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2.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3.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theme/theme4.xml" ContentType="application/vnd.openxmlformats-officedocument.theme+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5.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theme/theme6.xml" ContentType="application/vnd.openxmlformats-officedocument.theme+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7.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 id="2147483704" r:id="rId3"/>
    <p:sldMasterId id="2147483749" r:id="rId4"/>
    <p:sldMasterId id="2147483793" r:id="rId5"/>
    <p:sldMasterId id="2147483837" r:id="rId6"/>
    <p:sldMasterId id="2147483881" r:id="rId7"/>
    <p:sldMasterId id="2147483925" r:id="rId8"/>
  </p:sldMasterIdLst>
  <p:notesMasterIdLst>
    <p:notesMasterId r:id="rId87"/>
  </p:notesMasterIdLst>
  <p:sldIdLst>
    <p:sldId id="420" r:id="rId9"/>
    <p:sldId id="5649" r:id="rId10"/>
    <p:sldId id="319" r:id="rId11"/>
    <p:sldId id="5637" r:id="rId12"/>
    <p:sldId id="5645" r:id="rId13"/>
    <p:sldId id="298" r:id="rId14"/>
    <p:sldId id="353" r:id="rId15"/>
    <p:sldId id="299" r:id="rId16"/>
    <p:sldId id="301" r:id="rId17"/>
    <p:sldId id="368" r:id="rId18"/>
    <p:sldId id="5646" r:id="rId19"/>
    <p:sldId id="5647" r:id="rId20"/>
    <p:sldId id="5636" r:id="rId21"/>
    <p:sldId id="5638" r:id="rId22"/>
    <p:sldId id="5648" r:id="rId23"/>
    <p:sldId id="5644" r:id="rId24"/>
    <p:sldId id="5650" r:id="rId25"/>
    <p:sldId id="5651" r:id="rId26"/>
    <p:sldId id="5652" r:id="rId27"/>
    <p:sldId id="5653" r:id="rId28"/>
    <p:sldId id="5654" r:id="rId29"/>
    <p:sldId id="5655" r:id="rId30"/>
    <p:sldId id="5639" r:id="rId31"/>
    <p:sldId id="5656" r:id="rId32"/>
    <p:sldId id="5657" r:id="rId33"/>
    <p:sldId id="5658" r:id="rId34"/>
    <p:sldId id="5659" r:id="rId35"/>
    <p:sldId id="5660" r:id="rId36"/>
    <p:sldId id="5661" r:id="rId37"/>
    <p:sldId id="5700" r:id="rId38"/>
    <p:sldId id="5664" r:id="rId39"/>
    <p:sldId id="5662" r:id="rId40"/>
    <p:sldId id="5663" r:id="rId41"/>
    <p:sldId id="5674" r:id="rId42"/>
    <p:sldId id="5640" r:id="rId43"/>
    <p:sldId id="5666" r:id="rId44"/>
    <p:sldId id="5667" r:id="rId45"/>
    <p:sldId id="5668" r:id="rId46"/>
    <p:sldId id="5670" r:id="rId47"/>
    <p:sldId id="5669" r:id="rId48"/>
    <p:sldId id="5671" r:id="rId49"/>
    <p:sldId id="5672" r:id="rId50"/>
    <p:sldId id="5678" r:id="rId51"/>
    <p:sldId id="5673" r:id="rId52"/>
    <p:sldId id="5641" r:id="rId53"/>
    <p:sldId id="5675" r:id="rId54"/>
    <p:sldId id="5676" r:id="rId55"/>
    <p:sldId id="5679" r:id="rId56"/>
    <p:sldId id="5677" r:id="rId57"/>
    <p:sldId id="5691" r:id="rId58"/>
    <p:sldId id="5701" r:id="rId59"/>
    <p:sldId id="5702" r:id="rId60"/>
    <p:sldId id="5706" r:id="rId61"/>
    <p:sldId id="5680" r:id="rId62"/>
    <p:sldId id="5642" r:id="rId63"/>
    <p:sldId id="5681" r:id="rId64"/>
    <p:sldId id="5682" r:id="rId65"/>
    <p:sldId id="5683" r:id="rId66"/>
    <p:sldId id="5684" r:id="rId67"/>
    <p:sldId id="5685" r:id="rId68"/>
    <p:sldId id="5686" r:id="rId69"/>
    <p:sldId id="5688" r:id="rId70"/>
    <p:sldId id="5643" r:id="rId71"/>
    <p:sldId id="5689" r:id="rId72"/>
    <p:sldId id="5690" r:id="rId73"/>
    <p:sldId id="5692" r:id="rId74"/>
    <p:sldId id="5698" r:id="rId75"/>
    <p:sldId id="5707" r:id="rId76"/>
    <p:sldId id="5697" r:id="rId77"/>
    <p:sldId id="5699" r:id="rId78"/>
    <p:sldId id="5695" r:id="rId79"/>
    <p:sldId id="5694" r:id="rId80"/>
    <p:sldId id="5708" r:id="rId81"/>
    <p:sldId id="5696" r:id="rId82"/>
    <p:sldId id="5703" r:id="rId83"/>
    <p:sldId id="403" r:id="rId84"/>
    <p:sldId id="433" r:id="rId85"/>
    <p:sldId id="432" r:id="rId86"/>
  </p:sldIdLst>
  <p:sldSz cx="12192000" cy="6858000"/>
  <p:notesSz cx="7315200" cy="9601200"/>
  <p:defaultTextStyle>
    <a:defPPr>
      <a:defRPr lang="nl-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EUR (template) v2.3" id="{3226E8D3-2D2C-46EA-8CA1-D21607D8694B}">
          <p14:sldIdLst>
            <p14:sldId id="420"/>
            <p14:sldId id="5649"/>
            <p14:sldId id="319"/>
            <p14:sldId id="5637"/>
            <p14:sldId id="5645"/>
            <p14:sldId id="298"/>
            <p14:sldId id="353"/>
            <p14:sldId id="299"/>
            <p14:sldId id="301"/>
            <p14:sldId id="368"/>
            <p14:sldId id="5646"/>
            <p14:sldId id="5647"/>
            <p14:sldId id="5636"/>
            <p14:sldId id="5638"/>
            <p14:sldId id="5648"/>
            <p14:sldId id="5644"/>
            <p14:sldId id="5650"/>
            <p14:sldId id="5651"/>
            <p14:sldId id="5652"/>
            <p14:sldId id="5653"/>
            <p14:sldId id="5654"/>
            <p14:sldId id="5655"/>
            <p14:sldId id="5639"/>
            <p14:sldId id="5656"/>
            <p14:sldId id="5657"/>
            <p14:sldId id="5658"/>
            <p14:sldId id="5659"/>
            <p14:sldId id="5660"/>
            <p14:sldId id="5661"/>
            <p14:sldId id="5700"/>
            <p14:sldId id="5664"/>
            <p14:sldId id="5662"/>
            <p14:sldId id="5663"/>
            <p14:sldId id="5674"/>
            <p14:sldId id="5640"/>
            <p14:sldId id="5666"/>
            <p14:sldId id="5667"/>
            <p14:sldId id="5668"/>
            <p14:sldId id="5670"/>
            <p14:sldId id="5669"/>
            <p14:sldId id="5671"/>
            <p14:sldId id="5672"/>
            <p14:sldId id="5678"/>
            <p14:sldId id="5673"/>
            <p14:sldId id="5641"/>
            <p14:sldId id="5675"/>
            <p14:sldId id="5676"/>
            <p14:sldId id="5679"/>
            <p14:sldId id="5677"/>
            <p14:sldId id="5691"/>
            <p14:sldId id="5701"/>
            <p14:sldId id="5702"/>
            <p14:sldId id="5706"/>
            <p14:sldId id="5680"/>
            <p14:sldId id="5642"/>
            <p14:sldId id="5681"/>
            <p14:sldId id="5682"/>
            <p14:sldId id="5683"/>
            <p14:sldId id="5684"/>
            <p14:sldId id="5685"/>
            <p14:sldId id="5686"/>
            <p14:sldId id="5688"/>
            <p14:sldId id="5643"/>
            <p14:sldId id="5689"/>
            <p14:sldId id="5690"/>
            <p14:sldId id="5692"/>
            <p14:sldId id="5698"/>
            <p14:sldId id="5707"/>
            <p14:sldId id="5697"/>
            <p14:sldId id="5699"/>
            <p14:sldId id="5695"/>
            <p14:sldId id="5694"/>
            <p14:sldId id="5708"/>
            <p14:sldId id="5696"/>
            <p14:sldId id="5703"/>
            <p14:sldId id="403"/>
          </p14:sldIdLst>
        </p14:section>
        <p14:section name="1 - intro + outro" id="{49A96A5E-93E1-40FF-8C0E-61B9A908CD52}">
          <p14:sldIdLst>
            <p14:sldId id="433"/>
            <p14:sldId id="432"/>
          </p14:sldIdLst>
        </p14:section>
        <p14:section name="2 - tekst + afbeelding" id="{BAAE00C6-73E2-4862-BFA2-1C811C707F8A}">
          <p14:sldIdLst/>
        </p14:section>
        <p14:section name="3 - grafiek + tabel" id="{53BE8BF6-C1B3-4B3B-8862-911CD35D51F8}">
          <p14:sldIdLst/>
        </p14:section>
        <p14:section name="4 - schema + diagram" id="{179C49A0-4C92-4151-AB26-15EE4EE8E073}">
          <p14:sldIdLst/>
        </p14:section>
        <p14:section name="5 - kaarten" id="{C197B3AC-E610-491B-A312-6CF5A7A52F79}">
          <p14:sldIdLst/>
        </p14:section>
        <p14:section name="6 - mockups" id="{2E9A8383-6C98-4A2E-9DE0-762C65CFF7A9}">
          <p14:sldIdLst/>
        </p14:section>
        <p14:section name="7 - rapportage" id="{7322B914-C2BE-48BF-A2C4-3F30FDE8BFC7}">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9886D3D9-69F7-9794-D567-06960DAD9FA4}" name="Rowan Huijgen" initials="RH" userId="S::53184rhu@eur.nl::e0cabf83-1478-4e2a-909c-f70581844008"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FBB927"/>
    <a:srgbClr val="E8803B"/>
    <a:srgbClr val="E42142"/>
    <a:srgbClr val="844C9D"/>
    <a:srgbClr val="1AACE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995" autoAdjust="0"/>
    <p:restoredTop sz="78991" autoAdjust="0"/>
  </p:normalViewPr>
  <p:slideViewPr>
    <p:cSldViewPr snapToGrid="0">
      <p:cViewPr>
        <p:scale>
          <a:sx n="59" d="100"/>
          <a:sy n="59" d="100"/>
        </p:scale>
        <p:origin x="964" y="17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18.xml"/><Relationship Id="rId21" Type="http://schemas.openxmlformats.org/officeDocument/2006/relationships/slide" Target="slides/slide13.xml"/><Relationship Id="rId42" Type="http://schemas.openxmlformats.org/officeDocument/2006/relationships/slide" Target="slides/slide34.xml"/><Relationship Id="rId47" Type="http://schemas.openxmlformats.org/officeDocument/2006/relationships/slide" Target="slides/slide39.xml"/><Relationship Id="rId63" Type="http://schemas.openxmlformats.org/officeDocument/2006/relationships/slide" Target="slides/slide55.xml"/><Relationship Id="rId68" Type="http://schemas.openxmlformats.org/officeDocument/2006/relationships/slide" Target="slides/slide60.xml"/><Relationship Id="rId84" Type="http://schemas.openxmlformats.org/officeDocument/2006/relationships/slide" Target="slides/slide76.xml"/><Relationship Id="rId89" Type="http://schemas.openxmlformats.org/officeDocument/2006/relationships/viewProps" Target="viewProps.xml"/><Relationship Id="rId16" Type="http://schemas.openxmlformats.org/officeDocument/2006/relationships/slide" Target="slides/slide8.xml"/><Relationship Id="rId11" Type="http://schemas.openxmlformats.org/officeDocument/2006/relationships/slide" Target="slides/slide3.xml"/><Relationship Id="rId32" Type="http://schemas.openxmlformats.org/officeDocument/2006/relationships/slide" Target="slides/slide24.xml"/><Relationship Id="rId37" Type="http://schemas.openxmlformats.org/officeDocument/2006/relationships/slide" Target="slides/slide29.xml"/><Relationship Id="rId53" Type="http://schemas.openxmlformats.org/officeDocument/2006/relationships/slide" Target="slides/slide45.xml"/><Relationship Id="rId58" Type="http://schemas.openxmlformats.org/officeDocument/2006/relationships/slide" Target="slides/slide50.xml"/><Relationship Id="rId74" Type="http://schemas.openxmlformats.org/officeDocument/2006/relationships/slide" Target="slides/slide66.xml"/><Relationship Id="rId79" Type="http://schemas.openxmlformats.org/officeDocument/2006/relationships/slide" Target="slides/slide71.xml"/><Relationship Id="rId5" Type="http://schemas.openxmlformats.org/officeDocument/2006/relationships/slideMaster" Target="slideMasters/slideMaster5.xml"/><Relationship Id="rId90" Type="http://schemas.openxmlformats.org/officeDocument/2006/relationships/theme" Target="theme/them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slide" Target="slides/slide22.xml"/><Relationship Id="rId35" Type="http://schemas.openxmlformats.org/officeDocument/2006/relationships/slide" Target="slides/slide27.xml"/><Relationship Id="rId43" Type="http://schemas.openxmlformats.org/officeDocument/2006/relationships/slide" Target="slides/slide35.xml"/><Relationship Id="rId48" Type="http://schemas.openxmlformats.org/officeDocument/2006/relationships/slide" Target="slides/slide40.xml"/><Relationship Id="rId56" Type="http://schemas.openxmlformats.org/officeDocument/2006/relationships/slide" Target="slides/slide48.xml"/><Relationship Id="rId64" Type="http://schemas.openxmlformats.org/officeDocument/2006/relationships/slide" Target="slides/slide56.xml"/><Relationship Id="rId69" Type="http://schemas.openxmlformats.org/officeDocument/2006/relationships/slide" Target="slides/slide61.xml"/><Relationship Id="rId77" Type="http://schemas.openxmlformats.org/officeDocument/2006/relationships/slide" Target="slides/slide69.xml"/><Relationship Id="rId8" Type="http://schemas.openxmlformats.org/officeDocument/2006/relationships/slideMaster" Target="slideMasters/slideMaster8.xml"/><Relationship Id="rId51" Type="http://schemas.openxmlformats.org/officeDocument/2006/relationships/slide" Target="slides/slide43.xml"/><Relationship Id="rId72" Type="http://schemas.openxmlformats.org/officeDocument/2006/relationships/slide" Target="slides/slide64.xml"/><Relationship Id="rId80" Type="http://schemas.openxmlformats.org/officeDocument/2006/relationships/slide" Target="slides/slide72.xml"/><Relationship Id="rId85" Type="http://schemas.openxmlformats.org/officeDocument/2006/relationships/slide" Target="slides/slide77.xml"/><Relationship Id="rId3" Type="http://schemas.openxmlformats.org/officeDocument/2006/relationships/slideMaster" Target="slideMasters/slideMaster3.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slide" Target="slides/slide25.xml"/><Relationship Id="rId38" Type="http://schemas.openxmlformats.org/officeDocument/2006/relationships/slide" Target="slides/slide30.xml"/><Relationship Id="rId46" Type="http://schemas.openxmlformats.org/officeDocument/2006/relationships/slide" Target="slides/slide38.xml"/><Relationship Id="rId59" Type="http://schemas.openxmlformats.org/officeDocument/2006/relationships/slide" Target="slides/slide51.xml"/><Relationship Id="rId67" Type="http://schemas.openxmlformats.org/officeDocument/2006/relationships/slide" Target="slides/slide59.xml"/><Relationship Id="rId20" Type="http://schemas.openxmlformats.org/officeDocument/2006/relationships/slide" Target="slides/slide12.xml"/><Relationship Id="rId41" Type="http://schemas.openxmlformats.org/officeDocument/2006/relationships/slide" Target="slides/slide33.xml"/><Relationship Id="rId54" Type="http://schemas.openxmlformats.org/officeDocument/2006/relationships/slide" Target="slides/slide46.xml"/><Relationship Id="rId62" Type="http://schemas.openxmlformats.org/officeDocument/2006/relationships/slide" Target="slides/slide54.xml"/><Relationship Id="rId70" Type="http://schemas.openxmlformats.org/officeDocument/2006/relationships/slide" Target="slides/slide62.xml"/><Relationship Id="rId75" Type="http://schemas.openxmlformats.org/officeDocument/2006/relationships/slide" Target="slides/slide67.xml"/><Relationship Id="rId83" Type="http://schemas.openxmlformats.org/officeDocument/2006/relationships/slide" Target="slides/slide75.xml"/><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openxmlformats.org/officeDocument/2006/relationships/slide" Target="slides/slide28.xml"/><Relationship Id="rId49" Type="http://schemas.openxmlformats.org/officeDocument/2006/relationships/slide" Target="slides/slide41.xml"/><Relationship Id="rId57" Type="http://schemas.openxmlformats.org/officeDocument/2006/relationships/slide" Target="slides/slide49.xml"/><Relationship Id="rId10" Type="http://schemas.openxmlformats.org/officeDocument/2006/relationships/slide" Target="slides/slide2.xml"/><Relationship Id="rId31" Type="http://schemas.openxmlformats.org/officeDocument/2006/relationships/slide" Target="slides/slide23.xml"/><Relationship Id="rId44" Type="http://schemas.openxmlformats.org/officeDocument/2006/relationships/slide" Target="slides/slide36.xml"/><Relationship Id="rId52" Type="http://schemas.openxmlformats.org/officeDocument/2006/relationships/slide" Target="slides/slide44.xml"/><Relationship Id="rId60" Type="http://schemas.openxmlformats.org/officeDocument/2006/relationships/slide" Target="slides/slide52.xml"/><Relationship Id="rId65" Type="http://schemas.openxmlformats.org/officeDocument/2006/relationships/slide" Target="slides/slide57.xml"/><Relationship Id="rId73" Type="http://schemas.openxmlformats.org/officeDocument/2006/relationships/slide" Target="slides/slide65.xml"/><Relationship Id="rId78" Type="http://schemas.openxmlformats.org/officeDocument/2006/relationships/slide" Target="slides/slide70.xml"/><Relationship Id="rId81" Type="http://schemas.openxmlformats.org/officeDocument/2006/relationships/slide" Target="slides/slide73.xml"/><Relationship Id="rId86" Type="http://schemas.openxmlformats.org/officeDocument/2006/relationships/slide" Target="slides/slide78.xml"/><Relationship Id="rId4" Type="http://schemas.openxmlformats.org/officeDocument/2006/relationships/slideMaster" Target="slideMasters/slideMaster4.xml"/><Relationship Id="rId9" Type="http://schemas.openxmlformats.org/officeDocument/2006/relationships/slide" Target="slides/slide1.xml"/><Relationship Id="rId13" Type="http://schemas.openxmlformats.org/officeDocument/2006/relationships/slide" Target="slides/slide5.xml"/><Relationship Id="rId18" Type="http://schemas.openxmlformats.org/officeDocument/2006/relationships/slide" Target="slides/slide10.xml"/><Relationship Id="rId39" Type="http://schemas.openxmlformats.org/officeDocument/2006/relationships/slide" Target="slides/slide31.xml"/><Relationship Id="rId34" Type="http://schemas.openxmlformats.org/officeDocument/2006/relationships/slide" Target="slides/slide26.xml"/><Relationship Id="rId50" Type="http://schemas.openxmlformats.org/officeDocument/2006/relationships/slide" Target="slides/slide42.xml"/><Relationship Id="rId55" Type="http://schemas.openxmlformats.org/officeDocument/2006/relationships/slide" Target="slides/slide47.xml"/><Relationship Id="rId76" Type="http://schemas.openxmlformats.org/officeDocument/2006/relationships/slide" Target="slides/slide68.xml"/><Relationship Id="rId7" Type="http://schemas.openxmlformats.org/officeDocument/2006/relationships/slideMaster" Target="slideMasters/slideMaster7.xml"/><Relationship Id="rId71" Type="http://schemas.openxmlformats.org/officeDocument/2006/relationships/slide" Target="slides/slide63.xml"/><Relationship Id="rId92" Type="http://schemas.microsoft.com/office/2018/10/relationships/authors" Target="authors.xml"/><Relationship Id="rId2" Type="http://schemas.openxmlformats.org/officeDocument/2006/relationships/slideMaster" Target="slideMasters/slideMaster2.xml"/><Relationship Id="rId29" Type="http://schemas.openxmlformats.org/officeDocument/2006/relationships/slide" Target="slides/slide21.xml"/><Relationship Id="rId24" Type="http://schemas.openxmlformats.org/officeDocument/2006/relationships/slide" Target="slides/slide16.xml"/><Relationship Id="rId40" Type="http://schemas.openxmlformats.org/officeDocument/2006/relationships/slide" Target="slides/slide32.xml"/><Relationship Id="rId45" Type="http://schemas.openxmlformats.org/officeDocument/2006/relationships/slide" Target="slides/slide37.xml"/><Relationship Id="rId66" Type="http://schemas.openxmlformats.org/officeDocument/2006/relationships/slide" Target="slides/slide58.xml"/><Relationship Id="rId87" Type="http://schemas.openxmlformats.org/officeDocument/2006/relationships/notesMaster" Target="notesMasters/notesMaster1.xml"/><Relationship Id="rId61" Type="http://schemas.openxmlformats.org/officeDocument/2006/relationships/slide" Target="slides/slide53.xml"/><Relationship Id="rId82" Type="http://schemas.openxmlformats.org/officeDocument/2006/relationships/slide" Target="slides/slide74.xml"/><Relationship Id="rId19"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jdelijke aanduiding voor koptekst 1"/>
          <p:cNvSpPr>
            <a:spLocks noGrp="1"/>
          </p:cNvSpPr>
          <p:nvPr>
            <p:ph type="hdr" sz="quarter"/>
          </p:nvPr>
        </p:nvSpPr>
        <p:spPr>
          <a:xfrm>
            <a:off x="0" y="0"/>
            <a:ext cx="3169920" cy="481727"/>
          </a:xfrm>
          <a:prstGeom prst="rect">
            <a:avLst/>
          </a:prstGeom>
        </p:spPr>
        <p:txBody>
          <a:bodyPr vert="horz" lIns="96661" tIns="48331" rIns="96661" bIns="48331" rtlCol="0"/>
          <a:lstStyle>
            <a:lvl1pPr algn="l">
              <a:defRPr sz="1300"/>
            </a:lvl1pPr>
          </a:lstStyle>
          <a:p>
            <a:endParaRPr lang="en-GB"/>
          </a:p>
        </p:txBody>
      </p:sp>
      <p:sp>
        <p:nvSpPr>
          <p:cNvPr id="3" name="Tijdelijke aanduiding voor datum 2"/>
          <p:cNvSpPr>
            <a:spLocks noGrp="1"/>
          </p:cNvSpPr>
          <p:nvPr>
            <p:ph type="dt" idx="1"/>
          </p:nvPr>
        </p:nvSpPr>
        <p:spPr>
          <a:xfrm>
            <a:off x="4143587" y="0"/>
            <a:ext cx="3169920" cy="481727"/>
          </a:xfrm>
          <a:prstGeom prst="rect">
            <a:avLst/>
          </a:prstGeom>
        </p:spPr>
        <p:txBody>
          <a:bodyPr vert="horz" lIns="96661" tIns="48331" rIns="96661" bIns="48331" rtlCol="0"/>
          <a:lstStyle>
            <a:lvl1pPr algn="r">
              <a:defRPr sz="1300"/>
            </a:lvl1pPr>
          </a:lstStyle>
          <a:p>
            <a:fld id="{E3A4B4B9-C083-4483-8D0F-B1FBD5783E8E}" type="datetimeFigureOut">
              <a:rPr lang="en-GB" smtClean="0"/>
              <a:t>03/11/2023</a:t>
            </a:fld>
            <a:endParaRPr lang="en-GB"/>
          </a:p>
        </p:txBody>
      </p:sp>
      <p:sp>
        <p:nvSpPr>
          <p:cNvPr id="4" name="Tijdelijke aanduiding voor dia-afbeelding 3"/>
          <p:cNvSpPr>
            <a:spLocks noGrp="1" noRot="1" noChangeAspect="1"/>
          </p:cNvSpPr>
          <p:nvPr>
            <p:ph type="sldImg" idx="2"/>
          </p:nvPr>
        </p:nvSpPr>
        <p:spPr>
          <a:xfrm>
            <a:off x="777875" y="1200150"/>
            <a:ext cx="5759450" cy="3240088"/>
          </a:xfrm>
          <a:prstGeom prst="rect">
            <a:avLst/>
          </a:prstGeom>
          <a:noFill/>
          <a:ln w="12700">
            <a:solidFill>
              <a:prstClr val="black"/>
            </a:solidFill>
          </a:ln>
        </p:spPr>
        <p:txBody>
          <a:bodyPr vert="horz" lIns="96661" tIns="48331" rIns="96661" bIns="48331" rtlCol="0" anchor="ctr"/>
          <a:lstStyle/>
          <a:p>
            <a:endParaRPr lang="en-GB"/>
          </a:p>
        </p:txBody>
      </p:sp>
      <p:sp>
        <p:nvSpPr>
          <p:cNvPr id="5" name="Tijdelijke aanduiding voor notities 4"/>
          <p:cNvSpPr>
            <a:spLocks noGrp="1"/>
          </p:cNvSpPr>
          <p:nvPr>
            <p:ph type="body" sz="quarter" idx="3"/>
          </p:nvPr>
        </p:nvSpPr>
        <p:spPr>
          <a:xfrm>
            <a:off x="731520" y="4620577"/>
            <a:ext cx="5852160" cy="3780473"/>
          </a:xfrm>
          <a:prstGeom prst="rect">
            <a:avLst/>
          </a:prstGeom>
        </p:spPr>
        <p:txBody>
          <a:bodyPr vert="horz" lIns="96661" tIns="48331" rIns="96661" bIns="48331" rtlCol="0"/>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6" name="Tijdelijke aanduiding voor voettekst 5"/>
          <p:cNvSpPr>
            <a:spLocks noGrp="1"/>
          </p:cNvSpPr>
          <p:nvPr>
            <p:ph type="ftr" sz="quarter" idx="4"/>
          </p:nvPr>
        </p:nvSpPr>
        <p:spPr>
          <a:xfrm>
            <a:off x="0" y="9119474"/>
            <a:ext cx="3169920" cy="481726"/>
          </a:xfrm>
          <a:prstGeom prst="rect">
            <a:avLst/>
          </a:prstGeom>
        </p:spPr>
        <p:txBody>
          <a:bodyPr vert="horz" lIns="96661" tIns="48331" rIns="96661" bIns="48331" rtlCol="0" anchor="b"/>
          <a:lstStyle>
            <a:lvl1pPr algn="l">
              <a:defRPr sz="1300"/>
            </a:lvl1pPr>
          </a:lstStyle>
          <a:p>
            <a:endParaRPr lang="en-GB"/>
          </a:p>
        </p:txBody>
      </p:sp>
      <p:sp>
        <p:nvSpPr>
          <p:cNvPr id="7" name="Tijdelijke aanduiding voor dianummer 6"/>
          <p:cNvSpPr>
            <a:spLocks noGrp="1"/>
          </p:cNvSpPr>
          <p:nvPr>
            <p:ph type="sldNum" sz="quarter" idx="5"/>
          </p:nvPr>
        </p:nvSpPr>
        <p:spPr>
          <a:xfrm>
            <a:off x="4143587" y="9119474"/>
            <a:ext cx="3169920" cy="481726"/>
          </a:xfrm>
          <a:prstGeom prst="rect">
            <a:avLst/>
          </a:prstGeom>
        </p:spPr>
        <p:txBody>
          <a:bodyPr vert="horz" lIns="96661" tIns="48331" rIns="96661" bIns="48331" rtlCol="0" anchor="b"/>
          <a:lstStyle>
            <a:lvl1pPr algn="r">
              <a:defRPr sz="1300"/>
            </a:lvl1pPr>
          </a:lstStyle>
          <a:p>
            <a:fld id="{DF8909D3-A6D1-4F34-8E0E-647541DC2ED0}" type="slidenum">
              <a:rPr lang="en-GB" smtClean="0"/>
              <a:t>‹#›</a:t>
            </a:fld>
            <a:endParaRPr lang="en-GB"/>
          </a:p>
        </p:txBody>
      </p:sp>
    </p:spTree>
    <p:extLst>
      <p:ext uri="{BB962C8B-B14F-4D97-AF65-F5344CB8AC3E}">
        <p14:creationId xmlns:p14="http://schemas.microsoft.com/office/powerpoint/2010/main" val="91256665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5"/>
          </p:nvPr>
        </p:nvSpPr>
        <p:spPr/>
        <p:txBody>
          <a:bodyPr/>
          <a:lstStyle/>
          <a:p>
            <a:fld id="{DF8909D3-A6D1-4F34-8E0E-647541DC2ED0}" type="slidenum">
              <a:rPr lang="en-GB" smtClean="0"/>
              <a:t>4</a:t>
            </a:fld>
            <a:endParaRPr lang="en-GB"/>
          </a:p>
        </p:txBody>
      </p:sp>
    </p:spTree>
    <p:extLst>
      <p:ext uri="{BB962C8B-B14F-4D97-AF65-F5344CB8AC3E}">
        <p14:creationId xmlns:p14="http://schemas.microsoft.com/office/powerpoint/2010/main" val="357233092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Hoe </a:t>
            </a:r>
            <a:r>
              <a:rPr lang="en-US" dirty="0" err="1"/>
              <a:t>kunnen</a:t>
            </a:r>
            <a:r>
              <a:rPr lang="en-US" dirty="0"/>
              <a:t> we </a:t>
            </a:r>
            <a:r>
              <a:rPr lang="en-US" dirty="0" err="1"/>
              <a:t>kanker</a:t>
            </a:r>
            <a:r>
              <a:rPr lang="en-US" dirty="0"/>
              <a:t> al </a:t>
            </a:r>
            <a:r>
              <a:rPr lang="en-US" dirty="0" err="1"/>
              <a:t>vroegtijdig</a:t>
            </a:r>
            <a:r>
              <a:rPr lang="en-US" dirty="0"/>
              <a:t> </a:t>
            </a:r>
            <a:r>
              <a:rPr lang="en-US" dirty="0" err="1"/>
              <a:t>opsporen</a:t>
            </a:r>
            <a:r>
              <a:rPr lang="en-US" dirty="0"/>
              <a:t> in het </a:t>
            </a:r>
            <a:r>
              <a:rPr lang="en-US" dirty="0" err="1"/>
              <a:t>bloed</a:t>
            </a:r>
            <a:r>
              <a:rPr lang="en-US" dirty="0"/>
              <a:t>? </a:t>
            </a:r>
            <a:endParaRPr lang="nl-NL" dirty="0"/>
          </a:p>
        </p:txBody>
      </p:sp>
      <p:sp>
        <p:nvSpPr>
          <p:cNvPr id="4" name="Slide Number Placeholder 3"/>
          <p:cNvSpPr>
            <a:spLocks noGrp="1"/>
          </p:cNvSpPr>
          <p:nvPr>
            <p:ph type="sldNum" sz="quarter" idx="5"/>
          </p:nvPr>
        </p:nvSpPr>
        <p:spPr/>
        <p:txBody>
          <a:bodyPr/>
          <a:lstStyle/>
          <a:p>
            <a:fld id="{482BB00A-71ED-40C6-A1CF-164C43AE5CE4}" type="slidenum">
              <a:rPr lang="en-GB" smtClean="0"/>
              <a:pPr/>
              <a:t>6</a:t>
            </a:fld>
            <a:endParaRPr lang="en-GB"/>
          </a:p>
        </p:txBody>
      </p:sp>
    </p:spTree>
    <p:extLst>
      <p:ext uri="{BB962C8B-B14F-4D97-AF65-F5344CB8AC3E}">
        <p14:creationId xmlns:p14="http://schemas.microsoft.com/office/powerpoint/2010/main" val="9502408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Hoe </a:t>
            </a:r>
            <a:r>
              <a:rPr lang="en-US" dirty="0" err="1"/>
              <a:t>ontwerp</a:t>
            </a:r>
            <a:r>
              <a:rPr lang="en-US" dirty="0"/>
              <a:t> je </a:t>
            </a:r>
            <a:r>
              <a:rPr lang="en-US" dirty="0" err="1"/>
              <a:t>een</a:t>
            </a:r>
            <a:r>
              <a:rPr lang="en-US" dirty="0"/>
              <a:t> </a:t>
            </a:r>
            <a:r>
              <a:rPr lang="en-US" dirty="0" err="1"/>
              <a:t>operatierobot</a:t>
            </a:r>
            <a:r>
              <a:rPr lang="en-US" dirty="0"/>
              <a:t> om in het </a:t>
            </a:r>
            <a:r>
              <a:rPr lang="en-US" dirty="0" err="1"/>
              <a:t>oog</a:t>
            </a:r>
            <a:r>
              <a:rPr lang="en-US" dirty="0"/>
              <a:t> te </a:t>
            </a:r>
            <a:r>
              <a:rPr lang="en-US" dirty="0" err="1"/>
              <a:t>kunnen</a:t>
            </a:r>
            <a:r>
              <a:rPr lang="en-US" dirty="0"/>
              <a:t> </a:t>
            </a:r>
            <a:r>
              <a:rPr lang="en-US" dirty="0" err="1"/>
              <a:t>opereren</a:t>
            </a:r>
            <a:r>
              <a:rPr lang="en-US" dirty="0"/>
              <a:t>?</a:t>
            </a:r>
            <a:endParaRPr lang="nl-NL" dirty="0"/>
          </a:p>
        </p:txBody>
      </p:sp>
      <p:sp>
        <p:nvSpPr>
          <p:cNvPr id="4" name="Slide Number Placeholder 3"/>
          <p:cNvSpPr>
            <a:spLocks noGrp="1"/>
          </p:cNvSpPr>
          <p:nvPr>
            <p:ph type="sldNum" sz="quarter" idx="5"/>
          </p:nvPr>
        </p:nvSpPr>
        <p:spPr/>
        <p:txBody>
          <a:bodyPr/>
          <a:lstStyle/>
          <a:p>
            <a:fld id="{482BB00A-71ED-40C6-A1CF-164C43AE5CE4}" type="slidenum">
              <a:rPr lang="en-GB" smtClean="0"/>
              <a:pPr/>
              <a:t>7</a:t>
            </a:fld>
            <a:endParaRPr lang="en-GB"/>
          </a:p>
        </p:txBody>
      </p:sp>
    </p:spTree>
    <p:extLst>
      <p:ext uri="{BB962C8B-B14F-4D97-AF65-F5344CB8AC3E}">
        <p14:creationId xmlns:p14="http://schemas.microsoft.com/office/powerpoint/2010/main" val="64315547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Hoe </a:t>
            </a:r>
            <a:r>
              <a:rPr lang="en-US" dirty="0" err="1"/>
              <a:t>hoog</a:t>
            </a:r>
            <a:r>
              <a:rPr lang="en-US" dirty="0"/>
              <a:t> </a:t>
            </a:r>
            <a:r>
              <a:rPr lang="en-US" dirty="0" err="1"/>
              <a:t>moeten</a:t>
            </a:r>
            <a:r>
              <a:rPr lang="en-US" dirty="0"/>
              <a:t> </a:t>
            </a:r>
            <a:r>
              <a:rPr lang="en-US" dirty="0" err="1"/>
              <a:t>dedDijken</a:t>
            </a:r>
            <a:r>
              <a:rPr lang="en-US" dirty="0"/>
              <a:t> in </a:t>
            </a:r>
            <a:r>
              <a:rPr lang="en-US" dirty="0" err="1"/>
              <a:t>Nedeland</a:t>
            </a:r>
            <a:r>
              <a:rPr lang="en-US" dirty="0"/>
              <a:t> </a:t>
            </a:r>
            <a:r>
              <a:rPr lang="en-US" dirty="0" err="1"/>
              <a:t>zijn</a:t>
            </a:r>
            <a:r>
              <a:rPr lang="en-US" dirty="0"/>
              <a:t> om </a:t>
            </a:r>
            <a:r>
              <a:rPr lang="en-US" dirty="0" err="1"/>
              <a:t>overstromingsgevaar</a:t>
            </a:r>
            <a:r>
              <a:rPr lang="en-US" dirty="0"/>
              <a:t> te </a:t>
            </a:r>
            <a:r>
              <a:rPr lang="en-US" dirty="0" err="1"/>
              <a:t>verminderen</a:t>
            </a:r>
            <a:r>
              <a:rPr lang="en-US" dirty="0"/>
              <a:t> en de </a:t>
            </a:r>
            <a:r>
              <a:rPr lang="en-US" dirty="0" err="1"/>
              <a:t>kosten</a:t>
            </a:r>
            <a:r>
              <a:rPr lang="en-US" dirty="0"/>
              <a:t> acceptable te </a:t>
            </a:r>
            <a:r>
              <a:rPr lang="en-US" dirty="0" err="1"/>
              <a:t>houden</a:t>
            </a:r>
            <a:r>
              <a:rPr lang="en-US" dirty="0"/>
              <a:t>?</a:t>
            </a:r>
            <a:endParaRPr lang="nl-NL" dirty="0"/>
          </a:p>
        </p:txBody>
      </p:sp>
      <p:sp>
        <p:nvSpPr>
          <p:cNvPr id="4" name="Slide Number Placeholder 3"/>
          <p:cNvSpPr>
            <a:spLocks noGrp="1"/>
          </p:cNvSpPr>
          <p:nvPr>
            <p:ph type="sldNum" sz="quarter" idx="5"/>
          </p:nvPr>
        </p:nvSpPr>
        <p:spPr/>
        <p:txBody>
          <a:bodyPr/>
          <a:lstStyle/>
          <a:p>
            <a:fld id="{482BB00A-71ED-40C6-A1CF-164C43AE5CE4}" type="slidenum">
              <a:rPr lang="en-GB" smtClean="0"/>
              <a:pPr/>
              <a:t>8</a:t>
            </a:fld>
            <a:endParaRPr lang="en-GB"/>
          </a:p>
        </p:txBody>
      </p:sp>
    </p:spTree>
    <p:extLst>
      <p:ext uri="{BB962C8B-B14F-4D97-AF65-F5344CB8AC3E}">
        <p14:creationId xmlns:p14="http://schemas.microsoft.com/office/powerpoint/2010/main" val="17724819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66612">
              <a:defRPr/>
            </a:pPr>
            <a:r>
              <a:rPr lang="en-US" dirty="0"/>
              <a:t>Hoe </a:t>
            </a:r>
            <a:r>
              <a:rPr lang="en-US" dirty="0" err="1"/>
              <a:t>kunnen</a:t>
            </a:r>
            <a:r>
              <a:rPr lang="en-US" dirty="0"/>
              <a:t> we </a:t>
            </a:r>
            <a:r>
              <a:rPr lang="en-US" dirty="0" err="1"/>
              <a:t>voorkomen</a:t>
            </a:r>
            <a:r>
              <a:rPr lang="en-US" dirty="0"/>
              <a:t> </a:t>
            </a:r>
            <a:r>
              <a:rPr lang="en-US" dirty="0" err="1"/>
              <a:t>dat</a:t>
            </a:r>
            <a:r>
              <a:rPr lang="en-US" dirty="0"/>
              <a:t> </a:t>
            </a:r>
            <a:r>
              <a:rPr lang="en-US" dirty="0" err="1"/>
              <a:t>getuigen</a:t>
            </a:r>
            <a:r>
              <a:rPr lang="en-US" dirty="0"/>
              <a:t> </a:t>
            </a:r>
            <a:r>
              <a:rPr lang="en-US" dirty="0" err="1"/>
              <a:t>onbetrouwbare</a:t>
            </a:r>
            <a:r>
              <a:rPr lang="en-US" dirty="0"/>
              <a:t> of </a:t>
            </a:r>
            <a:r>
              <a:rPr lang="en-US" dirty="0" err="1"/>
              <a:t>verwarde</a:t>
            </a:r>
            <a:r>
              <a:rPr lang="en-US" dirty="0"/>
              <a:t> </a:t>
            </a:r>
            <a:r>
              <a:rPr lang="en-US" dirty="0" err="1"/>
              <a:t>getuigenissen</a:t>
            </a:r>
            <a:r>
              <a:rPr lang="en-US" dirty="0"/>
              <a:t> </a:t>
            </a:r>
            <a:r>
              <a:rPr lang="en-US" dirty="0" err="1"/>
              <a:t>geven</a:t>
            </a:r>
            <a:r>
              <a:rPr lang="en-US" dirty="0"/>
              <a:t>? </a:t>
            </a:r>
          </a:p>
          <a:p>
            <a:pPr defTabSz="966612">
              <a:defRPr/>
            </a:pPr>
            <a:endParaRPr lang="en-US" dirty="0"/>
          </a:p>
          <a:p>
            <a:pPr defTabSz="966612">
              <a:defRPr/>
            </a:pPr>
            <a:r>
              <a:rPr lang="en-US" dirty="0" err="1"/>
              <a:t>Benoemen</a:t>
            </a:r>
            <a:r>
              <a:rPr lang="en-US" dirty="0"/>
              <a:t>: </a:t>
            </a:r>
          </a:p>
          <a:p>
            <a:pPr defTabSz="966612">
              <a:defRPr/>
            </a:pPr>
            <a:r>
              <a:rPr lang="en-US" dirty="0"/>
              <a:t>‘En wat zo </a:t>
            </a:r>
            <a:r>
              <a:rPr lang="en-US" dirty="0" err="1"/>
              <a:t>tof</a:t>
            </a:r>
            <a:r>
              <a:rPr lang="en-US" dirty="0"/>
              <a:t> is: </a:t>
            </a:r>
            <a:r>
              <a:rPr lang="en-US" dirty="0" err="1"/>
              <a:t>jouw</a:t>
            </a:r>
            <a:r>
              <a:rPr lang="en-US" dirty="0"/>
              <a:t> talent en interesse </a:t>
            </a:r>
            <a:r>
              <a:rPr lang="en-US" dirty="0" err="1"/>
              <a:t>kan</a:t>
            </a:r>
            <a:r>
              <a:rPr lang="en-US" dirty="0"/>
              <a:t> je </a:t>
            </a:r>
            <a:r>
              <a:rPr lang="en-US" dirty="0" err="1"/>
              <a:t>inzetten</a:t>
            </a:r>
            <a:r>
              <a:rPr lang="en-US" dirty="0"/>
              <a:t> voor onderzoek”</a:t>
            </a:r>
          </a:p>
          <a:p>
            <a:pPr marL="181240" indent="-181240" defTabSz="966612">
              <a:buFontTx/>
              <a:buChar char="-"/>
              <a:defRPr/>
            </a:pPr>
            <a:r>
              <a:rPr lang="en-US" dirty="0" err="1"/>
              <a:t>Nauwkeurig</a:t>
            </a:r>
            <a:r>
              <a:rPr lang="en-US" dirty="0"/>
              <a:t> </a:t>
            </a:r>
          </a:p>
          <a:p>
            <a:pPr marL="181240" indent="-181240" defTabSz="966612">
              <a:buFontTx/>
              <a:buChar char="-"/>
              <a:defRPr/>
            </a:pPr>
            <a:r>
              <a:rPr lang="en-US" dirty="0" err="1"/>
              <a:t>Creatief</a:t>
            </a:r>
            <a:r>
              <a:rPr lang="en-US" dirty="0"/>
              <a:t> </a:t>
            </a:r>
          </a:p>
          <a:p>
            <a:pPr marL="181240" indent="-181240" defTabSz="966612">
              <a:buFontTx/>
              <a:buChar char="-"/>
              <a:defRPr/>
            </a:pPr>
            <a:r>
              <a:rPr lang="en-US" dirty="0" err="1"/>
              <a:t>Cijfer</a:t>
            </a:r>
            <a:r>
              <a:rPr lang="en-US" dirty="0"/>
              <a:t>: </a:t>
            </a:r>
            <a:r>
              <a:rPr lang="en-US" dirty="0" err="1"/>
              <a:t>wiskunde</a:t>
            </a:r>
            <a:r>
              <a:rPr lang="en-US" dirty="0"/>
              <a:t> </a:t>
            </a:r>
            <a:endParaRPr lang="nl-NL" dirty="0"/>
          </a:p>
          <a:p>
            <a:endParaRPr lang="nl-NL" dirty="0"/>
          </a:p>
          <a:p>
            <a:r>
              <a:rPr lang="nl-NL" dirty="0"/>
              <a:t>En daarom werk je ook vaak in teams: diverse talenten nodig om onderzoek te doen. </a:t>
            </a:r>
          </a:p>
        </p:txBody>
      </p:sp>
      <p:sp>
        <p:nvSpPr>
          <p:cNvPr id="4" name="Slide Number Placeholder 3"/>
          <p:cNvSpPr>
            <a:spLocks noGrp="1"/>
          </p:cNvSpPr>
          <p:nvPr>
            <p:ph type="sldNum" sz="quarter" idx="5"/>
          </p:nvPr>
        </p:nvSpPr>
        <p:spPr/>
        <p:txBody>
          <a:bodyPr/>
          <a:lstStyle/>
          <a:p>
            <a:fld id="{482BB00A-71ED-40C6-A1CF-164C43AE5CE4}" type="slidenum">
              <a:rPr lang="en-GB" smtClean="0"/>
              <a:pPr/>
              <a:t>9</a:t>
            </a:fld>
            <a:endParaRPr lang="en-GB"/>
          </a:p>
        </p:txBody>
      </p:sp>
    </p:spTree>
    <p:extLst>
      <p:ext uri="{BB962C8B-B14F-4D97-AF65-F5344CB8AC3E}">
        <p14:creationId xmlns:p14="http://schemas.microsoft.com/office/powerpoint/2010/main" val="353922123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nl-NL" dirty="0"/>
          </a:p>
        </p:txBody>
      </p:sp>
      <p:sp>
        <p:nvSpPr>
          <p:cNvPr id="4" name="Slide Number Placeholder 3"/>
          <p:cNvSpPr>
            <a:spLocks noGrp="1"/>
          </p:cNvSpPr>
          <p:nvPr>
            <p:ph type="sldNum" sz="quarter" idx="5"/>
          </p:nvPr>
        </p:nvSpPr>
        <p:spPr/>
        <p:txBody>
          <a:bodyPr/>
          <a:lstStyle/>
          <a:p>
            <a:fld id="{DF8909D3-A6D1-4F34-8E0E-647541DC2ED0}" type="slidenum">
              <a:rPr lang="en-GB" smtClean="0"/>
              <a:t>64</a:t>
            </a:fld>
            <a:endParaRPr lang="en-GB"/>
          </a:p>
        </p:txBody>
      </p:sp>
    </p:spTree>
    <p:extLst>
      <p:ext uri="{BB962C8B-B14F-4D97-AF65-F5344CB8AC3E}">
        <p14:creationId xmlns:p14="http://schemas.microsoft.com/office/powerpoint/2010/main" val="128877016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 Id="rId4" Type="http://schemas.openxmlformats.org/officeDocument/2006/relationships/image" Target="../media/image4.png"/></Relationships>
</file>

<file path=ppt/slideLayouts/_rels/slideLayout13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 Id="rId4" Type="http://schemas.openxmlformats.org/officeDocument/2006/relationships/image" Target="../media/image4.png"/></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4.xml"/><Relationship Id="rId4" Type="http://schemas.microsoft.com/office/2007/relationships/hdphoto" Target="../media/hdphoto1.wdp"/></Relationships>
</file>

<file path=ppt/slideLayouts/_rels/slideLayout13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 Id="rId4" Type="http://schemas.openxmlformats.org/officeDocument/2006/relationships/image" Target="../media/image5.jpg"/></Relationships>
</file>

<file path=ppt/slideLayouts/_rels/slideLayout13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 Id="rId5" Type="http://schemas.openxmlformats.org/officeDocument/2006/relationships/image" Target="../media/image6.png"/><Relationship Id="rId4" Type="http://schemas.openxmlformats.org/officeDocument/2006/relationships/image" Target="../media/image5.jpg"/></Relationships>
</file>

<file path=ppt/slideLayouts/_rels/slideLayout13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 Id="rId4" Type="http://schemas.openxmlformats.org/officeDocument/2006/relationships/image" Target="../media/image6.png"/></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png"/><Relationship Id="rId2" Type="http://schemas.openxmlformats.org/officeDocument/2006/relationships/image" Target="../media/image7.png"/><Relationship Id="rId1" Type="http://schemas.openxmlformats.org/officeDocument/2006/relationships/slideMaster" Target="../slideMasters/slideMaster4.xml"/><Relationship Id="rId6" Type="http://schemas.openxmlformats.org/officeDocument/2006/relationships/image" Target="../media/image6.png"/><Relationship Id="rId5" Type="http://schemas.openxmlformats.org/officeDocument/2006/relationships/image" Target="../media/image5.jpg"/><Relationship Id="rId4" Type="http://schemas.microsoft.com/office/2007/relationships/hdphoto" Target="../media/hdphoto1.wdp"/></Relationships>
</file>

<file path=ppt/slideLayouts/_rels/slideLayout13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 Id="rId4" Type="http://schemas.openxmlformats.org/officeDocument/2006/relationships/image" Target="../media/image7.png"/></Relationships>
</file>

<file path=ppt/slideLayouts/_rels/slideLayout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 Id="rId4" Type="http://schemas.openxmlformats.org/officeDocument/2006/relationships/image" Target="../media/image7.png"/></Relationships>
</file>

<file path=ppt/slideLayouts/_rels/slideLayout14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4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6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6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6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6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6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6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7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 Id="rId4" Type="http://schemas.openxmlformats.org/officeDocument/2006/relationships/image" Target="../media/image4.png"/></Relationships>
</file>

<file path=ppt/slideLayouts/_rels/slideLayout17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 Id="rId4" Type="http://schemas.openxmlformats.org/officeDocument/2006/relationships/image" Target="../media/image4.png"/></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5.xml"/><Relationship Id="rId4" Type="http://schemas.microsoft.com/office/2007/relationships/hdphoto" Target="../media/hdphoto1.wdp"/></Relationships>
</file>

<file path=ppt/slideLayouts/_rels/slideLayout17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 Id="rId4" Type="http://schemas.openxmlformats.org/officeDocument/2006/relationships/image" Target="../media/image5.jpg"/></Relationships>
</file>

<file path=ppt/slideLayouts/_rels/slideLayout17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 Id="rId5" Type="http://schemas.openxmlformats.org/officeDocument/2006/relationships/image" Target="../media/image6.png"/><Relationship Id="rId4" Type="http://schemas.openxmlformats.org/officeDocument/2006/relationships/image" Target="../media/image5.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 Id="rId4" Type="http://schemas.openxmlformats.org/officeDocument/2006/relationships/image" Target="../media/image6.png"/></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png"/><Relationship Id="rId2" Type="http://schemas.openxmlformats.org/officeDocument/2006/relationships/image" Target="../media/image7.png"/><Relationship Id="rId1" Type="http://schemas.openxmlformats.org/officeDocument/2006/relationships/slideMaster" Target="../slideMasters/slideMaster5.xml"/><Relationship Id="rId6" Type="http://schemas.openxmlformats.org/officeDocument/2006/relationships/image" Target="../media/image6.png"/><Relationship Id="rId5" Type="http://schemas.openxmlformats.org/officeDocument/2006/relationships/image" Target="../media/image5.jpg"/><Relationship Id="rId4" Type="http://schemas.microsoft.com/office/2007/relationships/hdphoto" Target="../media/hdphoto1.wdp"/></Relationships>
</file>

<file path=ppt/slideLayouts/_rels/slideLayout18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 Id="rId4" Type="http://schemas.openxmlformats.org/officeDocument/2006/relationships/image" Target="../media/image7.png"/></Relationships>
</file>

<file path=ppt/slideLayouts/_rels/slideLayout18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 Id="rId4" Type="http://schemas.openxmlformats.org/officeDocument/2006/relationships/image" Target="../media/image7.png"/></Relationships>
</file>

<file path=ppt/slideLayouts/_rels/slideLayout18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18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0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0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0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0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0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 Id="rId4" Type="http://schemas.openxmlformats.org/officeDocument/2006/relationships/image" Target="../media/image4.png"/></Relationships>
</file>

<file path=ppt/slideLayouts/_rels/slideLayout21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 Id="rId4" Type="http://schemas.openxmlformats.org/officeDocument/2006/relationships/image" Target="../media/image4.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6.xml"/><Relationship Id="rId4" Type="http://schemas.microsoft.com/office/2007/relationships/hdphoto" Target="../media/hdphoto1.wdp"/></Relationships>
</file>

<file path=ppt/slideLayouts/_rels/slideLayout22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 Id="rId4" Type="http://schemas.openxmlformats.org/officeDocument/2006/relationships/image" Target="../media/image5.jpg"/></Relationships>
</file>

<file path=ppt/slideLayouts/_rels/slideLayout22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 Id="rId5" Type="http://schemas.openxmlformats.org/officeDocument/2006/relationships/image" Target="../media/image6.png"/><Relationship Id="rId4" Type="http://schemas.openxmlformats.org/officeDocument/2006/relationships/image" Target="../media/image5.jpg"/></Relationships>
</file>

<file path=ppt/slideLayouts/_rels/slideLayout22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 Id="rId4" Type="http://schemas.openxmlformats.org/officeDocument/2006/relationships/image" Target="../media/image6.png"/></Relationships>
</file>

<file path=ppt/slideLayouts/_rels/slideLayout22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png"/><Relationship Id="rId2" Type="http://schemas.openxmlformats.org/officeDocument/2006/relationships/image" Target="../media/image7.png"/><Relationship Id="rId1" Type="http://schemas.openxmlformats.org/officeDocument/2006/relationships/slideMaster" Target="../slideMasters/slideMaster6.xml"/><Relationship Id="rId6" Type="http://schemas.openxmlformats.org/officeDocument/2006/relationships/image" Target="../media/image6.png"/><Relationship Id="rId5" Type="http://schemas.openxmlformats.org/officeDocument/2006/relationships/image" Target="../media/image5.jpg"/><Relationship Id="rId4" Type="http://schemas.microsoft.com/office/2007/relationships/hdphoto" Target="../media/hdphoto1.wdp"/></Relationships>
</file>

<file path=ppt/slideLayouts/_rels/slideLayout22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 Id="rId4" Type="http://schemas.openxmlformats.org/officeDocument/2006/relationships/image" Target="../media/image7.png"/></Relationships>
</file>

<file path=ppt/slideLayouts/_rels/slideLayout22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 Id="rId4" Type="http://schemas.openxmlformats.org/officeDocument/2006/relationships/image" Target="../media/image7.png"/></Relationships>
</file>

<file path=ppt/slideLayouts/_rels/slideLayout22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4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4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4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5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5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5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6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7.xml"/><Relationship Id="rId5" Type="http://schemas.openxmlformats.org/officeDocument/2006/relationships/image" Target="../media/image8.png"/><Relationship Id="rId4" Type="http://schemas.microsoft.com/office/2007/relationships/hdphoto" Target="../media/hdphoto1.wdp"/></Relationships>
</file>

<file path=ppt/slideLayouts/_rels/slideLayout26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 Id="rId4" Type="http://schemas.openxmlformats.org/officeDocument/2006/relationships/image" Target="../media/image4.png"/></Relationships>
</file>

<file path=ppt/slideLayouts/_rels/slideLayout26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7.xml"/><Relationship Id="rId4" Type="http://schemas.microsoft.com/office/2007/relationships/hdphoto" Target="../media/hdphoto1.wdp"/></Relationships>
</file>

<file path=ppt/slideLayouts/_rels/slideLayout26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jpg"/><Relationship Id="rId1" Type="http://schemas.openxmlformats.org/officeDocument/2006/relationships/slideMaster" Target="../slideMasters/slideMaster7.xml"/><Relationship Id="rId4" Type="http://schemas.microsoft.com/office/2007/relationships/hdphoto" Target="../media/hdphoto1.wdp"/></Relationships>
</file>

<file path=ppt/slideLayouts/_rels/slideLayout26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 Id="rId5" Type="http://schemas.microsoft.com/office/2007/relationships/hdphoto" Target="../media/hdphoto1.wdp"/><Relationship Id="rId4" Type="http://schemas.openxmlformats.org/officeDocument/2006/relationships/image" Target="../media/image3.png"/></Relationships>
</file>

<file path=ppt/slideLayouts/_rels/slideLayout26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7.xml"/><Relationship Id="rId4" Type="http://schemas.microsoft.com/office/2007/relationships/hdphoto" Target="../media/hdphoto1.wdp"/></Relationships>
</file>

<file path=ppt/slideLayouts/_rels/slideLayout267.xml.rels><?xml version="1.0" encoding="UTF-8" standalone="yes"?>
<Relationships xmlns="http://schemas.openxmlformats.org/package/2006/relationships"><Relationship Id="rId3" Type="http://schemas.openxmlformats.org/officeDocument/2006/relationships/image" Target="../media/image5.jpg"/><Relationship Id="rId7" Type="http://schemas.microsoft.com/office/2007/relationships/hdphoto" Target="../media/hdphoto1.wdp"/><Relationship Id="rId2" Type="http://schemas.openxmlformats.org/officeDocument/2006/relationships/image" Target="../media/image7.png"/><Relationship Id="rId1" Type="http://schemas.openxmlformats.org/officeDocument/2006/relationships/slideMaster" Target="../slideMasters/slideMaster7.xml"/><Relationship Id="rId6" Type="http://schemas.openxmlformats.org/officeDocument/2006/relationships/image" Target="../media/image3.png"/><Relationship Id="rId5" Type="http://schemas.openxmlformats.org/officeDocument/2006/relationships/image" Target="../media/image4.png"/><Relationship Id="rId4" Type="http://schemas.openxmlformats.org/officeDocument/2006/relationships/image" Target="../media/image6.png"/></Relationships>
</file>

<file path=ppt/slideLayouts/_rels/slideLayout26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 Id="rId4" Type="http://schemas.openxmlformats.org/officeDocument/2006/relationships/image" Target="../media/image7.png"/></Relationships>
</file>

<file path=ppt/slideLayouts/_rels/slideLayout26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 Id="rId4" Type="http://schemas.openxmlformats.org/officeDocument/2006/relationships/image" Target="../media/image7.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27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7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7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 Id="rId4" Type="http://schemas.openxmlformats.org/officeDocument/2006/relationships/image" Target="../media/image4.png"/></Relationships>
</file>

<file path=ppt/slideLayouts/_rels/slideLayout4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 Id="rId4" Type="http://schemas.openxmlformats.org/officeDocument/2006/relationships/image" Target="../media/image4.png"/></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2.xml"/><Relationship Id="rId4" Type="http://schemas.microsoft.com/office/2007/relationships/hdphoto" Target="../media/hdphoto1.wdp"/></Relationships>
</file>

<file path=ppt/slideLayouts/_rels/slideLayout4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 Id="rId4" Type="http://schemas.openxmlformats.org/officeDocument/2006/relationships/image" Target="../media/image5.jpg"/></Relationships>
</file>

<file path=ppt/slideLayouts/_rels/slideLayout4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 Id="rId5" Type="http://schemas.openxmlformats.org/officeDocument/2006/relationships/image" Target="../media/image6.png"/><Relationship Id="rId4" Type="http://schemas.openxmlformats.org/officeDocument/2006/relationships/image" Target="../media/image5.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 Id="rId4" Type="http://schemas.openxmlformats.org/officeDocument/2006/relationships/image" Target="../media/image6.png"/></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png"/><Relationship Id="rId2" Type="http://schemas.openxmlformats.org/officeDocument/2006/relationships/image" Target="../media/image7.png"/><Relationship Id="rId1" Type="http://schemas.openxmlformats.org/officeDocument/2006/relationships/slideMaster" Target="../slideMasters/slideMaster2.xml"/><Relationship Id="rId6" Type="http://schemas.openxmlformats.org/officeDocument/2006/relationships/image" Target="../media/image6.png"/><Relationship Id="rId5" Type="http://schemas.openxmlformats.org/officeDocument/2006/relationships/image" Target="../media/image5.jpg"/><Relationship Id="rId4" Type="http://schemas.microsoft.com/office/2007/relationships/hdphoto" Target="../media/hdphoto1.wdp"/></Relationships>
</file>

<file path=ppt/slideLayouts/_rels/slideLayout5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 Id="rId4" Type="http://schemas.openxmlformats.org/officeDocument/2006/relationships/image" Target="../media/image7.png"/></Relationships>
</file>

<file path=ppt/slideLayouts/_rels/slideLayout5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 Id="rId4" Type="http://schemas.openxmlformats.org/officeDocument/2006/relationships/image" Target="../media/image7.png"/></Relationships>
</file>

<file path=ppt/slideLayouts/_rels/slideLayout5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 Id="rId4" Type="http://schemas.openxmlformats.org/officeDocument/2006/relationships/image" Target="../media/image4.png"/></Relationships>
</file>

<file path=ppt/slideLayouts/_rels/slideLayout8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 Id="rId4" Type="http://schemas.openxmlformats.org/officeDocument/2006/relationships/image" Target="../media/image4.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3.xml"/><Relationship Id="rId4" Type="http://schemas.microsoft.com/office/2007/relationships/hdphoto" Target="../media/hdphoto1.wdp"/></Relationships>
</file>

<file path=ppt/slideLayouts/_rels/slideLayout9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 Id="rId4" Type="http://schemas.openxmlformats.org/officeDocument/2006/relationships/image" Target="../media/image5.jpg"/></Relationships>
</file>

<file path=ppt/slideLayouts/_rels/slideLayout9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 Id="rId5" Type="http://schemas.openxmlformats.org/officeDocument/2006/relationships/image" Target="../media/image6.png"/><Relationship Id="rId4" Type="http://schemas.openxmlformats.org/officeDocument/2006/relationships/image" Target="../media/image5.jpg"/></Relationships>
</file>

<file path=ppt/slideLayouts/_rels/slideLayout9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 Id="rId4" Type="http://schemas.openxmlformats.org/officeDocument/2006/relationships/image" Target="../media/image6.png"/></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4.png"/><Relationship Id="rId2" Type="http://schemas.openxmlformats.org/officeDocument/2006/relationships/image" Target="../media/image7.png"/><Relationship Id="rId1" Type="http://schemas.openxmlformats.org/officeDocument/2006/relationships/slideMaster" Target="../slideMasters/slideMaster3.xml"/><Relationship Id="rId6" Type="http://schemas.openxmlformats.org/officeDocument/2006/relationships/image" Target="../media/image6.png"/><Relationship Id="rId5" Type="http://schemas.openxmlformats.org/officeDocument/2006/relationships/image" Target="../media/image5.jpg"/><Relationship Id="rId4" Type="http://schemas.microsoft.com/office/2007/relationships/hdphoto" Target="../media/hdphoto1.wdp"/></Relationships>
</file>

<file path=ppt/slideLayouts/_rels/slideLayout9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9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 Id="rId4" Type="http://schemas.openxmlformats.org/officeDocument/2006/relationships/image" Target="../media/image7.png"/></Relationships>
</file>

<file path=ppt/slideLayouts/_rels/slideLayout9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eldia">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C52ADE5-33F2-42CB-B72A-84193BCE7CC8}"/>
              </a:ext>
            </a:extLst>
          </p:cNvPr>
          <p:cNvSpPr>
            <a:spLocks noGrp="1"/>
          </p:cNvSpPr>
          <p:nvPr>
            <p:ph type="ctrTitle"/>
          </p:nvPr>
        </p:nvSpPr>
        <p:spPr>
          <a:xfrm>
            <a:off x="1524000" y="1122363"/>
            <a:ext cx="9144000" cy="2387600"/>
          </a:xfrm>
        </p:spPr>
        <p:txBody>
          <a:bodyPr anchor="b"/>
          <a:lstStyle>
            <a:lvl1pPr algn="ctr">
              <a:defRPr sz="6000"/>
            </a:lvl1pPr>
          </a:lstStyle>
          <a:p>
            <a:r>
              <a:rPr lang="nl-NL"/>
              <a:t>Klik om stijl te bewerken</a:t>
            </a:r>
            <a:endParaRPr lang="en-GB"/>
          </a:p>
        </p:txBody>
      </p:sp>
      <p:sp>
        <p:nvSpPr>
          <p:cNvPr id="3" name="Ondertitel 2">
            <a:extLst>
              <a:ext uri="{FF2B5EF4-FFF2-40B4-BE49-F238E27FC236}">
                <a16:creationId xmlns:a16="http://schemas.microsoft.com/office/drawing/2014/main" id="{DE534D0B-10FE-4696-B937-98E39A57C27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nl-NL"/>
              <a:t>Klikken om de ondertitelstijl van het model te bewerken</a:t>
            </a:r>
            <a:endParaRPr lang="en-GB"/>
          </a:p>
        </p:txBody>
      </p:sp>
      <p:sp>
        <p:nvSpPr>
          <p:cNvPr id="4" name="Tijdelijke aanduiding voor datum 3">
            <a:extLst>
              <a:ext uri="{FF2B5EF4-FFF2-40B4-BE49-F238E27FC236}">
                <a16:creationId xmlns:a16="http://schemas.microsoft.com/office/drawing/2014/main" id="{C82CE50A-96B1-479F-A930-8CD39B4F6BFE}"/>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5" name="Tijdelijke aanduiding voor voettekst 4">
            <a:extLst>
              <a:ext uri="{FF2B5EF4-FFF2-40B4-BE49-F238E27FC236}">
                <a16:creationId xmlns:a16="http://schemas.microsoft.com/office/drawing/2014/main" id="{5C3FA0FE-4CA2-4BD3-802F-BD9D0F4EC04D}"/>
              </a:ext>
            </a:extLst>
          </p:cNvPr>
          <p:cNvSpPr>
            <a:spLocks noGrp="1"/>
          </p:cNvSpPr>
          <p:nvPr>
            <p:ph type="ftr" sz="quarter" idx="11"/>
          </p:nvPr>
        </p:nvSpPr>
        <p:spPr/>
        <p:txBody>
          <a:bodyPr/>
          <a:lstStyle/>
          <a:p>
            <a:endParaRPr lang="en-GB"/>
          </a:p>
        </p:txBody>
      </p:sp>
      <p:sp>
        <p:nvSpPr>
          <p:cNvPr id="6" name="Tijdelijke aanduiding voor dianummer 5">
            <a:extLst>
              <a:ext uri="{FF2B5EF4-FFF2-40B4-BE49-F238E27FC236}">
                <a16:creationId xmlns:a16="http://schemas.microsoft.com/office/drawing/2014/main" id="{8CBC2A28-623A-4964-BCCE-86F648B39272}"/>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240456578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el en verticale teks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7488A8F-62E6-40C2-A3DD-354E39E4EC5D}"/>
              </a:ext>
            </a:extLst>
          </p:cNvPr>
          <p:cNvSpPr>
            <a:spLocks noGrp="1"/>
          </p:cNvSpPr>
          <p:nvPr>
            <p:ph type="title"/>
          </p:nvPr>
        </p:nvSpPr>
        <p:spPr/>
        <p:txBody>
          <a:bodyPr/>
          <a:lstStyle/>
          <a:p>
            <a:r>
              <a:rPr lang="nl-NL"/>
              <a:t>Klik om stijl te bewerken</a:t>
            </a:r>
            <a:endParaRPr lang="en-GB"/>
          </a:p>
        </p:txBody>
      </p:sp>
      <p:sp>
        <p:nvSpPr>
          <p:cNvPr id="3" name="Tijdelijke aanduiding voor verticale tekst 2">
            <a:extLst>
              <a:ext uri="{FF2B5EF4-FFF2-40B4-BE49-F238E27FC236}">
                <a16:creationId xmlns:a16="http://schemas.microsoft.com/office/drawing/2014/main" id="{EA9DD757-F52E-4E7A-A064-7F92B6951E30}"/>
              </a:ext>
            </a:extLst>
          </p:cNvPr>
          <p:cNvSpPr>
            <a:spLocks noGrp="1"/>
          </p:cNvSpPr>
          <p:nvPr>
            <p:ph type="body" orient="vert" idx="1"/>
          </p:nvPr>
        </p:nvSpPr>
        <p:spPr/>
        <p:txBody>
          <a:bodyPr vert="eaVert"/>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4" name="Tijdelijke aanduiding voor datum 3">
            <a:extLst>
              <a:ext uri="{FF2B5EF4-FFF2-40B4-BE49-F238E27FC236}">
                <a16:creationId xmlns:a16="http://schemas.microsoft.com/office/drawing/2014/main" id="{E43BBDFD-765D-46DF-8256-2CECF8565F5A}"/>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5" name="Tijdelijke aanduiding voor voettekst 4">
            <a:extLst>
              <a:ext uri="{FF2B5EF4-FFF2-40B4-BE49-F238E27FC236}">
                <a16:creationId xmlns:a16="http://schemas.microsoft.com/office/drawing/2014/main" id="{A6DC098B-36F7-4205-B3D8-B9D6E36B2902}"/>
              </a:ext>
            </a:extLst>
          </p:cNvPr>
          <p:cNvSpPr>
            <a:spLocks noGrp="1"/>
          </p:cNvSpPr>
          <p:nvPr>
            <p:ph type="ftr" sz="quarter" idx="11"/>
          </p:nvPr>
        </p:nvSpPr>
        <p:spPr/>
        <p:txBody>
          <a:bodyPr/>
          <a:lstStyle/>
          <a:p>
            <a:endParaRPr lang="en-GB"/>
          </a:p>
        </p:txBody>
      </p:sp>
      <p:sp>
        <p:nvSpPr>
          <p:cNvPr id="6" name="Tijdelijke aanduiding voor dianummer 5">
            <a:extLst>
              <a:ext uri="{FF2B5EF4-FFF2-40B4-BE49-F238E27FC236}">
                <a16:creationId xmlns:a16="http://schemas.microsoft.com/office/drawing/2014/main" id="{9099913D-390F-4E23-91F6-3B93736FF7AE}"/>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174647812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Intro + Outro [logo animatie]">
    <p:bg>
      <p:bgPr>
        <a:solidFill>
          <a:schemeClr val="accent2"/>
        </a:solidFill>
        <a:effectLst/>
      </p:bgPr>
    </p:bg>
    <p:spTree>
      <p:nvGrpSpPr>
        <p:cNvPr id="1" name=""/>
        <p:cNvGrpSpPr/>
        <p:nvPr/>
      </p:nvGrpSpPr>
      <p:grpSpPr>
        <a:xfrm>
          <a:off x="0" y="0"/>
          <a:ext cx="0" cy="0"/>
          <a:chOff x="0" y="0"/>
          <a:chExt cx="0" cy="0"/>
        </a:xfrm>
      </p:grpSpPr>
      <p:sp>
        <p:nvSpPr>
          <p:cNvPr id="72" name="- INFO">
            <a:extLst>
              <a:ext uri="{FF2B5EF4-FFF2-40B4-BE49-F238E27FC236}">
                <a16:creationId xmlns:a16="http://schemas.microsoft.com/office/drawing/2014/main" id="{E5B1BC93-9D57-4110-8A5B-2629A0C5A5D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 + </a:t>
            </a:r>
            <a:r>
              <a:rPr lang="nl-NL" sz="1400" b="1" cap="all" spc="0" baseline="0" dirty="0" err="1">
                <a:solidFill>
                  <a:sysClr val="windowText" lastClr="000000"/>
                </a:solidFill>
                <a:latin typeface="+mn-lt"/>
                <a:cs typeface="Calibri" panose="020F0502020204030204" pitchFamily="34" charset="0"/>
              </a:rPr>
              <a:t>outro</a:t>
            </a:r>
            <a:r>
              <a:rPr lang="nl-NL" sz="1400" b="1" cap="all" spc="0" baseline="0" dirty="0">
                <a:solidFill>
                  <a:sysClr val="windowText" lastClr="000000"/>
                </a:solidFill>
                <a:latin typeface="+mn-lt"/>
                <a:cs typeface="Calibri" panose="020F0502020204030204" pitchFamily="34" charset="0"/>
              </a:rPr>
              <a:t> [logo animatie]</a:t>
            </a:r>
          </a:p>
        </p:txBody>
      </p:sp>
      <p:grpSp>
        <p:nvGrpSpPr>
          <p:cNvPr id="40" name="Groep 39">
            <a:extLst>
              <a:ext uri="{FF2B5EF4-FFF2-40B4-BE49-F238E27FC236}">
                <a16:creationId xmlns:a16="http://schemas.microsoft.com/office/drawing/2014/main" id="{7F164FC8-464F-4218-B7DA-CD14D7ED8E11}"/>
              </a:ext>
            </a:extLst>
          </p:cNvPr>
          <p:cNvGrpSpPr/>
          <p:nvPr userDrawn="1"/>
        </p:nvGrpSpPr>
        <p:grpSpPr>
          <a:xfrm>
            <a:off x="4361097" y="2040734"/>
            <a:ext cx="2444869" cy="435851"/>
            <a:chOff x="4361097" y="2040734"/>
            <a:chExt cx="2444869" cy="435851"/>
          </a:xfrm>
        </p:grpSpPr>
        <p:sp>
          <p:nvSpPr>
            <p:cNvPr id="7" name="Vrije vorm: vorm 6">
              <a:extLst>
                <a:ext uri="{FF2B5EF4-FFF2-40B4-BE49-F238E27FC236}">
                  <a16:creationId xmlns:a16="http://schemas.microsoft.com/office/drawing/2014/main" id="{DC315016-754B-4603-BB7E-87593139F8E7}"/>
                </a:ext>
              </a:extLst>
            </p:cNvPr>
            <p:cNvSpPr/>
            <p:nvPr/>
          </p:nvSpPr>
          <p:spPr>
            <a:xfrm>
              <a:off x="4361097" y="2040734"/>
              <a:ext cx="275813" cy="429041"/>
            </a:xfrm>
            <a:custGeom>
              <a:avLst/>
              <a:gdLst>
                <a:gd name="connsiteX0" fmla="*/ 0 w 77152"/>
                <a:gd name="connsiteY0" fmla="*/ 0 h 120014"/>
                <a:gd name="connsiteX1" fmla="*/ 75248 w 77152"/>
                <a:gd name="connsiteY1" fmla="*/ 0 h 120014"/>
                <a:gd name="connsiteX2" fmla="*/ 75248 w 77152"/>
                <a:gd name="connsiteY2" fmla="*/ 24765 h 120014"/>
                <a:gd name="connsiteX3" fmla="*/ 29527 w 77152"/>
                <a:gd name="connsiteY3" fmla="*/ 24765 h 120014"/>
                <a:gd name="connsiteX4" fmla="*/ 29527 w 77152"/>
                <a:gd name="connsiteY4" fmla="*/ 46673 h 120014"/>
                <a:gd name="connsiteX5" fmla="*/ 65723 w 77152"/>
                <a:gd name="connsiteY5" fmla="*/ 46673 h 120014"/>
                <a:gd name="connsiteX6" fmla="*/ 65723 w 77152"/>
                <a:gd name="connsiteY6" fmla="*/ 71438 h 120014"/>
                <a:gd name="connsiteX7" fmla="*/ 29527 w 77152"/>
                <a:gd name="connsiteY7" fmla="*/ 71438 h 120014"/>
                <a:gd name="connsiteX8" fmla="*/ 29527 w 77152"/>
                <a:gd name="connsiteY8" fmla="*/ 95250 h 120014"/>
                <a:gd name="connsiteX9" fmla="*/ 77152 w 77152"/>
                <a:gd name="connsiteY9" fmla="*/ 95250 h 120014"/>
                <a:gd name="connsiteX10" fmla="*/ 77152 w 77152"/>
                <a:gd name="connsiteY10" fmla="*/ 120015 h 120014"/>
                <a:gd name="connsiteX11" fmla="*/ 0 w 77152"/>
                <a:gd name="connsiteY11" fmla="*/ 120015 h 120014"/>
                <a:gd name="connsiteX12" fmla="*/ 0 w 77152"/>
                <a:gd name="connsiteY12"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52" h="120014">
                  <a:moveTo>
                    <a:pt x="0" y="0"/>
                  </a:moveTo>
                  <a:lnTo>
                    <a:pt x="75248" y="0"/>
                  </a:lnTo>
                  <a:lnTo>
                    <a:pt x="75248" y="24765"/>
                  </a:lnTo>
                  <a:lnTo>
                    <a:pt x="29527" y="24765"/>
                  </a:lnTo>
                  <a:lnTo>
                    <a:pt x="29527" y="46673"/>
                  </a:lnTo>
                  <a:lnTo>
                    <a:pt x="65723" y="46673"/>
                  </a:lnTo>
                  <a:lnTo>
                    <a:pt x="65723" y="71438"/>
                  </a:lnTo>
                  <a:lnTo>
                    <a:pt x="29527" y="71438"/>
                  </a:lnTo>
                  <a:lnTo>
                    <a:pt x="29527" y="95250"/>
                  </a:lnTo>
                  <a:lnTo>
                    <a:pt x="77152" y="95250"/>
                  </a:lnTo>
                  <a:lnTo>
                    <a:pt x="77152" y="120015"/>
                  </a:lnTo>
                  <a:lnTo>
                    <a:pt x="0" y="120015"/>
                  </a:lnTo>
                  <a:lnTo>
                    <a:pt x="0" y="0"/>
                  </a:lnTo>
                  <a:close/>
                </a:path>
              </a:pathLst>
            </a:custGeom>
            <a:solidFill>
              <a:schemeClr val="bg2"/>
            </a:solidFill>
            <a:ln w="9525" cap="flat">
              <a:noFill/>
              <a:prstDash val="solid"/>
              <a:miter/>
            </a:ln>
          </p:spPr>
          <p:txBody>
            <a:bodyPr rtlCol="0" anchor="ctr"/>
            <a:lstStyle/>
            <a:p>
              <a:endParaRPr lang="nl-NL" dirty="0"/>
            </a:p>
          </p:txBody>
        </p:sp>
        <p:sp>
          <p:nvSpPr>
            <p:cNvPr id="8" name="Vrije vorm: vorm 7">
              <a:extLst>
                <a:ext uri="{FF2B5EF4-FFF2-40B4-BE49-F238E27FC236}">
                  <a16:creationId xmlns:a16="http://schemas.microsoft.com/office/drawing/2014/main" id="{97052BA1-D3EC-4D83-AA45-E15BFEF019C1}"/>
                </a:ext>
              </a:extLst>
            </p:cNvPr>
            <p:cNvSpPr/>
            <p:nvPr/>
          </p:nvSpPr>
          <p:spPr>
            <a:xfrm>
              <a:off x="4715229" y="2153101"/>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9" name="Vrije vorm: vorm 8">
              <a:extLst>
                <a:ext uri="{FF2B5EF4-FFF2-40B4-BE49-F238E27FC236}">
                  <a16:creationId xmlns:a16="http://schemas.microsoft.com/office/drawing/2014/main" id="{F02203B3-49EF-4035-B3E1-2723F26E0E96}"/>
                </a:ext>
              </a:extLst>
            </p:cNvPr>
            <p:cNvSpPr/>
            <p:nvPr/>
          </p:nvSpPr>
          <p:spPr>
            <a:xfrm>
              <a:off x="4960393" y="2153101"/>
              <a:ext cx="289433" cy="320081"/>
            </a:xfrm>
            <a:custGeom>
              <a:avLst/>
              <a:gdLst>
                <a:gd name="connsiteX0" fmla="*/ 50483 w 80962"/>
                <a:gd name="connsiteY0" fmla="*/ 34290 h 89535"/>
                <a:gd name="connsiteX1" fmla="*/ 51435 w 80962"/>
                <a:gd name="connsiteY1" fmla="*/ 34290 h 89535"/>
                <a:gd name="connsiteX2" fmla="*/ 51435 w 80962"/>
                <a:gd name="connsiteY2" fmla="*/ 32385 h 89535"/>
                <a:gd name="connsiteX3" fmla="*/ 39053 w 80962"/>
                <a:gd name="connsiteY3" fmla="*/ 22860 h 89535"/>
                <a:gd name="connsiteX4" fmla="*/ 16193 w 80962"/>
                <a:gd name="connsiteY4" fmla="*/ 31432 h 89535"/>
                <a:gd name="connsiteX5" fmla="*/ 5715 w 80962"/>
                <a:gd name="connsiteY5" fmla="*/ 11430 h 89535"/>
                <a:gd name="connsiteX6" fmla="*/ 41910 w 80962"/>
                <a:gd name="connsiteY6" fmla="*/ 0 h 89535"/>
                <a:gd name="connsiteX7" fmla="*/ 80963 w 80962"/>
                <a:gd name="connsiteY7" fmla="*/ 35243 h 89535"/>
                <a:gd name="connsiteX8" fmla="*/ 80963 w 80962"/>
                <a:gd name="connsiteY8" fmla="*/ 88582 h 89535"/>
                <a:gd name="connsiteX9" fmla="*/ 54293 w 80962"/>
                <a:gd name="connsiteY9" fmla="*/ 88582 h 89535"/>
                <a:gd name="connsiteX10" fmla="*/ 54293 w 80962"/>
                <a:gd name="connsiteY10" fmla="*/ 82868 h 89535"/>
                <a:gd name="connsiteX11" fmla="*/ 54293 w 80962"/>
                <a:gd name="connsiteY11" fmla="*/ 77153 h 89535"/>
                <a:gd name="connsiteX12" fmla="*/ 54293 w 80962"/>
                <a:gd name="connsiteY12" fmla="*/ 77153 h 89535"/>
                <a:gd name="connsiteX13" fmla="*/ 29528 w 80962"/>
                <a:gd name="connsiteY13" fmla="*/ 89535 h 89535"/>
                <a:gd name="connsiteX14" fmla="*/ 0 w 80962"/>
                <a:gd name="connsiteY14" fmla="*/ 61913 h 89535"/>
                <a:gd name="connsiteX15" fmla="*/ 50483 w 80962"/>
                <a:gd name="connsiteY15" fmla="*/ 34290 h 89535"/>
                <a:gd name="connsiteX16" fmla="*/ 37148 w 80962"/>
                <a:gd name="connsiteY16" fmla="*/ 68580 h 89535"/>
                <a:gd name="connsiteX17" fmla="*/ 51435 w 80962"/>
                <a:gd name="connsiteY17" fmla="*/ 53340 h 89535"/>
                <a:gd name="connsiteX18" fmla="*/ 51435 w 80962"/>
                <a:gd name="connsiteY18" fmla="*/ 51435 h 89535"/>
                <a:gd name="connsiteX19" fmla="*/ 48578 w 80962"/>
                <a:gd name="connsiteY19" fmla="*/ 51435 h 89535"/>
                <a:gd name="connsiteX20" fmla="*/ 28575 w 80962"/>
                <a:gd name="connsiteY20" fmla="*/ 60960 h 89535"/>
                <a:gd name="connsiteX21" fmla="*/ 37148 w 80962"/>
                <a:gd name="connsiteY21" fmla="*/ 68580 h 8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5">
                  <a:moveTo>
                    <a:pt x="50483" y="34290"/>
                  </a:moveTo>
                  <a:lnTo>
                    <a:pt x="51435" y="34290"/>
                  </a:lnTo>
                  <a:lnTo>
                    <a:pt x="51435" y="32385"/>
                  </a:lnTo>
                  <a:cubicBezTo>
                    <a:pt x="51435" y="24765"/>
                    <a:pt x="45720" y="22860"/>
                    <a:pt x="39053" y="22860"/>
                  </a:cubicBezTo>
                  <a:cubicBezTo>
                    <a:pt x="28575" y="22860"/>
                    <a:pt x="16193" y="31432"/>
                    <a:pt x="16193" y="31432"/>
                  </a:cubicBezTo>
                  <a:lnTo>
                    <a:pt x="5715" y="11430"/>
                  </a:lnTo>
                  <a:cubicBezTo>
                    <a:pt x="5715" y="11430"/>
                    <a:pt x="20955" y="0"/>
                    <a:pt x="41910" y="0"/>
                  </a:cubicBezTo>
                  <a:cubicBezTo>
                    <a:pt x="66675" y="0"/>
                    <a:pt x="80963" y="13335"/>
                    <a:pt x="80963" y="35243"/>
                  </a:cubicBezTo>
                  <a:lnTo>
                    <a:pt x="80963" y="88582"/>
                  </a:lnTo>
                  <a:lnTo>
                    <a:pt x="54293" y="88582"/>
                  </a:lnTo>
                  <a:lnTo>
                    <a:pt x="54293" y="82868"/>
                  </a:lnTo>
                  <a:cubicBezTo>
                    <a:pt x="54293" y="80010"/>
                    <a:pt x="54293" y="77153"/>
                    <a:pt x="54293" y="77153"/>
                  </a:cubicBezTo>
                  <a:lnTo>
                    <a:pt x="54293" y="77153"/>
                  </a:lnTo>
                  <a:cubicBezTo>
                    <a:pt x="54293" y="77153"/>
                    <a:pt x="47625" y="89535"/>
                    <a:pt x="29528" y="89535"/>
                  </a:cubicBezTo>
                  <a:cubicBezTo>
                    <a:pt x="13335" y="89535"/>
                    <a:pt x="0" y="79057"/>
                    <a:pt x="0" y="61913"/>
                  </a:cubicBezTo>
                  <a:cubicBezTo>
                    <a:pt x="0" y="37148"/>
                    <a:pt x="37148" y="34290"/>
                    <a:pt x="50483" y="34290"/>
                  </a:cubicBezTo>
                  <a:close/>
                  <a:moveTo>
                    <a:pt x="37148" y="68580"/>
                  </a:moveTo>
                  <a:cubicBezTo>
                    <a:pt x="44768" y="68580"/>
                    <a:pt x="51435" y="60007"/>
                    <a:pt x="51435" y="53340"/>
                  </a:cubicBezTo>
                  <a:lnTo>
                    <a:pt x="51435" y="51435"/>
                  </a:lnTo>
                  <a:lnTo>
                    <a:pt x="48578" y="51435"/>
                  </a:lnTo>
                  <a:cubicBezTo>
                    <a:pt x="39053" y="51435"/>
                    <a:pt x="28575" y="54293"/>
                    <a:pt x="28575" y="60960"/>
                  </a:cubicBezTo>
                  <a:cubicBezTo>
                    <a:pt x="29528" y="64770"/>
                    <a:pt x="31433"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10" name="Vrije vorm: vorm 9">
              <a:extLst>
                <a:ext uri="{FF2B5EF4-FFF2-40B4-BE49-F238E27FC236}">
                  <a16:creationId xmlns:a16="http://schemas.microsoft.com/office/drawing/2014/main" id="{AF00FAF7-6B45-4391-9B43-EBB2FCD293F6}"/>
                </a:ext>
              </a:extLst>
            </p:cNvPr>
            <p:cNvSpPr/>
            <p:nvPr/>
          </p:nvSpPr>
          <p:spPr>
            <a:xfrm>
              <a:off x="5311122"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2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2" y="35243"/>
                    <a:pt x="69532" y="62865"/>
                  </a:cubicBezTo>
                  <a:cubicBezTo>
                    <a:pt x="69532" y="77153"/>
                    <a:pt x="56198" y="90488"/>
                    <a:pt x="34290" y="90488"/>
                  </a:cubicBezTo>
                  <a:cubicBezTo>
                    <a:pt x="12382"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11" name="Vrije vorm: vorm 10">
              <a:extLst>
                <a:ext uri="{FF2B5EF4-FFF2-40B4-BE49-F238E27FC236}">
                  <a16:creationId xmlns:a16="http://schemas.microsoft.com/office/drawing/2014/main" id="{2BC5B4DE-CD17-4FF4-9967-E89A272C6D8D}"/>
                </a:ext>
              </a:extLst>
            </p:cNvPr>
            <p:cNvSpPr/>
            <p:nvPr/>
          </p:nvSpPr>
          <p:spPr>
            <a:xfrm>
              <a:off x="5620989" y="2153101"/>
              <a:ext cx="476716" cy="316674"/>
            </a:xfrm>
            <a:custGeom>
              <a:avLst/>
              <a:gdLst>
                <a:gd name="connsiteX0" fmla="*/ 952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2 w 133350"/>
                <a:gd name="connsiteY5" fmla="*/ 0 h 88582"/>
                <a:gd name="connsiteX6" fmla="*/ 78105 w 133350"/>
                <a:gd name="connsiteY6" fmla="*/ 14288 h 88582"/>
                <a:gd name="connsiteX7" fmla="*/ 78105 w 133350"/>
                <a:gd name="connsiteY7" fmla="*/ 14288 h 88582"/>
                <a:gd name="connsiteX8" fmla="*/ 105727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8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8 h 88582"/>
                <a:gd name="connsiteX19" fmla="*/ 45720 w 133350"/>
                <a:gd name="connsiteY19" fmla="*/ 26670 h 88582"/>
                <a:gd name="connsiteX20" fmla="*/ 29527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2" y="1905"/>
                  </a:moveTo>
                  <a:lnTo>
                    <a:pt x="28575" y="1905"/>
                  </a:lnTo>
                  <a:lnTo>
                    <a:pt x="28575" y="9525"/>
                  </a:lnTo>
                  <a:cubicBezTo>
                    <a:pt x="28575" y="12382"/>
                    <a:pt x="28575" y="15240"/>
                    <a:pt x="28575" y="15240"/>
                  </a:cubicBezTo>
                  <a:lnTo>
                    <a:pt x="28575" y="15240"/>
                  </a:lnTo>
                  <a:cubicBezTo>
                    <a:pt x="32385" y="9525"/>
                    <a:pt x="40958" y="0"/>
                    <a:pt x="54292" y="0"/>
                  </a:cubicBezTo>
                  <a:cubicBezTo>
                    <a:pt x="64770" y="0"/>
                    <a:pt x="74295" y="4763"/>
                    <a:pt x="78105" y="14288"/>
                  </a:cubicBezTo>
                  <a:lnTo>
                    <a:pt x="78105" y="14288"/>
                  </a:lnTo>
                  <a:cubicBezTo>
                    <a:pt x="82867" y="6668"/>
                    <a:pt x="92392" y="0"/>
                    <a:pt x="105727" y="0"/>
                  </a:cubicBezTo>
                  <a:cubicBezTo>
                    <a:pt x="121920" y="0"/>
                    <a:pt x="133350" y="8573"/>
                    <a:pt x="133350" y="32385"/>
                  </a:cubicBezTo>
                  <a:lnTo>
                    <a:pt x="133350" y="88582"/>
                  </a:lnTo>
                  <a:lnTo>
                    <a:pt x="104775" y="88582"/>
                  </a:lnTo>
                  <a:lnTo>
                    <a:pt x="104775" y="37148"/>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8"/>
                  </a:lnTo>
                  <a:cubicBezTo>
                    <a:pt x="52388" y="30480"/>
                    <a:pt x="51435" y="26670"/>
                    <a:pt x="45720" y="26670"/>
                  </a:cubicBezTo>
                  <a:cubicBezTo>
                    <a:pt x="36195" y="26670"/>
                    <a:pt x="32385" y="33338"/>
                    <a:pt x="29527" y="41910"/>
                  </a:cubicBezTo>
                  <a:cubicBezTo>
                    <a:pt x="28575" y="44768"/>
                    <a:pt x="28575" y="48578"/>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sp>
          <p:nvSpPr>
            <p:cNvPr id="12" name="Vrije vorm: vorm 11">
              <a:extLst>
                <a:ext uri="{FF2B5EF4-FFF2-40B4-BE49-F238E27FC236}">
                  <a16:creationId xmlns:a16="http://schemas.microsoft.com/office/drawing/2014/main" id="{0BA365A1-004C-4662-BC8D-90B21B1C10B3}"/>
                </a:ext>
              </a:extLst>
            </p:cNvPr>
            <p:cNvSpPr/>
            <p:nvPr/>
          </p:nvSpPr>
          <p:spPr>
            <a:xfrm>
              <a:off x="6182832" y="2159911"/>
              <a:ext cx="303053" cy="316674"/>
            </a:xfrm>
            <a:custGeom>
              <a:avLst/>
              <a:gdLst>
                <a:gd name="connsiteX0" fmla="*/ 0 w 84772"/>
                <a:gd name="connsiteY0" fmla="*/ 0 h 88582"/>
                <a:gd name="connsiteX1" fmla="*/ 28575 w 84772"/>
                <a:gd name="connsiteY1" fmla="*/ 0 h 88582"/>
                <a:gd name="connsiteX2" fmla="*/ 28575 w 84772"/>
                <a:gd name="connsiteY2" fmla="*/ 50482 h 88582"/>
                <a:gd name="connsiteX3" fmla="*/ 38100 w 84772"/>
                <a:gd name="connsiteY3" fmla="*/ 61913 h 88582"/>
                <a:gd name="connsiteX4" fmla="*/ 56198 w 84772"/>
                <a:gd name="connsiteY4" fmla="*/ 38100 h 88582"/>
                <a:gd name="connsiteX5" fmla="*/ 56198 w 84772"/>
                <a:gd name="connsiteY5" fmla="*/ 0 h 88582"/>
                <a:gd name="connsiteX6" fmla="*/ 84773 w 84772"/>
                <a:gd name="connsiteY6" fmla="*/ 0 h 88582"/>
                <a:gd name="connsiteX7" fmla="*/ 84773 w 84772"/>
                <a:gd name="connsiteY7" fmla="*/ 86677 h 88582"/>
                <a:gd name="connsiteX8" fmla="*/ 57150 w 84772"/>
                <a:gd name="connsiteY8" fmla="*/ 86677 h 88582"/>
                <a:gd name="connsiteX9" fmla="*/ 57150 w 84772"/>
                <a:gd name="connsiteY9" fmla="*/ 79057 h 88582"/>
                <a:gd name="connsiteX10" fmla="*/ 57150 w 84772"/>
                <a:gd name="connsiteY10" fmla="*/ 73343 h 88582"/>
                <a:gd name="connsiteX11" fmla="*/ 57150 w 84772"/>
                <a:gd name="connsiteY11" fmla="*/ 73343 h 88582"/>
                <a:gd name="connsiteX12" fmla="*/ 30480 w 84772"/>
                <a:gd name="connsiteY12" fmla="*/ 88582 h 88582"/>
                <a:gd name="connsiteX13" fmla="*/ 0 w 84772"/>
                <a:gd name="connsiteY13" fmla="*/ 56198 h 88582"/>
                <a:gd name="connsiteX14" fmla="*/ 0 w 84772"/>
                <a:gd name="connsiteY14" fmla="*/ 0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772" h="88582">
                  <a:moveTo>
                    <a:pt x="0" y="0"/>
                  </a:moveTo>
                  <a:lnTo>
                    <a:pt x="28575" y="0"/>
                  </a:lnTo>
                  <a:lnTo>
                    <a:pt x="28575" y="50482"/>
                  </a:lnTo>
                  <a:cubicBezTo>
                    <a:pt x="28575" y="58102"/>
                    <a:pt x="31433" y="61913"/>
                    <a:pt x="38100" y="61913"/>
                  </a:cubicBezTo>
                  <a:cubicBezTo>
                    <a:pt x="50483" y="61913"/>
                    <a:pt x="56198" y="51435"/>
                    <a:pt x="56198" y="38100"/>
                  </a:cubicBezTo>
                  <a:lnTo>
                    <a:pt x="56198" y="0"/>
                  </a:lnTo>
                  <a:lnTo>
                    <a:pt x="84773" y="0"/>
                  </a:lnTo>
                  <a:lnTo>
                    <a:pt x="84773" y="86677"/>
                  </a:lnTo>
                  <a:lnTo>
                    <a:pt x="57150" y="86677"/>
                  </a:lnTo>
                  <a:lnTo>
                    <a:pt x="57150" y="79057"/>
                  </a:lnTo>
                  <a:cubicBezTo>
                    <a:pt x="57150" y="76200"/>
                    <a:pt x="57150" y="73343"/>
                    <a:pt x="57150" y="73343"/>
                  </a:cubicBezTo>
                  <a:lnTo>
                    <a:pt x="57150" y="73343"/>
                  </a:lnTo>
                  <a:cubicBezTo>
                    <a:pt x="52388" y="82868"/>
                    <a:pt x="41910" y="88582"/>
                    <a:pt x="30480" y="88582"/>
                  </a:cubicBezTo>
                  <a:cubicBezTo>
                    <a:pt x="13335" y="88582"/>
                    <a:pt x="0" y="80963"/>
                    <a:pt x="0" y="56198"/>
                  </a:cubicBezTo>
                  <a:lnTo>
                    <a:pt x="0" y="0"/>
                  </a:lnTo>
                  <a:close/>
                </a:path>
              </a:pathLst>
            </a:custGeom>
            <a:solidFill>
              <a:schemeClr val="bg2"/>
            </a:solidFill>
            <a:ln w="9525" cap="flat">
              <a:noFill/>
              <a:prstDash val="solid"/>
              <a:miter/>
            </a:ln>
          </p:spPr>
          <p:txBody>
            <a:bodyPr rtlCol="0" anchor="ctr"/>
            <a:lstStyle/>
            <a:p>
              <a:endParaRPr lang="nl-NL" dirty="0"/>
            </a:p>
          </p:txBody>
        </p:sp>
        <p:sp>
          <p:nvSpPr>
            <p:cNvPr id="13" name="Vrije vorm: vorm 12">
              <a:extLst>
                <a:ext uri="{FF2B5EF4-FFF2-40B4-BE49-F238E27FC236}">
                  <a16:creationId xmlns:a16="http://schemas.microsoft.com/office/drawing/2014/main" id="{A468D9FB-9E6A-4B48-984D-96948A717B5B}"/>
                </a:ext>
              </a:extLst>
            </p:cNvPr>
            <p:cNvSpPr/>
            <p:nvPr/>
          </p:nvSpPr>
          <p:spPr>
            <a:xfrm>
              <a:off x="6557394"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grpSp>
      <p:grpSp>
        <p:nvGrpSpPr>
          <p:cNvPr id="42" name="Groep 41">
            <a:extLst>
              <a:ext uri="{FF2B5EF4-FFF2-40B4-BE49-F238E27FC236}">
                <a16:creationId xmlns:a16="http://schemas.microsoft.com/office/drawing/2014/main" id="{2EC1E8AA-E5A8-4E8B-9383-F91003EB7223}"/>
              </a:ext>
            </a:extLst>
          </p:cNvPr>
          <p:cNvGrpSpPr/>
          <p:nvPr userDrawn="1"/>
        </p:nvGrpSpPr>
        <p:grpSpPr>
          <a:xfrm>
            <a:off x="4354283" y="2687706"/>
            <a:ext cx="3033955" cy="551625"/>
            <a:chOff x="4354283" y="2687706"/>
            <a:chExt cx="3033955" cy="551625"/>
          </a:xfrm>
        </p:grpSpPr>
        <p:sp>
          <p:nvSpPr>
            <p:cNvPr id="14" name="Vrije vorm: vorm 13">
              <a:extLst>
                <a:ext uri="{FF2B5EF4-FFF2-40B4-BE49-F238E27FC236}">
                  <a16:creationId xmlns:a16="http://schemas.microsoft.com/office/drawing/2014/main" id="{EFA52198-CAC7-41AE-B161-A56F22D0E909}"/>
                </a:ext>
              </a:extLst>
            </p:cNvPr>
            <p:cNvSpPr/>
            <p:nvPr/>
          </p:nvSpPr>
          <p:spPr>
            <a:xfrm>
              <a:off x="4354283" y="2687706"/>
              <a:ext cx="360942" cy="435855"/>
            </a:xfrm>
            <a:custGeom>
              <a:avLst/>
              <a:gdLst>
                <a:gd name="connsiteX0" fmla="*/ 0 w 100965"/>
                <a:gd name="connsiteY0" fmla="*/ 0 h 121920"/>
                <a:gd name="connsiteX1" fmla="*/ 29528 w 100965"/>
                <a:gd name="connsiteY1" fmla="*/ 0 h 121920"/>
                <a:gd name="connsiteX2" fmla="*/ 29528 w 100965"/>
                <a:gd name="connsiteY2" fmla="*/ 76200 h 121920"/>
                <a:gd name="connsiteX3" fmla="*/ 50482 w 100965"/>
                <a:gd name="connsiteY3" fmla="*/ 95250 h 121920"/>
                <a:gd name="connsiteX4" fmla="*/ 71438 w 100965"/>
                <a:gd name="connsiteY4" fmla="*/ 76200 h 121920"/>
                <a:gd name="connsiteX5" fmla="*/ 71438 w 100965"/>
                <a:gd name="connsiteY5" fmla="*/ 0 h 121920"/>
                <a:gd name="connsiteX6" fmla="*/ 100965 w 100965"/>
                <a:gd name="connsiteY6" fmla="*/ 0 h 121920"/>
                <a:gd name="connsiteX7" fmla="*/ 100965 w 100965"/>
                <a:gd name="connsiteY7" fmla="*/ 76200 h 121920"/>
                <a:gd name="connsiteX8" fmla="*/ 51435 w 100965"/>
                <a:gd name="connsiteY8" fmla="*/ 121920 h 121920"/>
                <a:gd name="connsiteX9" fmla="*/ 953 w 100965"/>
                <a:gd name="connsiteY9" fmla="*/ 76200 h 121920"/>
                <a:gd name="connsiteX10" fmla="*/ 953 w 100965"/>
                <a:gd name="connsiteY10" fmla="*/ 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65" h="121920">
                  <a:moveTo>
                    <a:pt x="0" y="0"/>
                  </a:moveTo>
                  <a:lnTo>
                    <a:pt x="29528" y="0"/>
                  </a:lnTo>
                  <a:lnTo>
                    <a:pt x="29528" y="76200"/>
                  </a:lnTo>
                  <a:cubicBezTo>
                    <a:pt x="29528" y="88582"/>
                    <a:pt x="38100" y="95250"/>
                    <a:pt x="50482" y="95250"/>
                  </a:cubicBezTo>
                  <a:cubicBezTo>
                    <a:pt x="62865" y="95250"/>
                    <a:pt x="71438" y="88582"/>
                    <a:pt x="71438" y="76200"/>
                  </a:cubicBezTo>
                  <a:lnTo>
                    <a:pt x="71438" y="0"/>
                  </a:lnTo>
                  <a:lnTo>
                    <a:pt x="100965" y="0"/>
                  </a:lnTo>
                  <a:lnTo>
                    <a:pt x="100965" y="76200"/>
                  </a:lnTo>
                  <a:cubicBezTo>
                    <a:pt x="100965" y="102870"/>
                    <a:pt x="80963" y="121920"/>
                    <a:pt x="51435" y="121920"/>
                  </a:cubicBezTo>
                  <a:cubicBezTo>
                    <a:pt x="20955" y="121920"/>
                    <a:pt x="953" y="102870"/>
                    <a:pt x="953" y="76200"/>
                  </a:cubicBezTo>
                  <a:lnTo>
                    <a:pt x="953" y="0"/>
                  </a:lnTo>
                  <a:close/>
                </a:path>
              </a:pathLst>
            </a:custGeom>
            <a:solidFill>
              <a:schemeClr val="bg2"/>
            </a:solidFill>
            <a:ln w="9525" cap="flat">
              <a:noFill/>
              <a:prstDash val="solid"/>
              <a:miter/>
            </a:ln>
          </p:spPr>
          <p:txBody>
            <a:bodyPr rtlCol="0" anchor="ctr"/>
            <a:lstStyle/>
            <a:p>
              <a:endParaRPr lang="nl-NL" dirty="0"/>
            </a:p>
          </p:txBody>
        </p:sp>
        <p:sp>
          <p:nvSpPr>
            <p:cNvPr id="15" name="Vrije vorm: vorm 14">
              <a:extLst>
                <a:ext uri="{FF2B5EF4-FFF2-40B4-BE49-F238E27FC236}">
                  <a16:creationId xmlns:a16="http://schemas.microsoft.com/office/drawing/2014/main" id="{3F20BB96-9381-47D5-ABBA-4C1F3DEF845E}"/>
                </a:ext>
              </a:extLst>
            </p:cNvPr>
            <p:cNvSpPr/>
            <p:nvPr/>
          </p:nvSpPr>
          <p:spPr>
            <a:xfrm>
              <a:off x="4807165" y="2800073"/>
              <a:ext cx="309864" cy="316674"/>
            </a:xfrm>
            <a:custGeom>
              <a:avLst/>
              <a:gdLst>
                <a:gd name="connsiteX0" fmla="*/ 0 w 86677"/>
                <a:gd name="connsiteY0" fmla="*/ 1905 h 88582"/>
                <a:gd name="connsiteX1" fmla="*/ 27623 w 86677"/>
                <a:gd name="connsiteY1" fmla="*/ 1905 h 88582"/>
                <a:gd name="connsiteX2" fmla="*/ 27623 w 86677"/>
                <a:gd name="connsiteY2" fmla="*/ 9525 h 88582"/>
                <a:gd name="connsiteX3" fmla="*/ 27623 w 86677"/>
                <a:gd name="connsiteY3" fmla="*/ 15240 h 88582"/>
                <a:gd name="connsiteX4" fmla="*/ 27623 w 86677"/>
                <a:gd name="connsiteY4" fmla="*/ 15240 h 88582"/>
                <a:gd name="connsiteX5" fmla="*/ 55245 w 86677"/>
                <a:gd name="connsiteY5" fmla="*/ 0 h 88582"/>
                <a:gd name="connsiteX6" fmla="*/ 86678 w 86677"/>
                <a:gd name="connsiteY6" fmla="*/ 32385 h 88582"/>
                <a:gd name="connsiteX7" fmla="*/ 86678 w 86677"/>
                <a:gd name="connsiteY7" fmla="*/ 88582 h 88582"/>
                <a:gd name="connsiteX8" fmla="*/ 58103 w 86677"/>
                <a:gd name="connsiteY8" fmla="*/ 88582 h 88582"/>
                <a:gd name="connsiteX9" fmla="*/ 58103 w 86677"/>
                <a:gd name="connsiteY9" fmla="*/ 38100 h 88582"/>
                <a:gd name="connsiteX10" fmla="*/ 48578 w 86677"/>
                <a:gd name="connsiteY10" fmla="*/ 26670 h 88582"/>
                <a:gd name="connsiteX11" fmla="*/ 31433 w 86677"/>
                <a:gd name="connsiteY11" fmla="*/ 39053 h 88582"/>
                <a:gd name="connsiteX12" fmla="*/ 29528 w 86677"/>
                <a:gd name="connsiteY12" fmla="*/ 50482 h 88582"/>
                <a:gd name="connsiteX13" fmla="*/ 29528 w 86677"/>
                <a:gd name="connsiteY13" fmla="*/ 88582 h 88582"/>
                <a:gd name="connsiteX14" fmla="*/ 953 w 86677"/>
                <a:gd name="connsiteY14" fmla="*/ 88582 h 88582"/>
                <a:gd name="connsiteX15" fmla="*/ 953 w 86677"/>
                <a:gd name="connsiteY15"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677" h="88582">
                  <a:moveTo>
                    <a:pt x="0" y="1905"/>
                  </a:moveTo>
                  <a:lnTo>
                    <a:pt x="27623" y="1905"/>
                  </a:lnTo>
                  <a:lnTo>
                    <a:pt x="27623" y="9525"/>
                  </a:lnTo>
                  <a:cubicBezTo>
                    <a:pt x="27623" y="12382"/>
                    <a:pt x="27623" y="15240"/>
                    <a:pt x="27623" y="15240"/>
                  </a:cubicBezTo>
                  <a:lnTo>
                    <a:pt x="27623" y="15240"/>
                  </a:lnTo>
                  <a:cubicBezTo>
                    <a:pt x="31433" y="8573"/>
                    <a:pt x="40005" y="0"/>
                    <a:pt x="55245" y="0"/>
                  </a:cubicBezTo>
                  <a:cubicBezTo>
                    <a:pt x="72390" y="0"/>
                    <a:pt x="86678" y="7620"/>
                    <a:pt x="86678" y="32385"/>
                  </a:cubicBezTo>
                  <a:lnTo>
                    <a:pt x="86678" y="88582"/>
                  </a:lnTo>
                  <a:lnTo>
                    <a:pt x="58103" y="88582"/>
                  </a:lnTo>
                  <a:lnTo>
                    <a:pt x="58103" y="38100"/>
                  </a:lnTo>
                  <a:cubicBezTo>
                    <a:pt x="58103" y="30480"/>
                    <a:pt x="55245" y="26670"/>
                    <a:pt x="48578" y="26670"/>
                  </a:cubicBezTo>
                  <a:cubicBezTo>
                    <a:pt x="40005" y="26670"/>
                    <a:pt x="34290" y="31432"/>
                    <a:pt x="31433" y="39053"/>
                  </a:cubicBezTo>
                  <a:cubicBezTo>
                    <a:pt x="30480" y="42863"/>
                    <a:pt x="29528" y="46673"/>
                    <a:pt x="29528" y="50482"/>
                  </a:cubicBezTo>
                  <a:lnTo>
                    <a:pt x="29528" y="88582"/>
                  </a:lnTo>
                  <a:lnTo>
                    <a:pt x="953" y="88582"/>
                  </a:lnTo>
                  <a:lnTo>
                    <a:pt x="953" y="1905"/>
                  </a:lnTo>
                  <a:close/>
                </a:path>
              </a:pathLst>
            </a:custGeom>
            <a:solidFill>
              <a:schemeClr val="bg2"/>
            </a:solidFill>
            <a:ln w="9525" cap="flat">
              <a:noFill/>
              <a:prstDash val="solid"/>
              <a:miter/>
            </a:ln>
          </p:spPr>
          <p:txBody>
            <a:bodyPr rtlCol="0" anchor="ctr"/>
            <a:lstStyle/>
            <a:p>
              <a:endParaRPr lang="nl-NL" dirty="0"/>
            </a:p>
          </p:txBody>
        </p:sp>
        <p:sp>
          <p:nvSpPr>
            <p:cNvPr id="16" name="Vrije vorm: vorm 15">
              <a:extLst>
                <a:ext uri="{FF2B5EF4-FFF2-40B4-BE49-F238E27FC236}">
                  <a16:creationId xmlns:a16="http://schemas.microsoft.com/office/drawing/2014/main" id="{F0B93A72-5783-4E75-809F-9CC49065B4E5}"/>
                </a:ext>
              </a:extLst>
            </p:cNvPr>
            <p:cNvSpPr/>
            <p:nvPr/>
          </p:nvSpPr>
          <p:spPr>
            <a:xfrm>
              <a:off x="5198752" y="2687706"/>
              <a:ext cx="105557" cy="429041"/>
            </a:xfrm>
            <a:custGeom>
              <a:avLst/>
              <a:gdLst>
                <a:gd name="connsiteX0" fmla="*/ 0 w 29527"/>
                <a:gd name="connsiteY0" fmla="*/ 33338 h 120014"/>
                <a:gd name="connsiteX1" fmla="*/ 28575 w 29527"/>
                <a:gd name="connsiteY1" fmla="*/ 33338 h 120014"/>
                <a:gd name="connsiteX2" fmla="*/ 28575 w 29527"/>
                <a:gd name="connsiteY2" fmla="*/ 120015 h 120014"/>
                <a:gd name="connsiteX3" fmla="*/ 0 w 29527"/>
                <a:gd name="connsiteY3" fmla="*/ 120015 h 120014"/>
                <a:gd name="connsiteX4" fmla="*/ 0 w 29527"/>
                <a:gd name="connsiteY4" fmla="*/ 33338 h 120014"/>
                <a:gd name="connsiteX5" fmla="*/ 953 w 29527"/>
                <a:gd name="connsiteY5" fmla="*/ 0 h 120014"/>
                <a:gd name="connsiteX6" fmla="*/ 29528 w 29527"/>
                <a:gd name="connsiteY6" fmla="*/ 0 h 120014"/>
                <a:gd name="connsiteX7" fmla="*/ 29528 w 29527"/>
                <a:gd name="connsiteY7" fmla="*/ 22860 h 120014"/>
                <a:gd name="connsiteX8" fmla="*/ 953 w 29527"/>
                <a:gd name="connsiteY8" fmla="*/ 22860 h 120014"/>
                <a:gd name="connsiteX9" fmla="*/ 953 w 29527"/>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 h="120014">
                  <a:moveTo>
                    <a:pt x="0" y="33338"/>
                  </a:moveTo>
                  <a:lnTo>
                    <a:pt x="28575" y="33338"/>
                  </a:lnTo>
                  <a:lnTo>
                    <a:pt x="28575" y="120015"/>
                  </a:lnTo>
                  <a:lnTo>
                    <a:pt x="0" y="120015"/>
                  </a:lnTo>
                  <a:lnTo>
                    <a:pt x="0" y="33338"/>
                  </a:lnTo>
                  <a:close/>
                  <a:moveTo>
                    <a:pt x="953" y="0"/>
                  </a:moveTo>
                  <a:lnTo>
                    <a:pt x="29528" y="0"/>
                  </a:lnTo>
                  <a:lnTo>
                    <a:pt x="29528" y="22860"/>
                  </a:lnTo>
                  <a:lnTo>
                    <a:pt x="953" y="22860"/>
                  </a:lnTo>
                  <a:lnTo>
                    <a:pt x="953" y="0"/>
                  </a:lnTo>
                  <a:close/>
                </a:path>
              </a:pathLst>
            </a:custGeom>
            <a:solidFill>
              <a:schemeClr val="bg2"/>
            </a:solidFill>
            <a:ln w="9525" cap="flat">
              <a:noFill/>
              <a:prstDash val="solid"/>
              <a:miter/>
            </a:ln>
          </p:spPr>
          <p:txBody>
            <a:bodyPr rtlCol="0" anchor="ctr"/>
            <a:lstStyle/>
            <a:p>
              <a:endParaRPr lang="nl-NL" dirty="0"/>
            </a:p>
          </p:txBody>
        </p:sp>
        <p:sp>
          <p:nvSpPr>
            <p:cNvPr id="17" name="Vrije vorm: vorm 16">
              <a:extLst>
                <a:ext uri="{FF2B5EF4-FFF2-40B4-BE49-F238E27FC236}">
                  <a16:creationId xmlns:a16="http://schemas.microsoft.com/office/drawing/2014/main" id="{2C954D20-9FDD-47FC-B3FF-2CC53DA94EE3}"/>
                </a:ext>
              </a:extLst>
            </p:cNvPr>
            <p:cNvSpPr/>
            <p:nvPr/>
          </p:nvSpPr>
          <p:spPr>
            <a:xfrm>
              <a:off x="5351983" y="2806883"/>
              <a:ext cx="337105" cy="309864"/>
            </a:xfrm>
            <a:custGeom>
              <a:avLst/>
              <a:gdLst>
                <a:gd name="connsiteX0" fmla="*/ 0 w 94297"/>
                <a:gd name="connsiteY0" fmla="*/ 0 h 86677"/>
                <a:gd name="connsiteX1" fmla="*/ 30480 w 94297"/>
                <a:gd name="connsiteY1" fmla="*/ 0 h 86677"/>
                <a:gd name="connsiteX2" fmla="*/ 43815 w 94297"/>
                <a:gd name="connsiteY2" fmla="*/ 45720 h 86677"/>
                <a:gd name="connsiteX3" fmla="*/ 46673 w 94297"/>
                <a:gd name="connsiteY3" fmla="*/ 60960 h 86677"/>
                <a:gd name="connsiteX4" fmla="*/ 46673 w 94297"/>
                <a:gd name="connsiteY4" fmla="*/ 60960 h 86677"/>
                <a:gd name="connsiteX5" fmla="*/ 49530 w 94297"/>
                <a:gd name="connsiteY5" fmla="*/ 45720 h 86677"/>
                <a:gd name="connsiteX6" fmla="*/ 62865 w 94297"/>
                <a:gd name="connsiteY6" fmla="*/ 0 h 86677"/>
                <a:gd name="connsiteX7" fmla="*/ 94298 w 94297"/>
                <a:gd name="connsiteY7" fmla="*/ 0 h 86677"/>
                <a:gd name="connsiteX8" fmla="*/ 65723 w 94297"/>
                <a:gd name="connsiteY8" fmla="*/ 86677 h 86677"/>
                <a:gd name="connsiteX9" fmla="*/ 30480 w 94297"/>
                <a:gd name="connsiteY9" fmla="*/ 86677 h 86677"/>
                <a:gd name="connsiteX10" fmla="*/ 0 w 94297"/>
                <a:gd name="connsiteY10" fmla="*/ 0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297" h="86677">
                  <a:moveTo>
                    <a:pt x="0" y="0"/>
                  </a:moveTo>
                  <a:lnTo>
                    <a:pt x="30480" y="0"/>
                  </a:lnTo>
                  <a:lnTo>
                    <a:pt x="43815" y="45720"/>
                  </a:lnTo>
                  <a:cubicBezTo>
                    <a:pt x="45720" y="51435"/>
                    <a:pt x="46673" y="60960"/>
                    <a:pt x="46673" y="60960"/>
                  </a:cubicBezTo>
                  <a:lnTo>
                    <a:pt x="46673" y="60960"/>
                  </a:lnTo>
                  <a:cubicBezTo>
                    <a:pt x="46673" y="60960"/>
                    <a:pt x="48577" y="51435"/>
                    <a:pt x="49530" y="45720"/>
                  </a:cubicBezTo>
                  <a:lnTo>
                    <a:pt x="62865" y="0"/>
                  </a:lnTo>
                  <a:lnTo>
                    <a:pt x="94298" y="0"/>
                  </a:lnTo>
                  <a:lnTo>
                    <a:pt x="65723" y="86677"/>
                  </a:lnTo>
                  <a:lnTo>
                    <a:pt x="30480" y="86677"/>
                  </a:lnTo>
                  <a:lnTo>
                    <a:pt x="0" y="0"/>
                  </a:lnTo>
                  <a:close/>
                </a:path>
              </a:pathLst>
            </a:custGeom>
            <a:solidFill>
              <a:schemeClr val="bg2"/>
            </a:solidFill>
            <a:ln w="9525" cap="flat">
              <a:noFill/>
              <a:prstDash val="solid"/>
              <a:miter/>
            </a:ln>
          </p:spPr>
          <p:txBody>
            <a:bodyPr rtlCol="0" anchor="ctr"/>
            <a:lstStyle/>
            <a:p>
              <a:endParaRPr lang="nl-NL" dirty="0"/>
            </a:p>
          </p:txBody>
        </p:sp>
        <p:sp>
          <p:nvSpPr>
            <p:cNvPr id="18" name="Vrije vorm: vorm 17">
              <a:extLst>
                <a:ext uri="{FF2B5EF4-FFF2-40B4-BE49-F238E27FC236}">
                  <a16:creationId xmlns:a16="http://schemas.microsoft.com/office/drawing/2014/main" id="{A8E5AB73-6690-4594-B7E7-AC8B77DCE8C4}"/>
                </a:ext>
              </a:extLst>
            </p:cNvPr>
            <p:cNvSpPr/>
            <p:nvPr/>
          </p:nvSpPr>
          <p:spPr>
            <a:xfrm>
              <a:off x="5716333" y="2800073"/>
              <a:ext cx="306460" cy="320077"/>
            </a:xfrm>
            <a:custGeom>
              <a:avLst/>
              <a:gdLst>
                <a:gd name="connsiteX0" fmla="*/ 45720 w 85725"/>
                <a:gd name="connsiteY0" fmla="*/ 0 h 89534"/>
                <a:gd name="connsiteX1" fmla="*/ 85725 w 85725"/>
                <a:gd name="connsiteY1" fmla="*/ 41910 h 89534"/>
                <a:gd name="connsiteX2" fmla="*/ 84772 w 85725"/>
                <a:gd name="connsiteY2" fmla="*/ 50482 h 89534"/>
                <a:gd name="connsiteX3" fmla="*/ 30480 w 85725"/>
                <a:gd name="connsiteY3" fmla="*/ 50482 h 89534"/>
                <a:gd name="connsiteX4" fmla="*/ 50482 w 85725"/>
                <a:gd name="connsiteY4" fmla="*/ 65723 h 89534"/>
                <a:gd name="connsiteX5" fmla="*/ 74295 w 85725"/>
                <a:gd name="connsiteY5" fmla="*/ 57150 h 89534"/>
                <a:gd name="connsiteX6" fmla="*/ 84772 w 85725"/>
                <a:gd name="connsiteY6" fmla="*/ 77153 h 89534"/>
                <a:gd name="connsiteX7" fmla="*/ 47625 w 85725"/>
                <a:gd name="connsiteY7" fmla="*/ 89535 h 89534"/>
                <a:gd name="connsiteX8" fmla="*/ 0 w 85725"/>
                <a:gd name="connsiteY8" fmla="*/ 43815 h 89534"/>
                <a:gd name="connsiteX9" fmla="*/ 45720 w 85725"/>
                <a:gd name="connsiteY9" fmla="*/ 0 h 89534"/>
                <a:gd name="connsiteX10" fmla="*/ 56197 w 85725"/>
                <a:gd name="connsiteY10" fmla="*/ 34290 h 89534"/>
                <a:gd name="connsiteX11" fmla="*/ 44767 w 85725"/>
                <a:gd name="connsiteY11" fmla="*/ 21907 h 89534"/>
                <a:gd name="connsiteX12" fmla="*/ 30480 w 85725"/>
                <a:gd name="connsiteY12" fmla="*/ 34290 h 89534"/>
                <a:gd name="connsiteX13" fmla="*/ 56197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8"/>
                    <a:pt x="85725" y="41910"/>
                  </a:cubicBezTo>
                  <a:cubicBezTo>
                    <a:pt x="85725" y="44768"/>
                    <a:pt x="84772" y="50482"/>
                    <a:pt x="84772" y="50482"/>
                  </a:cubicBezTo>
                  <a:lnTo>
                    <a:pt x="30480" y="50482"/>
                  </a:lnTo>
                  <a:cubicBezTo>
                    <a:pt x="32385" y="60960"/>
                    <a:pt x="40957" y="65723"/>
                    <a:pt x="50482" y="65723"/>
                  </a:cubicBezTo>
                  <a:cubicBezTo>
                    <a:pt x="62865" y="65723"/>
                    <a:pt x="74295" y="57150"/>
                    <a:pt x="74295" y="57150"/>
                  </a:cubicBezTo>
                  <a:lnTo>
                    <a:pt x="84772" y="77153"/>
                  </a:lnTo>
                  <a:cubicBezTo>
                    <a:pt x="84772" y="77153"/>
                    <a:pt x="70485" y="89535"/>
                    <a:pt x="47625" y="89535"/>
                  </a:cubicBezTo>
                  <a:cubicBezTo>
                    <a:pt x="17145" y="89535"/>
                    <a:pt x="0" y="67628"/>
                    <a:pt x="0" y="43815"/>
                  </a:cubicBezTo>
                  <a:cubicBezTo>
                    <a:pt x="952" y="20003"/>
                    <a:pt x="18097" y="0"/>
                    <a:pt x="45720" y="0"/>
                  </a:cubicBezTo>
                  <a:close/>
                  <a:moveTo>
                    <a:pt x="56197" y="34290"/>
                  </a:moveTo>
                  <a:cubicBezTo>
                    <a:pt x="56197" y="27623"/>
                    <a:pt x="51435" y="21907"/>
                    <a:pt x="44767" y="21907"/>
                  </a:cubicBezTo>
                  <a:cubicBezTo>
                    <a:pt x="36195" y="21907"/>
                    <a:pt x="32385" y="27623"/>
                    <a:pt x="30480" y="34290"/>
                  </a:cubicBezTo>
                  <a:lnTo>
                    <a:pt x="56197" y="34290"/>
                  </a:lnTo>
                  <a:close/>
                </a:path>
              </a:pathLst>
            </a:custGeom>
            <a:solidFill>
              <a:schemeClr val="bg2"/>
            </a:solidFill>
            <a:ln w="9525" cap="flat">
              <a:noFill/>
              <a:prstDash val="solid"/>
              <a:miter/>
            </a:ln>
          </p:spPr>
          <p:txBody>
            <a:bodyPr rtlCol="0" anchor="ctr"/>
            <a:lstStyle/>
            <a:p>
              <a:endParaRPr lang="nl-NL" dirty="0"/>
            </a:p>
          </p:txBody>
        </p:sp>
        <p:sp>
          <p:nvSpPr>
            <p:cNvPr id="19" name="Vrije vorm: vorm 18">
              <a:extLst>
                <a:ext uri="{FF2B5EF4-FFF2-40B4-BE49-F238E27FC236}">
                  <a16:creationId xmlns:a16="http://schemas.microsoft.com/office/drawing/2014/main" id="{88A82032-3B94-4D7E-BF31-F922F7792FF3}"/>
                </a:ext>
              </a:extLst>
            </p:cNvPr>
            <p:cNvSpPr/>
            <p:nvPr/>
          </p:nvSpPr>
          <p:spPr>
            <a:xfrm>
              <a:off x="6090895" y="2800073"/>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20" name="Vrije vorm: vorm 19">
              <a:extLst>
                <a:ext uri="{FF2B5EF4-FFF2-40B4-BE49-F238E27FC236}">
                  <a16:creationId xmlns:a16="http://schemas.microsoft.com/office/drawing/2014/main" id="{68C6D5C1-EF2A-450D-A305-DAE3F8EA246F}"/>
                </a:ext>
              </a:extLst>
            </p:cNvPr>
            <p:cNvSpPr/>
            <p:nvPr/>
          </p:nvSpPr>
          <p:spPr>
            <a:xfrm>
              <a:off x="6339467" y="2800073"/>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21" name="Vrije vorm: vorm 20">
              <a:extLst>
                <a:ext uri="{FF2B5EF4-FFF2-40B4-BE49-F238E27FC236}">
                  <a16:creationId xmlns:a16="http://schemas.microsoft.com/office/drawing/2014/main" id="{EFAAAF49-AAC4-42B1-B5AC-CBEC5DF462B4}"/>
                </a:ext>
              </a:extLst>
            </p:cNvPr>
            <p:cNvSpPr/>
            <p:nvPr/>
          </p:nvSpPr>
          <p:spPr>
            <a:xfrm>
              <a:off x="6656144" y="2687706"/>
              <a:ext cx="102153" cy="429041"/>
            </a:xfrm>
            <a:custGeom>
              <a:avLst/>
              <a:gdLst>
                <a:gd name="connsiteX0" fmla="*/ 0 w 28575"/>
                <a:gd name="connsiteY0" fmla="*/ 33338 h 120014"/>
                <a:gd name="connsiteX1" fmla="*/ 28575 w 28575"/>
                <a:gd name="connsiteY1" fmla="*/ 33338 h 120014"/>
                <a:gd name="connsiteX2" fmla="*/ 28575 w 28575"/>
                <a:gd name="connsiteY2" fmla="*/ 120015 h 120014"/>
                <a:gd name="connsiteX3" fmla="*/ 0 w 28575"/>
                <a:gd name="connsiteY3" fmla="*/ 120015 h 120014"/>
                <a:gd name="connsiteX4" fmla="*/ 0 w 28575"/>
                <a:gd name="connsiteY4" fmla="*/ 33338 h 120014"/>
                <a:gd name="connsiteX5" fmla="*/ 0 w 28575"/>
                <a:gd name="connsiteY5" fmla="*/ 0 h 120014"/>
                <a:gd name="connsiteX6" fmla="*/ 28575 w 28575"/>
                <a:gd name="connsiteY6" fmla="*/ 0 h 120014"/>
                <a:gd name="connsiteX7" fmla="*/ 28575 w 28575"/>
                <a:gd name="connsiteY7" fmla="*/ 22860 h 120014"/>
                <a:gd name="connsiteX8" fmla="*/ 0 w 28575"/>
                <a:gd name="connsiteY8" fmla="*/ 22860 h 120014"/>
                <a:gd name="connsiteX9" fmla="*/ 0 w 28575"/>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120014">
                  <a:moveTo>
                    <a:pt x="0" y="33338"/>
                  </a:moveTo>
                  <a:lnTo>
                    <a:pt x="28575" y="33338"/>
                  </a:lnTo>
                  <a:lnTo>
                    <a:pt x="28575" y="120015"/>
                  </a:lnTo>
                  <a:lnTo>
                    <a:pt x="0" y="120015"/>
                  </a:lnTo>
                  <a:lnTo>
                    <a:pt x="0" y="33338"/>
                  </a:lnTo>
                  <a:close/>
                  <a:moveTo>
                    <a:pt x="0" y="0"/>
                  </a:moveTo>
                  <a:lnTo>
                    <a:pt x="28575" y="0"/>
                  </a:lnTo>
                  <a:lnTo>
                    <a:pt x="28575" y="22860"/>
                  </a:lnTo>
                  <a:lnTo>
                    <a:pt x="0" y="22860"/>
                  </a:lnTo>
                  <a:lnTo>
                    <a:pt x="0" y="0"/>
                  </a:lnTo>
                  <a:close/>
                </a:path>
              </a:pathLst>
            </a:custGeom>
            <a:solidFill>
              <a:schemeClr val="bg2"/>
            </a:solidFill>
            <a:ln w="9525" cap="flat">
              <a:noFill/>
              <a:prstDash val="solid"/>
              <a:miter/>
            </a:ln>
          </p:spPr>
          <p:txBody>
            <a:bodyPr rtlCol="0" anchor="ctr"/>
            <a:lstStyle/>
            <a:p>
              <a:endParaRPr lang="nl-NL" dirty="0"/>
            </a:p>
          </p:txBody>
        </p:sp>
        <p:sp>
          <p:nvSpPr>
            <p:cNvPr id="22" name="Vrije vorm: vorm 21">
              <a:extLst>
                <a:ext uri="{FF2B5EF4-FFF2-40B4-BE49-F238E27FC236}">
                  <a16:creationId xmlns:a16="http://schemas.microsoft.com/office/drawing/2014/main" id="{6E7E083A-B961-49A2-A4A3-766962A5439C}"/>
                </a:ext>
              </a:extLst>
            </p:cNvPr>
            <p:cNvSpPr/>
            <p:nvPr/>
          </p:nvSpPr>
          <p:spPr>
            <a:xfrm>
              <a:off x="6822993" y="2725160"/>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7"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3" name="Vrije vorm: vorm 22">
              <a:extLst>
                <a:ext uri="{FF2B5EF4-FFF2-40B4-BE49-F238E27FC236}">
                  <a16:creationId xmlns:a16="http://schemas.microsoft.com/office/drawing/2014/main" id="{EE5D4C6F-AF62-4406-B434-6D5FEC982072}"/>
                </a:ext>
              </a:extLst>
            </p:cNvPr>
            <p:cNvSpPr/>
            <p:nvPr/>
          </p:nvSpPr>
          <p:spPr>
            <a:xfrm>
              <a:off x="7057944" y="2806883"/>
              <a:ext cx="330294" cy="432448"/>
            </a:xfrm>
            <a:custGeom>
              <a:avLst/>
              <a:gdLst>
                <a:gd name="connsiteX0" fmla="*/ 12383 w 92392"/>
                <a:gd name="connsiteY0" fmla="*/ 94298 h 120967"/>
                <a:gd name="connsiteX1" fmla="*/ 20955 w 92392"/>
                <a:gd name="connsiteY1" fmla="*/ 97155 h 120967"/>
                <a:gd name="connsiteX2" fmla="*/ 35243 w 92392"/>
                <a:gd name="connsiteY2" fmla="*/ 88583 h 120967"/>
                <a:gd name="connsiteX3" fmla="*/ 37148 w 92392"/>
                <a:gd name="connsiteY3" fmla="*/ 84773 h 120967"/>
                <a:gd name="connsiteX4" fmla="*/ 0 w 92392"/>
                <a:gd name="connsiteY4" fmla="*/ 0 h 120967"/>
                <a:gd name="connsiteX5" fmla="*/ 32385 w 92392"/>
                <a:gd name="connsiteY5" fmla="*/ 0 h 120967"/>
                <a:gd name="connsiteX6" fmla="*/ 44768 w 92392"/>
                <a:gd name="connsiteY6" fmla="*/ 40005 h 120967"/>
                <a:gd name="connsiteX7" fmla="*/ 47625 w 92392"/>
                <a:gd name="connsiteY7" fmla="*/ 53340 h 120967"/>
                <a:gd name="connsiteX8" fmla="*/ 47625 w 92392"/>
                <a:gd name="connsiteY8" fmla="*/ 53340 h 120967"/>
                <a:gd name="connsiteX9" fmla="*/ 50483 w 92392"/>
                <a:gd name="connsiteY9" fmla="*/ 40005 h 120967"/>
                <a:gd name="connsiteX10" fmla="*/ 60960 w 92392"/>
                <a:gd name="connsiteY10" fmla="*/ 0 h 120967"/>
                <a:gd name="connsiteX11" fmla="*/ 92393 w 92392"/>
                <a:gd name="connsiteY11" fmla="*/ 0 h 120967"/>
                <a:gd name="connsiteX12" fmla="*/ 57150 w 92392"/>
                <a:gd name="connsiteY12" fmla="*/ 95250 h 120967"/>
                <a:gd name="connsiteX13" fmla="*/ 20955 w 92392"/>
                <a:gd name="connsiteY13" fmla="*/ 120967 h 120967"/>
                <a:gd name="connsiteX14" fmla="*/ 953 w 92392"/>
                <a:gd name="connsiteY14" fmla="*/ 115252 h 120967"/>
                <a:gd name="connsiteX15" fmla="*/ 12383 w 92392"/>
                <a:gd name="connsiteY15" fmla="*/ 94298 h 12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2392" h="120967">
                  <a:moveTo>
                    <a:pt x="12383" y="94298"/>
                  </a:moveTo>
                  <a:cubicBezTo>
                    <a:pt x="12383" y="94298"/>
                    <a:pt x="17145" y="97155"/>
                    <a:pt x="20955" y="97155"/>
                  </a:cubicBezTo>
                  <a:cubicBezTo>
                    <a:pt x="25718" y="97155"/>
                    <a:pt x="31433" y="96202"/>
                    <a:pt x="35243" y="88583"/>
                  </a:cubicBezTo>
                  <a:lnTo>
                    <a:pt x="37148" y="84773"/>
                  </a:lnTo>
                  <a:lnTo>
                    <a:pt x="0" y="0"/>
                  </a:lnTo>
                  <a:lnTo>
                    <a:pt x="32385" y="0"/>
                  </a:lnTo>
                  <a:lnTo>
                    <a:pt x="44768" y="40005"/>
                  </a:lnTo>
                  <a:cubicBezTo>
                    <a:pt x="46673" y="44768"/>
                    <a:pt x="47625" y="53340"/>
                    <a:pt x="47625" y="53340"/>
                  </a:cubicBezTo>
                  <a:lnTo>
                    <a:pt x="47625" y="53340"/>
                  </a:lnTo>
                  <a:cubicBezTo>
                    <a:pt x="47625" y="53340"/>
                    <a:pt x="49530" y="44768"/>
                    <a:pt x="50483" y="40005"/>
                  </a:cubicBezTo>
                  <a:lnTo>
                    <a:pt x="60960" y="0"/>
                  </a:lnTo>
                  <a:lnTo>
                    <a:pt x="92393" y="0"/>
                  </a:lnTo>
                  <a:lnTo>
                    <a:pt x="57150" y="95250"/>
                  </a:lnTo>
                  <a:cubicBezTo>
                    <a:pt x="49530" y="114300"/>
                    <a:pt x="35243" y="120967"/>
                    <a:pt x="20955" y="120967"/>
                  </a:cubicBezTo>
                  <a:cubicBezTo>
                    <a:pt x="9525" y="120967"/>
                    <a:pt x="953" y="115252"/>
                    <a:pt x="953" y="115252"/>
                  </a:cubicBezTo>
                  <a:lnTo>
                    <a:pt x="12383" y="94298"/>
                  </a:lnTo>
                  <a:close/>
                </a:path>
              </a:pathLst>
            </a:custGeom>
            <a:solidFill>
              <a:schemeClr val="bg2"/>
            </a:solidFill>
            <a:ln w="9525" cap="flat">
              <a:noFill/>
              <a:prstDash val="solid"/>
              <a:miter/>
            </a:ln>
          </p:spPr>
          <p:txBody>
            <a:bodyPr rtlCol="0" anchor="ctr"/>
            <a:lstStyle/>
            <a:p>
              <a:endParaRPr lang="nl-NL" dirty="0"/>
            </a:p>
          </p:txBody>
        </p:sp>
      </p:grpSp>
      <p:grpSp>
        <p:nvGrpSpPr>
          <p:cNvPr id="43" name="Groep 42">
            <a:extLst>
              <a:ext uri="{FF2B5EF4-FFF2-40B4-BE49-F238E27FC236}">
                <a16:creationId xmlns:a16="http://schemas.microsoft.com/office/drawing/2014/main" id="{F93E14F7-F60C-4A64-AB60-031B45201180}"/>
              </a:ext>
            </a:extLst>
          </p:cNvPr>
          <p:cNvGrpSpPr/>
          <p:nvPr userDrawn="1"/>
        </p:nvGrpSpPr>
        <p:grpSpPr>
          <a:xfrm>
            <a:off x="4361097" y="3334677"/>
            <a:ext cx="3156539" cy="435855"/>
            <a:chOff x="4361097" y="3334677"/>
            <a:chExt cx="3156539" cy="435855"/>
          </a:xfrm>
        </p:grpSpPr>
        <p:sp>
          <p:nvSpPr>
            <p:cNvPr id="24" name="Vrije vorm: vorm 23">
              <a:extLst>
                <a:ext uri="{FF2B5EF4-FFF2-40B4-BE49-F238E27FC236}">
                  <a16:creationId xmlns:a16="http://schemas.microsoft.com/office/drawing/2014/main" id="{026E3D35-99B8-4EF7-B916-167C89C413FD}"/>
                </a:ext>
              </a:extLst>
            </p:cNvPr>
            <p:cNvSpPr/>
            <p:nvPr/>
          </p:nvSpPr>
          <p:spPr>
            <a:xfrm>
              <a:off x="4361097" y="3334677"/>
              <a:ext cx="343915" cy="429041"/>
            </a:xfrm>
            <a:custGeom>
              <a:avLst/>
              <a:gdLst>
                <a:gd name="connsiteX0" fmla="*/ 0 w 96202"/>
                <a:gd name="connsiteY0" fmla="*/ 0 h 120014"/>
                <a:gd name="connsiteX1" fmla="*/ 41910 w 96202"/>
                <a:gd name="connsiteY1" fmla="*/ 0 h 120014"/>
                <a:gd name="connsiteX2" fmla="*/ 64770 w 96202"/>
                <a:gd name="connsiteY2" fmla="*/ 2858 h 120014"/>
                <a:gd name="connsiteX3" fmla="*/ 86677 w 96202"/>
                <a:gd name="connsiteY3" fmla="*/ 38100 h 120014"/>
                <a:gd name="connsiteX4" fmla="*/ 68580 w 96202"/>
                <a:gd name="connsiteY4" fmla="*/ 70485 h 120014"/>
                <a:gd name="connsiteX5" fmla="*/ 68580 w 96202"/>
                <a:gd name="connsiteY5" fmla="*/ 70485 h 120014"/>
                <a:gd name="connsiteX6" fmla="*/ 73343 w 96202"/>
                <a:gd name="connsiteY6" fmla="*/ 78105 h 120014"/>
                <a:gd name="connsiteX7" fmla="*/ 96202 w 96202"/>
                <a:gd name="connsiteY7" fmla="*/ 120015 h 120014"/>
                <a:gd name="connsiteX8" fmla="*/ 63818 w 96202"/>
                <a:gd name="connsiteY8" fmla="*/ 120015 h 120014"/>
                <a:gd name="connsiteX9" fmla="*/ 42863 w 96202"/>
                <a:gd name="connsiteY9" fmla="*/ 80010 h 120014"/>
                <a:gd name="connsiteX10" fmla="*/ 29527 w 96202"/>
                <a:gd name="connsiteY10" fmla="*/ 80010 h 120014"/>
                <a:gd name="connsiteX11" fmla="*/ 29527 w 96202"/>
                <a:gd name="connsiteY11" fmla="*/ 120015 h 120014"/>
                <a:gd name="connsiteX12" fmla="*/ 0 w 96202"/>
                <a:gd name="connsiteY12" fmla="*/ 120015 h 120014"/>
                <a:gd name="connsiteX13" fmla="*/ 0 w 96202"/>
                <a:gd name="connsiteY13" fmla="*/ 0 h 120014"/>
                <a:gd name="connsiteX14" fmla="*/ 41910 w 96202"/>
                <a:gd name="connsiteY14" fmla="*/ 54292 h 120014"/>
                <a:gd name="connsiteX15" fmla="*/ 57150 w 96202"/>
                <a:gd name="connsiteY15" fmla="*/ 40005 h 120014"/>
                <a:gd name="connsiteX16" fmla="*/ 39052 w 96202"/>
                <a:gd name="connsiteY16" fmla="*/ 25717 h 120014"/>
                <a:gd name="connsiteX17" fmla="*/ 29527 w 96202"/>
                <a:gd name="connsiteY17" fmla="*/ 25717 h 120014"/>
                <a:gd name="connsiteX18" fmla="*/ 29527 w 96202"/>
                <a:gd name="connsiteY18" fmla="*/ 55245 h 120014"/>
                <a:gd name="connsiteX19" fmla="*/ 41910 w 96202"/>
                <a:gd name="connsiteY19" fmla="*/ 55245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202" h="120014">
                  <a:moveTo>
                    <a:pt x="0" y="0"/>
                  </a:moveTo>
                  <a:lnTo>
                    <a:pt x="41910" y="0"/>
                  </a:lnTo>
                  <a:cubicBezTo>
                    <a:pt x="54293" y="0"/>
                    <a:pt x="60007" y="952"/>
                    <a:pt x="64770" y="2858"/>
                  </a:cubicBezTo>
                  <a:cubicBezTo>
                    <a:pt x="78105" y="7620"/>
                    <a:pt x="86677" y="20002"/>
                    <a:pt x="86677" y="38100"/>
                  </a:cubicBezTo>
                  <a:cubicBezTo>
                    <a:pt x="86677" y="50483"/>
                    <a:pt x="80963" y="64770"/>
                    <a:pt x="68580" y="70485"/>
                  </a:cubicBezTo>
                  <a:lnTo>
                    <a:pt x="68580" y="70485"/>
                  </a:lnTo>
                  <a:cubicBezTo>
                    <a:pt x="68580" y="70485"/>
                    <a:pt x="70485" y="72390"/>
                    <a:pt x="73343" y="78105"/>
                  </a:cubicBezTo>
                  <a:lnTo>
                    <a:pt x="96202" y="120015"/>
                  </a:lnTo>
                  <a:lnTo>
                    <a:pt x="63818" y="120015"/>
                  </a:lnTo>
                  <a:lnTo>
                    <a:pt x="42863" y="80010"/>
                  </a:lnTo>
                  <a:lnTo>
                    <a:pt x="29527" y="80010"/>
                  </a:lnTo>
                  <a:lnTo>
                    <a:pt x="29527" y="120015"/>
                  </a:lnTo>
                  <a:lnTo>
                    <a:pt x="0" y="120015"/>
                  </a:lnTo>
                  <a:lnTo>
                    <a:pt x="0" y="0"/>
                  </a:lnTo>
                  <a:close/>
                  <a:moveTo>
                    <a:pt x="41910" y="54292"/>
                  </a:moveTo>
                  <a:cubicBezTo>
                    <a:pt x="51435" y="54292"/>
                    <a:pt x="57150" y="49530"/>
                    <a:pt x="57150" y="40005"/>
                  </a:cubicBezTo>
                  <a:cubicBezTo>
                    <a:pt x="57150" y="31433"/>
                    <a:pt x="53340" y="25717"/>
                    <a:pt x="39052" y="25717"/>
                  </a:cubicBezTo>
                  <a:lnTo>
                    <a:pt x="29527" y="25717"/>
                  </a:lnTo>
                  <a:lnTo>
                    <a:pt x="29527" y="55245"/>
                  </a:lnTo>
                  <a:lnTo>
                    <a:pt x="41910" y="55245"/>
                  </a:lnTo>
                  <a:close/>
                </a:path>
              </a:pathLst>
            </a:custGeom>
            <a:solidFill>
              <a:schemeClr val="bg2"/>
            </a:solidFill>
            <a:ln w="9525" cap="flat">
              <a:noFill/>
              <a:prstDash val="solid"/>
              <a:miter/>
            </a:ln>
          </p:spPr>
          <p:txBody>
            <a:bodyPr rtlCol="0" anchor="ctr"/>
            <a:lstStyle/>
            <a:p>
              <a:endParaRPr lang="nl-NL" dirty="0"/>
            </a:p>
          </p:txBody>
        </p:sp>
        <p:sp>
          <p:nvSpPr>
            <p:cNvPr id="25" name="Vrije vorm: vorm 24">
              <a:extLst>
                <a:ext uri="{FF2B5EF4-FFF2-40B4-BE49-F238E27FC236}">
                  <a16:creationId xmlns:a16="http://schemas.microsoft.com/office/drawing/2014/main" id="{90FFE07C-9C98-4D81-8F1A-E4DFBC806CA9}"/>
                </a:ext>
              </a:extLst>
            </p:cNvPr>
            <p:cNvSpPr/>
            <p:nvPr/>
          </p:nvSpPr>
          <p:spPr>
            <a:xfrm>
              <a:off x="4749173" y="3447044"/>
              <a:ext cx="347425" cy="323484"/>
            </a:xfrm>
            <a:custGeom>
              <a:avLst/>
              <a:gdLst>
                <a:gd name="connsiteX0" fmla="*/ 47655 w 97184"/>
                <a:gd name="connsiteY0" fmla="*/ 0 h 90487"/>
                <a:gd name="connsiteX1" fmla="*/ 97185 w 97184"/>
                <a:gd name="connsiteY1" fmla="*/ 45720 h 90487"/>
                <a:gd name="connsiteX2" fmla="*/ 48607 w 97184"/>
                <a:gd name="connsiteY2" fmla="*/ 90488 h 90487"/>
                <a:gd name="connsiteX3" fmla="*/ 30 w 97184"/>
                <a:gd name="connsiteY3" fmla="*/ 45720 h 90487"/>
                <a:gd name="connsiteX4" fmla="*/ 47655 w 97184"/>
                <a:gd name="connsiteY4" fmla="*/ 0 h 90487"/>
                <a:gd name="connsiteX5" fmla="*/ 48607 w 97184"/>
                <a:gd name="connsiteY5" fmla="*/ 66675 h 90487"/>
                <a:gd name="connsiteX6" fmla="*/ 68610 w 97184"/>
                <a:gd name="connsiteY6" fmla="*/ 45720 h 90487"/>
                <a:gd name="connsiteX7" fmla="*/ 48607 w 97184"/>
                <a:gd name="connsiteY7" fmla="*/ 24765 h 90487"/>
                <a:gd name="connsiteX8" fmla="*/ 28605 w 97184"/>
                <a:gd name="connsiteY8" fmla="*/ 45720 h 90487"/>
                <a:gd name="connsiteX9" fmla="*/ 48607 w 97184"/>
                <a:gd name="connsiteY9" fmla="*/ 66675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84" h="90487">
                  <a:moveTo>
                    <a:pt x="47655" y="0"/>
                  </a:moveTo>
                  <a:cubicBezTo>
                    <a:pt x="75277" y="0"/>
                    <a:pt x="97185" y="18097"/>
                    <a:pt x="97185" y="45720"/>
                  </a:cubicBezTo>
                  <a:cubicBezTo>
                    <a:pt x="97185" y="72390"/>
                    <a:pt x="75277" y="90488"/>
                    <a:pt x="48607" y="90488"/>
                  </a:cubicBezTo>
                  <a:cubicBezTo>
                    <a:pt x="20985" y="90488"/>
                    <a:pt x="30" y="72390"/>
                    <a:pt x="30" y="45720"/>
                  </a:cubicBezTo>
                  <a:cubicBezTo>
                    <a:pt x="-923" y="18097"/>
                    <a:pt x="20985" y="0"/>
                    <a:pt x="47655" y="0"/>
                  </a:cubicBezTo>
                  <a:close/>
                  <a:moveTo>
                    <a:pt x="48607" y="66675"/>
                  </a:moveTo>
                  <a:cubicBezTo>
                    <a:pt x="59085" y="66675"/>
                    <a:pt x="68610" y="59055"/>
                    <a:pt x="68610" y="45720"/>
                  </a:cubicBezTo>
                  <a:cubicBezTo>
                    <a:pt x="68610" y="32385"/>
                    <a:pt x="59085" y="24765"/>
                    <a:pt x="48607" y="24765"/>
                  </a:cubicBezTo>
                  <a:cubicBezTo>
                    <a:pt x="38130" y="24765"/>
                    <a:pt x="28605" y="33338"/>
                    <a:pt x="28605" y="45720"/>
                  </a:cubicBezTo>
                  <a:cubicBezTo>
                    <a:pt x="28605" y="58102"/>
                    <a:pt x="37177" y="66675"/>
                    <a:pt x="48607" y="66675"/>
                  </a:cubicBezTo>
                  <a:close/>
                </a:path>
              </a:pathLst>
            </a:custGeom>
            <a:solidFill>
              <a:schemeClr val="bg2"/>
            </a:solidFill>
            <a:ln w="9525" cap="flat">
              <a:noFill/>
              <a:prstDash val="solid"/>
              <a:miter/>
            </a:ln>
          </p:spPr>
          <p:txBody>
            <a:bodyPr rtlCol="0" anchor="ctr"/>
            <a:lstStyle/>
            <a:p>
              <a:endParaRPr lang="nl-NL" dirty="0"/>
            </a:p>
          </p:txBody>
        </p:sp>
        <p:sp>
          <p:nvSpPr>
            <p:cNvPr id="26" name="Vrije vorm: vorm 25">
              <a:extLst>
                <a:ext uri="{FF2B5EF4-FFF2-40B4-BE49-F238E27FC236}">
                  <a16:creationId xmlns:a16="http://schemas.microsoft.com/office/drawing/2014/main" id="{8FE59109-6CF0-4282-B81E-955662909901}"/>
                </a:ext>
              </a:extLst>
            </p:cNvPr>
            <p:cNvSpPr/>
            <p:nvPr/>
          </p:nvSpPr>
          <p:spPr>
            <a:xfrm>
              <a:off x="5137459" y="3372132"/>
              <a:ext cx="211117" cy="398397"/>
            </a:xfrm>
            <a:custGeom>
              <a:avLst/>
              <a:gdLst>
                <a:gd name="connsiteX0" fmla="*/ 11430 w 59055"/>
                <a:gd name="connsiteY0" fmla="*/ 47625 h 111442"/>
                <a:gd name="connsiteX1" fmla="*/ 0 w 59055"/>
                <a:gd name="connsiteY1" fmla="*/ 47625 h 111442"/>
                <a:gd name="connsiteX2" fmla="*/ 0 w 59055"/>
                <a:gd name="connsiteY2" fmla="*/ 24765 h 111442"/>
                <a:gd name="connsiteX3" fmla="*/ 11430 w 59055"/>
                <a:gd name="connsiteY3" fmla="*/ 24765 h 111442"/>
                <a:gd name="connsiteX4" fmla="*/ 11430 w 59055"/>
                <a:gd name="connsiteY4" fmla="*/ 0 h 111442"/>
                <a:gd name="connsiteX5" fmla="*/ 40005 w 59055"/>
                <a:gd name="connsiteY5" fmla="*/ 0 h 111442"/>
                <a:gd name="connsiteX6" fmla="*/ 40005 w 59055"/>
                <a:gd name="connsiteY6" fmla="*/ 24765 h 111442"/>
                <a:gd name="connsiteX7" fmla="*/ 58103 w 59055"/>
                <a:gd name="connsiteY7" fmla="*/ 24765 h 111442"/>
                <a:gd name="connsiteX8" fmla="*/ 58103 w 59055"/>
                <a:gd name="connsiteY8" fmla="*/ 47625 h 111442"/>
                <a:gd name="connsiteX9" fmla="*/ 40005 w 59055"/>
                <a:gd name="connsiteY9" fmla="*/ 47625 h 111442"/>
                <a:gd name="connsiteX10" fmla="*/ 40005 w 59055"/>
                <a:gd name="connsiteY10" fmla="*/ 74295 h 111442"/>
                <a:gd name="connsiteX11" fmla="*/ 55245 w 59055"/>
                <a:gd name="connsiteY11" fmla="*/ 85725 h 111442"/>
                <a:gd name="connsiteX12" fmla="*/ 59055 w 59055"/>
                <a:gd name="connsiteY12" fmla="*/ 85725 h 111442"/>
                <a:gd name="connsiteX13" fmla="*/ 59055 w 59055"/>
                <a:gd name="connsiteY13" fmla="*/ 110490 h 111442"/>
                <a:gd name="connsiteX14" fmla="*/ 51435 w 59055"/>
                <a:gd name="connsiteY14" fmla="*/ 111443 h 111442"/>
                <a:gd name="connsiteX15" fmla="*/ 11430 w 59055"/>
                <a:gd name="connsiteY15" fmla="*/ 79058 h 111442"/>
                <a:gd name="connsiteX16" fmla="*/ 11430 w 59055"/>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 h="111442">
                  <a:moveTo>
                    <a:pt x="11430" y="47625"/>
                  </a:moveTo>
                  <a:lnTo>
                    <a:pt x="0" y="47625"/>
                  </a:lnTo>
                  <a:lnTo>
                    <a:pt x="0" y="24765"/>
                  </a:lnTo>
                  <a:lnTo>
                    <a:pt x="11430" y="24765"/>
                  </a:lnTo>
                  <a:lnTo>
                    <a:pt x="11430" y="0"/>
                  </a:lnTo>
                  <a:lnTo>
                    <a:pt x="40005" y="0"/>
                  </a:lnTo>
                  <a:lnTo>
                    <a:pt x="40005" y="24765"/>
                  </a:lnTo>
                  <a:lnTo>
                    <a:pt x="58103" y="24765"/>
                  </a:lnTo>
                  <a:lnTo>
                    <a:pt x="58103"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7" name="Vrije vorm: vorm 26">
              <a:extLst>
                <a:ext uri="{FF2B5EF4-FFF2-40B4-BE49-F238E27FC236}">
                  <a16:creationId xmlns:a16="http://schemas.microsoft.com/office/drawing/2014/main" id="{EC13EE3F-4BDE-4052-82D4-BC5BF7F212B1}"/>
                </a:ext>
              </a:extLst>
            </p:cNvPr>
            <p:cNvSpPr/>
            <p:nvPr/>
          </p:nvSpPr>
          <p:spPr>
            <a:xfrm>
              <a:off x="5396252" y="3372132"/>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8" name="Vrije vorm: vorm 27">
              <a:extLst>
                <a:ext uri="{FF2B5EF4-FFF2-40B4-BE49-F238E27FC236}">
                  <a16:creationId xmlns:a16="http://schemas.microsoft.com/office/drawing/2014/main" id="{5AF63B7B-B11B-4F5A-821D-343D578F9177}"/>
                </a:ext>
              </a:extLst>
            </p:cNvPr>
            <p:cNvSpPr/>
            <p:nvPr/>
          </p:nvSpPr>
          <p:spPr>
            <a:xfrm>
              <a:off x="5658444" y="3447044"/>
              <a:ext cx="306460" cy="320077"/>
            </a:xfrm>
            <a:custGeom>
              <a:avLst/>
              <a:gdLst>
                <a:gd name="connsiteX0" fmla="*/ 45720 w 85725"/>
                <a:gd name="connsiteY0" fmla="*/ 0 h 89534"/>
                <a:gd name="connsiteX1" fmla="*/ 85725 w 85725"/>
                <a:gd name="connsiteY1" fmla="*/ 41910 h 89534"/>
                <a:gd name="connsiteX2" fmla="*/ 84773 w 85725"/>
                <a:gd name="connsiteY2" fmla="*/ 50482 h 89534"/>
                <a:gd name="connsiteX3" fmla="*/ 30480 w 85725"/>
                <a:gd name="connsiteY3" fmla="*/ 50482 h 89534"/>
                <a:gd name="connsiteX4" fmla="*/ 50483 w 85725"/>
                <a:gd name="connsiteY4" fmla="*/ 65722 h 89534"/>
                <a:gd name="connsiteX5" fmla="*/ 74295 w 85725"/>
                <a:gd name="connsiteY5" fmla="*/ 57150 h 89534"/>
                <a:gd name="connsiteX6" fmla="*/ 84773 w 85725"/>
                <a:gd name="connsiteY6" fmla="*/ 77152 h 89534"/>
                <a:gd name="connsiteX7" fmla="*/ 47625 w 85725"/>
                <a:gd name="connsiteY7" fmla="*/ 89535 h 89534"/>
                <a:gd name="connsiteX8" fmla="*/ 0 w 85725"/>
                <a:gd name="connsiteY8" fmla="*/ 43815 h 89534"/>
                <a:gd name="connsiteX9" fmla="*/ 45720 w 85725"/>
                <a:gd name="connsiteY9" fmla="*/ 0 h 89534"/>
                <a:gd name="connsiteX10" fmla="*/ 56198 w 85725"/>
                <a:gd name="connsiteY10" fmla="*/ 34290 h 89534"/>
                <a:gd name="connsiteX11" fmla="*/ 44768 w 85725"/>
                <a:gd name="connsiteY11" fmla="*/ 21907 h 89534"/>
                <a:gd name="connsiteX12" fmla="*/ 30480 w 85725"/>
                <a:gd name="connsiteY12" fmla="*/ 34290 h 89534"/>
                <a:gd name="connsiteX13" fmla="*/ 56198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7"/>
                    <a:pt x="85725" y="41910"/>
                  </a:cubicBezTo>
                  <a:cubicBezTo>
                    <a:pt x="85725" y="44767"/>
                    <a:pt x="84773" y="50482"/>
                    <a:pt x="84773" y="50482"/>
                  </a:cubicBezTo>
                  <a:lnTo>
                    <a:pt x="30480" y="50482"/>
                  </a:lnTo>
                  <a:cubicBezTo>
                    <a:pt x="32385" y="60960"/>
                    <a:pt x="40958" y="65722"/>
                    <a:pt x="50483" y="65722"/>
                  </a:cubicBezTo>
                  <a:cubicBezTo>
                    <a:pt x="62865" y="65722"/>
                    <a:pt x="74295" y="57150"/>
                    <a:pt x="74295" y="57150"/>
                  </a:cubicBezTo>
                  <a:lnTo>
                    <a:pt x="84773" y="77152"/>
                  </a:lnTo>
                  <a:cubicBezTo>
                    <a:pt x="84773" y="77152"/>
                    <a:pt x="70485" y="89535"/>
                    <a:pt x="47625" y="89535"/>
                  </a:cubicBezTo>
                  <a:cubicBezTo>
                    <a:pt x="17145" y="89535"/>
                    <a:pt x="0" y="67627"/>
                    <a:pt x="0" y="43815"/>
                  </a:cubicBezTo>
                  <a:cubicBezTo>
                    <a:pt x="952" y="20002"/>
                    <a:pt x="18098" y="0"/>
                    <a:pt x="45720" y="0"/>
                  </a:cubicBezTo>
                  <a:close/>
                  <a:moveTo>
                    <a:pt x="56198" y="34290"/>
                  </a:moveTo>
                  <a:cubicBezTo>
                    <a:pt x="56198" y="27622"/>
                    <a:pt x="51435" y="21907"/>
                    <a:pt x="44768" y="21907"/>
                  </a:cubicBezTo>
                  <a:cubicBezTo>
                    <a:pt x="36195" y="21907"/>
                    <a:pt x="32385" y="27622"/>
                    <a:pt x="30480" y="34290"/>
                  </a:cubicBezTo>
                  <a:lnTo>
                    <a:pt x="56198" y="34290"/>
                  </a:lnTo>
                  <a:close/>
                </a:path>
              </a:pathLst>
            </a:custGeom>
            <a:solidFill>
              <a:schemeClr val="bg2"/>
            </a:solidFill>
            <a:ln w="9525" cap="flat">
              <a:noFill/>
              <a:prstDash val="solid"/>
              <a:miter/>
            </a:ln>
          </p:spPr>
          <p:txBody>
            <a:bodyPr rtlCol="0" anchor="ctr"/>
            <a:lstStyle/>
            <a:p>
              <a:endParaRPr lang="nl-NL" dirty="0"/>
            </a:p>
          </p:txBody>
        </p:sp>
        <p:sp>
          <p:nvSpPr>
            <p:cNvPr id="29" name="Vrije vorm: vorm 28">
              <a:extLst>
                <a:ext uri="{FF2B5EF4-FFF2-40B4-BE49-F238E27FC236}">
                  <a16:creationId xmlns:a16="http://schemas.microsoft.com/office/drawing/2014/main" id="{1EC6E0D1-54E5-4B3C-B3A3-8CEDEBF0042B}"/>
                </a:ext>
              </a:extLst>
            </p:cNvPr>
            <p:cNvSpPr/>
            <p:nvPr/>
          </p:nvSpPr>
          <p:spPr>
            <a:xfrm>
              <a:off x="6033006" y="3447044"/>
              <a:ext cx="211117" cy="309864"/>
            </a:xfrm>
            <a:custGeom>
              <a:avLst/>
              <a:gdLst>
                <a:gd name="connsiteX0" fmla="*/ 0 w 59055"/>
                <a:gd name="connsiteY0" fmla="*/ 1905 h 86677"/>
                <a:gd name="connsiteX1" fmla="*/ 27623 w 59055"/>
                <a:gd name="connsiteY1" fmla="*/ 1905 h 86677"/>
                <a:gd name="connsiteX2" fmla="*/ 27623 w 59055"/>
                <a:gd name="connsiteY2" fmla="*/ 16192 h 86677"/>
                <a:gd name="connsiteX3" fmla="*/ 27623 w 59055"/>
                <a:gd name="connsiteY3" fmla="*/ 21907 h 86677"/>
                <a:gd name="connsiteX4" fmla="*/ 27623 w 59055"/>
                <a:gd name="connsiteY4" fmla="*/ 21907 h 86677"/>
                <a:gd name="connsiteX5" fmla="*/ 55245 w 59055"/>
                <a:gd name="connsiteY5" fmla="*/ 0 h 86677"/>
                <a:gd name="connsiteX6" fmla="*/ 59055 w 59055"/>
                <a:gd name="connsiteY6" fmla="*/ 0 h 86677"/>
                <a:gd name="connsiteX7" fmla="*/ 59055 w 59055"/>
                <a:gd name="connsiteY7" fmla="*/ 28575 h 86677"/>
                <a:gd name="connsiteX8" fmla="*/ 53340 w 59055"/>
                <a:gd name="connsiteY8" fmla="*/ 27622 h 86677"/>
                <a:gd name="connsiteX9" fmla="*/ 31433 w 59055"/>
                <a:gd name="connsiteY9" fmla="*/ 42863 h 86677"/>
                <a:gd name="connsiteX10" fmla="*/ 29527 w 59055"/>
                <a:gd name="connsiteY10" fmla="*/ 54292 h 86677"/>
                <a:gd name="connsiteX11" fmla="*/ 29527 w 59055"/>
                <a:gd name="connsiteY11" fmla="*/ 86677 h 86677"/>
                <a:gd name="connsiteX12" fmla="*/ 952 w 59055"/>
                <a:gd name="connsiteY12" fmla="*/ 86677 h 86677"/>
                <a:gd name="connsiteX13" fmla="*/ 952 w 59055"/>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 h="86677">
                  <a:moveTo>
                    <a:pt x="0" y="1905"/>
                  </a:moveTo>
                  <a:lnTo>
                    <a:pt x="27623" y="1905"/>
                  </a:lnTo>
                  <a:lnTo>
                    <a:pt x="27623" y="16192"/>
                  </a:lnTo>
                  <a:cubicBezTo>
                    <a:pt x="27623" y="19050"/>
                    <a:pt x="27623" y="21907"/>
                    <a:pt x="27623" y="21907"/>
                  </a:cubicBezTo>
                  <a:lnTo>
                    <a:pt x="27623" y="21907"/>
                  </a:lnTo>
                  <a:cubicBezTo>
                    <a:pt x="31433" y="10477"/>
                    <a:pt x="41910" y="0"/>
                    <a:pt x="55245" y="0"/>
                  </a:cubicBezTo>
                  <a:cubicBezTo>
                    <a:pt x="57150" y="0"/>
                    <a:pt x="59055" y="0"/>
                    <a:pt x="59055" y="0"/>
                  </a:cubicBezTo>
                  <a:lnTo>
                    <a:pt x="59055" y="28575"/>
                  </a:lnTo>
                  <a:cubicBezTo>
                    <a:pt x="59055" y="28575"/>
                    <a:pt x="57150" y="27622"/>
                    <a:pt x="53340" y="27622"/>
                  </a:cubicBezTo>
                  <a:cubicBezTo>
                    <a:pt x="46673" y="27622"/>
                    <a:pt x="35243" y="29527"/>
                    <a:pt x="31433" y="42863"/>
                  </a:cubicBezTo>
                  <a:cubicBezTo>
                    <a:pt x="30480" y="45720"/>
                    <a:pt x="29527" y="49530"/>
                    <a:pt x="29527" y="54292"/>
                  </a:cubicBezTo>
                  <a:lnTo>
                    <a:pt x="29527" y="86677"/>
                  </a:lnTo>
                  <a:lnTo>
                    <a:pt x="952" y="86677"/>
                  </a:lnTo>
                  <a:lnTo>
                    <a:pt x="952" y="1905"/>
                  </a:lnTo>
                  <a:close/>
                </a:path>
              </a:pathLst>
            </a:custGeom>
            <a:solidFill>
              <a:schemeClr val="bg2"/>
            </a:solidFill>
            <a:ln w="9525"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C73540B9-F392-4998-9325-6087071F425F}"/>
                </a:ext>
              </a:extLst>
            </p:cNvPr>
            <p:cNvSpPr/>
            <p:nvPr/>
          </p:nvSpPr>
          <p:spPr>
            <a:xfrm>
              <a:off x="6278175" y="3334677"/>
              <a:ext cx="326887" cy="435855"/>
            </a:xfrm>
            <a:custGeom>
              <a:avLst/>
              <a:gdLst>
                <a:gd name="connsiteX0" fmla="*/ 40005 w 91439"/>
                <a:gd name="connsiteY0" fmla="*/ 31433 h 121920"/>
                <a:gd name="connsiteX1" fmla="*/ 62865 w 91439"/>
                <a:gd name="connsiteY1" fmla="*/ 38100 h 121920"/>
                <a:gd name="connsiteX2" fmla="*/ 62865 w 91439"/>
                <a:gd name="connsiteY2" fmla="*/ 38100 h 121920"/>
                <a:gd name="connsiteX3" fmla="*/ 62865 w 91439"/>
                <a:gd name="connsiteY3" fmla="*/ 34290 h 121920"/>
                <a:gd name="connsiteX4" fmla="*/ 62865 w 91439"/>
                <a:gd name="connsiteY4" fmla="*/ 0 h 121920"/>
                <a:gd name="connsiteX5" fmla="*/ 91440 w 91439"/>
                <a:gd name="connsiteY5" fmla="*/ 0 h 121920"/>
                <a:gd name="connsiteX6" fmla="*/ 91440 w 91439"/>
                <a:gd name="connsiteY6" fmla="*/ 120015 h 121920"/>
                <a:gd name="connsiteX7" fmla="*/ 63817 w 91439"/>
                <a:gd name="connsiteY7" fmla="*/ 120015 h 121920"/>
                <a:gd name="connsiteX8" fmla="*/ 63817 w 91439"/>
                <a:gd name="connsiteY8" fmla="*/ 114300 h 121920"/>
                <a:gd name="connsiteX9" fmla="*/ 63817 w 91439"/>
                <a:gd name="connsiteY9" fmla="*/ 109538 h 121920"/>
                <a:gd name="connsiteX10" fmla="*/ 63817 w 91439"/>
                <a:gd name="connsiteY10" fmla="*/ 109538 h 121920"/>
                <a:gd name="connsiteX11" fmla="*/ 39052 w 91439"/>
                <a:gd name="connsiteY11" fmla="*/ 121920 h 121920"/>
                <a:gd name="connsiteX12" fmla="*/ 0 w 91439"/>
                <a:gd name="connsiteY12" fmla="*/ 76200 h 121920"/>
                <a:gd name="connsiteX13" fmla="*/ 40005 w 91439"/>
                <a:gd name="connsiteY13" fmla="*/ 31433 h 121920"/>
                <a:gd name="connsiteX14" fmla="*/ 46672 w 91439"/>
                <a:gd name="connsiteY14" fmla="*/ 98108 h 121920"/>
                <a:gd name="connsiteX15" fmla="*/ 63817 w 91439"/>
                <a:gd name="connsiteY15" fmla="*/ 77152 h 121920"/>
                <a:gd name="connsiteX16" fmla="*/ 46672 w 91439"/>
                <a:gd name="connsiteY16" fmla="*/ 56198 h 121920"/>
                <a:gd name="connsiteX17" fmla="*/ 29527 w 91439"/>
                <a:gd name="connsiteY17" fmla="*/ 77152 h 121920"/>
                <a:gd name="connsiteX18" fmla="*/ 46672 w 91439"/>
                <a:gd name="connsiteY18" fmla="*/ 98108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439" h="121920">
                  <a:moveTo>
                    <a:pt x="40005" y="31433"/>
                  </a:moveTo>
                  <a:cubicBezTo>
                    <a:pt x="57150" y="31433"/>
                    <a:pt x="62865" y="38100"/>
                    <a:pt x="62865" y="38100"/>
                  </a:cubicBezTo>
                  <a:lnTo>
                    <a:pt x="62865" y="38100"/>
                  </a:lnTo>
                  <a:cubicBezTo>
                    <a:pt x="62865" y="38100"/>
                    <a:pt x="62865" y="36195"/>
                    <a:pt x="62865" y="34290"/>
                  </a:cubicBezTo>
                  <a:lnTo>
                    <a:pt x="62865" y="0"/>
                  </a:lnTo>
                  <a:lnTo>
                    <a:pt x="91440" y="0"/>
                  </a:lnTo>
                  <a:lnTo>
                    <a:pt x="91440" y="120015"/>
                  </a:lnTo>
                  <a:lnTo>
                    <a:pt x="63817" y="120015"/>
                  </a:lnTo>
                  <a:lnTo>
                    <a:pt x="63817" y="114300"/>
                  </a:lnTo>
                  <a:cubicBezTo>
                    <a:pt x="63817" y="111442"/>
                    <a:pt x="63817" y="109538"/>
                    <a:pt x="63817" y="109538"/>
                  </a:cubicBezTo>
                  <a:lnTo>
                    <a:pt x="63817" y="109538"/>
                  </a:lnTo>
                  <a:cubicBezTo>
                    <a:pt x="63817" y="109538"/>
                    <a:pt x="56197" y="121920"/>
                    <a:pt x="39052" y="121920"/>
                  </a:cubicBezTo>
                  <a:cubicBezTo>
                    <a:pt x="15240" y="121920"/>
                    <a:pt x="0" y="103823"/>
                    <a:pt x="0" y="76200"/>
                  </a:cubicBezTo>
                  <a:cubicBezTo>
                    <a:pt x="952" y="49530"/>
                    <a:pt x="17145" y="31433"/>
                    <a:pt x="40005" y="31433"/>
                  </a:cubicBezTo>
                  <a:close/>
                  <a:moveTo>
                    <a:pt x="46672" y="98108"/>
                  </a:moveTo>
                  <a:cubicBezTo>
                    <a:pt x="55245" y="98108"/>
                    <a:pt x="63817" y="91440"/>
                    <a:pt x="63817" y="77152"/>
                  </a:cubicBezTo>
                  <a:cubicBezTo>
                    <a:pt x="63817" y="66675"/>
                    <a:pt x="58102" y="56198"/>
                    <a:pt x="46672" y="56198"/>
                  </a:cubicBezTo>
                  <a:cubicBezTo>
                    <a:pt x="37147" y="56198"/>
                    <a:pt x="29527" y="63817"/>
                    <a:pt x="29527" y="77152"/>
                  </a:cubicBezTo>
                  <a:cubicBezTo>
                    <a:pt x="30480" y="89535"/>
                    <a:pt x="37147" y="98108"/>
                    <a:pt x="46672" y="98108"/>
                  </a:cubicBezTo>
                  <a:close/>
                </a:path>
              </a:pathLst>
            </a:custGeom>
            <a:solidFill>
              <a:schemeClr val="bg2"/>
            </a:solidFill>
            <a:ln w="9525"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2102E4A9-76DA-48FB-8449-CA652BCE07F2}"/>
                </a:ext>
              </a:extLst>
            </p:cNvPr>
            <p:cNvSpPr/>
            <p:nvPr/>
          </p:nvSpPr>
          <p:spPr>
            <a:xfrm>
              <a:off x="6673168" y="3447044"/>
              <a:ext cx="289433" cy="320077"/>
            </a:xfrm>
            <a:custGeom>
              <a:avLst/>
              <a:gdLst>
                <a:gd name="connsiteX0" fmla="*/ 50482 w 80962"/>
                <a:gd name="connsiteY0" fmla="*/ 34290 h 89534"/>
                <a:gd name="connsiteX1" fmla="*/ 51435 w 80962"/>
                <a:gd name="connsiteY1" fmla="*/ 34290 h 89534"/>
                <a:gd name="connsiteX2" fmla="*/ 51435 w 80962"/>
                <a:gd name="connsiteY2" fmla="*/ 32385 h 89534"/>
                <a:gd name="connsiteX3" fmla="*/ 39052 w 80962"/>
                <a:gd name="connsiteY3" fmla="*/ 22860 h 89534"/>
                <a:gd name="connsiteX4" fmla="*/ 16192 w 80962"/>
                <a:gd name="connsiteY4" fmla="*/ 31432 h 89534"/>
                <a:gd name="connsiteX5" fmla="*/ 5715 w 80962"/>
                <a:gd name="connsiteY5" fmla="*/ 11430 h 89534"/>
                <a:gd name="connsiteX6" fmla="*/ 41910 w 80962"/>
                <a:gd name="connsiteY6" fmla="*/ 0 h 89534"/>
                <a:gd name="connsiteX7" fmla="*/ 80963 w 80962"/>
                <a:gd name="connsiteY7" fmla="*/ 35242 h 89534"/>
                <a:gd name="connsiteX8" fmla="*/ 80963 w 80962"/>
                <a:gd name="connsiteY8" fmla="*/ 88582 h 89534"/>
                <a:gd name="connsiteX9" fmla="*/ 54292 w 80962"/>
                <a:gd name="connsiteY9" fmla="*/ 88582 h 89534"/>
                <a:gd name="connsiteX10" fmla="*/ 54292 w 80962"/>
                <a:gd name="connsiteY10" fmla="*/ 82867 h 89534"/>
                <a:gd name="connsiteX11" fmla="*/ 54292 w 80962"/>
                <a:gd name="connsiteY11" fmla="*/ 77152 h 89534"/>
                <a:gd name="connsiteX12" fmla="*/ 54292 w 80962"/>
                <a:gd name="connsiteY12" fmla="*/ 77152 h 89534"/>
                <a:gd name="connsiteX13" fmla="*/ 29527 w 80962"/>
                <a:gd name="connsiteY13" fmla="*/ 89535 h 89534"/>
                <a:gd name="connsiteX14" fmla="*/ 0 w 80962"/>
                <a:gd name="connsiteY14" fmla="*/ 61913 h 89534"/>
                <a:gd name="connsiteX15" fmla="*/ 50482 w 80962"/>
                <a:gd name="connsiteY15" fmla="*/ 34290 h 89534"/>
                <a:gd name="connsiteX16" fmla="*/ 37148 w 80962"/>
                <a:gd name="connsiteY16" fmla="*/ 68580 h 89534"/>
                <a:gd name="connsiteX17" fmla="*/ 51435 w 80962"/>
                <a:gd name="connsiteY17" fmla="*/ 53340 h 89534"/>
                <a:gd name="connsiteX18" fmla="*/ 51435 w 80962"/>
                <a:gd name="connsiteY18" fmla="*/ 51435 h 89534"/>
                <a:gd name="connsiteX19" fmla="*/ 48577 w 80962"/>
                <a:gd name="connsiteY19" fmla="*/ 51435 h 89534"/>
                <a:gd name="connsiteX20" fmla="*/ 28575 w 80962"/>
                <a:gd name="connsiteY20" fmla="*/ 60960 h 89534"/>
                <a:gd name="connsiteX21" fmla="*/ 37148 w 80962"/>
                <a:gd name="connsiteY21" fmla="*/ 6858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4">
                  <a:moveTo>
                    <a:pt x="50482" y="34290"/>
                  </a:moveTo>
                  <a:lnTo>
                    <a:pt x="51435" y="34290"/>
                  </a:lnTo>
                  <a:lnTo>
                    <a:pt x="51435" y="32385"/>
                  </a:lnTo>
                  <a:cubicBezTo>
                    <a:pt x="51435" y="24765"/>
                    <a:pt x="45720" y="22860"/>
                    <a:pt x="39052" y="22860"/>
                  </a:cubicBezTo>
                  <a:cubicBezTo>
                    <a:pt x="28575" y="22860"/>
                    <a:pt x="16192" y="31432"/>
                    <a:pt x="16192" y="31432"/>
                  </a:cubicBezTo>
                  <a:lnTo>
                    <a:pt x="5715" y="11430"/>
                  </a:lnTo>
                  <a:cubicBezTo>
                    <a:pt x="5715" y="11430"/>
                    <a:pt x="20955" y="0"/>
                    <a:pt x="41910" y="0"/>
                  </a:cubicBezTo>
                  <a:cubicBezTo>
                    <a:pt x="66675" y="0"/>
                    <a:pt x="80963" y="13335"/>
                    <a:pt x="80963" y="35242"/>
                  </a:cubicBezTo>
                  <a:lnTo>
                    <a:pt x="80963" y="88582"/>
                  </a:lnTo>
                  <a:lnTo>
                    <a:pt x="54292" y="88582"/>
                  </a:lnTo>
                  <a:lnTo>
                    <a:pt x="54292" y="82867"/>
                  </a:lnTo>
                  <a:cubicBezTo>
                    <a:pt x="54292" y="80010"/>
                    <a:pt x="54292" y="77152"/>
                    <a:pt x="54292" y="77152"/>
                  </a:cubicBezTo>
                  <a:lnTo>
                    <a:pt x="54292" y="77152"/>
                  </a:lnTo>
                  <a:cubicBezTo>
                    <a:pt x="54292" y="77152"/>
                    <a:pt x="47625" y="89535"/>
                    <a:pt x="29527" y="89535"/>
                  </a:cubicBezTo>
                  <a:cubicBezTo>
                    <a:pt x="13335" y="89535"/>
                    <a:pt x="0" y="79057"/>
                    <a:pt x="0" y="61913"/>
                  </a:cubicBezTo>
                  <a:cubicBezTo>
                    <a:pt x="0" y="37147"/>
                    <a:pt x="37148" y="34290"/>
                    <a:pt x="50482" y="34290"/>
                  </a:cubicBezTo>
                  <a:close/>
                  <a:moveTo>
                    <a:pt x="37148" y="68580"/>
                  </a:moveTo>
                  <a:cubicBezTo>
                    <a:pt x="44767" y="68580"/>
                    <a:pt x="51435" y="60007"/>
                    <a:pt x="51435" y="53340"/>
                  </a:cubicBezTo>
                  <a:lnTo>
                    <a:pt x="51435" y="51435"/>
                  </a:lnTo>
                  <a:lnTo>
                    <a:pt x="48577" y="51435"/>
                  </a:lnTo>
                  <a:cubicBezTo>
                    <a:pt x="39052" y="51435"/>
                    <a:pt x="28575" y="54292"/>
                    <a:pt x="28575" y="60960"/>
                  </a:cubicBezTo>
                  <a:cubicBezTo>
                    <a:pt x="29527" y="64770"/>
                    <a:pt x="31432"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32" name="Vrije vorm: vorm 31">
              <a:extLst>
                <a:ext uri="{FF2B5EF4-FFF2-40B4-BE49-F238E27FC236}">
                  <a16:creationId xmlns:a16="http://schemas.microsoft.com/office/drawing/2014/main" id="{78DC7490-0F8A-4935-B673-6FF90DD53D74}"/>
                </a:ext>
              </a:extLst>
            </p:cNvPr>
            <p:cNvSpPr/>
            <p:nvPr/>
          </p:nvSpPr>
          <p:spPr>
            <a:xfrm>
              <a:off x="7040920" y="3447044"/>
              <a:ext cx="476716" cy="316674"/>
            </a:xfrm>
            <a:custGeom>
              <a:avLst/>
              <a:gdLst>
                <a:gd name="connsiteX0" fmla="*/ 953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3 w 133350"/>
                <a:gd name="connsiteY5" fmla="*/ 0 h 88582"/>
                <a:gd name="connsiteX6" fmla="*/ 78105 w 133350"/>
                <a:gd name="connsiteY6" fmla="*/ 14288 h 88582"/>
                <a:gd name="connsiteX7" fmla="*/ 78105 w 133350"/>
                <a:gd name="connsiteY7" fmla="*/ 14288 h 88582"/>
                <a:gd name="connsiteX8" fmla="*/ 105728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7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7 h 88582"/>
                <a:gd name="connsiteX19" fmla="*/ 45720 w 133350"/>
                <a:gd name="connsiteY19" fmla="*/ 26670 h 88582"/>
                <a:gd name="connsiteX20" fmla="*/ 29528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3" y="1905"/>
                  </a:moveTo>
                  <a:lnTo>
                    <a:pt x="28575" y="1905"/>
                  </a:lnTo>
                  <a:lnTo>
                    <a:pt x="28575" y="9525"/>
                  </a:lnTo>
                  <a:cubicBezTo>
                    <a:pt x="28575" y="12382"/>
                    <a:pt x="28575" y="15240"/>
                    <a:pt x="28575" y="15240"/>
                  </a:cubicBezTo>
                  <a:lnTo>
                    <a:pt x="28575" y="15240"/>
                  </a:lnTo>
                  <a:cubicBezTo>
                    <a:pt x="32385" y="9525"/>
                    <a:pt x="40958" y="0"/>
                    <a:pt x="54293" y="0"/>
                  </a:cubicBezTo>
                  <a:cubicBezTo>
                    <a:pt x="64770" y="0"/>
                    <a:pt x="74295" y="4763"/>
                    <a:pt x="78105" y="14288"/>
                  </a:cubicBezTo>
                  <a:lnTo>
                    <a:pt x="78105" y="14288"/>
                  </a:lnTo>
                  <a:cubicBezTo>
                    <a:pt x="82868" y="6667"/>
                    <a:pt x="92393" y="0"/>
                    <a:pt x="105728" y="0"/>
                  </a:cubicBezTo>
                  <a:cubicBezTo>
                    <a:pt x="121920" y="0"/>
                    <a:pt x="133350" y="8572"/>
                    <a:pt x="133350" y="32385"/>
                  </a:cubicBezTo>
                  <a:lnTo>
                    <a:pt x="133350" y="88582"/>
                  </a:lnTo>
                  <a:lnTo>
                    <a:pt x="104775" y="88582"/>
                  </a:lnTo>
                  <a:lnTo>
                    <a:pt x="104775" y="37147"/>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7"/>
                  </a:lnTo>
                  <a:cubicBezTo>
                    <a:pt x="52388" y="30480"/>
                    <a:pt x="51435" y="26670"/>
                    <a:pt x="45720" y="26670"/>
                  </a:cubicBezTo>
                  <a:cubicBezTo>
                    <a:pt x="36195" y="26670"/>
                    <a:pt x="32385" y="33338"/>
                    <a:pt x="29528" y="41910"/>
                  </a:cubicBezTo>
                  <a:cubicBezTo>
                    <a:pt x="28575" y="44767"/>
                    <a:pt x="28575" y="48577"/>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grpSp>
      <p:sp>
        <p:nvSpPr>
          <p:cNvPr id="58" name="Vrije vorm: vorm 57">
            <a:extLst>
              <a:ext uri="{FF2B5EF4-FFF2-40B4-BE49-F238E27FC236}">
                <a16:creationId xmlns:a16="http://schemas.microsoft.com/office/drawing/2014/main" id="{1F25C178-B253-4442-8B4B-F50B4251EE07}"/>
              </a:ext>
            </a:extLst>
          </p:cNvPr>
          <p:cNvSpPr/>
          <p:nvPr userDrawn="1"/>
        </p:nvSpPr>
        <p:spPr>
          <a:xfrm>
            <a:off x="6292115" y="4872243"/>
            <a:ext cx="359170" cy="203760"/>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3 w 1187177"/>
              <a:gd name="connsiteY0" fmla="*/ 98118 h 971927"/>
              <a:gd name="connsiteX1" fmla="*/ 464024 w 1187177"/>
              <a:gd name="connsiteY1" fmla="*/ 586246 h 971927"/>
              <a:gd name="connsiteX2" fmla="*/ 289261 w 1187177"/>
              <a:gd name="connsiteY2" fmla="*/ 357247 h 971927"/>
              <a:gd name="connsiteX3" fmla="*/ 0 w 1187177"/>
              <a:gd name="connsiteY3" fmla="*/ 598299 h 971927"/>
              <a:gd name="connsiteX4" fmla="*/ 132578 w 1187177"/>
              <a:gd name="connsiteY4" fmla="*/ 712798 h 971927"/>
              <a:gd name="connsiteX5" fmla="*/ 283235 w 1187177"/>
              <a:gd name="connsiteY5" fmla="*/ 574193 h 971927"/>
              <a:gd name="connsiteX6" fmla="*/ 464024 w 1187177"/>
              <a:gd name="connsiteY6" fmla="*/ 682666 h 971927"/>
              <a:gd name="connsiteX7" fmla="*/ 626733 w 1187177"/>
              <a:gd name="connsiteY7" fmla="*/ 604325 h 971927"/>
              <a:gd name="connsiteX8" fmla="*/ 650838 w 1187177"/>
              <a:gd name="connsiteY8" fmla="*/ 646509 h 971927"/>
              <a:gd name="connsiteX9" fmla="*/ 638785 w 1187177"/>
              <a:gd name="connsiteY9" fmla="*/ 971927 h 971927"/>
              <a:gd name="connsiteX10" fmla="*/ 686996 w 1187177"/>
              <a:gd name="connsiteY10" fmla="*/ 941796 h 971927"/>
              <a:gd name="connsiteX11" fmla="*/ 735206 w 1187177"/>
              <a:gd name="connsiteY11" fmla="*/ 779087 h 971927"/>
              <a:gd name="connsiteX12" fmla="*/ 1187177 w 1187177"/>
              <a:gd name="connsiteY12" fmla="*/ 80039 h 971927"/>
              <a:gd name="connsiteX13" fmla="*/ 1078704 w 1187177"/>
              <a:gd name="connsiteY13" fmla="*/ 1697 h 971927"/>
              <a:gd name="connsiteX14" fmla="*/ 934073 w 1187177"/>
              <a:gd name="connsiteY14" fmla="*/ 98118 h 971927"/>
              <a:gd name="connsiteX15" fmla="*/ 126552 w 1187177"/>
              <a:gd name="connsiteY15" fmla="*/ 580220 h 971927"/>
              <a:gd name="connsiteX16" fmla="*/ 108473 w 1187177"/>
              <a:gd name="connsiteY16" fmla="*/ 562141 h 971927"/>
              <a:gd name="connsiteX17" fmla="*/ 216946 w 1187177"/>
              <a:gd name="connsiteY17" fmla="*/ 459694 h 971927"/>
              <a:gd name="connsiteX18" fmla="*/ 241051 w 1187177"/>
              <a:gd name="connsiteY18" fmla="*/ 477773 h 971927"/>
              <a:gd name="connsiteX19" fmla="*/ 126552 w 1187177"/>
              <a:gd name="connsiteY19" fmla="*/ 580220 h 971927"/>
              <a:gd name="connsiteX0" fmla="*/ 934073 w 1187177"/>
              <a:gd name="connsiteY0" fmla="*/ 98118 h 976082"/>
              <a:gd name="connsiteX1" fmla="*/ 464024 w 1187177"/>
              <a:gd name="connsiteY1" fmla="*/ 586246 h 976082"/>
              <a:gd name="connsiteX2" fmla="*/ 289261 w 1187177"/>
              <a:gd name="connsiteY2" fmla="*/ 357247 h 976082"/>
              <a:gd name="connsiteX3" fmla="*/ 0 w 1187177"/>
              <a:gd name="connsiteY3" fmla="*/ 598299 h 976082"/>
              <a:gd name="connsiteX4" fmla="*/ 132578 w 1187177"/>
              <a:gd name="connsiteY4" fmla="*/ 712798 h 976082"/>
              <a:gd name="connsiteX5" fmla="*/ 283235 w 1187177"/>
              <a:gd name="connsiteY5" fmla="*/ 574193 h 976082"/>
              <a:gd name="connsiteX6" fmla="*/ 464024 w 1187177"/>
              <a:gd name="connsiteY6" fmla="*/ 682666 h 976082"/>
              <a:gd name="connsiteX7" fmla="*/ 626733 w 1187177"/>
              <a:gd name="connsiteY7" fmla="*/ 604325 h 976082"/>
              <a:gd name="connsiteX8" fmla="*/ 650838 w 1187177"/>
              <a:gd name="connsiteY8" fmla="*/ 646509 h 976082"/>
              <a:gd name="connsiteX9" fmla="*/ 638785 w 1187177"/>
              <a:gd name="connsiteY9" fmla="*/ 971927 h 976082"/>
              <a:gd name="connsiteX10" fmla="*/ 735206 w 1187177"/>
              <a:gd name="connsiteY10" fmla="*/ 779087 h 976082"/>
              <a:gd name="connsiteX11" fmla="*/ 1187177 w 1187177"/>
              <a:gd name="connsiteY11" fmla="*/ 80039 h 976082"/>
              <a:gd name="connsiteX12" fmla="*/ 1078704 w 1187177"/>
              <a:gd name="connsiteY12" fmla="*/ 1697 h 976082"/>
              <a:gd name="connsiteX13" fmla="*/ 934073 w 1187177"/>
              <a:gd name="connsiteY13" fmla="*/ 98118 h 976082"/>
              <a:gd name="connsiteX14" fmla="*/ 126552 w 1187177"/>
              <a:gd name="connsiteY14" fmla="*/ 580220 h 976082"/>
              <a:gd name="connsiteX15" fmla="*/ 108473 w 1187177"/>
              <a:gd name="connsiteY15" fmla="*/ 562141 h 976082"/>
              <a:gd name="connsiteX16" fmla="*/ 216946 w 1187177"/>
              <a:gd name="connsiteY16" fmla="*/ 459694 h 976082"/>
              <a:gd name="connsiteX17" fmla="*/ 241051 w 1187177"/>
              <a:gd name="connsiteY17" fmla="*/ 477773 h 976082"/>
              <a:gd name="connsiteX18" fmla="*/ 126552 w 1187177"/>
              <a:gd name="connsiteY18" fmla="*/ 580220 h 976082"/>
              <a:gd name="connsiteX0" fmla="*/ 934073 w 1210004"/>
              <a:gd name="connsiteY0" fmla="*/ 117903 h 991713"/>
              <a:gd name="connsiteX1" fmla="*/ 464024 w 1210004"/>
              <a:gd name="connsiteY1" fmla="*/ 606031 h 991713"/>
              <a:gd name="connsiteX2" fmla="*/ 289261 w 1210004"/>
              <a:gd name="connsiteY2" fmla="*/ 377032 h 991713"/>
              <a:gd name="connsiteX3" fmla="*/ 0 w 1210004"/>
              <a:gd name="connsiteY3" fmla="*/ 618084 h 991713"/>
              <a:gd name="connsiteX4" fmla="*/ 132578 w 1210004"/>
              <a:gd name="connsiteY4" fmla="*/ 732583 h 991713"/>
              <a:gd name="connsiteX5" fmla="*/ 283235 w 1210004"/>
              <a:gd name="connsiteY5" fmla="*/ 593978 h 991713"/>
              <a:gd name="connsiteX6" fmla="*/ 464024 w 1210004"/>
              <a:gd name="connsiteY6" fmla="*/ 702451 h 991713"/>
              <a:gd name="connsiteX7" fmla="*/ 626733 w 1210004"/>
              <a:gd name="connsiteY7" fmla="*/ 624110 h 991713"/>
              <a:gd name="connsiteX8" fmla="*/ 650838 w 1210004"/>
              <a:gd name="connsiteY8" fmla="*/ 666294 h 991713"/>
              <a:gd name="connsiteX9" fmla="*/ 638785 w 1210004"/>
              <a:gd name="connsiteY9" fmla="*/ 991712 h 991713"/>
              <a:gd name="connsiteX10" fmla="*/ 1187177 w 1210004"/>
              <a:gd name="connsiteY10" fmla="*/ 99824 h 991713"/>
              <a:gd name="connsiteX11" fmla="*/ 1078704 w 1210004"/>
              <a:gd name="connsiteY11" fmla="*/ 21482 h 991713"/>
              <a:gd name="connsiteX12" fmla="*/ 934073 w 1210004"/>
              <a:gd name="connsiteY12" fmla="*/ 117903 h 991713"/>
              <a:gd name="connsiteX13" fmla="*/ 126552 w 1210004"/>
              <a:gd name="connsiteY13" fmla="*/ 600005 h 991713"/>
              <a:gd name="connsiteX14" fmla="*/ 108473 w 1210004"/>
              <a:gd name="connsiteY14" fmla="*/ 581926 h 991713"/>
              <a:gd name="connsiteX15" fmla="*/ 216946 w 1210004"/>
              <a:gd name="connsiteY15" fmla="*/ 479479 h 991713"/>
              <a:gd name="connsiteX16" fmla="*/ 241051 w 1210004"/>
              <a:gd name="connsiteY16" fmla="*/ 497558 h 991713"/>
              <a:gd name="connsiteX17" fmla="*/ 126552 w 1210004"/>
              <a:gd name="connsiteY17" fmla="*/ 600005 h 991713"/>
              <a:gd name="connsiteX0" fmla="*/ 934073 w 1209196"/>
              <a:gd name="connsiteY0" fmla="*/ 100019 h 714700"/>
              <a:gd name="connsiteX1" fmla="*/ 464024 w 1209196"/>
              <a:gd name="connsiteY1" fmla="*/ 588147 h 714700"/>
              <a:gd name="connsiteX2" fmla="*/ 289261 w 1209196"/>
              <a:gd name="connsiteY2" fmla="*/ 359148 h 714700"/>
              <a:gd name="connsiteX3" fmla="*/ 0 w 1209196"/>
              <a:gd name="connsiteY3" fmla="*/ 600200 h 714700"/>
              <a:gd name="connsiteX4" fmla="*/ 132578 w 1209196"/>
              <a:gd name="connsiteY4" fmla="*/ 714699 h 714700"/>
              <a:gd name="connsiteX5" fmla="*/ 283235 w 1209196"/>
              <a:gd name="connsiteY5" fmla="*/ 576094 h 714700"/>
              <a:gd name="connsiteX6" fmla="*/ 464024 w 1209196"/>
              <a:gd name="connsiteY6" fmla="*/ 684567 h 714700"/>
              <a:gd name="connsiteX7" fmla="*/ 626733 w 1209196"/>
              <a:gd name="connsiteY7" fmla="*/ 606226 h 714700"/>
              <a:gd name="connsiteX8" fmla="*/ 650838 w 1209196"/>
              <a:gd name="connsiteY8" fmla="*/ 648410 h 714700"/>
              <a:gd name="connsiteX9" fmla="*/ 1187177 w 1209196"/>
              <a:gd name="connsiteY9" fmla="*/ 81940 h 714700"/>
              <a:gd name="connsiteX10" fmla="*/ 1078704 w 1209196"/>
              <a:gd name="connsiteY10" fmla="*/ 3598 h 714700"/>
              <a:gd name="connsiteX11" fmla="*/ 934073 w 1209196"/>
              <a:gd name="connsiteY11" fmla="*/ 100019 h 714700"/>
              <a:gd name="connsiteX12" fmla="*/ 126552 w 1209196"/>
              <a:gd name="connsiteY12" fmla="*/ 582121 h 714700"/>
              <a:gd name="connsiteX13" fmla="*/ 108473 w 1209196"/>
              <a:gd name="connsiteY13" fmla="*/ 564042 h 714700"/>
              <a:gd name="connsiteX14" fmla="*/ 216946 w 1209196"/>
              <a:gd name="connsiteY14" fmla="*/ 461595 h 714700"/>
              <a:gd name="connsiteX15" fmla="*/ 241051 w 1209196"/>
              <a:gd name="connsiteY15" fmla="*/ 479674 h 714700"/>
              <a:gd name="connsiteX16" fmla="*/ 126552 w 1209196"/>
              <a:gd name="connsiteY16" fmla="*/ 582121 h 714700"/>
              <a:gd name="connsiteX0" fmla="*/ 934073 w 1078704"/>
              <a:gd name="connsiteY0" fmla="*/ 98119 h 712798"/>
              <a:gd name="connsiteX1" fmla="*/ 464024 w 1078704"/>
              <a:gd name="connsiteY1" fmla="*/ 586247 h 712798"/>
              <a:gd name="connsiteX2" fmla="*/ 289261 w 1078704"/>
              <a:gd name="connsiteY2" fmla="*/ 357248 h 712798"/>
              <a:gd name="connsiteX3" fmla="*/ 0 w 1078704"/>
              <a:gd name="connsiteY3" fmla="*/ 598300 h 712798"/>
              <a:gd name="connsiteX4" fmla="*/ 132578 w 1078704"/>
              <a:gd name="connsiteY4" fmla="*/ 712799 h 712798"/>
              <a:gd name="connsiteX5" fmla="*/ 283235 w 1078704"/>
              <a:gd name="connsiteY5" fmla="*/ 574194 h 712798"/>
              <a:gd name="connsiteX6" fmla="*/ 464024 w 1078704"/>
              <a:gd name="connsiteY6" fmla="*/ 682667 h 712798"/>
              <a:gd name="connsiteX7" fmla="*/ 626733 w 1078704"/>
              <a:gd name="connsiteY7" fmla="*/ 604326 h 712798"/>
              <a:gd name="connsiteX8" fmla="*/ 650838 w 1078704"/>
              <a:gd name="connsiteY8" fmla="*/ 646510 h 712798"/>
              <a:gd name="connsiteX9" fmla="*/ 1078704 w 1078704"/>
              <a:gd name="connsiteY9" fmla="*/ 1698 h 712798"/>
              <a:gd name="connsiteX10" fmla="*/ 934073 w 1078704"/>
              <a:gd name="connsiteY10" fmla="*/ 98119 h 712798"/>
              <a:gd name="connsiteX11" fmla="*/ 126552 w 1078704"/>
              <a:gd name="connsiteY11" fmla="*/ 580221 h 712798"/>
              <a:gd name="connsiteX12" fmla="*/ 108473 w 1078704"/>
              <a:gd name="connsiteY12" fmla="*/ 562142 h 712798"/>
              <a:gd name="connsiteX13" fmla="*/ 216946 w 1078704"/>
              <a:gd name="connsiteY13" fmla="*/ 459695 h 712798"/>
              <a:gd name="connsiteX14" fmla="*/ 241051 w 1078704"/>
              <a:gd name="connsiteY14" fmla="*/ 477774 h 712798"/>
              <a:gd name="connsiteX15" fmla="*/ 126552 w 1078704"/>
              <a:gd name="connsiteY15" fmla="*/ 580221 h 712798"/>
              <a:gd name="connsiteX0" fmla="*/ 934073 w 936624"/>
              <a:gd name="connsiteY0" fmla="*/ 0 h 614680"/>
              <a:gd name="connsiteX1" fmla="*/ 464024 w 936624"/>
              <a:gd name="connsiteY1" fmla="*/ 488128 h 614680"/>
              <a:gd name="connsiteX2" fmla="*/ 289261 w 936624"/>
              <a:gd name="connsiteY2" fmla="*/ 259129 h 614680"/>
              <a:gd name="connsiteX3" fmla="*/ 0 w 936624"/>
              <a:gd name="connsiteY3" fmla="*/ 500181 h 614680"/>
              <a:gd name="connsiteX4" fmla="*/ 132578 w 936624"/>
              <a:gd name="connsiteY4" fmla="*/ 614680 h 614680"/>
              <a:gd name="connsiteX5" fmla="*/ 283235 w 936624"/>
              <a:gd name="connsiteY5" fmla="*/ 476075 h 614680"/>
              <a:gd name="connsiteX6" fmla="*/ 464024 w 936624"/>
              <a:gd name="connsiteY6" fmla="*/ 584548 h 614680"/>
              <a:gd name="connsiteX7" fmla="*/ 626733 w 936624"/>
              <a:gd name="connsiteY7" fmla="*/ 506207 h 614680"/>
              <a:gd name="connsiteX8" fmla="*/ 650838 w 936624"/>
              <a:gd name="connsiteY8" fmla="*/ 548391 h 614680"/>
              <a:gd name="connsiteX9" fmla="*/ 934073 w 936624"/>
              <a:gd name="connsiteY9" fmla="*/ 0 h 614680"/>
              <a:gd name="connsiteX10" fmla="*/ 126552 w 936624"/>
              <a:gd name="connsiteY10" fmla="*/ 482102 h 614680"/>
              <a:gd name="connsiteX11" fmla="*/ 108473 w 936624"/>
              <a:gd name="connsiteY11" fmla="*/ 464023 h 614680"/>
              <a:gd name="connsiteX12" fmla="*/ 216946 w 936624"/>
              <a:gd name="connsiteY12" fmla="*/ 361576 h 614680"/>
              <a:gd name="connsiteX13" fmla="*/ 241051 w 936624"/>
              <a:gd name="connsiteY13" fmla="*/ 379655 h 614680"/>
              <a:gd name="connsiteX14" fmla="*/ 126552 w 936624"/>
              <a:gd name="connsiteY14" fmla="*/ 482102 h 614680"/>
              <a:gd name="connsiteX0" fmla="*/ 650838 w 660207"/>
              <a:gd name="connsiteY0" fmla="*/ 289261 h 355550"/>
              <a:gd name="connsiteX1" fmla="*/ 464024 w 660207"/>
              <a:gd name="connsiteY1" fmla="*/ 228998 h 355550"/>
              <a:gd name="connsiteX2" fmla="*/ 289261 w 660207"/>
              <a:gd name="connsiteY2" fmla="*/ -1 h 355550"/>
              <a:gd name="connsiteX3" fmla="*/ 0 w 660207"/>
              <a:gd name="connsiteY3" fmla="*/ 241051 h 355550"/>
              <a:gd name="connsiteX4" fmla="*/ 132578 w 660207"/>
              <a:gd name="connsiteY4" fmla="*/ 355550 h 355550"/>
              <a:gd name="connsiteX5" fmla="*/ 283235 w 660207"/>
              <a:gd name="connsiteY5" fmla="*/ 216945 h 355550"/>
              <a:gd name="connsiteX6" fmla="*/ 464024 w 660207"/>
              <a:gd name="connsiteY6" fmla="*/ 325418 h 355550"/>
              <a:gd name="connsiteX7" fmla="*/ 626733 w 660207"/>
              <a:gd name="connsiteY7" fmla="*/ 247077 h 355550"/>
              <a:gd name="connsiteX8" fmla="*/ 650838 w 660207"/>
              <a:gd name="connsiteY8" fmla="*/ 289261 h 355550"/>
              <a:gd name="connsiteX9" fmla="*/ 126552 w 660207"/>
              <a:gd name="connsiteY9" fmla="*/ 222972 h 355550"/>
              <a:gd name="connsiteX10" fmla="*/ 108473 w 660207"/>
              <a:gd name="connsiteY10" fmla="*/ 204893 h 355550"/>
              <a:gd name="connsiteX11" fmla="*/ 216946 w 660207"/>
              <a:gd name="connsiteY11" fmla="*/ 102446 h 355550"/>
              <a:gd name="connsiteX12" fmla="*/ 241051 w 660207"/>
              <a:gd name="connsiteY12" fmla="*/ 120525 h 355550"/>
              <a:gd name="connsiteX13" fmla="*/ 126552 w 660207"/>
              <a:gd name="connsiteY13" fmla="*/ 222972 h 355550"/>
              <a:gd name="connsiteX0" fmla="*/ 626733 w 626734"/>
              <a:gd name="connsiteY0" fmla="*/ 247078 h 355551"/>
              <a:gd name="connsiteX1" fmla="*/ 464024 w 626734"/>
              <a:gd name="connsiteY1" fmla="*/ 228999 h 355551"/>
              <a:gd name="connsiteX2" fmla="*/ 289261 w 626734"/>
              <a:gd name="connsiteY2" fmla="*/ 0 h 355551"/>
              <a:gd name="connsiteX3" fmla="*/ 0 w 626734"/>
              <a:gd name="connsiteY3" fmla="*/ 241052 h 355551"/>
              <a:gd name="connsiteX4" fmla="*/ 132578 w 626734"/>
              <a:gd name="connsiteY4" fmla="*/ 355551 h 355551"/>
              <a:gd name="connsiteX5" fmla="*/ 283235 w 626734"/>
              <a:gd name="connsiteY5" fmla="*/ 216946 h 355551"/>
              <a:gd name="connsiteX6" fmla="*/ 464024 w 626734"/>
              <a:gd name="connsiteY6" fmla="*/ 325419 h 355551"/>
              <a:gd name="connsiteX7" fmla="*/ 626733 w 626734"/>
              <a:gd name="connsiteY7" fmla="*/ 247078 h 355551"/>
              <a:gd name="connsiteX8" fmla="*/ 126552 w 626734"/>
              <a:gd name="connsiteY8" fmla="*/ 222973 h 355551"/>
              <a:gd name="connsiteX9" fmla="*/ 108473 w 626734"/>
              <a:gd name="connsiteY9" fmla="*/ 204894 h 355551"/>
              <a:gd name="connsiteX10" fmla="*/ 216946 w 626734"/>
              <a:gd name="connsiteY10" fmla="*/ 102447 h 355551"/>
              <a:gd name="connsiteX11" fmla="*/ 241051 w 626734"/>
              <a:gd name="connsiteY11" fmla="*/ 120526 h 355551"/>
              <a:gd name="connsiteX12" fmla="*/ 126552 w 626734"/>
              <a:gd name="connsiteY12" fmla="*/ 222973 h 35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6734" h="355551">
                <a:moveTo>
                  <a:pt x="626733" y="247078"/>
                </a:moveTo>
                <a:cubicBezTo>
                  <a:pt x="626733" y="231008"/>
                  <a:pt x="520269" y="270179"/>
                  <a:pt x="464024" y="228999"/>
                </a:cubicBezTo>
                <a:cubicBezTo>
                  <a:pt x="407779" y="187819"/>
                  <a:pt x="451971" y="0"/>
                  <a:pt x="289261" y="0"/>
                </a:cubicBezTo>
                <a:cubicBezTo>
                  <a:pt x="180788" y="0"/>
                  <a:pt x="0" y="114500"/>
                  <a:pt x="0" y="241052"/>
                </a:cubicBezTo>
                <a:cubicBezTo>
                  <a:pt x="0" y="295288"/>
                  <a:pt x="42184" y="355551"/>
                  <a:pt x="132578" y="355551"/>
                </a:cubicBezTo>
                <a:cubicBezTo>
                  <a:pt x="241051" y="355551"/>
                  <a:pt x="216946" y="216946"/>
                  <a:pt x="283235" y="216946"/>
                </a:cubicBezTo>
                <a:cubicBezTo>
                  <a:pt x="343498" y="216946"/>
                  <a:pt x="325419" y="325419"/>
                  <a:pt x="464024" y="325419"/>
                </a:cubicBezTo>
                <a:cubicBezTo>
                  <a:pt x="542365" y="325419"/>
                  <a:pt x="626733" y="263148"/>
                  <a:pt x="626733" y="247078"/>
                </a:cubicBezTo>
                <a:close/>
                <a:moveTo>
                  <a:pt x="126552" y="222973"/>
                </a:moveTo>
                <a:cubicBezTo>
                  <a:pt x="108473" y="222973"/>
                  <a:pt x="108473" y="216946"/>
                  <a:pt x="108473" y="204894"/>
                </a:cubicBezTo>
                <a:cubicBezTo>
                  <a:pt x="108473" y="162710"/>
                  <a:pt x="180788" y="102447"/>
                  <a:pt x="216946" y="102447"/>
                </a:cubicBezTo>
                <a:cubicBezTo>
                  <a:pt x="228999" y="102447"/>
                  <a:pt x="241051" y="108474"/>
                  <a:pt x="241051" y="120526"/>
                </a:cubicBezTo>
                <a:cubicBezTo>
                  <a:pt x="235025" y="138605"/>
                  <a:pt x="156683" y="222973"/>
                  <a:pt x="126552" y="222973"/>
                </a:cubicBezTo>
                <a:close/>
              </a:path>
            </a:pathLst>
          </a:custGeom>
          <a:solidFill>
            <a:schemeClr val="bg2"/>
          </a:solidFill>
          <a:ln w="60232" cap="flat">
            <a:noFill/>
            <a:prstDash val="solid"/>
            <a:miter/>
          </a:ln>
        </p:spPr>
        <p:txBody>
          <a:bodyPr rtlCol="0" anchor="ctr"/>
          <a:lstStyle/>
          <a:p>
            <a:endParaRPr lang="nl-NL" dirty="0"/>
          </a:p>
        </p:txBody>
      </p:sp>
      <p:sp>
        <p:nvSpPr>
          <p:cNvPr id="59" name="Vrije vorm: vorm 58">
            <a:extLst>
              <a:ext uri="{FF2B5EF4-FFF2-40B4-BE49-F238E27FC236}">
                <a16:creationId xmlns:a16="http://schemas.microsoft.com/office/drawing/2014/main" id="{AE3DC955-58F8-46E0-9B59-9C12458A13A1}"/>
              </a:ext>
            </a:extLst>
          </p:cNvPr>
          <p:cNvSpPr/>
          <p:nvPr userDrawn="1"/>
        </p:nvSpPr>
        <p:spPr>
          <a:xfrm>
            <a:off x="5984748" y="4816987"/>
            <a:ext cx="259015" cy="307366"/>
          </a:xfrm>
          <a:custGeom>
            <a:avLst/>
            <a:gdLst>
              <a:gd name="connsiteX0" fmla="*/ 30131 w 451970"/>
              <a:gd name="connsiteY0" fmla="*/ 84368 h 536338"/>
              <a:gd name="connsiteX1" fmla="*/ 78342 w 451970"/>
              <a:gd name="connsiteY1" fmla="*/ 162709 h 536338"/>
              <a:gd name="connsiteX2" fmla="*/ 253104 w 451970"/>
              <a:gd name="connsiteY2" fmla="*/ 96420 h 536338"/>
              <a:gd name="connsiteX3" fmla="*/ 289261 w 451970"/>
              <a:gd name="connsiteY3" fmla="*/ 120526 h 536338"/>
              <a:gd name="connsiteX4" fmla="*/ 0 w 451970"/>
              <a:gd name="connsiteY4" fmla="*/ 457997 h 536338"/>
              <a:gd name="connsiteX5" fmla="*/ 126552 w 451970"/>
              <a:gd name="connsiteY5" fmla="*/ 536339 h 536338"/>
              <a:gd name="connsiteX6" fmla="*/ 451971 w 451970"/>
              <a:gd name="connsiteY6" fmla="*/ 409787 h 536338"/>
              <a:gd name="connsiteX7" fmla="*/ 427866 w 451970"/>
              <a:gd name="connsiteY7" fmla="*/ 385682 h 536338"/>
              <a:gd name="connsiteX8" fmla="*/ 180788 w 451970"/>
              <a:gd name="connsiteY8" fmla="*/ 445945 h 536338"/>
              <a:gd name="connsiteX9" fmla="*/ 132578 w 451970"/>
              <a:gd name="connsiteY9" fmla="*/ 415813 h 536338"/>
              <a:gd name="connsiteX10" fmla="*/ 409787 w 451970"/>
              <a:gd name="connsiteY10" fmla="*/ 108473 h 536338"/>
              <a:gd name="connsiteX11" fmla="*/ 283235 w 451970"/>
              <a:gd name="connsiteY11" fmla="*/ 0 h 536338"/>
              <a:gd name="connsiteX12" fmla="*/ 30131 w 451970"/>
              <a:gd name="connsiteY12" fmla="*/ 84368 h 53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1970" h="536338">
                <a:moveTo>
                  <a:pt x="30131" y="84368"/>
                </a:moveTo>
                <a:cubicBezTo>
                  <a:pt x="6027" y="102447"/>
                  <a:pt x="48210" y="174762"/>
                  <a:pt x="78342" y="162709"/>
                </a:cubicBezTo>
                <a:cubicBezTo>
                  <a:pt x="102447" y="150657"/>
                  <a:pt x="198867" y="96420"/>
                  <a:pt x="253104" y="96420"/>
                </a:cubicBezTo>
                <a:cubicBezTo>
                  <a:pt x="277209" y="96420"/>
                  <a:pt x="289261" y="108473"/>
                  <a:pt x="289261" y="120526"/>
                </a:cubicBezTo>
                <a:cubicBezTo>
                  <a:pt x="289261" y="174762"/>
                  <a:pt x="0" y="319392"/>
                  <a:pt x="0" y="457997"/>
                </a:cubicBezTo>
                <a:cubicBezTo>
                  <a:pt x="0" y="488128"/>
                  <a:pt x="30131" y="536339"/>
                  <a:pt x="126552" y="536339"/>
                </a:cubicBezTo>
                <a:cubicBezTo>
                  <a:pt x="277209" y="536339"/>
                  <a:pt x="451971" y="470049"/>
                  <a:pt x="451971" y="409787"/>
                </a:cubicBezTo>
                <a:cubicBezTo>
                  <a:pt x="451971" y="397734"/>
                  <a:pt x="439918" y="385682"/>
                  <a:pt x="427866" y="385682"/>
                </a:cubicBezTo>
                <a:cubicBezTo>
                  <a:pt x="403761" y="385682"/>
                  <a:pt x="259130" y="445945"/>
                  <a:pt x="180788" y="445945"/>
                </a:cubicBezTo>
                <a:cubicBezTo>
                  <a:pt x="156684" y="445945"/>
                  <a:pt x="132578" y="433892"/>
                  <a:pt x="132578" y="415813"/>
                </a:cubicBezTo>
                <a:cubicBezTo>
                  <a:pt x="132578" y="331445"/>
                  <a:pt x="409787" y="204893"/>
                  <a:pt x="409787" y="108473"/>
                </a:cubicBezTo>
                <a:cubicBezTo>
                  <a:pt x="409787" y="24105"/>
                  <a:pt x="331445" y="0"/>
                  <a:pt x="283235" y="0"/>
                </a:cubicBezTo>
                <a:cubicBezTo>
                  <a:pt x="162710" y="6026"/>
                  <a:pt x="54237" y="72315"/>
                  <a:pt x="30131" y="84368"/>
                </a:cubicBezTo>
                <a:close/>
              </a:path>
            </a:pathLst>
          </a:custGeom>
          <a:solidFill>
            <a:schemeClr val="bg2"/>
          </a:solidFill>
          <a:ln w="60232" cap="flat">
            <a:noFill/>
            <a:prstDash val="solid"/>
            <a:miter/>
          </a:ln>
        </p:spPr>
        <p:txBody>
          <a:bodyPr rtlCol="0" anchor="ctr"/>
          <a:lstStyle/>
          <a:p>
            <a:endParaRPr lang="nl-NL" dirty="0"/>
          </a:p>
        </p:txBody>
      </p:sp>
      <p:sp>
        <p:nvSpPr>
          <p:cNvPr id="60" name="Vrije vorm: vorm 59">
            <a:extLst>
              <a:ext uri="{FF2B5EF4-FFF2-40B4-BE49-F238E27FC236}">
                <a16:creationId xmlns:a16="http://schemas.microsoft.com/office/drawing/2014/main" id="{0227D583-04F3-4FA7-A7A0-E1CC0D9EA018}"/>
              </a:ext>
            </a:extLst>
          </p:cNvPr>
          <p:cNvSpPr/>
          <p:nvPr userDrawn="1"/>
        </p:nvSpPr>
        <p:spPr>
          <a:xfrm>
            <a:off x="6851591" y="4823894"/>
            <a:ext cx="998403" cy="393487"/>
          </a:xfrm>
          <a:custGeom>
            <a:avLst/>
            <a:gdLst>
              <a:gd name="connsiteX0" fmla="*/ 1128740 w 1190923"/>
              <a:gd name="connsiteY0" fmla="*/ 131824 h 469363"/>
              <a:gd name="connsiteX1" fmla="*/ 873332 w 1190923"/>
              <a:gd name="connsiteY1" fmla="*/ 411950 h 469363"/>
              <a:gd name="connsiteX2" fmla="*/ 832138 w 1190923"/>
              <a:gd name="connsiteY2" fmla="*/ 453144 h 469363"/>
              <a:gd name="connsiteX3" fmla="*/ 841767 w 1190923"/>
              <a:gd name="connsiteY3" fmla="*/ 469363 h 469363"/>
              <a:gd name="connsiteX4" fmla="*/ 832138 w 1190923"/>
              <a:gd name="connsiteY4" fmla="*/ 453144 h 469363"/>
              <a:gd name="connsiteX5" fmla="*/ 873332 w 1190923"/>
              <a:gd name="connsiteY5" fmla="*/ 411950 h 469363"/>
              <a:gd name="connsiteX6" fmla="*/ 1128740 w 1190923"/>
              <a:gd name="connsiteY6" fmla="*/ 131824 h 469363"/>
              <a:gd name="connsiteX7" fmla="*/ 1117412 w 1190923"/>
              <a:gd name="connsiteY7" fmla="*/ 91144 h 469363"/>
              <a:gd name="connsiteX8" fmla="*/ 1117412 w 1190923"/>
              <a:gd name="connsiteY8" fmla="*/ 91144 h 469363"/>
              <a:gd name="connsiteX9" fmla="*/ 1128740 w 1190923"/>
              <a:gd name="connsiteY9" fmla="*/ 131824 h 469363"/>
              <a:gd name="connsiteX10" fmla="*/ 1125780 w 1190923"/>
              <a:gd name="connsiteY10" fmla="*/ 107815 h 469363"/>
              <a:gd name="connsiteX11" fmla="*/ 1161117 w 1190923"/>
              <a:gd name="connsiteY11" fmla="*/ 19710 h 469363"/>
              <a:gd name="connsiteX12" fmla="*/ 1176115 w 1190923"/>
              <a:gd name="connsiteY12" fmla="*/ 29352 h 469363"/>
              <a:gd name="connsiteX13" fmla="*/ 1190923 w 1190923"/>
              <a:gd name="connsiteY13" fmla="*/ 56583 h 469363"/>
              <a:gd name="connsiteX14" fmla="*/ 1176115 w 1190923"/>
              <a:gd name="connsiteY14" fmla="*/ 29352 h 469363"/>
              <a:gd name="connsiteX15" fmla="*/ 1095785 w 1190923"/>
              <a:gd name="connsiteY15" fmla="*/ 0 h 469363"/>
              <a:gd name="connsiteX16" fmla="*/ 1140971 w 1190923"/>
              <a:gd name="connsiteY16" fmla="*/ 6759 h 469363"/>
              <a:gd name="connsiteX17" fmla="*/ 1147365 w 1190923"/>
              <a:gd name="connsiteY17" fmla="*/ 10870 h 469363"/>
              <a:gd name="connsiteX18" fmla="*/ 1095480 w 1190923"/>
              <a:gd name="connsiteY18" fmla="*/ 81690 h 469363"/>
              <a:gd name="connsiteX19" fmla="*/ 1087546 w 1190923"/>
              <a:gd name="connsiteY19" fmla="*/ 78270 h 469363"/>
              <a:gd name="connsiteX20" fmla="*/ 988678 w 1190923"/>
              <a:gd name="connsiteY20" fmla="*/ 234811 h 469363"/>
              <a:gd name="connsiteX21" fmla="*/ 840376 w 1190923"/>
              <a:gd name="connsiteY21" fmla="*/ 263648 h 469363"/>
              <a:gd name="connsiteX22" fmla="*/ 745628 w 1190923"/>
              <a:gd name="connsiteY22" fmla="*/ 276007 h 469363"/>
              <a:gd name="connsiteX23" fmla="*/ 593206 w 1190923"/>
              <a:gd name="connsiteY23" fmla="*/ 181258 h 469363"/>
              <a:gd name="connsiteX24" fmla="*/ 440785 w 1190923"/>
              <a:gd name="connsiteY24" fmla="*/ 263648 h 469363"/>
              <a:gd name="connsiteX25" fmla="*/ 341918 w 1190923"/>
              <a:gd name="connsiteY25" fmla="*/ 205975 h 469363"/>
              <a:gd name="connsiteX26" fmla="*/ 313082 w 1190923"/>
              <a:gd name="connsiteY26" fmla="*/ 173019 h 469363"/>
              <a:gd name="connsiteX27" fmla="*/ 127704 w 1190923"/>
              <a:gd name="connsiteY27" fmla="*/ 288364 h 469363"/>
              <a:gd name="connsiteX28" fmla="*/ 45315 w 1190923"/>
              <a:gd name="connsiteY28" fmla="*/ 234811 h 469363"/>
              <a:gd name="connsiteX29" fmla="*/ 0 w 1190923"/>
              <a:gd name="connsiteY29" fmla="*/ 160661 h 469363"/>
              <a:gd name="connsiteX30" fmla="*/ 61793 w 1190923"/>
              <a:gd name="connsiteY30" fmla="*/ 102988 h 469363"/>
              <a:gd name="connsiteX31" fmla="*/ 148302 w 1190923"/>
              <a:gd name="connsiteY31" fmla="*/ 210094 h 469363"/>
              <a:gd name="connsiteX32" fmla="*/ 271887 w 1190923"/>
              <a:gd name="connsiteY32" fmla="*/ 115346 h 469363"/>
              <a:gd name="connsiteX33" fmla="*/ 383112 w 1190923"/>
              <a:gd name="connsiteY33" fmla="*/ 37076 h 469363"/>
              <a:gd name="connsiteX34" fmla="*/ 420188 w 1190923"/>
              <a:gd name="connsiteY34" fmla="*/ 90629 h 469363"/>
              <a:gd name="connsiteX35" fmla="*/ 403710 w 1190923"/>
              <a:gd name="connsiteY35" fmla="*/ 148302 h 469363"/>
              <a:gd name="connsiteX36" fmla="*/ 440785 w 1190923"/>
              <a:gd name="connsiteY36" fmla="*/ 197736 h 469363"/>
              <a:gd name="connsiteX37" fmla="*/ 560251 w 1190923"/>
              <a:gd name="connsiteY37" fmla="*/ 94749 h 469363"/>
              <a:gd name="connsiteX38" fmla="*/ 634402 w 1190923"/>
              <a:gd name="connsiteY38" fmla="*/ 45315 h 469363"/>
              <a:gd name="connsiteX39" fmla="*/ 704433 w 1190923"/>
              <a:gd name="connsiteY39" fmla="*/ 119465 h 469363"/>
              <a:gd name="connsiteX40" fmla="*/ 778584 w 1190923"/>
              <a:gd name="connsiteY40" fmla="*/ 197736 h 469363"/>
              <a:gd name="connsiteX41" fmla="*/ 968081 w 1190923"/>
              <a:gd name="connsiteY41" fmla="*/ 119465 h 469363"/>
              <a:gd name="connsiteX42" fmla="*/ 1095785 w 1190923"/>
              <a:gd name="connsiteY42" fmla="*/ 0 h 46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90923" h="469363">
                <a:moveTo>
                  <a:pt x="1128740" y="131824"/>
                </a:moveTo>
                <a:cubicBezTo>
                  <a:pt x="1128740" y="181258"/>
                  <a:pt x="1112263" y="292484"/>
                  <a:pt x="873332" y="411950"/>
                </a:cubicBezTo>
                <a:cubicBezTo>
                  <a:pt x="848615" y="424308"/>
                  <a:pt x="832138" y="440786"/>
                  <a:pt x="832138" y="453144"/>
                </a:cubicBezTo>
                <a:lnTo>
                  <a:pt x="841767" y="469363"/>
                </a:lnTo>
                <a:lnTo>
                  <a:pt x="832138" y="453144"/>
                </a:lnTo>
                <a:cubicBezTo>
                  <a:pt x="832138" y="440786"/>
                  <a:pt x="848615" y="424308"/>
                  <a:pt x="873332" y="411950"/>
                </a:cubicBezTo>
                <a:cubicBezTo>
                  <a:pt x="1112263" y="292484"/>
                  <a:pt x="1128740" y="181258"/>
                  <a:pt x="1128740" y="131824"/>
                </a:cubicBezTo>
                <a:close/>
                <a:moveTo>
                  <a:pt x="1117412" y="91144"/>
                </a:moveTo>
                <a:lnTo>
                  <a:pt x="1117412" y="91144"/>
                </a:lnTo>
                <a:cubicBezTo>
                  <a:pt x="1124621" y="99898"/>
                  <a:pt x="1128740" y="113287"/>
                  <a:pt x="1128740" y="131824"/>
                </a:cubicBezTo>
                <a:cubicBezTo>
                  <a:pt x="1128740" y="122556"/>
                  <a:pt x="1127710" y="114574"/>
                  <a:pt x="1125780" y="107815"/>
                </a:cubicBezTo>
                <a:close/>
                <a:moveTo>
                  <a:pt x="1161117" y="19710"/>
                </a:moveTo>
                <a:lnTo>
                  <a:pt x="1176115" y="29352"/>
                </a:lnTo>
                <a:lnTo>
                  <a:pt x="1190923" y="56583"/>
                </a:lnTo>
                <a:lnTo>
                  <a:pt x="1176115" y="29352"/>
                </a:lnTo>
                <a:close/>
                <a:moveTo>
                  <a:pt x="1095785" y="0"/>
                </a:moveTo>
                <a:cubicBezTo>
                  <a:pt x="1112263" y="0"/>
                  <a:pt x="1127453" y="2060"/>
                  <a:pt x="1140971" y="6759"/>
                </a:cubicBezTo>
                <a:lnTo>
                  <a:pt x="1147365" y="10870"/>
                </a:lnTo>
                <a:lnTo>
                  <a:pt x="1095480" y="81690"/>
                </a:lnTo>
                <a:lnTo>
                  <a:pt x="1087546" y="78270"/>
                </a:lnTo>
                <a:cubicBezTo>
                  <a:pt x="1021634" y="78270"/>
                  <a:pt x="1054589" y="193616"/>
                  <a:pt x="988678" y="234811"/>
                </a:cubicBezTo>
                <a:cubicBezTo>
                  <a:pt x="959842" y="251289"/>
                  <a:pt x="906288" y="255409"/>
                  <a:pt x="840376" y="263648"/>
                </a:cubicBezTo>
                <a:cubicBezTo>
                  <a:pt x="786823" y="271887"/>
                  <a:pt x="778584" y="276007"/>
                  <a:pt x="745628" y="276007"/>
                </a:cubicBezTo>
                <a:cubicBezTo>
                  <a:pt x="659119" y="276007"/>
                  <a:pt x="671477" y="181258"/>
                  <a:pt x="593206" y="181258"/>
                </a:cubicBezTo>
                <a:cubicBezTo>
                  <a:pt x="535534" y="181258"/>
                  <a:pt x="535534" y="263648"/>
                  <a:pt x="440785" y="263648"/>
                </a:cubicBezTo>
                <a:cubicBezTo>
                  <a:pt x="391352" y="263648"/>
                  <a:pt x="346037" y="247170"/>
                  <a:pt x="341918" y="205975"/>
                </a:cubicBezTo>
                <a:cubicBezTo>
                  <a:pt x="337799" y="189497"/>
                  <a:pt x="329559" y="173019"/>
                  <a:pt x="313082" y="173019"/>
                </a:cubicBezTo>
                <a:cubicBezTo>
                  <a:pt x="259528" y="173019"/>
                  <a:pt x="234811" y="288364"/>
                  <a:pt x="127704" y="288364"/>
                </a:cubicBezTo>
                <a:cubicBezTo>
                  <a:pt x="90629" y="288364"/>
                  <a:pt x="70032" y="263648"/>
                  <a:pt x="45315" y="234811"/>
                </a:cubicBezTo>
                <a:cubicBezTo>
                  <a:pt x="20597" y="210094"/>
                  <a:pt x="0" y="193616"/>
                  <a:pt x="0" y="160661"/>
                </a:cubicBezTo>
                <a:cubicBezTo>
                  <a:pt x="0" y="140063"/>
                  <a:pt x="20597" y="102988"/>
                  <a:pt x="61793" y="102988"/>
                </a:cubicBezTo>
                <a:cubicBezTo>
                  <a:pt x="144183" y="102988"/>
                  <a:pt x="78270" y="210094"/>
                  <a:pt x="148302" y="210094"/>
                </a:cubicBezTo>
                <a:cubicBezTo>
                  <a:pt x="193616" y="210094"/>
                  <a:pt x="238931" y="148302"/>
                  <a:pt x="271887" y="115346"/>
                </a:cubicBezTo>
                <a:cubicBezTo>
                  <a:pt x="284245" y="107107"/>
                  <a:pt x="341918" y="37076"/>
                  <a:pt x="383112" y="37076"/>
                </a:cubicBezTo>
                <a:cubicBezTo>
                  <a:pt x="411950" y="37076"/>
                  <a:pt x="420188" y="74151"/>
                  <a:pt x="420188" y="90629"/>
                </a:cubicBezTo>
                <a:cubicBezTo>
                  <a:pt x="420188" y="115346"/>
                  <a:pt x="403710" y="127704"/>
                  <a:pt x="403710" y="148302"/>
                </a:cubicBezTo>
                <a:cubicBezTo>
                  <a:pt x="403710" y="173019"/>
                  <a:pt x="420188" y="197736"/>
                  <a:pt x="440785" y="197736"/>
                </a:cubicBezTo>
                <a:cubicBezTo>
                  <a:pt x="465503" y="197736"/>
                  <a:pt x="514937" y="140063"/>
                  <a:pt x="560251" y="94749"/>
                </a:cubicBezTo>
                <a:cubicBezTo>
                  <a:pt x="584968" y="70032"/>
                  <a:pt x="609685" y="45315"/>
                  <a:pt x="634402" y="45315"/>
                </a:cubicBezTo>
                <a:cubicBezTo>
                  <a:pt x="667358" y="45315"/>
                  <a:pt x="692074" y="61793"/>
                  <a:pt x="704433" y="119465"/>
                </a:cubicBezTo>
                <a:cubicBezTo>
                  <a:pt x="716792" y="181258"/>
                  <a:pt x="716792" y="197736"/>
                  <a:pt x="778584" y="197736"/>
                </a:cubicBezTo>
                <a:cubicBezTo>
                  <a:pt x="840376" y="197736"/>
                  <a:pt x="951602" y="181258"/>
                  <a:pt x="968081" y="119465"/>
                </a:cubicBezTo>
                <a:cubicBezTo>
                  <a:pt x="984559" y="65913"/>
                  <a:pt x="988678" y="4120"/>
                  <a:pt x="1095785" y="0"/>
                </a:cubicBezTo>
                <a:close/>
              </a:path>
            </a:pathLst>
          </a:custGeom>
          <a:solidFill>
            <a:schemeClr val="bg2"/>
          </a:solidFill>
          <a:ln w="60232"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038FE70B-05C3-43CD-8B60-F86554759EAB}"/>
              </a:ext>
            </a:extLst>
          </p:cNvPr>
          <p:cNvSpPr/>
          <p:nvPr userDrawn="1"/>
        </p:nvSpPr>
        <p:spPr>
          <a:xfrm>
            <a:off x="5109456" y="4347304"/>
            <a:ext cx="1013436" cy="1174207"/>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156683 w 3115585"/>
              <a:gd name="connsiteY4" fmla="*/ 1627095 h 2048934"/>
              <a:gd name="connsiteX5" fmla="*/ 1458359 w 3115585"/>
              <a:gd name="connsiteY5" fmla="*/ 1054599 h 2048934"/>
              <a:gd name="connsiteX6" fmla="*/ 1904303 w 3115585"/>
              <a:gd name="connsiteY6" fmla="*/ 2048934 h 2048934"/>
              <a:gd name="connsiteX7" fmla="*/ 2585273 w 3115585"/>
              <a:gd name="connsiteY7" fmla="*/ 1795830 h 2048934"/>
              <a:gd name="connsiteX8" fmla="*/ 2555141 w 3115585"/>
              <a:gd name="connsiteY8" fmla="*/ 1747620 h 2048934"/>
              <a:gd name="connsiteX9" fmla="*/ 1958540 w 3115585"/>
              <a:gd name="connsiteY9" fmla="*/ 1940461 h 2048934"/>
              <a:gd name="connsiteX10" fmla="*/ 1639147 w 3115585"/>
              <a:gd name="connsiteY10" fmla="*/ 1006388 h 2048934"/>
              <a:gd name="connsiteX11" fmla="*/ 2350248 w 3115585"/>
              <a:gd name="connsiteY11" fmla="*/ 891889 h 2048934"/>
              <a:gd name="connsiteX12" fmla="*/ 2645536 w 3115585"/>
              <a:gd name="connsiteY12" fmla="*/ 982283 h 2048934"/>
              <a:gd name="connsiteX13" fmla="*/ 2687719 w 3115585"/>
              <a:gd name="connsiteY13" fmla="*/ 928047 h 2048934"/>
              <a:gd name="connsiteX14" fmla="*/ 2302038 w 3115585"/>
              <a:gd name="connsiteY14" fmla="*/ 777390 h 2048934"/>
              <a:gd name="connsiteX15" fmla="*/ 1723515 w 3115585"/>
              <a:gd name="connsiteY15" fmla="*/ 855731 h 2048934"/>
              <a:gd name="connsiteX16" fmla="*/ 2820298 w 3115585"/>
              <a:gd name="connsiteY16" fmla="*/ 102447 h 2048934"/>
              <a:gd name="connsiteX17" fmla="*/ 3115585 w 3115585"/>
              <a:gd name="connsiteY17" fmla="*/ 84368 h 2048934"/>
              <a:gd name="connsiteX18" fmla="*/ 2802219 w 3115585"/>
              <a:gd name="connsiteY18" fmla="*/ 0 h 2048934"/>
              <a:gd name="connsiteX0" fmla="*/ 2919071 w 3232437"/>
              <a:gd name="connsiteY0" fmla="*/ 0 h 2048934"/>
              <a:gd name="connsiteX1" fmla="*/ 1665605 w 3232437"/>
              <a:gd name="connsiteY1" fmla="*/ 903942 h 2048934"/>
              <a:gd name="connsiteX2" fmla="*/ 116852 w 3232437"/>
              <a:gd name="connsiteY2" fmla="*/ 1651200 h 2048934"/>
              <a:gd name="connsiteX3" fmla="*/ 273535 w 3232437"/>
              <a:gd name="connsiteY3" fmla="*/ 1627095 h 2048934"/>
              <a:gd name="connsiteX4" fmla="*/ 1575211 w 3232437"/>
              <a:gd name="connsiteY4" fmla="*/ 1054599 h 2048934"/>
              <a:gd name="connsiteX5" fmla="*/ 2021155 w 3232437"/>
              <a:gd name="connsiteY5" fmla="*/ 2048934 h 2048934"/>
              <a:gd name="connsiteX6" fmla="*/ 2702125 w 3232437"/>
              <a:gd name="connsiteY6" fmla="*/ 1795830 h 2048934"/>
              <a:gd name="connsiteX7" fmla="*/ 2671993 w 3232437"/>
              <a:gd name="connsiteY7" fmla="*/ 1747620 h 2048934"/>
              <a:gd name="connsiteX8" fmla="*/ 2075392 w 3232437"/>
              <a:gd name="connsiteY8" fmla="*/ 1940461 h 2048934"/>
              <a:gd name="connsiteX9" fmla="*/ 1755999 w 3232437"/>
              <a:gd name="connsiteY9" fmla="*/ 1006388 h 2048934"/>
              <a:gd name="connsiteX10" fmla="*/ 2467100 w 3232437"/>
              <a:gd name="connsiteY10" fmla="*/ 891889 h 2048934"/>
              <a:gd name="connsiteX11" fmla="*/ 2762388 w 3232437"/>
              <a:gd name="connsiteY11" fmla="*/ 982283 h 2048934"/>
              <a:gd name="connsiteX12" fmla="*/ 2804571 w 3232437"/>
              <a:gd name="connsiteY12" fmla="*/ 928047 h 2048934"/>
              <a:gd name="connsiteX13" fmla="*/ 2418890 w 3232437"/>
              <a:gd name="connsiteY13" fmla="*/ 777390 h 2048934"/>
              <a:gd name="connsiteX14" fmla="*/ 1840367 w 3232437"/>
              <a:gd name="connsiteY14" fmla="*/ 855731 h 2048934"/>
              <a:gd name="connsiteX15" fmla="*/ 2937150 w 3232437"/>
              <a:gd name="connsiteY15" fmla="*/ 102447 h 2048934"/>
              <a:gd name="connsiteX16" fmla="*/ 3232437 w 3232437"/>
              <a:gd name="connsiteY16" fmla="*/ 84368 h 2048934"/>
              <a:gd name="connsiteX17" fmla="*/ 2919071 w 3232437"/>
              <a:gd name="connsiteY17" fmla="*/ 0 h 2048934"/>
              <a:gd name="connsiteX0" fmla="*/ 2802365 w 3115731"/>
              <a:gd name="connsiteY0" fmla="*/ 0 h 2048934"/>
              <a:gd name="connsiteX1" fmla="*/ 1548899 w 3115731"/>
              <a:gd name="connsiteY1" fmla="*/ 903942 h 2048934"/>
              <a:gd name="connsiteX2" fmla="*/ 146 w 3115731"/>
              <a:gd name="connsiteY2" fmla="*/ 1651200 h 2048934"/>
              <a:gd name="connsiteX3" fmla="*/ 1458505 w 3115731"/>
              <a:gd name="connsiteY3" fmla="*/ 1054599 h 2048934"/>
              <a:gd name="connsiteX4" fmla="*/ 1904449 w 3115731"/>
              <a:gd name="connsiteY4" fmla="*/ 2048934 h 2048934"/>
              <a:gd name="connsiteX5" fmla="*/ 2585419 w 3115731"/>
              <a:gd name="connsiteY5" fmla="*/ 1795830 h 2048934"/>
              <a:gd name="connsiteX6" fmla="*/ 2555287 w 3115731"/>
              <a:gd name="connsiteY6" fmla="*/ 1747620 h 2048934"/>
              <a:gd name="connsiteX7" fmla="*/ 1958686 w 3115731"/>
              <a:gd name="connsiteY7" fmla="*/ 1940461 h 2048934"/>
              <a:gd name="connsiteX8" fmla="*/ 1639293 w 3115731"/>
              <a:gd name="connsiteY8" fmla="*/ 1006388 h 2048934"/>
              <a:gd name="connsiteX9" fmla="*/ 2350394 w 3115731"/>
              <a:gd name="connsiteY9" fmla="*/ 891889 h 2048934"/>
              <a:gd name="connsiteX10" fmla="*/ 2645682 w 3115731"/>
              <a:gd name="connsiteY10" fmla="*/ 982283 h 2048934"/>
              <a:gd name="connsiteX11" fmla="*/ 2687865 w 3115731"/>
              <a:gd name="connsiteY11" fmla="*/ 928047 h 2048934"/>
              <a:gd name="connsiteX12" fmla="*/ 2302184 w 3115731"/>
              <a:gd name="connsiteY12" fmla="*/ 777390 h 2048934"/>
              <a:gd name="connsiteX13" fmla="*/ 1723661 w 3115731"/>
              <a:gd name="connsiteY13" fmla="*/ 855731 h 2048934"/>
              <a:gd name="connsiteX14" fmla="*/ 2820444 w 3115731"/>
              <a:gd name="connsiteY14" fmla="*/ 102447 h 2048934"/>
              <a:gd name="connsiteX15" fmla="*/ 3115731 w 3115731"/>
              <a:gd name="connsiteY15" fmla="*/ 84368 h 2048934"/>
              <a:gd name="connsiteX16" fmla="*/ 2802365 w 3115731"/>
              <a:gd name="connsiteY16"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954849 w 1768396"/>
              <a:gd name="connsiteY10" fmla="*/ 777390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1230259 w 1768396"/>
              <a:gd name="connsiteY10" fmla="*/ 938209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230259 w 1768396"/>
              <a:gd name="connsiteY9" fmla="*/ 938209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30259 w 1768396"/>
              <a:gd name="connsiteY8" fmla="*/ 938209 h 2048934"/>
              <a:gd name="connsiteX9" fmla="*/ 376326 w 1768396"/>
              <a:gd name="connsiteY9" fmla="*/ 855731 h 2048934"/>
              <a:gd name="connsiteX10" fmla="*/ 1473109 w 1768396"/>
              <a:gd name="connsiteY10" fmla="*/ 102447 h 2048934"/>
              <a:gd name="connsiteX11" fmla="*/ 1768396 w 1768396"/>
              <a:gd name="connsiteY11" fmla="*/ 84368 h 2048934"/>
              <a:gd name="connsiteX12" fmla="*/ 1455030 w 1768396"/>
              <a:gd name="connsiteY12"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8396" h="2048934">
                <a:moveTo>
                  <a:pt x="1455030" y="0"/>
                </a:moveTo>
                <a:cubicBezTo>
                  <a:pt x="1195900" y="0"/>
                  <a:pt x="707771" y="174762"/>
                  <a:pt x="201564" y="903942"/>
                </a:cubicBezTo>
                <a:lnTo>
                  <a:pt x="111170" y="1054599"/>
                </a:lnTo>
                <a:cubicBezTo>
                  <a:pt x="-123855" y="1500543"/>
                  <a:pt x="8723" y="2048934"/>
                  <a:pt x="557114" y="2048934"/>
                </a:cubicBezTo>
                <a:cubicBezTo>
                  <a:pt x="816244" y="2048934"/>
                  <a:pt x="1075374" y="1892251"/>
                  <a:pt x="1238084" y="1795830"/>
                </a:cubicBezTo>
                <a:cubicBezTo>
                  <a:pt x="1268215" y="1777752"/>
                  <a:pt x="1244110" y="1729541"/>
                  <a:pt x="1207952" y="1747620"/>
                </a:cubicBezTo>
                <a:cubicBezTo>
                  <a:pt x="1045243" y="1831988"/>
                  <a:pt x="834323" y="1940461"/>
                  <a:pt x="611351" y="1940461"/>
                </a:cubicBezTo>
                <a:cubicBezTo>
                  <a:pt x="20776" y="1940461"/>
                  <a:pt x="87065" y="1355912"/>
                  <a:pt x="291958" y="1006388"/>
                </a:cubicBezTo>
                <a:lnTo>
                  <a:pt x="376326" y="855731"/>
                </a:lnTo>
                <a:cubicBezTo>
                  <a:pt x="623403" y="518260"/>
                  <a:pt x="1033190" y="102447"/>
                  <a:pt x="1473109" y="102447"/>
                </a:cubicBezTo>
                <a:cubicBezTo>
                  <a:pt x="1599660" y="102447"/>
                  <a:pt x="1768396" y="144631"/>
                  <a:pt x="1768396" y="84368"/>
                </a:cubicBezTo>
                <a:cubicBezTo>
                  <a:pt x="1768396" y="12053"/>
                  <a:pt x="1527345" y="0"/>
                  <a:pt x="1455030" y="0"/>
                </a:cubicBezTo>
                <a:close/>
              </a:path>
            </a:pathLst>
          </a:custGeom>
          <a:solidFill>
            <a:schemeClr val="bg2"/>
          </a:solidFill>
          <a:ln w="60232" cap="flat">
            <a:noFill/>
            <a:prstDash val="solid"/>
            <a:miter/>
          </a:ln>
        </p:spPr>
        <p:txBody>
          <a:bodyPr rtlCol="0" anchor="ctr"/>
          <a:lstStyle/>
          <a:p>
            <a:endParaRPr lang="nl-NL" dirty="0"/>
          </a:p>
        </p:txBody>
      </p:sp>
      <p:sp>
        <p:nvSpPr>
          <p:cNvPr id="62" name="Vrije vorm: vorm 61">
            <a:extLst>
              <a:ext uri="{FF2B5EF4-FFF2-40B4-BE49-F238E27FC236}">
                <a16:creationId xmlns:a16="http://schemas.microsoft.com/office/drawing/2014/main" id="{6F955525-BAF5-449F-81A2-45F01CBD3921}"/>
              </a:ext>
            </a:extLst>
          </p:cNvPr>
          <p:cNvSpPr/>
          <p:nvPr userDrawn="1"/>
        </p:nvSpPr>
        <p:spPr>
          <a:xfrm>
            <a:off x="4337406" y="4792812"/>
            <a:ext cx="1545772" cy="580196"/>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307340 w 3115585"/>
              <a:gd name="connsiteY4" fmla="*/ 1735568 h 2048934"/>
              <a:gd name="connsiteX5" fmla="*/ 156683 w 3115585"/>
              <a:gd name="connsiteY5" fmla="*/ 1627095 h 2048934"/>
              <a:gd name="connsiteX6" fmla="*/ 1458359 w 3115585"/>
              <a:gd name="connsiteY6" fmla="*/ 1054599 h 2048934"/>
              <a:gd name="connsiteX7" fmla="*/ 1904303 w 3115585"/>
              <a:gd name="connsiteY7" fmla="*/ 2048934 h 2048934"/>
              <a:gd name="connsiteX8" fmla="*/ 2585273 w 3115585"/>
              <a:gd name="connsiteY8" fmla="*/ 1795830 h 2048934"/>
              <a:gd name="connsiteX9" fmla="*/ 2555141 w 3115585"/>
              <a:gd name="connsiteY9" fmla="*/ 1747620 h 2048934"/>
              <a:gd name="connsiteX10" fmla="*/ 1958540 w 3115585"/>
              <a:gd name="connsiteY10" fmla="*/ 1940461 h 2048934"/>
              <a:gd name="connsiteX11" fmla="*/ 1639147 w 3115585"/>
              <a:gd name="connsiteY11" fmla="*/ 1006388 h 2048934"/>
              <a:gd name="connsiteX12" fmla="*/ 2350248 w 3115585"/>
              <a:gd name="connsiteY12" fmla="*/ 891889 h 2048934"/>
              <a:gd name="connsiteX13" fmla="*/ 2645536 w 3115585"/>
              <a:gd name="connsiteY13" fmla="*/ 982283 h 2048934"/>
              <a:gd name="connsiteX14" fmla="*/ 2687719 w 3115585"/>
              <a:gd name="connsiteY14" fmla="*/ 928047 h 2048934"/>
              <a:gd name="connsiteX15" fmla="*/ 2302038 w 3115585"/>
              <a:gd name="connsiteY15" fmla="*/ 777390 h 2048934"/>
              <a:gd name="connsiteX16" fmla="*/ 1723515 w 3115585"/>
              <a:gd name="connsiteY16" fmla="*/ 855731 h 2048934"/>
              <a:gd name="connsiteX17" fmla="*/ 3115585 w 3115585"/>
              <a:gd name="connsiteY17" fmla="*/ 84368 h 2048934"/>
              <a:gd name="connsiteX18" fmla="*/ 2802219 w 3115585"/>
              <a:gd name="connsiteY18" fmla="*/ 0 h 2048934"/>
              <a:gd name="connsiteX0" fmla="*/ 3115585 w 3115585"/>
              <a:gd name="connsiteY0" fmla="*/ 0 h 1964566"/>
              <a:gd name="connsiteX1" fmla="*/ 1548753 w 3115585"/>
              <a:gd name="connsiteY1" fmla="*/ 819574 h 1964566"/>
              <a:gd name="connsiteX2" fmla="*/ 0 w 3115585"/>
              <a:gd name="connsiteY2" fmla="*/ 1566832 h 1964566"/>
              <a:gd name="connsiteX3" fmla="*/ 204893 w 3115585"/>
              <a:gd name="connsiteY3" fmla="*/ 1705436 h 1964566"/>
              <a:gd name="connsiteX4" fmla="*/ 307340 w 3115585"/>
              <a:gd name="connsiteY4" fmla="*/ 1651200 h 1964566"/>
              <a:gd name="connsiteX5" fmla="*/ 156683 w 3115585"/>
              <a:gd name="connsiteY5" fmla="*/ 1542727 h 1964566"/>
              <a:gd name="connsiteX6" fmla="*/ 1458359 w 3115585"/>
              <a:gd name="connsiteY6" fmla="*/ 970231 h 1964566"/>
              <a:gd name="connsiteX7" fmla="*/ 1904303 w 3115585"/>
              <a:gd name="connsiteY7" fmla="*/ 1964566 h 1964566"/>
              <a:gd name="connsiteX8" fmla="*/ 2585273 w 3115585"/>
              <a:gd name="connsiteY8" fmla="*/ 1711462 h 1964566"/>
              <a:gd name="connsiteX9" fmla="*/ 2555141 w 3115585"/>
              <a:gd name="connsiteY9" fmla="*/ 1663252 h 1964566"/>
              <a:gd name="connsiteX10" fmla="*/ 1958540 w 3115585"/>
              <a:gd name="connsiteY10" fmla="*/ 1856093 h 1964566"/>
              <a:gd name="connsiteX11" fmla="*/ 1639147 w 3115585"/>
              <a:gd name="connsiteY11" fmla="*/ 922020 h 1964566"/>
              <a:gd name="connsiteX12" fmla="*/ 2350248 w 3115585"/>
              <a:gd name="connsiteY12" fmla="*/ 807521 h 1964566"/>
              <a:gd name="connsiteX13" fmla="*/ 2645536 w 3115585"/>
              <a:gd name="connsiteY13" fmla="*/ 897915 h 1964566"/>
              <a:gd name="connsiteX14" fmla="*/ 2687719 w 3115585"/>
              <a:gd name="connsiteY14" fmla="*/ 843679 h 1964566"/>
              <a:gd name="connsiteX15" fmla="*/ 2302038 w 3115585"/>
              <a:gd name="connsiteY15" fmla="*/ 693022 h 1964566"/>
              <a:gd name="connsiteX16" fmla="*/ 1723515 w 3115585"/>
              <a:gd name="connsiteY16" fmla="*/ 771363 h 1964566"/>
              <a:gd name="connsiteX17" fmla="*/ 3115585 w 3115585"/>
              <a:gd name="connsiteY17" fmla="*/ 0 h 1964566"/>
              <a:gd name="connsiteX0" fmla="*/ 1723515 w 2697295"/>
              <a:gd name="connsiteY0" fmla="*/ 78341 h 1271544"/>
              <a:gd name="connsiteX1" fmla="*/ 1548753 w 2697295"/>
              <a:gd name="connsiteY1" fmla="*/ 126552 h 1271544"/>
              <a:gd name="connsiteX2" fmla="*/ 0 w 2697295"/>
              <a:gd name="connsiteY2" fmla="*/ 873810 h 1271544"/>
              <a:gd name="connsiteX3" fmla="*/ 204893 w 2697295"/>
              <a:gd name="connsiteY3" fmla="*/ 1012414 h 1271544"/>
              <a:gd name="connsiteX4" fmla="*/ 307340 w 2697295"/>
              <a:gd name="connsiteY4" fmla="*/ 958178 h 1271544"/>
              <a:gd name="connsiteX5" fmla="*/ 156683 w 2697295"/>
              <a:gd name="connsiteY5" fmla="*/ 849705 h 1271544"/>
              <a:gd name="connsiteX6" fmla="*/ 1458359 w 2697295"/>
              <a:gd name="connsiteY6" fmla="*/ 277209 h 1271544"/>
              <a:gd name="connsiteX7" fmla="*/ 1904303 w 2697295"/>
              <a:gd name="connsiteY7" fmla="*/ 1271544 h 1271544"/>
              <a:gd name="connsiteX8" fmla="*/ 2585273 w 2697295"/>
              <a:gd name="connsiteY8" fmla="*/ 1018440 h 1271544"/>
              <a:gd name="connsiteX9" fmla="*/ 2555141 w 2697295"/>
              <a:gd name="connsiteY9" fmla="*/ 970230 h 1271544"/>
              <a:gd name="connsiteX10" fmla="*/ 1958540 w 2697295"/>
              <a:gd name="connsiteY10" fmla="*/ 1163071 h 1271544"/>
              <a:gd name="connsiteX11" fmla="*/ 1639147 w 2697295"/>
              <a:gd name="connsiteY11" fmla="*/ 228998 h 1271544"/>
              <a:gd name="connsiteX12" fmla="*/ 2350248 w 2697295"/>
              <a:gd name="connsiteY12" fmla="*/ 114499 h 1271544"/>
              <a:gd name="connsiteX13" fmla="*/ 2645536 w 2697295"/>
              <a:gd name="connsiteY13" fmla="*/ 204893 h 1271544"/>
              <a:gd name="connsiteX14" fmla="*/ 2687719 w 2697295"/>
              <a:gd name="connsiteY14" fmla="*/ 150657 h 1271544"/>
              <a:gd name="connsiteX15" fmla="*/ 2302038 w 2697295"/>
              <a:gd name="connsiteY15" fmla="*/ 0 h 1271544"/>
              <a:gd name="connsiteX16" fmla="*/ 1723515 w 2697295"/>
              <a:gd name="connsiteY16" fmla="*/ 78341 h 1271544"/>
              <a:gd name="connsiteX0" fmla="*/ 1723515 w 2697295"/>
              <a:gd name="connsiteY0" fmla="*/ 78341 h 1163071"/>
              <a:gd name="connsiteX1" fmla="*/ 1548753 w 2697295"/>
              <a:gd name="connsiteY1" fmla="*/ 126552 h 1163071"/>
              <a:gd name="connsiteX2" fmla="*/ 0 w 2697295"/>
              <a:gd name="connsiteY2" fmla="*/ 873810 h 1163071"/>
              <a:gd name="connsiteX3" fmla="*/ 204893 w 2697295"/>
              <a:gd name="connsiteY3" fmla="*/ 1012414 h 1163071"/>
              <a:gd name="connsiteX4" fmla="*/ 307340 w 2697295"/>
              <a:gd name="connsiteY4" fmla="*/ 958178 h 1163071"/>
              <a:gd name="connsiteX5" fmla="*/ 156683 w 2697295"/>
              <a:gd name="connsiteY5" fmla="*/ 849705 h 1163071"/>
              <a:gd name="connsiteX6" fmla="*/ 1458359 w 2697295"/>
              <a:gd name="connsiteY6" fmla="*/ 277209 h 1163071"/>
              <a:gd name="connsiteX7" fmla="*/ 2585273 w 2697295"/>
              <a:gd name="connsiteY7" fmla="*/ 1018440 h 1163071"/>
              <a:gd name="connsiteX8" fmla="*/ 2555141 w 2697295"/>
              <a:gd name="connsiteY8" fmla="*/ 970230 h 1163071"/>
              <a:gd name="connsiteX9" fmla="*/ 1958540 w 2697295"/>
              <a:gd name="connsiteY9" fmla="*/ 1163071 h 1163071"/>
              <a:gd name="connsiteX10" fmla="*/ 1639147 w 2697295"/>
              <a:gd name="connsiteY10" fmla="*/ 228998 h 1163071"/>
              <a:gd name="connsiteX11" fmla="*/ 2350248 w 2697295"/>
              <a:gd name="connsiteY11" fmla="*/ 114499 h 1163071"/>
              <a:gd name="connsiteX12" fmla="*/ 2645536 w 2697295"/>
              <a:gd name="connsiteY12" fmla="*/ 204893 h 1163071"/>
              <a:gd name="connsiteX13" fmla="*/ 2687719 w 2697295"/>
              <a:gd name="connsiteY13" fmla="*/ 150657 h 1163071"/>
              <a:gd name="connsiteX14" fmla="*/ 2302038 w 2697295"/>
              <a:gd name="connsiteY14" fmla="*/ 0 h 1163071"/>
              <a:gd name="connsiteX15" fmla="*/ 1723515 w 2697295"/>
              <a:gd name="connsiteY15" fmla="*/ 78341 h 1163071"/>
              <a:gd name="connsiteX0" fmla="*/ 1723515 w 2699862"/>
              <a:gd name="connsiteY0" fmla="*/ 78341 h 1089413"/>
              <a:gd name="connsiteX1" fmla="*/ 1548753 w 2699862"/>
              <a:gd name="connsiteY1" fmla="*/ 126552 h 1089413"/>
              <a:gd name="connsiteX2" fmla="*/ 0 w 2699862"/>
              <a:gd name="connsiteY2" fmla="*/ 873810 h 1089413"/>
              <a:gd name="connsiteX3" fmla="*/ 204893 w 2699862"/>
              <a:gd name="connsiteY3" fmla="*/ 1012414 h 1089413"/>
              <a:gd name="connsiteX4" fmla="*/ 307340 w 2699862"/>
              <a:gd name="connsiteY4" fmla="*/ 958178 h 1089413"/>
              <a:gd name="connsiteX5" fmla="*/ 156683 w 2699862"/>
              <a:gd name="connsiteY5" fmla="*/ 849705 h 1089413"/>
              <a:gd name="connsiteX6" fmla="*/ 1458359 w 2699862"/>
              <a:gd name="connsiteY6" fmla="*/ 277209 h 1089413"/>
              <a:gd name="connsiteX7" fmla="*/ 2585273 w 2699862"/>
              <a:gd name="connsiteY7" fmla="*/ 1018440 h 1089413"/>
              <a:gd name="connsiteX8" fmla="*/ 2555141 w 2699862"/>
              <a:gd name="connsiteY8" fmla="*/ 970230 h 1089413"/>
              <a:gd name="connsiteX9" fmla="*/ 1639147 w 2699862"/>
              <a:gd name="connsiteY9" fmla="*/ 228998 h 1089413"/>
              <a:gd name="connsiteX10" fmla="*/ 2350248 w 2699862"/>
              <a:gd name="connsiteY10" fmla="*/ 114499 h 1089413"/>
              <a:gd name="connsiteX11" fmla="*/ 2645536 w 2699862"/>
              <a:gd name="connsiteY11" fmla="*/ 204893 h 1089413"/>
              <a:gd name="connsiteX12" fmla="*/ 2687719 w 2699862"/>
              <a:gd name="connsiteY12" fmla="*/ 150657 h 1089413"/>
              <a:gd name="connsiteX13" fmla="*/ 2302038 w 2699862"/>
              <a:gd name="connsiteY13" fmla="*/ 0 h 1089413"/>
              <a:gd name="connsiteX14" fmla="*/ 1723515 w 2699862"/>
              <a:gd name="connsiteY14" fmla="*/ 78341 h 1089413"/>
              <a:gd name="connsiteX0" fmla="*/ 1723515 w 2697295"/>
              <a:gd name="connsiteY0" fmla="*/ 78341 h 1012413"/>
              <a:gd name="connsiteX1" fmla="*/ 1548753 w 2697295"/>
              <a:gd name="connsiteY1" fmla="*/ 126552 h 1012413"/>
              <a:gd name="connsiteX2" fmla="*/ 0 w 2697295"/>
              <a:gd name="connsiteY2" fmla="*/ 873810 h 1012413"/>
              <a:gd name="connsiteX3" fmla="*/ 204893 w 2697295"/>
              <a:gd name="connsiteY3" fmla="*/ 1012414 h 1012413"/>
              <a:gd name="connsiteX4" fmla="*/ 307340 w 2697295"/>
              <a:gd name="connsiteY4" fmla="*/ 958178 h 1012413"/>
              <a:gd name="connsiteX5" fmla="*/ 156683 w 2697295"/>
              <a:gd name="connsiteY5" fmla="*/ 849705 h 1012413"/>
              <a:gd name="connsiteX6" fmla="*/ 1458359 w 2697295"/>
              <a:gd name="connsiteY6" fmla="*/ 277209 h 1012413"/>
              <a:gd name="connsiteX7" fmla="*/ 2555141 w 2697295"/>
              <a:gd name="connsiteY7" fmla="*/ 970230 h 1012413"/>
              <a:gd name="connsiteX8" fmla="*/ 1639147 w 2697295"/>
              <a:gd name="connsiteY8" fmla="*/ 228998 h 1012413"/>
              <a:gd name="connsiteX9" fmla="*/ 2350248 w 2697295"/>
              <a:gd name="connsiteY9" fmla="*/ 114499 h 1012413"/>
              <a:gd name="connsiteX10" fmla="*/ 2645536 w 2697295"/>
              <a:gd name="connsiteY10" fmla="*/ 204893 h 1012413"/>
              <a:gd name="connsiteX11" fmla="*/ 2687719 w 2697295"/>
              <a:gd name="connsiteY11" fmla="*/ 150657 h 1012413"/>
              <a:gd name="connsiteX12" fmla="*/ 2302038 w 2697295"/>
              <a:gd name="connsiteY12" fmla="*/ 0 h 1012413"/>
              <a:gd name="connsiteX13" fmla="*/ 1723515 w 2697295"/>
              <a:gd name="connsiteY13" fmla="*/ 78341 h 1012413"/>
              <a:gd name="connsiteX0" fmla="*/ 1723515 w 2697295"/>
              <a:gd name="connsiteY0" fmla="*/ 78341 h 1012414"/>
              <a:gd name="connsiteX1" fmla="*/ 1548753 w 2697295"/>
              <a:gd name="connsiteY1" fmla="*/ 126552 h 1012414"/>
              <a:gd name="connsiteX2" fmla="*/ 0 w 2697295"/>
              <a:gd name="connsiteY2" fmla="*/ 873810 h 1012414"/>
              <a:gd name="connsiteX3" fmla="*/ 204893 w 2697295"/>
              <a:gd name="connsiteY3" fmla="*/ 1012414 h 1012414"/>
              <a:gd name="connsiteX4" fmla="*/ 307340 w 2697295"/>
              <a:gd name="connsiteY4" fmla="*/ 958178 h 1012414"/>
              <a:gd name="connsiteX5" fmla="*/ 156683 w 2697295"/>
              <a:gd name="connsiteY5" fmla="*/ 849705 h 1012414"/>
              <a:gd name="connsiteX6" fmla="*/ 1458359 w 2697295"/>
              <a:gd name="connsiteY6" fmla="*/ 277209 h 1012414"/>
              <a:gd name="connsiteX7" fmla="*/ 1639147 w 2697295"/>
              <a:gd name="connsiteY7" fmla="*/ 228998 h 1012414"/>
              <a:gd name="connsiteX8" fmla="*/ 2350248 w 2697295"/>
              <a:gd name="connsiteY8" fmla="*/ 114499 h 1012414"/>
              <a:gd name="connsiteX9" fmla="*/ 2645536 w 2697295"/>
              <a:gd name="connsiteY9" fmla="*/ 204893 h 1012414"/>
              <a:gd name="connsiteX10" fmla="*/ 2687719 w 2697295"/>
              <a:gd name="connsiteY10" fmla="*/ 150657 h 1012414"/>
              <a:gd name="connsiteX11" fmla="*/ 2302038 w 2697295"/>
              <a:gd name="connsiteY11" fmla="*/ 0 h 1012414"/>
              <a:gd name="connsiteX12" fmla="*/ 1723515 w 2697295"/>
              <a:gd name="connsiteY12" fmla="*/ 78341 h 101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7295" h="1012414">
                <a:moveTo>
                  <a:pt x="1723515" y="78341"/>
                </a:moveTo>
                <a:cubicBezTo>
                  <a:pt x="1597968" y="99433"/>
                  <a:pt x="1836006" y="-6026"/>
                  <a:pt x="1548753" y="126552"/>
                </a:cubicBezTo>
                <a:cubicBezTo>
                  <a:pt x="1199229" y="228998"/>
                  <a:pt x="0" y="596601"/>
                  <a:pt x="0" y="873810"/>
                </a:cubicBezTo>
                <a:cubicBezTo>
                  <a:pt x="0" y="928046"/>
                  <a:pt x="84368" y="1012414"/>
                  <a:pt x="204893" y="1012414"/>
                </a:cubicBezTo>
                <a:cubicBezTo>
                  <a:pt x="265156" y="1012414"/>
                  <a:pt x="307340" y="988309"/>
                  <a:pt x="307340" y="958178"/>
                </a:cubicBezTo>
                <a:cubicBezTo>
                  <a:pt x="307340" y="891889"/>
                  <a:pt x="156683" y="897915"/>
                  <a:pt x="156683" y="849705"/>
                </a:cubicBezTo>
                <a:cubicBezTo>
                  <a:pt x="156683" y="729179"/>
                  <a:pt x="855731" y="457997"/>
                  <a:pt x="1458359" y="277209"/>
                </a:cubicBezTo>
                <a:cubicBezTo>
                  <a:pt x="1705436" y="173758"/>
                  <a:pt x="1490499" y="256116"/>
                  <a:pt x="1639147" y="228998"/>
                </a:cubicBezTo>
                <a:cubicBezTo>
                  <a:pt x="1813909" y="180788"/>
                  <a:pt x="2079065" y="114499"/>
                  <a:pt x="2350248" y="114499"/>
                </a:cubicBezTo>
                <a:cubicBezTo>
                  <a:pt x="2555141" y="114499"/>
                  <a:pt x="2609378" y="192841"/>
                  <a:pt x="2645536" y="204893"/>
                </a:cubicBezTo>
                <a:cubicBezTo>
                  <a:pt x="2687719" y="216946"/>
                  <a:pt x="2711825" y="186814"/>
                  <a:pt x="2687719" y="150657"/>
                </a:cubicBezTo>
                <a:cubicBezTo>
                  <a:pt x="2645536" y="96420"/>
                  <a:pt x="2573220" y="0"/>
                  <a:pt x="2302038" y="0"/>
                </a:cubicBezTo>
                <a:cubicBezTo>
                  <a:pt x="2187539" y="0"/>
                  <a:pt x="1952514" y="30131"/>
                  <a:pt x="1723515" y="78341"/>
                </a:cubicBezTo>
                <a:close/>
              </a:path>
            </a:pathLst>
          </a:custGeom>
          <a:solidFill>
            <a:schemeClr val="bg2"/>
          </a:solidFill>
          <a:ln w="60232" cap="flat">
            <a:noFill/>
            <a:prstDash val="solid"/>
            <a:miter/>
          </a:ln>
        </p:spPr>
        <p:txBody>
          <a:bodyPr rtlCol="0" anchor="ctr"/>
          <a:lstStyle/>
          <a:p>
            <a:endParaRPr lang="nl-NL" dirty="0"/>
          </a:p>
        </p:txBody>
      </p:sp>
      <p:sp>
        <p:nvSpPr>
          <p:cNvPr id="70" name="Vrije vorm: vorm 69">
            <a:extLst>
              <a:ext uri="{FF2B5EF4-FFF2-40B4-BE49-F238E27FC236}">
                <a16:creationId xmlns:a16="http://schemas.microsoft.com/office/drawing/2014/main" id="{4967A2DA-3B84-4D15-9291-5AD6041AD317}"/>
              </a:ext>
            </a:extLst>
          </p:cNvPr>
          <p:cNvSpPr/>
          <p:nvPr userDrawn="1"/>
        </p:nvSpPr>
        <p:spPr>
          <a:xfrm>
            <a:off x="6534165" y="4667512"/>
            <a:ext cx="438301" cy="556994"/>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6 w 1187180"/>
              <a:gd name="connsiteY0" fmla="*/ 98118 h 971927"/>
              <a:gd name="connsiteX1" fmla="*/ 464027 w 1187180"/>
              <a:gd name="connsiteY1" fmla="*/ 586246 h 971927"/>
              <a:gd name="connsiteX2" fmla="*/ 289264 w 1187180"/>
              <a:gd name="connsiteY2" fmla="*/ 357247 h 971927"/>
              <a:gd name="connsiteX3" fmla="*/ 3 w 1187180"/>
              <a:gd name="connsiteY3" fmla="*/ 598299 h 971927"/>
              <a:gd name="connsiteX4" fmla="*/ 283238 w 1187180"/>
              <a:gd name="connsiteY4" fmla="*/ 574193 h 971927"/>
              <a:gd name="connsiteX5" fmla="*/ 464027 w 1187180"/>
              <a:gd name="connsiteY5" fmla="*/ 682666 h 971927"/>
              <a:gd name="connsiteX6" fmla="*/ 626736 w 1187180"/>
              <a:gd name="connsiteY6" fmla="*/ 604325 h 971927"/>
              <a:gd name="connsiteX7" fmla="*/ 650841 w 1187180"/>
              <a:gd name="connsiteY7" fmla="*/ 646509 h 971927"/>
              <a:gd name="connsiteX8" fmla="*/ 584552 w 1187180"/>
              <a:gd name="connsiteY8" fmla="*/ 923718 h 971927"/>
              <a:gd name="connsiteX9" fmla="*/ 638788 w 1187180"/>
              <a:gd name="connsiteY9" fmla="*/ 971927 h 971927"/>
              <a:gd name="connsiteX10" fmla="*/ 686999 w 1187180"/>
              <a:gd name="connsiteY10" fmla="*/ 941796 h 971927"/>
              <a:gd name="connsiteX11" fmla="*/ 735209 w 1187180"/>
              <a:gd name="connsiteY11" fmla="*/ 779087 h 971927"/>
              <a:gd name="connsiteX12" fmla="*/ 1187180 w 1187180"/>
              <a:gd name="connsiteY12" fmla="*/ 80039 h 971927"/>
              <a:gd name="connsiteX13" fmla="*/ 1078707 w 1187180"/>
              <a:gd name="connsiteY13" fmla="*/ 1697 h 971927"/>
              <a:gd name="connsiteX14" fmla="*/ 934076 w 1187180"/>
              <a:gd name="connsiteY14" fmla="*/ 98118 h 971927"/>
              <a:gd name="connsiteX15" fmla="*/ 126555 w 1187180"/>
              <a:gd name="connsiteY15" fmla="*/ 580220 h 971927"/>
              <a:gd name="connsiteX16" fmla="*/ 108476 w 1187180"/>
              <a:gd name="connsiteY16" fmla="*/ 562141 h 971927"/>
              <a:gd name="connsiteX17" fmla="*/ 216949 w 1187180"/>
              <a:gd name="connsiteY17" fmla="*/ 459694 h 971927"/>
              <a:gd name="connsiteX18" fmla="*/ 241054 w 1187180"/>
              <a:gd name="connsiteY18" fmla="*/ 477773 h 971927"/>
              <a:gd name="connsiteX19" fmla="*/ 126555 w 1187180"/>
              <a:gd name="connsiteY19" fmla="*/ 580220 h 971927"/>
              <a:gd name="connsiteX0" fmla="*/ 825600 w 1078704"/>
              <a:gd name="connsiteY0" fmla="*/ 98118 h 971927"/>
              <a:gd name="connsiteX1" fmla="*/ 355551 w 1078704"/>
              <a:gd name="connsiteY1" fmla="*/ 586246 h 971927"/>
              <a:gd name="connsiteX2" fmla="*/ 180788 w 1078704"/>
              <a:gd name="connsiteY2" fmla="*/ 357247 h 971927"/>
              <a:gd name="connsiteX3" fmla="*/ 174762 w 1078704"/>
              <a:gd name="connsiteY3" fmla="*/ 574193 h 971927"/>
              <a:gd name="connsiteX4" fmla="*/ 355551 w 1078704"/>
              <a:gd name="connsiteY4" fmla="*/ 682666 h 971927"/>
              <a:gd name="connsiteX5" fmla="*/ 518260 w 1078704"/>
              <a:gd name="connsiteY5" fmla="*/ 604325 h 971927"/>
              <a:gd name="connsiteX6" fmla="*/ 542365 w 1078704"/>
              <a:gd name="connsiteY6" fmla="*/ 646509 h 971927"/>
              <a:gd name="connsiteX7" fmla="*/ 476076 w 1078704"/>
              <a:gd name="connsiteY7" fmla="*/ 923718 h 971927"/>
              <a:gd name="connsiteX8" fmla="*/ 530312 w 1078704"/>
              <a:gd name="connsiteY8" fmla="*/ 971927 h 971927"/>
              <a:gd name="connsiteX9" fmla="*/ 578523 w 1078704"/>
              <a:gd name="connsiteY9" fmla="*/ 941796 h 971927"/>
              <a:gd name="connsiteX10" fmla="*/ 626733 w 1078704"/>
              <a:gd name="connsiteY10" fmla="*/ 779087 h 971927"/>
              <a:gd name="connsiteX11" fmla="*/ 1078704 w 1078704"/>
              <a:gd name="connsiteY11" fmla="*/ 80039 h 971927"/>
              <a:gd name="connsiteX12" fmla="*/ 970231 w 1078704"/>
              <a:gd name="connsiteY12" fmla="*/ 1697 h 971927"/>
              <a:gd name="connsiteX13" fmla="*/ 825600 w 1078704"/>
              <a:gd name="connsiteY13" fmla="*/ 98118 h 971927"/>
              <a:gd name="connsiteX14" fmla="*/ 18079 w 1078704"/>
              <a:gd name="connsiteY14" fmla="*/ 580220 h 971927"/>
              <a:gd name="connsiteX15" fmla="*/ 0 w 1078704"/>
              <a:gd name="connsiteY15" fmla="*/ 562141 h 971927"/>
              <a:gd name="connsiteX16" fmla="*/ 108473 w 1078704"/>
              <a:gd name="connsiteY16" fmla="*/ 459694 h 971927"/>
              <a:gd name="connsiteX17" fmla="*/ 132578 w 1078704"/>
              <a:gd name="connsiteY17" fmla="*/ 477773 h 971927"/>
              <a:gd name="connsiteX18" fmla="*/ 18079 w 1078704"/>
              <a:gd name="connsiteY18" fmla="*/ 580220 h 971927"/>
              <a:gd name="connsiteX0" fmla="*/ 825600 w 1078704"/>
              <a:gd name="connsiteY0" fmla="*/ 98118 h 971927"/>
              <a:gd name="connsiteX1" fmla="*/ 355551 w 1078704"/>
              <a:gd name="connsiteY1" fmla="*/ 586246 h 971927"/>
              <a:gd name="connsiteX2" fmla="*/ 174762 w 1078704"/>
              <a:gd name="connsiteY2" fmla="*/ 574193 h 971927"/>
              <a:gd name="connsiteX3" fmla="*/ 355551 w 1078704"/>
              <a:gd name="connsiteY3" fmla="*/ 682666 h 971927"/>
              <a:gd name="connsiteX4" fmla="*/ 518260 w 1078704"/>
              <a:gd name="connsiteY4" fmla="*/ 604325 h 971927"/>
              <a:gd name="connsiteX5" fmla="*/ 542365 w 1078704"/>
              <a:gd name="connsiteY5" fmla="*/ 646509 h 971927"/>
              <a:gd name="connsiteX6" fmla="*/ 476076 w 1078704"/>
              <a:gd name="connsiteY6" fmla="*/ 923718 h 971927"/>
              <a:gd name="connsiteX7" fmla="*/ 530312 w 1078704"/>
              <a:gd name="connsiteY7" fmla="*/ 971927 h 971927"/>
              <a:gd name="connsiteX8" fmla="*/ 578523 w 1078704"/>
              <a:gd name="connsiteY8" fmla="*/ 941796 h 971927"/>
              <a:gd name="connsiteX9" fmla="*/ 626733 w 1078704"/>
              <a:gd name="connsiteY9" fmla="*/ 779087 h 971927"/>
              <a:gd name="connsiteX10" fmla="*/ 1078704 w 1078704"/>
              <a:gd name="connsiteY10" fmla="*/ 80039 h 971927"/>
              <a:gd name="connsiteX11" fmla="*/ 970231 w 1078704"/>
              <a:gd name="connsiteY11" fmla="*/ 1697 h 971927"/>
              <a:gd name="connsiteX12" fmla="*/ 825600 w 1078704"/>
              <a:gd name="connsiteY12" fmla="*/ 98118 h 971927"/>
              <a:gd name="connsiteX13" fmla="*/ 18079 w 1078704"/>
              <a:gd name="connsiteY13" fmla="*/ 580220 h 971927"/>
              <a:gd name="connsiteX14" fmla="*/ 0 w 1078704"/>
              <a:gd name="connsiteY14" fmla="*/ 562141 h 971927"/>
              <a:gd name="connsiteX15" fmla="*/ 108473 w 1078704"/>
              <a:gd name="connsiteY15" fmla="*/ 459694 h 971927"/>
              <a:gd name="connsiteX16" fmla="*/ 132578 w 1078704"/>
              <a:gd name="connsiteY16" fmla="*/ 477773 h 971927"/>
              <a:gd name="connsiteX17" fmla="*/ 18079 w 1078704"/>
              <a:gd name="connsiteY17" fmla="*/ 580220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8079 w 1078704"/>
              <a:gd name="connsiteY12" fmla="*/ 580220 h 971927"/>
              <a:gd name="connsiteX13" fmla="*/ 0 w 1078704"/>
              <a:gd name="connsiteY13" fmla="*/ 562141 h 971927"/>
              <a:gd name="connsiteX14" fmla="*/ 108473 w 1078704"/>
              <a:gd name="connsiteY14" fmla="*/ 459694 h 971927"/>
              <a:gd name="connsiteX15" fmla="*/ 132578 w 1078704"/>
              <a:gd name="connsiteY15" fmla="*/ 477773 h 971927"/>
              <a:gd name="connsiteX16" fmla="*/ 18079 w 1078704"/>
              <a:gd name="connsiteY16" fmla="*/ 580220 h 971927"/>
              <a:gd name="connsiteX0" fmla="*/ 825752 w 1078856"/>
              <a:gd name="connsiteY0" fmla="*/ 98118 h 971927"/>
              <a:gd name="connsiteX1" fmla="*/ 355703 w 1078856"/>
              <a:gd name="connsiteY1" fmla="*/ 586246 h 971927"/>
              <a:gd name="connsiteX2" fmla="*/ 355703 w 1078856"/>
              <a:gd name="connsiteY2" fmla="*/ 682666 h 971927"/>
              <a:gd name="connsiteX3" fmla="*/ 518412 w 1078856"/>
              <a:gd name="connsiteY3" fmla="*/ 604325 h 971927"/>
              <a:gd name="connsiteX4" fmla="*/ 542517 w 1078856"/>
              <a:gd name="connsiteY4" fmla="*/ 646509 h 971927"/>
              <a:gd name="connsiteX5" fmla="*/ 476228 w 1078856"/>
              <a:gd name="connsiteY5" fmla="*/ 923718 h 971927"/>
              <a:gd name="connsiteX6" fmla="*/ 530464 w 1078856"/>
              <a:gd name="connsiteY6" fmla="*/ 971927 h 971927"/>
              <a:gd name="connsiteX7" fmla="*/ 578675 w 1078856"/>
              <a:gd name="connsiteY7" fmla="*/ 941796 h 971927"/>
              <a:gd name="connsiteX8" fmla="*/ 626885 w 1078856"/>
              <a:gd name="connsiteY8" fmla="*/ 779087 h 971927"/>
              <a:gd name="connsiteX9" fmla="*/ 1078856 w 1078856"/>
              <a:gd name="connsiteY9" fmla="*/ 80039 h 971927"/>
              <a:gd name="connsiteX10" fmla="*/ 970383 w 1078856"/>
              <a:gd name="connsiteY10" fmla="*/ 1697 h 971927"/>
              <a:gd name="connsiteX11" fmla="*/ 825752 w 1078856"/>
              <a:gd name="connsiteY11" fmla="*/ 98118 h 971927"/>
              <a:gd name="connsiteX12" fmla="*/ 132730 w 1078856"/>
              <a:gd name="connsiteY12" fmla="*/ 477773 h 971927"/>
              <a:gd name="connsiteX13" fmla="*/ 152 w 1078856"/>
              <a:gd name="connsiteY13" fmla="*/ 562141 h 971927"/>
              <a:gd name="connsiteX14" fmla="*/ 108625 w 1078856"/>
              <a:gd name="connsiteY14" fmla="*/ 459694 h 971927"/>
              <a:gd name="connsiteX15" fmla="*/ 132730 w 1078856"/>
              <a:gd name="connsiteY15" fmla="*/ 477773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08473 w 1078704"/>
              <a:gd name="connsiteY12" fmla="*/ 459694 h 971927"/>
              <a:gd name="connsiteX13" fmla="*/ 0 w 1078704"/>
              <a:gd name="connsiteY13" fmla="*/ 562141 h 971927"/>
              <a:gd name="connsiteX14" fmla="*/ 108473 w 1078704"/>
              <a:gd name="connsiteY14" fmla="*/ 459694 h 971927"/>
              <a:gd name="connsiteX0" fmla="*/ 511710 w 764814"/>
              <a:gd name="connsiteY0" fmla="*/ 98118 h 971927"/>
              <a:gd name="connsiteX1" fmla="*/ 41661 w 764814"/>
              <a:gd name="connsiteY1" fmla="*/ 586246 h 971927"/>
              <a:gd name="connsiteX2" fmla="*/ 41661 w 764814"/>
              <a:gd name="connsiteY2" fmla="*/ 682666 h 971927"/>
              <a:gd name="connsiteX3" fmla="*/ 204370 w 764814"/>
              <a:gd name="connsiteY3" fmla="*/ 604325 h 971927"/>
              <a:gd name="connsiteX4" fmla="*/ 228475 w 764814"/>
              <a:gd name="connsiteY4" fmla="*/ 646509 h 971927"/>
              <a:gd name="connsiteX5" fmla="*/ 162186 w 764814"/>
              <a:gd name="connsiteY5" fmla="*/ 923718 h 971927"/>
              <a:gd name="connsiteX6" fmla="*/ 216422 w 764814"/>
              <a:gd name="connsiteY6" fmla="*/ 971927 h 971927"/>
              <a:gd name="connsiteX7" fmla="*/ 264633 w 764814"/>
              <a:gd name="connsiteY7" fmla="*/ 941796 h 971927"/>
              <a:gd name="connsiteX8" fmla="*/ 312843 w 764814"/>
              <a:gd name="connsiteY8" fmla="*/ 779087 h 971927"/>
              <a:gd name="connsiteX9" fmla="*/ 764814 w 764814"/>
              <a:gd name="connsiteY9" fmla="*/ 80039 h 971927"/>
              <a:gd name="connsiteX10" fmla="*/ 656341 w 764814"/>
              <a:gd name="connsiteY10" fmla="*/ 1697 h 971927"/>
              <a:gd name="connsiteX11" fmla="*/ 511710 w 764814"/>
              <a:gd name="connsiteY11" fmla="*/ 98118 h 9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4814" h="971927">
                <a:moveTo>
                  <a:pt x="511710" y="98118"/>
                </a:moveTo>
                <a:cubicBezTo>
                  <a:pt x="403237" y="393405"/>
                  <a:pt x="120002" y="488821"/>
                  <a:pt x="41661" y="586246"/>
                </a:cubicBezTo>
                <a:cubicBezTo>
                  <a:pt x="-36680" y="683671"/>
                  <a:pt x="14543" y="679653"/>
                  <a:pt x="41661" y="682666"/>
                </a:cubicBezTo>
                <a:cubicBezTo>
                  <a:pt x="68779" y="685679"/>
                  <a:pt x="168212" y="604325"/>
                  <a:pt x="204370" y="604325"/>
                </a:cubicBezTo>
                <a:cubicBezTo>
                  <a:pt x="216422" y="604325"/>
                  <a:pt x="228475" y="610351"/>
                  <a:pt x="228475" y="646509"/>
                </a:cubicBezTo>
                <a:cubicBezTo>
                  <a:pt x="228475" y="700745"/>
                  <a:pt x="162186" y="875507"/>
                  <a:pt x="162186" y="923718"/>
                </a:cubicBezTo>
                <a:cubicBezTo>
                  <a:pt x="162186" y="953849"/>
                  <a:pt x="192318" y="971927"/>
                  <a:pt x="216422" y="971927"/>
                </a:cubicBezTo>
                <a:cubicBezTo>
                  <a:pt x="240527" y="971927"/>
                  <a:pt x="258606" y="959875"/>
                  <a:pt x="264633" y="941796"/>
                </a:cubicBezTo>
                <a:cubicBezTo>
                  <a:pt x="282712" y="881533"/>
                  <a:pt x="294764" y="827297"/>
                  <a:pt x="312843" y="779087"/>
                </a:cubicBezTo>
                <a:cubicBezTo>
                  <a:pt x="547867" y="13750"/>
                  <a:pt x="764814" y="248775"/>
                  <a:pt x="764814" y="80039"/>
                </a:cubicBezTo>
                <a:cubicBezTo>
                  <a:pt x="764814" y="19776"/>
                  <a:pt x="716603" y="1697"/>
                  <a:pt x="656341" y="1697"/>
                </a:cubicBezTo>
                <a:cubicBezTo>
                  <a:pt x="596078" y="-10355"/>
                  <a:pt x="535815" y="43881"/>
                  <a:pt x="511710" y="98118"/>
                </a:cubicBezTo>
                <a:close/>
              </a:path>
            </a:pathLst>
          </a:custGeom>
          <a:solidFill>
            <a:schemeClr val="bg2"/>
          </a:solidFill>
          <a:ln w="60232" cap="flat">
            <a:noFill/>
            <a:prstDash val="solid"/>
            <a:miter/>
          </a:ln>
        </p:spPr>
        <p:txBody>
          <a:bodyPr rtlCol="0" anchor="ctr"/>
          <a:lstStyle/>
          <a:p>
            <a:endParaRPr lang="nl-NL" dirty="0"/>
          </a:p>
        </p:txBody>
      </p:sp>
      <p:sp>
        <p:nvSpPr>
          <p:cNvPr id="71" name="Vrije vorm: vorm 70">
            <a:extLst>
              <a:ext uri="{FF2B5EF4-FFF2-40B4-BE49-F238E27FC236}">
                <a16:creationId xmlns:a16="http://schemas.microsoft.com/office/drawing/2014/main" id="{03BF6193-4E54-422C-99C1-2774EAC0C1F0}"/>
              </a:ext>
            </a:extLst>
          </p:cNvPr>
          <p:cNvSpPr/>
          <p:nvPr userDrawn="1"/>
        </p:nvSpPr>
        <p:spPr>
          <a:xfrm>
            <a:off x="7545216" y="4827207"/>
            <a:ext cx="314272" cy="388047"/>
          </a:xfrm>
          <a:custGeom>
            <a:avLst/>
            <a:gdLst>
              <a:gd name="connsiteX0" fmla="*/ 196492 w 374873"/>
              <a:gd name="connsiteY0" fmla="*/ 162068 h 462873"/>
              <a:gd name="connsiteX1" fmla="*/ 190525 w 374873"/>
              <a:gd name="connsiteY1" fmla="*/ 182104 h 462873"/>
              <a:gd name="connsiteX2" fmla="*/ 156540 w 374873"/>
              <a:gd name="connsiteY2" fmla="*/ 223942 h 462873"/>
              <a:gd name="connsiteX3" fmla="*/ 148969 w 374873"/>
              <a:gd name="connsiteY3" fmla="*/ 226933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0" fmla="*/ 196492 w 374873"/>
              <a:gd name="connsiteY0" fmla="*/ 162068 h 462873"/>
              <a:gd name="connsiteX1" fmla="*/ 190525 w 374873"/>
              <a:gd name="connsiteY1" fmla="*/ 182104 h 462873"/>
              <a:gd name="connsiteX2" fmla="*/ 156540 w 374873"/>
              <a:gd name="connsiteY2" fmla="*/ 223942 h 462873"/>
              <a:gd name="connsiteX3" fmla="*/ 196492 w 374873"/>
              <a:gd name="connsiteY3" fmla="*/ 162068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13" fmla="*/ 315227 w 374873"/>
              <a:gd name="connsiteY13" fmla="*/ 0 h 462873"/>
              <a:gd name="connsiteX0" fmla="*/ 156540 w 374873"/>
              <a:gd name="connsiteY0" fmla="*/ 223942 h 462873"/>
              <a:gd name="connsiteX1" fmla="*/ 190525 w 374873"/>
              <a:gd name="connsiteY1" fmla="*/ 182104 h 462873"/>
              <a:gd name="connsiteX2" fmla="*/ 156540 w 374873"/>
              <a:gd name="connsiteY2" fmla="*/ 223942 h 462873"/>
              <a:gd name="connsiteX3" fmla="*/ 315227 w 374873"/>
              <a:gd name="connsiteY3" fmla="*/ 0 h 462873"/>
              <a:gd name="connsiteX4" fmla="*/ 343977 w 374873"/>
              <a:gd name="connsiteY4" fmla="*/ 18483 h 462873"/>
              <a:gd name="connsiteX5" fmla="*/ 374873 w 374873"/>
              <a:gd name="connsiteY5" fmla="*/ 125074 h 462873"/>
              <a:gd name="connsiteX6" fmla="*/ 28835 w 374873"/>
              <a:gd name="connsiteY6" fmla="*/ 462873 h 462873"/>
              <a:gd name="connsiteX7" fmla="*/ 0 w 374873"/>
              <a:gd name="connsiteY7" fmla="*/ 442275 h 462873"/>
              <a:gd name="connsiteX8" fmla="*/ 41194 w 374873"/>
              <a:gd name="connsiteY8" fmla="*/ 401081 h 462873"/>
              <a:gd name="connsiteX9" fmla="*/ 296602 w 374873"/>
              <a:gd name="connsiteY9" fmla="*/ 120955 h 462873"/>
              <a:gd name="connsiteX10" fmla="*/ 285274 w 374873"/>
              <a:gd name="connsiteY10" fmla="*/ 80275 h 462873"/>
              <a:gd name="connsiteX11" fmla="*/ 263342 w 374873"/>
              <a:gd name="connsiteY11" fmla="*/ 70821 h 462873"/>
              <a:gd name="connsiteX12" fmla="*/ 315227 w 374873"/>
              <a:gd name="connsiteY12" fmla="*/ 0 h 462873"/>
              <a:gd name="connsiteX0" fmla="*/ 315227 w 374873"/>
              <a:gd name="connsiteY0" fmla="*/ 0 h 462873"/>
              <a:gd name="connsiteX1" fmla="*/ 343977 w 374873"/>
              <a:gd name="connsiteY1" fmla="*/ 18483 h 462873"/>
              <a:gd name="connsiteX2" fmla="*/ 374873 w 374873"/>
              <a:gd name="connsiteY2" fmla="*/ 125074 h 462873"/>
              <a:gd name="connsiteX3" fmla="*/ 28835 w 374873"/>
              <a:gd name="connsiteY3" fmla="*/ 462873 h 462873"/>
              <a:gd name="connsiteX4" fmla="*/ 0 w 374873"/>
              <a:gd name="connsiteY4" fmla="*/ 442275 h 462873"/>
              <a:gd name="connsiteX5" fmla="*/ 41194 w 374873"/>
              <a:gd name="connsiteY5" fmla="*/ 401081 h 462873"/>
              <a:gd name="connsiteX6" fmla="*/ 296602 w 374873"/>
              <a:gd name="connsiteY6" fmla="*/ 120955 h 462873"/>
              <a:gd name="connsiteX7" fmla="*/ 285274 w 374873"/>
              <a:gd name="connsiteY7" fmla="*/ 80275 h 462873"/>
              <a:gd name="connsiteX8" fmla="*/ 263342 w 374873"/>
              <a:gd name="connsiteY8" fmla="*/ 70821 h 462873"/>
              <a:gd name="connsiteX9" fmla="*/ 315227 w 374873"/>
              <a:gd name="connsiteY9" fmla="*/ 0 h 46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873" h="462873">
                <a:moveTo>
                  <a:pt x="315227" y="0"/>
                </a:moveTo>
                <a:lnTo>
                  <a:pt x="343977" y="18483"/>
                </a:lnTo>
                <a:cubicBezTo>
                  <a:pt x="363545" y="39595"/>
                  <a:pt x="374873" y="73581"/>
                  <a:pt x="374873" y="125074"/>
                </a:cubicBezTo>
                <a:cubicBezTo>
                  <a:pt x="374873" y="306333"/>
                  <a:pt x="82389" y="462873"/>
                  <a:pt x="28835" y="462873"/>
                </a:cubicBezTo>
                <a:cubicBezTo>
                  <a:pt x="16477" y="462873"/>
                  <a:pt x="0" y="458754"/>
                  <a:pt x="0" y="442275"/>
                </a:cubicBezTo>
                <a:cubicBezTo>
                  <a:pt x="0" y="429917"/>
                  <a:pt x="16477" y="413439"/>
                  <a:pt x="41194" y="401081"/>
                </a:cubicBezTo>
                <a:cubicBezTo>
                  <a:pt x="280125" y="281615"/>
                  <a:pt x="296602" y="170389"/>
                  <a:pt x="296602" y="120955"/>
                </a:cubicBezTo>
                <a:cubicBezTo>
                  <a:pt x="296602" y="102418"/>
                  <a:pt x="292483" y="89029"/>
                  <a:pt x="285274" y="80275"/>
                </a:cubicBezTo>
                <a:lnTo>
                  <a:pt x="263342" y="70821"/>
                </a:lnTo>
                <a:lnTo>
                  <a:pt x="315227" y="0"/>
                </a:lnTo>
                <a:close/>
              </a:path>
            </a:pathLst>
          </a:custGeom>
          <a:solidFill>
            <a:schemeClr val="bg2"/>
          </a:solidFill>
          <a:ln w="60232" cap="flat">
            <a:noFill/>
            <a:prstDash val="solid"/>
            <a:miter/>
          </a:ln>
        </p:spPr>
        <p:txBody>
          <a:bodyPr rtlCol="0" anchor="ctr"/>
          <a:lstStyle/>
          <a:p>
            <a:endParaRPr lang="nl-NL" dirty="0"/>
          </a:p>
        </p:txBody>
      </p:sp>
      <p:sp>
        <p:nvSpPr>
          <p:cNvPr id="2" name="Titel 1">
            <a:extLst>
              <a:ext uri="{FF2B5EF4-FFF2-40B4-BE49-F238E27FC236}">
                <a16:creationId xmlns:a16="http://schemas.microsoft.com/office/drawing/2014/main" id="{312B9603-7A4F-4E68-BB03-E44F6512E26D}"/>
              </a:ext>
            </a:extLst>
          </p:cNvPr>
          <p:cNvSpPr>
            <a:spLocks noGrp="1"/>
          </p:cNvSpPr>
          <p:nvPr>
            <p:ph type="title" hasCustomPrompt="1"/>
          </p:nvPr>
        </p:nvSpPr>
        <p:spPr>
          <a:xfrm>
            <a:off x="-1814" y="-504436"/>
            <a:ext cx="11114087" cy="398396"/>
          </a:xfrm>
        </p:spPr>
        <p:txBody>
          <a:bodyPr/>
          <a:lstStyle>
            <a:lvl1pPr>
              <a:defRPr sz="1400">
                <a:solidFill>
                  <a:schemeClr val="tx1"/>
                </a:solidFill>
              </a:defRPr>
            </a:lvl1pPr>
          </a:lstStyle>
          <a:p>
            <a:r>
              <a:rPr lang="nl-NL" dirty="0"/>
              <a:t>INTRO + OUTRO [LOGO ANIMATIE]</a:t>
            </a:r>
          </a:p>
        </p:txBody>
      </p:sp>
    </p:spTree>
    <p:extLst>
      <p:ext uri="{BB962C8B-B14F-4D97-AF65-F5344CB8AC3E}">
        <p14:creationId xmlns:p14="http://schemas.microsoft.com/office/powerpoint/2010/main" val="8888032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000" fill="hold"/>
                                        <p:tgtEl>
                                          <p:spTgt spid="40"/>
                                        </p:tgtEl>
                                        <p:attrNameLst>
                                          <p:attrName>ppt_x</p:attrName>
                                        </p:attrNameLst>
                                      </p:cBhvr>
                                      <p:tavLst>
                                        <p:tav tm="0">
                                          <p:val>
                                            <p:strVal val="#ppt_x"/>
                                          </p:val>
                                        </p:tav>
                                        <p:tav tm="100000">
                                          <p:val>
                                            <p:strVal val="#ppt_x"/>
                                          </p:val>
                                        </p:tav>
                                      </p:tavLst>
                                    </p:anim>
                                    <p:anim calcmode="lin" valueType="num">
                                      <p:cBhvr additive="base">
                                        <p:cTn id="8" dur="10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000" fill="hold"/>
                                        <p:tgtEl>
                                          <p:spTgt spid="42"/>
                                        </p:tgtEl>
                                        <p:attrNameLst>
                                          <p:attrName>ppt_x</p:attrName>
                                        </p:attrNameLst>
                                      </p:cBhvr>
                                      <p:tavLst>
                                        <p:tav tm="0">
                                          <p:val>
                                            <p:strVal val="#ppt_x"/>
                                          </p:val>
                                        </p:tav>
                                        <p:tav tm="100000">
                                          <p:val>
                                            <p:strVal val="#ppt_x"/>
                                          </p:val>
                                        </p:tav>
                                      </p:tavLst>
                                    </p:anim>
                                    <p:anim calcmode="lin" valueType="num">
                                      <p:cBhvr additive="base">
                                        <p:cTn id="12" dur="10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000" fill="hold"/>
                                        <p:tgtEl>
                                          <p:spTgt spid="43"/>
                                        </p:tgtEl>
                                        <p:attrNameLst>
                                          <p:attrName>ppt_x</p:attrName>
                                        </p:attrNameLst>
                                      </p:cBhvr>
                                      <p:tavLst>
                                        <p:tav tm="0">
                                          <p:val>
                                            <p:strVal val="#ppt_x"/>
                                          </p:val>
                                        </p:tav>
                                        <p:tav tm="100000">
                                          <p:val>
                                            <p:strVal val="#ppt_x"/>
                                          </p:val>
                                        </p:tav>
                                      </p:tavLst>
                                    </p:anim>
                                    <p:anim calcmode="lin" valueType="num">
                                      <p:cBhvr additive="base">
                                        <p:cTn id="16" dur="1000" fill="hold"/>
                                        <p:tgtEl>
                                          <p:spTgt spid="43"/>
                                        </p:tgtEl>
                                        <p:attrNameLst>
                                          <p:attrName>ppt_y</p:attrName>
                                        </p:attrNameLst>
                                      </p:cBhvr>
                                      <p:tavLst>
                                        <p:tav tm="0">
                                          <p:val>
                                            <p:strVal val="1+#ppt_h/2"/>
                                          </p:val>
                                        </p:tav>
                                        <p:tav tm="100000">
                                          <p:val>
                                            <p:strVal val="#ppt_y"/>
                                          </p:val>
                                        </p:tav>
                                      </p:tavLst>
                                    </p:anim>
                                  </p:childTnLst>
                                </p:cTn>
                              </p:par>
                            </p:childTnLst>
                          </p:cTn>
                        </p:par>
                        <p:par>
                          <p:cTn id="17" fill="hold">
                            <p:stCondLst>
                              <p:cond delay="1400"/>
                            </p:stCondLst>
                            <p:childTnLst>
                              <p:par>
                                <p:cTn id="18" presetID="22" presetClass="entr" presetSubtype="1" fill="hold" grpId="0" nodeType="afterEffect">
                                  <p:stCondLst>
                                    <p:cond delay="0"/>
                                  </p:stCondLst>
                                  <p:childTnLst>
                                    <p:set>
                                      <p:cBhvr>
                                        <p:cTn id="19" dur="1" fill="hold">
                                          <p:stCondLst>
                                            <p:cond delay="0"/>
                                          </p:stCondLst>
                                        </p:cTn>
                                        <p:tgtEl>
                                          <p:spTgt spid="61"/>
                                        </p:tgtEl>
                                        <p:attrNameLst>
                                          <p:attrName>style.visibility</p:attrName>
                                        </p:attrNameLst>
                                      </p:cBhvr>
                                      <p:to>
                                        <p:strVal val="visible"/>
                                      </p:to>
                                    </p:set>
                                    <p:animEffect transition="in" filter="wipe(up)">
                                      <p:cBhvr>
                                        <p:cTn id="20" dur="250"/>
                                        <p:tgtEl>
                                          <p:spTgt spid="61"/>
                                        </p:tgtEl>
                                      </p:cBhvr>
                                    </p:animEffect>
                                  </p:childTnLst>
                                </p:cTn>
                              </p:par>
                            </p:childTnLst>
                          </p:cTn>
                        </p:par>
                        <p:par>
                          <p:cTn id="21" fill="hold">
                            <p:stCondLst>
                              <p:cond delay="1650"/>
                            </p:stCondLst>
                            <p:childTnLst>
                              <p:par>
                                <p:cTn id="22" presetID="22" presetClass="entr" presetSubtype="2" fill="hold" grpId="0" nodeType="afterEffect">
                                  <p:stCondLst>
                                    <p:cond delay="0"/>
                                  </p:stCondLst>
                                  <p:childTnLst>
                                    <p:set>
                                      <p:cBhvr>
                                        <p:cTn id="23" dur="1" fill="hold">
                                          <p:stCondLst>
                                            <p:cond delay="0"/>
                                          </p:stCondLst>
                                        </p:cTn>
                                        <p:tgtEl>
                                          <p:spTgt spid="62"/>
                                        </p:tgtEl>
                                        <p:attrNameLst>
                                          <p:attrName>style.visibility</p:attrName>
                                        </p:attrNameLst>
                                      </p:cBhvr>
                                      <p:to>
                                        <p:strVal val="visible"/>
                                      </p:to>
                                    </p:set>
                                    <p:animEffect transition="in" filter="wipe(right)">
                                      <p:cBhvr>
                                        <p:cTn id="24" dur="250"/>
                                        <p:tgtEl>
                                          <p:spTgt spid="62"/>
                                        </p:tgtEl>
                                      </p:cBhvr>
                                    </p:animEffect>
                                  </p:childTnLst>
                                </p:cTn>
                              </p:par>
                            </p:childTnLst>
                          </p:cTn>
                        </p:par>
                        <p:par>
                          <p:cTn id="25" fill="hold">
                            <p:stCondLst>
                              <p:cond delay="1900"/>
                            </p:stCondLst>
                            <p:childTnLst>
                              <p:par>
                                <p:cTn id="26" presetID="22" presetClass="entr" presetSubtype="1" fill="hold" grpId="0"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wipe(up)">
                                      <p:cBhvr>
                                        <p:cTn id="28" dur="250"/>
                                        <p:tgtEl>
                                          <p:spTgt spid="59"/>
                                        </p:tgtEl>
                                      </p:cBhvr>
                                    </p:animEffect>
                                  </p:childTnLst>
                                </p:cTn>
                              </p:par>
                            </p:childTnLst>
                          </p:cTn>
                        </p:par>
                        <p:par>
                          <p:cTn id="29" fill="hold">
                            <p:stCondLst>
                              <p:cond delay="2150"/>
                            </p:stCondLst>
                            <p:childTnLst>
                              <p:par>
                                <p:cTn id="30" presetID="22" presetClass="entr" presetSubtype="8" fill="hold" grpId="0"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wipe(left)">
                                      <p:cBhvr>
                                        <p:cTn id="32" dur="250"/>
                                        <p:tgtEl>
                                          <p:spTgt spid="58"/>
                                        </p:tgtEl>
                                      </p:cBhvr>
                                    </p:animEffect>
                                  </p:childTnLst>
                                </p:cTn>
                              </p:par>
                              <p:par>
                                <p:cTn id="33" presetID="22" presetClass="entr" presetSubtype="1" fill="hold" grpId="0" nodeType="withEffect">
                                  <p:stCondLst>
                                    <p:cond delay="100"/>
                                  </p:stCondLst>
                                  <p:childTnLst>
                                    <p:set>
                                      <p:cBhvr>
                                        <p:cTn id="34" dur="1" fill="hold">
                                          <p:stCondLst>
                                            <p:cond delay="0"/>
                                          </p:stCondLst>
                                        </p:cTn>
                                        <p:tgtEl>
                                          <p:spTgt spid="70"/>
                                        </p:tgtEl>
                                        <p:attrNameLst>
                                          <p:attrName>style.visibility</p:attrName>
                                        </p:attrNameLst>
                                      </p:cBhvr>
                                      <p:to>
                                        <p:strVal val="visible"/>
                                      </p:to>
                                    </p:set>
                                    <p:animEffect transition="in" filter="wipe(up)">
                                      <p:cBhvr>
                                        <p:cTn id="35" dur="250"/>
                                        <p:tgtEl>
                                          <p:spTgt spid="70"/>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left)">
                                      <p:cBhvr>
                                        <p:cTn id="39" dur="500"/>
                                        <p:tgtEl>
                                          <p:spTgt spid="60"/>
                                        </p:tgtEl>
                                      </p:cBhvr>
                                    </p:animEffect>
                                  </p:childTnLst>
                                </p:cTn>
                              </p:par>
                              <p:par>
                                <p:cTn id="40" presetID="22" presetClass="entr" presetSubtype="1" fill="hold" grpId="0" nodeType="withEffect">
                                  <p:stCondLst>
                                    <p:cond delay="400"/>
                                  </p:stCondLst>
                                  <p:childTnLst>
                                    <p:set>
                                      <p:cBhvr>
                                        <p:cTn id="41" dur="1" fill="hold">
                                          <p:stCondLst>
                                            <p:cond delay="0"/>
                                          </p:stCondLst>
                                        </p:cTn>
                                        <p:tgtEl>
                                          <p:spTgt spid="71"/>
                                        </p:tgtEl>
                                        <p:attrNameLst>
                                          <p:attrName>style.visibility</p:attrName>
                                        </p:attrNameLst>
                                      </p:cBhvr>
                                      <p:to>
                                        <p:strVal val="visible"/>
                                      </p:to>
                                    </p:set>
                                    <p:animEffect transition="in" filter="wipe(up)">
                                      <p:cBhvr>
                                        <p:cTn id="42" dur="25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70" grpId="0" animBg="1"/>
      <p:bldP spid="71" grpId="0" animBg="1"/>
    </p:bld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itel slide [video]">
    <p:spTree>
      <p:nvGrpSpPr>
        <p:cNvPr id="1" name=""/>
        <p:cNvGrpSpPr/>
        <p:nvPr/>
      </p:nvGrpSpPr>
      <p:grpSpPr>
        <a:xfrm>
          <a:off x="0" y="0"/>
          <a:ext cx="0" cy="0"/>
          <a:chOff x="0" y="0"/>
          <a:chExt cx="0" cy="0"/>
        </a:xfrm>
      </p:grpSpPr>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[VIDEO]</a:t>
            </a:r>
            <a:endParaRPr lang="nl-NL" sz="1400" b="1" cap="all" spc="0" baseline="0" dirty="0">
              <a:solidFill>
                <a:sysClr val="windowText" lastClr="000000"/>
              </a:solidFill>
              <a:latin typeface="+mn-lt"/>
              <a:cs typeface="Calibri" panose="020F0502020204030204" pitchFamily="34" charset="0"/>
            </a:endParaRPr>
          </a:p>
        </p:txBody>
      </p:sp>
      <p:grpSp>
        <p:nvGrpSpPr>
          <p:cNvPr id="4" name="- INSTRUCTIES">
            <a:extLst>
              <a:ext uri="{FF2B5EF4-FFF2-40B4-BE49-F238E27FC236}">
                <a16:creationId xmlns:a16="http://schemas.microsoft.com/office/drawing/2014/main" id="{4AEE2130-D245-4F6D-A245-0A58906AA889}"/>
              </a:ext>
            </a:extLst>
          </p:cNvPr>
          <p:cNvGrpSpPr/>
          <p:nvPr userDrawn="1"/>
        </p:nvGrpSpPr>
        <p:grpSpPr>
          <a:xfrm>
            <a:off x="12377595" y="-1"/>
            <a:ext cx="3693386" cy="6853711"/>
            <a:chOff x="12377595" y="-1"/>
            <a:chExt cx="3693386" cy="6853711"/>
          </a:xfrm>
        </p:grpSpPr>
        <p:sp>
          <p:nvSpPr>
            <p:cNvPr id="14" name="Rechthoek 13">
              <a:extLst>
                <a:ext uri="{FF2B5EF4-FFF2-40B4-BE49-F238E27FC236}">
                  <a16:creationId xmlns:a16="http://schemas.microsoft.com/office/drawing/2014/main" id="{C124BBEE-16FF-4173-923D-3D6311F79179}"/>
                </a:ext>
              </a:extLst>
            </p:cNvPr>
            <p:cNvSpPr/>
            <p:nvPr userDrawn="1"/>
          </p:nvSpPr>
          <p:spPr>
            <a:xfrm>
              <a:off x="12377595" y="6025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5" name="Rechthoek 14">
              <a:extLst>
                <a:ext uri="{FF2B5EF4-FFF2-40B4-BE49-F238E27FC236}">
                  <a16:creationId xmlns:a16="http://schemas.microsoft.com/office/drawing/2014/main" id="{6084C54D-C3C5-4117-BB70-5BC4E404C86B}"/>
                </a:ext>
              </a:extLst>
            </p:cNvPr>
            <p:cNvSpPr/>
            <p:nvPr userDrawn="1"/>
          </p:nvSpPr>
          <p:spPr>
            <a:xfrm>
              <a:off x="12377867" y="-1"/>
              <a:ext cx="3593091" cy="601364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6" name="Ovaal 15">
              <a:extLst>
                <a:ext uri="{FF2B5EF4-FFF2-40B4-BE49-F238E27FC236}">
                  <a16:creationId xmlns:a16="http://schemas.microsoft.com/office/drawing/2014/main" id="{B2CA9FEE-4DA5-4567-9DA6-1BFDE5A3B66F}"/>
                </a:ext>
              </a:extLst>
            </p:cNvPr>
            <p:cNvSpPr/>
            <p:nvPr userDrawn="1"/>
          </p:nvSpPr>
          <p:spPr>
            <a:xfrm>
              <a:off x="12560445"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7" name="Rechthoek 16">
              <a:extLst>
                <a:ext uri="{FF2B5EF4-FFF2-40B4-BE49-F238E27FC236}">
                  <a16:creationId xmlns:a16="http://schemas.microsoft.com/office/drawing/2014/main" id="{1A23B7CF-6E8F-416B-A9BB-CD5E864A731A}"/>
                </a:ext>
              </a:extLst>
            </p:cNvPr>
            <p:cNvSpPr/>
            <p:nvPr userDrawn="1"/>
          </p:nvSpPr>
          <p:spPr>
            <a:xfrm>
              <a:off x="12844617" y="465323"/>
              <a:ext cx="2944682" cy="98738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video door op het lipje (onderaan) te klikken. Wanneer nodig verwijder de bestaande video d.m.v.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F0435485-0BD3-4572-B7DD-49965DB07571}"/>
                </a:ext>
              </a:extLst>
            </p:cNvPr>
            <p:cNvSpPr/>
            <p:nvPr userDrawn="1"/>
          </p:nvSpPr>
          <p:spPr>
            <a:xfrm>
              <a:off x="12560445" y="197945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9" name="Rechthoek 18">
              <a:extLst>
                <a:ext uri="{FF2B5EF4-FFF2-40B4-BE49-F238E27FC236}">
                  <a16:creationId xmlns:a16="http://schemas.microsoft.com/office/drawing/2014/main" id="{74444790-35F2-4920-AC2D-0C6AF568ED36}"/>
                </a:ext>
              </a:extLst>
            </p:cNvPr>
            <p:cNvSpPr/>
            <p:nvPr userDrawn="1"/>
          </p:nvSpPr>
          <p:spPr>
            <a:xfrm>
              <a:off x="12844617" y="1979456"/>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Groep 19">
              <a:extLst>
                <a:ext uri="{FF2B5EF4-FFF2-40B4-BE49-F238E27FC236}">
                  <a16:creationId xmlns:a16="http://schemas.microsoft.com/office/drawing/2014/main" id="{B1658D9F-0BDB-44F6-91C6-4C48FBE79E36}"/>
                </a:ext>
              </a:extLst>
            </p:cNvPr>
            <p:cNvGrpSpPr/>
            <p:nvPr userDrawn="1"/>
          </p:nvGrpSpPr>
          <p:grpSpPr>
            <a:xfrm>
              <a:off x="12852713" y="2414031"/>
              <a:ext cx="825500" cy="209550"/>
              <a:chOff x="13504624" y="2482850"/>
              <a:chExt cx="825500" cy="209550"/>
            </a:xfrm>
          </p:grpSpPr>
          <p:sp>
            <p:nvSpPr>
              <p:cNvPr id="78" name="Rechthoek 77">
                <a:extLst>
                  <a:ext uri="{FF2B5EF4-FFF2-40B4-BE49-F238E27FC236}">
                    <a16:creationId xmlns:a16="http://schemas.microsoft.com/office/drawing/2014/main" id="{0C23A999-7C26-4BB7-B64B-0A9BAC7CA32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9" name="Rechte verbindingslijn 78">
                <a:extLst>
                  <a:ext uri="{FF2B5EF4-FFF2-40B4-BE49-F238E27FC236}">
                    <a16:creationId xmlns:a16="http://schemas.microsoft.com/office/drawing/2014/main" id="{CD48D5F1-46B0-4EFC-A986-90AF1E680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80" name="Gelijkbenige driehoek 79">
                <a:extLst>
                  <a:ext uri="{FF2B5EF4-FFF2-40B4-BE49-F238E27FC236}">
                    <a16:creationId xmlns:a16="http://schemas.microsoft.com/office/drawing/2014/main" id="{C1310410-C39E-44E1-9C15-20253ECFB76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641C94A3-07BF-477E-8A68-C43012447F55}"/>
                </a:ext>
              </a:extLst>
            </p:cNvPr>
            <p:cNvSpPr/>
            <p:nvPr userDrawn="1"/>
          </p:nvSpPr>
          <p:spPr>
            <a:xfrm>
              <a:off x="12560445" y="280310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2" name="Rechthoek 21">
              <a:extLst>
                <a:ext uri="{FF2B5EF4-FFF2-40B4-BE49-F238E27FC236}">
                  <a16:creationId xmlns:a16="http://schemas.microsoft.com/office/drawing/2014/main" id="{06AB35A2-3027-4EE9-A074-64214050B75B}"/>
                </a:ext>
              </a:extLst>
            </p:cNvPr>
            <p:cNvSpPr/>
            <p:nvPr userDrawn="1"/>
          </p:nvSpPr>
          <p:spPr>
            <a:xfrm>
              <a:off x="12844617" y="2803106"/>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3" name="ICOON_info">
              <a:extLst>
                <a:ext uri="{FF2B5EF4-FFF2-40B4-BE49-F238E27FC236}">
                  <a16:creationId xmlns:a16="http://schemas.microsoft.com/office/drawing/2014/main" id="{551C74A0-5A0B-4DE4-B273-474DB1A66368}"/>
                </a:ext>
              </a:extLst>
            </p:cNvPr>
            <p:cNvGrpSpPr/>
            <p:nvPr userDrawn="1"/>
          </p:nvGrpSpPr>
          <p:grpSpPr>
            <a:xfrm>
              <a:off x="15787296" y="5887072"/>
              <a:ext cx="283685" cy="283685"/>
              <a:chOff x="-510741" y="5913713"/>
              <a:chExt cx="267555" cy="267555"/>
            </a:xfrm>
          </p:grpSpPr>
          <p:sp>
            <p:nvSpPr>
              <p:cNvPr id="76" name="Ovaal 75">
                <a:extLst>
                  <a:ext uri="{FF2B5EF4-FFF2-40B4-BE49-F238E27FC236}">
                    <a16:creationId xmlns:a16="http://schemas.microsoft.com/office/drawing/2014/main" id="{14FB7C59-ECB8-4194-8D0B-55CA0D5ED0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7" name="Graphic 163" descr="Informatie">
                <a:extLst>
                  <a:ext uri="{FF2B5EF4-FFF2-40B4-BE49-F238E27FC236}">
                    <a16:creationId xmlns:a16="http://schemas.microsoft.com/office/drawing/2014/main" id="{015DD218-ECE2-45B2-AEE1-23AAC067B03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40C6D5D4-515F-43B0-B298-0E527BA335A5}"/>
                </a:ext>
              </a:extLst>
            </p:cNvPr>
            <p:cNvSpPr/>
            <p:nvPr userDrawn="1"/>
          </p:nvSpPr>
          <p:spPr>
            <a:xfrm>
              <a:off x="12560445" y="43955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5" name="Rechthoek 24">
              <a:extLst>
                <a:ext uri="{FF2B5EF4-FFF2-40B4-BE49-F238E27FC236}">
                  <a16:creationId xmlns:a16="http://schemas.microsoft.com/office/drawing/2014/main" id="{41A0D30D-4EF6-4A47-AF8E-E127FD69E0E4}"/>
                </a:ext>
              </a:extLst>
            </p:cNvPr>
            <p:cNvSpPr/>
            <p:nvPr userDrawn="1"/>
          </p:nvSpPr>
          <p:spPr>
            <a:xfrm>
              <a:off x="12844617" y="4395536"/>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6" name="Groep 25">
              <a:extLst>
                <a:ext uri="{FF2B5EF4-FFF2-40B4-BE49-F238E27FC236}">
                  <a16:creationId xmlns:a16="http://schemas.microsoft.com/office/drawing/2014/main" id="{EC5E1147-5B05-43A4-8677-9220D85C666F}"/>
                </a:ext>
              </a:extLst>
            </p:cNvPr>
            <p:cNvGrpSpPr/>
            <p:nvPr userDrawn="1"/>
          </p:nvGrpSpPr>
          <p:grpSpPr>
            <a:xfrm>
              <a:off x="12755738" y="5305097"/>
              <a:ext cx="622283" cy="612919"/>
              <a:chOff x="12617641" y="3403239"/>
              <a:chExt cx="752963" cy="741634"/>
            </a:xfrm>
          </p:grpSpPr>
          <p:grpSp>
            <p:nvGrpSpPr>
              <p:cNvPr id="60" name="Groep 59">
                <a:extLst>
                  <a:ext uri="{FF2B5EF4-FFF2-40B4-BE49-F238E27FC236}">
                    <a16:creationId xmlns:a16="http://schemas.microsoft.com/office/drawing/2014/main" id="{DA62ECC4-5D38-463A-8E9F-C435469DF934}"/>
                  </a:ext>
                </a:extLst>
              </p:cNvPr>
              <p:cNvGrpSpPr/>
              <p:nvPr userDrawn="1"/>
            </p:nvGrpSpPr>
            <p:grpSpPr>
              <a:xfrm>
                <a:off x="12771550" y="3403239"/>
                <a:ext cx="467156" cy="448491"/>
                <a:chOff x="12782177" y="3403239"/>
                <a:chExt cx="467156" cy="448491"/>
              </a:xfrm>
            </p:grpSpPr>
            <p:grpSp>
              <p:nvGrpSpPr>
                <p:cNvPr id="63" name="Groep 62">
                  <a:extLst>
                    <a:ext uri="{FF2B5EF4-FFF2-40B4-BE49-F238E27FC236}">
                      <a16:creationId xmlns:a16="http://schemas.microsoft.com/office/drawing/2014/main" id="{E868D69A-0DDB-4410-A063-1D698397EBCC}"/>
                    </a:ext>
                  </a:extLst>
                </p:cNvPr>
                <p:cNvGrpSpPr/>
                <p:nvPr userDrawn="1"/>
              </p:nvGrpSpPr>
              <p:grpSpPr>
                <a:xfrm>
                  <a:off x="12782177" y="3403239"/>
                  <a:ext cx="412972" cy="396132"/>
                  <a:chOff x="13554906" y="3320109"/>
                  <a:chExt cx="443912" cy="425811"/>
                </a:xfrm>
              </p:grpSpPr>
              <p:grpSp>
                <p:nvGrpSpPr>
                  <p:cNvPr id="70" name="Groep 69">
                    <a:extLst>
                      <a:ext uri="{FF2B5EF4-FFF2-40B4-BE49-F238E27FC236}">
                        <a16:creationId xmlns:a16="http://schemas.microsoft.com/office/drawing/2014/main" id="{36D04F82-987C-4BEF-A787-E4A77F63792B}"/>
                      </a:ext>
                    </a:extLst>
                  </p:cNvPr>
                  <p:cNvGrpSpPr/>
                  <p:nvPr userDrawn="1"/>
                </p:nvGrpSpPr>
                <p:grpSpPr>
                  <a:xfrm>
                    <a:off x="13554906" y="3320109"/>
                    <a:ext cx="443912" cy="425811"/>
                    <a:chOff x="12909684" y="1276143"/>
                    <a:chExt cx="443912" cy="425811"/>
                  </a:xfrm>
                </p:grpSpPr>
                <p:sp>
                  <p:nvSpPr>
                    <p:cNvPr id="73" name="Rechthoek 72">
                      <a:extLst>
                        <a:ext uri="{FF2B5EF4-FFF2-40B4-BE49-F238E27FC236}">
                          <a16:creationId xmlns:a16="http://schemas.microsoft.com/office/drawing/2014/main" id="{700F1E0E-EA1F-48F2-ABC1-59B351995E5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09A20D9E-E960-4540-8BAE-850E87FF990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5" name="Ovaal 74">
                      <a:extLst>
                        <a:ext uri="{FF2B5EF4-FFF2-40B4-BE49-F238E27FC236}">
                          <a16:creationId xmlns:a16="http://schemas.microsoft.com/office/drawing/2014/main" id="{283327F2-0EF8-425A-A1FE-019F3493C50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1" name="Afbeelding 70">
                    <a:extLst>
                      <a:ext uri="{FF2B5EF4-FFF2-40B4-BE49-F238E27FC236}">
                        <a16:creationId xmlns:a16="http://schemas.microsoft.com/office/drawing/2014/main" id="{D5A551C5-7946-493B-8AA9-1222DE6E354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2" name="Afbeelding 71">
                    <a:extLst>
                      <a:ext uri="{FF2B5EF4-FFF2-40B4-BE49-F238E27FC236}">
                        <a16:creationId xmlns:a16="http://schemas.microsoft.com/office/drawing/2014/main" id="{E2198678-6ED0-4341-A5D0-F72BDC01FC2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4" name="Groep 63">
                  <a:extLst>
                    <a:ext uri="{FF2B5EF4-FFF2-40B4-BE49-F238E27FC236}">
                      <a16:creationId xmlns:a16="http://schemas.microsoft.com/office/drawing/2014/main" id="{7E556746-5D4C-4936-83D2-0DCF7A93571A}"/>
                    </a:ext>
                  </a:extLst>
                </p:cNvPr>
                <p:cNvGrpSpPr/>
                <p:nvPr userDrawn="1"/>
              </p:nvGrpSpPr>
              <p:grpSpPr>
                <a:xfrm>
                  <a:off x="13103513" y="3705268"/>
                  <a:ext cx="145820" cy="146462"/>
                  <a:chOff x="13096169" y="3602278"/>
                  <a:chExt cx="145820" cy="146462"/>
                </a:xfrm>
              </p:grpSpPr>
              <p:sp>
                <p:nvSpPr>
                  <p:cNvPr id="68" name="Rechthoek 67">
                    <a:extLst>
                      <a:ext uri="{FF2B5EF4-FFF2-40B4-BE49-F238E27FC236}">
                        <a16:creationId xmlns:a16="http://schemas.microsoft.com/office/drawing/2014/main" id="{489D2FBB-17DC-4AB3-8CC3-37613F38E15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9" name="Rechthoek 68">
                    <a:extLst>
                      <a:ext uri="{FF2B5EF4-FFF2-40B4-BE49-F238E27FC236}">
                        <a16:creationId xmlns:a16="http://schemas.microsoft.com/office/drawing/2014/main" id="{93F9C8F6-96E8-4D9A-B47B-7D5F5DDE580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5" name="Groep 64">
                  <a:extLst>
                    <a:ext uri="{FF2B5EF4-FFF2-40B4-BE49-F238E27FC236}">
                      <a16:creationId xmlns:a16="http://schemas.microsoft.com/office/drawing/2014/main" id="{E645902A-4131-4D82-8B3F-74E11EAB0E35}"/>
                    </a:ext>
                  </a:extLst>
                </p:cNvPr>
                <p:cNvGrpSpPr/>
                <p:nvPr userDrawn="1"/>
              </p:nvGrpSpPr>
              <p:grpSpPr>
                <a:xfrm rot="10800000">
                  <a:off x="13061402" y="3665637"/>
                  <a:ext cx="145820" cy="146462"/>
                  <a:chOff x="13096169" y="3602278"/>
                  <a:chExt cx="145820" cy="146462"/>
                </a:xfrm>
              </p:grpSpPr>
              <p:sp>
                <p:nvSpPr>
                  <p:cNvPr id="66" name="Rechthoek 65">
                    <a:extLst>
                      <a:ext uri="{FF2B5EF4-FFF2-40B4-BE49-F238E27FC236}">
                        <a16:creationId xmlns:a16="http://schemas.microsoft.com/office/drawing/2014/main" id="{2FBE8261-A0EA-4329-9AA7-87ED98B21F6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392A5DD9-7DC9-4466-B3B3-268AA6A9D01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1" name="Rechthoek 60">
                <a:extLst>
                  <a:ext uri="{FF2B5EF4-FFF2-40B4-BE49-F238E27FC236}">
                    <a16:creationId xmlns:a16="http://schemas.microsoft.com/office/drawing/2014/main" id="{43E623C9-132E-4E33-A641-51887BDDFFD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2" name="Gelijkbenige driehoek 61">
                <a:extLst>
                  <a:ext uri="{FF2B5EF4-FFF2-40B4-BE49-F238E27FC236}">
                    <a16:creationId xmlns:a16="http://schemas.microsoft.com/office/drawing/2014/main" id="{08D86462-275F-4C8B-B388-2E2530035DC1}"/>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Rechthoek 26">
              <a:extLst>
                <a:ext uri="{FF2B5EF4-FFF2-40B4-BE49-F238E27FC236}">
                  <a16:creationId xmlns:a16="http://schemas.microsoft.com/office/drawing/2014/main" id="{44994E25-A5F7-496B-8615-24E1E19BC260}"/>
                </a:ext>
              </a:extLst>
            </p:cNvPr>
            <p:cNvSpPr/>
            <p:nvPr userDrawn="1"/>
          </p:nvSpPr>
          <p:spPr>
            <a:xfrm>
              <a:off x="12847196" y="336943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8" name="Groep 27">
              <a:extLst>
                <a:ext uri="{FF2B5EF4-FFF2-40B4-BE49-F238E27FC236}">
                  <a16:creationId xmlns:a16="http://schemas.microsoft.com/office/drawing/2014/main" id="{4E6A951A-FD6F-4590-95B0-640BEFAB975E}"/>
                </a:ext>
              </a:extLst>
            </p:cNvPr>
            <p:cNvGrpSpPr/>
            <p:nvPr userDrawn="1"/>
          </p:nvGrpSpPr>
          <p:grpSpPr>
            <a:xfrm>
              <a:off x="13678213" y="3648953"/>
              <a:ext cx="1222990" cy="563933"/>
              <a:chOff x="-2485819" y="3399207"/>
              <a:chExt cx="1222990" cy="563933"/>
            </a:xfrm>
          </p:grpSpPr>
          <p:sp>
            <p:nvSpPr>
              <p:cNvPr id="39" name="Rechthoek 38">
                <a:extLst>
                  <a:ext uri="{FF2B5EF4-FFF2-40B4-BE49-F238E27FC236}">
                    <a16:creationId xmlns:a16="http://schemas.microsoft.com/office/drawing/2014/main" id="{D48552D7-0130-435F-B234-3EAD0F6DF5F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0DF99FB8-6604-4B17-A520-039893672A1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1" name="Groep 40">
                <a:extLst>
                  <a:ext uri="{FF2B5EF4-FFF2-40B4-BE49-F238E27FC236}">
                    <a16:creationId xmlns:a16="http://schemas.microsoft.com/office/drawing/2014/main" id="{D6755572-5F6E-420D-88CF-1D61951F54B9}"/>
                  </a:ext>
                </a:extLst>
              </p:cNvPr>
              <p:cNvGrpSpPr/>
              <p:nvPr userDrawn="1"/>
            </p:nvGrpSpPr>
            <p:grpSpPr>
              <a:xfrm>
                <a:off x="-2403869" y="3460544"/>
                <a:ext cx="155951" cy="131922"/>
                <a:chOff x="12968836" y="3354170"/>
                <a:chExt cx="404806" cy="342433"/>
              </a:xfrm>
            </p:grpSpPr>
            <p:sp>
              <p:nvSpPr>
                <p:cNvPr id="54" name="Rechthoek: afgeronde hoeken 53">
                  <a:extLst>
                    <a:ext uri="{FF2B5EF4-FFF2-40B4-BE49-F238E27FC236}">
                      <a16:creationId xmlns:a16="http://schemas.microsoft.com/office/drawing/2014/main" id="{311EB075-655E-4F68-8F34-4EFA404C018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048A2364-432E-4EC6-A462-5816037A194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10760DBC-1E0E-41BD-B88B-C44468AE0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F4057ED3-D1F3-4523-A0B4-977A71BFFC3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69996CEB-E6C6-45A3-8E7F-FF63D198997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9" name="Rechthoek 58">
                  <a:extLst>
                    <a:ext uri="{FF2B5EF4-FFF2-40B4-BE49-F238E27FC236}">
                      <a16:creationId xmlns:a16="http://schemas.microsoft.com/office/drawing/2014/main" id="{47F9AA50-B69A-4AD7-8D4C-CB064A81728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2" name="Groep 41">
                <a:extLst>
                  <a:ext uri="{FF2B5EF4-FFF2-40B4-BE49-F238E27FC236}">
                    <a16:creationId xmlns:a16="http://schemas.microsoft.com/office/drawing/2014/main" id="{8591A243-55E6-4A05-BFE3-0EE0CF27C1B2}"/>
                  </a:ext>
                </a:extLst>
              </p:cNvPr>
              <p:cNvGrpSpPr/>
              <p:nvPr userDrawn="1"/>
            </p:nvGrpSpPr>
            <p:grpSpPr>
              <a:xfrm>
                <a:off x="-2423424" y="3690208"/>
                <a:ext cx="166739" cy="218963"/>
                <a:chOff x="12940828" y="3950597"/>
                <a:chExt cx="432813" cy="568367"/>
              </a:xfrm>
            </p:grpSpPr>
            <p:grpSp>
              <p:nvGrpSpPr>
                <p:cNvPr id="46" name="Groep 45">
                  <a:extLst>
                    <a:ext uri="{FF2B5EF4-FFF2-40B4-BE49-F238E27FC236}">
                      <a16:creationId xmlns:a16="http://schemas.microsoft.com/office/drawing/2014/main" id="{ABFCAD62-846D-4CDA-A69E-F27E359C2E22}"/>
                    </a:ext>
                  </a:extLst>
                </p:cNvPr>
                <p:cNvGrpSpPr/>
                <p:nvPr userDrawn="1"/>
              </p:nvGrpSpPr>
              <p:grpSpPr>
                <a:xfrm>
                  <a:off x="13000382" y="4006891"/>
                  <a:ext cx="373259" cy="315747"/>
                  <a:chOff x="12968836" y="3354170"/>
                  <a:chExt cx="404806" cy="342433"/>
                </a:xfrm>
              </p:grpSpPr>
              <p:sp>
                <p:nvSpPr>
                  <p:cNvPr id="48" name="Rechthoek: afgeronde hoeken 47">
                    <a:extLst>
                      <a:ext uri="{FF2B5EF4-FFF2-40B4-BE49-F238E27FC236}">
                        <a16:creationId xmlns:a16="http://schemas.microsoft.com/office/drawing/2014/main" id="{48503B35-A744-4AA4-B1CA-FA517EE3EB9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87298E40-1861-4912-A276-DBAADC5D826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6994552A-CCB0-4DF2-95F7-D21E6E74E17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162BDF6B-B2D8-4169-8E8D-B18B4CB05CF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9EA93FB3-5047-4AD2-9354-EF4A38CA5D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EB5ABAB6-BCD0-45EF-91B1-B114D0A5E88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7" name="Boog 46">
                  <a:extLst>
                    <a:ext uri="{FF2B5EF4-FFF2-40B4-BE49-F238E27FC236}">
                      <a16:creationId xmlns:a16="http://schemas.microsoft.com/office/drawing/2014/main" id="{EDDB1E8D-1232-4AAD-BBEA-C13113A98FE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3" name="Tekstvak 42">
                <a:extLst>
                  <a:ext uri="{FF2B5EF4-FFF2-40B4-BE49-F238E27FC236}">
                    <a16:creationId xmlns:a16="http://schemas.microsoft.com/office/drawing/2014/main" id="{E3BF4327-E9CC-43EB-81D0-A77EC3CA346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4" name="Tekstvak 43">
                <a:extLst>
                  <a:ext uri="{FF2B5EF4-FFF2-40B4-BE49-F238E27FC236}">
                    <a16:creationId xmlns:a16="http://schemas.microsoft.com/office/drawing/2014/main" id="{97C8D28C-6E34-4F0B-BA1D-51CA10DEA5D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5" name="Vrije vorm: vorm 44">
                <a:extLst>
                  <a:ext uri="{FF2B5EF4-FFF2-40B4-BE49-F238E27FC236}">
                    <a16:creationId xmlns:a16="http://schemas.microsoft.com/office/drawing/2014/main" id="{14BCE442-D16A-4883-BEB5-1FD68D29D7C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5453412C-BB86-41A7-90F9-3F72C6D40B09}"/>
                </a:ext>
              </a:extLst>
            </p:cNvPr>
            <p:cNvGrpSpPr/>
            <p:nvPr userDrawn="1"/>
          </p:nvGrpSpPr>
          <p:grpSpPr>
            <a:xfrm>
              <a:off x="12853251" y="1548333"/>
              <a:ext cx="311450" cy="313414"/>
              <a:chOff x="-3310781" y="1231352"/>
              <a:chExt cx="311450" cy="313414"/>
            </a:xfrm>
          </p:grpSpPr>
          <p:sp>
            <p:nvSpPr>
              <p:cNvPr id="36" name="Rechthoek 35">
                <a:extLst>
                  <a:ext uri="{FF2B5EF4-FFF2-40B4-BE49-F238E27FC236}">
                    <a16:creationId xmlns:a16="http://schemas.microsoft.com/office/drawing/2014/main" id="{B84A9FBF-72C5-4E1D-8A9B-DB55CC91CE07}"/>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2">
                <a:extLst>
                  <a:ext uri="{FF2B5EF4-FFF2-40B4-BE49-F238E27FC236}">
                    <a16:creationId xmlns:a16="http://schemas.microsoft.com/office/drawing/2014/main" id="{8445DF54-F83E-4B27-9CF6-A16F67D6A107}"/>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8" name="Vrije vorm 113">
                <a:extLst>
                  <a:ext uri="{FF2B5EF4-FFF2-40B4-BE49-F238E27FC236}">
                    <a16:creationId xmlns:a16="http://schemas.microsoft.com/office/drawing/2014/main" id="{E7979862-D2A8-40BE-B585-9D346E2FB1F0}"/>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30" name="Groep 29">
              <a:extLst>
                <a:ext uri="{FF2B5EF4-FFF2-40B4-BE49-F238E27FC236}">
                  <a16:creationId xmlns:a16="http://schemas.microsoft.com/office/drawing/2014/main" id="{85752744-A0CA-410D-8DD7-1616EF29DAC1}"/>
                </a:ext>
              </a:extLst>
            </p:cNvPr>
            <p:cNvGrpSpPr/>
            <p:nvPr userDrawn="1"/>
          </p:nvGrpSpPr>
          <p:grpSpPr>
            <a:xfrm>
              <a:off x="15225598" y="6163087"/>
              <a:ext cx="627798" cy="576693"/>
              <a:chOff x="-938434" y="4570310"/>
              <a:chExt cx="627798" cy="576693"/>
            </a:xfrm>
          </p:grpSpPr>
          <p:grpSp>
            <p:nvGrpSpPr>
              <p:cNvPr id="31" name="Inspireren">
                <a:extLst>
                  <a:ext uri="{FF2B5EF4-FFF2-40B4-BE49-F238E27FC236}">
                    <a16:creationId xmlns:a16="http://schemas.microsoft.com/office/drawing/2014/main" id="{47EF365B-B82A-4A90-84BE-63F794AF348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3" name="Freeform 12">
                  <a:extLst>
                    <a:ext uri="{FF2B5EF4-FFF2-40B4-BE49-F238E27FC236}">
                      <a16:creationId xmlns:a16="http://schemas.microsoft.com/office/drawing/2014/main" id="{E7088AA2-C8C8-4711-BCF1-6A8DC975613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3">
                  <a:extLst>
                    <a:ext uri="{FF2B5EF4-FFF2-40B4-BE49-F238E27FC236}">
                      <a16:creationId xmlns:a16="http://schemas.microsoft.com/office/drawing/2014/main" id="{ACAD97EC-C2AB-4868-8D11-689D4677C6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5" name="Freeform 14">
                  <a:extLst>
                    <a:ext uri="{FF2B5EF4-FFF2-40B4-BE49-F238E27FC236}">
                      <a16:creationId xmlns:a16="http://schemas.microsoft.com/office/drawing/2014/main" id="{B2671E62-A05A-4079-8A5D-095E7353C42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2" name="Tekstvak 31">
                <a:extLst>
                  <a:ext uri="{FF2B5EF4-FFF2-40B4-BE49-F238E27FC236}">
                    <a16:creationId xmlns:a16="http://schemas.microsoft.com/office/drawing/2014/main" id="{27437636-2E8F-4674-8542-91A9D6889C2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3" name="Tijdelijke aanduiding voor media 12">
            <a:extLst>
              <a:ext uri="{FF2B5EF4-FFF2-40B4-BE49-F238E27FC236}">
                <a16:creationId xmlns:a16="http://schemas.microsoft.com/office/drawing/2014/main" id="{E225D8F7-E2F5-4DA6-B6BE-FADF3D26511E}"/>
              </a:ext>
            </a:extLst>
          </p:cNvPr>
          <p:cNvSpPr>
            <a:spLocks noGrp="1"/>
          </p:cNvSpPr>
          <p:nvPr userDrawn="1">
            <p:ph type="media" sz="quarter" idx="14" hasCustomPrompt="1"/>
          </p:nvPr>
        </p:nvSpPr>
        <p:spPr>
          <a:xfrm>
            <a:off x="0" y="1"/>
            <a:ext cx="12471400" cy="6857999"/>
          </a:xfrm>
          <a:custGeom>
            <a:avLst/>
            <a:gdLst>
              <a:gd name="connsiteX0" fmla="*/ 0 w 12475960"/>
              <a:gd name="connsiteY0" fmla="*/ 0 h 6858001"/>
              <a:gd name="connsiteX1" fmla="*/ 12192000 w 12475960"/>
              <a:gd name="connsiteY1" fmla="*/ 0 h 6858001"/>
              <a:gd name="connsiteX2" fmla="*/ 12192000 w 12475960"/>
              <a:gd name="connsiteY2" fmla="*/ 6309665 h 6858001"/>
              <a:gd name="connsiteX3" fmla="*/ 12201322 w 12475960"/>
              <a:gd name="connsiteY3" fmla="*/ 6308725 h 6858001"/>
              <a:gd name="connsiteX4" fmla="*/ 12475960 w 12475960"/>
              <a:gd name="connsiteY4" fmla="*/ 6583363 h 6858001"/>
              <a:gd name="connsiteX5" fmla="*/ 12201322 w 12475960"/>
              <a:gd name="connsiteY5" fmla="*/ 6858001 h 6858001"/>
              <a:gd name="connsiteX6" fmla="*/ 12192000 w 12475960"/>
              <a:gd name="connsiteY6" fmla="*/ 6857062 h 6858001"/>
              <a:gd name="connsiteX7" fmla="*/ 12192000 w 12475960"/>
              <a:gd name="connsiteY7" fmla="*/ 6858000 h 6858001"/>
              <a:gd name="connsiteX8" fmla="*/ 0 w 12475960"/>
              <a:gd name="connsiteY8" fmla="*/ 685800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5960" h="6858001">
                <a:moveTo>
                  <a:pt x="0" y="0"/>
                </a:moveTo>
                <a:lnTo>
                  <a:pt x="12192000" y="0"/>
                </a:lnTo>
                <a:lnTo>
                  <a:pt x="12192000" y="6309665"/>
                </a:lnTo>
                <a:lnTo>
                  <a:pt x="12201322" y="6308725"/>
                </a:lnTo>
                <a:cubicBezTo>
                  <a:pt x="12353000" y="6308725"/>
                  <a:pt x="12475960" y="6431685"/>
                  <a:pt x="12475960" y="6583363"/>
                </a:cubicBezTo>
                <a:cubicBezTo>
                  <a:pt x="12475960" y="6735041"/>
                  <a:pt x="12353000" y="6858001"/>
                  <a:pt x="12201322" y="6858001"/>
                </a:cubicBezTo>
                <a:lnTo>
                  <a:pt x="12192000" y="6857062"/>
                </a:lnTo>
                <a:lnTo>
                  <a:pt x="12192000" y="6858000"/>
                </a:lnTo>
                <a:lnTo>
                  <a:pt x="0" y="6858000"/>
                </a:lnTo>
                <a:close/>
              </a:path>
            </a:pathLst>
          </a:cu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p:ph type="title" hasCustomPrompt="1"/>
          </p:nvPr>
        </p:nvSpPr>
        <p:spPr>
          <a:xfrm>
            <a:off x="534987" y="4029636"/>
            <a:ext cx="11114087" cy="723106"/>
          </a:xfrm>
        </p:spPr>
        <p:txBody>
          <a:bodyPr tIns="72000"/>
          <a:lstStyle>
            <a:lvl1pPr>
              <a:lnSpc>
                <a:spcPts val="5000"/>
              </a:lnSpc>
              <a:defRPr sz="6000" baseline="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83305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82" name="Tijdelijke aanduiding voor tekst 143">
            <a:extLst>
              <a:ext uri="{FF2B5EF4-FFF2-40B4-BE49-F238E27FC236}">
                <a16:creationId xmlns:a16="http://schemas.microsoft.com/office/drawing/2014/main" id="{64DBE3F3-C30E-448E-BDC3-4EC1CDDB79EA}"/>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2764088127"/>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el slide [beeld]">
    <p:spTree>
      <p:nvGrpSpPr>
        <p:cNvPr id="1" name=""/>
        <p:cNvGrpSpPr/>
        <p:nvPr/>
      </p:nvGrpSpPr>
      <p:grpSpPr>
        <a:xfrm>
          <a:off x="0" y="0"/>
          <a:ext cx="0" cy="0"/>
          <a:chOff x="0" y="0"/>
          <a:chExt cx="0" cy="0"/>
        </a:xfrm>
      </p:grpSpPr>
      <p:sp>
        <p:nvSpPr>
          <p:cNvPr id="81" name="Tijdelijke aanduiding voor afbeelding 13">
            <a:extLst>
              <a:ext uri="{FF2B5EF4-FFF2-40B4-BE49-F238E27FC236}">
                <a16:creationId xmlns:a16="http://schemas.microsoft.com/office/drawing/2014/main" id="{811072F0-7B98-479E-8EC4-359320F71DF7}"/>
              </a:ext>
            </a:extLst>
          </p:cNvPr>
          <p:cNvSpPr>
            <a:spLocks noGrp="1"/>
          </p:cNvSpPr>
          <p:nvPr>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grpSp>
        <p:nvGrpSpPr>
          <p:cNvPr id="82" name="- INSTRUCTIES">
            <a:extLst>
              <a:ext uri="{FF2B5EF4-FFF2-40B4-BE49-F238E27FC236}">
                <a16:creationId xmlns:a16="http://schemas.microsoft.com/office/drawing/2014/main" id="{F400FEF7-EAB4-4618-9D44-22EF249C79D5}"/>
              </a:ext>
            </a:extLst>
          </p:cNvPr>
          <p:cNvGrpSpPr/>
          <p:nvPr userDrawn="1"/>
        </p:nvGrpSpPr>
        <p:grpSpPr>
          <a:xfrm>
            <a:off x="12377595" y="-1"/>
            <a:ext cx="3693386" cy="7023101"/>
            <a:chOff x="12377595" y="-1"/>
            <a:chExt cx="3693386" cy="7023101"/>
          </a:xfrm>
        </p:grpSpPr>
        <p:sp>
          <p:nvSpPr>
            <p:cNvPr id="83" name="Rechthoek 82">
              <a:extLst>
                <a:ext uri="{FF2B5EF4-FFF2-40B4-BE49-F238E27FC236}">
                  <a16:creationId xmlns:a16="http://schemas.microsoft.com/office/drawing/2014/main" id="{8A0B889E-2847-4FAF-AB92-06B3B1FDB4BD}"/>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4" name="Ovaal 83">
              <a:extLst>
                <a:ext uri="{FF2B5EF4-FFF2-40B4-BE49-F238E27FC236}">
                  <a16:creationId xmlns:a16="http://schemas.microsoft.com/office/drawing/2014/main" id="{A214358C-1A95-4C77-AF4B-4209EE2A1FCF}"/>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5" name="Rechthoek 84">
              <a:extLst>
                <a:ext uri="{FF2B5EF4-FFF2-40B4-BE49-F238E27FC236}">
                  <a16:creationId xmlns:a16="http://schemas.microsoft.com/office/drawing/2014/main" id="{787BC5A7-091E-46A3-932B-C0D7C0FA5130}"/>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6" name="Ovaal 85">
              <a:extLst>
                <a:ext uri="{FF2B5EF4-FFF2-40B4-BE49-F238E27FC236}">
                  <a16:creationId xmlns:a16="http://schemas.microsoft.com/office/drawing/2014/main" id="{1BD8E85A-ACE1-4D62-8A56-460DDAE36DA9}"/>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7" name="Rechthoek 86">
              <a:extLst>
                <a:ext uri="{FF2B5EF4-FFF2-40B4-BE49-F238E27FC236}">
                  <a16:creationId xmlns:a16="http://schemas.microsoft.com/office/drawing/2014/main" id="{C52B9D86-3AA6-4B23-8703-CE1C89A473CF}"/>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8" name="Ovaal 87">
              <a:extLst>
                <a:ext uri="{FF2B5EF4-FFF2-40B4-BE49-F238E27FC236}">
                  <a16:creationId xmlns:a16="http://schemas.microsoft.com/office/drawing/2014/main" id="{D6B7096E-B60F-423E-9F6D-5E6919B07CCA}"/>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9" name="Rechthoek 88">
              <a:extLst>
                <a:ext uri="{FF2B5EF4-FFF2-40B4-BE49-F238E27FC236}">
                  <a16:creationId xmlns:a16="http://schemas.microsoft.com/office/drawing/2014/main" id="{3E4CA370-41F6-4516-A971-7D09AA063603}"/>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0" name="Rechthoek 89">
              <a:extLst>
                <a:ext uri="{FF2B5EF4-FFF2-40B4-BE49-F238E27FC236}">
                  <a16:creationId xmlns:a16="http://schemas.microsoft.com/office/drawing/2014/main" id="{9A7CE19C-540B-4153-9B8B-46D0BA221673}"/>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1" name="Groep 90">
              <a:extLst>
                <a:ext uri="{FF2B5EF4-FFF2-40B4-BE49-F238E27FC236}">
                  <a16:creationId xmlns:a16="http://schemas.microsoft.com/office/drawing/2014/main" id="{D9A8C9BB-2AB5-435A-B9AA-D0B85EDECB66}"/>
                </a:ext>
              </a:extLst>
            </p:cNvPr>
            <p:cNvGrpSpPr/>
            <p:nvPr userDrawn="1"/>
          </p:nvGrpSpPr>
          <p:grpSpPr>
            <a:xfrm>
              <a:off x="13677941" y="3814409"/>
              <a:ext cx="1222990" cy="563933"/>
              <a:chOff x="-2485819" y="3399207"/>
              <a:chExt cx="1222990" cy="563933"/>
            </a:xfrm>
          </p:grpSpPr>
          <p:sp>
            <p:nvSpPr>
              <p:cNvPr id="133" name="Rechthoek 132">
                <a:extLst>
                  <a:ext uri="{FF2B5EF4-FFF2-40B4-BE49-F238E27FC236}">
                    <a16:creationId xmlns:a16="http://schemas.microsoft.com/office/drawing/2014/main" id="{70CFCA40-3463-4296-B74F-E48A4BBF5C9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58A37066-3341-466A-A8D7-CDF2321560D3}"/>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E57BA542-E1BA-4979-AEBF-D9F1D6562DAE}"/>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C6D7485F-6CF6-45CB-902F-69325EB72E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6BF5C84E-97AD-44A9-850B-5CD5B085210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7DA611A0-A050-419D-B384-0A9E3E60F13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123036A8-8504-43E5-9ADC-04528965644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137A3E76-69E8-43EC-AF06-37C9297BFAE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BE357CA8-E4CB-412D-835F-9FF40538880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2B47059D-42C3-4E16-AE1E-8CDF0FED4DA1}"/>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05228470-0769-4A1A-B641-4C70B7751426}"/>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6A61E555-C56E-4BAB-87FC-EF64ABBAFA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CE4AA3A6-AC37-4AAD-B5EF-C00CCCAC304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474B7A2-4B31-452E-B41D-EDAFB3DF5B5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CE986897-D7D5-4E9E-9A75-308D902931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C87EB726-98A1-4969-A2EA-4B34D091AA6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43081A4C-F648-4A0C-A50D-6D21450C0B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5F9266D1-A6EE-407A-BE52-EBD43B48859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AD1EEFC7-6F77-4A98-84F4-AA17AEE0E04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97B26CB7-C812-480D-A5CE-7353F204FE3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030254EF-8436-4BD8-9C07-76AB40B7FF6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2" name="Groep 91">
              <a:extLst>
                <a:ext uri="{FF2B5EF4-FFF2-40B4-BE49-F238E27FC236}">
                  <a16:creationId xmlns:a16="http://schemas.microsoft.com/office/drawing/2014/main" id="{FBC86987-F84B-4A49-A4F3-EFE4AA58F11A}"/>
                </a:ext>
              </a:extLst>
            </p:cNvPr>
            <p:cNvGrpSpPr/>
            <p:nvPr userDrawn="1"/>
          </p:nvGrpSpPr>
          <p:grpSpPr>
            <a:xfrm>
              <a:off x="12377595" y="6063404"/>
              <a:ext cx="3693386" cy="959696"/>
              <a:chOff x="-3786437" y="6163468"/>
              <a:chExt cx="3693386" cy="959696"/>
            </a:xfrm>
          </p:grpSpPr>
          <p:sp>
            <p:nvSpPr>
              <p:cNvPr id="122" name="Rechthoek 121">
                <a:extLst>
                  <a:ext uri="{FF2B5EF4-FFF2-40B4-BE49-F238E27FC236}">
                    <a16:creationId xmlns:a16="http://schemas.microsoft.com/office/drawing/2014/main" id="{C35F7865-1516-431E-9C31-EF547F129950}"/>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475B41EF-8E1F-4421-8888-63356AD3E7AD}"/>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4A3B338D-0A35-4C0E-9FD3-FC79860CC6C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43F489F1-0E1B-477F-A987-EE76672E283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323366F7-AC29-496E-A5EB-5670EC44F7B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19EF3B6-7624-4D20-BBA9-622D4260323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AE3F6429-256D-404A-9414-0B0356183C4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0358B66B-1029-4D0A-AC09-557AC275ADAD}"/>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23A701D5-D999-4C12-B12A-805E4D70A58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983D616E-F906-4BCA-AF3C-BBAC1863FF1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3" name="Groep 92">
              <a:extLst>
                <a:ext uri="{FF2B5EF4-FFF2-40B4-BE49-F238E27FC236}">
                  <a16:creationId xmlns:a16="http://schemas.microsoft.com/office/drawing/2014/main" id="{E282F6AC-ADD4-4948-8774-29958D43E253}"/>
                </a:ext>
              </a:extLst>
            </p:cNvPr>
            <p:cNvGrpSpPr/>
            <p:nvPr userDrawn="1"/>
          </p:nvGrpSpPr>
          <p:grpSpPr>
            <a:xfrm>
              <a:off x="12796313" y="1561608"/>
              <a:ext cx="791775" cy="406485"/>
              <a:chOff x="-3565087" y="1409294"/>
              <a:chExt cx="627469" cy="322133"/>
            </a:xfrm>
          </p:grpSpPr>
          <p:grpSp>
            <p:nvGrpSpPr>
              <p:cNvPr id="116" name="Groep 115">
                <a:extLst>
                  <a:ext uri="{FF2B5EF4-FFF2-40B4-BE49-F238E27FC236}">
                    <a16:creationId xmlns:a16="http://schemas.microsoft.com/office/drawing/2014/main" id="{71699FB1-38F1-48DD-9607-A5590A3C17E2}"/>
                  </a:ext>
                </a:extLst>
              </p:cNvPr>
              <p:cNvGrpSpPr/>
              <p:nvPr userDrawn="1"/>
            </p:nvGrpSpPr>
            <p:grpSpPr>
              <a:xfrm>
                <a:off x="-3364916" y="1409294"/>
                <a:ext cx="225195" cy="195499"/>
                <a:chOff x="10307162" y="1361199"/>
                <a:chExt cx="2200275" cy="1914525"/>
              </a:xfrm>
            </p:grpSpPr>
            <p:sp>
              <p:nvSpPr>
                <p:cNvPr id="118" name="Vrije vorm: vorm 117">
                  <a:extLst>
                    <a:ext uri="{FF2B5EF4-FFF2-40B4-BE49-F238E27FC236}">
                      <a16:creationId xmlns:a16="http://schemas.microsoft.com/office/drawing/2014/main" id="{CC856AB3-C930-4436-B9F3-899BEA0D61F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9" name="Groep 118">
                  <a:extLst>
                    <a:ext uri="{FF2B5EF4-FFF2-40B4-BE49-F238E27FC236}">
                      <a16:creationId xmlns:a16="http://schemas.microsoft.com/office/drawing/2014/main" id="{80CF1D9D-D77C-4128-8D32-AEB32F388D6A}"/>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0" name="Vrije vorm: vorm 119">
                    <a:extLst>
                      <a:ext uri="{FF2B5EF4-FFF2-40B4-BE49-F238E27FC236}">
                        <a16:creationId xmlns:a16="http://schemas.microsoft.com/office/drawing/2014/main" id="{0C7328D1-DFA1-4E99-BC9E-CDE173DF17DA}"/>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1" name="Vrije vorm: vorm 120">
                    <a:extLst>
                      <a:ext uri="{FF2B5EF4-FFF2-40B4-BE49-F238E27FC236}">
                        <a16:creationId xmlns:a16="http://schemas.microsoft.com/office/drawing/2014/main" id="{D1B8E06F-A3A6-4298-81D9-3868F5FEE6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7" name="Tekstvak 116">
                <a:extLst>
                  <a:ext uri="{FF2B5EF4-FFF2-40B4-BE49-F238E27FC236}">
                    <a16:creationId xmlns:a16="http://schemas.microsoft.com/office/drawing/2014/main" id="{9D834F12-80BF-4FD9-B539-B782121030A3}"/>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4" name="Groep 93">
              <a:extLst>
                <a:ext uri="{FF2B5EF4-FFF2-40B4-BE49-F238E27FC236}">
                  <a16:creationId xmlns:a16="http://schemas.microsoft.com/office/drawing/2014/main" id="{72EE266C-1BA9-48B1-905F-29010486E554}"/>
                </a:ext>
              </a:extLst>
            </p:cNvPr>
            <p:cNvGrpSpPr/>
            <p:nvPr userDrawn="1"/>
          </p:nvGrpSpPr>
          <p:grpSpPr>
            <a:xfrm>
              <a:off x="12809465" y="5500987"/>
              <a:ext cx="514284" cy="506545"/>
              <a:chOff x="12617641" y="3403239"/>
              <a:chExt cx="752963" cy="741634"/>
            </a:xfrm>
          </p:grpSpPr>
          <p:grpSp>
            <p:nvGrpSpPr>
              <p:cNvPr id="100" name="Groep 99">
                <a:extLst>
                  <a:ext uri="{FF2B5EF4-FFF2-40B4-BE49-F238E27FC236}">
                    <a16:creationId xmlns:a16="http://schemas.microsoft.com/office/drawing/2014/main" id="{5C2E24D8-915A-48E6-B3DB-2B5E23BEA826}"/>
                  </a:ext>
                </a:extLst>
              </p:cNvPr>
              <p:cNvGrpSpPr/>
              <p:nvPr userDrawn="1"/>
            </p:nvGrpSpPr>
            <p:grpSpPr>
              <a:xfrm>
                <a:off x="12771530" y="3403239"/>
                <a:ext cx="467176" cy="448491"/>
                <a:chOff x="12782157" y="3403239"/>
                <a:chExt cx="467176" cy="448491"/>
              </a:xfrm>
            </p:grpSpPr>
            <p:grpSp>
              <p:nvGrpSpPr>
                <p:cNvPr id="103" name="Groep 102">
                  <a:extLst>
                    <a:ext uri="{FF2B5EF4-FFF2-40B4-BE49-F238E27FC236}">
                      <a16:creationId xmlns:a16="http://schemas.microsoft.com/office/drawing/2014/main" id="{5C7FD659-1AF2-411E-ABB6-35DD92B0D681}"/>
                    </a:ext>
                  </a:extLst>
                </p:cNvPr>
                <p:cNvGrpSpPr/>
                <p:nvPr userDrawn="1"/>
              </p:nvGrpSpPr>
              <p:grpSpPr>
                <a:xfrm>
                  <a:off x="12782157" y="3403239"/>
                  <a:ext cx="412976" cy="396132"/>
                  <a:chOff x="13554906" y="3320109"/>
                  <a:chExt cx="443917" cy="425811"/>
                </a:xfrm>
              </p:grpSpPr>
              <p:grpSp>
                <p:nvGrpSpPr>
                  <p:cNvPr id="110" name="Groep 109">
                    <a:extLst>
                      <a:ext uri="{FF2B5EF4-FFF2-40B4-BE49-F238E27FC236}">
                        <a16:creationId xmlns:a16="http://schemas.microsoft.com/office/drawing/2014/main" id="{30BD6C21-22EA-4A2B-8213-453DC2D56840}"/>
                      </a:ext>
                    </a:extLst>
                  </p:cNvPr>
                  <p:cNvGrpSpPr/>
                  <p:nvPr userDrawn="1"/>
                </p:nvGrpSpPr>
                <p:grpSpPr>
                  <a:xfrm>
                    <a:off x="13554906" y="3320109"/>
                    <a:ext cx="443917" cy="425811"/>
                    <a:chOff x="12909684" y="1276143"/>
                    <a:chExt cx="443917" cy="425811"/>
                  </a:xfrm>
                </p:grpSpPr>
                <p:sp>
                  <p:nvSpPr>
                    <p:cNvPr id="113" name="Rechthoek 112">
                      <a:extLst>
                        <a:ext uri="{FF2B5EF4-FFF2-40B4-BE49-F238E27FC236}">
                          <a16:creationId xmlns:a16="http://schemas.microsoft.com/office/drawing/2014/main" id="{CFBEC17F-3F10-44A2-A4B1-F24E67690AE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4" name="Rechthoek 113">
                      <a:extLst>
                        <a:ext uri="{FF2B5EF4-FFF2-40B4-BE49-F238E27FC236}">
                          <a16:creationId xmlns:a16="http://schemas.microsoft.com/office/drawing/2014/main" id="{55A7705D-3FE3-45FE-890D-28577BCD1A0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Ovaal 114">
                      <a:extLst>
                        <a:ext uri="{FF2B5EF4-FFF2-40B4-BE49-F238E27FC236}">
                          <a16:creationId xmlns:a16="http://schemas.microsoft.com/office/drawing/2014/main" id="{3EFDB1A3-0034-4BE8-AB45-A36A7C16A9E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1" name="Afbeelding 110">
                    <a:extLst>
                      <a:ext uri="{FF2B5EF4-FFF2-40B4-BE49-F238E27FC236}">
                        <a16:creationId xmlns:a16="http://schemas.microsoft.com/office/drawing/2014/main" id="{BC09C6FC-9E4F-42CD-8B5C-5A34448891F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2" name="Afbeelding 111">
                    <a:extLst>
                      <a:ext uri="{FF2B5EF4-FFF2-40B4-BE49-F238E27FC236}">
                        <a16:creationId xmlns:a16="http://schemas.microsoft.com/office/drawing/2014/main" id="{08E30F7F-E0F4-4484-97C8-FB6979446B9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4" name="Groep 103">
                  <a:extLst>
                    <a:ext uri="{FF2B5EF4-FFF2-40B4-BE49-F238E27FC236}">
                      <a16:creationId xmlns:a16="http://schemas.microsoft.com/office/drawing/2014/main" id="{E2333214-6026-4966-85B4-9635A1ED0C10}"/>
                    </a:ext>
                  </a:extLst>
                </p:cNvPr>
                <p:cNvGrpSpPr/>
                <p:nvPr userDrawn="1"/>
              </p:nvGrpSpPr>
              <p:grpSpPr>
                <a:xfrm>
                  <a:off x="13103513" y="3705268"/>
                  <a:ext cx="145820" cy="146462"/>
                  <a:chOff x="13096169" y="3602278"/>
                  <a:chExt cx="145820" cy="146462"/>
                </a:xfrm>
              </p:grpSpPr>
              <p:sp>
                <p:nvSpPr>
                  <p:cNvPr id="108" name="Rechthoek 107">
                    <a:extLst>
                      <a:ext uri="{FF2B5EF4-FFF2-40B4-BE49-F238E27FC236}">
                        <a16:creationId xmlns:a16="http://schemas.microsoft.com/office/drawing/2014/main" id="{DBD2E305-62DB-4F15-91FE-CE2BB3CF31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2798FBDF-6CB8-42DB-B32F-A3733C5473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5" name="Groep 104">
                  <a:extLst>
                    <a:ext uri="{FF2B5EF4-FFF2-40B4-BE49-F238E27FC236}">
                      <a16:creationId xmlns:a16="http://schemas.microsoft.com/office/drawing/2014/main" id="{630BCE70-AF5F-41E6-AAA8-7700FA21FA1B}"/>
                    </a:ext>
                  </a:extLst>
                </p:cNvPr>
                <p:cNvGrpSpPr/>
                <p:nvPr userDrawn="1"/>
              </p:nvGrpSpPr>
              <p:grpSpPr>
                <a:xfrm rot="10800000">
                  <a:off x="13061402" y="3665637"/>
                  <a:ext cx="145820" cy="146462"/>
                  <a:chOff x="13096169" y="3602278"/>
                  <a:chExt cx="145820" cy="146462"/>
                </a:xfrm>
              </p:grpSpPr>
              <p:sp>
                <p:nvSpPr>
                  <p:cNvPr id="106" name="Rechthoek 105">
                    <a:extLst>
                      <a:ext uri="{FF2B5EF4-FFF2-40B4-BE49-F238E27FC236}">
                        <a16:creationId xmlns:a16="http://schemas.microsoft.com/office/drawing/2014/main" id="{5907BE95-AA85-441D-9685-30FCC261AB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7" name="Rechthoek 106">
                    <a:extLst>
                      <a:ext uri="{FF2B5EF4-FFF2-40B4-BE49-F238E27FC236}">
                        <a16:creationId xmlns:a16="http://schemas.microsoft.com/office/drawing/2014/main" id="{0D5782CB-9B9F-4376-B93E-5D5FF8D3B11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1" name="Rechthoek 100">
                <a:extLst>
                  <a:ext uri="{FF2B5EF4-FFF2-40B4-BE49-F238E27FC236}">
                    <a16:creationId xmlns:a16="http://schemas.microsoft.com/office/drawing/2014/main" id="{DD620272-9B60-4FB5-B9FE-479767647D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2" name="Gelijkbenige driehoek 101">
                <a:extLst>
                  <a:ext uri="{FF2B5EF4-FFF2-40B4-BE49-F238E27FC236}">
                    <a16:creationId xmlns:a16="http://schemas.microsoft.com/office/drawing/2014/main" id="{5C2671D6-A3E3-48B7-800C-6CF9F099783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7" name="Ovaal 96">
              <a:extLst>
                <a:ext uri="{FF2B5EF4-FFF2-40B4-BE49-F238E27FC236}">
                  <a16:creationId xmlns:a16="http://schemas.microsoft.com/office/drawing/2014/main" id="{F456F268-B6EB-4DDD-950C-63172FB81808}"/>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8" name="Rechthoek 97">
              <a:extLst>
                <a:ext uri="{FF2B5EF4-FFF2-40B4-BE49-F238E27FC236}">
                  <a16:creationId xmlns:a16="http://schemas.microsoft.com/office/drawing/2014/main" id="{D18F20F3-B5A1-4303-8F22-4FC12604D194}"/>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9" name="Rechthoek 98">
              <a:extLst>
                <a:ext uri="{FF2B5EF4-FFF2-40B4-BE49-F238E27FC236}">
                  <a16:creationId xmlns:a16="http://schemas.microsoft.com/office/drawing/2014/main" id="{65005AF4-8EDB-4B7C-AB83-0D4F72489A66}"/>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[beeld]</a:t>
            </a:r>
            <a:endParaRPr lang="nl-NL" sz="1400" b="1" cap="all" spc="0" baseline="0" dirty="0">
              <a:solidFill>
                <a:sysClr val="windowText" lastClr="000000"/>
              </a:solidFill>
              <a:latin typeface="+mn-lt"/>
              <a:cs typeface="Calibri" panose="020F0502020204030204" pitchFamily="34" charset="0"/>
            </a:endParaRPr>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userDrawn="1">
            <p:ph type="title" hasCustomPrompt="1"/>
          </p:nvPr>
        </p:nvSpPr>
        <p:spPr>
          <a:xfrm>
            <a:off x="534987" y="4029636"/>
            <a:ext cx="11114087" cy="723106"/>
          </a:xfrm>
        </p:spPr>
        <p:txBody>
          <a:bodyPr tIns="72000"/>
          <a:lstStyle>
            <a:lvl1pPr>
              <a:lnSpc>
                <a:spcPts val="5000"/>
              </a:lnSpc>
              <a:defRPr sz="600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83305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79" name="Tijdelijke aanduiding voor tekst 143">
            <a:extLst>
              <a:ext uri="{FF2B5EF4-FFF2-40B4-BE49-F238E27FC236}">
                <a16:creationId xmlns:a16="http://schemas.microsoft.com/office/drawing/2014/main" id="{BADDA9C7-10B1-4C5F-9E09-67F103833B0F}"/>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898154887"/>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par>
                          <p:cTn id="21" fill="hold">
                            <p:stCondLst>
                              <p:cond delay="1300"/>
                            </p:stCondLst>
                            <p:childTnLst>
                              <p:par>
                                <p:cTn id="22" presetID="10" presetClass="exit" presetSubtype="0" fill="hold" grpId="0" nodeType="afterEffect">
                                  <p:stCondLst>
                                    <p:cond delay="3000"/>
                                  </p:stCondLst>
                                  <p:childTnLst>
                                    <p:animEffect transition="out" filter="fade">
                                      <p:cBhvr>
                                        <p:cTn id="23" dur="1000"/>
                                        <p:tgtEl>
                                          <p:spTgt spid="81"/>
                                        </p:tgtEl>
                                      </p:cBhvr>
                                    </p:animEffect>
                                    <p:set>
                                      <p:cBhvr>
                                        <p:cTn id="24" dur="1" fill="hold">
                                          <p:stCondLst>
                                            <p:cond delay="999"/>
                                          </p:stCondLst>
                                        </p:cTn>
                                        <p:tgtEl>
                                          <p:spTgt spid="81"/>
                                        </p:tgtEl>
                                        <p:attrNameLst>
                                          <p:attrName>style.visibility</p:attrName>
                                        </p:attrNameLst>
                                      </p:cBhvr>
                                      <p:to>
                                        <p:strVal val="hidden"/>
                                      </p:to>
                                    </p:set>
                                  </p:childTnLst>
                                </p:cTn>
                              </p:par>
                              <p:par>
                                <p:cTn id="25" presetID="10" presetClass="entr" presetSubtype="0" fill="hold" grpId="1" nodeType="withEffect">
                                  <p:stCondLst>
                                    <p:cond delay="1100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1" grpId="1" animBg="1"/>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Menu [6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Menu [6x]</a:t>
            </a: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a:xfrm>
            <a:off x="543869" y="722568"/>
            <a:ext cx="11114087" cy="709102"/>
          </a:xfrm>
        </p:spPr>
        <p:txBody>
          <a:bodyPr/>
          <a:lstStyle>
            <a:lvl1pPr>
              <a:defRPr/>
            </a:lvl1pPr>
          </a:lstStyle>
          <a:p>
            <a:r>
              <a:rPr lang="nl-NL" dirty="0"/>
              <a:t>Menu</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8111956"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4323411"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1" y="1976197"/>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8111956"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4323411"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1" y="4242220"/>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40046995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600"/>
                                  </p:stCondLst>
                                  <p:childTnLst>
                                    <p:set>
                                      <p:cBhvr>
                                        <p:cTn id="22" dur="1" fill="hold">
                                          <p:stCondLst>
                                            <p:cond delay="0"/>
                                          </p:stCondLst>
                                        </p:cTn>
                                        <p:tgtEl>
                                          <p:spTgt spid="125"/>
                                        </p:tgtEl>
                                        <p:attrNameLst>
                                          <p:attrName>style.visibility</p:attrName>
                                        </p:attrNameLst>
                                      </p:cBhvr>
                                      <p:to>
                                        <p:strVal val="visible"/>
                                      </p:to>
                                    </p:set>
                                    <p:anim calcmode="lin" valueType="num">
                                      <p:cBhvr additive="base">
                                        <p:cTn id="23" dur="750" fill="hold"/>
                                        <p:tgtEl>
                                          <p:spTgt spid="125"/>
                                        </p:tgtEl>
                                        <p:attrNameLst>
                                          <p:attrName>ppt_x</p:attrName>
                                        </p:attrNameLst>
                                      </p:cBhvr>
                                      <p:tavLst>
                                        <p:tav tm="0">
                                          <p:val>
                                            <p:strVal val="#ppt_x"/>
                                          </p:val>
                                        </p:tav>
                                        <p:tav tm="100000">
                                          <p:val>
                                            <p:strVal val="#ppt_x"/>
                                          </p:val>
                                        </p:tav>
                                      </p:tavLst>
                                    </p:anim>
                                    <p:anim calcmode="lin" valueType="num">
                                      <p:cBhvr additive="base">
                                        <p:cTn id="24" dur="750" fill="hold"/>
                                        <p:tgtEl>
                                          <p:spTgt spid="12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124"/>
                                        </p:tgtEl>
                                        <p:attrNameLst>
                                          <p:attrName>style.visibility</p:attrName>
                                        </p:attrNameLst>
                                      </p:cBhvr>
                                      <p:to>
                                        <p:strVal val="visible"/>
                                      </p:to>
                                    </p:set>
                                    <p:anim calcmode="lin" valueType="num">
                                      <p:cBhvr additive="base">
                                        <p:cTn id="27" dur="750" fill="hold"/>
                                        <p:tgtEl>
                                          <p:spTgt spid="124"/>
                                        </p:tgtEl>
                                        <p:attrNameLst>
                                          <p:attrName>ppt_x</p:attrName>
                                        </p:attrNameLst>
                                      </p:cBhvr>
                                      <p:tavLst>
                                        <p:tav tm="0">
                                          <p:val>
                                            <p:strVal val="#ppt_x"/>
                                          </p:val>
                                        </p:tav>
                                        <p:tav tm="100000">
                                          <p:val>
                                            <p:strVal val="#ppt_x"/>
                                          </p:val>
                                        </p:tav>
                                      </p:tavLst>
                                    </p:anim>
                                    <p:anim calcmode="lin" valueType="num">
                                      <p:cBhvr additive="base">
                                        <p:cTn id="28" dur="750" fill="hold"/>
                                        <p:tgtEl>
                                          <p:spTgt spid="12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750" fill="hold"/>
                                        <p:tgtEl>
                                          <p:spTgt spid="122"/>
                                        </p:tgtEl>
                                        <p:attrNameLst>
                                          <p:attrName>ppt_x</p:attrName>
                                        </p:attrNameLst>
                                      </p:cBhvr>
                                      <p:tavLst>
                                        <p:tav tm="0">
                                          <p:val>
                                            <p:strVal val="#ppt_x"/>
                                          </p:val>
                                        </p:tav>
                                        <p:tav tm="100000">
                                          <p:val>
                                            <p:strVal val="#ppt_x"/>
                                          </p:val>
                                        </p:tav>
                                      </p:tavLst>
                                    </p:anim>
                                    <p:anim calcmode="lin" valueType="num">
                                      <p:cBhvr additive="base">
                                        <p:cTn id="32" dur="750" fill="hold"/>
                                        <p:tgtEl>
                                          <p:spTgt spid="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Menu [10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Menu [10x]</a:t>
            </a:r>
            <a:endParaRPr lang="nl-NL" sz="1400" b="1" cap="all" spc="0" baseline="0" dirty="0">
              <a:solidFill>
                <a:sysClr val="windowText" lastClr="000000"/>
              </a:solidFill>
              <a:latin typeface="+mn-lt"/>
              <a:cs typeface="Calibri" panose="020F0502020204030204" pitchFamily="34" charset="0"/>
            </a:endParaRP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p:txBody>
          <a:bodyPr/>
          <a:lstStyle>
            <a:lvl1pPr>
              <a:defRPr/>
            </a:lvl1pPr>
          </a:lstStyle>
          <a:p>
            <a:r>
              <a:rPr lang="nl-NL" dirty="0"/>
              <a:t>Menu</a:t>
            </a:r>
          </a:p>
        </p:txBody>
      </p:sp>
      <p:sp>
        <p:nvSpPr>
          <p:cNvPr id="109" name="Tijdelijke aanduiding voor tekst 15">
            <a:extLst>
              <a:ext uri="{FF2B5EF4-FFF2-40B4-BE49-F238E27FC236}">
                <a16:creationId xmlns:a16="http://schemas.microsoft.com/office/drawing/2014/main" id="{67A42F4A-60FA-47F0-B395-E0E33F6332FA}"/>
              </a:ext>
            </a:extLst>
          </p:cNvPr>
          <p:cNvSpPr>
            <a:spLocks noGrp="1"/>
          </p:cNvSpPr>
          <p:nvPr>
            <p:ph type="body" sz="quarter" idx="14" hasCustomPrompt="1"/>
          </p:nvPr>
        </p:nvSpPr>
        <p:spPr>
          <a:xfrm>
            <a:off x="9594072"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0" name="Tijdelijke aanduiding voor tekst 15">
            <a:extLst>
              <a:ext uri="{FF2B5EF4-FFF2-40B4-BE49-F238E27FC236}">
                <a16:creationId xmlns:a16="http://schemas.microsoft.com/office/drawing/2014/main" id="{405FE8BC-F4F5-4419-AA74-7E6F319D3B50}"/>
              </a:ext>
            </a:extLst>
          </p:cNvPr>
          <p:cNvSpPr>
            <a:spLocks noGrp="1"/>
          </p:cNvSpPr>
          <p:nvPr>
            <p:ph type="body" sz="quarter" idx="15" hasCustomPrompt="1"/>
          </p:nvPr>
        </p:nvSpPr>
        <p:spPr>
          <a:xfrm>
            <a:off x="7329274"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5064476"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2799678"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0"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0" name="Tijdelijke aanduiding voor tekst 15">
            <a:extLst>
              <a:ext uri="{FF2B5EF4-FFF2-40B4-BE49-F238E27FC236}">
                <a16:creationId xmlns:a16="http://schemas.microsoft.com/office/drawing/2014/main" id="{A146FE65-B670-44BB-9B79-73F8AFF2E0D8}"/>
              </a:ext>
            </a:extLst>
          </p:cNvPr>
          <p:cNvSpPr>
            <a:spLocks noGrp="1"/>
          </p:cNvSpPr>
          <p:nvPr>
            <p:ph type="body" sz="quarter" idx="19"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1" name="Tijdelijke aanduiding voor tekst 15">
            <a:extLst>
              <a:ext uri="{FF2B5EF4-FFF2-40B4-BE49-F238E27FC236}">
                <a16:creationId xmlns:a16="http://schemas.microsoft.com/office/drawing/2014/main" id="{E97B5EA5-8B69-415A-BA8D-C8F50A206F29}"/>
              </a:ext>
            </a:extLst>
          </p:cNvPr>
          <p:cNvSpPr>
            <a:spLocks noGrp="1"/>
          </p:cNvSpPr>
          <p:nvPr>
            <p:ph type="body" sz="quarter" idx="20"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648972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10"/>
                                        </p:tgtEl>
                                        <p:attrNameLst>
                                          <p:attrName>style.visibility</p:attrName>
                                        </p:attrNameLst>
                                      </p:cBhvr>
                                      <p:to>
                                        <p:strVal val="visible"/>
                                      </p:to>
                                    </p:set>
                                    <p:anim calcmode="lin" valueType="num">
                                      <p:cBhvr additive="base">
                                        <p:cTn id="23" dur="750" fill="hold"/>
                                        <p:tgtEl>
                                          <p:spTgt spid="110"/>
                                        </p:tgtEl>
                                        <p:attrNameLst>
                                          <p:attrName>ppt_x</p:attrName>
                                        </p:attrNameLst>
                                      </p:cBhvr>
                                      <p:tavLst>
                                        <p:tav tm="0">
                                          <p:val>
                                            <p:strVal val="#ppt_x"/>
                                          </p:val>
                                        </p:tav>
                                        <p:tav tm="100000">
                                          <p:val>
                                            <p:strVal val="#ppt_x"/>
                                          </p:val>
                                        </p:tav>
                                      </p:tavLst>
                                    </p:anim>
                                    <p:anim calcmode="lin" valueType="num">
                                      <p:cBhvr additive="base">
                                        <p:cTn id="24" dur="750" fill="hold"/>
                                        <p:tgtEl>
                                          <p:spTgt spid="1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09"/>
                                        </p:tgtEl>
                                        <p:attrNameLst>
                                          <p:attrName>style.visibility</p:attrName>
                                        </p:attrNameLst>
                                      </p:cBhvr>
                                      <p:to>
                                        <p:strVal val="visible"/>
                                      </p:to>
                                    </p:set>
                                    <p:anim calcmode="lin" valueType="num">
                                      <p:cBhvr additive="base">
                                        <p:cTn id="27" dur="750" fill="hold"/>
                                        <p:tgtEl>
                                          <p:spTgt spid="109"/>
                                        </p:tgtEl>
                                        <p:attrNameLst>
                                          <p:attrName>ppt_x</p:attrName>
                                        </p:attrNameLst>
                                      </p:cBhvr>
                                      <p:tavLst>
                                        <p:tav tm="0">
                                          <p:val>
                                            <p:strVal val="#ppt_x"/>
                                          </p:val>
                                        </p:tav>
                                        <p:tav tm="100000">
                                          <p:val>
                                            <p:strVal val="#ppt_x"/>
                                          </p:val>
                                        </p:tav>
                                      </p:tavLst>
                                    </p:anim>
                                    <p:anim calcmode="lin" valueType="num">
                                      <p:cBhvr additive="base">
                                        <p:cTn id="28" dur="750" fill="hold"/>
                                        <p:tgtEl>
                                          <p:spTgt spid="10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25"/>
                                        </p:tgtEl>
                                        <p:attrNameLst>
                                          <p:attrName>style.visibility</p:attrName>
                                        </p:attrNameLst>
                                      </p:cBhvr>
                                      <p:to>
                                        <p:strVal val="visible"/>
                                      </p:to>
                                    </p:set>
                                    <p:anim calcmode="lin" valueType="num">
                                      <p:cBhvr additive="base">
                                        <p:cTn id="31" dur="750" fill="hold"/>
                                        <p:tgtEl>
                                          <p:spTgt spid="125"/>
                                        </p:tgtEl>
                                        <p:attrNameLst>
                                          <p:attrName>ppt_x</p:attrName>
                                        </p:attrNameLst>
                                      </p:cBhvr>
                                      <p:tavLst>
                                        <p:tav tm="0">
                                          <p:val>
                                            <p:strVal val="#ppt_x"/>
                                          </p:val>
                                        </p:tav>
                                        <p:tav tm="100000">
                                          <p:val>
                                            <p:strVal val="#ppt_x"/>
                                          </p:val>
                                        </p:tav>
                                      </p:tavLst>
                                    </p:anim>
                                    <p:anim calcmode="lin" valueType="num">
                                      <p:cBhvr additive="base">
                                        <p:cTn id="32" dur="750" fill="hold"/>
                                        <p:tgtEl>
                                          <p:spTgt spid="1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24"/>
                                        </p:tgtEl>
                                        <p:attrNameLst>
                                          <p:attrName>style.visibility</p:attrName>
                                        </p:attrNameLst>
                                      </p:cBhvr>
                                      <p:to>
                                        <p:strVal val="visible"/>
                                      </p:to>
                                    </p:set>
                                    <p:anim calcmode="lin" valueType="num">
                                      <p:cBhvr additive="base">
                                        <p:cTn id="35" dur="750" fill="hold"/>
                                        <p:tgtEl>
                                          <p:spTgt spid="124"/>
                                        </p:tgtEl>
                                        <p:attrNameLst>
                                          <p:attrName>ppt_x</p:attrName>
                                        </p:attrNameLst>
                                      </p:cBhvr>
                                      <p:tavLst>
                                        <p:tav tm="0">
                                          <p:val>
                                            <p:strVal val="#ppt_x"/>
                                          </p:val>
                                        </p:tav>
                                        <p:tav tm="100000">
                                          <p:val>
                                            <p:strVal val="#ppt_x"/>
                                          </p:val>
                                        </p:tav>
                                      </p:tavLst>
                                    </p:anim>
                                    <p:anim calcmode="lin" valueType="num">
                                      <p:cBhvr additive="base">
                                        <p:cTn id="36" dur="750" fill="hold"/>
                                        <p:tgtEl>
                                          <p:spTgt spid="124"/>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122"/>
                                        </p:tgtEl>
                                        <p:attrNameLst>
                                          <p:attrName>style.visibility</p:attrName>
                                        </p:attrNameLst>
                                      </p:cBhvr>
                                      <p:to>
                                        <p:strVal val="visible"/>
                                      </p:to>
                                    </p:set>
                                    <p:anim calcmode="lin" valueType="num">
                                      <p:cBhvr additive="base">
                                        <p:cTn id="39" dur="750" fill="hold"/>
                                        <p:tgtEl>
                                          <p:spTgt spid="122"/>
                                        </p:tgtEl>
                                        <p:attrNameLst>
                                          <p:attrName>ppt_x</p:attrName>
                                        </p:attrNameLst>
                                      </p:cBhvr>
                                      <p:tavLst>
                                        <p:tav tm="0">
                                          <p:val>
                                            <p:strVal val="#ppt_x"/>
                                          </p:val>
                                        </p:tav>
                                        <p:tav tm="100000">
                                          <p:val>
                                            <p:strVal val="#ppt_x"/>
                                          </p:val>
                                        </p:tav>
                                      </p:tavLst>
                                    </p:anim>
                                    <p:anim calcmode="lin" valueType="num">
                                      <p:cBhvr additive="base">
                                        <p:cTn id="40" dur="750" fill="hold"/>
                                        <p:tgtEl>
                                          <p:spTgt spid="12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121"/>
                                        </p:tgtEl>
                                        <p:attrNameLst>
                                          <p:attrName>style.visibility</p:attrName>
                                        </p:attrNameLst>
                                      </p:cBhvr>
                                      <p:to>
                                        <p:strVal val="visible"/>
                                      </p:to>
                                    </p:set>
                                    <p:anim calcmode="lin" valueType="num">
                                      <p:cBhvr additive="base">
                                        <p:cTn id="43" dur="750" fill="hold"/>
                                        <p:tgtEl>
                                          <p:spTgt spid="121"/>
                                        </p:tgtEl>
                                        <p:attrNameLst>
                                          <p:attrName>ppt_x</p:attrName>
                                        </p:attrNameLst>
                                      </p:cBhvr>
                                      <p:tavLst>
                                        <p:tav tm="0">
                                          <p:val>
                                            <p:strVal val="#ppt_x"/>
                                          </p:val>
                                        </p:tav>
                                        <p:tav tm="100000">
                                          <p:val>
                                            <p:strVal val="#ppt_x"/>
                                          </p:val>
                                        </p:tav>
                                      </p:tavLst>
                                    </p:anim>
                                    <p:anim calcmode="lin" valueType="num">
                                      <p:cBhvr additive="base">
                                        <p:cTn id="44" dur="750" fill="hold"/>
                                        <p:tgtEl>
                                          <p:spTgt spid="121"/>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20"/>
                                        </p:tgtEl>
                                        <p:attrNameLst>
                                          <p:attrName>style.visibility</p:attrName>
                                        </p:attrNameLst>
                                      </p:cBhvr>
                                      <p:to>
                                        <p:strVal val="visible"/>
                                      </p:to>
                                    </p:set>
                                    <p:anim calcmode="lin" valueType="num">
                                      <p:cBhvr additive="base">
                                        <p:cTn id="47" dur="750" fill="hold"/>
                                        <p:tgtEl>
                                          <p:spTgt spid="120"/>
                                        </p:tgtEl>
                                        <p:attrNameLst>
                                          <p:attrName>ppt_x</p:attrName>
                                        </p:attrNameLst>
                                      </p:cBhvr>
                                      <p:tavLst>
                                        <p:tav tm="0">
                                          <p:val>
                                            <p:strVal val="#ppt_x"/>
                                          </p:val>
                                        </p:tav>
                                        <p:tav tm="100000">
                                          <p:val>
                                            <p:strVal val="#ppt_x"/>
                                          </p:val>
                                        </p:tav>
                                      </p:tavLst>
                                    </p:anim>
                                    <p:anim calcmode="lin" valueType="num">
                                      <p:cBhvr additive="base">
                                        <p:cTn id="48" dur="75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09" grpId="0" animBg="1">
        <p:tmplLst>
          <p:tmpl>
            <p:tnLst>
              <p:par>
                <p:cTn presetID="2" presetClass="entr" presetSubtype="4" decel="100000" fill="hold" nodeType="withEffect">
                  <p:stCondLst>
                    <p:cond delay="500"/>
                  </p:stCondLst>
                  <p:childTnLst>
                    <p:set>
                      <p:cBhvr>
                        <p:cTn dur="1" fill="hold">
                          <p:stCondLst>
                            <p:cond delay="0"/>
                          </p:stCondLst>
                        </p:cTn>
                        <p:tgtEl>
                          <p:spTgt spid="109"/>
                        </p:tgtEl>
                        <p:attrNameLst>
                          <p:attrName>style.visibility</p:attrName>
                        </p:attrNameLst>
                      </p:cBhvr>
                      <p:to>
                        <p:strVal val="visible"/>
                      </p:to>
                    </p:set>
                    <p:anim calcmode="lin" valueType="num">
                      <p:cBhvr additive="base">
                        <p:cTn dur="750" fill="hold"/>
                        <p:tgtEl>
                          <p:spTgt spid="109"/>
                        </p:tgtEl>
                        <p:attrNameLst>
                          <p:attrName>ppt_x</p:attrName>
                        </p:attrNameLst>
                      </p:cBhvr>
                      <p:tavLst>
                        <p:tav tm="0">
                          <p:val>
                            <p:strVal val="#ppt_x"/>
                          </p:val>
                        </p:tav>
                        <p:tav tm="100000">
                          <p:val>
                            <p:strVal val="#ppt_x"/>
                          </p:val>
                        </p:tav>
                      </p:tavLst>
                    </p:anim>
                    <p:anim calcmode="lin" valueType="num">
                      <p:cBhvr additive="base">
                        <p:cTn dur="750" fill="hold"/>
                        <p:tgtEl>
                          <p:spTgt spid="109"/>
                        </p:tgtEl>
                        <p:attrNameLst>
                          <p:attrName>ppt_y</p:attrName>
                        </p:attrNameLst>
                      </p:cBhvr>
                      <p:tavLst>
                        <p:tav tm="0">
                          <p:val>
                            <p:strVal val="1+#ppt_h/2"/>
                          </p:val>
                        </p:tav>
                        <p:tav tm="100000">
                          <p:val>
                            <p:strVal val="#ppt_y"/>
                          </p:val>
                        </p:tav>
                      </p:tavLst>
                    </p:anim>
                  </p:childTnLst>
                </p:cTn>
              </p:par>
            </p:tnLst>
          </p:tmpl>
        </p:tmplLst>
      </p:bldP>
      <p:bldP spid="110" grpId="0" animBg="1">
        <p:tmplLst>
          <p:tmpl>
            <p:tnLst>
              <p:par>
                <p:cTn presetID="2" presetClass="entr" presetSubtype="4" decel="100000" fill="hold" nodeType="withEffect">
                  <p:stCondLst>
                    <p:cond delay="400"/>
                  </p:stCondLst>
                  <p:childTnLst>
                    <p:set>
                      <p:cBhvr>
                        <p:cTn dur="1" fill="hold">
                          <p:stCondLst>
                            <p:cond delay="0"/>
                          </p:stCondLst>
                        </p:cTn>
                        <p:tgtEl>
                          <p:spTgt spid="110"/>
                        </p:tgtEl>
                        <p:attrNameLst>
                          <p:attrName>style.visibility</p:attrName>
                        </p:attrNameLst>
                      </p:cBhvr>
                      <p:to>
                        <p:strVal val="visible"/>
                      </p:to>
                    </p:set>
                    <p:anim calcmode="lin" valueType="num">
                      <p:cBhvr additive="base">
                        <p:cTn dur="750" fill="hold"/>
                        <p:tgtEl>
                          <p:spTgt spid="110"/>
                        </p:tgtEl>
                        <p:attrNameLst>
                          <p:attrName>ppt_x</p:attrName>
                        </p:attrNameLst>
                      </p:cBhvr>
                      <p:tavLst>
                        <p:tav tm="0">
                          <p:val>
                            <p:strVal val="#ppt_x"/>
                          </p:val>
                        </p:tav>
                        <p:tav tm="100000">
                          <p:val>
                            <p:strVal val="#ppt_x"/>
                          </p:val>
                        </p:tav>
                      </p:tavLst>
                    </p:anim>
                    <p:anim calcmode="lin" valueType="num">
                      <p:cBhvr additive="base">
                        <p:cTn dur="750" fill="hold"/>
                        <p:tgtEl>
                          <p:spTgt spid="110"/>
                        </p:tgtEl>
                        <p:attrNameLst>
                          <p:attrName>ppt_y</p:attrName>
                        </p:attrNameLst>
                      </p:cBhvr>
                      <p:tavLst>
                        <p:tav tm="0">
                          <p:val>
                            <p:strVal val="1+#ppt_h/2"/>
                          </p:val>
                        </p:tav>
                        <p:tav tm="100000">
                          <p:val>
                            <p:strVal val="#ppt_y"/>
                          </p:val>
                        </p:tav>
                      </p:tavLst>
                    </p:anim>
                  </p:childTnLst>
                </p:cTn>
              </p:par>
            </p:tnLst>
          </p:tmpl>
        </p:tmplLst>
      </p:bldP>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0" grpId="0" animBg="1">
        <p:tmplLst>
          <p:tmpl>
            <p:tnLst>
              <p:par>
                <p:cTn presetID="2" presetClass="entr" presetSubtype="4" decel="100000" fill="hold" nodeType="withEffect">
                  <p:stCondLst>
                    <p:cond delay="1000"/>
                  </p:stCondLst>
                  <p:childTnLst>
                    <p:set>
                      <p:cBhvr>
                        <p:cTn dur="1" fill="hold">
                          <p:stCondLst>
                            <p:cond delay="0"/>
                          </p:stCondLst>
                        </p:cTn>
                        <p:tgtEl>
                          <p:spTgt spid="120"/>
                        </p:tgtEl>
                        <p:attrNameLst>
                          <p:attrName>style.visibility</p:attrName>
                        </p:attrNameLst>
                      </p:cBhvr>
                      <p:to>
                        <p:strVal val="visible"/>
                      </p:to>
                    </p:set>
                    <p:anim calcmode="lin" valueType="num">
                      <p:cBhvr additive="base">
                        <p:cTn dur="750" fill="hold"/>
                        <p:tgtEl>
                          <p:spTgt spid="120"/>
                        </p:tgtEl>
                        <p:attrNameLst>
                          <p:attrName>ppt_x</p:attrName>
                        </p:attrNameLst>
                      </p:cBhvr>
                      <p:tavLst>
                        <p:tav tm="0">
                          <p:val>
                            <p:strVal val="#ppt_x"/>
                          </p:val>
                        </p:tav>
                        <p:tav tm="100000">
                          <p:val>
                            <p:strVal val="#ppt_x"/>
                          </p:val>
                        </p:tav>
                      </p:tavLst>
                    </p:anim>
                    <p:anim calcmode="lin" valueType="num">
                      <p:cBhvr additive="base">
                        <p:cTn dur="750" fill="hold"/>
                        <p:tgtEl>
                          <p:spTgt spid="120"/>
                        </p:tgtEl>
                        <p:attrNameLst>
                          <p:attrName>ppt_y</p:attrName>
                        </p:attrNameLst>
                      </p:cBhvr>
                      <p:tavLst>
                        <p:tav tm="0">
                          <p:val>
                            <p:strVal val="1+#ppt_h/2"/>
                          </p:val>
                        </p:tav>
                        <p:tav tm="100000">
                          <p:val>
                            <p:strVal val="#ppt_y"/>
                          </p:val>
                        </p:tav>
                      </p:tavLst>
                    </p:anim>
                  </p:childTnLst>
                </p:cTn>
              </p:par>
            </p:tnLst>
          </p:tmpl>
        </p:tmplLst>
      </p:bldP>
      <p:bldP spid="121" grpId="0" animBg="1">
        <p:tmplLst>
          <p:tmpl>
            <p:tnLst>
              <p:par>
                <p:cTn presetID="2" presetClass="entr" presetSubtype="4" decel="100000" fill="hold" nodeType="withEffect">
                  <p:stCondLst>
                    <p:cond delay="900"/>
                  </p:stCondLst>
                  <p:childTnLst>
                    <p:set>
                      <p:cBhvr>
                        <p:cTn dur="1" fill="hold">
                          <p:stCondLst>
                            <p:cond delay="0"/>
                          </p:stCondLst>
                        </p:cTn>
                        <p:tgtEl>
                          <p:spTgt spid="121"/>
                        </p:tgtEl>
                        <p:attrNameLst>
                          <p:attrName>style.visibility</p:attrName>
                        </p:attrNameLst>
                      </p:cBhvr>
                      <p:to>
                        <p:strVal val="visible"/>
                      </p:to>
                    </p:set>
                    <p:anim calcmode="lin" valueType="num">
                      <p:cBhvr additive="base">
                        <p:cTn dur="750" fill="hold"/>
                        <p:tgtEl>
                          <p:spTgt spid="121"/>
                        </p:tgtEl>
                        <p:attrNameLst>
                          <p:attrName>ppt_x</p:attrName>
                        </p:attrNameLst>
                      </p:cBhvr>
                      <p:tavLst>
                        <p:tav tm="0">
                          <p:val>
                            <p:strVal val="#ppt_x"/>
                          </p:val>
                        </p:tav>
                        <p:tav tm="100000">
                          <p:val>
                            <p:strVal val="#ppt_x"/>
                          </p:val>
                        </p:tav>
                      </p:tavLst>
                    </p:anim>
                    <p:anim calcmode="lin" valueType="num">
                      <p:cBhvr additive="base">
                        <p:cTn dur="750" fill="hold"/>
                        <p:tgtEl>
                          <p:spTgt spid="121"/>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Submenu [5x]">
    <p:bg>
      <p:bgPr>
        <a:solidFill>
          <a:schemeClr val="accent2"/>
        </a:solidFill>
        <a:effectLst/>
      </p:bgPr>
    </p:bg>
    <p:spTree>
      <p:nvGrpSpPr>
        <p:cNvPr id="1" name=""/>
        <p:cNvGrpSpPr/>
        <p:nvPr/>
      </p:nvGrpSpPr>
      <p:grpSpPr>
        <a:xfrm>
          <a:off x="0" y="0"/>
          <a:ext cx="0" cy="0"/>
          <a:chOff x="0" y="0"/>
          <a:chExt cx="0" cy="0"/>
        </a:xfrm>
      </p:grpSpPr>
      <p:grpSp>
        <p:nvGrpSpPr>
          <p:cNvPr id="73" name="- INSTRUCTIE">
            <a:extLst>
              <a:ext uri="{FF2B5EF4-FFF2-40B4-BE49-F238E27FC236}">
                <a16:creationId xmlns:a16="http://schemas.microsoft.com/office/drawing/2014/main" id="{CE2319CB-A2DE-476A-B096-15CBFBC50955}"/>
              </a:ext>
            </a:extLst>
          </p:cNvPr>
          <p:cNvGrpSpPr/>
          <p:nvPr userDrawn="1"/>
        </p:nvGrpSpPr>
        <p:grpSpPr>
          <a:xfrm>
            <a:off x="-3786164" y="0"/>
            <a:ext cx="3693113" cy="6209710"/>
            <a:chOff x="-3786164" y="0"/>
            <a:chExt cx="3693113" cy="6209710"/>
          </a:xfrm>
        </p:grpSpPr>
        <p:sp>
          <p:nvSpPr>
            <p:cNvPr id="74" name="Rechthoek 73">
              <a:extLst>
                <a:ext uri="{FF2B5EF4-FFF2-40B4-BE49-F238E27FC236}">
                  <a16:creationId xmlns:a16="http://schemas.microsoft.com/office/drawing/2014/main" id="{C82D36B3-E39A-422B-B52B-D6EA11A68388}"/>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75" name="Rechthoek 74">
              <a:extLst>
                <a:ext uri="{FF2B5EF4-FFF2-40B4-BE49-F238E27FC236}">
                  <a16:creationId xmlns:a16="http://schemas.microsoft.com/office/drawing/2014/main" id="{B8A94611-C34A-477A-8A69-B946F015A785}"/>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76" name="Ovaal 75">
              <a:extLst>
                <a:ext uri="{FF2B5EF4-FFF2-40B4-BE49-F238E27FC236}">
                  <a16:creationId xmlns:a16="http://schemas.microsoft.com/office/drawing/2014/main" id="{3E494A83-DD59-46A4-95B1-0073D5FE02D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77" name="Rechthoek 76">
              <a:extLst>
                <a:ext uri="{FF2B5EF4-FFF2-40B4-BE49-F238E27FC236}">
                  <a16:creationId xmlns:a16="http://schemas.microsoft.com/office/drawing/2014/main" id="{C74DCE33-C66E-4AF9-9140-2C4E34548E43}"/>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78" name="Ovaal 77">
              <a:extLst>
                <a:ext uri="{FF2B5EF4-FFF2-40B4-BE49-F238E27FC236}">
                  <a16:creationId xmlns:a16="http://schemas.microsoft.com/office/drawing/2014/main" id="{D494CAD8-7606-4143-8609-BD19BEA686C0}"/>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79" name="Rechthoek 78">
              <a:extLst>
                <a:ext uri="{FF2B5EF4-FFF2-40B4-BE49-F238E27FC236}">
                  <a16:creationId xmlns:a16="http://schemas.microsoft.com/office/drawing/2014/main" id="{B84C760C-57BE-425A-89A4-134E20EB984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0" name="Rechthoek 79">
              <a:extLst>
                <a:ext uri="{FF2B5EF4-FFF2-40B4-BE49-F238E27FC236}">
                  <a16:creationId xmlns:a16="http://schemas.microsoft.com/office/drawing/2014/main" id="{1ECC907E-CE84-493B-B83C-1A050A3D9B93}"/>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81" name="Ovaal 80">
              <a:extLst>
                <a:ext uri="{FF2B5EF4-FFF2-40B4-BE49-F238E27FC236}">
                  <a16:creationId xmlns:a16="http://schemas.microsoft.com/office/drawing/2014/main" id="{99AACB58-81EB-4965-8C94-DE7A202C7F2E}"/>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2" name="Rechthoek 81">
              <a:extLst>
                <a:ext uri="{FF2B5EF4-FFF2-40B4-BE49-F238E27FC236}">
                  <a16:creationId xmlns:a16="http://schemas.microsoft.com/office/drawing/2014/main" id="{0E14C71E-01C4-4C1C-B924-4504966B8665}"/>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3" name="ICOON_info">
              <a:extLst>
                <a:ext uri="{FF2B5EF4-FFF2-40B4-BE49-F238E27FC236}">
                  <a16:creationId xmlns:a16="http://schemas.microsoft.com/office/drawing/2014/main" id="{56F9126A-FCCD-40E5-9792-C0D821413445}"/>
                </a:ext>
              </a:extLst>
            </p:cNvPr>
            <p:cNvGrpSpPr/>
            <p:nvPr userDrawn="1"/>
          </p:nvGrpSpPr>
          <p:grpSpPr>
            <a:xfrm>
              <a:off x="-376736" y="5210661"/>
              <a:ext cx="283685" cy="283685"/>
              <a:chOff x="-510741" y="5913713"/>
              <a:chExt cx="267555" cy="267555"/>
            </a:xfrm>
          </p:grpSpPr>
          <p:sp>
            <p:nvSpPr>
              <p:cNvPr id="142" name="Ovaal 141">
                <a:extLst>
                  <a:ext uri="{FF2B5EF4-FFF2-40B4-BE49-F238E27FC236}">
                    <a16:creationId xmlns:a16="http://schemas.microsoft.com/office/drawing/2014/main" id="{D4B2730A-17BC-48D1-AD98-8C2C3283C21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43" name="Graphic 163" descr="Informatie">
                <a:extLst>
                  <a:ext uri="{FF2B5EF4-FFF2-40B4-BE49-F238E27FC236}">
                    <a16:creationId xmlns:a16="http://schemas.microsoft.com/office/drawing/2014/main" id="{38C8B7EE-966E-4973-B032-549A9887035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84" name="Groep 83">
              <a:extLst>
                <a:ext uri="{FF2B5EF4-FFF2-40B4-BE49-F238E27FC236}">
                  <a16:creationId xmlns:a16="http://schemas.microsoft.com/office/drawing/2014/main" id="{105C6647-4AE2-4722-961F-29E580C49A80}"/>
                </a:ext>
              </a:extLst>
            </p:cNvPr>
            <p:cNvGrpSpPr/>
            <p:nvPr userDrawn="1"/>
          </p:nvGrpSpPr>
          <p:grpSpPr>
            <a:xfrm>
              <a:off x="-938434" y="5519087"/>
              <a:ext cx="627798" cy="576693"/>
              <a:chOff x="-938434" y="4570310"/>
              <a:chExt cx="627798" cy="576693"/>
            </a:xfrm>
          </p:grpSpPr>
          <p:grpSp>
            <p:nvGrpSpPr>
              <p:cNvPr id="137" name="Inspireren">
                <a:extLst>
                  <a:ext uri="{FF2B5EF4-FFF2-40B4-BE49-F238E27FC236}">
                    <a16:creationId xmlns:a16="http://schemas.microsoft.com/office/drawing/2014/main" id="{D45EE1CD-27E5-49E0-9744-28FF565C7CB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9" name="Freeform 12">
                  <a:extLst>
                    <a:ext uri="{FF2B5EF4-FFF2-40B4-BE49-F238E27FC236}">
                      <a16:creationId xmlns:a16="http://schemas.microsoft.com/office/drawing/2014/main" id="{37E05231-716A-4719-BBEE-9C1E61A9C94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0" name="Freeform 13">
                  <a:extLst>
                    <a:ext uri="{FF2B5EF4-FFF2-40B4-BE49-F238E27FC236}">
                      <a16:creationId xmlns:a16="http://schemas.microsoft.com/office/drawing/2014/main" id="{2F3BEE13-BB11-40CE-AFBE-107384649A1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1" name="Freeform 14">
                  <a:extLst>
                    <a:ext uri="{FF2B5EF4-FFF2-40B4-BE49-F238E27FC236}">
                      <a16:creationId xmlns:a16="http://schemas.microsoft.com/office/drawing/2014/main" id="{56FDF09B-D045-437C-9A24-FD710EBA395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8" name="Tekstvak 137">
                <a:extLst>
                  <a:ext uri="{FF2B5EF4-FFF2-40B4-BE49-F238E27FC236}">
                    <a16:creationId xmlns:a16="http://schemas.microsoft.com/office/drawing/2014/main" id="{AE0A56D5-F329-4FFC-B89A-E6DB4F08C550}"/>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85" name="Groep 84">
              <a:extLst>
                <a:ext uri="{FF2B5EF4-FFF2-40B4-BE49-F238E27FC236}">
                  <a16:creationId xmlns:a16="http://schemas.microsoft.com/office/drawing/2014/main" id="{CE5FDA32-0F51-4DBB-8048-3A60F0E17995}"/>
                </a:ext>
              </a:extLst>
            </p:cNvPr>
            <p:cNvGrpSpPr/>
            <p:nvPr userDrawn="1"/>
          </p:nvGrpSpPr>
          <p:grpSpPr>
            <a:xfrm>
              <a:off x="-3398401" y="1222628"/>
              <a:ext cx="491631" cy="410839"/>
              <a:chOff x="-3241990" y="1222628"/>
              <a:chExt cx="491631" cy="410839"/>
            </a:xfrm>
          </p:grpSpPr>
          <p:sp>
            <p:nvSpPr>
              <p:cNvPr id="124" name="Tekstvak 123">
                <a:extLst>
                  <a:ext uri="{FF2B5EF4-FFF2-40B4-BE49-F238E27FC236}">
                    <a16:creationId xmlns:a16="http://schemas.microsoft.com/office/drawing/2014/main" id="{3C26E216-CB62-48D4-B50D-D7AD20FA1675}"/>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125" name="Groep 124">
                <a:extLst>
                  <a:ext uri="{FF2B5EF4-FFF2-40B4-BE49-F238E27FC236}">
                    <a16:creationId xmlns:a16="http://schemas.microsoft.com/office/drawing/2014/main" id="{D097510B-5CBB-493F-8592-96A154698279}"/>
                  </a:ext>
                </a:extLst>
              </p:cNvPr>
              <p:cNvGrpSpPr/>
              <p:nvPr userDrawn="1"/>
            </p:nvGrpSpPr>
            <p:grpSpPr>
              <a:xfrm>
                <a:off x="-3119153" y="1222628"/>
                <a:ext cx="245956" cy="246691"/>
                <a:chOff x="1314120" y="4794393"/>
                <a:chExt cx="1787447" cy="1792785"/>
              </a:xfrm>
            </p:grpSpPr>
            <p:grpSp>
              <p:nvGrpSpPr>
                <p:cNvPr id="126" name="Groep 125">
                  <a:extLst>
                    <a:ext uri="{FF2B5EF4-FFF2-40B4-BE49-F238E27FC236}">
                      <a16:creationId xmlns:a16="http://schemas.microsoft.com/office/drawing/2014/main" id="{98130B1B-E836-4EBE-A457-B5EF342D45D6}"/>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128" name="Groep 127">
                    <a:extLst>
                      <a:ext uri="{FF2B5EF4-FFF2-40B4-BE49-F238E27FC236}">
                        <a16:creationId xmlns:a16="http://schemas.microsoft.com/office/drawing/2014/main" id="{313BF22C-CBCB-4BF2-B653-383C05F43B0D}"/>
                      </a:ext>
                    </a:extLst>
                  </p:cNvPr>
                  <p:cNvGrpSpPr/>
                  <p:nvPr/>
                </p:nvGrpSpPr>
                <p:grpSpPr>
                  <a:xfrm>
                    <a:off x="1314120" y="4794393"/>
                    <a:ext cx="1787447" cy="1792785"/>
                    <a:chOff x="1314120" y="4794393"/>
                    <a:chExt cx="1787447" cy="1792785"/>
                  </a:xfrm>
                  <a:grpFill/>
                </p:grpSpPr>
                <p:sp>
                  <p:nvSpPr>
                    <p:cNvPr id="133" name="Vrije vorm: vorm 132">
                      <a:extLst>
                        <a:ext uri="{FF2B5EF4-FFF2-40B4-BE49-F238E27FC236}">
                          <a16:creationId xmlns:a16="http://schemas.microsoft.com/office/drawing/2014/main" id="{B0D49F48-B47C-4C2A-A477-2689A94A1B8D}"/>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4" name="Vrije vorm: vorm 133">
                      <a:extLst>
                        <a:ext uri="{FF2B5EF4-FFF2-40B4-BE49-F238E27FC236}">
                          <a16:creationId xmlns:a16="http://schemas.microsoft.com/office/drawing/2014/main" id="{6CBF1B1A-AB69-4207-9819-C16A7E6BB88D}"/>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5" name="Vrije vorm: vorm 134">
                      <a:extLst>
                        <a:ext uri="{FF2B5EF4-FFF2-40B4-BE49-F238E27FC236}">
                          <a16:creationId xmlns:a16="http://schemas.microsoft.com/office/drawing/2014/main" id="{29F87627-02EB-4E4B-B673-08F5153F0E7B}"/>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6" name="Vrije vorm: vorm 135">
                      <a:extLst>
                        <a:ext uri="{FF2B5EF4-FFF2-40B4-BE49-F238E27FC236}">
                          <a16:creationId xmlns:a16="http://schemas.microsoft.com/office/drawing/2014/main" id="{5464FA17-CE0D-40DD-8E51-73BE1843463E}"/>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129" name="Groep 128">
                    <a:extLst>
                      <a:ext uri="{FF2B5EF4-FFF2-40B4-BE49-F238E27FC236}">
                        <a16:creationId xmlns:a16="http://schemas.microsoft.com/office/drawing/2014/main" id="{03D6E4DE-97A6-485E-AC99-EC8DD3403AD1}"/>
                      </a:ext>
                    </a:extLst>
                  </p:cNvPr>
                  <p:cNvGrpSpPr/>
                  <p:nvPr/>
                </p:nvGrpSpPr>
                <p:grpSpPr>
                  <a:xfrm>
                    <a:off x="1544558" y="5023941"/>
                    <a:ext cx="1270519" cy="1329241"/>
                    <a:chOff x="1544558" y="5023941"/>
                    <a:chExt cx="1270519" cy="1329241"/>
                  </a:xfrm>
                  <a:grpFill/>
                </p:grpSpPr>
                <p:sp>
                  <p:nvSpPr>
                    <p:cNvPr id="130" name="Vrije vorm: vorm 129">
                      <a:extLst>
                        <a:ext uri="{FF2B5EF4-FFF2-40B4-BE49-F238E27FC236}">
                          <a16:creationId xmlns:a16="http://schemas.microsoft.com/office/drawing/2014/main" id="{58F1F3CA-4035-4926-86E2-4B2B7380544B}"/>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1" name="Vrije vorm: vorm 130">
                      <a:extLst>
                        <a:ext uri="{FF2B5EF4-FFF2-40B4-BE49-F238E27FC236}">
                          <a16:creationId xmlns:a16="http://schemas.microsoft.com/office/drawing/2014/main" id="{3E43659E-57AB-4AA5-80CE-E9EFA43FF5B1}"/>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2" name="Vrije vorm: vorm 131">
                      <a:extLst>
                        <a:ext uri="{FF2B5EF4-FFF2-40B4-BE49-F238E27FC236}">
                          <a16:creationId xmlns:a16="http://schemas.microsoft.com/office/drawing/2014/main" id="{DE2EFE58-D82C-40D2-9A49-857FA7042486}"/>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127" name="Vrije vorm: vorm 126">
                  <a:extLst>
                    <a:ext uri="{FF2B5EF4-FFF2-40B4-BE49-F238E27FC236}">
                      <a16:creationId xmlns:a16="http://schemas.microsoft.com/office/drawing/2014/main" id="{8780C616-5D4D-4455-A734-30F5CDB0EAF7}"/>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86" name="Groep 85">
              <a:extLst>
                <a:ext uri="{FF2B5EF4-FFF2-40B4-BE49-F238E27FC236}">
                  <a16:creationId xmlns:a16="http://schemas.microsoft.com/office/drawing/2014/main" id="{70D5797E-8FB8-4B4B-93AB-267B26E1FCF8}"/>
                </a:ext>
              </a:extLst>
            </p:cNvPr>
            <p:cNvGrpSpPr/>
            <p:nvPr userDrawn="1"/>
          </p:nvGrpSpPr>
          <p:grpSpPr>
            <a:xfrm>
              <a:off x="-3314820" y="3391746"/>
              <a:ext cx="1381246" cy="331361"/>
              <a:chOff x="-3314820" y="3391746"/>
              <a:chExt cx="1381246" cy="331361"/>
            </a:xfrm>
          </p:grpSpPr>
          <p:sp>
            <p:nvSpPr>
              <p:cNvPr id="115" name="Rechthoek 114">
                <a:extLst>
                  <a:ext uri="{FF2B5EF4-FFF2-40B4-BE49-F238E27FC236}">
                    <a16:creationId xmlns:a16="http://schemas.microsoft.com/office/drawing/2014/main" id="{BD3F3D1E-970D-40E2-9858-550FCEAAA1EC}"/>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AD43DA09-AE1D-42CC-BEC0-98CB9DBB010B}"/>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7" name="Tekstvak 116">
                <a:extLst>
                  <a:ext uri="{FF2B5EF4-FFF2-40B4-BE49-F238E27FC236}">
                    <a16:creationId xmlns:a16="http://schemas.microsoft.com/office/drawing/2014/main" id="{7D6DB409-FC01-4E12-8346-E56CD5C7372F}"/>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118" name="Vrije vorm: vorm 117">
                <a:extLst>
                  <a:ext uri="{FF2B5EF4-FFF2-40B4-BE49-F238E27FC236}">
                    <a16:creationId xmlns:a16="http://schemas.microsoft.com/office/drawing/2014/main" id="{26E1ED8E-7674-4CD4-B6FF-0FBED816CBA7}"/>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19" name="Groep 118">
                <a:extLst>
                  <a:ext uri="{FF2B5EF4-FFF2-40B4-BE49-F238E27FC236}">
                    <a16:creationId xmlns:a16="http://schemas.microsoft.com/office/drawing/2014/main" id="{54B86CA0-178F-463F-B2B0-E9042B1FD10A}"/>
                  </a:ext>
                </a:extLst>
              </p:cNvPr>
              <p:cNvGrpSpPr/>
              <p:nvPr userDrawn="1"/>
            </p:nvGrpSpPr>
            <p:grpSpPr>
              <a:xfrm>
                <a:off x="-3243855" y="3446665"/>
                <a:ext cx="157453" cy="147831"/>
                <a:chOff x="-899320" y="3037554"/>
                <a:chExt cx="175977" cy="165227"/>
              </a:xfrm>
            </p:grpSpPr>
            <p:sp>
              <p:nvSpPr>
                <p:cNvPr id="121" name="Vrije vorm: vorm 120">
                  <a:extLst>
                    <a:ext uri="{FF2B5EF4-FFF2-40B4-BE49-F238E27FC236}">
                      <a16:creationId xmlns:a16="http://schemas.microsoft.com/office/drawing/2014/main" id="{EE21E5EF-6BF8-4A10-9DBE-ED826F92DD3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122" name="Rechthoek: afgeronde hoeken 121">
                  <a:extLst>
                    <a:ext uri="{FF2B5EF4-FFF2-40B4-BE49-F238E27FC236}">
                      <a16:creationId xmlns:a16="http://schemas.microsoft.com/office/drawing/2014/main" id="{85E6C5D4-2E7F-4313-9A79-E33666BE15CA}"/>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 name="Vrije vorm: vorm 122">
                  <a:extLst>
                    <a:ext uri="{FF2B5EF4-FFF2-40B4-BE49-F238E27FC236}">
                      <a16:creationId xmlns:a16="http://schemas.microsoft.com/office/drawing/2014/main" id="{25F354DE-91F3-4682-AB56-BC8F776F1B8B}"/>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120" name="Gelijkbenige driehoek 119">
                <a:extLst>
                  <a:ext uri="{FF2B5EF4-FFF2-40B4-BE49-F238E27FC236}">
                    <a16:creationId xmlns:a16="http://schemas.microsoft.com/office/drawing/2014/main" id="{0C299716-9274-4694-A9C0-70A8506318FA}"/>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87" name="Ovaal 86">
              <a:extLst>
                <a:ext uri="{FF2B5EF4-FFF2-40B4-BE49-F238E27FC236}">
                  <a16:creationId xmlns:a16="http://schemas.microsoft.com/office/drawing/2014/main" id="{27514B32-A45B-433F-9525-1737825D8529}"/>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646AC149-B53A-4ACB-AA15-A0864E3DB663}"/>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89" name="Groep 88">
              <a:extLst>
                <a:ext uri="{FF2B5EF4-FFF2-40B4-BE49-F238E27FC236}">
                  <a16:creationId xmlns:a16="http://schemas.microsoft.com/office/drawing/2014/main" id="{A03CC92D-9511-4F02-AC6C-17AB2F2A5E62}"/>
                </a:ext>
              </a:extLst>
            </p:cNvPr>
            <p:cNvGrpSpPr/>
            <p:nvPr userDrawn="1"/>
          </p:nvGrpSpPr>
          <p:grpSpPr>
            <a:xfrm>
              <a:off x="-3333646" y="4635104"/>
              <a:ext cx="2012897" cy="490702"/>
              <a:chOff x="12731803" y="3562552"/>
              <a:chExt cx="2012897" cy="490702"/>
            </a:xfrm>
          </p:grpSpPr>
          <p:sp>
            <p:nvSpPr>
              <p:cNvPr id="100" name="Rechthoek 99">
                <a:extLst>
                  <a:ext uri="{FF2B5EF4-FFF2-40B4-BE49-F238E27FC236}">
                    <a16:creationId xmlns:a16="http://schemas.microsoft.com/office/drawing/2014/main" id="{F1671A61-FBB1-40DE-9C8F-E7EA566B715D}"/>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1" name="Rechthoek 100">
                <a:extLst>
                  <a:ext uri="{FF2B5EF4-FFF2-40B4-BE49-F238E27FC236}">
                    <a16:creationId xmlns:a16="http://schemas.microsoft.com/office/drawing/2014/main" id="{54CAB525-11BA-412F-BD49-07CD1CFFF4C3}"/>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2" name="Tekstvak 101">
                <a:extLst>
                  <a:ext uri="{FF2B5EF4-FFF2-40B4-BE49-F238E27FC236}">
                    <a16:creationId xmlns:a16="http://schemas.microsoft.com/office/drawing/2014/main" id="{EFB9E378-AD84-4368-8975-B062C29B2E22}"/>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103" name="Rechthoek 102">
                <a:extLst>
                  <a:ext uri="{FF2B5EF4-FFF2-40B4-BE49-F238E27FC236}">
                    <a16:creationId xmlns:a16="http://schemas.microsoft.com/office/drawing/2014/main" id="{436565E3-0757-4D7A-A12A-DA5C346E8278}"/>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4" name="Rechthoek 103">
                <a:extLst>
                  <a:ext uri="{FF2B5EF4-FFF2-40B4-BE49-F238E27FC236}">
                    <a16:creationId xmlns:a16="http://schemas.microsoft.com/office/drawing/2014/main" id="{6BD894DA-994E-4300-AE93-4291055462D8}"/>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5" name="Rechthoek 104">
                <a:extLst>
                  <a:ext uri="{FF2B5EF4-FFF2-40B4-BE49-F238E27FC236}">
                    <a16:creationId xmlns:a16="http://schemas.microsoft.com/office/drawing/2014/main" id="{853142CE-BECE-494C-B334-CB627438040B}"/>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6" name="Rechthoek 105">
                <a:extLst>
                  <a:ext uri="{FF2B5EF4-FFF2-40B4-BE49-F238E27FC236}">
                    <a16:creationId xmlns:a16="http://schemas.microsoft.com/office/drawing/2014/main" id="{7F1A459C-035E-48E7-ABD4-24B81B15ACE3}"/>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7" name="Rechthoek 106">
                <a:extLst>
                  <a:ext uri="{FF2B5EF4-FFF2-40B4-BE49-F238E27FC236}">
                    <a16:creationId xmlns:a16="http://schemas.microsoft.com/office/drawing/2014/main" id="{2D3BDE10-2D26-4B5D-BA3E-336CFBCBA1C5}"/>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8" name="Rechthoek 107">
                <a:extLst>
                  <a:ext uri="{FF2B5EF4-FFF2-40B4-BE49-F238E27FC236}">
                    <a16:creationId xmlns:a16="http://schemas.microsoft.com/office/drawing/2014/main" id="{0EFF684A-6317-4B8C-98BA-29FBC56DCB9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9" name="Rechthoek 108">
                <a:extLst>
                  <a:ext uri="{FF2B5EF4-FFF2-40B4-BE49-F238E27FC236}">
                    <a16:creationId xmlns:a16="http://schemas.microsoft.com/office/drawing/2014/main" id="{0B3C5972-F627-4FC1-B885-A820085F8080}"/>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0" name="Rechthoek 109">
                <a:extLst>
                  <a:ext uri="{FF2B5EF4-FFF2-40B4-BE49-F238E27FC236}">
                    <a16:creationId xmlns:a16="http://schemas.microsoft.com/office/drawing/2014/main" id="{0E0DD940-85C6-454C-B0FC-E152FCF1736A}"/>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1" name="Rechthoek 110">
                <a:extLst>
                  <a:ext uri="{FF2B5EF4-FFF2-40B4-BE49-F238E27FC236}">
                    <a16:creationId xmlns:a16="http://schemas.microsoft.com/office/drawing/2014/main" id="{0E4D904A-062E-4219-9A85-C56469379E22}"/>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112" name="Groep 111">
                <a:extLst>
                  <a:ext uri="{FF2B5EF4-FFF2-40B4-BE49-F238E27FC236}">
                    <a16:creationId xmlns:a16="http://schemas.microsoft.com/office/drawing/2014/main" id="{BB21FCB4-54A0-4C74-B6F6-B1C8FFE02BFD}"/>
                  </a:ext>
                </a:extLst>
              </p:cNvPr>
              <p:cNvGrpSpPr/>
              <p:nvPr userDrawn="1"/>
            </p:nvGrpSpPr>
            <p:grpSpPr>
              <a:xfrm>
                <a:off x="13580316" y="3865836"/>
                <a:ext cx="151508" cy="147961"/>
                <a:chOff x="13580316" y="3865836"/>
                <a:chExt cx="151508" cy="147961"/>
              </a:xfrm>
            </p:grpSpPr>
            <p:sp>
              <p:nvSpPr>
                <p:cNvPr id="113" name="Rechthoek 112">
                  <a:extLst>
                    <a:ext uri="{FF2B5EF4-FFF2-40B4-BE49-F238E27FC236}">
                      <a16:creationId xmlns:a16="http://schemas.microsoft.com/office/drawing/2014/main" id="{8B5975A9-C57C-49F2-8DB4-FD103DD90BE1}"/>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4" name="Rechthoek 113">
                  <a:extLst>
                    <a:ext uri="{FF2B5EF4-FFF2-40B4-BE49-F238E27FC236}">
                      <a16:creationId xmlns:a16="http://schemas.microsoft.com/office/drawing/2014/main" id="{BE146A73-2106-482E-B046-5C5545BC9467}"/>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90" name="Groep 89">
              <a:extLst>
                <a:ext uri="{FF2B5EF4-FFF2-40B4-BE49-F238E27FC236}">
                  <a16:creationId xmlns:a16="http://schemas.microsoft.com/office/drawing/2014/main" id="{C321ED08-86EF-4592-B897-D1410337B567}"/>
                </a:ext>
              </a:extLst>
            </p:cNvPr>
            <p:cNvGrpSpPr/>
            <p:nvPr userDrawn="1"/>
          </p:nvGrpSpPr>
          <p:grpSpPr>
            <a:xfrm>
              <a:off x="-3314820" y="4363463"/>
              <a:ext cx="1381246" cy="835929"/>
              <a:chOff x="-3314820" y="3391746"/>
              <a:chExt cx="1381246" cy="835929"/>
            </a:xfrm>
          </p:grpSpPr>
          <p:sp>
            <p:nvSpPr>
              <p:cNvPr id="91" name="Rechthoek 90">
                <a:extLst>
                  <a:ext uri="{FF2B5EF4-FFF2-40B4-BE49-F238E27FC236}">
                    <a16:creationId xmlns:a16="http://schemas.microsoft.com/office/drawing/2014/main" id="{D971F2EE-B807-4DCF-B707-DE714686AC5D}"/>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2" name="Rechthoek 91">
                <a:extLst>
                  <a:ext uri="{FF2B5EF4-FFF2-40B4-BE49-F238E27FC236}">
                    <a16:creationId xmlns:a16="http://schemas.microsoft.com/office/drawing/2014/main" id="{54AECB3F-2F00-4FB1-9762-5C78810F9B43}"/>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3" name="Tekstvak 92">
                <a:extLst>
                  <a:ext uri="{FF2B5EF4-FFF2-40B4-BE49-F238E27FC236}">
                    <a16:creationId xmlns:a16="http://schemas.microsoft.com/office/drawing/2014/main" id="{C7D4D58A-0CA3-4F04-B06D-429C68D9A7C7}"/>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94" name="Vrije vorm: vorm 93">
                <a:extLst>
                  <a:ext uri="{FF2B5EF4-FFF2-40B4-BE49-F238E27FC236}">
                    <a16:creationId xmlns:a16="http://schemas.microsoft.com/office/drawing/2014/main" id="{C41EE67E-07D8-48C0-91A6-E7E257B87A0B}"/>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F7DA6E6D-EFE4-409F-828F-27074707088D}"/>
                  </a:ext>
                </a:extLst>
              </p:cNvPr>
              <p:cNvGrpSpPr/>
              <p:nvPr userDrawn="1"/>
            </p:nvGrpSpPr>
            <p:grpSpPr>
              <a:xfrm>
                <a:off x="-3243855" y="3446665"/>
                <a:ext cx="157453" cy="147831"/>
                <a:chOff x="-899320" y="3037554"/>
                <a:chExt cx="175977" cy="165227"/>
              </a:xfrm>
            </p:grpSpPr>
            <p:sp>
              <p:nvSpPr>
                <p:cNvPr id="97" name="Vrije vorm: vorm 96">
                  <a:extLst>
                    <a:ext uri="{FF2B5EF4-FFF2-40B4-BE49-F238E27FC236}">
                      <a16:creationId xmlns:a16="http://schemas.microsoft.com/office/drawing/2014/main" id="{524E7F9B-FBDA-486A-A963-A9AF2DF6545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98" name="Rechthoek: afgeronde hoeken 97">
                  <a:extLst>
                    <a:ext uri="{FF2B5EF4-FFF2-40B4-BE49-F238E27FC236}">
                      <a16:creationId xmlns:a16="http://schemas.microsoft.com/office/drawing/2014/main" id="{C589884A-EF97-4803-AE82-763B4BE50E9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9" name="Vrije vorm: vorm 98">
                  <a:extLst>
                    <a:ext uri="{FF2B5EF4-FFF2-40B4-BE49-F238E27FC236}">
                      <a16:creationId xmlns:a16="http://schemas.microsoft.com/office/drawing/2014/main" id="{DB0797BB-F197-4011-AB80-B24666FF45E4}"/>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96" name="Gelijkbenige driehoek 95">
                <a:extLst>
                  <a:ext uri="{FF2B5EF4-FFF2-40B4-BE49-F238E27FC236}">
                    <a16:creationId xmlns:a16="http://schemas.microsoft.com/office/drawing/2014/main" id="{1C86D5F1-C758-4145-A9E0-BBB4723AF023}"/>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16" name="- INSTRUCTIE">
            <a:extLst>
              <a:ext uri="{FF2B5EF4-FFF2-40B4-BE49-F238E27FC236}">
                <a16:creationId xmlns:a16="http://schemas.microsoft.com/office/drawing/2014/main" id="{319FE864-51DE-4697-BE22-D05F755866A2}"/>
              </a:ext>
            </a:extLst>
          </p:cNvPr>
          <p:cNvGrpSpPr/>
          <p:nvPr userDrawn="1"/>
        </p:nvGrpSpPr>
        <p:grpSpPr>
          <a:xfrm>
            <a:off x="12377595" y="0"/>
            <a:ext cx="3693386" cy="6540712"/>
            <a:chOff x="-3786437" y="0"/>
            <a:chExt cx="3693386" cy="6540712"/>
          </a:xfrm>
        </p:grpSpPr>
        <p:sp>
          <p:nvSpPr>
            <p:cNvPr id="17" name="Rechthoek 16">
              <a:extLst>
                <a:ext uri="{FF2B5EF4-FFF2-40B4-BE49-F238E27FC236}">
                  <a16:creationId xmlns:a16="http://schemas.microsoft.com/office/drawing/2014/main" id="{A584E333-C68F-41C8-B6C3-99347FCB5C51}"/>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9672B747-48AD-4ED5-8AC9-D60595A04A6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BBF7807A-EBA0-4780-8D41-01006CE2F4FD}"/>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BDA356E6-1170-4A75-BD47-0EFC0F0382D5}"/>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FD3B08F0-AF6C-44B9-8EF0-9490F3B583D1}"/>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F52F48C3-4DFF-450F-AB66-7A5B7A7BC0F7}"/>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F114A661-BCE1-4205-9DEC-DBD9D2EE87F2}"/>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BEEF44C8-26FA-4B5C-8AA7-0921C65D7238}"/>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1B1334E-BE9F-40A4-A35C-5A54EE314431}"/>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C8D6401E-1BC4-40E3-9E14-07E3E796E96C}"/>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8836590-53EB-4829-B502-0EEABE32ED76}"/>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0EDAEC51-859A-442D-9B45-85CE1C339C3C}"/>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4962A4F6-F9F6-432D-97FC-AED30EF62D35}"/>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BBC73FC2-236C-42EB-941A-3BF1B241987E}"/>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621BE7BD-B243-4A59-8778-A8015B12FBD0}"/>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A04368D7-045C-477D-AB4F-7CC226FBFC28}"/>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D21653A2-C26E-4060-84C6-EB8E44FA0049}"/>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293A02F8-B78F-465D-B432-F1C4564D8DD4}"/>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634DD95B-A8D4-4F5D-B76F-383CFA5CA5AD}"/>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A7906AA0-FC0F-4BA0-BE54-08AD06757E4A}"/>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29FE8868-FB70-421E-AA57-397E67DFF8A6}"/>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A23D4074-0400-4C02-95AF-BB0102A3364F}"/>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339F8EC-DEE9-48E6-A5B6-E22958F6F97D}"/>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DA4530E0-3EE2-4696-830A-948E26A86549}"/>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18BB4A0A-9B67-47EA-B7E9-477401D1B2EC}"/>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231130DD-9D06-4197-B8EE-150F580F3AD9}"/>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41BDF60A-2D8E-4F67-8AED-DE4727B48236}"/>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38F98125-1861-4086-83F7-7E9B6610230C}"/>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ACE83B2D-A7E9-43E8-B0AF-D79BF0298DAA}"/>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91027DB2-DB1A-4647-B4ED-58CF327CEC91}"/>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109F8614-B307-4A21-BEA8-D933C71206C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B8914335-A8F5-4B28-AA4D-76C3764BB13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552D6625-42D8-4B84-8B39-B44889654B20}"/>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B37AA06E-222A-4EB7-93F6-9AD2E91A7691}"/>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DCC77138-FAE4-45CF-93E2-DE3826FC83DB}"/>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4DD9AEB7-3298-4E3E-9C0A-AA743209E9A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78839DF9-175C-4D4F-9C1E-8180F059B05E}"/>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C37E12B1-D442-4C6B-8A82-E78BD8D72F4A}"/>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80020299-7DD8-4A29-B6EA-E02CE5E50F94}"/>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A481E4F3-59E8-4158-B389-FB969424EBAF}"/>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A9F8C2E2-E2B5-41CC-ACCC-805AFD725C61}"/>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0CF980E8-B03E-4BCD-9381-13F1D871238A}"/>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C41845A0-912D-443B-B62D-95033846C796}"/>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69A60A01-A49D-4D03-93E8-0E4D05F5621F}"/>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985F589-E0E8-4A7B-A247-9557E8966B76}"/>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A76BA92F-93EE-4CB5-B486-9106EA75DD9F}"/>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BE055877-E1B5-4B40-B257-D889B9F41EA6}"/>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D117AD-5154-4856-9C25-111024D967BB}"/>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F48A0B8C-9753-45DD-901A-D6D0179B726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FA13B7AF-0AE9-4BAC-B17F-B480BEF3C7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4715BD-6289-4E3C-836C-43E2EE9A6A42}"/>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CDD7479E-D53A-41CA-B02A-4E4E73A3389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E93A51E9-FFE5-4294-A66C-237661CA392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5764682-9BF3-4593-9FD6-FEA9997B4A6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E0B8E663-9A61-4322-8D02-E0ECB3BA406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4C71E5F4-883A-4543-B54C-186EA09B4269}"/>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D480D51-A744-40FF-8809-C62F27DD320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7630929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ppt_x"/>
                                          </p:val>
                                        </p:tav>
                                        <p:tav tm="100000">
                                          <p:val>
                                            <p:strVal val="#ppt_x"/>
                                          </p:val>
                                        </p:tav>
                                      </p:tavLst>
                                    </p:anim>
                                    <p:anim calcmode="lin" valueType="num">
                                      <p:cBhvr additive="base">
                                        <p:cTn id="12" dur="75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750" fill="hold"/>
                                        <p:tgtEl>
                                          <p:spTgt spid="13"/>
                                        </p:tgtEl>
                                        <p:attrNameLst>
                                          <p:attrName>ppt_x</p:attrName>
                                        </p:attrNameLst>
                                      </p:cBhvr>
                                      <p:tavLst>
                                        <p:tav tm="0">
                                          <p:val>
                                            <p:strVal val="#ppt_x"/>
                                          </p:val>
                                        </p:tav>
                                        <p:tav tm="100000">
                                          <p:val>
                                            <p:strVal val="#ppt_x"/>
                                          </p:val>
                                        </p:tav>
                                      </p:tavLst>
                                    </p:anim>
                                    <p:anim calcmode="lin" valueType="num">
                                      <p:cBhvr additive="base">
                                        <p:cTn id="16" dur="75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750" fill="hold"/>
                                        <p:tgtEl>
                                          <p:spTgt spid="12"/>
                                        </p:tgtEl>
                                        <p:attrNameLst>
                                          <p:attrName>ppt_x</p:attrName>
                                        </p:attrNameLst>
                                      </p:cBhvr>
                                      <p:tavLst>
                                        <p:tav tm="0">
                                          <p:val>
                                            <p:strVal val="#ppt_x"/>
                                          </p:val>
                                        </p:tav>
                                        <p:tav tm="100000">
                                          <p:val>
                                            <p:strVal val="#ppt_x"/>
                                          </p:val>
                                        </p:tav>
                                      </p:tavLst>
                                    </p:anim>
                                    <p:anim calcmode="lin" valueType="num">
                                      <p:cBhvr additive="base">
                                        <p:cTn id="20" dur="75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750" fill="hold"/>
                                        <p:tgtEl>
                                          <p:spTgt spid="9"/>
                                        </p:tgtEl>
                                        <p:attrNameLst>
                                          <p:attrName>ppt_x</p:attrName>
                                        </p:attrNameLst>
                                      </p:cBhvr>
                                      <p:tavLst>
                                        <p:tav tm="0">
                                          <p:val>
                                            <p:strVal val="#ppt_x"/>
                                          </p:val>
                                        </p:tav>
                                        <p:tav tm="100000">
                                          <p:val>
                                            <p:strVal val="#ppt_x"/>
                                          </p:val>
                                        </p:tav>
                                      </p:tavLst>
                                    </p:anim>
                                    <p:anim calcmode="lin" valueType="num">
                                      <p:cBhvr additive="base">
                                        <p:cTn id="24" dur="7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Lst>
  </p:timing>
  <p:extLst>
    <p:ext uri="{DCECCB84-F9BA-43D5-87BE-67443E8EF086}">
      <p15:sldGuideLst xmlns:p15="http://schemas.microsoft.com/office/powerpoint/2012/main"/>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Submenu -  Beeld [5x]">
    <p:bg>
      <p:bgPr>
        <a:solidFill>
          <a:schemeClr val="accent2"/>
        </a:solidFill>
        <a:effectLst/>
      </p:bgPr>
    </p:bg>
    <p:spTree>
      <p:nvGrpSpPr>
        <p:cNvPr id="1" name=""/>
        <p:cNvGrpSpPr/>
        <p:nvPr/>
      </p:nvGrpSpPr>
      <p:grpSpPr>
        <a:xfrm>
          <a:off x="0" y="0"/>
          <a:ext cx="0" cy="0"/>
          <a:chOff x="0" y="0"/>
          <a:chExt cx="0" cy="0"/>
        </a:xfrm>
      </p:grpSpPr>
      <p:grpSp>
        <p:nvGrpSpPr>
          <p:cNvPr id="21" name="- INSTRUCTIE">
            <a:extLst>
              <a:ext uri="{FF2B5EF4-FFF2-40B4-BE49-F238E27FC236}">
                <a16:creationId xmlns:a16="http://schemas.microsoft.com/office/drawing/2014/main" id="{E4B63C0F-8AF1-43E5-B11C-F5BF5577B006}"/>
              </a:ext>
            </a:extLst>
          </p:cNvPr>
          <p:cNvGrpSpPr/>
          <p:nvPr userDrawn="1"/>
        </p:nvGrpSpPr>
        <p:grpSpPr>
          <a:xfrm>
            <a:off x="-3786164" y="0"/>
            <a:ext cx="3693113" cy="6209710"/>
            <a:chOff x="-3786164" y="0"/>
            <a:chExt cx="3693113" cy="6209710"/>
          </a:xfrm>
        </p:grpSpPr>
        <p:sp>
          <p:nvSpPr>
            <p:cNvPr id="22" name="Rechthoek 21">
              <a:extLst>
                <a:ext uri="{FF2B5EF4-FFF2-40B4-BE49-F238E27FC236}">
                  <a16:creationId xmlns:a16="http://schemas.microsoft.com/office/drawing/2014/main" id="{84238EC5-E57A-46F2-99B9-5F4EB0F2ABFF}"/>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23" name="Rechthoek 22">
              <a:extLst>
                <a:ext uri="{FF2B5EF4-FFF2-40B4-BE49-F238E27FC236}">
                  <a16:creationId xmlns:a16="http://schemas.microsoft.com/office/drawing/2014/main" id="{3360436A-8002-4D9A-8379-FF8807906834}"/>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24" name="Ovaal 23">
              <a:extLst>
                <a:ext uri="{FF2B5EF4-FFF2-40B4-BE49-F238E27FC236}">
                  <a16:creationId xmlns:a16="http://schemas.microsoft.com/office/drawing/2014/main" id="{318C70AA-F47E-4D9E-B331-5CE0F51D73BB}"/>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5" name="Rechthoek 24">
              <a:extLst>
                <a:ext uri="{FF2B5EF4-FFF2-40B4-BE49-F238E27FC236}">
                  <a16:creationId xmlns:a16="http://schemas.microsoft.com/office/drawing/2014/main" id="{AE13DC31-C347-4C43-B950-BBE947649096}"/>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 name="Ovaal 25">
              <a:extLst>
                <a:ext uri="{FF2B5EF4-FFF2-40B4-BE49-F238E27FC236}">
                  <a16:creationId xmlns:a16="http://schemas.microsoft.com/office/drawing/2014/main" id="{DEF8FF20-3167-48E7-BCC1-E8C36FC3A53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7" name="Rechthoek 26">
              <a:extLst>
                <a:ext uri="{FF2B5EF4-FFF2-40B4-BE49-F238E27FC236}">
                  <a16:creationId xmlns:a16="http://schemas.microsoft.com/office/drawing/2014/main" id="{CE700C54-D5F2-4B1D-9152-D702D07D516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8" name="Rechthoek 27">
              <a:extLst>
                <a:ext uri="{FF2B5EF4-FFF2-40B4-BE49-F238E27FC236}">
                  <a16:creationId xmlns:a16="http://schemas.microsoft.com/office/drawing/2014/main" id="{E5C8C37E-2E95-4F6B-92EF-9908E4C13CD1}"/>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29" name="Ovaal 28">
              <a:extLst>
                <a:ext uri="{FF2B5EF4-FFF2-40B4-BE49-F238E27FC236}">
                  <a16:creationId xmlns:a16="http://schemas.microsoft.com/office/drawing/2014/main" id="{91ECEEE3-948A-43A4-A42D-EF5FCA5D152D}"/>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30" name="Rechthoek 29">
              <a:extLst>
                <a:ext uri="{FF2B5EF4-FFF2-40B4-BE49-F238E27FC236}">
                  <a16:creationId xmlns:a16="http://schemas.microsoft.com/office/drawing/2014/main" id="{F641000F-6E93-474B-8353-F25521C9A75C}"/>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31" name="ICOON_info">
              <a:extLst>
                <a:ext uri="{FF2B5EF4-FFF2-40B4-BE49-F238E27FC236}">
                  <a16:creationId xmlns:a16="http://schemas.microsoft.com/office/drawing/2014/main" id="{3BD489FC-205C-402B-A64E-E8BF4DE88EFA}"/>
                </a:ext>
              </a:extLst>
            </p:cNvPr>
            <p:cNvGrpSpPr/>
            <p:nvPr userDrawn="1"/>
          </p:nvGrpSpPr>
          <p:grpSpPr>
            <a:xfrm>
              <a:off x="-376736" y="5210661"/>
              <a:ext cx="283685" cy="283685"/>
              <a:chOff x="-510741" y="5913713"/>
              <a:chExt cx="267555" cy="267555"/>
            </a:xfrm>
          </p:grpSpPr>
          <p:sp>
            <p:nvSpPr>
              <p:cNvPr id="90" name="Ovaal 89">
                <a:extLst>
                  <a:ext uri="{FF2B5EF4-FFF2-40B4-BE49-F238E27FC236}">
                    <a16:creationId xmlns:a16="http://schemas.microsoft.com/office/drawing/2014/main" id="{7F2CA3D9-BF85-4465-96E1-32D3453465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91" name="Graphic 163" descr="Informatie">
                <a:extLst>
                  <a:ext uri="{FF2B5EF4-FFF2-40B4-BE49-F238E27FC236}">
                    <a16:creationId xmlns:a16="http://schemas.microsoft.com/office/drawing/2014/main" id="{81ACC369-6EC0-4A9D-8D65-902213671C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2" name="Groep 31">
              <a:extLst>
                <a:ext uri="{FF2B5EF4-FFF2-40B4-BE49-F238E27FC236}">
                  <a16:creationId xmlns:a16="http://schemas.microsoft.com/office/drawing/2014/main" id="{680EA0E9-A9D6-4379-8B62-560AFD48DA47}"/>
                </a:ext>
              </a:extLst>
            </p:cNvPr>
            <p:cNvGrpSpPr/>
            <p:nvPr userDrawn="1"/>
          </p:nvGrpSpPr>
          <p:grpSpPr>
            <a:xfrm>
              <a:off x="-938434" y="5519087"/>
              <a:ext cx="627798" cy="576693"/>
              <a:chOff x="-938434" y="4570310"/>
              <a:chExt cx="627798" cy="576693"/>
            </a:xfrm>
          </p:grpSpPr>
          <p:grpSp>
            <p:nvGrpSpPr>
              <p:cNvPr id="85" name="Inspireren">
                <a:extLst>
                  <a:ext uri="{FF2B5EF4-FFF2-40B4-BE49-F238E27FC236}">
                    <a16:creationId xmlns:a16="http://schemas.microsoft.com/office/drawing/2014/main" id="{72C84754-E304-4DAE-B950-D1EA1D88D34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87" name="Freeform 12">
                  <a:extLst>
                    <a:ext uri="{FF2B5EF4-FFF2-40B4-BE49-F238E27FC236}">
                      <a16:creationId xmlns:a16="http://schemas.microsoft.com/office/drawing/2014/main" id="{71A6D8A3-4434-485A-AAE9-981B35BE443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8" name="Freeform 13">
                  <a:extLst>
                    <a:ext uri="{FF2B5EF4-FFF2-40B4-BE49-F238E27FC236}">
                      <a16:creationId xmlns:a16="http://schemas.microsoft.com/office/drawing/2014/main" id="{5E98369E-3F6C-4AAB-8F33-835B640DAB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9" name="Freeform 14">
                  <a:extLst>
                    <a:ext uri="{FF2B5EF4-FFF2-40B4-BE49-F238E27FC236}">
                      <a16:creationId xmlns:a16="http://schemas.microsoft.com/office/drawing/2014/main" id="{4E202723-F789-4B11-B441-FA81AA661C86}"/>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86" name="Tekstvak 85">
                <a:extLst>
                  <a:ext uri="{FF2B5EF4-FFF2-40B4-BE49-F238E27FC236}">
                    <a16:creationId xmlns:a16="http://schemas.microsoft.com/office/drawing/2014/main" id="{1EF2E0BC-D508-45BD-8D71-1588DCAA55A5}"/>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33" name="Groep 32">
              <a:extLst>
                <a:ext uri="{FF2B5EF4-FFF2-40B4-BE49-F238E27FC236}">
                  <a16:creationId xmlns:a16="http://schemas.microsoft.com/office/drawing/2014/main" id="{BA27547B-E37E-492C-8F12-B494D8CF6B45}"/>
                </a:ext>
              </a:extLst>
            </p:cNvPr>
            <p:cNvGrpSpPr/>
            <p:nvPr userDrawn="1"/>
          </p:nvGrpSpPr>
          <p:grpSpPr>
            <a:xfrm>
              <a:off x="-3398401" y="1222628"/>
              <a:ext cx="491631" cy="410839"/>
              <a:chOff x="-3241990" y="1222628"/>
              <a:chExt cx="491631" cy="410839"/>
            </a:xfrm>
          </p:grpSpPr>
          <p:sp>
            <p:nvSpPr>
              <p:cNvPr id="72" name="Tekstvak 71">
                <a:extLst>
                  <a:ext uri="{FF2B5EF4-FFF2-40B4-BE49-F238E27FC236}">
                    <a16:creationId xmlns:a16="http://schemas.microsoft.com/office/drawing/2014/main" id="{9B1DF76F-B2FD-4697-AF82-D7FB6F657906}"/>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73" name="Groep 72">
                <a:extLst>
                  <a:ext uri="{FF2B5EF4-FFF2-40B4-BE49-F238E27FC236}">
                    <a16:creationId xmlns:a16="http://schemas.microsoft.com/office/drawing/2014/main" id="{E3F1B5DA-DBDA-420A-BC10-88B28BD720CD}"/>
                  </a:ext>
                </a:extLst>
              </p:cNvPr>
              <p:cNvGrpSpPr/>
              <p:nvPr userDrawn="1"/>
            </p:nvGrpSpPr>
            <p:grpSpPr>
              <a:xfrm>
                <a:off x="-3119153" y="1222628"/>
                <a:ext cx="245956" cy="246691"/>
                <a:chOff x="1314120" y="4794393"/>
                <a:chExt cx="1787447" cy="1792785"/>
              </a:xfrm>
            </p:grpSpPr>
            <p:grpSp>
              <p:nvGrpSpPr>
                <p:cNvPr id="74" name="Groep 73">
                  <a:extLst>
                    <a:ext uri="{FF2B5EF4-FFF2-40B4-BE49-F238E27FC236}">
                      <a16:creationId xmlns:a16="http://schemas.microsoft.com/office/drawing/2014/main" id="{F58FF47E-1273-4D82-815C-90092C71EF25}"/>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76" name="Groep 75">
                    <a:extLst>
                      <a:ext uri="{FF2B5EF4-FFF2-40B4-BE49-F238E27FC236}">
                        <a16:creationId xmlns:a16="http://schemas.microsoft.com/office/drawing/2014/main" id="{ADED62F9-D428-4CA8-9FBD-04AA8C72E20A}"/>
                      </a:ext>
                    </a:extLst>
                  </p:cNvPr>
                  <p:cNvGrpSpPr/>
                  <p:nvPr/>
                </p:nvGrpSpPr>
                <p:grpSpPr>
                  <a:xfrm>
                    <a:off x="1314120" y="4794393"/>
                    <a:ext cx="1787447" cy="1792785"/>
                    <a:chOff x="1314120" y="4794393"/>
                    <a:chExt cx="1787447" cy="1792785"/>
                  </a:xfrm>
                  <a:grpFill/>
                </p:grpSpPr>
                <p:sp>
                  <p:nvSpPr>
                    <p:cNvPr id="81" name="Vrije vorm: vorm 80">
                      <a:extLst>
                        <a:ext uri="{FF2B5EF4-FFF2-40B4-BE49-F238E27FC236}">
                          <a16:creationId xmlns:a16="http://schemas.microsoft.com/office/drawing/2014/main" id="{E608BF21-EFE5-4555-988C-539D647F7527}"/>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2" name="Vrije vorm: vorm 81">
                      <a:extLst>
                        <a:ext uri="{FF2B5EF4-FFF2-40B4-BE49-F238E27FC236}">
                          <a16:creationId xmlns:a16="http://schemas.microsoft.com/office/drawing/2014/main" id="{6407C40C-B6C8-49D4-897E-8237731727D9}"/>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3" name="Vrije vorm: vorm 82">
                      <a:extLst>
                        <a:ext uri="{FF2B5EF4-FFF2-40B4-BE49-F238E27FC236}">
                          <a16:creationId xmlns:a16="http://schemas.microsoft.com/office/drawing/2014/main" id="{B1D71C51-FA1F-471E-A709-D6051C5B677E}"/>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4" name="Vrije vorm: vorm 83">
                      <a:extLst>
                        <a:ext uri="{FF2B5EF4-FFF2-40B4-BE49-F238E27FC236}">
                          <a16:creationId xmlns:a16="http://schemas.microsoft.com/office/drawing/2014/main" id="{2768F1B9-AB08-43A4-8F55-40B1C7BA68D5}"/>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77" name="Groep 76">
                    <a:extLst>
                      <a:ext uri="{FF2B5EF4-FFF2-40B4-BE49-F238E27FC236}">
                        <a16:creationId xmlns:a16="http://schemas.microsoft.com/office/drawing/2014/main" id="{FF6564BB-6F36-4C61-A881-B5DDC0EFB5D4}"/>
                      </a:ext>
                    </a:extLst>
                  </p:cNvPr>
                  <p:cNvGrpSpPr/>
                  <p:nvPr/>
                </p:nvGrpSpPr>
                <p:grpSpPr>
                  <a:xfrm>
                    <a:off x="1544558" y="5023941"/>
                    <a:ext cx="1270519" cy="1329241"/>
                    <a:chOff x="1544558" y="5023941"/>
                    <a:chExt cx="1270519" cy="1329241"/>
                  </a:xfrm>
                  <a:grpFill/>
                </p:grpSpPr>
                <p:sp>
                  <p:nvSpPr>
                    <p:cNvPr id="78" name="Vrije vorm: vorm 77">
                      <a:extLst>
                        <a:ext uri="{FF2B5EF4-FFF2-40B4-BE49-F238E27FC236}">
                          <a16:creationId xmlns:a16="http://schemas.microsoft.com/office/drawing/2014/main" id="{9469CA43-26AE-43A3-855E-DF271BC215EA}"/>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79" name="Vrije vorm: vorm 78">
                      <a:extLst>
                        <a:ext uri="{FF2B5EF4-FFF2-40B4-BE49-F238E27FC236}">
                          <a16:creationId xmlns:a16="http://schemas.microsoft.com/office/drawing/2014/main" id="{45C87146-0D50-408A-B4C9-4CFF224EA40E}"/>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0" name="Vrije vorm: vorm 79">
                      <a:extLst>
                        <a:ext uri="{FF2B5EF4-FFF2-40B4-BE49-F238E27FC236}">
                          <a16:creationId xmlns:a16="http://schemas.microsoft.com/office/drawing/2014/main" id="{9776A68B-0919-46F5-9AEC-E80E35873008}"/>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75" name="Vrije vorm: vorm 74">
                  <a:extLst>
                    <a:ext uri="{FF2B5EF4-FFF2-40B4-BE49-F238E27FC236}">
                      <a16:creationId xmlns:a16="http://schemas.microsoft.com/office/drawing/2014/main" id="{C1A2602A-4856-4632-8D60-45AC78B067DC}"/>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34" name="Groep 33">
              <a:extLst>
                <a:ext uri="{FF2B5EF4-FFF2-40B4-BE49-F238E27FC236}">
                  <a16:creationId xmlns:a16="http://schemas.microsoft.com/office/drawing/2014/main" id="{8225B08A-DCEE-48F7-9DEE-A2908B4940B9}"/>
                </a:ext>
              </a:extLst>
            </p:cNvPr>
            <p:cNvGrpSpPr/>
            <p:nvPr userDrawn="1"/>
          </p:nvGrpSpPr>
          <p:grpSpPr>
            <a:xfrm>
              <a:off x="-3314820" y="3391746"/>
              <a:ext cx="1381246" cy="331361"/>
              <a:chOff x="-3314820" y="3391746"/>
              <a:chExt cx="1381246" cy="331361"/>
            </a:xfrm>
          </p:grpSpPr>
          <p:sp>
            <p:nvSpPr>
              <p:cNvPr id="63" name="Rechthoek 62">
                <a:extLst>
                  <a:ext uri="{FF2B5EF4-FFF2-40B4-BE49-F238E27FC236}">
                    <a16:creationId xmlns:a16="http://schemas.microsoft.com/office/drawing/2014/main" id="{88BD6900-DC02-4D32-B53C-F24BD19DFFE5}"/>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87FA791E-F8AF-4DF9-9D63-A95B6E5E2779}"/>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5" name="Tekstvak 64">
                <a:extLst>
                  <a:ext uri="{FF2B5EF4-FFF2-40B4-BE49-F238E27FC236}">
                    <a16:creationId xmlns:a16="http://schemas.microsoft.com/office/drawing/2014/main" id="{4A301A15-2C4F-4B63-BE54-9D7E1067EC00}"/>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66" name="Vrije vorm: vorm 65">
                <a:extLst>
                  <a:ext uri="{FF2B5EF4-FFF2-40B4-BE49-F238E27FC236}">
                    <a16:creationId xmlns:a16="http://schemas.microsoft.com/office/drawing/2014/main" id="{61831D3A-5B4F-4522-90B8-28D3C480117A}"/>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67" name="Groep 66">
                <a:extLst>
                  <a:ext uri="{FF2B5EF4-FFF2-40B4-BE49-F238E27FC236}">
                    <a16:creationId xmlns:a16="http://schemas.microsoft.com/office/drawing/2014/main" id="{F1C61E42-A53A-44B8-A6BA-0103BAA8589B}"/>
                  </a:ext>
                </a:extLst>
              </p:cNvPr>
              <p:cNvGrpSpPr/>
              <p:nvPr userDrawn="1"/>
            </p:nvGrpSpPr>
            <p:grpSpPr>
              <a:xfrm>
                <a:off x="-3243855" y="3446665"/>
                <a:ext cx="157453" cy="147831"/>
                <a:chOff x="-899320" y="3037554"/>
                <a:chExt cx="175977" cy="165227"/>
              </a:xfrm>
            </p:grpSpPr>
            <p:sp>
              <p:nvSpPr>
                <p:cNvPr id="69" name="Vrije vorm: vorm 68">
                  <a:extLst>
                    <a:ext uri="{FF2B5EF4-FFF2-40B4-BE49-F238E27FC236}">
                      <a16:creationId xmlns:a16="http://schemas.microsoft.com/office/drawing/2014/main" id="{BC4DEF5A-34E9-4D7C-BE73-E714BA0B2096}"/>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70" name="Rechthoek: afgeronde hoeken 69">
                  <a:extLst>
                    <a:ext uri="{FF2B5EF4-FFF2-40B4-BE49-F238E27FC236}">
                      <a16:creationId xmlns:a16="http://schemas.microsoft.com/office/drawing/2014/main" id="{A12095A3-512C-4469-A553-5FAC9FA7B85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1" name="Vrije vorm: vorm 70">
                  <a:extLst>
                    <a:ext uri="{FF2B5EF4-FFF2-40B4-BE49-F238E27FC236}">
                      <a16:creationId xmlns:a16="http://schemas.microsoft.com/office/drawing/2014/main" id="{752BED45-8C6B-4379-A81E-3568540C2953}"/>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68" name="Gelijkbenige driehoek 67">
                <a:extLst>
                  <a:ext uri="{FF2B5EF4-FFF2-40B4-BE49-F238E27FC236}">
                    <a16:creationId xmlns:a16="http://schemas.microsoft.com/office/drawing/2014/main" id="{309172D1-D8FC-4573-89C7-3B4E41042DF8}"/>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35" name="Ovaal 34">
              <a:extLst>
                <a:ext uri="{FF2B5EF4-FFF2-40B4-BE49-F238E27FC236}">
                  <a16:creationId xmlns:a16="http://schemas.microsoft.com/office/drawing/2014/main" id="{7C8A3721-EB00-489A-B601-4184DB1C9558}"/>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36" name="Rechthoek 35">
              <a:extLst>
                <a:ext uri="{FF2B5EF4-FFF2-40B4-BE49-F238E27FC236}">
                  <a16:creationId xmlns:a16="http://schemas.microsoft.com/office/drawing/2014/main" id="{12635582-A156-41DC-AB33-BC332C73FA0D}"/>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37" name="Groep 36">
              <a:extLst>
                <a:ext uri="{FF2B5EF4-FFF2-40B4-BE49-F238E27FC236}">
                  <a16:creationId xmlns:a16="http://schemas.microsoft.com/office/drawing/2014/main" id="{9E8EF9E6-5CB4-496B-8C7B-A312BB77368C}"/>
                </a:ext>
              </a:extLst>
            </p:cNvPr>
            <p:cNvGrpSpPr/>
            <p:nvPr userDrawn="1"/>
          </p:nvGrpSpPr>
          <p:grpSpPr>
            <a:xfrm>
              <a:off x="-3333646" y="4635104"/>
              <a:ext cx="2012897" cy="490702"/>
              <a:chOff x="12731803" y="3562552"/>
              <a:chExt cx="2012897" cy="490702"/>
            </a:xfrm>
          </p:grpSpPr>
          <p:sp>
            <p:nvSpPr>
              <p:cNvPr id="48" name="Rechthoek 47">
                <a:extLst>
                  <a:ext uri="{FF2B5EF4-FFF2-40B4-BE49-F238E27FC236}">
                    <a16:creationId xmlns:a16="http://schemas.microsoft.com/office/drawing/2014/main" id="{60453EB1-7BA4-40AB-8286-A106C5977280}"/>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 name="Rechthoek 48">
                <a:extLst>
                  <a:ext uri="{FF2B5EF4-FFF2-40B4-BE49-F238E27FC236}">
                    <a16:creationId xmlns:a16="http://schemas.microsoft.com/office/drawing/2014/main" id="{24399686-48FA-4DCA-9946-8554551E1B18}"/>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0" name="Tekstvak 49">
                <a:extLst>
                  <a:ext uri="{FF2B5EF4-FFF2-40B4-BE49-F238E27FC236}">
                    <a16:creationId xmlns:a16="http://schemas.microsoft.com/office/drawing/2014/main" id="{C7E20C6D-0139-44FA-BAAB-5812D3E922EC}"/>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51" name="Rechthoek 50">
                <a:extLst>
                  <a:ext uri="{FF2B5EF4-FFF2-40B4-BE49-F238E27FC236}">
                    <a16:creationId xmlns:a16="http://schemas.microsoft.com/office/drawing/2014/main" id="{071F6CDC-F513-444A-AF2D-788DBFC5F1A3}"/>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2" name="Rechthoek 51">
                <a:extLst>
                  <a:ext uri="{FF2B5EF4-FFF2-40B4-BE49-F238E27FC236}">
                    <a16:creationId xmlns:a16="http://schemas.microsoft.com/office/drawing/2014/main" id="{9F80BC51-53BA-40AA-814A-2766D22879B6}"/>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3" name="Rechthoek 52">
                <a:extLst>
                  <a:ext uri="{FF2B5EF4-FFF2-40B4-BE49-F238E27FC236}">
                    <a16:creationId xmlns:a16="http://schemas.microsoft.com/office/drawing/2014/main" id="{928E3765-AB4A-4362-BBBB-F3ED1822300D}"/>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4" name="Rechthoek 53">
                <a:extLst>
                  <a:ext uri="{FF2B5EF4-FFF2-40B4-BE49-F238E27FC236}">
                    <a16:creationId xmlns:a16="http://schemas.microsoft.com/office/drawing/2014/main" id="{2D4CE330-31E8-4B10-B25C-699C049B7F28}"/>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5" name="Rechthoek 54">
                <a:extLst>
                  <a:ext uri="{FF2B5EF4-FFF2-40B4-BE49-F238E27FC236}">
                    <a16:creationId xmlns:a16="http://schemas.microsoft.com/office/drawing/2014/main" id="{9C6FA41F-4BF5-4BE0-A0E7-D56525C723B9}"/>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6" name="Rechthoek 55">
                <a:extLst>
                  <a:ext uri="{FF2B5EF4-FFF2-40B4-BE49-F238E27FC236}">
                    <a16:creationId xmlns:a16="http://schemas.microsoft.com/office/drawing/2014/main" id="{CB37DD5B-DE35-431A-A81E-96F56D5EB4C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7" name="Rechthoek 56">
                <a:extLst>
                  <a:ext uri="{FF2B5EF4-FFF2-40B4-BE49-F238E27FC236}">
                    <a16:creationId xmlns:a16="http://schemas.microsoft.com/office/drawing/2014/main" id="{8E7546F0-C83E-42E9-92C3-C3FDDF713667}"/>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8" name="Rechthoek 57">
                <a:extLst>
                  <a:ext uri="{FF2B5EF4-FFF2-40B4-BE49-F238E27FC236}">
                    <a16:creationId xmlns:a16="http://schemas.microsoft.com/office/drawing/2014/main" id="{06D52478-66D1-439B-B115-3A42C75D2618}"/>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9" name="Rechthoek 58">
                <a:extLst>
                  <a:ext uri="{FF2B5EF4-FFF2-40B4-BE49-F238E27FC236}">
                    <a16:creationId xmlns:a16="http://schemas.microsoft.com/office/drawing/2014/main" id="{68F0870E-ADE8-49FD-AD55-C805B0C9F957}"/>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60" name="Groep 59">
                <a:extLst>
                  <a:ext uri="{FF2B5EF4-FFF2-40B4-BE49-F238E27FC236}">
                    <a16:creationId xmlns:a16="http://schemas.microsoft.com/office/drawing/2014/main" id="{86FB97F9-3AA6-467A-ACBD-D88A170C760B}"/>
                  </a:ext>
                </a:extLst>
              </p:cNvPr>
              <p:cNvGrpSpPr/>
              <p:nvPr userDrawn="1"/>
            </p:nvGrpSpPr>
            <p:grpSpPr>
              <a:xfrm>
                <a:off x="13580316" y="3865836"/>
                <a:ext cx="151508" cy="147961"/>
                <a:chOff x="13580316" y="3865836"/>
                <a:chExt cx="151508" cy="147961"/>
              </a:xfrm>
            </p:grpSpPr>
            <p:sp>
              <p:nvSpPr>
                <p:cNvPr id="61" name="Rechthoek 60">
                  <a:extLst>
                    <a:ext uri="{FF2B5EF4-FFF2-40B4-BE49-F238E27FC236}">
                      <a16:creationId xmlns:a16="http://schemas.microsoft.com/office/drawing/2014/main" id="{04FED92D-8867-4BE3-AA84-8455BD47650D}"/>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62" name="Rechthoek 61">
                  <a:extLst>
                    <a:ext uri="{FF2B5EF4-FFF2-40B4-BE49-F238E27FC236}">
                      <a16:creationId xmlns:a16="http://schemas.microsoft.com/office/drawing/2014/main" id="{8AD60293-18B1-453D-8F1C-F4B755353B9F}"/>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38" name="Groep 37">
              <a:extLst>
                <a:ext uri="{FF2B5EF4-FFF2-40B4-BE49-F238E27FC236}">
                  <a16:creationId xmlns:a16="http://schemas.microsoft.com/office/drawing/2014/main" id="{5714E822-23F8-41AD-829B-39FDCEBFE8B9}"/>
                </a:ext>
              </a:extLst>
            </p:cNvPr>
            <p:cNvGrpSpPr/>
            <p:nvPr userDrawn="1"/>
          </p:nvGrpSpPr>
          <p:grpSpPr>
            <a:xfrm>
              <a:off x="-3314820" y="4363463"/>
              <a:ext cx="1381246" cy="835929"/>
              <a:chOff x="-3314820" y="3391746"/>
              <a:chExt cx="1381246" cy="835929"/>
            </a:xfrm>
          </p:grpSpPr>
          <p:sp>
            <p:nvSpPr>
              <p:cNvPr id="39" name="Rechthoek 38">
                <a:extLst>
                  <a:ext uri="{FF2B5EF4-FFF2-40B4-BE49-F238E27FC236}">
                    <a16:creationId xmlns:a16="http://schemas.microsoft.com/office/drawing/2014/main" id="{93CDAB63-B20A-4B3E-802E-D15D3E7B3B43}"/>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1D5EA9F7-4803-4512-92AC-CDB4623CDFB0}"/>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Tekstvak 40">
                <a:extLst>
                  <a:ext uri="{FF2B5EF4-FFF2-40B4-BE49-F238E27FC236}">
                    <a16:creationId xmlns:a16="http://schemas.microsoft.com/office/drawing/2014/main" id="{C3B24AC8-CEB7-4A9C-BD4D-89A044B78B06}"/>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42" name="Vrije vorm: vorm 41">
                <a:extLst>
                  <a:ext uri="{FF2B5EF4-FFF2-40B4-BE49-F238E27FC236}">
                    <a16:creationId xmlns:a16="http://schemas.microsoft.com/office/drawing/2014/main" id="{06634AF5-AD4F-4549-B538-C4D5C06C5A31}"/>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6A86DE0B-905F-490A-A663-3BCB46D769D3}"/>
                  </a:ext>
                </a:extLst>
              </p:cNvPr>
              <p:cNvGrpSpPr/>
              <p:nvPr userDrawn="1"/>
            </p:nvGrpSpPr>
            <p:grpSpPr>
              <a:xfrm>
                <a:off x="-3243855" y="3446665"/>
                <a:ext cx="157453" cy="147831"/>
                <a:chOff x="-899320" y="3037554"/>
                <a:chExt cx="175977" cy="165227"/>
              </a:xfrm>
            </p:grpSpPr>
            <p:sp>
              <p:nvSpPr>
                <p:cNvPr id="45" name="Vrije vorm: vorm 44">
                  <a:extLst>
                    <a:ext uri="{FF2B5EF4-FFF2-40B4-BE49-F238E27FC236}">
                      <a16:creationId xmlns:a16="http://schemas.microsoft.com/office/drawing/2014/main" id="{11CC7C7D-0DEB-4813-A1C6-B0E7C2163BF3}"/>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46" name="Rechthoek: afgeronde hoeken 45">
                  <a:extLst>
                    <a:ext uri="{FF2B5EF4-FFF2-40B4-BE49-F238E27FC236}">
                      <a16:creationId xmlns:a16="http://schemas.microsoft.com/office/drawing/2014/main" id="{DB4BF630-ED14-4D39-A79E-47CC241E7FCC}"/>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7" name="Vrije vorm: vorm 46">
                  <a:extLst>
                    <a:ext uri="{FF2B5EF4-FFF2-40B4-BE49-F238E27FC236}">
                      <a16:creationId xmlns:a16="http://schemas.microsoft.com/office/drawing/2014/main" id="{78CD76A7-1590-4C56-9DDF-DA16737169DA}"/>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44" name="Gelijkbenige driehoek 43">
                <a:extLst>
                  <a:ext uri="{FF2B5EF4-FFF2-40B4-BE49-F238E27FC236}">
                    <a16:creationId xmlns:a16="http://schemas.microsoft.com/office/drawing/2014/main" id="{CB39E84D-ADE3-40FE-B4FB-ACA7B69D65B2}"/>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 beeld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BA2E694-120A-45EE-ACCA-EBAB0047D801}"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6" name="Tijdelijke aanduiding voor afbeelding 13">
            <a:extLst>
              <a:ext uri="{FF2B5EF4-FFF2-40B4-BE49-F238E27FC236}">
                <a16:creationId xmlns:a16="http://schemas.microsoft.com/office/drawing/2014/main" id="{9C63EF22-FACF-40AF-B97D-BAB56AFA8D3E}"/>
              </a:ext>
            </a:extLst>
          </p:cNvPr>
          <p:cNvSpPr>
            <a:spLocks noGrp="1"/>
          </p:cNvSpPr>
          <p:nvPr>
            <p:ph type="pic" sz="quarter" idx="19" hasCustomPrompt="1"/>
          </p:nvPr>
        </p:nvSpPr>
        <p:spPr>
          <a:xfrm>
            <a:off x="795219"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afbeelding 13">
            <a:extLst>
              <a:ext uri="{FF2B5EF4-FFF2-40B4-BE49-F238E27FC236}">
                <a16:creationId xmlns:a16="http://schemas.microsoft.com/office/drawing/2014/main" id="{D6647AB9-1B19-4D03-8695-44322833ED1D}"/>
              </a:ext>
            </a:extLst>
          </p:cNvPr>
          <p:cNvSpPr>
            <a:spLocks noGrp="1"/>
          </p:cNvSpPr>
          <p:nvPr>
            <p:ph type="pic" sz="quarter" idx="20" hasCustomPrompt="1"/>
          </p:nvPr>
        </p:nvSpPr>
        <p:spPr>
          <a:xfrm>
            <a:off x="3060017"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8" name="Tijdelijke aanduiding voor afbeelding 13">
            <a:extLst>
              <a:ext uri="{FF2B5EF4-FFF2-40B4-BE49-F238E27FC236}">
                <a16:creationId xmlns:a16="http://schemas.microsoft.com/office/drawing/2014/main" id="{30ED6AE8-1E3C-4335-9779-A42930D20253}"/>
              </a:ext>
            </a:extLst>
          </p:cNvPr>
          <p:cNvSpPr>
            <a:spLocks noGrp="1"/>
          </p:cNvSpPr>
          <p:nvPr>
            <p:ph type="pic" sz="quarter" idx="21" hasCustomPrompt="1"/>
          </p:nvPr>
        </p:nvSpPr>
        <p:spPr>
          <a:xfrm>
            <a:off x="5324815"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9" name="Tijdelijke aanduiding voor afbeelding 13">
            <a:extLst>
              <a:ext uri="{FF2B5EF4-FFF2-40B4-BE49-F238E27FC236}">
                <a16:creationId xmlns:a16="http://schemas.microsoft.com/office/drawing/2014/main" id="{9C401AB7-54EB-46EF-B3B7-43D9F5B3B73B}"/>
              </a:ext>
            </a:extLst>
          </p:cNvPr>
          <p:cNvSpPr>
            <a:spLocks noGrp="1"/>
          </p:cNvSpPr>
          <p:nvPr>
            <p:ph type="pic" sz="quarter" idx="22" hasCustomPrompt="1"/>
          </p:nvPr>
        </p:nvSpPr>
        <p:spPr>
          <a:xfrm>
            <a:off x="7589613" y="4594977"/>
            <a:ext cx="1534325" cy="1360991"/>
          </a:xfrm>
          <a:prstGeom prst="rect">
            <a:avLst/>
          </a:prstGeom>
          <a:noFill/>
        </p:spPr>
        <p:txBody>
          <a:bodyPr wrap="square" bIns="0" anchor="ctr" anchorCtr="0">
            <a:noAutofit/>
          </a:bodyPr>
          <a:lstStyle>
            <a:lvl1pPr marL="0" marR="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sz="1100">
                <a:solidFill>
                  <a:schemeClr val="bg1">
                    <a:lumMod val="50000"/>
                  </a:schemeClr>
                </a:solidFill>
              </a:defRPr>
            </a:lvl1pPr>
          </a:lstStyle>
          <a:p>
            <a:pPr marL="0" marR="0" lvl="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a:pPr>
            <a:r>
              <a:rPr lang="nl-NL" dirty="0"/>
              <a:t>Klik 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a:p>
            <a:endParaRPr lang="nl-NL" dirty="0"/>
          </a:p>
        </p:txBody>
      </p:sp>
      <p:sp>
        <p:nvSpPr>
          <p:cNvPr id="20" name="Tijdelijke aanduiding voor afbeelding 13">
            <a:extLst>
              <a:ext uri="{FF2B5EF4-FFF2-40B4-BE49-F238E27FC236}">
                <a16:creationId xmlns:a16="http://schemas.microsoft.com/office/drawing/2014/main" id="{1C669AA7-6B3D-41C7-8DA6-22AA2DA2C530}"/>
              </a:ext>
            </a:extLst>
          </p:cNvPr>
          <p:cNvSpPr>
            <a:spLocks noGrp="1"/>
          </p:cNvSpPr>
          <p:nvPr>
            <p:ph type="pic" sz="quarter" idx="23" hasCustomPrompt="1"/>
          </p:nvPr>
        </p:nvSpPr>
        <p:spPr>
          <a:xfrm>
            <a:off x="9854411"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35444456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750" fill="hold"/>
                                        <p:tgtEl>
                                          <p:spTgt spid="16"/>
                                        </p:tgtEl>
                                        <p:attrNameLst>
                                          <p:attrName>ppt_x</p:attrName>
                                        </p:attrNameLst>
                                      </p:cBhvr>
                                      <p:tavLst>
                                        <p:tav tm="0">
                                          <p:val>
                                            <p:strVal val="#ppt_x"/>
                                          </p:val>
                                        </p:tav>
                                        <p:tav tm="100000">
                                          <p:val>
                                            <p:strVal val="#ppt_x"/>
                                          </p:val>
                                        </p:tav>
                                      </p:tavLst>
                                    </p:anim>
                                    <p:anim calcmode="lin" valueType="num">
                                      <p:cBhvr additive="base">
                                        <p:cTn id="12" dur="7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750" fill="hold"/>
                                        <p:tgtEl>
                                          <p:spTgt spid="14"/>
                                        </p:tgtEl>
                                        <p:attrNameLst>
                                          <p:attrName>ppt_x</p:attrName>
                                        </p:attrNameLst>
                                      </p:cBhvr>
                                      <p:tavLst>
                                        <p:tav tm="0">
                                          <p:val>
                                            <p:strVal val="#ppt_x"/>
                                          </p:val>
                                        </p:tav>
                                        <p:tav tm="100000">
                                          <p:val>
                                            <p:strVal val="#ppt_x"/>
                                          </p:val>
                                        </p:tav>
                                      </p:tavLst>
                                    </p:anim>
                                    <p:anim calcmode="lin" valueType="num">
                                      <p:cBhvr additive="base">
                                        <p:cTn id="16" dur="75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750" fill="hold"/>
                                        <p:tgtEl>
                                          <p:spTgt spid="17"/>
                                        </p:tgtEl>
                                        <p:attrNameLst>
                                          <p:attrName>ppt_x</p:attrName>
                                        </p:attrNameLst>
                                      </p:cBhvr>
                                      <p:tavLst>
                                        <p:tav tm="0">
                                          <p:val>
                                            <p:strVal val="#ppt_x"/>
                                          </p:val>
                                        </p:tav>
                                        <p:tav tm="100000">
                                          <p:val>
                                            <p:strVal val="#ppt_x"/>
                                          </p:val>
                                        </p:tav>
                                      </p:tavLst>
                                    </p:anim>
                                    <p:anim calcmode="lin" valueType="num">
                                      <p:cBhvr additive="base">
                                        <p:cTn id="20" dur="75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750" fill="hold"/>
                                        <p:tgtEl>
                                          <p:spTgt spid="13"/>
                                        </p:tgtEl>
                                        <p:attrNameLst>
                                          <p:attrName>ppt_x</p:attrName>
                                        </p:attrNameLst>
                                      </p:cBhvr>
                                      <p:tavLst>
                                        <p:tav tm="0">
                                          <p:val>
                                            <p:strVal val="#ppt_x"/>
                                          </p:val>
                                        </p:tav>
                                        <p:tav tm="100000">
                                          <p:val>
                                            <p:strVal val="#ppt_x"/>
                                          </p:val>
                                        </p:tav>
                                      </p:tavLst>
                                    </p:anim>
                                    <p:anim calcmode="lin" valueType="num">
                                      <p:cBhvr additive="base">
                                        <p:cTn id="24" dur="75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750" fill="hold"/>
                                        <p:tgtEl>
                                          <p:spTgt spid="18"/>
                                        </p:tgtEl>
                                        <p:attrNameLst>
                                          <p:attrName>ppt_x</p:attrName>
                                        </p:attrNameLst>
                                      </p:cBhvr>
                                      <p:tavLst>
                                        <p:tav tm="0">
                                          <p:val>
                                            <p:strVal val="#ppt_x"/>
                                          </p:val>
                                        </p:tav>
                                        <p:tav tm="100000">
                                          <p:val>
                                            <p:strVal val="#ppt_x"/>
                                          </p:val>
                                        </p:tav>
                                      </p:tavLst>
                                    </p:anim>
                                    <p:anim calcmode="lin" valueType="num">
                                      <p:cBhvr additive="base">
                                        <p:cTn id="28" dur="75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750" fill="hold"/>
                                        <p:tgtEl>
                                          <p:spTgt spid="12"/>
                                        </p:tgtEl>
                                        <p:attrNameLst>
                                          <p:attrName>ppt_x</p:attrName>
                                        </p:attrNameLst>
                                      </p:cBhvr>
                                      <p:tavLst>
                                        <p:tav tm="0">
                                          <p:val>
                                            <p:strVal val="#ppt_x"/>
                                          </p:val>
                                        </p:tav>
                                        <p:tav tm="100000">
                                          <p:val>
                                            <p:strVal val="#ppt_x"/>
                                          </p:val>
                                        </p:tav>
                                      </p:tavLst>
                                    </p:anim>
                                    <p:anim calcmode="lin" valueType="num">
                                      <p:cBhvr additive="base">
                                        <p:cTn id="32" dur="75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4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750" fill="hold"/>
                                        <p:tgtEl>
                                          <p:spTgt spid="19"/>
                                        </p:tgtEl>
                                        <p:attrNameLst>
                                          <p:attrName>ppt_x</p:attrName>
                                        </p:attrNameLst>
                                      </p:cBhvr>
                                      <p:tavLst>
                                        <p:tav tm="0">
                                          <p:val>
                                            <p:strVal val="#ppt_x"/>
                                          </p:val>
                                        </p:tav>
                                        <p:tav tm="100000">
                                          <p:val>
                                            <p:strVal val="#ppt_x"/>
                                          </p:val>
                                        </p:tav>
                                      </p:tavLst>
                                    </p:anim>
                                    <p:anim calcmode="lin" valueType="num">
                                      <p:cBhvr additive="base">
                                        <p:cTn id="36" dur="75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750" fill="hold"/>
                                        <p:tgtEl>
                                          <p:spTgt spid="9"/>
                                        </p:tgtEl>
                                        <p:attrNameLst>
                                          <p:attrName>ppt_x</p:attrName>
                                        </p:attrNameLst>
                                      </p:cBhvr>
                                      <p:tavLst>
                                        <p:tav tm="0">
                                          <p:val>
                                            <p:strVal val="#ppt_x"/>
                                          </p:val>
                                        </p:tav>
                                        <p:tav tm="100000">
                                          <p:val>
                                            <p:strVal val="#ppt_x"/>
                                          </p:val>
                                        </p:tav>
                                      </p:tavLst>
                                    </p:anim>
                                    <p:anim calcmode="lin" valueType="num">
                                      <p:cBhvr additive="base">
                                        <p:cTn id="40" dur="75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750" fill="hold"/>
                                        <p:tgtEl>
                                          <p:spTgt spid="20"/>
                                        </p:tgtEl>
                                        <p:attrNameLst>
                                          <p:attrName>ppt_x</p:attrName>
                                        </p:attrNameLst>
                                      </p:cBhvr>
                                      <p:tavLst>
                                        <p:tav tm="0">
                                          <p:val>
                                            <p:strVal val="#ppt_x"/>
                                          </p:val>
                                        </p:tav>
                                        <p:tav tm="100000">
                                          <p:val>
                                            <p:strVal val="#ppt_x"/>
                                          </p:val>
                                        </p:tav>
                                      </p:tavLst>
                                    </p:anim>
                                    <p:anim calcmode="lin" valueType="num">
                                      <p:cBhvr additive="base">
                                        <p:cTn id="44" dur="7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p:bldP spid="18" grpId="0"/>
      <p:bldP spid="19" grpId="0"/>
      <p:bldP spid="20" grpId="0"/>
    </p:bldLst>
  </p:timing>
  <p:extLst>
    <p:ext uri="{DCECCB84-F9BA-43D5-87BE-67443E8EF086}">
      <p15:sldGuideLst xmlns:p15="http://schemas.microsoft.com/office/powerpoint/2012/main"/>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Hoofdstuk">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hoofdstuk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3918857"/>
            <a:ext cx="11101386" cy="2379709"/>
          </a:xfrm>
        </p:spPr>
        <p:txBody>
          <a:bodyPr/>
          <a:lstStyle>
            <a:lvl1pPr marL="0" indent="0">
              <a:buNone/>
              <a:defRPr sz="2000" b="0">
                <a:solidFill>
                  <a:schemeClr val="bg1"/>
                </a:solidFill>
              </a:defRPr>
            </a:lvl1pPr>
            <a:lvl2pPr marL="0" indent="0">
              <a:buNone/>
              <a:defRPr sz="2000">
                <a:solidFill>
                  <a:schemeClr val="bg1"/>
                </a:solidFill>
              </a:defRPr>
            </a:lvl2pPr>
            <a:lvl3pPr>
              <a:defRPr sz="2000">
                <a:solidFill>
                  <a:schemeClr val="bg1"/>
                </a:solidFill>
              </a:defRPr>
            </a:lvl3pPr>
            <a:lvl4pPr>
              <a:defRPr sz="2000">
                <a:solidFill>
                  <a:schemeClr val="bg1"/>
                </a:solidFill>
              </a:defRPr>
            </a:lvl4pPr>
            <a:lvl5pPr>
              <a:defRPr sz="2000" b="0">
                <a:solidFill>
                  <a:schemeClr val="bg1"/>
                </a:solidFill>
              </a:defRPr>
            </a:lvl5pPr>
            <a:lvl6pPr>
              <a:defRPr sz="2000">
                <a:solidFill>
                  <a:schemeClr val="bg1"/>
                </a:solidFill>
              </a:defRPr>
            </a:lvl6pPr>
            <a:lvl7pPr>
              <a:defRPr sz="2000">
                <a:solidFill>
                  <a:schemeClr val="bg1"/>
                </a:solidFill>
              </a:defRPr>
            </a:lvl7pPr>
            <a:lvl8pPr>
              <a:defRPr sz="2000">
                <a:solidFill>
                  <a:schemeClr val="bg1"/>
                </a:solidFill>
              </a:defRPr>
            </a:lvl8pPr>
            <a:lvl9pPr>
              <a:defRPr sz="2000">
                <a:solidFill>
                  <a:schemeClr val="bg1"/>
                </a:solidFill>
              </a:defRPr>
            </a:lvl9pPr>
          </a:lstStyle>
          <a:p>
            <a:pPr lvl="0"/>
            <a:r>
              <a:rPr lang="nl-NL"/>
              <a:t>Subtitel</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B3070AB-0F38-43BF-AE3D-CCD35BC7D6AC}"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Tree>
    <p:extLst>
      <p:ext uri="{BB962C8B-B14F-4D97-AF65-F5344CB8AC3E}">
        <p14:creationId xmlns:p14="http://schemas.microsoft.com/office/powerpoint/2010/main" val="383333321"/>
      </p:ext>
    </p:extLst>
  </p:cSld>
  <p:clrMapOvr>
    <a:masterClrMapping/>
  </p:clrMapOvr>
  <p:transition spd="slow">
    <p:push dir="u"/>
  </p:transition>
  <p:extLst>
    <p:ext uri="{DCECCB84-F9BA-43D5-87BE-67443E8EF086}">
      <p15:sldGuideLst xmlns:p15="http://schemas.microsoft.com/office/powerpoint/2012/main"/>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Introductie [1x]">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BFDA1175-34E1-459E-ACF2-4E348A09A13E}"/>
              </a:ext>
            </a:extLst>
          </p:cNvPr>
          <p:cNvGrpSpPr/>
          <p:nvPr userDrawn="1"/>
        </p:nvGrpSpPr>
        <p:grpSpPr>
          <a:xfrm>
            <a:off x="12591897" y="-1"/>
            <a:ext cx="3693386" cy="7023101"/>
            <a:chOff x="12377595" y="-1"/>
            <a:chExt cx="3693386" cy="7023101"/>
          </a:xfrm>
        </p:grpSpPr>
        <p:sp>
          <p:nvSpPr>
            <p:cNvPr id="15" name="Rechthoek 14">
              <a:extLst>
                <a:ext uri="{FF2B5EF4-FFF2-40B4-BE49-F238E27FC236}">
                  <a16:creationId xmlns:a16="http://schemas.microsoft.com/office/drawing/2014/main" id="{927C2A30-6D5F-4F96-96B1-C31EF2380377}"/>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7" name="Ovaal 16">
              <a:extLst>
                <a:ext uri="{FF2B5EF4-FFF2-40B4-BE49-F238E27FC236}">
                  <a16:creationId xmlns:a16="http://schemas.microsoft.com/office/drawing/2014/main" id="{51C3B253-9054-4525-8751-80DF49D65FCE}"/>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8" name="Rechthoek 17">
              <a:extLst>
                <a:ext uri="{FF2B5EF4-FFF2-40B4-BE49-F238E27FC236}">
                  <a16:creationId xmlns:a16="http://schemas.microsoft.com/office/drawing/2014/main" id="{DA8AA08D-F60F-44F9-92B8-223369205B34}"/>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9" name="Ovaal 18">
              <a:extLst>
                <a:ext uri="{FF2B5EF4-FFF2-40B4-BE49-F238E27FC236}">
                  <a16:creationId xmlns:a16="http://schemas.microsoft.com/office/drawing/2014/main" id="{32FA3AFA-F07D-4F1E-8438-85725D8C52FF}"/>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BB4E153F-0976-477B-89B8-6B37CB5A4ED6}"/>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1" name="Ovaal 20">
              <a:extLst>
                <a:ext uri="{FF2B5EF4-FFF2-40B4-BE49-F238E27FC236}">
                  <a16:creationId xmlns:a16="http://schemas.microsoft.com/office/drawing/2014/main" id="{2F2FC2B7-6BAE-46FA-8205-F997D8B5B957}"/>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8D5A65B6-D9AF-43F5-8BF3-28FE4CB82C2E}"/>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3" name="Rechthoek 22">
              <a:extLst>
                <a:ext uri="{FF2B5EF4-FFF2-40B4-BE49-F238E27FC236}">
                  <a16:creationId xmlns:a16="http://schemas.microsoft.com/office/drawing/2014/main" id="{6F5D8BCD-2D3E-48FA-8EF8-3BB3B19D2B8E}"/>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7A415A90-BA06-4844-A2DE-FAAC2D77913B}"/>
                </a:ext>
              </a:extLst>
            </p:cNvPr>
            <p:cNvGrpSpPr/>
            <p:nvPr userDrawn="1"/>
          </p:nvGrpSpPr>
          <p:grpSpPr>
            <a:xfrm>
              <a:off x="13677941" y="3814409"/>
              <a:ext cx="1222990" cy="563933"/>
              <a:chOff x="-2485819" y="3399207"/>
              <a:chExt cx="1222990" cy="563933"/>
            </a:xfrm>
          </p:grpSpPr>
          <p:sp>
            <p:nvSpPr>
              <p:cNvPr id="66" name="Rechthoek 65">
                <a:extLst>
                  <a:ext uri="{FF2B5EF4-FFF2-40B4-BE49-F238E27FC236}">
                    <a16:creationId xmlns:a16="http://schemas.microsoft.com/office/drawing/2014/main" id="{DD0C04FC-AD89-48C7-B443-317C89046E3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48A5A4C1-E5E4-4D3E-BEA5-ECF9A959F8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8" name="Groep 67">
                <a:extLst>
                  <a:ext uri="{FF2B5EF4-FFF2-40B4-BE49-F238E27FC236}">
                    <a16:creationId xmlns:a16="http://schemas.microsoft.com/office/drawing/2014/main" id="{DDDB638F-ED5E-414D-9DC7-FC91D580199F}"/>
                  </a:ext>
                </a:extLst>
              </p:cNvPr>
              <p:cNvGrpSpPr/>
              <p:nvPr userDrawn="1"/>
            </p:nvGrpSpPr>
            <p:grpSpPr>
              <a:xfrm>
                <a:off x="-2403869" y="3460544"/>
                <a:ext cx="155951" cy="131922"/>
                <a:chOff x="12968836" y="3354170"/>
                <a:chExt cx="404806" cy="342433"/>
              </a:xfrm>
            </p:grpSpPr>
            <p:sp>
              <p:nvSpPr>
                <p:cNvPr id="81" name="Rechthoek: afgeronde hoeken 80">
                  <a:extLst>
                    <a:ext uri="{FF2B5EF4-FFF2-40B4-BE49-F238E27FC236}">
                      <a16:creationId xmlns:a16="http://schemas.microsoft.com/office/drawing/2014/main" id="{A193FD75-14A7-41EE-AC50-420A5DD5683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2" name="Rechthoek 81">
                  <a:extLst>
                    <a:ext uri="{FF2B5EF4-FFF2-40B4-BE49-F238E27FC236}">
                      <a16:creationId xmlns:a16="http://schemas.microsoft.com/office/drawing/2014/main" id="{9EE7C2BD-9176-4EBC-A9AF-9B8CC41C2E1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3" name="Rechthoek 82">
                  <a:extLst>
                    <a:ext uri="{FF2B5EF4-FFF2-40B4-BE49-F238E27FC236}">
                      <a16:creationId xmlns:a16="http://schemas.microsoft.com/office/drawing/2014/main" id="{40CD900D-5506-4B06-95DF-54C9F590F0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4" name="Rechthoek 83">
                  <a:extLst>
                    <a:ext uri="{FF2B5EF4-FFF2-40B4-BE49-F238E27FC236}">
                      <a16:creationId xmlns:a16="http://schemas.microsoft.com/office/drawing/2014/main" id="{3E6F399A-6BE1-4557-94D1-29D3456F329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5" name="Rechthoek 84">
                  <a:extLst>
                    <a:ext uri="{FF2B5EF4-FFF2-40B4-BE49-F238E27FC236}">
                      <a16:creationId xmlns:a16="http://schemas.microsoft.com/office/drawing/2014/main" id="{57D64309-7C23-4092-87C7-91FAEBE0092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6" name="Rechthoek 85">
                  <a:extLst>
                    <a:ext uri="{FF2B5EF4-FFF2-40B4-BE49-F238E27FC236}">
                      <a16:creationId xmlns:a16="http://schemas.microsoft.com/office/drawing/2014/main" id="{E7079475-FA54-4C96-88CF-6AC69EA14D3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9" name="Groep 68">
                <a:extLst>
                  <a:ext uri="{FF2B5EF4-FFF2-40B4-BE49-F238E27FC236}">
                    <a16:creationId xmlns:a16="http://schemas.microsoft.com/office/drawing/2014/main" id="{FDE58D03-C38E-4CC2-8E95-85A773F0D7EB}"/>
                  </a:ext>
                </a:extLst>
              </p:cNvPr>
              <p:cNvGrpSpPr/>
              <p:nvPr userDrawn="1"/>
            </p:nvGrpSpPr>
            <p:grpSpPr>
              <a:xfrm>
                <a:off x="-2423424" y="3690208"/>
                <a:ext cx="166739" cy="218963"/>
                <a:chOff x="12940828" y="3950597"/>
                <a:chExt cx="432813" cy="568367"/>
              </a:xfrm>
            </p:grpSpPr>
            <p:grpSp>
              <p:nvGrpSpPr>
                <p:cNvPr id="73" name="Groep 72">
                  <a:extLst>
                    <a:ext uri="{FF2B5EF4-FFF2-40B4-BE49-F238E27FC236}">
                      <a16:creationId xmlns:a16="http://schemas.microsoft.com/office/drawing/2014/main" id="{52F381B0-3840-4E8B-8D25-1E7A7AB06461}"/>
                    </a:ext>
                  </a:extLst>
                </p:cNvPr>
                <p:cNvGrpSpPr/>
                <p:nvPr userDrawn="1"/>
              </p:nvGrpSpPr>
              <p:grpSpPr>
                <a:xfrm>
                  <a:off x="13000382" y="4006891"/>
                  <a:ext cx="373259" cy="315747"/>
                  <a:chOff x="12968836" y="3354170"/>
                  <a:chExt cx="404806" cy="342433"/>
                </a:xfrm>
              </p:grpSpPr>
              <p:sp>
                <p:nvSpPr>
                  <p:cNvPr id="75" name="Rechthoek: afgeronde hoeken 74">
                    <a:extLst>
                      <a:ext uri="{FF2B5EF4-FFF2-40B4-BE49-F238E27FC236}">
                        <a16:creationId xmlns:a16="http://schemas.microsoft.com/office/drawing/2014/main" id="{728859C0-9B8F-44AF-8FD7-BFC9ACE725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B8BE133-B33A-4969-A040-9CD2DAA2A6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606D30F9-F49C-44C6-B71E-1A9CC88123D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4089193-B95B-4BC3-804B-BD758249377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9655C51-9C42-4522-9A2B-B5B0CC0D5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2E101CDF-F740-485D-9A06-F59E17A1E11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74" name="Boog 73">
                  <a:extLst>
                    <a:ext uri="{FF2B5EF4-FFF2-40B4-BE49-F238E27FC236}">
                      <a16:creationId xmlns:a16="http://schemas.microsoft.com/office/drawing/2014/main" id="{52977D05-283A-487B-A3F9-DE678B4005B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70" name="Tekstvak 69">
                <a:extLst>
                  <a:ext uri="{FF2B5EF4-FFF2-40B4-BE49-F238E27FC236}">
                    <a16:creationId xmlns:a16="http://schemas.microsoft.com/office/drawing/2014/main" id="{7A06B4A2-8F66-439A-A799-CAAB5EE9F2D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71" name="Tekstvak 70">
                <a:extLst>
                  <a:ext uri="{FF2B5EF4-FFF2-40B4-BE49-F238E27FC236}">
                    <a16:creationId xmlns:a16="http://schemas.microsoft.com/office/drawing/2014/main" id="{A4A83FEE-9BA9-40B3-992C-10559C3599C4}"/>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72" name="Vrije vorm: vorm 71">
                <a:extLst>
                  <a:ext uri="{FF2B5EF4-FFF2-40B4-BE49-F238E27FC236}">
                    <a16:creationId xmlns:a16="http://schemas.microsoft.com/office/drawing/2014/main" id="{0B070651-D882-4855-B7EE-FE06D3EB840A}"/>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3CFC3BEB-6D04-4B64-B207-B81AC905ADC6}"/>
                </a:ext>
              </a:extLst>
            </p:cNvPr>
            <p:cNvGrpSpPr/>
            <p:nvPr userDrawn="1"/>
          </p:nvGrpSpPr>
          <p:grpSpPr>
            <a:xfrm>
              <a:off x="12377595" y="6063404"/>
              <a:ext cx="3693386" cy="959696"/>
              <a:chOff x="-3786437" y="6163468"/>
              <a:chExt cx="3693386" cy="959696"/>
            </a:xfrm>
          </p:grpSpPr>
          <p:sp>
            <p:nvSpPr>
              <p:cNvPr id="56" name="Rechthoek 55">
                <a:extLst>
                  <a:ext uri="{FF2B5EF4-FFF2-40B4-BE49-F238E27FC236}">
                    <a16:creationId xmlns:a16="http://schemas.microsoft.com/office/drawing/2014/main" id="{D363FFDB-54DD-4EF1-B3D0-B6F2614DF33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7" name="ICOON_info">
                <a:extLst>
                  <a:ext uri="{FF2B5EF4-FFF2-40B4-BE49-F238E27FC236}">
                    <a16:creationId xmlns:a16="http://schemas.microsoft.com/office/drawing/2014/main" id="{7DD842D1-96A3-4EAD-BE75-60C8E6E16706}"/>
                  </a:ext>
                </a:extLst>
              </p:cNvPr>
              <p:cNvGrpSpPr/>
              <p:nvPr userDrawn="1"/>
            </p:nvGrpSpPr>
            <p:grpSpPr>
              <a:xfrm>
                <a:off x="-376736" y="6163468"/>
                <a:ext cx="283685" cy="283685"/>
                <a:chOff x="-510741" y="5913713"/>
                <a:chExt cx="267555" cy="267555"/>
              </a:xfrm>
            </p:grpSpPr>
            <p:sp>
              <p:nvSpPr>
                <p:cNvPr id="64" name="Ovaal 63">
                  <a:extLst>
                    <a:ext uri="{FF2B5EF4-FFF2-40B4-BE49-F238E27FC236}">
                      <a16:creationId xmlns:a16="http://schemas.microsoft.com/office/drawing/2014/main" id="{B7B72369-1EDD-4A2E-A248-4B4A8AB521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5" name="Graphic 163" descr="Informatie">
                  <a:extLst>
                    <a:ext uri="{FF2B5EF4-FFF2-40B4-BE49-F238E27FC236}">
                      <a16:creationId xmlns:a16="http://schemas.microsoft.com/office/drawing/2014/main" id="{436327FA-5F1C-408D-BDCF-A576CB9A140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8" name="Groep 57">
                <a:extLst>
                  <a:ext uri="{FF2B5EF4-FFF2-40B4-BE49-F238E27FC236}">
                    <a16:creationId xmlns:a16="http://schemas.microsoft.com/office/drawing/2014/main" id="{6D45D604-3F57-484D-B6DB-7F30BFDEF5F5}"/>
                  </a:ext>
                </a:extLst>
              </p:cNvPr>
              <p:cNvGrpSpPr/>
              <p:nvPr userDrawn="1"/>
            </p:nvGrpSpPr>
            <p:grpSpPr>
              <a:xfrm>
                <a:off x="-938434" y="6420818"/>
                <a:ext cx="627798" cy="576693"/>
                <a:chOff x="-938434" y="4570310"/>
                <a:chExt cx="627798" cy="576693"/>
              </a:xfrm>
            </p:grpSpPr>
            <p:grpSp>
              <p:nvGrpSpPr>
                <p:cNvPr id="59" name="Inspireren">
                  <a:extLst>
                    <a:ext uri="{FF2B5EF4-FFF2-40B4-BE49-F238E27FC236}">
                      <a16:creationId xmlns:a16="http://schemas.microsoft.com/office/drawing/2014/main" id="{11297951-CE3F-4784-90D1-75848C6D2B0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61" name="Freeform 12">
                    <a:extLst>
                      <a:ext uri="{FF2B5EF4-FFF2-40B4-BE49-F238E27FC236}">
                        <a16:creationId xmlns:a16="http://schemas.microsoft.com/office/drawing/2014/main" id="{D890CFF5-5FB3-475D-B38F-177A9AAE7D73}"/>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2" name="Freeform 13">
                    <a:extLst>
                      <a:ext uri="{FF2B5EF4-FFF2-40B4-BE49-F238E27FC236}">
                        <a16:creationId xmlns:a16="http://schemas.microsoft.com/office/drawing/2014/main" id="{8D073D70-3194-4319-9303-8941E183C74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3" name="Freeform 14">
                    <a:extLst>
                      <a:ext uri="{FF2B5EF4-FFF2-40B4-BE49-F238E27FC236}">
                        <a16:creationId xmlns:a16="http://schemas.microsoft.com/office/drawing/2014/main" id="{CC79F592-0400-47AB-9409-7E5B6702458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60" name="Tekstvak 59">
                  <a:extLst>
                    <a:ext uri="{FF2B5EF4-FFF2-40B4-BE49-F238E27FC236}">
                      <a16:creationId xmlns:a16="http://schemas.microsoft.com/office/drawing/2014/main" id="{E333CC64-89BA-4A7D-85D4-7B84317B090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9" name="Groep 28">
              <a:extLst>
                <a:ext uri="{FF2B5EF4-FFF2-40B4-BE49-F238E27FC236}">
                  <a16:creationId xmlns:a16="http://schemas.microsoft.com/office/drawing/2014/main" id="{8A2EB3BD-B342-49D4-A6B8-A71E0166B050}"/>
                </a:ext>
              </a:extLst>
            </p:cNvPr>
            <p:cNvGrpSpPr/>
            <p:nvPr userDrawn="1"/>
          </p:nvGrpSpPr>
          <p:grpSpPr>
            <a:xfrm>
              <a:off x="12796313" y="1561608"/>
              <a:ext cx="791775" cy="406485"/>
              <a:chOff x="-3565087" y="1409294"/>
              <a:chExt cx="627469" cy="322133"/>
            </a:xfrm>
          </p:grpSpPr>
          <p:grpSp>
            <p:nvGrpSpPr>
              <p:cNvPr id="50" name="Groep 49">
                <a:extLst>
                  <a:ext uri="{FF2B5EF4-FFF2-40B4-BE49-F238E27FC236}">
                    <a16:creationId xmlns:a16="http://schemas.microsoft.com/office/drawing/2014/main" id="{EB163A03-D0FB-4ED3-8AE2-E5D29C184201}"/>
                  </a:ext>
                </a:extLst>
              </p:cNvPr>
              <p:cNvGrpSpPr/>
              <p:nvPr userDrawn="1"/>
            </p:nvGrpSpPr>
            <p:grpSpPr>
              <a:xfrm>
                <a:off x="-3364916" y="1409294"/>
                <a:ext cx="225195" cy="195499"/>
                <a:chOff x="10307162" y="1361199"/>
                <a:chExt cx="2200275" cy="1914525"/>
              </a:xfrm>
            </p:grpSpPr>
            <p:sp>
              <p:nvSpPr>
                <p:cNvPr id="52" name="Vrije vorm: vorm 51">
                  <a:extLst>
                    <a:ext uri="{FF2B5EF4-FFF2-40B4-BE49-F238E27FC236}">
                      <a16:creationId xmlns:a16="http://schemas.microsoft.com/office/drawing/2014/main" id="{47540457-3819-469D-BB28-D97AF4EA94F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53" name="Groep 52">
                  <a:extLst>
                    <a:ext uri="{FF2B5EF4-FFF2-40B4-BE49-F238E27FC236}">
                      <a16:creationId xmlns:a16="http://schemas.microsoft.com/office/drawing/2014/main" id="{36131598-E9A3-4B7F-8C40-935D72B6818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54" name="Vrije vorm: vorm 53">
                    <a:extLst>
                      <a:ext uri="{FF2B5EF4-FFF2-40B4-BE49-F238E27FC236}">
                        <a16:creationId xmlns:a16="http://schemas.microsoft.com/office/drawing/2014/main" id="{58EB82B6-A028-4063-90CD-5DD437C6115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5" name="Vrije vorm: vorm 54">
                    <a:extLst>
                      <a:ext uri="{FF2B5EF4-FFF2-40B4-BE49-F238E27FC236}">
                        <a16:creationId xmlns:a16="http://schemas.microsoft.com/office/drawing/2014/main" id="{95947176-829B-4380-9ACD-81C010D9C209}"/>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51" name="Tekstvak 50">
                <a:extLst>
                  <a:ext uri="{FF2B5EF4-FFF2-40B4-BE49-F238E27FC236}">
                    <a16:creationId xmlns:a16="http://schemas.microsoft.com/office/drawing/2014/main" id="{99BFCA7D-7B10-43AB-BD8D-3026E0645879}"/>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30" name="Groep 29">
              <a:extLst>
                <a:ext uri="{FF2B5EF4-FFF2-40B4-BE49-F238E27FC236}">
                  <a16:creationId xmlns:a16="http://schemas.microsoft.com/office/drawing/2014/main" id="{26C2B5C7-AA30-4E72-9F70-91C6E48ADD0A}"/>
                </a:ext>
              </a:extLst>
            </p:cNvPr>
            <p:cNvGrpSpPr/>
            <p:nvPr userDrawn="1"/>
          </p:nvGrpSpPr>
          <p:grpSpPr>
            <a:xfrm>
              <a:off x="12809465" y="5500987"/>
              <a:ext cx="514284" cy="506545"/>
              <a:chOff x="12617641" y="3403239"/>
              <a:chExt cx="752963" cy="741634"/>
            </a:xfrm>
          </p:grpSpPr>
          <p:grpSp>
            <p:nvGrpSpPr>
              <p:cNvPr id="34" name="Groep 33">
                <a:extLst>
                  <a:ext uri="{FF2B5EF4-FFF2-40B4-BE49-F238E27FC236}">
                    <a16:creationId xmlns:a16="http://schemas.microsoft.com/office/drawing/2014/main" id="{D1FBDF0B-E840-455B-8641-F6B5B44FF97F}"/>
                  </a:ext>
                </a:extLst>
              </p:cNvPr>
              <p:cNvGrpSpPr/>
              <p:nvPr userDrawn="1"/>
            </p:nvGrpSpPr>
            <p:grpSpPr>
              <a:xfrm>
                <a:off x="12771530" y="3403239"/>
                <a:ext cx="467176" cy="448491"/>
                <a:chOff x="12782157" y="3403239"/>
                <a:chExt cx="467176" cy="448491"/>
              </a:xfrm>
            </p:grpSpPr>
            <p:grpSp>
              <p:nvGrpSpPr>
                <p:cNvPr id="37" name="Groep 36">
                  <a:extLst>
                    <a:ext uri="{FF2B5EF4-FFF2-40B4-BE49-F238E27FC236}">
                      <a16:creationId xmlns:a16="http://schemas.microsoft.com/office/drawing/2014/main" id="{46A41803-9F3D-4084-8DB5-772C5A152E01}"/>
                    </a:ext>
                  </a:extLst>
                </p:cNvPr>
                <p:cNvGrpSpPr/>
                <p:nvPr userDrawn="1"/>
              </p:nvGrpSpPr>
              <p:grpSpPr>
                <a:xfrm>
                  <a:off x="12782157" y="3403239"/>
                  <a:ext cx="412976" cy="396132"/>
                  <a:chOff x="13554906" y="3320109"/>
                  <a:chExt cx="443917" cy="425811"/>
                </a:xfrm>
              </p:grpSpPr>
              <p:grpSp>
                <p:nvGrpSpPr>
                  <p:cNvPr id="44" name="Groep 43">
                    <a:extLst>
                      <a:ext uri="{FF2B5EF4-FFF2-40B4-BE49-F238E27FC236}">
                        <a16:creationId xmlns:a16="http://schemas.microsoft.com/office/drawing/2014/main" id="{FE0119CD-03A2-4CA2-8EEA-60E57A370B20}"/>
                      </a:ext>
                    </a:extLst>
                  </p:cNvPr>
                  <p:cNvGrpSpPr/>
                  <p:nvPr userDrawn="1"/>
                </p:nvGrpSpPr>
                <p:grpSpPr>
                  <a:xfrm>
                    <a:off x="13554906" y="3320109"/>
                    <a:ext cx="443917" cy="425811"/>
                    <a:chOff x="12909684" y="1276143"/>
                    <a:chExt cx="443917" cy="425811"/>
                  </a:xfrm>
                </p:grpSpPr>
                <p:sp>
                  <p:nvSpPr>
                    <p:cNvPr id="47" name="Rechthoek 46">
                      <a:extLst>
                        <a:ext uri="{FF2B5EF4-FFF2-40B4-BE49-F238E27FC236}">
                          <a16:creationId xmlns:a16="http://schemas.microsoft.com/office/drawing/2014/main" id="{5142CBC3-64DF-4469-8A95-28999652890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4F92E13-F337-4027-B7D0-5D0F9FC1259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Ovaal 48">
                      <a:extLst>
                        <a:ext uri="{FF2B5EF4-FFF2-40B4-BE49-F238E27FC236}">
                          <a16:creationId xmlns:a16="http://schemas.microsoft.com/office/drawing/2014/main" id="{5F5349F7-823A-4E10-9066-890E93E9926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5" name="Afbeelding 44">
                    <a:extLst>
                      <a:ext uri="{FF2B5EF4-FFF2-40B4-BE49-F238E27FC236}">
                        <a16:creationId xmlns:a16="http://schemas.microsoft.com/office/drawing/2014/main" id="{71D62BD8-0557-4BBC-9749-3272218B7D9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6" name="Afbeelding 45">
                    <a:extLst>
                      <a:ext uri="{FF2B5EF4-FFF2-40B4-BE49-F238E27FC236}">
                        <a16:creationId xmlns:a16="http://schemas.microsoft.com/office/drawing/2014/main" id="{D8F73AD1-B1F6-4A8C-BE0E-7707F06F20C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8" name="Groep 37">
                  <a:extLst>
                    <a:ext uri="{FF2B5EF4-FFF2-40B4-BE49-F238E27FC236}">
                      <a16:creationId xmlns:a16="http://schemas.microsoft.com/office/drawing/2014/main" id="{85F49093-6A79-467C-A13E-1136E52B0EC4}"/>
                    </a:ext>
                  </a:extLst>
                </p:cNvPr>
                <p:cNvGrpSpPr/>
                <p:nvPr userDrawn="1"/>
              </p:nvGrpSpPr>
              <p:grpSpPr>
                <a:xfrm>
                  <a:off x="13103513" y="3705268"/>
                  <a:ext cx="145820" cy="146462"/>
                  <a:chOff x="13096169" y="3602278"/>
                  <a:chExt cx="145820" cy="146462"/>
                </a:xfrm>
              </p:grpSpPr>
              <p:sp>
                <p:nvSpPr>
                  <p:cNvPr id="42" name="Rechthoek 41">
                    <a:extLst>
                      <a:ext uri="{FF2B5EF4-FFF2-40B4-BE49-F238E27FC236}">
                        <a16:creationId xmlns:a16="http://schemas.microsoft.com/office/drawing/2014/main" id="{CCF7BA97-686C-4DD3-8E90-63E7A5614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ABE62B7D-F1A9-407E-BA16-5EDEABFF904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CB83E94B-201F-4043-A7BD-482868583753}"/>
                    </a:ext>
                  </a:extLst>
                </p:cNvPr>
                <p:cNvGrpSpPr/>
                <p:nvPr userDrawn="1"/>
              </p:nvGrpSpPr>
              <p:grpSpPr>
                <a:xfrm rot="10800000">
                  <a:off x="13061402" y="3665637"/>
                  <a:ext cx="145820" cy="146462"/>
                  <a:chOff x="13096169" y="3602278"/>
                  <a:chExt cx="145820" cy="146462"/>
                </a:xfrm>
              </p:grpSpPr>
              <p:sp>
                <p:nvSpPr>
                  <p:cNvPr id="40" name="Rechthoek 39">
                    <a:extLst>
                      <a:ext uri="{FF2B5EF4-FFF2-40B4-BE49-F238E27FC236}">
                        <a16:creationId xmlns:a16="http://schemas.microsoft.com/office/drawing/2014/main" id="{4414539C-0736-4C6D-A98D-B50A8E0D87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25FF9816-F97C-4ACE-B12A-9DB4B892D02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5" name="Rechthoek 34">
                <a:extLst>
                  <a:ext uri="{FF2B5EF4-FFF2-40B4-BE49-F238E27FC236}">
                    <a16:creationId xmlns:a16="http://schemas.microsoft.com/office/drawing/2014/main" id="{9A496F86-2FD4-48DD-BC2D-169CC5AD6C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6" name="Gelijkbenige driehoek 35">
                <a:extLst>
                  <a:ext uri="{FF2B5EF4-FFF2-40B4-BE49-F238E27FC236}">
                    <a16:creationId xmlns:a16="http://schemas.microsoft.com/office/drawing/2014/main" id="{0BEB06AA-C983-4B3E-83D4-9B489C65573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31" name="Ovaal 30">
              <a:extLst>
                <a:ext uri="{FF2B5EF4-FFF2-40B4-BE49-F238E27FC236}">
                  <a16:creationId xmlns:a16="http://schemas.microsoft.com/office/drawing/2014/main" id="{005A0146-90D2-46E2-A840-6EF6984D1084}"/>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32" name="Rechthoek 31">
              <a:extLst>
                <a:ext uri="{FF2B5EF4-FFF2-40B4-BE49-F238E27FC236}">
                  <a16:creationId xmlns:a16="http://schemas.microsoft.com/office/drawing/2014/main" id="{92E4104A-236E-40EF-AB87-D3B6BA34C71E}"/>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33" name="Rechthoek 32">
              <a:extLst>
                <a:ext uri="{FF2B5EF4-FFF2-40B4-BE49-F238E27FC236}">
                  <a16:creationId xmlns:a16="http://schemas.microsoft.com/office/drawing/2014/main" id="{4A951F93-F0E6-4312-AB93-27D3D82CB540}"/>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26" name="Tijdelijke aanduiding voor afbeelding 25">
            <a:extLst>
              <a:ext uri="{FF2B5EF4-FFF2-40B4-BE49-F238E27FC236}">
                <a16:creationId xmlns:a16="http://schemas.microsoft.com/office/drawing/2014/main" id="{9066ED4A-0165-46F5-987D-21C25B742B7B}"/>
              </a:ext>
            </a:extLst>
          </p:cNvPr>
          <p:cNvSpPr>
            <a:spLocks noGrp="1"/>
          </p:cNvSpPr>
          <p:nvPr userDrawn="1">
            <p:ph type="pic" sz="quarter" idx="17" hasCustomPrompt="1"/>
          </p:nvPr>
        </p:nvSpPr>
        <p:spPr>
          <a:xfrm>
            <a:off x="0" y="0"/>
            <a:ext cx="13023648" cy="6858000"/>
          </a:xfrm>
          <a:custGeom>
            <a:avLst/>
            <a:gdLst>
              <a:gd name="connsiteX0" fmla="*/ 0 w 13023648"/>
              <a:gd name="connsiteY0" fmla="*/ 0 h 6858000"/>
              <a:gd name="connsiteX1" fmla="*/ 12191999 w 13023648"/>
              <a:gd name="connsiteY1" fmla="*/ 0 h 6858000"/>
              <a:gd name="connsiteX2" fmla="*/ 12191999 w 13023648"/>
              <a:gd name="connsiteY2" fmla="*/ 5232201 h 6858000"/>
              <a:gd name="connsiteX3" fmla="*/ 12752185 w 13023648"/>
              <a:gd name="connsiteY3" fmla="*/ 5232201 h 6858000"/>
              <a:gd name="connsiteX4" fmla="*/ 13023648 w 13023648"/>
              <a:gd name="connsiteY4" fmla="*/ 5503664 h 6858000"/>
              <a:gd name="connsiteX5" fmla="*/ 13023647 w 13023648"/>
              <a:gd name="connsiteY5" fmla="*/ 5503664 h 6858000"/>
              <a:gd name="connsiteX6" fmla="*/ 12752184 w 13023648"/>
              <a:gd name="connsiteY6" fmla="*/ 5775127 h 6858000"/>
              <a:gd name="connsiteX7" fmla="*/ 12191999 w 13023648"/>
              <a:gd name="connsiteY7" fmla="*/ 5775127 h 6858000"/>
              <a:gd name="connsiteX8" fmla="*/ 12191999 w 13023648"/>
              <a:gd name="connsiteY8" fmla="*/ 6858000 h 6858000"/>
              <a:gd name="connsiteX9" fmla="*/ 0 w 13023648"/>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23648" h="6858000">
                <a:moveTo>
                  <a:pt x="0" y="0"/>
                </a:moveTo>
                <a:lnTo>
                  <a:pt x="12191999" y="0"/>
                </a:lnTo>
                <a:lnTo>
                  <a:pt x="12191999" y="5232201"/>
                </a:lnTo>
                <a:lnTo>
                  <a:pt x="12752185" y="5232201"/>
                </a:lnTo>
                <a:cubicBezTo>
                  <a:pt x="12902110" y="5232201"/>
                  <a:pt x="13023648" y="5353739"/>
                  <a:pt x="13023648" y="5503664"/>
                </a:cubicBezTo>
                <a:lnTo>
                  <a:pt x="13023647" y="5503664"/>
                </a:lnTo>
                <a:cubicBezTo>
                  <a:pt x="13023647" y="5653589"/>
                  <a:pt x="12902109" y="5775127"/>
                  <a:pt x="12752184" y="5775127"/>
                </a:cubicBezTo>
                <a:lnTo>
                  <a:pt x="12191999" y="5775127"/>
                </a:lnTo>
                <a:lnTo>
                  <a:pt x="12191999" y="6858000"/>
                </a:lnTo>
                <a:lnTo>
                  <a:pt x="0" y="6858000"/>
                </a:lnTo>
                <a:close/>
              </a:path>
            </a:pathLst>
          </a:custGeom>
          <a:solidFill>
            <a:schemeClr val="bg1">
              <a:lumMod val="9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a:t>Klik op onderstaand icon</a:t>
            </a:r>
            <a:br>
              <a:rPr lang="nl-NL"/>
            </a:br>
            <a:r>
              <a:rPr lang="nl-NL"/>
              <a:t>om een afbeelding in te voegen</a:t>
            </a:r>
            <a:endParaRPr lang="nl-NL" dirty="0"/>
          </a:p>
        </p:txBody>
      </p:sp>
      <p:sp>
        <p:nvSpPr>
          <p:cNvPr id="24" name="Tijdelijke aanduiding voor afbeelding 23">
            <a:extLst>
              <a:ext uri="{FF2B5EF4-FFF2-40B4-BE49-F238E27FC236}">
                <a16:creationId xmlns:a16="http://schemas.microsoft.com/office/drawing/2014/main" id="{184ADAAC-C3A5-4304-92CD-C6685E4843DF}"/>
              </a:ext>
            </a:extLst>
          </p:cNvPr>
          <p:cNvSpPr>
            <a:spLocks noGrp="1"/>
          </p:cNvSpPr>
          <p:nvPr userDrawn="1">
            <p:ph type="pic" sz="quarter" idx="16" hasCustomPrompt="1"/>
          </p:nvPr>
        </p:nvSpPr>
        <p:spPr>
          <a:xfrm>
            <a:off x="1" y="0"/>
            <a:ext cx="12752185" cy="6858000"/>
          </a:xfrm>
          <a:custGeom>
            <a:avLst/>
            <a:gdLst>
              <a:gd name="connsiteX0" fmla="*/ 0 w 12752185"/>
              <a:gd name="connsiteY0" fmla="*/ 0 h 6858000"/>
              <a:gd name="connsiteX1" fmla="*/ 12191999 w 12752185"/>
              <a:gd name="connsiteY1" fmla="*/ 0 h 6858000"/>
              <a:gd name="connsiteX2" fmla="*/ 12191999 w 12752185"/>
              <a:gd name="connsiteY2" fmla="*/ 5759450 h 6858000"/>
              <a:gd name="connsiteX3" fmla="*/ 12477547 w 12752185"/>
              <a:gd name="connsiteY3" fmla="*/ 5759450 h 6858000"/>
              <a:gd name="connsiteX4" fmla="*/ 12752185 w 12752185"/>
              <a:gd name="connsiteY4" fmla="*/ 6034088 h 6858000"/>
              <a:gd name="connsiteX5" fmla="*/ 12752184 w 12752185"/>
              <a:gd name="connsiteY5" fmla="*/ 6034088 h 6858000"/>
              <a:gd name="connsiteX6" fmla="*/ 12477546 w 12752185"/>
              <a:gd name="connsiteY6" fmla="*/ 6308726 h 6858000"/>
              <a:gd name="connsiteX7" fmla="*/ 12192004 w 12752185"/>
              <a:gd name="connsiteY7" fmla="*/ 6308726 h 6858000"/>
              <a:gd name="connsiteX8" fmla="*/ 12191999 w 12752185"/>
              <a:gd name="connsiteY8" fmla="*/ 6308726 h 6858000"/>
              <a:gd name="connsiteX9" fmla="*/ 12191999 w 12752185"/>
              <a:gd name="connsiteY9" fmla="*/ 6858000 h 6858000"/>
              <a:gd name="connsiteX10" fmla="*/ 0 w 12752185"/>
              <a:gd name="connsiteY1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2185" h="6858000">
                <a:moveTo>
                  <a:pt x="0" y="0"/>
                </a:moveTo>
                <a:lnTo>
                  <a:pt x="12191999" y="0"/>
                </a:lnTo>
                <a:lnTo>
                  <a:pt x="12191999" y="5759450"/>
                </a:lnTo>
                <a:lnTo>
                  <a:pt x="12477547" y="5759450"/>
                </a:lnTo>
                <a:cubicBezTo>
                  <a:pt x="12629225" y="5759450"/>
                  <a:pt x="12752185" y="5882410"/>
                  <a:pt x="12752185" y="6034088"/>
                </a:cubicBezTo>
                <a:lnTo>
                  <a:pt x="12752184" y="6034088"/>
                </a:lnTo>
                <a:cubicBezTo>
                  <a:pt x="12752184" y="6185766"/>
                  <a:pt x="12629224" y="6308726"/>
                  <a:pt x="12477546" y="6308726"/>
                </a:cubicBezTo>
                <a:lnTo>
                  <a:pt x="12192004" y="6308726"/>
                </a:lnTo>
                <a:lnTo>
                  <a:pt x="12191999" y="6308726"/>
                </a:lnTo>
                <a:lnTo>
                  <a:pt x="12191999" y="6858000"/>
                </a:lnTo>
                <a:lnTo>
                  <a:pt x="0" y="6858000"/>
                </a:lnTo>
                <a:close/>
              </a:path>
            </a:pathLst>
          </a:custGeom>
          <a:solidFill>
            <a:schemeClr val="bg1">
              <a:lumMod val="8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Klik op onderstaand icon</a:t>
            </a:r>
            <a:br>
              <a:rPr lang="nl-NL" dirty="0"/>
            </a:br>
            <a:r>
              <a:rPr lang="nl-NL" dirty="0"/>
              <a:t>om een afbeelding in te voegen</a:t>
            </a:r>
          </a:p>
        </p:txBody>
      </p:sp>
      <p:sp>
        <p:nvSpPr>
          <p:cNvPr id="14" name="Tijdelijke aanduiding voor afbeelding 13">
            <a:extLst>
              <a:ext uri="{FF2B5EF4-FFF2-40B4-BE49-F238E27FC236}">
                <a16:creationId xmlns:a16="http://schemas.microsoft.com/office/drawing/2014/main" id="{6CD4DFED-7561-4B86-98D4-CB0CDF44DEAD}"/>
              </a:ext>
            </a:extLst>
          </p:cNvPr>
          <p:cNvSpPr>
            <a:spLocks noGrp="1"/>
          </p:cNvSpPr>
          <p:nvPr userDrawn="1">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lIns="6660000" rIns="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9" name="Tijdelijke aanduiding voor tekst 88">
            <a:extLst>
              <a:ext uri="{FF2B5EF4-FFF2-40B4-BE49-F238E27FC236}">
                <a16:creationId xmlns:a16="http://schemas.microsoft.com/office/drawing/2014/main" id="{95DEA765-403B-453B-8D53-8E796E459C2D}"/>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[1x]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19138"/>
            <a:ext cx="3103506" cy="709102"/>
          </a:xfrm>
        </p:spPr>
        <p:txBody>
          <a:bodyPr/>
          <a:lstStyle>
            <a:lvl1pPr>
              <a:defRPr>
                <a:solidFill>
                  <a:schemeClr val="bg1"/>
                </a:solidFill>
              </a:defRPr>
            </a:lvl1pPr>
          </a:lstStyle>
          <a:p>
            <a:r>
              <a:rPr lang="nl-NL"/>
              <a:t>Naam </a:t>
            </a:r>
            <a:br>
              <a:rPr lang="nl-NL"/>
            </a:br>
            <a:r>
              <a:rPr lang="nl-NL"/>
              <a:t>+ achternaam</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30A935EB-8DE5-48E7-B3C4-0E30D0C52438}"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2" name="tekst">
            <a:extLst>
              <a:ext uri="{FF2B5EF4-FFF2-40B4-BE49-F238E27FC236}">
                <a16:creationId xmlns:a16="http://schemas.microsoft.com/office/drawing/2014/main" id="{35F51B26-035B-45D4-9E4C-150A9963C189}"/>
              </a:ext>
            </a:extLst>
          </p:cNvPr>
          <p:cNvSpPr>
            <a:spLocks noGrp="1"/>
          </p:cNvSpPr>
          <p:nvPr userDrawn="1">
            <p:ph type="body" sz="quarter" idx="13" hasCustomPrompt="1"/>
          </p:nvPr>
        </p:nvSpPr>
        <p:spPr>
          <a:xfrm>
            <a:off x="547689" y="1593341"/>
            <a:ext cx="3099959" cy="557466"/>
          </a:xfrm>
        </p:spPr>
        <p:txBody>
          <a:bodyPr/>
          <a:lstStyle>
            <a:lvl1pPr marL="0" indent="0">
              <a:lnSpc>
                <a:spcPct val="100000"/>
              </a:lnSpc>
              <a:spcBef>
                <a:spcPts val="0"/>
              </a:spcBef>
              <a:buNone/>
              <a:defRPr sz="2000">
                <a:solidFill>
                  <a:schemeClr val="bg1"/>
                </a:solidFill>
              </a:defRPr>
            </a:lvl1pPr>
            <a:lvl2pPr marL="0" indent="0">
              <a:buNone/>
              <a:defRPr sz="1600" b="0" i="0">
                <a:solidFill>
                  <a:schemeClr val="bg1"/>
                </a:solidFill>
              </a:defRPr>
            </a:lvl2pPr>
            <a:lvl3pPr marL="0" indent="0">
              <a:buFont typeface="Arial" panose="020B0604020202020204" pitchFamily="34" charset="0"/>
              <a:buNone/>
              <a:defRPr sz="1600" b="0" i="0">
                <a:solidFill>
                  <a:schemeClr val="bg1"/>
                </a:solidFill>
              </a:defRPr>
            </a:lvl3pPr>
            <a:lvl4pPr marL="0" indent="0">
              <a:buFont typeface="Arial" panose="020B0604020202020204" pitchFamily="34" charset="0"/>
              <a:buNone/>
              <a:defRPr sz="1600" b="0" i="0">
                <a:solidFill>
                  <a:schemeClr val="bg1"/>
                </a:solidFill>
              </a:defRPr>
            </a:lvl4pPr>
            <a:lvl5pPr marL="0" indent="0">
              <a:buFont typeface="Arial" panose="020B0604020202020204" pitchFamily="34" charset="0"/>
              <a:buNone/>
              <a:defRPr sz="1600" b="0" i="0">
                <a:solidFill>
                  <a:schemeClr val="bg1"/>
                </a:solidFill>
              </a:defRPr>
            </a:lvl5pPr>
            <a:lvl6pPr marL="0" indent="0">
              <a:buFont typeface="Arial" panose="020B0604020202020204" pitchFamily="34" charset="0"/>
              <a:buNone/>
              <a:defRPr sz="1600" b="0" i="0">
                <a:solidFill>
                  <a:schemeClr val="bg1"/>
                </a:solidFill>
              </a:defRPr>
            </a:lvl6pPr>
            <a:lvl7pPr marL="0" indent="0">
              <a:buFont typeface="Arial" panose="020B0604020202020204" pitchFamily="34" charset="0"/>
              <a:buNone/>
              <a:defRPr sz="1600" b="0" i="0">
                <a:solidFill>
                  <a:schemeClr val="bg1"/>
                </a:solidFill>
              </a:defRPr>
            </a:lvl7pPr>
            <a:lvl8pPr marL="0" indent="0">
              <a:buFont typeface="Arial" panose="020B0604020202020204" pitchFamily="34" charset="0"/>
              <a:buNone/>
              <a:defRPr sz="1600" b="0" i="0">
                <a:solidFill>
                  <a:schemeClr val="bg1"/>
                </a:solidFill>
              </a:defRPr>
            </a:lvl8pPr>
            <a:lvl9pPr marL="0" indent="0">
              <a:buFont typeface="Arial" panose="020B0604020202020204" pitchFamily="34" charset="0"/>
              <a:buNone/>
              <a:defRPr sz="1600" b="0" i="0">
                <a:solidFill>
                  <a:schemeClr val="bg1"/>
                </a:solidFill>
              </a:defRPr>
            </a:lvl9pPr>
          </a:lstStyle>
          <a:p>
            <a:pPr lvl="0"/>
            <a:r>
              <a:rPr lang="nl-NL"/>
              <a:t>Functie</a:t>
            </a:r>
            <a:br>
              <a:rPr lang="nl-NL"/>
            </a:br>
            <a:r>
              <a:rPr lang="nl-NL"/>
              <a:t>(max. 2lines)</a:t>
            </a:r>
            <a:endParaRPr lang="nl-NL" dirty="0"/>
          </a:p>
        </p:txBody>
      </p:sp>
      <p:sp>
        <p:nvSpPr>
          <p:cNvPr id="28" name="tekst">
            <a:extLst>
              <a:ext uri="{FF2B5EF4-FFF2-40B4-BE49-F238E27FC236}">
                <a16:creationId xmlns:a16="http://schemas.microsoft.com/office/drawing/2014/main" id="{57BE6FF1-07C5-4879-8583-F614F9ED3A07}"/>
              </a:ext>
            </a:extLst>
          </p:cNvPr>
          <p:cNvSpPr>
            <a:spLocks noGrp="1"/>
          </p:cNvSpPr>
          <p:nvPr userDrawn="1">
            <p:ph type="body" sz="quarter" idx="18" hasCustomPrompt="1"/>
          </p:nvPr>
        </p:nvSpPr>
        <p:spPr>
          <a:xfrm>
            <a:off x="547690" y="2590800"/>
            <a:ext cx="3090804" cy="3717925"/>
          </a:xfrm>
        </p:spPr>
        <p:txBody>
          <a:bodyPr anchor="b" anchorCtr="0"/>
          <a:lstStyle>
            <a:lvl1pPr marL="0" indent="0">
              <a:buNone/>
              <a:defRPr sz="1800" b="0" i="1">
                <a:solidFill>
                  <a:schemeClr val="bg1"/>
                </a:solidFill>
              </a:defRPr>
            </a:lvl1pPr>
            <a:lvl2pPr marL="0" indent="0">
              <a:buNone/>
              <a:defRPr sz="1800" b="1" i="1">
                <a:solidFill>
                  <a:schemeClr val="bg1"/>
                </a:solidFill>
              </a:defRPr>
            </a:lvl2pPr>
            <a:lvl3pPr marL="0" indent="0">
              <a:buFont typeface="Arial" panose="020B0604020202020204" pitchFamily="34" charset="0"/>
              <a:buNone/>
              <a:defRPr sz="1800" b="1" i="1">
                <a:solidFill>
                  <a:schemeClr val="bg1"/>
                </a:solidFill>
              </a:defRPr>
            </a:lvl3pPr>
            <a:lvl4pPr marL="0" indent="0">
              <a:buFont typeface="Arial" panose="020B0604020202020204" pitchFamily="34" charset="0"/>
              <a:buNone/>
              <a:defRPr sz="1800" b="1" i="1">
                <a:solidFill>
                  <a:schemeClr val="bg1"/>
                </a:solidFill>
              </a:defRPr>
            </a:lvl4pPr>
            <a:lvl5pPr marL="0" indent="0">
              <a:buFont typeface="Arial" panose="020B0604020202020204" pitchFamily="34" charset="0"/>
              <a:buNone/>
              <a:defRPr sz="1800" b="1" i="1">
                <a:solidFill>
                  <a:schemeClr val="bg1"/>
                </a:solidFill>
              </a:defRPr>
            </a:lvl5pPr>
            <a:lvl6pPr marL="0" indent="0">
              <a:buFont typeface="Arial" panose="020B0604020202020204" pitchFamily="34" charset="0"/>
              <a:buNone/>
              <a:defRPr sz="1800" b="1" i="1">
                <a:solidFill>
                  <a:schemeClr val="bg1"/>
                </a:solidFill>
              </a:defRPr>
            </a:lvl6pPr>
            <a:lvl7pPr marL="0" indent="0">
              <a:buFont typeface="Arial" panose="020B0604020202020204" pitchFamily="34" charset="0"/>
              <a:buNone/>
              <a:defRPr sz="1800" b="1" i="1">
                <a:solidFill>
                  <a:schemeClr val="bg1"/>
                </a:solidFill>
              </a:defRPr>
            </a:lvl7pPr>
            <a:lvl8pPr marL="0" indent="0">
              <a:buFont typeface="Arial" panose="020B0604020202020204" pitchFamily="34" charset="0"/>
              <a:buNone/>
              <a:defRPr sz="1800" b="1" i="1">
                <a:solidFill>
                  <a:schemeClr val="bg1"/>
                </a:solidFill>
              </a:defRPr>
            </a:lvl8pPr>
            <a:lvl9pPr marL="0" indent="0">
              <a:buFont typeface="Arial" panose="020B0604020202020204" pitchFamily="34" charset="0"/>
              <a:buNone/>
              <a:defRPr sz="1800" b="1" i="1">
                <a:solidFill>
                  <a:schemeClr val="bg1"/>
                </a:solidFill>
              </a:defRPr>
            </a:lvl9pPr>
          </a:lstStyle>
          <a:p>
            <a:pPr lvl="0"/>
            <a:r>
              <a:rPr lang="nl-NL" dirty="0"/>
              <a:t>“Plaats hier een quote van Erasmus die bij je </a:t>
            </a:r>
            <a:r>
              <a:rPr lang="nl-NL"/>
              <a:t>past”</a:t>
            </a:r>
            <a:endParaRPr lang="nl-NL" dirty="0"/>
          </a:p>
        </p:txBody>
      </p:sp>
    </p:spTree>
    <p:extLst>
      <p:ext uri="{BB962C8B-B14F-4D97-AF65-F5344CB8AC3E}">
        <p14:creationId xmlns:p14="http://schemas.microsoft.com/office/powerpoint/2010/main" val="30326811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3000"/>
                                  </p:stCondLst>
                                  <p:childTnLst>
                                    <p:animEffect transition="out" filter="fade">
                                      <p:cBhvr>
                                        <p:cTn id="6" dur="1000"/>
                                        <p:tgtEl>
                                          <p:spTgt spid="14"/>
                                        </p:tgtEl>
                                      </p:cBhvr>
                                    </p:animEffect>
                                    <p:set>
                                      <p:cBhvr>
                                        <p:cTn id="7" dur="1" fill="hold">
                                          <p:stCondLst>
                                            <p:cond delay="999"/>
                                          </p:stCondLst>
                                        </p:cTn>
                                        <p:tgtEl>
                                          <p:spTgt spid="14"/>
                                        </p:tgtEl>
                                        <p:attrNameLst>
                                          <p:attrName>style.visibility</p:attrName>
                                        </p:attrNameLst>
                                      </p:cBhvr>
                                      <p:to>
                                        <p:strVal val="hidden"/>
                                      </p:to>
                                    </p:set>
                                  </p:childTnLst>
                                </p:cTn>
                              </p:par>
                              <p:par>
                                <p:cTn id="8" presetID="10" presetClass="exit" presetSubtype="0" fill="hold" grpId="0" nodeType="withEffect">
                                  <p:stCondLst>
                                    <p:cond delay="7000"/>
                                  </p:stCondLst>
                                  <p:childTnLst>
                                    <p:animEffect transition="out" filter="fade">
                                      <p:cBhvr>
                                        <p:cTn id="9" dur="1000"/>
                                        <p:tgtEl>
                                          <p:spTgt spid="24"/>
                                        </p:tgtEl>
                                      </p:cBhvr>
                                    </p:animEffect>
                                    <p:set>
                                      <p:cBhvr>
                                        <p:cTn id="10" dur="1" fill="hold">
                                          <p:stCondLst>
                                            <p:cond delay="999"/>
                                          </p:stCondLst>
                                        </p:cTn>
                                        <p:tgtEl>
                                          <p:spTgt spid="24"/>
                                        </p:tgtEl>
                                        <p:attrNameLst>
                                          <p:attrName>style.visibility</p:attrName>
                                        </p:attrNameLst>
                                      </p:cBhvr>
                                      <p:to>
                                        <p:strVal val="hidden"/>
                                      </p:to>
                                    </p:set>
                                  </p:childTnLst>
                                </p:cTn>
                              </p:par>
                              <p:par>
                                <p:cTn id="11" presetID="10" presetClass="entr" presetSubtype="0" fill="hold" grpId="1" nodeType="withEffect">
                                  <p:stCondLst>
                                    <p:cond delay="11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14" grpId="0" animBg="1"/>
      <p:bldP spid="14" grpId="1" animBg="1"/>
    </p:bldLst>
  </p:timing>
  <p:extLst>
    <p:ext uri="{DCECCB84-F9BA-43D5-87BE-67443E8EF086}">
      <p15:sldGuideLst xmlns:p15="http://schemas.microsoft.com/office/powerpoint/2012/main"/>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Introductie Team [4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team [4x]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1D10CF52-C558-4416-8AF1-DAC24B0DADE4}"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3" name="Tijdelijke aanduiding voor tekst 15">
            <a:extLst>
              <a:ext uri="{FF2B5EF4-FFF2-40B4-BE49-F238E27FC236}">
                <a16:creationId xmlns:a16="http://schemas.microsoft.com/office/drawing/2014/main" id="{EEED7274-6252-47CE-A5B5-D914A6BE6110}"/>
              </a:ext>
            </a:extLst>
          </p:cNvPr>
          <p:cNvSpPr>
            <a:spLocks noGrp="1"/>
          </p:cNvSpPr>
          <p:nvPr>
            <p:ph type="body" sz="quarter" idx="18" hasCustomPrompt="1"/>
          </p:nvPr>
        </p:nvSpPr>
        <p:spPr>
          <a:xfrm>
            <a:off x="534880"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1" name="afbeelding">
            <a:extLst>
              <a:ext uri="{FF2B5EF4-FFF2-40B4-BE49-F238E27FC236}">
                <a16:creationId xmlns:a16="http://schemas.microsoft.com/office/drawing/2014/main" id="{45E18A08-F819-46A7-8431-9FA68293A55B}"/>
              </a:ext>
            </a:extLst>
          </p:cNvPr>
          <p:cNvSpPr>
            <a:spLocks noGrp="1"/>
          </p:cNvSpPr>
          <p:nvPr>
            <p:ph type="pic" sz="quarter" idx="14" hasCustomPrompt="1"/>
          </p:nvPr>
        </p:nvSpPr>
        <p:spPr>
          <a:xfrm>
            <a:off x="738300"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2" name="tekst">
            <a:extLst>
              <a:ext uri="{FF2B5EF4-FFF2-40B4-BE49-F238E27FC236}">
                <a16:creationId xmlns:a16="http://schemas.microsoft.com/office/drawing/2014/main" id="{DCEBED52-CA0A-47FC-BA0C-540072A3CF32}"/>
              </a:ext>
            </a:extLst>
          </p:cNvPr>
          <p:cNvSpPr>
            <a:spLocks noGrp="1"/>
          </p:cNvSpPr>
          <p:nvPr>
            <p:ph type="body" sz="quarter" idx="13" hasCustomPrompt="1"/>
          </p:nvPr>
        </p:nvSpPr>
        <p:spPr>
          <a:xfrm>
            <a:off x="738300"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3" name="tekst">
            <a:extLst>
              <a:ext uri="{FF2B5EF4-FFF2-40B4-BE49-F238E27FC236}">
                <a16:creationId xmlns:a16="http://schemas.microsoft.com/office/drawing/2014/main" id="{F5A530A6-3693-40FE-91B3-8C40AF72BB58}"/>
              </a:ext>
            </a:extLst>
          </p:cNvPr>
          <p:cNvSpPr>
            <a:spLocks noGrp="1"/>
          </p:cNvSpPr>
          <p:nvPr>
            <p:ph type="body" sz="quarter" idx="19" hasCustomPrompt="1"/>
          </p:nvPr>
        </p:nvSpPr>
        <p:spPr>
          <a:xfrm>
            <a:off x="738300"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4" name="Tijdelijke aanduiding voor tekst 15">
            <a:extLst>
              <a:ext uri="{FF2B5EF4-FFF2-40B4-BE49-F238E27FC236}">
                <a16:creationId xmlns:a16="http://schemas.microsoft.com/office/drawing/2014/main" id="{9C409648-6F29-4D99-A130-1CDB96BC5861}"/>
              </a:ext>
            </a:extLst>
          </p:cNvPr>
          <p:cNvSpPr>
            <a:spLocks noGrp="1"/>
          </p:cNvSpPr>
          <p:nvPr>
            <p:ph type="body" sz="quarter" idx="20" hasCustomPrompt="1"/>
          </p:nvPr>
        </p:nvSpPr>
        <p:spPr>
          <a:xfrm>
            <a:off x="3364358"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5" name="afbeelding">
            <a:extLst>
              <a:ext uri="{FF2B5EF4-FFF2-40B4-BE49-F238E27FC236}">
                <a16:creationId xmlns:a16="http://schemas.microsoft.com/office/drawing/2014/main" id="{89563284-7864-4B55-9FBC-C14EF0497482}"/>
              </a:ext>
            </a:extLst>
          </p:cNvPr>
          <p:cNvSpPr>
            <a:spLocks noGrp="1"/>
          </p:cNvSpPr>
          <p:nvPr>
            <p:ph type="pic" sz="quarter" idx="21" hasCustomPrompt="1"/>
          </p:nvPr>
        </p:nvSpPr>
        <p:spPr>
          <a:xfrm>
            <a:off x="3567778"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6" name="tekst">
            <a:extLst>
              <a:ext uri="{FF2B5EF4-FFF2-40B4-BE49-F238E27FC236}">
                <a16:creationId xmlns:a16="http://schemas.microsoft.com/office/drawing/2014/main" id="{669C15D7-E1F7-4886-AFD4-71007FB9C759}"/>
              </a:ext>
            </a:extLst>
          </p:cNvPr>
          <p:cNvSpPr>
            <a:spLocks noGrp="1"/>
          </p:cNvSpPr>
          <p:nvPr>
            <p:ph type="body" sz="quarter" idx="22" hasCustomPrompt="1"/>
          </p:nvPr>
        </p:nvSpPr>
        <p:spPr>
          <a:xfrm>
            <a:off x="3567778"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7" name="tekst">
            <a:extLst>
              <a:ext uri="{FF2B5EF4-FFF2-40B4-BE49-F238E27FC236}">
                <a16:creationId xmlns:a16="http://schemas.microsoft.com/office/drawing/2014/main" id="{65AD85E4-5168-4AE3-8F49-CD69E751986F}"/>
              </a:ext>
            </a:extLst>
          </p:cNvPr>
          <p:cNvSpPr>
            <a:spLocks noGrp="1"/>
          </p:cNvSpPr>
          <p:nvPr>
            <p:ph type="body" sz="quarter" idx="23" hasCustomPrompt="1"/>
          </p:nvPr>
        </p:nvSpPr>
        <p:spPr>
          <a:xfrm>
            <a:off x="3567778"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8" name="Tijdelijke aanduiding voor tekst 15">
            <a:extLst>
              <a:ext uri="{FF2B5EF4-FFF2-40B4-BE49-F238E27FC236}">
                <a16:creationId xmlns:a16="http://schemas.microsoft.com/office/drawing/2014/main" id="{1E9214B0-6068-4085-B017-C17272478984}"/>
              </a:ext>
            </a:extLst>
          </p:cNvPr>
          <p:cNvSpPr>
            <a:spLocks noGrp="1"/>
          </p:cNvSpPr>
          <p:nvPr>
            <p:ph type="body" sz="quarter" idx="24" hasCustomPrompt="1"/>
          </p:nvPr>
        </p:nvSpPr>
        <p:spPr>
          <a:xfrm>
            <a:off x="6193836"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9" name="afbeelding">
            <a:extLst>
              <a:ext uri="{FF2B5EF4-FFF2-40B4-BE49-F238E27FC236}">
                <a16:creationId xmlns:a16="http://schemas.microsoft.com/office/drawing/2014/main" id="{CF6C9DD1-64F3-46DC-9A51-9F4F26BE0085}"/>
              </a:ext>
            </a:extLst>
          </p:cNvPr>
          <p:cNvSpPr>
            <a:spLocks noGrp="1"/>
          </p:cNvSpPr>
          <p:nvPr>
            <p:ph type="pic" sz="quarter" idx="25" hasCustomPrompt="1"/>
          </p:nvPr>
        </p:nvSpPr>
        <p:spPr>
          <a:xfrm>
            <a:off x="6397256"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0" name="tekst">
            <a:extLst>
              <a:ext uri="{FF2B5EF4-FFF2-40B4-BE49-F238E27FC236}">
                <a16:creationId xmlns:a16="http://schemas.microsoft.com/office/drawing/2014/main" id="{9B6D6610-D149-4E3F-B6F8-E0FA4A9BCA84}"/>
              </a:ext>
            </a:extLst>
          </p:cNvPr>
          <p:cNvSpPr>
            <a:spLocks noGrp="1"/>
          </p:cNvSpPr>
          <p:nvPr>
            <p:ph type="body" sz="quarter" idx="26" hasCustomPrompt="1"/>
          </p:nvPr>
        </p:nvSpPr>
        <p:spPr>
          <a:xfrm>
            <a:off x="6397256"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1" name="tekst">
            <a:extLst>
              <a:ext uri="{FF2B5EF4-FFF2-40B4-BE49-F238E27FC236}">
                <a16:creationId xmlns:a16="http://schemas.microsoft.com/office/drawing/2014/main" id="{88E14D14-CF98-4F77-B5BC-43A3E5E9E997}"/>
              </a:ext>
            </a:extLst>
          </p:cNvPr>
          <p:cNvSpPr>
            <a:spLocks noGrp="1"/>
          </p:cNvSpPr>
          <p:nvPr>
            <p:ph type="body" sz="quarter" idx="27" hasCustomPrompt="1"/>
          </p:nvPr>
        </p:nvSpPr>
        <p:spPr>
          <a:xfrm>
            <a:off x="6397256"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2" name="Tijdelijke aanduiding voor tekst 15">
            <a:extLst>
              <a:ext uri="{FF2B5EF4-FFF2-40B4-BE49-F238E27FC236}">
                <a16:creationId xmlns:a16="http://schemas.microsoft.com/office/drawing/2014/main" id="{CA7D654C-3C7D-4279-BB94-E834C965A896}"/>
              </a:ext>
            </a:extLst>
          </p:cNvPr>
          <p:cNvSpPr>
            <a:spLocks noGrp="1"/>
          </p:cNvSpPr>
          <p:nvPr>
            <p:ph type="body" sz="quarter" idx="28" hasCustomPrompt="1"/>
          </p:nvPr>
        </p:nvSpPr>
        <p:spPr>
          <a:xfrm>
            <a:off x="9023315"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3" name="afbeelding">
            <a:extLst>
              <a:ext uri="{FF2B5EF4-FFF2-40B4-BE49-F238E27FC236}">
                <a16:creationId xmlns:a16="http://schemas.microsoft.com/office/drawing/2014/main" id="{3F90428F-B257-43E1-99D1-448F1A5309D6}"/>
              </a:ext>
            </a:extLst>
          </p:cNvPr>
          <p:cNvSpPr>
            <a:spLocks noGrp="1"/>
          </p:cNvSpPr>
          <p:nvPr>
            <p:ph type="pic" sz="quarter" idx="29" hasCustomPrompt="1"/>
          </p:nvPr>
        </p:nvSpPr>
        <p:spPr>
          <a:xfrm>
            <a:off x="9226735"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4" name="tekst">
            <a:extLst>
              <a:ext uri="{FF2B5EF4-FFF2-40B4-BE49-F238E27FC236}">
                <a16:creationId xmlns:a16="http://schemas.microsoft.com/office/drawing/2014/main" id="{7C049511-33BD-4EE0-9372-25D7FC220DC2}"/>
              </a:ext>
            </a:extLst>
          </p:cNvPr>
          <p:cNvSpPr>
            <a:spLocks noGrp="1"/>
          </p:cNvSpPr>
          <p:nvPr>
            <p:ph type="body" sz="quarter" idx="30" hasCustomPrompt="1"/>
          </p:nvPr>
        </p:nvSpPr>
        <p:spPr>
          <a:xfrm>
            <a:off x="9226735"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5" name="tekst">
            <a:extLst>
              <a:ext uri="{FF2B5EF4-FFF2-40B4-BE49-F238E27FC236}">
                <a16:creationId xmlns:a16="http://schemas.microsoft.com/office/drawing/2014/main" id="{D287F5A7-8186-4041-A204-EAA4DA154F71}"/>
              </a:ext>
            </a:extLst>
          </p:cNvPr>
          <p:cNvSpPr>
            <a:spLocks noGrp="1"/>
          </p:cNvSpPr>
          <p:nvPr>
            <p:ph type="body" sz="quarter" idx="31" hasCustomPrompt="1"/>
          </p:nvPr>
        </p:nvSpPr>
        <p:spPr>
          <a:xfrm>
            <a:off x="9226735"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8413894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e titel en tekst">
    <p:spTree>
      <p:nvGrpSpPr>
        <p:cNvPr id="1" name=""/>
        <p:cNvGrpSpPr/>
        <p:nvPr/>
      </p:nvGrpSpPr>
      <p:grpSpPr>
        <a:xfrm>
          <a:off x="0" y="0"/>
          <a:ext cx="0" cy="0"/>
          <a:chOff x="0" y="0"/>
          <a:chExt cx="0" cy="0"/>
        </a:xfrm>
      </p:grpSpPr>
      <p:sp>
        <p:nvSpPr>
          <p:cNvPr id="2" name="Verticale titel 1">
            <a:extLst>
              <a:ext uri="{FF2B5EF4-FFF2-40B4-BE49-F238E27FC236}">
                <a16:creationId xmlns:a16="http://schemas.microsoft.com/office/drawing/2014/main" id="{836F789B-2516-493B-9BE4-420A4BF47B65}"/>
              </a:ext>
            </a:extLst>
          </p:cNvPr>
          <p:cNvSpPr>
            <a:spLocks noGrp="1"/>
          </p:cNvSpPr>
          <p:nvPr>
            <p:ph type="title" orient="vert"/>
          </p:nvPr>
        </p:nvSpPr>
        <p:spPr>
          <a:xfrm>
            <a:off x="8724900" y="365125"/>
            <a:ext cx="2628900" cy="5811838"/>
          </a:xfrm>
        </p:spPr>
        <p:txBody>
          <a:bodyPr vert="eaVert"/>
          <a:lstStyle/>
          <a:p>
            <a:r>
              <a:rPr lang="nl-NL"/>
              <a:t>Klik om stijl te bewerken</a:t>
            </a:r>
            <a:endParaRPr lang="en-GB"/>
          </a:p>
        </p:txBody>
      </p:sp>
      <p:sp>
        <p:nvSpPr>
          <p:cNvPr id="3" name="Tijdelijke aanduiding voor verticale tekst 2">
            <a:extLst>
              <a:ext uri="{FF2B5EF4-FFF2-40B4-BE49-F238E27FC236}">
                <a16:creationId xmlns:a16="http://schemas.microsoft.com/office/drawing/2014/main" id="{B776D863-D3A6-408F-8D2F-C9F76887AFB5}"/>
              </a:ext>
            </a:extLst>
          </p:cNvPr>
          <p:cNvSpPr>
            <a:spLocks noGrp="1"/>
          </p:cNvSpPr>
          <p:nvPr>
            <p:ph type="body" orient="vert" idx="1"/>
          </p:nvPr>
        </p:nvSpPr>
        <p:spPr>
          <a:xfrm>
            <a:off x="838200" y="365125"/>
            <a:ext cx="7734300" cy="5811838"/>
          </a:xfrm>
        </p:spPr>
        <p:txBody>
          <a:bodyPr vert="eaVert"/>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4" name="Tijdelijke aanduiding voor datum 3">
            <a:extLst>
              <a:ext uri="{FF2B5EF4-FFF2-40B4-BE49-F238E27FC236}">
                <a16:creationId xmlns:a16="http://schemas.microsoft.com/office/drawing/2014/main" id="{6E004777-7113-4EA0-9BDB-483F12E233FB}"/>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5" name="Tijdelijke aanduiding voor voettekst 4">
            <a:extLst>
              <a:ext uri="{FF2B5EF4-FFF2-40B4-BE49-F238E27FC236}">
                <a16:creationId xmlns:a16="http://schemas.microsoft.com/office/drawing/2014/main" id="{417C68DF-6B54-4B2B-AEC5-E1399CB53F25}"/>
              </a:ext>
            </a:extLst>
          </p:cNvPr>
          <p:cNvSpPr>
            <a:spLocks noGrp="1"/>
          </p:cNvSpPr>
          <p:nvPr>
            <p:ph type="ftr" sz="quarter" idx="11"/>
          </p:nvPr>
        </p:nvSpPr>
        <p:spPr/>
        <p:txBody>
          <a:bodyPr/>
          <a:lstStyle/>
          <a:p>
            <a:endParaRPr lang="en-GB"/>
          </a:p>
        </p:txBody>
      </p:sp>
      <p:sp>
        <p:nvSpPr>
          <p:cNvPr id="6" name="Tijdelijke aanduiding voor dianummer 5">
            <a:extLst>
              <a:ext uri="{FF2B5EF4-FFF2-40B4-BE49-F238E27FC236}">
                <a16:creationId xmlns:a16="http://schemas.microsoft.com/office/drawing/2014/main" id="{D9675516-F23A-4B6A-894B-849625C78C45}"/>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4290825466"/>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Introductie [5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33AFFEE-5F8C-4DAE-9A66-2D585103931A}"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9" name="Tijdelijke aanduiding voor tekst 15">
            <a:extLst>
              <a:ext uri="{FF2B5EF4-FFF2-40B4-BE49-F238E27FC236}">
                <a16:creationId xmlns:a16="http://schemas.microsoft.com/office/drawing/2014/main" id="{4761650A-3B35-43BC-BAFB-F77520D29486}"/>
              </a:ext>
            </a:extLst>
          </p:cNvPr>
          <p:cNvSpPr>
            <a:spLocks noGrp="1"/>
          </p:cNvSpPr>
          <p:nvPr>
            <p:ph type="body" sz="quarter" idx="18" hasCustomPrompt="1"/>
          </p:nvPr>
        </p:nvSpPr>
        <p:spPr>
          <a:xfrm>
            <a:off x="53488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0" name="afbeelding">
            <a:extLst>
              <a:ext uri="{FF2B5EF4-FFF2-40B4-BE49-F238E27FC236}">
                <a16:creationId xmlns:a16="http://schemas.microsoft.com/office/drawing/2014/main" id="{819ACFBE-1687-48B1-A3F9-041BD6CCDD61}"/>
              </a:ext>
            </a:extLst>
          </p:cNvPr>
          <p:cNvSpPr>
            <a:spLocks noGrp="1"/>
          </p:cNvSpPr>
          <p:nvPr>
            <p:ph type="pic" sz="quarter" idx="14" hasCustomPrompt="1"/>
          </p:nvPr>
        </p:nvSpPr>
        <p:spPr>
          <a:xfrm>
            <a:off x="69452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1" name="tekst">
            <a:extLst>
              <a:ext uri="{FF2B5EF4-FFF2-40B4-BE49-F238E27FC236}">
                <a16:creationId xmlns:a16="http://schemas.microsoft.com/office/drawing/2014/main" id="{E52A89A0-B58B-42EF-A280-C4153628EAF1}"/>
              </a:ext>
            </a:extLst>
          </p:cNvPr>
          <p:cNvSpPr>
            <a:spLocks noGrp="1"/>
          </p:cNvSpPr>
          <p:nvPr>
            <p:ph type="body" sz="quarter" idx="13" hasCustomPrompt="1"/>
          </p:nvPr>
        </p:nvSpPr>
        <p:spPr>
          <a:xfrm>
            <a:off x="69452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2" name="tekst">
            <a:extLst>
              <a:ext uri="{FF2B5EF4-FFF2-40B4-BE49-F238E27FC236}">
                <a16:creationId xmlns:a16="http://schemas.microsoft.com/office/drawing/2014/main" id="{CDB9542E-2ECB-42CC-9927-0991270D112A}"/>
              </a:ext>
            </a:extLst>
          </p:cNvPr>
          <p:cNvSpPr>
            <a:spLocks noGrp="1"/>
          </p:cNvSpPr>
          <p:nvPr>
            <p:ph type="body" sz="quarter" idx="19" hasCustomPrompt="1"/>
          </p:nvPr>
        </p:nvSpPr>
        <p:spPr>
          <a:xfrm>
            <a:off x="69452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3" name="Tijdelijke aanduiding voor tekst 15">
            <a:extLst>
              <a:ext uri="{FF2B5EF4-FFF2-40B4-BE49-F238E27FC236}">
                <a16:creationId xmlns:a16="http://schemas.microsoft.com/office/drawing/2014/main" id="{A4DD163D-B908-4706-800B-C0FD1A123016}"/>
              </a:ext>
            </a:extLst>
          </p:cNvPr>
          <p:cNvSpPr>
            <a:spLocks noGrp="1"/>
          </p:cNvSpPr>
          <p:nvPr>
            <p:ph type="body" sz="quarter" idx="20" hasCustomPrompt="1"/>
          </p:nvPr>
        </p:nvSpPr>
        <p:spPr>
          <a:xfrm>
            <a:off x="280117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4" name="afbeelding">
            <a:extLst>
              <a:ext uri="{FF2B5EF4-FFF2-40B4-BE49-F238E27FC236}">
                <a16:creationId xmlns:a16="http://schemas.microsoft.com/office/drawing/2014/main" id="{3231EA06-57A9-4A88-97B7-3169E1529536}"/>
              </a:ext>
            </a:extLst>
          </p:cNvPr>
          <p:cNvSpPr>
            <a:spLocks noGrp="1"/>
          </p:cNvSpPr>
          <p:nvPr>
            <p:ph type="pic" sz="quarter" idx="21" hasCustomPrompt="1"/>
          </p:nvPr>
        </p:nvSpPr>
        <p:spPr>
          <a:xfrm>
            <a:off x="296081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5" name="tekst">
            <a:extLst>
              <a:ext uri="{FF2B5EF4-FFF2-40B4-BE49-F238E27FC236}">
                <a16:creationId xmlns:a16="http://schemas.microsoft.com/office/drawing/2014/main" id="{2512A147-6620-4B90-85DC-15815D60FB86}"/>
              </a:ext>
            </a:extLst>
          </p:cNvPr>
          <p:cNvSpPr>
            <a:spLocks noGrp="1"/>
          </p:cNvSpPr>
          <p:nvPr>
            <p:ph type="body" sz="quarter" idx="22" hasCustomPrompt="1"/>
          </p:nvPr>
        </p:nvSpPr>
        <p:spPr>
          <a:xfrm>
            <a:off x="296081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6" name="tekst">
            <a:extLst>
              <a:ext uri="{FF2B5EF4-FFF2-40B4-BE49-F238E27FC236}">
                <a16:creationId xmlns:a16="http://schemas.microsoft.com/office/drawing/2014/main" id="{825C421C-6BFC-4F86-AB20-B899E12E3FD3}"/>
              </a:ext>
            </a:extLst>
          </p:cNvPr>
          <p:cNvSpPr>
            <a:spLocks noGrp="1"/>
          </p:cNvSpPr>
          <p:nvPr>
            <p:ph type="body" sz="quarter" idx="23" hasCustomPrompt="1"/>
          </p:nvPr>
        </p:nvSpPr>
        <p:spPr>
          <a:xfrm>
            <a:off x="296081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7" name="Tijdelijke aanduiding voor tekst 15">
            <a:extLst>
              <a:ext uri="{FF2B5EF4-FFF2-40B4-BE49-F238E27FC236}">
                <a16:creationId xmlns:a16="http://schemas.microsoft.com/office/drawing/2014/main" id="{0E60DB0A-94B9-4659-AADA-7CF91FBCC36B}"/>
              </a:ext>
            </a:extLst>
          </p:cNvPr>
          <p:cNvSpPr>
            <a:spLocks noGrp="1"/>
          </p:cNvSpPr>
          <p:nvPr>
            <p:ph type="body" sz="quarter" idx="24" hasCustomPrompt="1"/>
          </p:nvPr>
        </p:nvSpPr>
        <p:spPr>
          <a:xfrm>
            <a:off x="506747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8" name="afbeelding">
            <a:extLst>
              <a:ext uri="{FF2B5EF4-FFF2-40B4-BE49-F238E27FC236}">
                <a16:creationId xmlns:a16="http://schemas.microsoft.com/office/drawing/2014/main" id="{85B02DD3-0659-432D-AA34-1D5035D1E03A}"/>
              </a:ext>
            </a:extLst>
          </p:cNvPr>
          <p:cNvSpPr>
            <a:spLocks noGrp="1"/>
          </p:cNvSpPr>
          <p:nvPr>
            <p:ph type="pic" sz="quarter" idx="25" hasCustomPrompt="1"/>
          </p:nvPr>
        </p:nvSpPr>
        <p:spPr>
          <a:xfrm>
            <a:off x="522711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9" name="tekst">
            <a:extLst>
              <a:ext uri="{FF2B5EF4-FFF2-40B4-BE49-F238E27FC236}">
                <a16:creationId xmlns:a16="http://schemas.microsoft.com/office/drawing/2014/main" id="{B9048DC6-DA57-4FEB-818D-B9EE69DA9D5C}"/>
              </a:ext>
            </a:extLst>
          </p:cNvPr>
          <p:cNvSpPr>
            <a:spLocks noGrp="1"/>
          </p:cNvSpPr>
          <p:nvPr>
            <p:ph type="body" sz="quarter" idx="26" hasCustomPrompt="1"/>
          </p:nvPr>
        </p:nvSpPr>
        <p:spPr>
          <a:xfrm>
            <a:off x="522711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0" name="tekst">
            <a:extLst>
              <a:ext uri="{FF2B5EF4-FFF2-40B4-BE49-F238E27FC236}">
                <a16:creationId xmlns:a16="http://schemas.microsoft.com/office/drawing/2014/main" id="{8E5F2326-69E9-43FB-8770-74D38F98A697}"/>
              </a:ext>
            </a:extLst>
          </p:cNvPr>
          <p:cNvSpPr>
            <a:spLocks noGrp="1"/>
          </p:cNvSpPr>
          <p:nvPr>
            <p:ph type="body" sz="quarter" idx="27" hasCustomPrompt="1"/>
          </p:nvPr>
        </p:nvSpPr>
        <p:spPr>
          <a:xfrm>
            <a:off x="522711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1" name="Tijdelijke aanduiding voor tekst 15">
            <a:extLst>
              <a:ext uri="{FF2B5EF4-FFF2-40B4-BE49-F238E27FC236}">
                <a16:creationId xmlns:a16="http://schemas.microsoft.com/office/drawing/2014/main" id="{1FD15D59-A304-4150-8683-C6514C4EAD0A}"/>
              </a:ext>
            </a:extLst>
          </p:cNvPr>
          <p:cNvSpPr>
            <a:spLocks noGrp="1"/>
          </p:cNvSpPr>
          <p:nvPr>
            <p:ph type="body" sz="quarter" idx="28" hasCustomPrompt="1"/>
          </p:nvPr>
        </p:nvSpPr>
        <p:spPr>
          <a:xfrm>
            <a:off x="733376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2" name="afbeelding">
            <a:extLst>
              <a:ext uri="{FF2B5EF4-FFF2-40B4-BE49-F238E27FC236}">
                <a16:creationId xmlns:a16="http://schemas.microsoft.com/office/drawing/2014/main" id="{D67FEB58-17DA-4CD4-8A97-BD7F8FD55F59}"/>
              </a:ext>
            </a:extLst>
          </p:cNvPr>
          <p:cNvSpPr>
            <a:spLocks noGrp="1"/>
          </p:cNvSpPr>
          <p:nvPr>
            <p:ph type="pic" sz="quarter" idx="29" hasCustomPrompt="1"/>
          </p:nvPr>
        </p:nvSpPr>
        <p:spPr>
          <a:xfrm>
            <a:off x="749340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3" name="tekst">
            <a:extLst>
              <a:ext uri="{FF2B5EF4-FFF2-40B4-BE49-F238E27FC236}">
                <a16:creationId xmlns:a16="http://schemas.microsoft.com/office/drawing/2014/main" id="{AEC48573-7652-4D58-A60E-DE50685FCD0D}"/>
              </a:ext>
            </a:extLst>
          </p:cNvPr>
          <p:cNvSpPr>
            <a:spLocks noGrp="1"/>
          </p:cNvSpPr>
          <p:nvPr>
            <p:ph type="body" sz="quarter" idx="30" hasCustomPrompt="1"/>
          </p:nvPr>
        </p:nvSpPr>
        <p:spPr>
          <a:xfrm>
            <a:off x="749340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4" name="tekst">
            <a:extLst>
              <a:ext uri="{FF2B5EF4-FFF2-40B4-BE49-F238E27FC236}">
                <a16:creationId xmlns:a16="http://schemas.microsoft.com/office/drawing/2014/main" id="{32C0B55B-FB41-4954-98F9-F09EA843D6AC}"/>
              </a:ext>
            </a:extLst>
          </p:cNvPr>
          <p:cNvSpPr>
            <a:spLocks noGrp="1"/>
          </p:cNvSpPr>
          <p:nvPr>
            <p:ph type="body" sz="quarter" idx="31" hasCustomPrompt="1"/>
          </p:nvPr>
        </p:nvSpPr>
        <p:spPr>
          <a:xfrm>
            <a:off x="749340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5" name="Tijdelijke aanduiding voor tekst 15">
            <a:extLst>
              <a:ext uri="{FF2B5EF4-FFF2-40B4-BE49-F238E27FC236}">
                <a16:creationId xmlns:a16="http://schemas.microsoft.com/office/drawing/2014/main" id="{894F2C6F-C6CE-4B6C-98C2-9C66C62B8B95}"/>
              </a:ext>
            </a:extLst>
          </p:cNvPr>
          <p:cNvSpPr>
            <a:spLocks noGrp="1"/>
          </p:cNvSpPr>
          <p:nvPr>
            <p:ph type="body" sz="quarter" idx="32" hasCustomPrompt="1"/>
          </p:nvPr>
        </p:nvSpPr>
        <p:spPr>
          <a:xfrm>
            <a:off x="960006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6" name="afbeelding">
            <a:extLst>
              <a:ext uri="{FF2B5EF4-FFF2-40B4-BE49-F238E27FC236}">
                <a16:creationId xmlns:a16="http://schemas.microsoft.com/office/drawing/2014/main" id="{0EA5D3A3-EF37-48F2-AB6C-83DF03390C12}"/>
              </a:ext>
            </a:extLst>
          </p:cNvPr>
          <p:cNvSpPr>
            <a:spLocks noGrp="1"/>
          </p:cNvSpPr>
          <p:nvPr>
            <p:ph type="pic" sz="quarter" idx="33" hasCustomPrompt="1"/>
          </p:nvPr>
        </p:nvSpPr>
        <p:spPr>
          <a:xfrm>
            <a:off x="975970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7" name="tekst">
            <a:extLst>
              <a:ext uri="{FF2B5EF4-FFF2-40B4-BE49-F238E27FC236}">
                <a16:creationId xmlns:a16="http://schemas.microsoft.com/office/drawing/2014/main" id="{F950A9D3-BA58-4004-847D-49AF8D7F08B8}"/>
              </a:ext>
            </a:extLst>
          </p:cNvPr>
          <p:cNvSpPr>
            <a:spLocks noGrp="1"/>
          </p:cNvSpPr>
          <p:nvPr>
            <p:ph type="body" sz="quarter" idx="34" hasCustomPrompt="1"/>
          </p:nvPr>
        </p:nvSpPr>
        <p:spPr>
          <a:xfrm>
            <a:off x="975970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8" name="tekst">
            <a:extLst>
              <a:ext uri="{FF2B5EF4-FFF2-40B4-BE49-F238E27FC236}">
                <a16:creationId xmlns:a16="http://schemas.microsoft.com/office/drawing/2014/main" id="{13E82B4B-C340-40F8-9639-4016A47C2B7B}"/>
              </a:ext>
            </a:extLst>
          </p:cNvPr>
          <p:cNvSpPr>
            <a:spLocks noGrp="1"/>
          </p:cNvSpPr>
          <p:nvPr>
            <p:ph type="body" sz="quarter" idx="35" hasCustomPrompt="1"/>
          </p:nvPr>
        </p:nvSpPr>
        <p:spPr>
          <a:xfrm>
            <a:off x="975970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18948198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Titel [wit]">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AC9E5EC4-62CA-4FE2-89F4-F767160BDBB6}"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1178118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Titel [groen]">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70B9E93-1BBC-4AD1-8569-8F603492F6A7}"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5506531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Titel [donker groen]">
    <p:bg>
      <p:bgPr>
        <a:solidFill>
          <a:schemeClr val="accent1"/>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DF169CD-1007-4507-ADC2-43B463C284C9}"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405378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ekst [wit]">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11101386" cy="4344987"/>
          </a:xfrm>
        </p:spPr>
        <p:txBody>
          <a:bodyPr/>
          <a:lstStyle>
            <a:lvl5pPr>
              <a:defRPr/>
            </a:lvl5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01CC20F5-3345-40A9-835F-579B47BF4C2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1737024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Tekst [groen]">
    <p:bg>
      <p:bgPr>
        <a:solidFill>
          <a:schemeClr val="accent2"/>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2C4145AB-C68B-4DA9-9AB4-72BE6E6C157E}"/>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38D287E4-716B-4F5C-8545-06DAE0E0383C}"/>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2AAA9895-2317-4B37-B980-3C4D91CB1FC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188E3510-79C5-4401-BD2F-919384D29A64}"/>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382E675A-EC2E-407A-84ED-B1AE29119AA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E5722446-BB3E-45D5-8E8F-312501C6743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A07BF1D-A006-42A4-9244-31BEAD5356C7}"/>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F1D2B743-E950-4AB2-93F9-0BC02B5E7959}"/>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5196F0F-CCBA-4506-A958-BFEABD70DB0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307C1B8C-F18C-436B-B5D6-66D5474F470B}"/>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620987F2-81A5-4F0A-94B5-CC5585C45AAF}"/>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C1A47905-D5C0-4E7D-B12C-E17D5E4BB08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E20D6185-9310-4161-8522-AAC1FDDD34D0}"/>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6C58D7D0-F64B-4043-8385-F257CDF0D06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A02561C9-FBE4-4D42-B875-24481B5F68AE}"/>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7E06D10A-AF25-429D-8091-4DCB124441E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DD97A39B-8FA3-4B18-A8E2-921102724E4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278FF15D-542A-4876-9C83-29C5624AD7F9}"/>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4D75DB3C-9AF2-4B00-8E54-5706971355F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6CA64225-4EDA-4EE9-A2E1-9E76C539A78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93A463E4-AA13-4740-9180-24E642D3FD1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BEACD8B-F1D2-4E43-A718-4046D801F19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739B8263-4A70-4DA4-B159-E8848858AC8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AA4A1C09-C31B-40F1-99E0-B23919DAFDE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94B44FD-E780-47AF-BBC7-86EF15FFA9C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C2D9A0F1-87ED-4FB4-B62A-86B9CB38DBF1}"/>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76A3736-47AB-4074-A195-8CA47797194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F37BDEF5-65B6-444F-8022-D9C647B01B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38FFB5C-A170-4B54-BB9E-DD038AE283C3}"/>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A79CFEBC-C313-444A-8EC7-73C4EC0B0145}"/>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9E1263CE-2F62-4F50-A63E-AC25938A9F1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7DC3B8B5-45C8-4198-A49F-FE0ADD48069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BFF66457-4223-49F0-9EE6-12803E6C091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401084BB-88EF-43AD-A763-78DB8181CF8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1CD9FF8-EBA4-40E2-B45F-61C157203B6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69D1E2-3517-4FB9-B32A-0052EBAAC01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67CDD5F-B761-46B1-A9C4-1A94FFD7BA2A}"/>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78B6C259-0AE7-4202-9807-BD834E7EB3D6}"/>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A21E12EC-DB2B-408C-AB30-5708D997AA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07CF87D5-13EB-44A4-94C3-D7A2C0E2E89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2FBF5CFF-5EF5-45B0-9F0C-AD274268440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B5A69E24-9ACB-49DE-8046-2ABF1ECE1F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67C9DAE-B56B-4E92-B9A8-C8F5178A762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00F1D9D0-92BD-4130-B649-34316C5B09D6}"/>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7F0E6F9-ED5D-4E36-861E-9698E6E89089}"/>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95DF9D3D-3D2A-4B5B-AB0D-AF4B4482D19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B980B410-FED0-41E8-9F17-E1DD748F2E8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0523DBAC-8EB0-4001-9BC1-FB53E87D911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0C750190-B966-4F79-8CC1-CD8DE15E9994}"/>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1F6750EC-12C3-453C-B2C6-803F4850DE7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EA7FA4C-6F0B-4BC7-919B-C651D05F4D0C}"/>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16E8A62-80C6-4D8A-914D-D164E460591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5CE78915-B1E4-434F-BAAA-8B885BA4A27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AD9D208A-E4B1-4A90-95D6-7487778576B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86F3F340-7FB8-4455-8E82-BEA786DD98A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75C3A82-4042-4752-B816-14E8684A6C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B7681BC0-4AFB-4629-A414-61080317518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F365C0FD-C8C6-4F5A-B111-450572AC209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9C0EC8F6-C7BC-4A8E-B8D9-211CEF4FD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A8BD8E96-32FB-453E-9F67-EBD7B3AC041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7A750310-4731-4D8C-B587-05375BC752C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64CC141B-3534-49A2-BD0F-E2271840E4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5E31D3BA-8BDC-4E52-A488-34AB263CEA1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08742252-BE4F-4F20-BB47-B5D205320F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4A8DB8D-4B66-4C3C-83D3-B27580A6F09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4FE28AB-A886-48FC-9226-D30BD93A214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D0751198-EA9C-49D0-8E5E-3CF28F85287B}"/>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C2C18EC4-08B0-4464-93D8-70BDB1CEE858}"/>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2D80E94F-518C-474A-A42C-14C0B237EA3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B9105706-1EE4-46D1-B124-5C32A4AE23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4D8DF5B1-6C0C-4ECF-A181-E0A70D58F2D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6CC4F002-3E46-4EC4-8220-BBB9A6E70C47}"/>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24AE732-D85F-49F9-85E8-71A4F6811F0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9629699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ekst [donker groen]">
    <p:bg>
      <p:bgPr>
        <a:solidFill>
          <a:schemeClr val="accent1"/>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59F298C5-1B8B-4D0E-B0B7-0B20240DDE7A}"/>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A4A33F4E-A9CB-493C-94DD-3C0ABF29BF36}"/>
                </a:ext>
              </a:extLst>
            </p:cNvPr>
            <p:cNvSpPr/>
            <p:nvPr userDrawn="1"/>
          </p:nvSpPr>
          <p:spPr>
            <a:xfrm>
              <a:off x="-3786165" y="-1"/>
              <a:ext cx="3593091" cy="5124131"/>
            </a:xfrm>
            <a:prstGeom prst="rect">
              <a:avLst/>
            </a:prstGeom>
            <a:solidFill>
              <a:schemeClr val="tx2"/>
            </a:solidFill>
            <a:ln w="635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B0BAF353-19A8-477B-AABE-1ABA5B62E200}"/>
                </a:ext>
              </a:extLst>
            </p:cNvPr>
            <p:cNvSpPr/>
            <p:nvPr userDrawn="1"/>
          </p:nvSpPr>
          <p:spPr>
            <a:xfrm>
              <a:off x="-3604183" y="183748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FADF52A-B400-49BC-8CF8-C1F17CB4F462}"/>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9716852D-F40F-4AAC-9254-0F7E6852925D}"/>
                </a:ext>
              </a:extLst>
            </p:cNvPr>
            <p:cNvSpPr/>
            <p:nvPr userDrawn="1"/>
          </p:nvSpPr>
          <p:spPr>
            <a:xfrm>
              <a:off x="-3604183" y="219682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C4CDC373-55BD-4E24-9BD3-BE84E3B7DE5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1CE638D-339D-474B-A8E5-5E94A1685DC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E6418EF-A9A1-49F1-A3A9-12FF429B6F03}"/>
                </a:ext>
              </a:extLst>
            </p:cNvPr>
            <p:cNvSpPr/>
            <p:nvPr userDrawn="1"/>
          </p:nvSpPr>
          <p:spPr>
            <a:xfrm>
              <a:off x="-3604183" y="255617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2E0081ED-A64A-4E22-9615-D489DB13EE8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6175CED-7A4A-4A9F-8CFF-2D987DF0A43D}"/>
                </a:ext>
              </a:extLst>
            </p:cNvPr>
            <p:cNvSpPr/>
            <p:nvPr userDrawn="1"/>
          </p:nvSpPr>
          <p:spPr>
            <a:xfrm>
              <a:off x="-3604183" y="291551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7A8D6CA5-F69A-49BA-A1E8-DC1FE1E859A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2277D0B-463B-4C83-AFE5-DE83842D3EC0}"/>
                </a:ext>
              </a:extLst>
            </p:cNvPr>
            <p:cNvSpPr/>
            <p:nvPr userDrawn="1"/>
          </p:nvSpPr>
          <p:spPr>
            <a:xfrm>
              <a:off x="-3604183" y="327486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F1FD9EA7-AE21-4776-9E46-CB84BC82D4A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BF114144-5B73-4061-A5E5-49E90FE6DF70}"/>
                </a:ext>
              </a:extLst>
            </p:cNvPr>
            <p:cNvSpPr/>
            <p:nvPr userDrawn="1"/>
          </p:nvSpPr>
          <p:spPr>
            <a:xfrm>
              <a:off x="-3604183" y="363420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4201FF50-1B85-42A2-9EDB-3989C9BC817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26CE5409-1393-4BF7-B5DA-207A7577E7F0}"/>
                </a:ext>
              </a:extLst>
            </p:cNvPr>
            <p:cNvSpPr/>
            <p:nvPr userDrawn="1"/>
          </p:nvSpPr>
          <p:spPr>
            <a:xfrm>
              <a:off x="-3604183" y="399355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0CA95CD5-1B0B-476B-8D7B-A3AE7EB67CC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79076BB6-948B-4CE4-A7F4-E3575D243731}"/>
                </a:ext>
              </a:extLst>
            </p:cNvPr>
            <p:cNvSpPr/>
            <p:nvPr userDrawn="1"/>
          </p:nvSpPr>
          <p:spPr>
            <a:xfrm>
              <a:off x="-3604183" y="435289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3430F9B2-4866-4516-AFE0-021B72E0844C}"/>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E046934-FFFA-4DD8-BEA2-BA429DB89B2B}"/>
                </a:ext>
              </a:extLst>
            </p:cNvPr>
            <p:cNvSpPr/>
            <p:nvPr userDrawn="1"/>
          </p:nvSpPr>
          <p:spPr>
            <a:xfrm>
              <a:off x="-3604183" y="4712245"/>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A401CA29-C703-4140-B915-4AB6DE0CE532}"/>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9B7850F2-8CDC-49C0-9511-8FB928EECE84}"/>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1BD53164-7A93-4D9D-9684-51C8FAB0CFA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A6865A-078D-4A74-8867-F4592C669C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923E7B42-FD34-47C8-BA5B-8601FD14D4F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9695A7C1-3400-4D41-9966-3F87EB719656}"/>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9713DB6B-67EA-4B13-9758-F06924AF977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5768FDDE-B64E-42CD-86DE-E297128EF2A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79D853F-72E7-41E8-B50F-DACB10B2BB38}"/>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B8E937E3-0536-4735-B70D-C2349B165914}"/>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8C5280C-DFB9-4BBF-832B-A1853C76C84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86D1ECF7-65A9-4CA2-9BEE-1AF44EDB0D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FCA66897-33B2-498E-A8BC-7955DC6D314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D2A5B9C5-6B68-4487-9E0B-1606CF8DCD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15C79B62-47F3-44A5-B9BB-7DB91EF393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7DC958-3379-4965-B12B-358536F2C5A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50CB2D7-6830-4FDE-9D38-C8C7053E3F7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3DCFE30A-082B-443B-AB81-C78EBDFAD0D3}"/>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4DB07196-9933-4B32-BF5E-2416F4738AE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A3576F07-AE86-4B18-B919-D20365BC07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7942CE50-7BA8-41EE-ABDD-8117093147C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86409610-4FF9-4150-B211-7160EBAB397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F16DDC05-6CA4-4871-BE01-12E2019C72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E9B3BBD2-80F3-426A-BC14-72A9E0EAF64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3C0534D9-123B-4298-82F0-B9B39931DCD7}"/>
                  </a:ext>
                </a:extLst>
              </p:cNvPr>
              <p:cNvCxnSpPr>
                <a:cxnSpLocks/>
              </p:cNvCxnSpPr>
              <p:nvPr userDrawn="1"/>
            </p:nvCxnSpPr>
            <p:spPr>
              <a:xfrm flipV="1">
                <a:off x="-3459956" y="588169"/>
                <a:ext cx="547687" cy="219076"/>
              </a:xfrm>
              <a:prstGeom prst="line">
                <a:avLst/>
              </a:prstGeom>
              <a:noFill/>
              <a:ln w="19050" cap="rnd" cmpd="sng" algn="ctr">
                <a:solidFill>
                  <a:schemeClr val="accent2"/>
                </a:solidFill>
                <a:prstDash val="solid"/>
                <a:headEnd type="oval"/>
              </a:ln>
              <a:effectLst/>
            </p:spPr>
          </p:cxnSp>
          <p:cxnSp>
            <p:nvCxnSpPr>
              <p:cNvPr id="46" name="Rechte verbindingslijn 45">
                <a:extLst>
                  <a:ext uri="{FF2B5EF4-FFF2-40B4-BE49-F238E27FC236}">
                    <a16:creationId xmlns:a16="http://schemas.microsoft.com/office/drawing/2014/main" id="{047F6347-9FA6-4CA3-9546-3421D40ABFAC}"/>
                  </a:ext>
                </a:extLst>
              </p:cNvPr>
              <p:cNvCxnSpPr>
                <a:cxnSpLocks/>
              </p:cNvCxnSpPr>
              <p:nvPr userDrawn="1"/>
            </p:nvCxnSpPr>
            <p:spPr>
              <a:xfrm>
                <a:off x="-3224213" y="828675"/>
                <a:ext cx="319088" cy="0"/>
              </a:xfrm>
              <a:prstGeom prst="line">
                <a:avLst/>
              </a:prstGeom>
              <a:noFill/>
              <a:ln w="19050" cap="rnd" cmpd="sng" algn="ctr">
                <a:solidFill>
                  <a:schemeClr val="accent2"/>
                </a:solidFill>
                <a:prstDash val="solid"/>
                <a:headEnd type="oval"/>
              </a:ln>
              <a:effectLst/>
            </p:spPr>
          </p:cxnSp>
          <p:sp>
            <p:nvSpPr>
              <p:cNvPr id="47" name="Rechthoek 46">
                <a:extLst>
                  <a:ext uri="{FF2B5EF4-FFF2-40B4-BE49-F238E27FC236}">
                    <a16:creationId xmlns:a16="http://schemas.microsoft.com/office/drawing/2014/main" id="{F4DCF116-AA6A-4CFA-8BF1-A8FDDE14174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16BDFE4-BD02-4C59-B07A-FA3E4376867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BE5D1E6D-F40B-4B5D-BC29-EA269A229171}"/>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2483CB31-FB01-4A21-BF6A-7C65F6BD16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ADC4F898-F0AD-484C-8893-816C9010124B}"/>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04C0A6B5-45AB-4870-B7F9-D02F34165FC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A18A9B84-9B7B-4A08-BBFE-BB6294C891D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051AB24-4E66-400C-9FA2-EC62FB3FA0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9125F9A5-ACE9-4C9A-ADB0-B40E7462B8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F3237ACB-CAFC-4410-901D-299E570F89B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3BBBEEAC-DBAC-4FCA-AECD-AEC0325E3CD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6BE221B8-7B36-4706-B4F1-B17250464A90}"/>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0FC5063B-F178-457D-8D61-04AC9ECA220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829EBA37-8026-4E0F-AD98-B7449F3BD7DA}"/>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9DC1FF12-8C6E-4129-981C-47F4E42D070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EB77BB6D-BCC7-4772-BCA4-21AEE610F9C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0EF0A520-C793-49F6-8763-3019E2F86C4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AFE5B98E-5E7E-41CE-9C83-AF3E440D326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392CD823-4FC7-454E-9F18-8827FAC433D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B50C01AA-7621-4E5E-AE18-CA25EE80E84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C1683DF-A1B4-4796-92A9-720128C2D51F}"/>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32002FAE-BEB6-464E-B8FF-37CB344CF8E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4373A6-7561-41E8-83C5-4CF50861A76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5BB232DC-86CF-421C-AB9B-FF0147FA313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10F406B3-CF28-475A-B4B5-DF9B798318F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DB708FB0-9806-4BB8-8B2B-7E1AA726FF88}"/>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B003FABD-3768-41CE-A027-83002904881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420166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ekst + Beeld S - 2 kolommen">
    <p:spTree>
      <p:nvGrpSpPr>
        <p:cNvPr id="1" name=""/>
        <p:cNvGrpSpPr/>
        <p:nvPr/>
      </p:nvGrpSpPr>
      <p:grpSpPr>
        <a:xfrm>
          <a:off x="0" y="0"/>
          <a:ext cx="0" cy="0"/>
          <a:chOff x="0" y="0"/>
          <a:chExt cx="0" cy="0"/>
        </a:xfrm>
      </p:grpSpPr>
      <p:grpSp>
        <p:nvGrpSpPr>
          <p:cNvPr id="86" name="- INSTRUCTIES">
            <a:extLst>
              <a:ext uri="{FF2B5EF4-FFF2-40B4-BE49-F238E27FC236}">
                <a16:creationId xmlns:a16="http://schemas.microsoft.com/office/drawing/2014/main" id="{C9172FE5-A887-45E1-BCA2-E89113CD4A2C}"/>
              </a:ext>
            </a:extLst>
          </p:cNvPr>
          <p:cNvGrpSpPr/>
          <p:nvPr userDrawn="1"/>
        </p:nvGrpSpPr>
        <p:grpSpPr>
          <a:xfrm>
            <a:off x="12377595" y="-1"/>
            <a:ext cx="3693386" cy="6688475"/>
            <a:chOff x="-3786165" y="-1"/>
            <a:chExt cx="3693386" cy="6688475"/>
          </a:xfrm>
        </p:grpSpPr>
        <p:sp>
          <p:nvSpPr>
            <p:cNvPr id="87" name="Rechthoek 86">
              <a:extLst>
                <a:ext uri="{FF2B5EF4-FFF2-40B4-BE49-F238E27FC236}">
                  <a16:creationId xmlns:a16="http://schemas.microsoft.com/office/drawing/2014/main" id="{FA6C3361-DAD4-4C99-A8DF-C7F8FC903F9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8" name="Ovaal 87">
              <a:extLst>
                <a:ext uri="{FF2B5EF4-FFF2-40B4-BE49-F238E27FC236}">
                  <a16:creationId xmlns:a16="http://schemas.microsoft.com/office/drawing/2014/main" id="{9ED013B7-585F-4DDB-81CB-835755D7D41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9" name="Rechthoek 88">
              <a:extLst>
                <a:ext uri="{FF2B5EF4-FFF2-40B4-BE49-F238E27FC236}">
                  <a16:creationId xmlns:a16="http://schemas.microsoft.com/office/drawing/2014/main" id="{C84FC922-4F0D-48B1-B98B-9A04D562458C}"/>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0" name="Ovaal 89">
              <a:extLst>
                <a:ext uri="{FF2B5EF4-FFF2-40B4-BE49-F238E27FC236}">
                  <a16:creationId xmlns:a16="http://schemas.microsoft.com/office/drawing/2014/main" id="{2C8783DD-9C83-46D1-9ACE-0C62FA7B66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E03DD9B-4A60-4EA5-8326-4128C3E4CB3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7566DFF6-F7BF-48D5-9810-A4E2990B3197}"/>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C959DA77-0FA0-4A66-8C13-8E28B34384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4" name="Rechthoek 93">
              <a:extLst>
                <a:ext uri="{FF2B5EF4-FFF2-40B4-BE49-F238E27FC236}">
                  <a16:creationId xmlns:a16="http://schemas.microsoft.com/office/drawing/2014/main" id="{98341AD1-1250-4C35-A37C-E01B9E0F8CB1}"/>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6316AB4D-36B4-410A-BE0C-4A3E2D9DF31E}"/>
                </a:ext>
              </a:extLst>
            </p:cNvPr>
            <p:cNvGrpSpPr/>
            <p:nvPr userDrawn="1"/>
          </p:nvGrpSpPr>
          <p:grpSpPr>
            <a:xfrm>
              <a:off x="-2485819" y="3479783"/>
              <a:ext cx="1222990" cy="563933"/>
              <a:chOff x="-2485819" y="3399207"/>
              <a:chExt cx="1222990" cy="563933"/>
            </a:xfrm>
          </p:grpSpPr>
          <p:sp>
            <p:nvSpPr>
              <p:cNvPr id="134" name="Rechthoek 133">
                <a:extLst>
                  <a:ext uri="{FF2B5EF4-FFF2-40B4-BE49-F238E27FC236}">
                    <a16:creationId xmlns:a16="http://schemas.microsoft.com/office/drawing/2014/main" id="{90B808A0-A3FF-4080-8170-A1E31F64FE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5" name="Rechthoek 134">
                <a:extLst>
                  <a:ext uri="{FF2B5EF4-FFF2-40B4-BE49-F238E27FC236}">
                    <a16:creationId xmlns:a16="http://schemas.microsoft.com/office/drawing/2014/main" id="{D884DC45-224B-4C2E-B506-6181A22F49B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6" name="Groep 135">
                <a:extLst>
                  <a:ext uri="{FF2B5EF4-FFF2-40B4-BE49-F238E27FC236}">
                    <a16:creationId xmlns:a16="http://schemas.microsoft.com/office/drawing/2014/main" id="{ED11A6B6-A14B-447E-8B4B-AF1204977A0B}"/>
                  </a:ext>
                </a:extLst>
              </p:cNvPr>
              <p:cNvGrpSpPr/>
              <p:nvPr userDrawn="1"/>
            </p:nvGrpSpPr>
            <p:grpSpPr>
              <a:xfrm>
                <a:off x="-2403869" y="3460544"/>
                <a:ext cx="155951" cy="131922"/>
                <a:chOff x="12968836" y="3354170"/>
                <a:chExt cx="404806" cy="342433"/>
              </a:xfrm>
            </p:grpSpPr>
            <p:sp>
              <p:nvSpPr>
                <p:cNvPr id="149" name="Rechthoek: afgeronde hoeken 148">
                  <a:extLst>
                    <a:ext uri="{FF2B5EF4-FFF2-40B4-BE49-F238E27FC236}">
                      <a16:creationId xmlns:a16="http://schemas.microsoft.com/office/drawing/2014/main" id="{781320F9-4C53-44E9-ABDC-8AB6C2D0D09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E403212-18BB-43C6-9D7D-E00F52ECD6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96C27219-63A1-4574-841D-DF068DCE4D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A50C0A94-1B06-4F98-81CB-0BC190ECD3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634C73D5-183E-4E8C-93B9-15D0143701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4" name="Rechthoek 153">
                  <a:extLst>
                    <a:ext uri="{FF2B5EF4-FFF2-40B4-BE49-F238E27FC236}">
                      <a16:creationId xmlns:a16="http://schemas.microsoft.com/office/drawing/2014/main" id="{93577090-D387-495C-B77E-D7A7C5B390A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7" name="Groep 136">
                <a:extLst>
                  <a:ext uri="{FF2B5EF4-FFF2-40B4-BE49-F238E27FC236}">
                    <a16:creationId xmlns:a16="http://schemas.microsoft.com/office/drawing/2014/main" id="{EDC26E51-5822-42E5-8B7D-1B2FAFE040A7}"/>
                  </a:ext>
                </a:extLst>
              </p:cNvPr>
              <p:cNvGrpSpPr/>
              <p:nvPr userDrawn="1"/>
            </p:nvGrpSpPr>
            <p:grpSpPr>
              <a:xfrm>
                <a:off x="-2423424" y="3690208"/>
                <a:ext cx="166739" cy="218963"/>
                <a:chOff x="12940828" y="3950597"/>
                <a:chExt cx="432813" cy="568367"/>
              </a:xfrm>
            </p:grpSpPr>
            <p:grpSp>
              <p:nvGrpSpPr>
                <p:cNvPr id="141" name="Groep 140">
                  <a:extLst>
                    <a:ext uri="{FF2B5EF4-FFF2-40B4-BE49-F238E27FC236}">
                      <a16:creationId xmlns:a16="http://schemas.microsoft.com/office/drawing/2014/main" id="{8A7211ED-5D2B-495D-A867-AFE25706D8D3}"/>
                    </a:ext>
                  </a:extLst>
                </p:cNvPr>
                <p:cNvGrpSpPr/>
                <p:nvPr userDrawn="1"/>
              </p:nvGrpSpPr>
              <p:grpSpPr>
                <a:xfrm>
                  <a:off x="13000382" y="4006891"/>
                  <a:ext cx="373259" cy="315747"/>
                  <a:chOff x="12968836" y="3354170"/>
                  <a:chExt cx="404806" cy="342433"/>
                </a:xfrm>
              </p:grpSpPr>
              <p:sp>
                <p:nvSpPr>
                  <p:cNvPr id="143" name="Rechthoek: afgeronde hoeken 142">
                    <a:extLst>
                      <a:ext uri="{FF2B5EF4-FFF2-40B4-BE49-F238E27FC236}">
                        <a16:creationId xmlns:a16="http://schemas.microsoft.com/office/drawing/2014/main" id="{EF9B4CB8-A5AD-4B3B-B078-58D6B052699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0487E074-C521-4379-9E2B-747206D229F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A8664B34-0CD5-446D-AEFA-894231D8ACC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3EF94B15-C22A-49C6-A1DF-F791A693CBF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9F2944E7-A640-43C3-A306-AB00CC22F9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5AD888AC-60A6-489B-B0B1-71C838B69BB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2" name="Boog 141">
                  <a:extLst>
                    <a:ext uri="{FF2B5EF4-FFF2-40B4-BE49-F238E27FC236}">
                      <a16:creationId xmlns:a16="http://schemas.microsoft.com/office/drawing/2014/main" id="{7F57E615-C1F1-420D-B206-55C9301D7A8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8" name="Tekstvak 137">
                <a:extLst>
                  <a:ext uri="{FF2B5EF4-FFF2-40B4-BE49-F238E27FC236}">
                    <a16:creationId xmlns:a16="http://schemas.microsoft.com/office/drawing/2014/main" id="{E8C451C2-A3E5-4826-96F9-ABD8E12C0A3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9" name="Tekstvak 138">
                <a:extLst>
                  <a:ext uri="{FF2B5EF4-FFF2-40B4-BE49-F238E27FC236}">
                    <a16:creationId xmlns:a16="http://schemas.microsoft.com/office/drawing/2014/main" id="{1D8BEFFA-7791-4261-A8EF-F9CC73D3943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0" name="Vrije vorm: vorm 139">
                <a:extLst>
                  <a:ext uri="{FF2B5EF4-FFF2-40B4-BE49-F238E27FC236}">
                    <a16:creationId xmlns:a16="http://schemas.microsoft.com/office/drawing/2014/main" id="{5CF4A8F0-AC56-4DDA-8C52-3AB630ADA6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6" name="Groep 95">
              <a:extLst>
                <a:ext uri="{FF2B5EF4-FFF2-40B4-BE49-F238E27FC236}">
                  <a16:creationId xmlns:a16="http://schemas.microsoft.com/office/drawing/2014/main" id="{D2436176-8BFD-4D90-BAD0-4F2FB9F7EB37}"/>
                </a:ext>
              </a:extLst>
            </p:cNvPr>
            <p:cNvGrpSpPr/>
            <p:nvPr userDrawn="1"/>
          </p:nvGrpSpPr>
          <p:grpSpPr>
            <a:xfrm>
              <a:off x="-3786165" y="5728778"/>
              <a:ext cx="3693386" cy="959696"/>
              <a:chOff x="-3786437" y="6163468"/>
              <a:chExt cx="3693386" cy="959696"/>
            </a:xfrm>
          </p:grpSpPr>
          <p:sp>
            <p:nvSpPr>
              <p:cNvPr id="124" name="Rechthoek 123">
                <a:extLst>
                  <a:ext uri="{FF2B5EF4-FFF2-40B4-BE49-F238E27FC236}">
                    <a16:creationId xmlns:a16="http://schemas.microsoft.com/office/drawing/2014/main" id="{0592E427-FE47-49BD-8558-8622B74F0FC5}"/>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5" name="ICOON_info">
                <a:extLst>
                  <a:ext uri="{FF2B5EF4-FFF2-40B4-BE49-F238E27FC236}">
                    <a16:creationId xmlns:a16="http://schemas.microsoft.com/office/drawing/2014/main" id="{ECDCA7A0-69DB-4016-9A2D-2FA67E30288B}"/>
                  </a:ext>
                </a:extLst>
              </p:cNvPr>
              <p:cNvGrpSpPr/>
              <p:nvPr userDrawn="1"/>
            </p:nvGrpSpPr>
            <p:grpSpPr>
              <a:xfrm>
                <a:off x="-376736" y="6163468"/>
                <a:ext cx="283685" cy="283685"/>
                <a:chOff x="-510741" y="5913713"/>
                <a:chExt cx="267555" cy="267555"/>
              </a:xfrm>
            </p:grpSpPr>
            <p:sp>
              <p:nvSpPr>
                <p:cNvPr id="132" name="Ovaal 131">
                  <a:extLst>
                    <a:ext uri="{FF2B5EF4-FFF2-40B4-BE49-F238E27FC236}">
                      <a16:creationId xmlns:a16="http://schemas.microsoft.com/office/drawing/2014/main" id="{DF3A5F0F-63FA-4C7A-BD06-A8C71E12844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3" name="Graphic 163" descr="Informatie">
                  <a:extLst>
                    <a:ext uri="{FF2B5EF4-FFF2-40B4-BE49-F238E27FC236}">
                      <a16:creationId xmlns:a16="http://schemas.microsoft.com/office/drawing/2014/main" id="{D2A583C1-3BAB-47C5-B6AF-B6DED1014FE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6" name="Groep 125">
                <a:extLst>
                  <a:ext uri="{FF2B5EF4-FFF2-40B4-BE49-F238E27FC236}">
                    <a16:creationId xmlns:a16="http://schemas.microsoft.com/office/drawing/2014/main" id="{1BA069FF-107A-4BCA-BFDB-15EC02829AC6}"/>
                  </a:ext>
                </a:extLst>
              </p:cNvPr>
              <p:cNvGrpSpPr/>
              <p:nvPr userDrawn="1"/>
            </p:nvGrpSpPr>
            <p:grpSpPr>
              <a:xfrm>
                <a:off x="-938434" y="6420818"/>
                <a:ext cx="627798" cy="576693"/>
                <a:chOff x="-938434" y="4570310"/>
                <a:chExt cx="627798" cy="576693"/>
              </a:xfrm>
            </p:grpSpPr>
            <p:grpSp>
              <p:nvGrpSpPr>
                <p:cNvPr id="127" name="Inspireren">
                  <a:extLst>
                    <a:ext uri="{FF2B5EF4-FFF2-40B4-BE49-F238E27FC236}">
                      <a16:creationId xmlns:a16="http://schemas.microsoft.com/office/drawing/2014/main" id="{15E44B7C-D74B-4F68-8956-6A686E2AC8C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9" name="Freeform 12">
                    <a:extLst>
                      <a:ext uri="{FF2B5EF4-FFF2-40B4-BE49-F238E27FC236}">
                        <a16:creationId xmlns:a16="http://schemas.microsoft.com/office/drawing/2014/main" id="{F37F3935-759F-4E1A-B24E-FDF11495A2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3">
                    <a:extLst>
                      <a:ext uri="{FF2B5EF4-FFF2-40B4-BE49-F238E27FC236}">
                        <a16:creationId xmlns:a16="http://schemas.microsoft.com/office/drawing/2014/main" id="{1C9B7467-CB6A-418E-A4AA-D15729B73DE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1" name="Freeform 14">
                    <a:extLst>
                      <a:ext uri="{FF2B5EF4-FFF2-40B4-BE49-F238E27FC236}">
                        <a16:creationId xmlns:a16="http://schemas.microsoft.com/office/drawing/2014/main" id="{A40C0807-86AF-4F06-AF58-DC2C4B1508E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8" name="Tekstvak 127">
                  <a:extLst>
                    <a:ext uri="{FF2B5EF4-FFF2-40B4-BE49-F238E27FC236}">
                      <a16:creationId xmlns:a16="http://schemas.microsoft.com/office/drawing/2014/main" id="{FC65D880-2988-4A99-AE62-BA1E5EC763B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7" name="Groep 96">
              <a:extLst>
                <a:ext uri="{FF2B5EF4-FFF2-40B4-BE49-F238E27FC236}">
                  <a16:creationId xmlns:a16="http://schemas.microsoft.com/office/drawing/2014/main" id="{291EF89F-667D-4783-95FA-176932C73018}"/>
                </a:ext>
              </a:extLst>
            </p:cNvPr>
            <p:cNvGrpSpPr/>
            <p:nvPr userDrawn="1"/>
          </p:nvGrpSpPr>
          <p:grpSpPr>
            <a:xfrm>
              <a:off x="-3367447" y="1226982"/>
              <a:ext cx="791775" cy="406485"/>
              <a:chOff x="-3565087" y="1409294"/>
              <a:chExt cx="627469" cy="322133"/>
            </a:xfrm>
          </p:grpSpPr>
          <p:grpSp>
            <p:nvGrpSpPr>
              <p:cNvPr id="118" name="Groep 117">
                <a:extLst>
                  <a:ext uri="{FF2B5EF4-FFF2-40B4-BE49-F238E27FC236}">
                    <a16:creationId xmlns:a16="http://schemas.microsoft.com/office/drawing/2014/main" id="{6A0F3ADB-AC9A-43DA-A7AB-26D977293852}"/>
                  </a:ext>
                </a:extLst>
              </p:cNvPr>
              <p:cNvGrpSpPr/>
              <p:nvPr userDrawn="1"/>
            </p:nvGrpSpPr>
            <p:grpSpPr>
              <a:xfrm>
                <a:off x="-3364916" y="1409294"/>
                <a:ext cx="225195" cy="195499"/>
                <a:chOff x="10307162" y="1361199"/>
                <a:chExt cx="2200275" cy="1914525"/>
              </a:xfrm>
            </p:grpSpPr>
            <p:sp>
              <p:nvSpPr>
                <p:cNvPr id="120" name="Vrije vorm: vorm 119">
                  <a:extLst>
                    <a:ext uri="{FF2B5EF4-FFF2-40B4-BE49-F238E27FC236}">
                      <a16:creationId xmlns:a16="http://schemas.microsoft.com/office/drawing/2014/main" id="{4EEA3799-5797-4A40-ACC6-E01A5C2A8CEC}"/>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1" name="Groep 120">
                  <a:extLst>
                    <a:ext uri="{FF2B5EF4-FFF2-40B4-BE49-F238E27FC236}">
                      <a16:creationId xmlns:a16="http://schemas.microsoft.com/office/drawing/2014/main" id="{817194D4-97AE-4406-B576-974BA0FF104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2" name="Vrije vorm: vorm 121">
                    <a:extLst>
                      <a:ext uri="{FF2B5EF4-FFF2-40B4-BE49-F238E27FC236}">
                        <a16:creationId xmlns:a16="http://schemas.microsoft.com/office/drawing/2014/main" id="{37795CE8-7396-45D1-99AC-D83336D0C1A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3" name="Vrije vorm: vorm 122">
                    <a:extLst>
                      <a:ext uri="{FF2B5EF4-FFF2-40B4-BE49-F238E27FC236}">
                        <a16:creationId xmlns:a16="http://schemas.microsoft.com/office/drawing/2014/main" id="{85D072E7-C765-4099-8114-42F0FF893BB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9" name="Tekstvak 118">
                <a:extLst>
                  <a:ext uri="{FF2B5EF4-FFF2-40B4-BE49-F238E27FC236}">
                    <a16:creationId xmlns:a16="http://schemas.microsoft.com/office/drawing/2014/main" id="{42A51255-936C-4859-A779-1F4C634DBB6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8" name="Groep 97">
              <a:extLst>
                <a:ext uri="{FF2B5EF4-FFF2-40B4-BE49-F238E27FC236}">
                  <a16:creationId xmlns:a16="http://schemas.microsoft.com/office/drawing/2014/main" id="{2C8F5DC1-228E-493E-AADD-27E8FF6940F4}"/>
                </a:ext>
              </a:extLst>
            </p:cNvPr>
            <p:cNvGrpSpPr/>
            <p:nvPr userDrawn="1"/>
          </p:nvGrpSpPr>
          <p:grpSpPr>
            <a:xfrm>
              <a:off x="-3354295" y="5166361"/>
              <a:ext cx="514284" cy="506545"/>
              <a:chOff x="12617641" y="3403239"/>
              <a:chExt cx="752963" cy="741634"/>
            </a:xfrm>
          </p:grpSpPr>
          <p:grpSp>
            <p:nvGrpSpPr>
              <p:cNvPr id="102" name="Groep 101">
                <a:extLst>
                  <a:ext uri="{FF2B5EF4-FFF2-40B4-BE49-F238E27FC236}">
                    <a16:creationId xmlns:a16="http://schemas.microsoft.com/office/drawing/2014/main" id="{AC710C14-6073-49DE-AA62-61B290CF2832}"/>
                  </a:ext>
                </a:extLst>
              </p:cNvPr>
              <p:cNvGrpSpPr/>
              <p:nvPr userDrawn="1"/>
            </p:nvGrpSpPr>
            <p:grpSpPr>
              <a:xfrm>
                <a:off x="12771530" y="3403239"/>
                <a:ext cx="467176" cy="448491"/>
                <a:chOff x="12782157" y="3403239"/>
                <a:chExt cx="467176" cy="448491"/>
              </a:xfrm>
            </p:grpSpPr>
            <p:grpSp>
              <p:nvGrpSpPr>
                <p:cNvPr id="105" name="Groep 104">
                  <a:extLst>
                    <a:ext uri="{FF2B5EF4-FFF2-40B4-BE49-F238E27FC236}">
                      <a16:creationId xmlns:a16="http://schemas.microsoft.com/office/drawing/2014/main" id="{5259831E-868E-4725-928E-E37A0E065A26}"/>
                    </a:ext>
                  </a:extLst>
                </p:cNvPr>
                <p:cNvGrpSpPr/>
                <p:nvPr userDrawn="1"/>
              </p:nvGrpSpPr>
              <p:grpSpPr>
                <a:xfrm>
                  <a:off x="12782157" y="3403239"/>
                  <a:ext cx="412976" cy="396132"/>
                  <a:chOff x="13554906" y="3320109"/>
                  <a:chExt cx="443917" cy="425811"/>
                </a:xfrm>
              </p:grpSpPr>
              <p:grpSp>
                <p:nvGrpSpPr>
                  <p:cNvPr id="112" name="Groep 111">
                    <a:extLst>
                      <a:ext uri="{FF2B5EF4-FFF2-40B4-BE49-F238E27FC236}">
                        <a16:creationId xmlns:a16="http://schemas.microsoft.com/office/drawing/2014/main" id="{17BB5FBC-B29F-47DC-8171-080A4B3C88CD}"/>
                      </a:ext>
                    </a:extLst>
                  </p:cNvPr>
                  <p:cNvGrpSpPr/>
                  <p:nvPr userDrawn="1"/>
                </p:nvGrpSpPr>
                <p:grpSpPr>
                  <a:xfrm>
                    <a:off x="13554906" y="3320109"/>
                    <a:ext cx="443917" cy="425811"/>
                    <a:chOff x="12909684" y="1276143"/>
                    <a:chExt cx="443917" cy="425811"/>
                  </a:xfrm>
                </p:grpSpPr>
                <p:sp>
                  <p:nvSpPr>
                    <p:cNvPr id="115" name="Rechthoek 114">
                      <a:extLst>
                        <a:ext uri="{FF2B5EF4-FFF2-40B4-BE49-F238E27FC236}">
                          <a16:creationId xmlns:a16="http://schemas.microsoft.com/office/drawing/2014/main" id="{BA824B43-5161-409A-9D28-5B516FBC03F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762864B2-A984-42EC-8EE9-EDEC5E969D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7" name="Ovaal 116">
                      <a:extLst>
                        <a:ext uri="{FF2B5EF4-FFF2-40B4-BE49-F238E27FC236}">
                          <a16:creationId xmlns:a16="http://schemas.microsoft.com/office/drawing/2014/main" id="{AD605DEC-208D-447D-8667-59FD4F0089C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3" name="Afbeelding 112">
                    <a:extLst>
                      <a:ext uri="{FF2B5EF4-FFF2-40B4-BE49-F238E27FC236}">
                        <a16:creationId xmlns:a16="http://schemas.microsoft.com/office/drawing/2014/main" id="{9DC48E6D-006B-4103-8FA3-EAFBB2308E6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4" name="Afbeelding 113">
                    <a:extLst>
                      <a:ext uri="{FF2B5EF4-FFF2-40B4-BE49-F238E27FC236}">
                        <a16:creationId xmlns:a16="http://schemas.microsoft.com/office/drawing/2014/main" id="{4C3FB74A-9218-462F-AF0B-6BA0E0C6E81C}"/>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6" name="Groep 105">
                  <a:extLst>
                    <a:ext uri="{FF2B5EF4-FFF2-40B4-BE49-F238E27FC236}">
                      <a16:creationId xmlns:a16="http://schemas.microsoft.com/office/drawing/2014/main" id="{BC2E25DF-5E13-47E1-A51E-000406911803}"/>
                    </a:ext>
                  </a:extLst>
                </p:cNvPr>
                <p:cNvGrpSpPr/>
                <p:nvPr userDrawn="1"/>
              </p:nvGrpSpPr>
              <p:grpSpPr>
                <a:xfrm>
                  <a:off x="13103513" y="3705268"/>
                  <a:ext cx="145820" cy="146462"/>
                  <a:chOff x="13096169" y="3602278"/>
                  <a:chExt cx="145820" cy="146462"/>
                </a:xfrm>
              </p:grpSpPr>
              <p:sp>
                <p:nvSpPr>
                  <p:cNvPr id="110" name="Rechthoek 109">
                    <a:extLst>
                      <a:ext uri="{FF2B5EF4-FFF2-40B4-BE49-F238E27FC236}">
                        <a16:creationId xmlns:a16="http://schemas.microsoft.com/office/drawing/2014/main" id="{EE5DBD09-FA45-49EC-9F2A-CAB5A838992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EFA24DDE-609B-4C00-8A2B-1006D46433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7" name="Groep 106">
                  <a:extLst>
                    <a:ext uri="{FF2B5EF4-FFF2-40B4-BE49-F238E27FC236}">
                      <a16:creationId xmlns:a16="http://schemas.microsoft.com/office/drawing/2014/main" id="{DA53CBF7-8526-4722-930B-BE7EE4309E00}"/>
                    </a:ext>
                  </a:extLst>
                </p:cNvPr>
                <p:cNvGrpSpPr/>
                <p:nvPr userDrawn="1"/>
              </p:nvGrpSpPr>
              <p:grpSpPr>
                <a:xfrm rot="10800000">
                  <a:off x="13061402" y="3665637"/>
                  <a:ext cx="145820" cy="146462"/>
                  <a:chOff x="13096169" y="3602278"/>
                  <a:chExt cx="145820" cy="146462"/>
                </a:xfrm>
              </p:grpSpPr>
              <p:sp>
                <p:nvSpPr>
                  <p:cNvPr id="108" name="Rechthoek 107">
                    <a:extLst>
                      <a:ext uri="{FF2B5EF4-FFF2-40B4-BE49-F238E27FC236}">
                        <a16:creationId xmlns:a16="http://schemas.microsoft.com/office/drawing/2014/main" id="{CB73406D-A6C1-429A-B70C-D95942FAACD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521EB681-A9ED-4CAC-8448-AC1B5DE3239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3" name="Rechthoek 102">
                <a:extLst>
                  <a:ext uri="{FF2B5EF4-FFF2-40B4-BE49-F238E27FC236}">
                    <a16:creationId xmlns:a16="http://schemas.microsoft.com/office/drawing/2014/main" id="{2B5909DC-AEE5-4C58-A55A-F8B01E50141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4" name="Gelijkbenige driehoek 103">
                <a:extLst>
                  <a:ext uri="{FF2B5EF4-FFF2-40B4-BE49-F238E27FC236}">
                    <a16:creationId xmlns:a16="http://schemas.microsoft.com/office/drawing/2014/main" id="{6E949A49-7D67-49B8-849C-C020038ECF6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9" name="Ovaal 98">
              <a:extLst>
                <a:ext uri="{FF2B5EF4-FFF2-40B4-BE49-F238E27FC236}">
                  <a16:creationId xmlns:a16="http://schemas.microsoft.com/office/drawing/2014/main" id="{6F603970-D435-42E6-9FF0-12ACB9F068D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0" name="Rechthoek 99">
              <a:extLst>
                <a:ext uri="{FF2B5EF4-FFF2-40B4-BE49-F238E27FC236}">
                  <a16:creationId xmlns:a16="http://schemas.microsoft.com/office/drawing/2014/main" id="{8E048DE7-7146-4F7C-9E71-1B66B358E2B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1" name="Rechthoek 100">
              <a:extLst>
                <a:ext uri="{FF2B5EF4-FFF2-40B4-BE49-F238E27FC236}">
                  <a16:creationId xmlns:a16="http://schemas.microsoft.com/office/drawing/2014/main" id="{D96103FC-6BE8-4880-8561-46A5183F909C}"/>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11" name="- INSTRUCTIES">
            <a:extLst>
              <a:ext uri="{FF2B5EF4-FFF2-40B4-BE49-F238E27FC236}">
                <a16:creationId xmlns:a16="http://schemas.microsoft.com/office/drawing/2014/main" id="{57044F66-F274-48D6-B3C4-904EC8153255}"/>
              </a:ext>
            </a:extLst>
          </p:cNvPr>
          <p:cNvGrpSpPr/>
          <p:nvPr userDrawn="1"/>
        </p:nvGrpSpPr>
        <p:grpSpPr>
          <a:xfrm>
            <a:off x="-3786437" y="-1"/>
            <a:ext cx="3693386" cy="5952132"/>
            <a:chOff x="-3786437" y="-1"/>
            <a:chExt cx="3693386" cy="5952132"/>
          </a:xfrm>
        </p:grpSpPr>
        <p:sp>
          <p:nvSpPr>
            <p:cNvPr id="13" name="Rechthoek 12">
              <a:extLst>
                <a:ext uri="{FF2B5EF4-FFF2-40B4-BE49-F238E27FC236}">
                  <a16:creationId xmlns:a16="http://schemas.microsoft.com/office/drawing/2014/main" id="{469CB95F-B5FA-4C47-A60A-5CFBFE8B419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4" name="Ovaal 13">
              <a:extLst>
                <a:ext uri="{FF2B5EF4-FFF2-40B4-BE49-F238E27FC236}">
                  <a16:creationId xmlns:a16="http://schemas.microsoft.com/office/drawing/2014/main" id="{38E0773E-BEB2-4B3D-85D9-1C436B40B1D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22FF6642-5175-4E75-B5A7-7D83DDEAABD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6" name="Ovaal 15">
              <a:extLst>
                <a:ext uri="{FF2B5EF4-FFF2-40B4-BE49-F238E27FC236}">
                  <a16:creationId xmlns:a16="http://schemas.microsoft.com/office/drawing/2014/main" id="{9137C3A5-1EC4-4A47-B009-F1E10323AB12}"/>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46FA6EA7-7E2C-4CAF-A1DD-B09FFC50356A}"/>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9AF0AB15-258F-4F34-809D-60B79BDC821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96194D72-5E97-496E-89D5-7A55DF0B6FB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198AA7D9-3034-4A58-982F-B5D51B8E39E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C7678E7B-58F4-4836-89F1-671F7647279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76F341C7-287C-4B5C-90A9-2390F97A2E2A}"/>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AD6F919-E475-495F-B954-137BBB2091F0}"/>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32904E3D-7B23-441D-AA2F-96A46C82B93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E81FFF51-C777-43A5-9E9C-075B9922D17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9F67C51B-A6F2-4BFE-84EA-3A0F561EB39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09C6D58A-224E-483E-A2FB-F6E25E8C877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138AA394-1B4E-4648-8D3A-46EBC9C928E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30" name="Ovaal 29">
              <a:extLst>
                <a:ext uri="{FF2B5EF4-FFF2-40B4-BE49-F238E27FC236}">
                  <a16:creationId xmlns:a16="http://schemas.microsoft.com/office/drawing/2014/main" id="{9B275F4B-2776-4286-84D8-AEBCAD8DAA4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2" name="Rechthoek 31">
              <a:extLst>
                <a:ext uri="{FF2B5EF4-FFF2-40B4-BE49-F238E27FC236}">
                  <a16:creationId xmlns:a16="http://schemas.microsoft.com/office/drawing/2014/main" id="{C8B4F1B0-4FA8-4242-A997-5450BF84029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3" name="Ovaal 32">
              <a:extLst>
                <a:ext uri="{FF2B5EF4-FFF2-40B4-BE49-F238E27FC236}">
                  <a16:creationId xmlns:a16="http://schemas.microsoft.com/office/drawing/2014/main" id="{721A5928-26F0-4E22-976C-D671BB51D4AB}"/>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4" name="Rechthoek 33">
              <a:extLst>
                <a:ext uri="{FF2B5EF4-FFF2-40B4-BE49-F238E27FC236}">
                  <a16:creationId xmlns:a16="http://schemas.microsoft.com/office/drawing/2014/main" id="{5F05B61D-A1D7-4371-905A-97B37561020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5" name="Rechthoek 34">
              <a:extLst>
                <a:ext uri="{FF2B5EF4-FFF2-40B4-BE49-F238E27FC236}">
                  <a16:creationId xmlns:a16="http://schemas.microsoft.com/office/drawing/2014/main" id="{B8ECB89C-5612-4BBD-9AE8-19AFFBB239B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6" name="ICOON_info">
              <a:extLst>
                <a:ext uri="{FF2B5EF4-FFF2-40B4-BE49-F238E27FC236}">
                  <a16:creationId xmlns:a16="http://schemas.microsoft.com/office/drawing/2014/main" id="{6FC3D556-19C8-42AE-869B-D741AFC6F6ED}"/>
                </a:ext>
              </a:extLst>
            </p:cNvPr>
            <p:cNvGrpSpPr/>
            <p:nvPr userDrawn="1"/>
          </p:nvGrpSpPr>
          <p:grpSpPr>
            <a:xfrm>
              <a:off x="-376736" y="5063968"/>
              <a:ext cx="283685" cy="283685"/>
              <a:chOff x="-510741" y="5913713"/>
              <a:chExt cx="267555" cy="267555"/>
            </a:xfrm>
          </p:grpSpPr>
          <p:sp>
            <p:nvSpPr>
              <p:cNvPr id="84" name="Ovaal 83">
                <a:extLst>
                  <a:ext uri="{FF2B5EF4-FFF2-40B4-BE49-F238E27FC236}">
                    <a16:creationId xmlns:a16="http://schemas.microsoft.com/office/drawing/2014/main" id="{9B61F180-7912-4048-9E9D-1BF773444B4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5" name="Graphic 163" descr="Informatie">
                <a:extLst>
                  <a:ext uri="{FF2B5EF4-FFF2-40B4-BE49-F238E27FC236}">
                    <a16:creationId xmlns:a16="http://schemas.microsoft.com/office/drawing/2014/main" id="{0A20AA8D-A564-4172-A670-F205F8021F24}"/>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7" name="VOORBEELD">
              <a:extLst>
                <a:ext uri="{FF2B5EF4-FFF2-40B4-BE49-F238E27FC236}">
                  <a16:creationId xmlns:a16="http://schemas.microsoft.com/office/drawing/2014/main" id="{FF647CA1-C83B-41AD-9669-F51CD31B056B}"/>
                </a:ext>
              </a:extLst>
            </p:cNvPr>
            <p:cNvGrpSpPr/>
            <p:nvPr userDrawn="1"/>
          </p:nvGrpSpPr>
          <p:grpSpPr>
            <a:xfrm>
              <a:off x="-3605171" y="458674"/>
              <a:ext cx="3234311" cy="558875"/>
              <a:chOff x="-3605171" y="458674"/>
              <a:chExt cx="3234311" cy="558875"/>
            </a:xfrm>
          </p:grpSpPr>
          <p:sp>
            <p:nvSpPr>
              <p:cNvPr id="44" name="Rechthoek 43">
                <a:extLst>
                  <a:ext uri="{FF2B5EF4-FFF2-40B4-BE49-F238E27FC236}">
                    <a16:creationId xmlns:a16="http://schemas.microsoft.com/office/drawing/2014/main" id="{EA3BC905-D980-4B5A-80FD-AD342A22BFA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5" name="Rechthoek 44">
                <a:extLst>
                  <a:ext uri="{FF2B5EF4-FFF2-40B4-BE49-F238E27FC236}">
                    <a16:creationId xmlns:a16="http://schemas.microsoft.com/office/drawing/2014/main" id="{E6F218D5-04C8-4B61-AD11-B7BBDDAB527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6" name="Groep 45">
                <a:extLst>
                  <a:ext uri="{FF2B5EF4-FFF2-40B4-BE49-F238E27FC236}">
                    <a16:creationId xmlns:a16="http://schemas.microsoft.com/office/drawing/2014/main" id="{155E4EA7-83C1-4FA7-A60E-76BAAB9CB823}"/>
                  </a:ext>
                </a:extLst>
              </p:cNvPr>
              <p:cNvGrpSpPr/>
              <p:nvPr userDrawn="1"/>
            </p:nvGrpSpPr>
            <p:grpSpPr>
              <a:xfrm>
                <a:off x="-3386247" y="830871"/>
                <a:ext cx="139423" cy="109566"/>
                <a:chOff x="-2866744" y="827071"/>
                <a:chExt cx="168701" cy="132575"/>
              </a:xfrm>
            </p:grpSpPr>
            <p:grpSp>
              <p:nvGrpSpPr>
                <p:cNvPr id="77" name="Groep 76">
                  <a:extLst>
                    <a:ext uri="{FF2B5EF4-FFF2-40B4-BE49-F238E27FC236}">
                      <a16:creationId xmlns:a16="http://schemas.microsoft.com/office/drawing/2014/main" id="{0BC04AE1-60C7-47DA-9028-108B6E11895A}"/>
                    </a:ext>
                  </a:extLst>
                </p:cNvPr>
                <p:cNvGrpSpPr/>
                <p:nvPr userDrawn="1"/>
              </p:nvGrpSpPr>
              <p:grpSpPr>
                <a:xfrm>
                  <a:off x="-2866744" y="827071"/>
                  <a:ext cx="168701" cy="132575"/>
                  <a:chOff x="-2866744" y="827071"/>
                  <a:chExt cx="168701" cy="132575"/>
                </a:xfrm>
              </p:grpSpPr>
              <p:cxnSp>
                <p:nvCxnSpPr>
                  <p:cNvPr id="79" name="Rechte verbindingslijn 78">
                    <a:extLst>
                      <a:ext uri="{FF2B5EF4-FFF2-40B4-BE49-F238E27FC236}">
                        <a16:creationId xmlns:a16="http://schemas.microsoft.com/office/drawing/2014/main" id="{65DC7405-2D19-4D6C-8393-FD6B861FA3D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BE183B04-6F98-4896-B140-0407B05A4C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309BAC7F-014C-44FC-8AE7-4281C51BE8F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DE1E643D-7D5E-4144-9476-577178077DA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82">
                    <a:extLst>
                      <a:ext uri="{FF2B5EF4-FFF2-40B4-BE49-F238E27FC236}">
                        <a16:creationId xmlns:a16="http://schemas.microsoft.com/office/drawing/2014/main" id="{87AD2F35-6536-4602-A60A-5C9C10F9DE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8" name="Pijl: rechts 77">
                  <a:extLst>
                    <a:ext uri="{FF2B5EF4-FFF2-40B4-BE49-F238E27FC236}">
                      <a16:creationId xmlns:a16="http://schemas.microsoft.com/office/drawing/2014/main" id="{F339DC3B-D034-488C-B05C-7104A05FED3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7" name="Groep 46">
                <a:extLst>
                  <a:ext uri="{FF2B5EF4-FFF2-40B4-BE49-F238E27FC236}">
                    <a16:creationId xmlns:a16="http://schemas.microsoft.com/office/drawing/2014/main" id="{F8B67031-93F0-4022-A52C-5AE5F6F67FA0}"/>
                  </a:ext>
                </a:extLst>
              </p:cNvPr>
              <p:cNvGrpSpPr/>
              <p:nvPr userDrawn="1"/>
            </p:nvGrpSpPr>
            <p:grpSpPr>
              <a:xfrm>
                <a:off x="-3605171" y="830871"/>
                <a:ext cx="139423" cy="109566"/>
                <a:chOff x="-2866744" y="518074"/>
                <a:chExt cx="168701" cy="132575"/>
              </a:xfrm>
            </p:grpSpPr>
            <p:grpSp>
              <p:nvGrpSpPr>
                <p:cNvPr id="70" name="Groep 69">
                  <a:extLst>
                    <a:ext uri="{FF2B5EF4-FFF2-40B4-BE49-F238E27FC236}">
                      <a16:creationId xmlns:a16="http://schemas.microsoft.com/office/drawing/2014/main" id="{46C9F044-2D90-49A2-8FBE-EAB42B3A8968}"/>
                    </a:ext>
                  </a:extLst>
                </p:cNvPr>
                <p:cNvGrpSpPr/>
                <p:nvPr userDrawn="1"/>
              </p:nvGrpSpPr>
              <p:grpSpPr>
                <a:xfrm>
                  <a:off x="-2866744" y="518074"/>
                  <a:ext cx="168701" cy="132575"/>
                  <a:chOff x="-2866744" y="518074"/>
                  <a:chExt cx="168701" cy="132575"/>
                </a:xfrm>
              </p:grpSpPr>
              <p:cxnSp>
                <p:nvCxnSpPr>
                  <p:cNvPr id="72" name="Rechte verbindingslijn 71">
                    <a:extLst>
                      <a:ext uri="{FF2B5EF4-FFF2-40B4-BE49-F238E27FC236}">
                        <a16:creationId xmlns:a16="http://schemas.microsoft.com/office/drawing/2014/main" id="{837DF4E0-D1F0-4B01-83D3-6D618F9A987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4805CC82-8C33-4C11-B81E-690982CBE18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C744B344-CE6E-4D11-9811-792404A77BA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48235E3D-26AD-4071-ACE3-7B662554D3B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6" name="Rechte verbindingslijn 75">
                    <a:extLst>
                      <a:ext uri="{FF2B5EF4-FFF2-40B4-BE49-F238E27FC236}">
                        <a16:creationId xmlns:a16="http://schemas.microsoft.com/office/drawing/2014/main" id="{F99DE1B2-C5F8-4558-BF03-A3BCC0E75C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1" name="Pijl: rechts 70">
                  <a:extLst>
                    <a:ext uri="{FF2B5EF4-FFF2-40B4-BE49-F238E27FC236}">
                      <a16:creationId xmlns:a16="http://schemas.microsoft.com/office/drawing/2014/main" id="{9F01A012-BB42-4129-9FC4-02D4FFC9F30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8" name="Rechte verbindingslijn 47">
                <a:extLst>
                  <a:ext uri="{FF2B5EF4-FFF2-40B4-BE49-F238E27FC236}">
                    <a16:creationId xmlns:a16="http://schemas.microsoft.com/office/drawing/2014/main" id="{DBD901C3-E4BF-4E7A-8BA2-B054A1E9E12D}"/>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9" name="Rechte verbindingslijn 48">
                <a:extLst>
                  <a:ext uri="{FF2B5EF4-FFF2-40B4-BE49-F238E27FC236}">
                    <a16:creationId xmlns:a16="http://schemas.microsoft.com/office/drawing/2014/main" id="{A3C07F8C-A2DD-4AB7-8351-8794ED2E6F1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50" name="Rechthoek 49">
                <a:extLst>
                  <a:ext uri="{FF2B5EF4-FFF2-40B4-BE49-F238E27FC236}">
                    <a16:creationId xmlns:a16="http://schemas.microsoft.com/office/drawing/2014/main" id="{B7E6FFDA-D510-46DB-ACCF-40678A087BB9}"/>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51" name="Rechthoek 50">
                <a:extLst>
                  <a:ext uri="{FF2B5EF4-FFF2-40B4-BE49-F238E27FC236}">
                    <a16:creationId xmlns:a16="http://schemas.microsoft.com/office/drawing/2014/main" id="{674C729E-924F-4246-816F-E713F4D2421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52" name="Groep 51">
                <a:extLst>
                  <a:ext uri="{FF2B5EF4-FFF2-40B4-BE49-F238E27FC236}">
                    <a16:creationId xmlns:a16="http://schemas.microsoft.com/office/drawing/2014/main" id="{E5B108E1-6D07-4221-9E58-14264B25D115}"/>
                  </a:ext>
                </a:extLst>
              </p:cNvPr>
              <p:cNvGrpSpPr/>
              <p:nvPr userDrawn="1"/>
            </p:nvGrpSpPr>
            <p:grpSpPr>
              <a:xfrm>
                <a:off x="-2916763" y="769168"/>
                <a:ext cx="268738" cy="248381"/>
                <a:chOff x="-2916763" y="769168"/>
                <a:chExt cx="268738" cy="248381"/>
              </a:xfrm>
            </p:grpSpPr>
            <p:sp>
              <p:nvSpPr>
                <p:cNvPr id="62" name="Rechthoek 61">
                  <a:extLst>
                    <a:ext uri="{FF2B5EF4-FFF2-40B4-BE49-F238E27FC236}">
                      <a16:creationId xmlns:a16="http://schemas.microsoft.com/office/drawing/2014/main" id="{76EEB683-4282-4D32-B1B1-05D99FCBBE4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6D3CE232-A95E-4A61-9351-7C0054FAEEE6}"/>
                    </a:ext>
                  </a:extLst>
                </p:cNvPr>
                <p:cNvGrpSpPr/>
                <p:nvPr userDrawn="1"/>
              </p:nvGrpSpPr>
              <p:grpSpPr>
                <a:xfrm>
                  <a:off x="-2866744" y="827071"/>
                  <a:ext cx="168701" cy="132575"/>
                  <a:chOff x="-2866744" y="827071"/>
                  <a:chExt cx="168701" cy="132575"/>
                </a:xfrm>
              </p:grpSpPr>
              <p:cxnSp>
                <p:nvCxnSpPr>
                  <p:cNvPr id="65" name="Rechte verbindingslijn 64">
                    <a:extLst>
                      <a:ext uri="{FF2B5EF4-FFF2-40B4-BE49-F238E27FC236}">
                        <a16:creationId xmlns:a16="http://schemas.microsoft.com/office/drawing/2014/main" id="{7780735C-1510-4071-BD54-DEBDA0F5C8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E704CD47-111B-45D5-8397-F0CA1A0497E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C743B5F6-5E69-41B5-ABE1-A7F0CAF6E1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108A17FE-3A48-4AC6-BD33-CF39C924968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9" name="Rechte verbindingslijn 68">
                    <a:extLst>
                      <a:ext uri="{FF2B5EF4-FFF2-40B4-BE49-F238E27FC236}">
                        <a16:creationId xmlns:a16="http://schemas.microsoft.com/office/drawing/2014/main" id="{DE93FB0C-EF40-411F-9012-563F2840BB8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4" name="Pijl: rechts 63">
                  <a:extLst>
                    <a:ext uri="{FF2B5EF4-FFF2-40B4-BE49-F238E27FC236}">
                      <a16:creationId xmlns:a16="http://schemas.microsoft.com/office/drawing/2014/main" id="{B06BB2FF-E682-4637-8248-9322FC4A57A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762F9F87-14D4-46B6-92D7-3A54BD5DECD6}"/>
                  </a:ext>
                </a:extLst>
              </p:cNvPr>
              <p:cNvGrpSpPr/>
              <p:nvPr userDrawn="1"/>
            </p:nvGrpSpPr>
            <p:grpSpPr>
              <a:xfrm>
                <a:off x="-2916763" y="460171"/>
                <a:ext cx="268738" cy="248381"/>
                <a:chOff x="-2916763" y="460171"/>
                <a:chExt cx="268738" cy="248381"/>
              </a:xfrm>
            </p:grpSpPr>
            <p:sp>
              <p:nvSpPr>
                <p:cNvPr id="54" name="Rechthoek 53">
                  <a:extLst>
                    <a:ext uri="{FF2B5EF4-FFF2-40B4-BE49-F238E27FC236}">
                      <a16:creationId xmlns:a16="http://schemas.microsoft.com/office/drawing/2014/main" id="{9BD1F8E6-87DC-4B75-AD31-F8243E6AF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5" name="Groep 54">
                  <a:extLst>
                    <a:ext uri="{FF2B5EF4-FFF2-40B4-BE49-F238E27FC236}">
                      <a16:creationId xmlns:a16="http://schemas.microsoft.com/office/drawing/2014/main" id="{C33D638A-62D4-408A-8FFC-CBAC9E2344F3}"/>
                    </a:ext>
                  </a:extLst>
                </p:cNvPr>
                <p:cNvGrpSpPr/>
                <p:nvPr userDrawn="1"/>
              </p:nvGrpSpPr>
              <p:grpSpPr>
                <a:xfrm>
                  <a:off x="-2866744" y="518074"/>
                  <a:ext cx="168701" cy="132575"/>
                  <a:chOff x="-2866744" y="518074"/>
                  <a:chExt cx="168701" cy="132575"/>
                </a:xfrm>
              </p:grpSpPr>
              <p:cxnSp>
                <p:nvCxnSpPr>
                  <p:cNvPr id="57" name="Rechte verbindingslijn 56">
                    <a:extLst>
                      <a:ext uri="{FF2B5EF4-FFF2-40B4-BE49-F238E27FC236}">
                        <a16:creationId xmlns:a16="http://schemas.microsoft.com/office/drawing/2014/main" id="{FA91B139-BA75-45FC-887F-6D33C286BC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7E1A3F07-28E6-4651-94E0-2CC183F3887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04F7A947-3B70-44A8-85A0-5F965C82F15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0E1D93EB-3435-4550-8A6F-4EB33CE1E7A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1" name="Rechte verbindingslijn 60">
                    <a:extLst>
                      <a:ext uri="{FF2B5EF4-FFF2-40B4-BE49-F238E27FC236}">
                        <a16:creationId xmlns:a16="http://schemas.microsoft.com/office/drawing/2014/main" id="{2DB4B2BB-ADA8-493E-B844-06890109EEC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6" name="Pijl: rechts 55">
                  <a:extLst>
                    <a:ext uri="{FF2B5EF4-FFF2-40B4-BE49-F238E27FC236}">
                      <a16:creationId xmlns:a16="http://schemas.microsoft.com/office/drawing/2014/main" id="{2C73C87A-F3CC-4B65-970F-803C341247B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8" name="Groep 37">
              <a:extLst>
                <a:ext uri="{FF2B5EF4-FFF2-40B4-BE49-F238E27FC236}">
                  <a16:creationId xmlns:a16="http://schemas.microsoft.com/office/drawing/2014/main" id="{C4BA866B-FC6D-4DF9-97DE-C014657DA400}"/>
                </a:ext>
              </a:extLst>
            </p:cNvPr>
            <p:cNvGrpSpPr/>
            <p:nvPr userDrawn="1"/>
          </p:nvGrpSpPr>
          <p:grpSpPr>
            <a:xfrm>
              <a:off x="-938434" y="5326819"/>
              <a:ext cx="627798" cy="576693"/>
              <a:chOff x="-1753862" y="6112775"/>
              <a:chExt cx="759635" cy="697798"/>
            </a:xfrm>
          </p:grpSpPr>
          <p:grpSp>
            <p:nvGrpSpPr>
              <p:cNvPr id="39" name="Inspireren">
                <a:extLst>
                  <a:ext uri="{FF2B5EF4-FFF2-40B4-BE49-F238E27FC236}">
                    <a16:creationId xmlns:a16="http://schemas.microsoft.com/office/drawing/2014/main" id="{CA5440DA-B705-4CBE-AAAD-CBA2B56E8BF9}"/>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1" name="Freeform 12">
                  <a:extLst>
                    <a:ext uri="{FF2B5EF4-FFF2-40B4-BE49-F238E27FC236}">
                      <a16:creationId xmlns:a16="http://schemas.microsoft.com/office/drawing/2014/main" id="{077BE01F-206D-459C-B006-CD89AE883C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3">
                  <a:extLst>
                    <a:ext uri="{FF2B5EF4-FFF2-40B4-BE49-F238E27FC236}">
                      <a16:creationId xmlns:a16="http://schemas.microsoft.com/office/drawing/2014/main" id="{842A522E-196E-43F3-A679-ACD143FC7E4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3" name="Freeform 14">
                  <a:extLst>
                    <a:ext uri="{FF2B5EF4-FFF2-40B4-BE49-F238E27FC236}">
                      <a16:creationId xmlns:a16="http://schemas.microsoft.com/office/drawing/2014/main" id="{5B115A60-C2AC-4CA1-BC44-636D1A61A6C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40" name="Tekstvak 39">
                <a:extLst>
                  <a:ext uri="{FF2B5EF4-FFF2-40B4-BE49-F238E27FC236}">
                    <a16:creationId xmlns:a16="http://schemas.microsoft.com/office/drawing/2014/main" id="{6CD53097-0D0D-4859-A184-9A49CCAE807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 - 2 kolommen</a:t>
            </a:r>
            <a:endParaRPr lang="nl-NL" sz="1400" b="1" cap="all" spc="0" baseline="0" dirty="0">
              <a:solidFill>
                <a:sysClr val="windowText" lastClr="000000"/>
              </a:solidFill>
              <a:latin typeface="+mn-lt"/>
              <a:cs typeface="Calibri" panose="020F0502020204030204" pitchFamily="34" charset="0"/>
            </a:endParaRPr>
          </a:p>
        </p:txBody>
      </p:sp>
      <p:sp>
        <p:nvSpPr>
          <p:cNvPr id="29" name="Tijdelijke aanduiding voor afbeelding 28">
            <a:extLst>
              <a:ext uri="{FF2B5EF4-FFF2-40B4-BE49-F238E27FC236}">
                <a16:creationId xmlns:a16="http://schemas.microsoft.com/office/drawing/2014/main" id="{D3B79BBA-8746-41DC-B767-A8B13B525B11}"/>
              </a:ext>
            </a:extLst>
          </p:cNvPr>
          <p:cNvSpPr>
            <a:spLocks noGrp="1"/>
          </p:cNvSpPr>
          <p:nvPr>
            <p:ph type="pic" sz="quarter" idx="14" hasCustomPrompt="1"/>
          </p:nvPr>
        </p:nvSpPr>
        <p:spPr>
          <a:xfrm>
            <a:off x="4385890" y="0"/>
            <a:ext cx="7806110" cy="2868071"/>
          </a:xfrm>
          <a:custGeom>
            <a:avLst/>
            <a:gdLst>
              <a:gd name="connsiteX0" fmla="*/ 0 w 7806110"/>
              <a:gd name="connsiteY0" fmla="*/ 0 h 2868071"/>
              <a:gd name="connsiteX1" fmla="*/ 7806110 w 7806110"/>
              <a:gd name="connsiteY1" fmla="*/ 0 h 2868071"/>
              <a:gd name="connsiteX2" fmla="*/ 7806110 w 7806110"/>
              <a:gd name="connsiteY2" fmla="*/ 1071713 h 2868071"/>
              <a:gd name="connsiteX3" fmla="*/ 7713334 w 7806110"/>
              <a:gd name="connsiteY3" fmla="*/ 1238231 h 2868071"/>
              <a:gd name="connsiteX4" fmla="*/ 4822273 w 7806110"/>
              <a:gd name="connsiteY4" fmla="*/ 2868071 h 2868071"/>
              <a:gd name="connsiteX5" fmla="*/ 238465 w 7806110"/>
              <a:gd name="connsiteY5" fmla="*/ 284453 h 286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06110" h="2868071">
                <a:moveTo>
                  <a:pt x="0" y="0"/>
                </a:moveTo>
                <a:lnTo>
                  <a:pt x="7806110" y="0"/>
                </a:lnTo>
                <a:lnTo>
                  <a:pt x="7806110" y="1071713"/>
                </a:lnTo>
                <a:lnTo>
                  <a:pt x="7713334" y="1238231"/>
                </a:lnTo>
                <a:cubicBezTo>
                  <a:pt x="7048591" y="2338396"/>
                  <a:pt x="5935432" y="2868071"/>
                  <a:pt x="4822273" y="2868071"/>
                </a:cubicBezTo>
                <a:cubicBezTo>
                  <a:pt x="3160266" y="2860331"/>
                  <a:pt x="1541740" y="1785985"/>
                  <a:pt x="238465" y="284453"/>
                </a:cubicBezTo>
                <a:close/>
              </a:path>
            </a:pathLst>
          </a:custGeom>
          <a:solidFill>
            <a:schemeClr val="bg1">
              <a:lumMod val="75000"/>
            </a:schemeClr>
          </a:solidFill>
        </p:spPr>
        <p:txBody>
          <a:bodyPr wrap="square" lIns="0"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4272539"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8" y="1963738"/>
            <a:ext cx="4259839"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28C1145B-C1BB-4CF5-B3D1-172B1993C9FC}"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31" name="tekst">
            <a:extLst>
              <a:ext uri="{FF2B5EF4-FFF2-40B4-BE49-F238E27FC236}">
                <a16:creationId xmlns:a16="http://schemas.microsoft.com/office/drawing/2014/main" id="{B38D71CC-AEDB-4FC6-B46B-02E7D0B8B339}"/>
              </a:ext>
            </a:extLst>
          </p:cNvPr>
          <p:cNvSpPr>
            <a:spLocks noGrp="1"/>
          </p:cNvSpPr>
          <p:nvPr>
            <p:ph type="body" sz="quarter" idx="15" hasCustomPrompt="1"/>
          </p:nvPr>
        </p:nvSpPr>
        <p:spPr>
          <a:xfrm>
            <a:off x="5600918" y="3602182"/>
            <a:ext cx="5641871" cy="2706543"/>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p:txBody>
      </p:sp>
    </p:spTree>
    <p:extLst>
      <p:ext uri="{BB962C8B-B14F-4D97-AF65-F5344CB8AC3E}">
        <p14:creationId xmlns:p14="http://schemas.microsoft.com/office/powerpoint/2010/main" val="20475470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ekst + Beeld S">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E9527F1-B0AC-4BA9-A1DA-291F6D0A9553}"/>
              </a:ext>
            </a:extLst>
          </p:cNvPr>
          <p:cNvGrpSpPr/>
          <p:nvPr userDrawn="1"/>
        </p:nvGrpSpPr>
        <p:grpSpPr>
          <a:xfrm>
            <a:off x="12377595" y="-1"/>
            <a:ext cx="3693386" cy="6688475"/>
            <a:chOff x="-3786165" y="-1"/>
            <a:chExt cx="3693386" cy="6688475"/>
          </a:xfrm>
        </p:grpSpPr>
        <p:sp>
          <p:nvSpPr>
            <p:cNvPr id="10" name="Rechthoek 9">
              <a:extLst>
                <a:ext uri="{FF2B5EF4-FFF2-40B4-BE49-F238E27FC236}">
                  <a16:creationId xmlns:a16="http://schemas.microsoft.com/office/drawing/2014/main" id="{9A90E5B5-65A3-4F03-8EF3-2A9F3D346B48}"/>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1" name="Ovaal 10">
              <a:extLst>
                <a:ext uri="{FF2B5EF4-FFF2-40B4-BE49-F238E27FC236}">
                  <a16:creationId xmlns:a16="http://schemas.microsoft.com/office/drawing/2014/main" id="{537E3D66-3EBB-4F0B-9D45-140F21968A6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F5C6161F-5182-4C4B-B4AE-BDC769A2D47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23099CDE-7812-4056-B09C-C596AC946896}"/>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F705F398-A08A-4BF5-9018-591F5940E77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F1B6976E-0E31-498D-8393-F9AFA1D1389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5D4F61DA-3CBC-4540-8658-D0F97608CE5A}"/>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DC127C16-E312-41CB-BCE4-169DD61EAB7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8B16F12A-08B1-4A6F-830F-FB3F8CEB6CE9}"/>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98529E6E-CE63-4A61-99F4-79D52D37019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305A6833-5C22-4397-AAD5-0A9C7708D2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2826859-CFCC-402C-9F76-A617E88F9C3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4EDCCF80-E7B2-4063-842A-0E99DADC82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695AAE94-63D9-4A5B-8D3D-C5805C6EEA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9548073D-78A9-4664-A425-C182050AEDF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05B3118-5105-4731-912A-1010DD4AD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F979FFB-5833-4FC2-887A-1EB7B0F0C23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A77AAF69-33EC-4D3E-8D95-706FBF2C136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123C8AC-8B11-4ECC-806E-67313F93B66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0A04D055-C07B-47D7-B0F8-0FD54477AA0C}"/>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4C0843B7-D96C-4E16-A2F0-1F97AA04B15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8F3A6685-5E1C-45EB-9251-E2E1F7862EF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909AAE0B-30B7-4228-A0F0-257E4883F67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F4A4E398-1DD3-4E8B-80C8-A68D7343C42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9A12567-1D6D-437A-8EC5-720A08328F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63307155-4502-4B02-BFE8-E24D1A35FD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91D42E6F-5348-40F2-BC98-D8E3CE94F39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E186878B-23B8-4D8A-B6AA-8B56A4F59D4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25D867FC-E41F-43DA-BF4A-49BED822F9B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B2066D8-E7BE-47CD-8584-4AC08862228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CD2F928A-DE15-4586-95DC-CBC683E025B9}"/>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958230F-1F1A-4B72-9D26-FB85F402FC26}"/>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C0168866-CF92-4F84-8FEE-1CB48058E42C}"/>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67F1E803-1787-4C19-B399-8997814AB73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F8F9E788-8BA7-47F2-AC37-B6CB91A39B9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A103BB56-672F-4398-95CB-33672D676FBB}"/>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445CA1AA-C9BA-449D-A19D-EB0D5FF7973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1CF5741B-DF21-4E9F-929C-D44EB1B140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BDB6B377-7F85-46C1-8D84-98E346CC013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94F9B3D5-AAB6-459E-8DEC-57AB88D61FC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B548E407-9C69-4E40-AB22-FA56C839C71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F091F690-718D-4C81-8A02-80ED6C8FD6B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5DB9E6B9-E571-420D-B317-D16E7576D375}"/>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08F2BF66-BF1A-46CE-A66B-B55D15B0713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D9201A3-BB02-4A44-B9DF-0A76214EA61E}"/>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49EFCF8A-7E58-41C7-8299-422564E8D2B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2570A8EE-C351-446C-A6DD-937A7F1FF1A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73003F9E-86CD-496C-B94B-05AD0E9FF54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5FF96AD2-C5EF-4E3A-8EEA-BC08A4488387}"/>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9FE73AA5-6E08-4F6E-9551-EDBFED2244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E91E94B2-0526-43F1-808B-B2195D2B1491}"/>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A218E41-7396-490F-B64C-6B06B7F49898}"/>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EE539437-018C-4ED6-8496-F426ECC3821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F0CC9EDA-BB72-45C2-94C4-874D005F7A1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CCCF9C3-AD93-4FB4-A320-083B116ECCE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DC150851-5605-4CAB-BFD7-A63191E2146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413361AD-A742-4E6B-A402-5C4D3FDD5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0C66B448-FCAA-4ED6-894F-B6E094445F63}"/>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4B50EC1A-5908-47A5-BE61-EA8A5B85E3D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91C26857-9F74-4EAE-B076-E6BFB5BE727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52C4AF9E-8A61-4E11-9B27-9EDB1225F2F0}"/>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28F8D54A-AE00-40F6-A54C-C6649730824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A031D4F4-1DE1-4698-BC0F-9685334164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FAB1E17-BFC4-4A7E-9733-7445BA3C0F9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44DCBC25-7DEB-4D2B-B84B-A608F2E52DD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511960DE-BD2E-4AFE-8789-A3A09A7B35A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310B149D-2E5D-4BE2-8AE8-70DA2CFE843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2FC18E2E-558C-4527-BC54-C9A8538BB892}"/>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612DFB08-6929-42AD-97A2-2C1E5E8C66D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4E6530ED-0FCB-4E3B-9896-24071A333EEF}"/>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C1414464-D4EB-47B1-8C22-D4CDDD24DC47}"/>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81252B27-E3BD-4D66-A126-0A6192A10FE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679DBC54-1C73-438A-913D-CA37214543E7}"/>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F6A6C9FA-B3CA-4A62-B13B-5BB684B2828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EA355282-884C-4F94-8D79-443AC5DF89E5}"/>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D311076-30AB-4058-B444-0C8B89F935E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47849E90-0953-4572-B149-8F4B8FE2CF0E}"/>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88C9F06-B298-444F-A468-8D12B0596EF3}"/>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033361B3-DE82-4AC1-ADF4-AAC4EE638629}"/>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10C0F1F7-4A90-4974-A5E4-9DF80BF7BB8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8BDD8A7B-3B92-4047-80F6-775E118DC61C}"/>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A9BC7C23-CCBB-4321-9C25-1AB4EBF03E8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645BD7BE-D3F9-40BA-B85F-BFC6CDC4CA1F}"/>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C0054836-D030-4930-B2CD-206960F9BC56}"/>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DE9DCDA6-5AA2-4EBB-B13B-4F5128695BF3}"/>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84D9323-7473-4C55-91CC-3DD28301C287}"/>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C32AB920-950E-4F68-969D-0D97E824E4D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C3B2BAAA-ABBB-479F-B10F-982A341A4B8F}"/>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A214F258-A86D-4A78-A46D-697C986E170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0C133D5B-E6D3-44B6-A4D2-14858AB0673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6C22E0F-6A66-4033-B86B-CDBACB4C601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C1EF9792-73A7-41FF-B5B5-F8E7610C47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8F76C5A6-7654-4CB3-B257-59EACD1ECC9C}"/>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C2A5E8CB-2A36-42ED-A240-65E780AC8A2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13427365-DF01-4C1B-826D-9053FC0F309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B10D4D7A-8404-4884-85B9-CD8168480940}"/>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C2F0614A-C516-47FE-A518-7297082AFF7A}"/>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1F1F10FB-C1B4-46A9-A89B-14F1972FE14F}"/>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4843023D-6829-4A00-9F56-E89F9ACF7DC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682F71F-1B85-4A09-B46A-E15A3BF3F62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77C3843F-1A0B-47AA-9F31-A5CD787302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D77C5954-C4D1-4E44-9F99-5633A1ADE3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4DA2C594-9006-4A00-AA2A-D068B2C3F90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9947DB28-42A2-45B2-94DB-4AB85699D55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B6B2F3C9-928F-47C5-8D0E-C78E325E8BCA}"/>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A54BA71-057A-4862-8B17-1772EC67EF69}"/>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779BCD1D-32F8-4333-9292-AFCFE88F40D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2849E9A7-625F-4879-8088-D10A985F99B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C454264B-D843-4D36-AFDA-0F61234A9A6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BE499C7-2376-489F-A987-16BBD40293D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53851CF7-D99D-4879-83C2-F3B0B7E839E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1A6195AD-41A2-48C3-A0E2-910D5BEF013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6FE413F-1931-4004-9DEB-91AC8B3FD50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797E969D-1F6E-4B96-8C69-F9DBC7A619ED}"/>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C3C9AAAE-8141-4984-B86F-26889D0EEE3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E7647F20-C25F-4E2E-B0DC-D4B2F1179F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3C089EFA-0612-418F-84BF-C67E2869EA8D}"/>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87FBC6B4-B7C4-414F-B522-A3461FDE1DE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9D375E2D-23BE-4D94-8445-87976F3854CE}"/>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9D526A1D-452D-4E87-9055-183D4A99E9A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20C517C2-257A-494D-94D6-AD0F20B83E4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D3C4AA0F-957A-4597-911E-7483999BB93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65168E0B-56C7-4C2D-9F0E-95F5557BF0B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7A0F409F-1E37-4FAC-B218-56A6656D517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80CA940D-4C7D-4664-93B5-F2F60DFBC6E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5DB9FB43-7556-48B4-A274-689C63A29EA1}"/>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1D485AD6-34D8-477B-8579-C920318EE73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3EA2895-B489-42EF-A8BC-B542DB2885AD}"/>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0A94453F-9B2B-4FD2-8E57-C6EBE4A7A1F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A6631D2B-81E1-4646-B531-44291D0A9FC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EA9F96ED-F264-4EFE-AAF3-649266A7555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2E0555E0-BBD4-424E-86E9-89A658B9EC2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B041BD1E-D87E-441C-958D-A03939B6089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78A3A7AB-FE9E-4065-8387-5D3C364F180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83B00474-8F7D-4EA4-95E1-5F78DA9E55C4}"/>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261CC040-2740-487D-BEC1-E499C046006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F6CC39E4-ACDB-4F35-88C7-D96109783F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189C0A1A-1683-4462-B3BC-C6DDBADB6FA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80AB870-1D14-40BB-8BAA-600B4D28843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D765B7A5-8E2A-4797-8145-D939090B3A8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8" name="Tijdelijke aanduiding voor afbeelding 17">
            <a:extLst>
              <a:ext uri="{FF2B5EF4-FFF2-40B4-BE49-F238E27FC236}">
                <a16:creationId xmlns:a16="http://schemas.microsoft.com/office/drawing/2014/main" id="{5DACD8D6-5EAE-4075-BB58-BD5B79D75F28}"/>
              </a:ext>
            </a:extLst>
          </p:cNvPr>
          <p:cNvSpPr>
            <a:spLocks noGrp="1"/>
          </p:cNvSpPr>
          <p:nvPr>
            <p:ph type="pic" sz="quarter" idx="14" hasCustomPrompt="1"/>
          </p:nvPr>
        </p:nvSpPr>
        <p:spPr>
          <a:xfrm>
            <a:off x="4691221" y="-1"/>
            <a:ext cx="7500779" cy="4352900"/>
          </a:xfrm>
          <a:custGeom>
            <a:avLst/>
            <a:gdLst>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 name="connsiteX0" fmla="*/ 4043 w 5820643"/>
              <a:gd name="connsiteY0" fmla="*/ 0 h 3698439"/>
              <a:gd name="connsiteX1" fmla="*/ 5820643 w 5820643"/>
              <a:gd name="connsiteY1" fmla="*/ 0 h 3698439"/>
              <a:gd name="connsiteX2" fmla="*/ 5820643 w 5820643"/>
              <a:gd name="connsiteY2" fmla="*/ 3698439 h 3698439"/>
              <a:gd name="connsiteX3" fmla="*/ 4043 w 5820643"/>
              <a:gd name="connsiteY3" fmla="*/ 0 h 3698439"/>
              <a:gd name="connsiteX0" fmla="*/ 4222 w 5820822"/>
              <a:gd name="connsiteY0" fmla="*/ 0 h 3698439"/>
              <a:gd name="connsiteX1" fmla="*/ 5820822 w 5820822"/>
              <a:gd name="connsiteY1" fmla="*/ 0 h 3698439"/>
              <a:gd name="connsiteX2" fmla="*/ 5820822 w 5820822"/>
              <a:gd name="connsiteY2" fmla="*/ 3698439 h 3698439"/>
              <a:gd name="connsiteX3" fmla="*/ 4222 w 5820822"/>
              <a:gd name="connsiteY3" fmla="*/ 0 h 3698439"/>
              <a:gd name="connsiteX0" fmla="*/ 0 w 5816600"/>
              <a:gd name="connsiteY0" fmla="*/ 0 h 3698439"/>
              <a:gd name="connsiteX1" fmla="*/ 5816600 w 5816600"/>
              <a:gd name="connsiteY1" fmla="*/ 0 h 3698439"/>
              <a:gd name="connsiteX2" fmla="*/ 5816600 w 5816600"/>
              <a:gd name="connsiteY2" fmla="*/ 3698439 h 3698439"/>
              <a:gd name="connsiteX3" fmla="*/ 0 w 5816600"/>
              <a:gd name="connsiteY3" fmla="*/ 0 h 3698439"/>
              <a:gd name="connsiteX0" fmla="*/ 0 w 5816600"/>
              <a:gd name="connsiteY0" fmla="*/ 0 h 3698439"/>
              <a:gd name="connsiteX1" fmla="*/ 5816600 w 5816600"/>
              <a:gd name="connsiteY1" fmla="*/ 0 h 3698439"/>
              <a:gd name="connsiteX2" fmla="*/ 5816600 w 5816600"/>
              <a:gd name="connsiteY2" fmla="*/ 3698439 h 3698439"/>
              <a:gd name="connsiteX3" fmla="*/ 0 w 5816600"/>
              <a:gd name="connsiteY3" fmla="*/ 0 h 3698439"/>
              <a:gd name="connsiteX0" fmla="*/ 0 w 5816600"/>
              <a:gd name="connsiteY0" fmla="*/ 0 h 3301961"/>
              <a:gd name="connsiteX1" fmla="*/ 5816600 w 5816600"/>
              <a:gd name="connsiteY1" fmla="*/ 0 h 3301961"/>
              <a:gd name="connsiteX2" fmla="*/ 5816600 w 5816600"/>
              <a:gd name="connsiteY2" fmla="*/ 3301961 h 3301961"/>
              <a:gd name="connsiteX3" fmla="*/ 0 w 5816600"/>
              <a:gd name="connsiteY3" fmla="*/ 0 h 3301961"/>
              <a:gd name="connsiteX0" fmla="*/ 0 w 5816600"/>
              <a:gd name="connsiteY0" fmla="*/ 0 h 3301961"/>
              <a:gd name="connsiteX1" fmla="*/ 5816600 w 5816600"/>
              <a:gd name="connsiteY1" fmla="*/ 0 h 3301961"/>
              <a:gd name="connsiteX2" fmla="*/ 5816600 w 5816600"/>
              <a:gd name="connsiteY2" fmla="*/ 3301961 h 3301961"/>
              <a:gd name="connsiteX3" fmla="*/ 0 w 5816600"/>
              <a:gd name="connsiteY3" fmla="*/ 0 h 3301961"/>
              <a:gd name="connsiteX0" fmla="*/ 0 w 5816600"/>
              <a:gd name="connsiteY0" fmla="*/ 0 h 3301961"/>
              <a:gd name="connsiteX1" fmla="*/ 5816600 w 5816600"/>
              <a:gd name="connsiteY1" fmla="*/ 0 h 3301961"/>
              <a:gd name="connsiteX2" fmla="*/ 5816600 w 5816600"/>
              <a:gd name="connsiteY2" fmla="*/ 3301961 h 3301961"/>
              <a:gd name="connsiteX3" fmla="*/ 0 w 5816600"/>
              <a:gd name="connsiteY3" fmla="*/ 0 h 3301961"/>
            </a:gdLst>
            <a:ahLst/>
            <a:cxnLst>
              <a:cxn ang="0">
                <a:pos x="connsiteX0" y="connsiteY0"/>
              </a:cxn>
              <a:cxn ang="0">
                <a:pos x="connsiteX1" y="connsiteY1"/>
              </a:cxn>
              <a:cxn ang="0">
                <a:pos x="connsiteX2" y="connsiteY2"/>
              </a:cxn>
              <a:cxn ang="0">
                <a:pos x="connsiteX3" y="connsiteY3"/>
              </a:cxn>
            </a:cxnLst>
            <a:rect l="l" t="t" r="r" b="b"/>
            <a:pathLst>
              <a:path w="5816600" h="3301961">
                <a:moveTo>
                  <a:pt x="0" y="0"/>
                </a:moveTo>
                <a:lnTo>
                  <a:pt x="5816600" y="0"/>
                </a:lnTo>
                <a:lnTo>
                  <a:pt x="5816600" y="3301961"/>
                </a:lnTo>
                <a:cubicBezTo>
                  <a:pt x="4980062" y="2171635"/>
                  <a:pt x="1858806" y="2683651"/>
                  <a:pt x="0" y="0"/>
                </a:cubicBezTo>
                <a:close/>
              </a:path>
            </a:pathLst>
          </a:custGeom>
          <a:solidFill>
            <a:schemeClr val="bg1">
              <a:lumMod val="75000"/>
            </a:schemeClr>
          </a:solidFill>
        </p:spPr>
        <p:txBody>
          <a:bodyPr wrap="square"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4" name="Tijdelijke aanduiding voor tekst 13">
            <a:extLst>
              <a:ext uri="{FF2B5EF4-FFF2-40B4-BE49-F238E27FC236}">
                <a16:creationId xmlns:a16="http://schemas.microsoft.com/office/drawing/2014/main" id="{0885F72E-0E00-4A58-A248-7FF26EC6C79A}"/>
              </a:ext>
            </a:extLst>
          </p:cNvPr>
          <p:cNvSpPr>
            <a:spLocks noGrp="1"/>
          </p:cNvSpPr>
          <p:nvPr>
            <p:ph type="body" sz="quarter" idx="13" hasCustomPrompt="1"/>
          </p:nvPr>
        </p:nvSpPr>
        <p:spPr>
          <a:xfrm>
            <a:off x="547689" y="1963738"/>
            <a:ext cx="9879800" cy="4344987"/>
          </a:xfrm>
          <a:custGeom>
            <a:avLst/>
            <a:gdLst>
              <a:gd name="connsiteX0" fmla="*/ 0 w 9864301"/>
              <a:gd name="connsiteY0" fmla="*/ 0 h 4344987"/>
              <a:gd name="connsiteX1" fmla="*/ 7040623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0" fmla="*/ 0 w 9864301"/>
              <a:gd name="connsiteY0" fmla="*/ 0 h 4344987"/>
              <a:gd name="connsiteX1" fmla="*/ 5661274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7" fmla="*/ 0 w 9864301"/>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735106 w 9879800"/>
              <a:gd name="connsiteY3" fmla="*/ 1090384 h 4344987"/>
              <a:gd name="connsiteX4" fmla="*/ 9879800 w 9879800"/>
              <a:gd name="connsiteY4" fmla="*/ 1819720 h 4344987"/>
              <a:gd name="connsiteX5" fmla="*/ 9864301 w 9879800"/>
              <a:gd name="connsiteY5" fmla="*/ 4344987 h 4344987"/>
              <a:gd name="connsiteX6" fmla="*/ 0 w 9879800"/>
              <a:gd name="connsiteY6" fmla="*/ 4344987 h 4344987"/>
              <a:gd name="connsiteX7" fmla="*/ 0 w 9879800"/>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879800 w 9879800"/>
              <a:gd name="connsiteY3" fmla="*/ 1819720 h 4344987"/>
              <a:gd name="connsiteX4" fmla="*/ 9864301 w 9879800"/>
              <a:gd name="connsiteY4" fmla="*/ 4344987 h 4344987"/>
              <a:gd name="connsiteX5" fmla="*/ 0 w 9879800"/>
              <a:gd name="connsiteY5" fmla="*/ 4344987 h 4344987"/>
              <a:gd name="connsiteX6" fmla="*/ 0 w 9879800"/>
              <a:gd name="connsiteY6"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9800" h="4344987">
                <a:moveTo>
                  <a:pt x="0" y="0"/>
                </a:moveTo>
                <a:lnTo>
                  <a:pt x="5661274" y="0"/>
                </a:lnTo>
                <a:cubicBezTo>
                  <a:pt x="7152924" y="923219"/>
                  <a:pt x="9179295" y="1095555"/>
                  <a:pt x="9879800" y="1819720"/>
                </a:cubicBezTo>
                <a:cubicBezTo>
                  <a:pt x="9874634" y="2661476"/>
                  <a:pt x="9869467" y="3503231"/>
                  <a:pt x="9864301" y="4344987"/>
                </a:cubicBezTo>
                <a:lnTo>
                  <a:pt x="0" y="4344987"/>
                </a:lnTo>
                <a:lnTo>
                  <a:pt x="0" y="0"/>
                </a:lnTo>
                <a:close/>
              </a:path>
            </a:pathLst>
          </a:custGeom>
        </p:spPr>
        <p:txBody>
          <a:bodyPr wrap="square">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7750823A-7BF5-4BBC-96D8-6C913DDD682C}"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202160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ekst + Beeld M">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2D761A1-3E3D-4318-8C84-1C0B13F364EB}"/>
              </a:ext>
            </a:extLst>
          </p:cNvPr>
          <p:cNvGrpSpPr/>
          <p:nvPr userDrawn="1"/>
        </p:nvGrpSpPr>
        <p:grpSpPr>
          <a:xfrm>
            <a:off x="12377595" y="-1"/>
            <a:ext cx="3693386" cy="6688475"/>
            <a:chOff x="-3786165" y="-1"/>
            <a:chExt cx="3693386" cy="6688475"/>
          </a:xfrm>
        </p:grpSpPr>
        <p:sp>
          <p:nvSpPr>
            <p:cNvPr id="13" name="Rechthoek 12">
              <a:extLst>
                <a:ext uri="{FF2B5EF4-FFF2-40B4-BE49-F238E27FC236}">
                  <a16:creationId xmlns:a16="http://schemas.microsoft.com/office/drawing/2014/main" id="{0D7C74B3-7821-4283-A1FD-142D72E1A9B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4" name="Ovaal 13">
              <a:extLst>
                <a:ext uri="{FF2B5EF4-FFF2-40B4-BE49-F238E27FC236}">
                  <a16:creationId xmlns:a16="http://schemas.microsoft.com/office/drawing/2014/main" id="{1913380C-78DC-4A82-B163-BAA1F96D3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67823A1-BA8C-49C4-A01E-FA1A74715095}"/>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 name="Ovaal 15">
              <a:extLst>
                <a:ext uri="{FF2B5EF4-FFF2-40B4-BE49-F238E27FC236}">
                  <a16:creationId xmlns:a16="http://schemas.microsoft.com/office/drawing/2014/main" id="{4D9C68C0-2031-4924-86B5-EA309EC7BAF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789E2C99-DAE9-488B-9ED2-2CADD22818A8}"/>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9501E5DB-0D28-411E-A8F4-336BB0ADECD1}"/>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417B3E92-3501-4C6C-81C1-7BF45EA8B7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263D8C07-F846-4238-A4E6-7934088C83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E074457F-2E48-48C4-8829-4232E9618C5A}"/>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79820697-0DD3-431B-A373-6D00AEB59F1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CBB8591E-3979-4561-ABDE-B69B2568A44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9D1FF29-4231-4B16-B330-F0C2EBA91384}"/>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900088CA-F49A-4200-A332-3D264CF8D3A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E8F7BAC5-5367-40D3-95E1-28D7ED9E2A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D54AA7B1-CFFE-4809-80EC-EA3FF2F2916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7887E856-B74A-49FA-B1E8-3DC1663B968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60F148B9-DF4D-4597-A42A-FF82E85DC5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564D8E59-2388-464A-A06A-654A79E125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241CB7D-8B43-4C48-B0A0-09B2A3EBDA7F}"/>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6883D421-98CC-4F2B-871B-7A5EF6BAB79E}"/>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03A3DBCD-8585-4BCA-8FA6-861B7FA035D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ACB1DA54-8A23-41C3-B1E5-08746D9F0AB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E50FFC-EC65-459F-B946-33FC6749A92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45D1D64F-C062-4216-A1AA-8B81A3A0BAB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33AE0417-806A-45A1-9A7F-D0E02C4B94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88EE83AF-0694-4C8B-B448-391BB6DC220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7359C984-07BC-48E7-A638-FEBA1BF7623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2A6A851E-7E5E-4A9F-93BE-7E62FA85E6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9EF7839F-F757-46BB-9A12-31AA6E0198E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9F11B8E-5F85-4635-9E61-54E0685CA99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7AE7C66F-69D2-4E5E-9BB3-96B739314B07}"/>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EC6833B8-2769-473F-B633-B07FA5F49C4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220A144-00EC-42B8-962C-F820E32CC893}"/>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383AF98E-2B06-4A82-AF17-56C5CE33A31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33F54CB7-A3C8-4C45-8E14-296C4F0E17C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4882D6CA-4146-4669-8DEC-24E097264308}"/>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4FCF131-1E96-4A13-8BAF-216D08AFA51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BA996AB9-ACCF-4ED7-A274-51AD391190E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F370019C-E0A0-461E-BA2A-B5937712D36F}"/>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81C568FB-3744-4D84-B987-8E79A4586A1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D4A761E7-5F3E-4886-9613-7F84AA90635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3C01EE3C-D4E7-4AFE-926C-A64DA99172F1}"/>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3C740B81-B8FA-4F8B-A8E8-073D1A8AE0EE}"/>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C0916C84-B0ED-424E-85DB-0C1E6AF4A1A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97F6FC5-2E00-43EC-861F-C5A9BF08A94C}"/>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879AD9E2-0DE6-431A-9D30-8EF2BBF1361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1823E4E0-F241-43AE-ACA3-7F5999161D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B3FFC878-740F-4349-A329-DAF3BD78CBAA}"/>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6FBCA6B-D77E-4EDB-81B8-E9F4F5685051}"/>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582F9A75-5FAA-4631-8B52-33C475D7F6C6}"/>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A312EA9B-327F-4048-B83A-A8BE264913D2}"/>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5C927AA0-A5C8-4AC2-818F-C372DF43CA76}"/>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BA1C38F6-5CC7-467D-9527-956E6F94778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D9391D6-DA35-4C92-8260-48CB952DC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534E4ED1-B022-49E6-B636-84A3BD89DBB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E35929BA-6B2F-4990-A94F-4EC4E79688B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2BD08052-D7F6-4154-8BB6-9EC11443C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16CA6586-FF81-43B8-AB52-F9469424310C}"/>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D8309D98-5528-4BA5-9486-4A16283CC2D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A3843BE6-11F7-4DDB-AA69-A965118E44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B731642B-2115-4374-AF64-CCDAD0BBA72D}"/>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DDCE3EA3-7C34-4457-AFD5-3FB04B0CD7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67328D7C-433E-4610-9243-91CD70F754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21CDC14-CC04-4B8C-AF3B-B19D117D3F3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74A72436-A3CE-4A8E-874E-FF259CCCB62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A7044790-D2C3-4F18-9792-7B26343D6F63}"/>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0749FF5-6872-42DF-A2EC-C1A951CD5F18}"/>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13F832F5-74CC-4E8F-AB4C-3ADBD3ECC52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m</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5950765"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11" name="Tijdelijke aanduiding voor afbeelding 10">
            <a:extLst>
              <a:ext uri="{FF2B5EF4-FFF2-40B4-BE49-F238E27FC236}">
                <a16:creationId xmlns:a16="http://schemas.microsoft.com/office/drawing/2014/main" id="{6D76FEA7-21C6-4BC1-A2CA-A192BE27D87A}"/>
              </a:ext>
            </a:extLst>
          </p:cNvPr>
          <p:cNvSpPr>
            <a:spLocks noGrp="1"/>
          </p:cNvSpPr>
          <p:nvPr>
            <p:ph type="pic" sz="quarter" idx="14" hasCustomPrompt="1"/>
          </p:nvPr>
        </p:nvSpPr>
        <p:spPr>
          <a:xfrm>
            <a:off x="6241235" y="0"/>
            <a:ext cx="5950765" cy="6874365"/>
          </a:xfrm>
          <a:custGeom>
            <a:avLst/>
            <a:gdLst>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2554784 w 5950765"/>
              <a:gd name="connsiteY8" fmla="*/ 6466934 h 6874365"/>
              <a:gd name="connsiteX9" fmla="*/ 62660 w 5950765"/>
              <a:gd name="connsiteY9" fmla="*/ 237369 h 6874365"/>
              <a:gd name="connsiteX0" fmla="*/ 1861 w 5952626"/>
              <a:gd name="connsiteY0" fmla="*/ 0 h 6874365"/>
              <a:gd name="connsiteX1" fmla="*/ 3001993 w 5952626"/>
              <a:gd name="connsiteY1" fmla="*/ 0 h 6874365"/>
              <a:gd name="connsiteX2" fmla="*/ 4509059 w 5952626"/>
              <a:gd name="connsiteY2" fmla="*/ 0 h 6874365"/>
              <a:gd name="connsiteX3" fmla="*/ 5952626 w 5952626"/>
              <a:gd name="connsiteY3" fmla="*/ 0 h 6874365"/>
              <a:gd name="connsiteX4" fmla="*/ 5952626 w 5952626"/>
              <a:gd name="connsiteY4" fmla="*/ 6858000 h 6874365"/>
              <a:gd name="connsiteX5" fmla="*/ 4509059 w 5952626"/>
              <a:gd name="connsiteY5" fmla="*/ 6858000 h 6874365"/>
              <a:gd name="connsiteX6" fmla="*/ 4509059 w 5952626"/>
              <a:gd name="connsiteY6" fmla="*/ 6874365 h 6874365"/>
              <a:gd name="connsiteX7" fmla="*/ 2772615 w 5952626"/>
              <a:gd name="connsiteY7" fmla="*/ 6874365 h 6874365"/>
              <a:gd name="connsiteX8" fmla="*/ 2556645 w 5952626"/>
              <a:gd name="connsiteY8" fmla="*/ 6466934 h 6874365"/>
              <a:gd name="connsiteX9" fmla="*/ 1861 w 5952626"/>
              <a:gd name="connsiteY9"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0765" h="6874365">
                <a:moveTo>
                  <a:pt x="0" y="0"/>
                </a:moveTo>
                <a:lnTo>
                  <a:pt x="3000132" y="0"/>
                </a:lnTo>
                <a:lnTo>
                  <a:pt x="4507198" y="0"/>
                </a:lnTo>
                <a:lnTo>
                  <a:pt x="5950765" y="0"/>
                </a:lnTo>
                <a:lnTo>
                  <a:pt x="5950765" y="6858000"/>
                </a:lnTo>
                <a:lnTo>
                  <a:pt x="4507198" y="6858000"/>
                </a:lnTo>
                <a:lnTo>
                  <a:pt x="4507198" y="6874365"/>
                </a:lnTo>
                <a:lnTo>
                  <a:pt x="2770754" y="6874365"/>
                </a:lnTo>
                <a:cubicBezTo>
                  <a:pt x="1389969" y="5788255"/>
                  <a:pt x="71531" y="4806055"/>
                  <a:pt x="0" y="0"/>
                </a:cubicBez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DE16A502-F537-4563-8110-E77277F53ABC}"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217210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Intro">
    <p:bg>
      <p:bgPr>
        <a:solidFill>
          <a:schemeClr val="accent2"/>
        </a:solidFill>
        <a:effectLst/>
      </p:bgPr>
    </p:bg>
    <p:spTree>
      <p:nvGrpSpPr>
        <p:cNvPr id="1" name=""/>
        <p:cNvGrpSpPr/>
        <p:nvPr/>
      </p:nvGrpSpPr>
      <p:grpSpPr>
        <a:xfrm>
          <a:off x="0" y="0"/>
          <a:ext cx="0" cy="0"/>
          <a:chOff x="0" y="0"/>
          <a:chExt cx="0" cy="0"/>
        </a:xfrm>
      </p:grpSpPr>
      <p:sp>
        <p:nvSpPr>
          <p:cNvPr id="6" name="Round">
            <a:extLst>
              <a:ext uri="{FF2B5EF4-FFF2-40B4-BE49-F238E27FC236}">
                <a16:creationId xmlns:a16="http://schemas.microsoft.com/office/drawing/2014/main" id="{40952387-04E7-4C47-97CA-FF6D4B9EBECB}"/>
              </a:ext>
            </a:extLst>
          </p:cNvPr>
          <p:cNvSpPr/>
          <p:nvPr userDrawn="1"/>
        </p:nvSpPr>
        <p:spPr>
          <a:xfrm>
            <a:off x="8533173" y="2900597"/>
            <a:ext cx="772832" cy="772832"/>
          </a:xfrm>
          <a:prstGeom prst="ellipse">
            <a:avLst/>
          </a:prstGeom>
          <a:no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7" name="Stripe">
            <a:extLst>
              <a:ext uri="{FF2B5EF4-FFF2-40B4-BE49-F238E27FC236}">
                <a16:creationId xmlns:a16="http://schemas.microsoft.com/office/drawing/2014/main" id="{5538A728-1744-4E27-8223-A937D381ECF6}"/>
              </a:ext>
            </a:extLst>
          </p:cNvPr>
          <p:cNvSpPr/>
          <p:nvPr userDrawn="1"/>
        </p:nvSpPr>
        <p:spPr>
          <a:xfrm rot="2736200">
            <a:off x="9093029" y="3578532"/>
            <a:ext cx="324334" cy="145822"/>
          </a:xfrm>
          <a:prstGeom prst="mathMin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8" name="Rechthoek: afgeronde hoeken 7">
            <a:extLst>
              <a:ext uri="{FF2B5EF4-FFF2-40B4-BE49-F238E27FC236}">
                <a16:creationId xmlns:a16="http://schemas.microsoft.com/office/drawing/2014/main" id="{C399FA42-C99C-44A5-A7CD-7830C98E5CC1}"/>
              </a:ext>
            </a:extLst>
          </p:cNvPr>
          <p:cNvSpPr/>
          <p:nvPr userDrawn="1"/>
        </p:nvSpPr>
        <p:spPr>
          <a:xfrm>
            <a:off x="2024743" y="2523208"/>
            <a:ext cx="7739793" cy="1667792"/>
          </a:xfrm>
          <a:prstGeom prst="roundRect">
            <a:avLst>
              <a:gd name="adj" fmla="val 24936"/>
            </a:avLst>
          </a:prstGeom>
          <a:noFill/>
          <a:ln w="44450">
            <a:solidFill>
              <a:schemeClr val="bg1"/>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Minteken 8">
            <a:extLst>
              <a:ext uri="{FF2B5EF4-FFF2-40B4-BE49-F238E27FC236}">
                <a16:creationId xmlns:a16="http://schemas.microsoft.com/office/drawing/2014/main" id="{8EE94659-CFC9-4A50-B384-DC194BBB01CD}"/>
              </a:ext>
            </a:extLst>
          </p:cNvPr>
          <p:cNvSpPr/>
          <p:nvPr userDrawn="1"/>
        </p:nvSpPr>
        <p:spPr>
          <a:xfrm>
            <a:off x="2568706"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10" name="Tekstvak 9">
            <a:extLst>
              <a:ext uri="{FF2B5EF4-FFF2-40B4-BE49-F238E27FC236}">
                <a16:creationId xmlns:a16="http://schemas.microsoft.com/office/drawing/2014/main" id="{06CAC7B0-A879-4BE2-A760-50CD68EEFF9E}"/>
              </a:ext>
            </a:extLst>
          </p:cNvPr>
          <p:cNvSpPr txBox="1"/>
          <p:nvPr userDrawn="1"/>
        </p:nvSpPr>
        <p:spPr>
          <a:xfrm>
            <a:off x="2614425" y="3087061"/>
            <a:ext cx="5460217" cy="523220"/>
          </a:xfrm>
          <a:prstGeom prst="rect">
            <a:avLst/>
          </a:prstGeom>
          <a:noFill/>
        </p:spPr>
        <p:txBody>
          <a:bodyPr wrap="square" rtlCol="0">
            <a:spAutoFit/>
          </a:bodyPr>
          <a:lstStyle/>
          <a:p>
            <a:r>
              <a:rPr lang="nl-NL" sz="2800" dirty="0">
                <a:solidFill>
                  <a:schemeClr val="accent2"/>
                </a:solidFill>
              </a:rPr>
              <a:t>Erasmus</a:t>
            </a:r>
            <a:r>
              <a:rPr lang="nl-NL" sz="2800" baseline="0" dirty="0">
                <a:solidFill>
                  <a:schemeClr val="accent2"/>
                </a:solidFill>
              </a:rPr>
              <a:t> University Rotterdam</a:t>
            </a:r>
            <a:endParaRPr lang="nl-NL" sz="2800" dirty="0">
              <a:solidFill>
                <a:schemeClr val="accent2"/>
              </a:solidFill>
            </a:endParaRPr>
          </a:p>
        </p:txBody>
      </p:sp>
      <p:sp>
        <p:nvSpPr>
          <p:cNvPr id="21" name="Ovaal 20">
            <a:extLst>
              <a:ext uri="{FF2B5EF4-FFF2-40B4-BE49-F238E27FC236}">
                <a16:creationId xmlns:a16="http://schemas.microsoft.com/office/drawing/2014/main" id="{89B30E91-CBEB-44CE-A78A-9AC9E72E167E}"/>
              </a:ext>
            </a:extLst>
          </p:cNvPr>
          <p:cNvSpPr/>
          <p:nvPr userDrawn="1"/>
        </p:nvSpPr>
        <p:spPr>
          <a:xfrm>
            <a:off x="8536423" y="2900597"/>
            <a:ext cx="772832" cy="772832"/>
          </a:xfrm>
          <a:prstGeom prst="ellipse">
            <a:avLst/>
          </a:prstGeom>
          <a:solidFill>
            <a:schemeClr val="bg1"/>
          </a:solid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pic>
        <p:nvPicPr>
          <p:cNvPr id="22" name="Afbeelding 22" descr="Vinkje">
            <a:extLst>
              <a:ext uri="{FF2B5EF4-FFF2-40B4-BE49-F238E27FC236}">
                <a16:creationId xmlns:a16="http://schemas.microsoft.com/office/drawing/2014/main" id="{38F2B944-2D76-4D87-A685-6556EB90D75F}"/>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84766" y="3052190"/>
            <a:ext cx="469646" cy="469646"/>
          </a:xfrm>
          <a:prstGeom prst="rect">
            <a:avLst/>
          </a:prstGeom>
          <a:effectLst/>
        </p:spPr>
      </p:pic>
      <p:sp>
        <p:nvSpPr>
          <p:cNvPr id="24" name="Tekstvak 23">
            <a:extLst>
              <a:ext uri="{FF2B5EF4-FFF2-40B4-BE49-F238E27FC236}">
                <a16:creationId xmlns:a16="http://schemas.microsoft.com/office/drawing/2014/main" id="{4A748CB5-0E6E-4C38-A2FC-FE8303654C9E}"/>
              </a:ext>
            </a:extLst>
          </p:cNvPr>
          <p:cNvSpPr txBox="1"/>
          <p:nvPr userDrawn="1"/>
        </p:nvSpPr>
        <p:spPr>
          <a:xfrm>
            <a:off x="3991355" y="4908531"/>
            <a:ext cx="4330700" cy="369332"/>
          </a:xfrm>
          <a:prstGeom prst="rect">
            <a:avLst/>
          </a:prstGeom>
          <a:noFill/>
        </p:spPr>
        <p:txBody>
          <a:bodyPr wrap="square" rtlCol="0">
            <a:spAutoFit/>
          </a:bodyPr>
          <a:lstStyle/>
          <a:p>
            <a:pPr algn="ctr"/>
            <a:r>
              <a:rPr lang="nl-NL" dirty="0">
                <a:solidFill>
                  <a:schemeClr val="bg1"/>
                </a:solidFill>
              </a:rPr>
              <a:t>Zoeken …</a:t>
            </a:r>
          </a:p>
        </p:txBody>
      </p:sp>
      <p:sp>
        <p:nvSpPr>
          <p:cNvPr id="25" name="Search">
            <a:extLst>
              <a:ext uri="{FF2B5EF4-FFF2-40B4-BE49-F238E27FC236}">
                <a16:creationId xmlns:a16="http://schemas.microsoft.com/office/drawing/2014/main" id="{EA3D8A72-34E3-43CF-AEBF-863C27E9AF54}"/>
              </a:ext>
            </a:extLst>
          </p:cNvPr>
          <p:cNvSpPr txBox="1"/>
          <p:nvPr userDrawn="1"/>
        </p:nvSpPr>
        <p:spPr>
          <a:xfrm>
            <a:off x="3930650" y="4908531"/>
            <a:ext cx="4330700" cy="369332"/>
          </a:xfrm>
          <a:prstGeom prst="rect">
            <a:avLst/>
          </a:prstGeom>
          <a:noFill/>
        </p:spPr>
        <p:txBody>
          <a:bodyPr wrap="square" rtlCol="0">
            <a:spAutoFit/>
          </a:bodyPr>
          <a:lstStyle/>
          <a:p>
            <a:pPr algn="ctr"/>
            <a:r>
              <a:rPr lang="nl-NL" dirty="0">
                <a:solidFill>
                  <a:schemeClr val="bg1"/>
                </a:solidFill>
              </a:rPr>
              <a:t>Gevonden</a:t>
            </a:r>
          </a:p>
        </p:txBody>
      </p:sp>
      <p:sp>
        <p:nvSpPr>
          <p:cNvPr id="37" name="Minteken 36">
            <a:extLst>
              <a:ext uri="{FF2B5EF4-FFF2-40B4-BE49-F238E27FC236}">
                <a16:creationId xmlns:a16="http://schemas.microsoft.com/office/drawing/2014/main" id="{3A08DAC0-6C4A-4865-9402-DA0272862717}"/>
              </a:ext>
            </a:extLst>
          </p:cNvPr>
          <p:cNvSpPr/>
          <p:nvPr userDrawn="1"/>
        </p:nvSpPr>
        <p:spPr>
          <a:xfrm>
            <a:off x="7586290"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2" name="Titel 1">
            <a:extLst>
              <a:ext uri="{FF2B5EF4-FFF2-40B4-BE49-F238E27FC236}">
                <a16:creationId xmlns:a16="http://schemas.microsoft.com/office/drawing/2014/main" id="{00469069-D37A-411C-9FBB-B604CD8DC0FC}"/>
              </a:ext>
            </a:extLst>
          </p:cNvPr>
          <p:cNvSpPr>
            <a:spLocks noGrp="1"/>
          </p:cNvSpPr>
          <p:nvPr>
            <p:ph type="title" hasCustomPrompt="1"/>
          </p:nvPr>
        </p:nvSpPr>
        <p:spPr>
          <a:xfrm>
            <a:off x="-3175" y="-505137"/>
            <a:ext cx="11114087" cy="354551"/>
          </a:xfrm>
        </p:spPr>
        <p:txBody>
          <a:bodyPr/>
          <a:lstStyle>
            <a:lvl1pPr>
              <a:defRPr sz="1400"/>
            </a:lvl1pPr>
          </a:lstStyle>
          <a:p>
            <a:r>
              <a:rPr lang="nl-NL" dirty="0"/>
              <a:t>INTRO</a:t>
            </a:r>
          </a:p>
        </p:txBody>
      </p:sp>
    </p:spTree>
    <p:extLst>
      <p:ext uri="{BB962C8B-B14F-4D97-AF65-F5344CB8AC3E}">
        <p14:creationId xmlns:p14="http://schemas.microsoft.com/office/powerpoint/2010/main" val="28636591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par>
                                <p:cTn id="7" presetID="26" presetClass="emph" presetSubtype="0" fill="hold" grpId="0" nodeType="withEffect">
                                  <p:stCondLst>
                                    <p:cond delay="100"/>
                                  </p:stCondLst>
                                  <p:childTnLst>
                                    <p:animEffect transition="out" filter="fade">
                                      <p:cBhvr>
                                        <p:cTn id="8" dur="500" tmFilter="0, 0; .2, .5; .8, .5; 1, 0"/>
                                        <p:tgtEl>
                                          <p:spTgt spid="8"/>
                                        </p:tgtEl>
                                      </p:cBhvr>
                                    </p:animEffect>
                                    <p:animScale>
                                      <p:cBhvr>
                                        <p:cTn id="9" dur="250" autoRev="1" fill="hold"/>
                                        <p:tgtEl>
                                          <p:spTgt spid="8"/>
                                        </p:tgtEl>
                                      </p:cBhvr>
                                      <p:by x="105000" y="105000"/>
                                    </p:animScale>
                                  </p:childTnLst>
                                </p:cTn>
                              </p:par>
                              <p:par>
                                <p:cTn id="10" presetID="1" presetClass="exit" presetSubtype="0" fill="hold" grpId="1" nodeType="withEffect">
                                  <p:stCondLst>
                                    <p:cond delay="1000"/>
                                  </p:stCondLst>
                                  <p:childTnLst>
                                    <p:set>
                                      <p:cBhvr>
                                        <p:cTn id="11" dur="1" fill="hold">
                                          <p:stCondLst>
                                            <p:cond delay="0"/>
                                          </p:stCondLst>
                                        </p:cTn>
                                        <p:tgtEl>
                                          <p:spTgt spid="9"/>
                                        </p:tgtEl>
                                        <p:attrNameLst>
                                          <p:attrName>style.visibility</p:attrName>
                                        </p:attrNameLst>
                                      </p:cBhvr>
                                      <p:to>
                                        <p:strVal val="hidden"/>
                                      </p:to>
                                    </p:set>
                                  </p:childTnLst>
                                </p:cTn>
                              </p:par>
                              <p:par>
                                <p:cTn id="12" presetID="16" presetClass="emph" presetSubtype="0" fill="hold" grpId="0" nodeType="withEffect">
                                  <p:stCondLst>
                                    <p:cond delay="1000"/>
                                  </p:stCondLst>
                                  <p:iterate type="lt">
                                    <p:tmPct val="10556"/>
                                  </p:iterate>
                                  <p:childTnLst>
                                    <p:set>
                                      <p:cBhvr override="childStyle">
                                        <p:cTn id="13" dur="1000" fill="hold"/>
                                        <p:tgtEl>
                                          <p:spTgt spid="10"/>
                                        </p:tgtEl>
                                        <p:attrNameLst>
                                          <p:attrName>style.color</p:attrName>
                                        </p:attrNameLst>
                                      </p:cBhvr>
                                      <p:to>
                                        <p:clrVal>
                                          <a:schemeClr val="bg1"/>
                                        </p:clrVal>
                                      </p:to>
                                    </p:set>
                                    <p:set>
                                      <p:cBhvr>
                                        <p:cTn id="14" dur="1000" fill="hold"/>
                                        <p:tgtEl>
                                          <p:spTgt spid="10"/>
                                        </p:tgtEl>
                                        <p:attrNameLst>
                                          <p:attrName>fillcolor</p:attrName>
                                        </p:attrNameLst>
                                      </p:cBhvr>
                                      <p:to>
                                        <p:clrVal>
                                          <a:schemeClr val="bg1"/>
                                        </p:clrVal>
                                      </p:to>
                                    </p:set>
                                    <p:set>
                                      <p:cBhvr>
                                        <p:cTn id="15" dur="1000" fill="hold"/>
                                        <p:tgtEl>
                                          <p:spTgt spid="10"/>
                                        </p:tgtEl>
                                        <p:attrNameLst>
                                          <p:attrName>fill.type</p:attrName>
                                        </p:attrNameLst>
                                      </p:cBhvr>
                                      <p:to>
                                        <p:strVal val="solid"/>
                                      </p:to>
                                    </p:set>
                                  </p:childTnLst>
                                </p:cTn>
                              </p:par>
                              <p:par>
                                <p:cTn id="16" presetID="22" presetClass="exit" presetSubtype="4" fill="hold" grpId="0" nodeType="withEffect">
                                  <p:stCondLst>
                                    <p:cond delay="3250"/>
                                  </p:stCondLst>
                                  <p:childTnLst>
                                    <p:animEffect transition="out" filter="wipe(down)">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10" presetClass="entr" presetSubtype="0" fill="hold" grpId="0" nodeType="withEffect">
                                  <p:stCondLst>
                                    <p:cond delay="350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par>
                                <p:cTn id="22" presetID="1" presetClass="entr" presetSubtype="0" fill="hold" grpId="0" nodeType="withEffect">
                                  <p:stCondLst>
                                    <p:cond delay="3500"/>
                                  </p:stCondLst>
                                  <p:childTnLst>
                                    <p:set>
                                      <p:cBhvr>
                                        <p:cTn id="23" dur="1" fill="hold">
                                          <p:stCondLst>
                                            <p:cond delay="0"/>
                                          </p:stCondLst>
                                        </p:cTn>
                                        <p:tgtEl>
                                          <p:spTgt spid="21"/>
                                        </p:tgtEl>
                                        <p:attrNameLst>
                                          <p:attrName>style.visibility</p:attrName>
                                        </p:attrNameLst>
                                      </p:cBhvr>
                                      <p:to>
                                        <p:strVal val="visible"/>
                                      </p:to>
                                    </p:set>
                                  </p:childTnLst>
                                </p:cTn>
                              </p:par>
                              <p:par>
                                <p:cTn id="24" presetID="21" presetClass="entr" presetSubtype="1" fill="hold" grpId="1" nodeType="withEffect">
                                  <p:stCondLst>
                                    <p:cond delay="3500"/>
                                  </p:stCondLst>
                                  <p:childTnLst>
                                    <p:set>
                                      <p:cBhvr>
                                        <p:cTn id="25" dur="1" fill="hold">
                                          <p:stCondLst>
                                            <p:cond delay="0"/>
                                          </p:stCondLst>
                                        </p:cTn>
                                        <p:tgtEl>
                                          <p:spTgt spid="21"/>
                                        </p:tgtEl>
                                        <p:attrNameLst>
                                          <p:attrName>style.visibility</p:attrName>
                                        </p:attrNameLst>
                                      </p:cBhvr>
                                      <p:to>
                                        <p:strVal val="visible"/>
                                      </p:to>
                                    </p:set>
                                    <p:animEffect transition="in" filter="wheel(1)">
                                      <p:cBhvr>
                                        <p:cTn id="26" dur="500"/>
                                        <p:tgtEl>
                                          <p:spTgt spid="21"/>
                                        </p:tgtEl>
                                      </p:cBhvr>
                                    </p:animEffect>
                                  </p:childTnLst>
                                </p:cTn>
                              </p:par>
                              <p:par>
                                <p:cTn id="27" presetID="10" presetClass="exit" presetSubtype="0" fill="hold" grpId="1" nodeType="withEffect">
                                  <p:stCondLst>
                                    <p:cond delay="3500"/>
                                  </p:stCondLst>
                                  <p:childTnLst>
                                    <p:animEffect transition="out" filter="fade">
                                      <p:cBhvr>
                                        <p:cTn id="28" dur="500"/>
                                        <p:tgtEl>
                                          <p:spTgt spid="24"/>
                                        </p:tgtEl>
                                      </p:cBhvr>
                                    </p:animEffect>
                                    <p:set>
                                      <p:cBhvr>
                                        <p:cTn id="29" dur="1" fill="hold">
                                          <p:stCondLst>
                                            <p:cond delay="499"/>
                                          </p:stCondLst>
                                        </p:cTn>
                                        <p:tgtEl>
                                          <p:spTgt spid="24"/>
                                        </p:tgtEl>
                                        <p:attrNameLst>
                                          <p:attrName>style.visibility</p:attrName>
                                        </p:attrNameLst>
                                      </p:cBhvr>
                                      <p:to>
                                        <p:strVal val="hidden"/>
                                      </p:to>
                                    </p:set>
                                  </p:childTnLst>
                                </p:cTn>
                              </p:par>
                              <p:par>
                                <p:cTn id="30" presetID="23" presetClass="entr" presetSubtype="16" fill="hold" nodeType="withEffect">
                                  <p:stCondLst>
                                    <p:cond delay="4000"/>
                                  </p:stCondLst>
                                  <p:childTnLst>
                                    <p:set>
                                      <p:cBhvr>
                                        <p:cTn id="31" dur="1" fill="hold">
                                          <p:stCondLst>
                                            <p:cond delay="0"/>
                                          </p:stCondLst>
                                        </p:cTn>
                                        <p:tgtEl>
                                          <p:spTgt spid="22"/>
                                        </p:tgtEl>
                                        <p:attrNameLst>
                                          <p:attrName>style.visibility</p:attrName>
                                        </p:attrNameLst>
                                      </p:cBhvr>
                                      <p:to>
                                        <p:strVal val="visible"/>
                                      </p:to>
                                    </p:set>
                                    <p:anim calcmode="lin" valueType="num">
                                      <p:cBhvr>
                                        <p:cTn id="32" dur="250" fill="hold"/>
                                        <p:tgtEl>
                                          <p:spTgt spid="22"/>
                                        </p:tgtEl>
                                        <p:attrNameLst>
                                          <p:attrName>ppt_w</p:attrName>
                                        </p:attrNameLst>
                                      </p:cBhvr>
                                      <p:tavLst>
                                        <p:tav tm="0">
                                          <p:val>
                                            <p:fltVal val="0"/>
                                          </p:val>
                                        </p:tav>
                                        <p:tav tm="100000">
                                          <p:val>
                                            <p:strVal val="#ppt_w"/>
                                          </p:val>
                                        </p:tav>
                                      </p:tavLst>
                                    </p:anim>
                                    <p:anim calcmode="lin" valueType="num">
                                      <p:cBhvr>
                                        <p:cTn id="33" dur="250" fill="hold"/>
                                        <p:tgtEl>
                                          <p:spTgt spid="22"/>
                                        </p:tgtEl>
                                        <p:attrNameLst>
                                          <p:attrName>ppt_h</p:attrName>
                                        </p:attrNameLst>
                                      </p:cBhvr>
                                      <p:tavLst>
                                        <p:tav tm="0">
                                          <p:val>
                                            <p:fltVal val="0"/>
                                          </p:val>
                                        </p:tav>
                                        <p:tav tm="100000">
                                          <p:val>
                                            <p:strVal val="#ppt_h"/>
                                          </p:val>
                                        </p:tav>
                                      </p:tavLst>
                                    </p:anim>
                                  </p:childTnLst>
                                </p:cTn>
                              </p:par>
                              <p:par>
                                <p:cTn id="34" presetID="10" presetClass="entr" presetSubtype="0" fill="hold" grpId="0" nodeType="withEffect">
                                  <p:stCondLst>
                                    <p:cond delay="400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 presetClass="entr" presetSubtype="0" fill="hold" grpId="2" nodeType="withEffect">
                                  <p:stCondLst>
                                    <p:cond delay="4000"/>
                                  </p:stCondLst>
                                  <p:childTnLst>
                                    <p:set>
                                      <p:cBhvr>
                                        <p:cTn id="38" dur="1" fill="hold">
                                          <p:stCondLst>
                                            <p:cond delay="0"/>
                                          </p:stCondLst>
                                        </p:cTn>
                                        <p:tgtEl>
                                          <p:spTgt spid="37"/>
                                        </p:tgtEl>
                                        <p:attrNameLst>
                                          <p:attrName>style.visibility</p:attrName>
                                        </p:attrNameLst>
                                      </p:cBhvr>
                                      <p:to>
                                        <p:strVal val="visible"/>
                                      </p:to>
                                    </p:set>
                                  </p:childTnLst>
                                </p:cTn>
                              </p:par>
                              <p:par>
                                <p:cTn id="39" presetID="35" presetClass="emph" presetSubtype="0" fill="hold" grpId="0" nodeType="withEffect">
                                  <p:stCondLst>
                                    <p:cond delay="4000"/>
                                  </p:stCondLst>
                                  <p:childTnLst>
                                    <p:anim calcmode="discrete" valueType="str">
                                      <p:cBhvr>
                                        <p:cTn id="40" dur="750" fill="hold"/>
                                        <p:tgtEl>
                                          <p:spTgt spid="37"/>
                                        </p:tgtEl>
                                        <p:attrNameLst>
                                          <p:attrName>style.visibility</p:attrName>
                                        </p:attrNameLst>
                                      </p:cBhvr>
                                      <p:tavLst>
                                        <p:tav tm="0">
                                          <p:val>
                                            <p:strVal val="hidden"/>
                                          </p:val>
                                        </p:tav>
                                        <p:tav tm="50000">
                                          <p:val>
                                            <p:strVal val="visible"/>
                                          </p:val>
                                        </p:tav>
                                      </p:tavLst>
                                    </p:anim>
                                  </p:childTnLst>
                                </p:cTn>
                              </p:par>
                            </p:childTnLst>
                          </p:cTn>
                        </p:par>
                        <p:par>
                          <p:cTn id="41" fill="hold">
                            <p:stCondLst>
                              <p:cond delay="4750"/>
                            </p:stCondLst>
                            <p:childTnLst>
                              <p:par>
                                <p:cTn id="42" presetID="1" presetClass="exit" presetSubtype="0" fill="hold" grpId="1" nodeType="afterEffect">
                                  <p:stCondLst>
                                    <p:cond delay="0"/>
                                  </p:stCondLst>
                                  <p:childTnLst>
                                    <p:set>
                                      <p:cBhvr>
                                        <p:cTn id="43"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9" grpId="1" animBg="1"/>
      <p:bldP spid="10" grpId="0"/>
      <p:bldP spid="21" grpId="0" animBg="1"/>
      <p:bldP spid="21" grpId="1" animBg="1"/>
      <p:bldP spid="24" grpId="0"/>
      <p:bldP spid="24" grpId="1"/>
      <p:bldP spid="25" grpId="0"/>
      <p:bldP spid="37" grpId="0" animBg="1"/>
      <p:bldP spid="37" grpId="1" animBg="1"/>
      <p:bldP spid="37" grpId="2" animBg="1"/>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ekst + Beeld L">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8C6F0A85-72FA-41B3-A965-FE09FD2B0D37}"/>
              </a:ext>
            </a:extLst>
          </p:cNvPr>
          <p:cNvGrpSpPr/>
          <p:nvPr userDrawn="1"/>
        </p:nvGrpSpPr>
        <p:grpSpPr>
          <a:xfrm>
            <a:off x="12377595" y="-1"/>
            <a:ext cx="3693386" cy="6688475"/>
            <a:chOff x="-3786165" y="-1"/>
            <a:chExt cx="3693386" cy="6688475"/>
          </a:xfrm>
        </p:grpSpPr>
        <p:sp>
          <p:nvSpPr>
            <p:cNvPr id="11" name="Rechthoek 10">
              <a:extLst>
                <a:ext uri="{FF2B5EF4-FFF2-40B4-BE49-F238E27FC236}">
                  <a16:creationId xmlns:a16="http://schemas.microsoft.com/office/drawing/2014/main" id="{0AF66716-A7DA-48A6-8E3A-9442720B4A2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2C2F046B-FB09-4EAD-9B7D-CFBDD5A3719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2E5E32F2-F3FB-4B64-82C4-68DF761BC502}"/>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F7850D35-30C7-4F8C-89AD-45C35E492FA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E0C725A2-7A31-4629-94C1-E6FF09FA8009}"/>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B7ED5201-B099-4227-9CAE-0B1DC05E946B}"/>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8CD9FBC2-D35B-4958-BCE0-AE6CC0E27830}"/>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96BCDF3D-8B2A-4A93-99C8-169472FBB216}"/>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20C56081-0DF7-4945-BD67-2C0EAD7F51BE}"/>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C1C1E83E-5858-440E-93FC-DB2A9733F10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52A35218-263D-4EE7-8BB9-CCCED43243C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BA14D1AB-A34E-481A-BD5C-13FC6765009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C0F64E8F-F0E4-4676-8677-3D4EDEED703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5DEA2B60-C883-44B2-93EE-EB6D4F43D2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3F388505-F39B-45D8-A9E7-5E0CBBD69A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FFEFFBA1-E440-45DD-86C1-706BA9B120A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FF1EF333-0F4F-4F5E-A83F-08B987C121C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FE4C571F-4133-4955-9DFF-7882787DD14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0AA729B0-7B9B-4F32-A246-1232DE5B30F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F226D41-6FF2-4562-B145-4C327BCFCA04}"/>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91D12E3A-1A84-48D3-AFB8-258994C9A99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911F6061-F173-4A8E-9824-D831B89DDD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D214435-9ED5-494E-9FAB-6AC7C6E408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A4CFAC74-69A0-45BB-924A-21B617094C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4EB67416-D055-4180-B1B1-9CBF6AC5D18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B0132B0-AE2D-496F-AAA8-E4CFCAC7F35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D7E828FA-9E93-4CF7-A440-FE9721F332C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167E21B-C941-40DB-8772-2E8013F894F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5704382E-74C2-4E96-AE5A-7D4C7CC3C77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F40CB28D-AEDE-4A29-B109-E1F53062D49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636F31D7-676C-4180-8DB7-2A7DD3AB4F00}"/>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1AE332D-34AC-47B4-89B9-9BD8301E10C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80F98B9-B387-498A-9175-D065A64300AA}"/>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B3F0137D-5476-45CC-9936-40E56CBEBCF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12606A85-4A90-46CE-B7EF-06D361F83F1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C0C47A60-A49B-4EE5-9D5A-C7110AAB9F4E}"/>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B3E59417-C4D6-4F1C-A80F-13CA2FBFBD4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4EB7792E-3E97-4310-8593-F2893BC6635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B6C1EB8-BFE3-434F-9A2B-A235C2653E3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799C23EA-E287-40C5-8BDE-4DF8AE8D05D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9A8A1AE5-2589-4CA4-A828-A86C18FAB89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75EE152E-1B88-4478-B05D-54C057751B1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4153F53E-C962-4322-A18B-3D3FC341A0B9}"/>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B9A14C3B-AD2F-4636-8EF0-5D8166BF4C2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34936ED2-CF39-4097-A7EF-D7A4BE2015C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F4DA863C-E2A5-4EE1-AC1B-F77781491D8C}"/>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823BD5D1-62A3-4527-B38A-6A241C970C2B}"/>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457A9AF2-4520-4BCD-953F-C9EE7CB0FB9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B31165C-1E13-4332-968F-9586DA6B6F5F}"/>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12BDBF5F-8ED6-400D-9FD7-22F610C391A9}"/>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C22ECC51-1A32-4DB3-80D2-E0D72D35D7FE}"/>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F1A6B47-709F-488A-8C91-FF2DEFCCA87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D04A7F2F-CC39-40F5-BAAD-70CAC7A8519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1C469BA-C9C5-40B9-B95E-2E0388E0D8D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7A41CF9F-1210-48AF-8DED-032FC058B93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C809EAC-88CA-4F27-9388-C60E69594A9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78281CC7-6369-4029-B5B5-644126D2637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86B3BA5B-4E5A-462F-947E-CDE1D28E9B0D}"/>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C2813F39-0B59-42C5-A4AD-89BC4B5C9D2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B4916925-8A7A-45F9-A4BD-EB77737DFF0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9166A0-76F4-4CE1-B46F-74C688AC8B92}"/>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9CFB9DC3-7BD0-441E-BED8-48FE3BCF32F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6CB410E-7DB1-4372-BF9E-2BC95A2AF19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8E9CB2B1-46D3-4430-9F54-0DA8CC2003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33C17C36-DE69-4BF4-AB51-3B337F90BB8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B3B3066-B155-4646-9A68-78443288341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1A8DD116-5ADC-449B-82CD-CD1308D4BF0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B28EB8BC-2FED-45CA-94CD-BC54F1CFD0F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B8392306-22A2-4BDE-A295-3E22936BF22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D9F40525-E1D0-41FD-AF9C-30855B32210C}"/>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228D2141-C29E-4171-969B-D9F979266CE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02E7889C-1239-4C50-889D-110A22D69DA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777D8A95-AC32-49BC-9AA8-4983C714719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9BC5F7AB-7323-498E-B86B-75E49A6DA04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7A2CA8E0-1A9B-4D61-BCE8-CB53EE5FAA3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5349BB21-525A-4DA0-8C5E-47C4952E54D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1634876E-EF53-47AA-A419-3A6F0B082708}"/>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0AD0CEE-3513-4B4C-938D-ED5239DF3AC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9B0F1109-C271-4C36-8527-3C3D688D911B}"/>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AC8EE8D8-D953-46CB-AD96-18866595271D}"/>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59D483B8-9B9E-4891-845E-209BCF723F28}"/>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73C9D174-32B4-45E5-AC14-F5AD5C6A7EF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7BF3CE45-B79D-4B21-A2DC-074D2A4E5DB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67A21371-091D-49E9-A06F-D8F6234789A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1028657D-95BB-4872-A87C-42DF66AA425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CD1A746-5131-43D8-A14F-EE58748E4EF1}"/>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DA5CE3EB-0095-43C0-AC16-F23225D1057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68BC6936-0A21-41EB-ADB8-A5B30B60A4B1}"/>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1615AE4-E42B-4DB5-9979-BB81A3F4D89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C6C8DFB3-BD0E-45C2-9254-AE2F995E35CB}"/>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935A8409-5ADE-413E-8FD0-FD4F623917D9}"/>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3BAB3EF6-B618-44B4-83CD-D8BD3E97325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0C94AB07-2903-4048-97E9-6B80AB8180A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718351B0-EC43-4C07-884D-C394D1C33FA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2AF50AC6-6C4A-432C-BE5E-3926330861F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C69FBCD7-3739-4773-9FBB-6B8D221EE3B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96E8965-C0D0-41FE-87B5-77003F35BAED}"/>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B208C3-578F-47E8-9876-0EE61EF9E214}"/>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C0C6F0E3-EC94-4A9F-B630-CF3E82BB334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41628FB-3A51-49F0-8300-4D18E4BD007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D733552E-19D5-4C22-991F-35BBCD551C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BC9D70E0-7324-42DF-8ADB-29EE37CDB53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DAB14502-3FAB-4BF6-BB4B-9725B262C53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4CDA981A-E800-45AE-9B97-EBEC465A313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46E009BB-F916-4D5E-A68F-1D6FE6C73CD9}"/>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3C2A464-33A1-456A-AAD6-345A64B33894}"/>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A93C63BB-626B-4C2D-99F7-504C247574C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AA166B90-B1C6-4335-9BEE-3F2DFA13280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AB57DFBF-FDF5-4140-B5F7-C5B23FD283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F0677E4C-04E2-4AD1-B775-A9F41DF97D6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690D505F-5F5D-4434-B88D-A3CCF67461C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61616C8B-66FD-49C0-BB46-52F2B2FDD60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E98478DD-2FD3-46D8-B81D-4CCABE84CE77}"/>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BAE9B0B6-21A5-4B4C-80DA-C6FB9B092D8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0D05FED5-6510-45B8-AED1-B70318A36C1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B279606A-9D44-47ED-BA81-47536B9AFB8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777965B2-2976-40DD-AEF6-DDA4F47A3C63}"/>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71AFBB9A-BA0A-4B05-86A8-BA32C0848B80}"/>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630B6BC2-0860-465F-ABC7-93BAA5E7E481}"/>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85E38FB8-9A5E-43B4-98BD-6C1CA66E03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515E3705-F164-42CE-ABB7-85216A88F26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AB4FB9C8-A446-4BA0-B2A3-D836321918F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25FC5996-79DD-4211-A23E-4EA7FF69691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D3EE4207-066E-490A-8311-33B0D9A448E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9ACF1606-DDE8-4DB2-80EF-759EAD051B1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C1468EE8-BBC5-42A2-8B25-FC57EE058454}"/>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DCAA830C-AFDB-4806-B93D-D909D404564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E9E12FD-9A53-4AA8-9F24-E67A11BE84D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DA69DD63-DA73-4B1C-9F52-5EA7F46228E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D6172A2F-4ED3-4C95-A9D9-AA9CF8829E7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4F748A07-42B1-4F02-BCCC-20B475A15EB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FF4732DB-2EC0-4A95-8571-7327908BB64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927403A5-8FFA-4387-BFD9-06AFA017D68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C906447E-675C-47AE-ACF4-1B7AD1832C3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7B5F7959-F233-46A7-85DC-2B737F4C515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BECE6C63-6428-4B75-8458-414A461D7AF4}"/>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48F89020-84C7-4EE9-9068-12696F6C3BE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EBDD5C31-A886-4078-9F1E-481CAAD5246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14D762F-5FDF-4AFE-A5D3-41C9119FAFE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7E64847B-526A-4F7C-A0F0-8EB21F2923F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L</a:t>
            </a:r>
            <a:endParaRPr lang="nl-NL" sz="1400" b="1" cap="all" spc="0" baseline="0" dirty="0">
              <a:solidFill>
                <a:sysClr val="windowText" lastClr="000000"/>
              </a:solidFill>
              <a:latin typeface="+mn-lt"/>
              <a:cs typeface="Calibri" panose="020F0502020204030204" pitchFamily="34" charset="0"/>
            </a:endParaRPr>
          </a:p>
        </p:txBody>
      </p:sp>
      <p:sp>
        <p:nvSpPr>
          <p:cNvPr id="20" name="Tijdelijke aanduiding voor afbeelding 19">
            <a:extLst>
              <a:ext uri="{FF2B5EF4-FFF2-40B4-BE49-F238E27FC236}">
                <a16:creationId xmlns:a16="http://schemas.microsoft.com/office/drawing/2014/main" id="{9FFAA759-9847-479B-B929-7E8AD15A267C}"/>
              </a:ext>
            </a:extLst>
          </p:cNvPr>
          <p:cNvSpPr>
            <a:spLocks noGrp="1"/>
          </p:cNvSpPr>
          <p:nvPr>
            <p:ph type="pic" sz="quarter" idx="14" hasCustomPrompt="1"/>
          </p:nvPr>
        </p:nvSpPr>
        <p:spPr>
          <a:xfrm>
            <a:off x="3483247" y="0"/>
            <a:ext cx="8708753" cy="6858000"/>
          </a:xfrm>
          <a:custGeom>
            <a:avLst/>
            <a:gdLst>
              <a:gd name="connsiteX0" fmla="*/ 4869557 w 8753737"/>
              <a:gd name="connsiteY0" fmla="*/ 0 h 6858000"/>
              <a:gd name="connsiteX1" fmla="*/ 7458512 w 8753737"/>
              <a:gd name="connsiteY1" fmla="*/ 0 h 6858000"/>
              <a:gd name="connsiteX2" fmla="*/ 8226774 w 8753737"/>
              <a:gd name="connsiteY2" fmla="*/ 0 h 6858000"/>
              <a:gd name="connsiteX3" fmla="*/ 8753737 w 8753737"/>
              <a:gd name="connsiteY3" fmla="*/ 0 h 6858000"/>
              <a:gd name="connsiteX4" fmla="*/ 8753737 w 8753737"/>
              <a:gd name="connsiteY4" fmla="*/ 6858000 h 6858000"/>
              <a:gd name="connsiteX5" fmla="*/ 8226774 w 8753737"/>
              <a:gd name="connsiteY5" fmla="*/ 6858000 h 6858000"/>
              <a:gd name="connsiteX6" fmla="*/ 7458512 w 8753737"/>
              <a:gd name="connsiteY6" fmla="*/ 6858000 h 6858000"/>
              <a:gd name="connsiteX7" fmla="*/ 388154 w 8753737"/>
              <a:gd name="connsiteY7" fmla="*/ 6858000 h 6858000"/>
              <a:gd name="connsiteX8" fmla="*/ 388154 w 8753737"/>
              <a:gd name="connsiteY8" fmla="*/ 6857999 h 6858000"/>
              <a:gd name="connsiteX9" fmla="*/ 394311 w 8753737"/>
              <a:gd name="connsiteY9" fmla="*/ 6857999 h 6858000"/>
              <a:gd name="connsiteX10" fmla="*/ 402887 w 8753737"/>
              <a:gd name="connsiteY10" fmla="*/ 6857999 h 6858000"/>
              <a:gd name="connsiteX11" fmla="*/ 135429 w 8753737"/>
              <a:gd name="connsiteY11" fmla="*/ 5728976 h 6858000"/>
              <a:gd name="connsiteX12" fmla="*/ 2567627 w 8753737"/>
              <a:gd name="connsiteY12" fmla="*/ 2400449 h 6858000"/>
              <a:gd name="connsiteX13" fmla="*/ 4861770 w 8753737"/>
              <a:gd name="connsiteY13" fmla="*/ 106018 h 6858000"/>
              <a:gd name="connsiteX0" fmla="*/ 4782938 w 8667118"/>
              <a:gd name="connsiteY0" fmla="*/ 0 h 6858000"/>
              <a:gd name="connsiteX1" fmla="*/ 7371893 w 8667118"/>
              <a:gd name="connsiteY1" fmla="*/ 0 h 6858000"/>
              <a:gd name="connsiteX2" fmla="*/ 8140155 w 8667118"/>
              <a:gd name="connsiteY2" fmla="*/ 0 h 6858000"/>
              <a:gd name="connsiteX3" fmla="*/ 8667118 w 8667118"/>
              <a:gd name="connsiteY3" fmla="*/ 0 h 6858000"/>
              <a:gd name="connsiteX4" fmla="*/ 8667118 w 8667118"/>
              <a:gd name="connsiteY4" fmla="*/ 6858000 h 6858000"/>
              <a:gd name="connsiteX5" fmla="*/ 8140155 w 8667118"/>
              <a:gd name="connsiteY5" fmla="*/ 6858000 h 6858000"/>
              <a:gd name="connsiteX6" fmla="*/ 7371893 w 8667118"/>
              <a:gd name="connsiteY6" fmla="*/ 6858000 h 6858000"/>
              <a:gd name="connsiteX7" fmla="*/ 301535 w 8667118"/>
              <a:gd name="connsiteY7" fmla="*/ 6858000 h 6858000"/>
              <a:gd name="connsiteX8" fmla="*/ 301535 w 8667118"/>
              <a:gd name="connsiteY8" fmla="*/ 6857999 h 6858000"/>
              <a:gd name="connsiteX9" fmla="*/ 307692 w 8667118"/>
              <a:gd name="connsiteY9" fmla="*/ 6857999 h 6858000"/>
              <a:gd name="connsiteX10" fmla="*/ 316268 w 8667118"/>
              <a:gd name="connsiteY10" fmla="*/ 6857999 h 6858000"/>
              <a:gd name="connsiteX11" fmla="*/ 48810 w 8667118"/>
              <a:gd name="connsiteY11" fmla="*/ 5728976 h 6858000"/>
              <a:gd name="connsiteX12" fmla="*/ 2481008 w 8667118"/>
              <a:gd name="connsiteY12" fmla="*/ 2400449 h 6858000"/>
              <a:gd name="connsiteX13" fmla="*/ 4775151 w 8667118"/>
              <a:gd name="connsiteY13" fmla="*/ 106018 h 6858000"/>
              <a:gd name="connsiteX14" fmla="*/ 4782938 w 8667118"/>
              <a:gd name="connsiteY14" fmla="*/ 0 h 6858000"/>
              <a:gd name="connsiteX0" fmla="*/ 4824573 w 8708753"/>
              <a:gd name="connsiteY0" fmla="*/ 0 h 6858000"/>
              <a:gd name="connsiteX1" fmla="*/ 7413528 w 8708753"/>
              <a:gd name="connsiteY1" fmla="*/ 0 h 6858000"/>
              <a:gd name="connsiteX2" fmla="*/ 8181790 w 8708753"/>
              <a:gd name="connsiteY2" fmla="*/ 0 h 6858000"/>
              <a:gd name="connsiteX3" fmla="*/ 8708753 w 8708753"/>
              <a:gd name="connsiteY3" fmla="*/ 0 h 6858000"/>
              <a:gd name="connsiteX4" fmla="*/ 8708753 w 8708753"/>
              <a:gd name="connsiteY4" fmla="*/ 6858000 h 6858000"/>
              <a:gd name="connsiteX5" fmla="*/ 8181790 w 8708753"/>
              <a:gd name="connsiteY5" fmla="*/ 6858000 h 6858000"/>
              <a:gd name="connsiteX6" fmla="*/ 7413528 w 8708753"/>
              <a:gd name="connsiteY6" fmla="*/ 6858000 h 6858000"/>
              <a:gd name="connsiteX7" fmla="*/ 343170 w 8708753"/>
              <a:gd name="connsiteY7" fmla="*/ 6858000 h 6858000"/>
              <a:gd name="connsiteX8" fmla="*/ 343170 w 8708753"/>
              <a:gd name="connsiteY8" fmla="*/ 6857999 h 6858000"/>
              <a:gd name="connsiteX9" fmla="*/ 349327 w 8708753"/>
              <a:gd name="connsiteY9" fmla="*/ 6857999 h 6858000"/>
              <a:gd name="connsiteX10" fmla="*/ 357903 w 8708753"/>
              <a:gd name="connsiteY10" fmla="*/ 6857999 h 6858000"/>
              <a:gd name="connsiteX11" fmla="*/ 90445 w 8708753"/>
              <a:gd name="connsiteY11" fmla="*/ 5728976 h 6858000"/>
              <a:gd name="connsiteX12" fmla="*/ 2522643 w 8708753"/>
              <a:gd name="connsiteY12" fmla="*/ 2400449 h 6858000"/>
              <a:gd name="connsiteX13" fmla="*/ 4816786 w 8708753"/>
              <a:gd name="connsiteY13" fmla="*/ 106018 h 6858000"/>
              <a:gd name="connsiteX14" fmla="*/ 4824573 w 8708753"/>
              <a:gd name="connsiteY1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08753" h="6858000">
                <a:moveTo>
                  <a:pt x="4824573" y="0"/>
                </a:moveTo>
                <a:lnTo>
                  <a:pt x="7413528" y="0"/>
                </a:lnTo>
                <a:lnTo>
                  <a:pt x="8181790" y="0"/>
                </a:lnTo>
                <a:lnTo>
                  <a:pt x="8708753" y="0"/>
                </a:lnTo>
                <a:lnTo>
                  <a:pt x="8708753" y="6858000"/>
                </a:lnTo>
                <a:lnTo>
                  <a:pt x="8181790" y="6858000"/>
                </a:lnTo>
                <a:lnTo>
                  <a:pt x="7413528" y="6858000"/>
                </a:lnTo>
                <a:lnTo>
                  <a:pt x="343170" y="6858000"/>
                </a:lnTo>
                <a:lnTo>
                  <a:pt x="343170" y="6857999"/>
                </a:lnTo>
                <a:lnTo>
                  <a:pt x="349327" y="6857999"/>
                </a:lnTo>
                <a:lnTo>
                  <a:pt x="357903" y="6857999"/>
                </a:lnTo>
                <a:cubicBezTo>
                  <a:pt x="240890" y="6448206"/>
                  <a:pt x="157309" y="6071865"/>
                  <a:pt x="90445" y="5728976"/>
                </a:cubicBezTo>
                <a:cubicBezTo>
                  <a:pt x="-239868" y="3921571"/>
                  <a:pt x="282680" y="3337120"/>
                  <a:pt x="2522643" y="2400449"/>
                </a:cubicBezTo>
                <a:cubicBezTo>
                  <a:pt x="4121124" y="1718331"/>
                  <a:pt x="4720554" y="962708"/>
                  <a:pt x="4816786" y="106018"/>
                </a:cubicBezTo>
                <a:lnTo>
                  <a:pt x="4824573" y="0"/>
                </a:lnTo>
                <a:close/>
              </a:path>
            </a:pathLst>
          </a:custGeom>
          <a:solidFill>
            <a:schemeClr val="bg1">
              <a:lumMod val="75000"/>
            </a:schemeClr>
          </a:solidFill>
        </p:spPr>
        <p:txBody>
          <a:bodyPr wrap="square" lIns="486000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a:t>
            </a:r>
            <a:br>
              <a:rPr lang="nl-NL" dirty="0"/>
            </a:br>
            <a:r>
              <a:rPr lang="nl-NL" dirty="0"/>
              <a:t>‘Slidebuilder’, klik op ‘Afbeeldingen’, </a:t>
            </a:r>
            <a:br>
              <a:rPr lang="nl-NL" dirty="0"/>
            </a:br>
            <a:r>
              <a:rPr lang="nl-NL" dirty="0"/>
              <a:t>selecteer de gewenste afbeelding </a:t>
            </a:r>
            <a:br>
              <a:rPr lang="nl-NL" dirty="0"/>
            </a:br>
            <a:r>
              <a:rPr lang="nl-NL" dirty="0"/>
              <a:t>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90" y="1963738"/>
            <a:ext cx="2569584"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D415E15-7B5D-450B-9B20-1A5120475E5D}"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060776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ekst S [boven]+ Beeld ">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48145473-8EF9-4B1C-A17E-AF1D80147DF9}"/>
              </a:ext>
            </a:extLst>
          </p:cNvPr>
          <p:cNvGrpSpPr/>
          <p:nvPr userDrawn="1"/>
        </p:nvGrpSpPr>
        <p:grpSpPr>
          <a:xfrm>
            <a:off x="-3786437" y="-1"/>
            <a:ext cx="3693386" cy="5952132"/>
            <a:chOff x="-3786437" y="-1"/>
            <a:chExt cx="3693386" cy="5952132"/>
          </a:xfrm>
        </p:grpSpPr>
        <p:sp>
          <p:nvSpPr>
            <p:cNvPr id="155" name="Rechthoek 154">
              <a:extLst>
                <a:ext uri="{FF2B5EF4-FFF2-40B4-BE49-F238E27FC236}">
                  <a16:creationId xmlns:a16="http://schemas.microsoft.com/office/drawing/2014/main" id="{9D1F35B8-DAD8-4960-9EF2-CC4A3CF0750F}"/>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56" name="Ovaal 155">
              <a:extLst>
                <a:ext uri="{FF2B5EF4-FFF2-40B4-BE49-F238E27FC236}">
                  <a16:creationId xmlns:a16="http://schemas.microsoft.com/office/drawing/2014/main" id="{A93902A2-A289-44F5-9093-6FA86CA591BC}"/>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7" name="Rechthoek 156">
              <a:extLst>
                <a:ext uri="{FF2B5EF4-FFF2-40B4-BE49-F238E27FC236}">
                  <a16:creationId xmlns:a16="http://schemas.microsoft.com/office/drawing/2014/main" id="{A771A69E-4DC3-4B35-805F-9064EA15CB1E}"/>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8" name="Ovaal 157">
              <a:extLst>
                <a:ext uri="{FF2B5EF4-FFF2-40B4-BE49-F238E27FC236}">
                  <a16:creationId xmlns:a16="http://schemas.microsoft.com/office/drawing/2014/main" id="{1B764F4B-E746-49C8-9FC7-7905F4EBD6F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9" name="Rechthoek 158">
              <a:extLst>
                <a:ext uri="{FF2B5EF4-FFF2-40B4-BE49-F238E27FC236}">
                  <a16:creationId xmlns:a16="http://schemas.microsoft.com/office/drawing/2014/main" id="{94B997E8-41E4-40FA-822F-33818492DD2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0" name="Rechthoek 159">
              <a:extLst>
                <a:ext uri="{FF2B5EF4-FFF2-40B4-BE49-F238E27FC236}">
                  <a16:creationId xmlns:a16="http://schemas.microsoft.com/office/drawing/2014/main" id="{0DD4A4C7-D72B-4FC2-8B93-1AE3DF3B217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61" name="Ovaal 160">
              <a:extLst>
                <a:ext uri="{FF2B5EF4-FFF2-40B4-BE49-F238E27FC236}">
                  <a16:creationId xmlns:a16="http://schemas.microsoft.com/office/drawing/2014/main" id="{49772829-CBA3-40C4-AC7E-3CA15F9DC69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2" name="Rechthoek 161">
              <a:extLst>
                <a:ext uri="{FF2B5EF4-FFF2-40B4-BE49-F238E27FC236}">
                  <a16:creationId xmlns:a16="http://schemas.microsoft.com/office/drawing/2014/main" id="{6361D72D-5053-4C11-B453-0FF7A2B3785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163" name="Ovaal 162">
              <a:extLst>
                <a:ext uri="{FF2B5EF4-FFF2-40B4-BE49-F238E27FC236}">
                  <a16:creationId xmlns:a16="http://schemas.microsoft.com/office/drawing/2014/main" id="{188C98BC-7253-4CAB-A38B-9D8EA2249D34}"/>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4" name="Rechthoek 163">
              <a:extLst>
                <a:ext uri="{FF2B5EF4-FFF2-40B4-BE49-F238E27FC236}">
                  <a16:creationId xmlns:a16="http://schemas.microsoft.com/office/drawing/2014/main" id="{9F525FD0-FDF0-45E2-A04E-096084AC699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165" name="Ovaal 164">
              <a:extLst>
                <a:ext uri="{FF2B5EF4-FFF2-40B4-BE49-F238E27FC236}">
                  <a16:creationId xmlns:a16="http://schemas.microsoft.com/office/drawing/2014/main" id="{E3531968-F9C0-4D3A-96DD-CFEB7D92078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6" name="Rechthoek 165">
              <a:extLst>
                <a:ext uri="{FF2B5EF4-FFF2-40B4-BE49-F238E27FC236}">
                  <a16:creationId xmlns:a16="http://schemas.microsoft.com/office/drawing/2014/main" id="{B6F03F4C-8C7D-489B-A509-0060FD025DE5}"/>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167" name="Ovaal 166">
              <a:extLst>
                <a:ext uri="{FF2B5EF4-FFF2-40B4-BE49-F238E27FC236}">
                  <a16:creationId xmlns:a16="http://schemas.microsoft.com/office/drawing/2014/main" id="{3C5F28D0-A412-4239-9D5E-08C527E5900D}"/>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8" name="Rechthoek 167">
              <a:extLst>
                <a:ext uri="{FF2B5EF4-FFF2-40B4-BE49-F238E27FC236}">
                  <a16:creationId xmlns:a16="http://schemas.microsoft.com/office/drawing/2014/main" id="{29F4CA68-1E31-4AEE-B242-C650F5F6B8C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69" name="Ovaal 168">
              <a:extLst>
                <a:ext uri="{FF2B5EF4-FFF2-40B4-BE49-F238E27FC236}">
                  <a16:creationId xmlns:a16="http://schemas.microsoft.com/office/drawing/2014/main" id="{9BCDE067-8BCB-43FF-8348-ABE263055A2F}"/>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70" name="Rechthoek 169">
              <a:extLst>
                <a:ext uri="{FF2B5EF4-FFF2-40B4-BE49-F238E27FC236}">
                  <a16:creationId xmlns:a16="http://schemas.microsoft.com/office/drawing/2014/main" id="{8CD72627-08FC-499D-9989-1CEABD28AD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71" name="Ovaal 170">
              <a:extLst>
                <a:ext uri="{FF2B5EF4-FFF2-40B4-BE49-F238E27FC236}">
                  <a16:creationId xmlns:a16="http://schemas.microsoft.com/office/drawing/2014/main" id="{7EA33C07-936B-4874-8EF3-3F22E64C8A5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2" name="Rechthoek 171">
              <a:extLst>
                <a:ext uri="{FF2B5EF4-FFF2-40B4-BE49-F238E27FC236}">
                  <a16:creationId xmlns:a16="http://schemas.microsoft.com/office/drawing/2014/main" id="{CCC2E616-810E-46C1-80B3-35CB579318BD}"/>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173" name="Ovaal 172">
              <a:extLst>
                <a:ext uri="{FF2B5EF4-FFF2-40B4-BE49-F238E27FC236}">
                  <a16:creationId xmlns:a16="http://schemas.microsoft.com/office/drawing/2014/main" id="{945252FC-6AB1-4616-8C72-BA102968341D}"/>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4" name="Rechthoek 173">
              <a:extLst>
                <a:ext uri="{FF2B5EF4-FFF2-40B4-BE49-F238E27FC236}">
                  <a16:creationId xmlns:a16="http://schemas.microsoft.com/office/drawing/2014/main" id="{E07BE4B5-C557-401F-997E-A9E83FB06066}"/>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175" name="Rechthoek 174">
              <a:extLst>
                <a:ext uri="{FF2B5EF4-FFF2-40B4-BE49-F238E27FC236}">
                  <a16:creationId xmlns:a16="http://schemas.microsoft.com/office/drawing/2014/main" id="{29D9C486-CB90-4772-A1B7-5A8E6D96859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6" name="ICOON_info">
              <a:extLst>
                <a:ext uri="{FF2B5EF4-FFF2-40B4-BE49-F238E27FC236}">
                  <a16:creationId xmlns:a16="http://schemas.microsoft.com/office/drawing/2014/main" id="{24DB846E-3169-4B0A-9E52-F2B2610B7551}"/>
                </a:ext>
              </a:extLst>
            </p:cNvPr>
            <p:cNvGrpSpPr/>
            <p:nvPr userDrawn="1"/>
          </p:nvGrpSpPr>
          <p:grpSpPr>
            <a:xfrm>
              <a:off x="-376736" y="5063968"/>
              <a:ext cx="283685" cy="283685"/>
              <a:chOff x="-510741" y="5913713"/>
              <a:chExt cx="267555" cy="267555"/>
            </a:xfrm>
          </p:grpSpPr>
          <p:sp>
            <p:nvSpPr>
              <p:cNvPr id="224" name="Ovaal 223">
                <a:extLst>
                  <a:ext uri="{FF2B5EF4-FFF2-40B4-BE49-F238E27FC236}">
                    <a16:creationId xmlns:a16="http://schemas.microsoft.com/office/drawing/2014/main" id="{2E7FAF26-F32C-40E7-8FA4-46DBFA029C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5" name="Graphic 163" descr="Informatie">
                <a:extLst>
                  <a:ext uri="{FF2B5EF4-FFF2-40B4-BE49-F238E27FC236}">
                    <a16:creationId xmlns:a16="http://schemas.microsoft.com/office/drawing/2014/main" id="{589DAD6E-F0B8-4B7D-B994-C93C99F2CD8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7" name="VOORBEELD">
              <a:extLst>
                <a:ext uri="{FF2B5EF4-FFF2-40B4-BE49-F238E27FC236}">
                  <a16:creationId xmlns:a16="http://schemas.microsoft.com/office/drawing/2014/main" id="{FA0E05F8-F0B8-4134-8DDD-8DB3525906D9}"/>
                </a:ext>
              </a:extLst>
            </p:cNvPr>
            <p:cNvGrpSpPr/>
            <p:nvPr userDrawn="1"/>
          </p:nvGrpSpPr>
          <p:grpSpPr>
            <a:xfrm>
              <a:off x="-3605171" y="458674"/>
              <a:ext cx="3234311" cy="558875"/>
              <a:chOff x="-3605171" y="458674"/>
              <a:chExt cx="3234311" cy="558875"/>
            </a:xfrm>
          </p:grpSpPr>
          <p:sp>
            <p:nvSpPr>
              <p:cNvPr id="184" name="Rechthoek 183">
                <a:extLst>
                  <a:ext uri="{FF2B5EF4-FFF2-40B4-BE49-F238E27FC236}">
                    <a16:creationId xmlns:a16="http://schemas.microsoft.com/office/drawing/2014/main" id="{6A6B625D-A260-44EB-9D94-4BAF9C6EC45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5" name="Rechthoek 184">
                <a:extLst>
                  <a:ext uri="{FF2B5EF4-FFF2-40B4-BE49-F238E27FC236}">
                    <a16:creationId xmlns:a16="http://schemas.microsoft.com/office/drawing/2014/main" id="{3BB064CC-8328-435E-ACA6-8F4E7400F65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6" name="Groep 185">
                <a:extLst>
                  <a:ext uri="{FF2B5EF4-FFF2-40B4-BE49-F238E27FC236}">
                    <a16:creationId xmlns:a16="http://schemas.microsoft.com/office/drawing/2014/main" id="{EA815DEE-C2C8-4342-B6EA-B3955BD1E348}"/>
                  </a:ext>
                </a:extLst>
              </p:cNvPr>
              <p:cNvGrpSpPr/>
              <p:nvPr userDrawn="1"/>
            </p:nvGrpSpPr>
            <p:grpSpPr>
              <a:xfrm>
                <a:off x="-3386247" y="830871"/>
                <a:ext cx="139423" cy="109566"/>
                <a:chOff x="-2866744" y="827071"/>
                <a:chExt cx="168701" cy="132575"/>
              </a:xfrm>
            </p:grpSpPr>
            <p:grpSp>
              <p:nvGrpSpPr>
                <p:cNvPr id="217" name="Groep 216">
                  <a:extLst>
                    <a:ext uri="{FF2B5EF4-FFF2-40B4-BE49-F238E27FC236}">
                      <a16:creationId xmlns:a16="http://schemas.microsoft.com/office/drawing/2014/main" id="{F821B1B8-EEB0-412F-9ABA-780402DE8556}"/>
                    </a:ext>
                  </a:extLst>
                </p:cNvPr>
                <p:cNvGrpSpPr/>
                <p:nvPr userDrawn="1"/>
              </p:nvGrpSpPr>
              <p:grpSpPr>
                <a:xfrm>
                  <a:off x="-2866744" y="827071"/>
                  <a:ext cx="168701" cy="132575"/>
                  <a:chOff x="-2866744" y="827071"/>
                  <a:chExt cx="168701" cy="132575"/>
                </a:xfrm>
              </p:grpSpPr>
              <p:cxnSp>
                <p:nvCxnSpPr>
                  <p:cNvPr id="219" name="Rechte verbindingslijn 218">
                    <a:extLst>
                      <a:ext uri="{FF2B5EF4-FFF2-40B4-BE49-F238E27FC236}">
                        <a16:creationId xmlns:a16="http://schemas.microsoft.com/office/drawing/2014/main" id="{11482CA7-DD86-4107-AB1B-F7302C9BDF8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20" name="Rechte verbindingslijn 219">
                    <a:extLst>
                      <a:ext uri="{FF2B5EF4-FFF2-40B4-BE49-F238E27FC236}">
                        <a16:creationId xmlns:a16="http://schemas.microsoft.com/office/drawing/2014/main" id="{138399EF-03E1-489D-A472-DDD6D82E14F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A3ACA7AF-AF8D-4C92-8D00-20ACB844F3C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76F383F1-7370-41EA-8C08-7E1B03EEE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3" name="Rechte verbindingslijn 222">
                    <a:extLst>
                      <a:ext uri="{FF2B5EF4-FFF2-40B4-BE49-F238E27FC236}">
                        <a16:creationId xmlns:a16="http://schemas.microsoft.com/office/drawing/2014/main" id="{7BE00CF0-27F3-451A-9056-05D43E9ABA1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8" name="Pijl: rechts 217">
                  <a:extLst>
                    <a:ext uri="{FF2B5EF4-FFF2-40B4-BE49-F238E27FC236}">
                      <a16:creationId xmlns:a16="http://schemas.microsoft.com/office/drawing/2014/main" id="{B31D846E-5256-4C6B-998C-2A689369E57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7" name="Groep 186">
                <a:extLst>
                  <a:ext uri="{FF2B5EF4-FFF2-40B4-BE49-F238E27FC236}">
                    <a16:creationId xmlns:a16="http://schemas.microsoft.com/office/drawing/2014/main" id="{DBD09DCC-2F3E-4C3F-B1EF-928A399213FB}"/>
                  </a:ext>
                </a:extLst>
              </p:cNvPr>
              <p:cNvGrpSpPr/>
              <p:nvPr userDrawn="1"/>
            </p:nvGrpSpPr>
            <p:grpSpPr>
              <a:xfrm>
                <a:off x="-3605171" y="830871"/>
                <a:ext cx="139423" cy="109566"/>
                <a:chOff x="-2866744" y="518074"/>
                <a:chExt cx="168701" cy="132575"/>
              </a:xfrm>
            </p:grpSpPr>
            <p:grpSp>
              <p:nvGrpSpPr>
                <p:cNvPr id="210" name="Groep 209">
                  <a:extLst>
                    <a:ext uri="{FF2B5EF4-FFF2-40B4-BE49-F238E27FC236}">
                      <a16:creationId xmlns:a16="http://schemas.microsoft.com/office/drawing/2014/main" id="{680AA9C8-DFA2-4D6C-8C29-AB11BFD46607}"/>
                    </a:ext>
                  </a:extLst>
                </p:cNvPr>
                <p:cNvGrpSpPr/>
                <p:nvPr userDrawn="1"/>
              </p:nvGrpSpPr>
              <p:grpSpPr>
                <a:xfrm>
                  <a:off x="-2866744" y="518074"/>
                  <a:ext cx="168701" cy="132575"/>
                  <a:chOff x="-2866744" y="518074"/>
                  <a:chExt cx="168701" cy="132575"/>
                </a:xfrm>
              </p:grpSpPr>
              <p:cxnSp>
                <p:nvCxnSpPr>
                  <p:cNvPr id="212" name="Rechte verbindingslijn 211">
                    <a:extLst>
                      <a:ext uri="{FF2B5EF4-FFF2-40B4-BE49-F238E27FC236}">
                        <a16:creationId xmlns:a16="http://schemas.microsoft.com/office/drawing/2014/main" id="{D3A05DDA-9F08-49ED-AAE6-3FF8578FD1B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3" name="Rechte verbindingslijn 212">
                    <a:extLst>
                      <a:ext uri="{FF2B5EF4-FFF2-40B4-BE49-F238E27FC236}">
                        <a16:creationId xmlns:a16="http://schemas.microsoft.com/office/drawing/2014/main" id="{7EB5DFAC-3F3B-42D5-A7AC-D38097B4A6D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3402A50F-F945-4953-B995-A202C9D68E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99349757-9AB2-4E17-9DD3-2E71C50D02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6" name="Rechte verbindingslijn 215">
                    <a:extLst>
                      <a:ext uri="{FF2B5EF4-FFF2-40B4-BE49-F238E27FC236}">
                        <a16:creationId xmlns:a16="http://schemas.microsoft.com/office/drawing/2014/main" id="{76B6F728-E724-4C75-9B8F-6D8341168D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1" name="Pijl: rechts 210">
                  <a:extLst>
                    <a:ext uri="{FF2B5EF4-FFF2-40B4-BE49-F238E27FC236}">
                      <a16:creationId xmlns:a16="http://schemas.microsoft.com/office/drawing/2014/main" id="{C7E65140-0FFC-479F-8659-DAC2BC2D70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8" name="Rechte verbindingslijn 187">
                <a:extLst>
                  <a:ext uri="{FF2B5EF4-FFF2-40B4-BE49-F238E27FC236}">
                    <a16:creationId xmlns:a16="http://schemas.microsoft.com/office/drawing/2014/main" id="{9AAA3BEE-815E-4249-AAB2-D8A62C04EA9E}"/>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89" name="Rechte verbindingslijn 188">
                <a:extLst>
                  <a:ext uri="{FF2B5EF4-FFF2-40B4-BE49-F238E27FC236}">
                    <a16:creationId xmlns:a16="http://schemas.microsoft.com/office/drawing/2014/main" id="{44C7A340-38CE-4E7D-AAB3-F8992935FAD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90" name="Rechthoek 189">
                <a:extLst>
                  <a:ext uri="{FF2B5EF4-FFF2-40B4-BE49-F238E27FC236}">
                    <a16:creationId xmlns:a16="http://schemas.microsoft.com/office/drawing/2014/main" id="{3FC83404-464B-423E-BEBA-AE329DAAE0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191" name="Rechthoek 190">
                <a:extLst>
                  <a:ext uri="{FF2B5EF4-FFF2-40B4-BE49-F238E27FC236}">
                    <a16:creationId xmlns:a16="http://schemas.microsoft.com/office/drawing/2014/main" id="{CC6D6E9D-8F9E-4756-8835-EEEE673038E2}"/>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192" name="Groep 191">
                <a:extLst>
                  <a:ext uri="{FF2B5EF4-FFF2-40B4-BE49-F238E27FC236}">
                    <a16:creationId xmlns:a16="http://schemas.microsoft.com/office/drawing/2014/main" id="{0AA5279E-CA23-4390-B044-2BF2F0657DEF}"/>
                  </a:ext>
                </a:extLst>
              </p:cNvPr>
              <p:cNvGrpSpPr/>
              <p:nvPr userDrawn="1"/>
            </p:nvGrpSpPr>
            <p:grpSpPr>
              <a:xfrm>
                <a:off x="-2916763" y="769168"/>
                <a:ext cx="268738" cy="248381"/>
                <a:chOff x="-2916763" y="769168"/>
                <a:chExt cx="268738" cy="248381"/>
              </a:xfrm>
            </p:grpSpPr>
            <p:sp>
              <p:nvSpPr>
                <p:cNvPr id="202" name="Rechthoek 201">
                  <a:extLst>
                    <a:ext uri="{FF2B5EF4-FFF2-40B4-BE49-F238E27FC236}">
                      <a16:creationId xmlns:a16="http://schemas.microsoft.com/office/drawing/2014/main" id="{C9B054E6-DE56-41C6-BCDE-EF482F1C2C3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3" name="Groep 202">
                  <a:extLst>
                    <a:ext uri="{FF2B5EF4-FFF2-40B4-BE49-F238E27FC236}">
                      <a16:creationId xmlns:a16="http://schemas.microsoft.com/office/drawing/2014/main" id="{5289051A-FC2E-4DBC-83D3-8FE2D18CBC52}"/>
                    </a:ext>
                  </a:extLst>
                </p:cNvPr>
                <p:cNvGrpSpPr/>
                <p:nvPr userDrawn="1"/>
              </p:nvGrpSpPr>
              <p:grpSpPr>
                <a:xfrm>
                  <a:off x="-2866744" y="827071"/>
                  <a:ext cx="168701" cy="132575"/>
                  <a:chOff x="-2866744" y="827071"/>
                  <a:chExt cx="168701" cy="132575"/>
                </a:xfrm>
              </p:grpSpPr>
              <p:cxnSp>
                <p:nvCxnSpPr>
                  <p:cNvPr id="205" name="Rechte verbindingslijn 204">
                    <a:extLst>
                      <a:ext uri="{FF2B5EF4-FFF2-40B4-BE49-F238E27FC236}">
                        <a16:creationId xmlns:a16="http://schemas.microsoft.com/office/drawing/2014/main" id="{DC057EFA-07E3-47CF-8611-985F73A1EA4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6" name="Rechte verbindingslijn 205">
                    <a:extLst>
                      <a:ext uri="{FF2B5EF4-FFF2-40B4-BE49-F238E27FC236}">
                        <a16:creationId xmlns:a16="http://schemas.microsoft.com/office/drawing/2014/main" id="{42B6C3FC-99D7-4A14-A38A-1ABD3B655FC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EADEEF30-BD36-4513-B0CB-ACC592873F7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C014D255-07DE-452F-B66C-B47E3FB6EEF5}"/>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09" name="Rechte verbindingslijn 208">
                    <a:extLst>
                      <a:ext uri="{FF2B5EF4-FFF2-40B4-BE49-F238E27FC236}">
                        <a16:creationId xmlns:a16="http://schemas.microsoft.com/office/drawing/2014/main" id="{87C9E19B-4082-4480-B56E-F1BC2E4C7D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4" name="Pijl: rechts 203">
                  <a:extLst>
                    <a:ext uri="{FF2B5EF4-FFF2-40B4-BE49-F238E27FC236}">
                      <a16:creationId xmlns:a16="http://schemas.microsoft.com/office/drawing/2014/main" id="{41F8398D-559F-4B95-84FA-45AF27153CE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5CFCECA4-C8B0-407E-8BE4-369DB471EFDF}"/>
                  </a:ext>
                </a:extLst>
              </p:cNvPr>
              <p:cNvGrpSpPr/>
              <p:nvPr userDrawn="1"/>
            </p:nvGrpSpPr>
            <p:grpSpPr>
              <a:xfrm>
                <a:off x="-2916763" y="460171"/>
                <a:ext cx="268738" cy="248381"/>
                <a:chOff x="-2916763" y="460171"/>
                <a:chExt cx="268738" cy="248381"/>
              </a:xfrm>
            </p:grpSpPr>
            <p:sp>
              <p:nvSpPr>
                <p:cNvPr id="194" name="Rechthoek 193">
                  <a:extLst>
                    <a:ext uri="{FF2B5EF4-FFF2-40B4-BE49-F238E27FC236}">
                      <a16:creationId xmlns:a16="http://schemas.microsoft.com/office/drawing/2014/main" id="{73637037-876C-4D0C-96BB-4887F842326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0F247193-7068-437E-826A-F652657ABAA7}"/>
                    </a:ext>
                  </a:extLst>
                </p:cNvPr>
                <p:cNvGrpSpPr/>
                <p:nvPr userDrawn="1"/>
              </p:nvGrpSpPr>
              <p:grpSpPr>
                <a:xfrm>
                  <a:off x="-2866744" y="518074"/>
                  <a:ext cx="168701" cy="132575"/>
                  <a:chOff x="-2866744" y="518074"/>
                  <a:chExt cx="168701" cy="132575"/>
                </a:xfrm>
              </p:grpSpPr>
              <p:cxnSp>
                <p:nvCxnSpPr>
                  <p:cNvPr id="197" name="Rechte verbindingslijn 196">
                    <a:extLst>
                      <a:ext uri="{FF2B5EF4-FFF2-40B4-BE49-F238E27FC236}">
                        <a16:creationId xmlns:a16="http://schemas.microsoft.com/office/drawing/2014/main" id="{B291D9D8-8A19-4D97-9CE2-4EC351CACB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8" name="Rechte verbindingslijn 197">
                    <a:extLst>
                      <a:ext uri="{FF2B5EF4-FFF2-40B4-BE49-F238E27FC236}">
                        <a16:creationId xmlns:a16="http://schemas.microsoft.com/office/drawing/2014/main" id="{89A0A86F-6C0D-466E-BF77-EBA52CC6A90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AA537420-33ED-401A-9584-42D6F1C823A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4F4DE5E6-DA83-4DFC-8479-0ACD21CC339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1" name="Rechte verbindingslijn 200">
                    <a:extLst>
                      <a:ext uri="{FF2B5EF4-FFF2-40B4-BE49-F238E27FC236}">
                        <a16:creationId xmlns:a16="http://schemas.microsoft.com/office/drawing/2014/main" id="{F7D0E85F-1510-46F5-87AE-C79662CEC2D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6" name="Pijl: rechts 195">
                  <a:extLst>
                    <a:ext uri="{FF2B5EF4-FFF2-40B4-BE49-F238E27FC236}">
                      <a16:creationId xmlns:a16="http://schemas.microsoft.com/office/drawing/2014/main" id="{5CC8BB92-082C-4232-891E-58DA2982228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8" name="Groep 177">
              <a:extLst>
                <a:ext uri="{FF2B5EF4-FFF2-40B4-BE49-F238E27FC236}">
                  <a16:creationId xmlns:a16="http://schemas.microsoft.com/office/drawing/2014/main" id="{AA3048A4-C018-43E1-94B9-A458592A9704}"/>
                </a:ext>
              </a:extLst>
            </p:cNvPr>
            <p:cNvGrpSpPr/>
            <p:nvPr userDrawn="1"/>
          </p:nvGrpSpPr>
          <p:grpSpPr>
            <a:xfrm>
              <a:off x="-938434" y="5326819"/>
              <a:ext cx="627798" cy="576693"/>
              <a:chOff x="-1753862" y="6112775"/>
              <a:chExt cx="759635" cy="697798"/>
            </a:xfrm>
          </p:grpSpPr>
          <p:grpSp>
            <p:nvGrpSpPr>
              <p:cNvPr id="179" name="Inspireren">
                <a:extLst>
                  <a:ext uri="{FF2B5EF4-FFF2-40B4-BE49-F238E27FC236}">
                    <a16:creationId xmlns:a16="http://schemas.microsoft.com/office/drawing/2014/main" id="{6FC752C1-855B-4362-B6C1-3934CF191FD5}"/>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1" name="Freeform 12">
                  <a:extLst>
                    <a:ext uri="{FF2B5EF4-FFF2-40B4-BE49-F238E27FC236}">
                      <a16:creationId xmlns:a16="http://schemas.microsoft.com/office/drawing/2014/main" id="{5CFFCD33-A96A-48D6-8A7E-92579ADE318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2" name="Freeform 13">
                  <a:extLst>
                    <a:ext uri="{FF2B5EF4-FFF2-40B4-BE49-F238E27FC236}">
                      <a16:creationId xmlns:a16="http://schemas.microsoft.com/office/drawing/2014/main" id="{7BA619B3-E37A-4519-866A-0490BA59D4A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3" name="Freeform 14">
                  <a:extLst>
                    <a:ext uri="{FF2B5EF4-FFF2-40B4-BE49-F238E27FC236}">
                      <a16:creationId xmlns:a16="http://schemas.microsoft.com/office/drawing/2014/main" id="{53C254C3-C006-4A97-AEA1-1550FEC3848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80" name="Tekstvak 179">
                <a:extLst>
                  <a:ext uri="{FF2B5EF4-FFF2-40B4-BE49-F238E27FC236}">
                    <a16:creationId xmlns:a16="http://schemas.microsoft.com/office/drawing/2014/main" id="{41ECC5A7-0645-49A1-86C0-3FC5A1F9235F}"/>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54606FE-29F2-4464-A804-7E3F04839FD3}"/>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F9B1C1DA-C612-4920-B193-B73DF3CC2BAC}"/>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A6569044-53C7-4A33-AA9D-14922BF8D0B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74508138-7821-4D27-ACD5-A454DF71AD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124BBA-E4A4-4A9E-A1B4-9A716E0826A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6DC31F19-D929-4564-B0EF-C0B31ECA7BE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E91A436C-861B-4F48-B264-7D688D1522E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DCC6B16D-48DD-479F-8AC3-09160314C3B9}"/>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5A5CE015-0462-41A1-98EB-46035775EB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922EECC-C1E0-4DC5-B97B-8FE488253451}"/>
                </a:ext>
              </a:extLst>
            </p:cNvPr>
            <p:cNvGrpSpPr/>
            <p:nvPr userDrawn="1"/>
          </p:nvGrpSpPr>
          <p:grpSpPr>
            <a:xfrm>
              <a:off x="-2485819" y="3479783"/>
              <a:ext cx="1222990" cy="563933"/>
              <a:chOff x="-2485819" y="3399207"/>
              <a:chExt cx="1222990" cy="563933"/>
            </a:xfrm>
          </p:grpSpPr>
          <p:sp>
            <p:nvSpPr>
              <p:cNvPr id="61" name="Rechthoek 60">
                <a:extLst>
                  <a:ext uri="{FF2B5EF4-FFF2-40B4-BE49-F238E27FC236}">
                    <a16:creationId xmlns:a16="http://schemas.microsoft.com/office/drawing/2014/main" id="{3DF5D83C-6A30-4A85-BD70-D120DB03124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2" name="Rechthoek 61">
                <a:extLst>
                  <a:ext uri="{FF2B5EF4-FFF2-40B4-BE49-F238E27FC236}">
                    <a16:creationId xmlns:a16="http://schemas.microsoft.com/office/drawing/2014/main" id="{35015D1B-ABC6-42B3-A8FC-52A27382CD7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D69EAA4C-9FDC-4EC7-A21B-4BC0BCC04E9E}"/>
                  </a:ext>
                </a:extLst>
              </p:cNvPr>
              <p:cNvGrpSpPr/>
              <p:nvPr userDrawn="1"/>
            </p:nvGrpSpPr>
            <p:grpSpPr>
              <a:xfrm>
                <a:off x="-2403869" y="3460544"/>
                <a:ext cx="155951" cy="131922"/>
                <a:chOff x="12968836" y="3354170"/>
                <a:chExt cx="404806" cy="342433"/>
              </a:xfrm>
            </p:grpSpPr>
            <p:sp>
              <p:nvSpPr>
                <p:cNvPr id="76" name="Rechthoek: afgeronde hoeken 75">
                  <a:extLst>
                    <a:ext uri="{FF2B5EF4-FFF2-40B4-BE49-F238E27FC236}">
                      <a16:creationId xmlns:a16="http://schemas.microsoft.com/office/drawing/2014/main" id="{CCA0533F-3882-43E5-B104-7C83857C051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B78D3E28-51A0-4342-A165-8BE56EC61F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B72B2187-E00C-40D4-9F1B-223E4E69980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B01F82F-4F9D-4A90-8274-51619E87883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71E5BE-B989-4210-A531-7B54658A8A3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1" name="Rechthoek 80">
                  <a:extLst>
                    <a:ext uri="{FF2B5EF4-FFF2-40B4-BE49-F238E27FC236}">
                      <a16:creationId xmlns:a16="http://schemas.microsoft.com/office/drawing/2014/main" id="{F76B6936-C7FD-423E-AAE7-42E927E67B2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2F2CE6FE-FD22-4261-A1FE-856BAAC17A46}"/>
                  </a:ext>
                </a:extLst>
              </p:cNvPr>
              <p:cNvGrpSpPr/>
              <p:nvPr userDrawn="1"/>
            </p:nvGrpSpPr>
            <p:grpSpPr>
              <a:xfrm>
                <a:off x="-2423424" y="3690208"/>
                <a:ext cx="166739" cy="218963"/>
                <a:chOff x="12940828" y="3950597"/>
                <a:chExt cx="432813" cy="568367"/>
              </a:xfrm>
            </p:grpSpPr>
            <p:grpSp>
              <p:nvGrpSpPr>
                <p:cNvPr id="68" name="Groep 67">
                  <a:extLst>
                    <a:ext uri="{FF2B5EF4-FFF2-40B4-BE49-F238E27FC236}">
                      <a16:creationId xmlns:a16="http://schemas.microsoft.com/office/drawing/2014/main" id="{2B31C954-D23E-4918-8082-7CF045BDD54A}"/>
                    </a:ext>
                  </a:extLst>
                </p:cNvPr>
                <p:cNvGrpSpPr/>
                <p:nvPr userDrawn="1"/>
              </p:nvGrpSpPr>
              <p:grpSpPr>
                <a:xfrm>
                  <a:off x="13000382" y="4006891"/>
                  <a:ext cx="373259" cy="315747"/>
                  <a:chOff x="12968836" y="3354170"/>
                  <a:chExt cx="404806" cy="342433"/>
                </a:xfrm>
              </p:grpSpPr>
              <p:sp>
                <p:nvSpPr>
                  <p:cNvPr id="70" name="Rechthoek: afgeronde hoeken 69">
                    <a:extLst>
                      <a:ext uri="{FF2B5EF4-FFF2-40B4-BE49-F238E27FC236}">
                        <a16:creationId xmlns:a16="http://schemas.microsoft.com/office/drawing/2014/main" id="{228778F9-B1F4-429A-9D05-314C754B6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CDB36B9B-592D-4F0D-8384-198810E504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9E8467CA-B248-41E8-8ABE-659FC14C39D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F9AB6544-6231-4430-B789-06A4B8D299E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AFC6384-9614-4862-B954-8685A991D0E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5" name="Rechthoek 74">
                    <a:extLst>
                      <a:ext uri="{FF2B5EF4-FFF2-40B4-BE49-F238E27FC236}">
                        <a16:creationId xmlns:a16="http://schemas.microsoft.com/office/drawing/2014/main" id="{4C3F5CB3-7315-4FAC-8D8F-1157B46AFFA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9" name="Boog 68">
                  <a:extLst>
                    <a:ext uri="{FF2B5EF4-FFF2-40B4-BE49-F238E27FC236}">
                      <a16:creationId xmlns:a16="http://schemas.microsoft.com/office/drawing/2014/main" id="{71C8C08E-5565-494C-AF42-A66C7EF014E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5" name="Tekstvak 64">
                <a:extLst>
                  <a:ext uri="{FF2B5EF4-FFF2-40B4-BE49-F238E27FC236}">
                    <a16:creationId xmlns:a16="http://schemas.microsoft.com/office/drawing/2014/main" id="{4677A3B1-A5C4-4653-BF5A-63456B35925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6" name="Tekstvak 65">
                <a:extLst>
                  <a:ext uri="{FF2B5EF4-FFF2-40B4-BE49-F238E27FC236}">
                    <a16:creationId xmlns:a16="http://schemas.microsoft.com/office/drawing/2014/main" id="{CB734E7B-0938-4672-B9FF-4A162DBB7F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7" name="Vrije vorm: vorm 66">
                <a:extLst>
                  <a:ext uri="{FF2B5EF4-FFF2-40B4-BE49-F238E27FC236}">
                    <a16:creationId xmlns:a16="http://schemas.microsoft.com/office/drawing/2014/main" id="{98E4E694-AC81-4DA0-BC1D-BB2DB679D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E1E32E43-4975-47BB-8516-E5A8927BAF23}"/>
                </a:ext>
              </a:extLst>
            </p:cNvPr>
            <p:cNvGrpSpPr/>
            <p:nvPr userDrawn="1"/>
          </p:nvGrpSpPr>
          <p:grpSpPr>
            <a:xfrm>
              <a:off x="-3786165" y="5728778"/>
              <a:ext cx="3693386" cy="959696"/>
              <a:chOff x="-3786437" y="6163468"/>
              <a:chExt cx="3693386" cy="959696"/>
            </a:xfrm>
          </p:grpSpPr>
          <p:sp>
            <p:nvSpPr>
              <p:cNvPr id="51" name="Rechthoek 50">
                <a:extLst>
                  <a:ext uri="{FF2B5EF4-FFF2-40B4-BE49-F238E27FC236}">
                    <a16:creationId xmlns:a16="http://schemas.microsoft.com/office/drawing/2014/main" id="{3EF21F03-1721-404E-8461-E9827367E73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2" name="ICOON_info">
                <a:extLst>
                  <a:ext uri="{FF2B5EF4-FFF2-40B4-BE49-F238E27FC236}">
                    <a16:creationId xmlns:a16="http://schemas.microsoft.com/office/drawing/2014/main" id="{1FE07E13-9865-4955-BAE0-CCFB1EFE0417}"/>
                  </a:ext>
                </a:extLst>
              </p:cNvPr>
              <p:cNvGrpSpPr/>
              <p:nvPr userDrawn="1"/>
            </p:nvGrpSpPr>
            <p:grpSpPr>
              <a:xfrm>
                <a:off x="-376736" y="6163468"/>
                <a:ext cx="283685" cy="283685"/>
                <a:chOff x="-510741" y="5913713"/>
                <a:chExt cx="267555" cy="267555"/>
              </a:xfrm>
            </p:grpSpPr>
            <p:sp>
              <p:nvSpPr>
                <p:cNvPr id="59" name="Ovaal 58">
                  <a:extLst>
                    <a:ext uri="{FF2B5EF4-FFF2-40B4-BE49-F238E27FC236}">
                      <a16:creationId xmlns:a16="http://schemas.microsoft.com/office/drawing/2014/main" id="{DB0073E4-FD28-4F01-BD93-0EC22FEC564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0" name="Graphic 163" descr="Informatie">
                  <a:extLst>
                    <a:ext uri="{FF2B5EF4-FFF2-40B4-BE49-F238E27FC236}">
                      <a16:creationId xmlns:a16="http://schemas.microsoft.com/office/drawing/2014/main" id="{FEFE6D9D-1297-4AB5-99E7-A18D6A96042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00C5FDAC-625A-43CB-8320-0E3C65A2F3C5}"/>
                  </a:ext>
                </a:extLst>
              </p:cNvPr>
              <p:cNvGrpSpPr/>
              <p:nvPr userDrawn="1"/>
            </p:nvGrpSpPr>
            <p:grpSpPr>
              <a:xfrm>
                <a:off x="-938434" y="6420818"/>
                <a:ext cx="627798" cy="576693"/>
                <a:chOff x="-938434" y="4570310"/>
                <a:chExt cx="627798" cy="576693"/>
              </a:xfrm>
            </p:grpSpPr>
            <p:grpSp>
              <p:nvGrpSpPr>
                <p:cNvPr id="54" name="Inspireren">
                  <a:extLst>
                    <a:ext uri="{FF2B5EF4-FFF2-40B4-BE49-F238E27FC236}">
                      <a16:creationId xmlns:a16="http://schemas.microsoft.com/office/drawing/2014/main" id="{192B3409-84CF-4128-BD82-57D6B2DC906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6" name="Freeform 12">
                    <a:extLst>
                      <a:ext uri="{FF2B5EF4-FFF2-40B4-BE49-F238E27FC236}">
                        <a16:creationId xmlns:a16="http://schemas.microsoft.com/office/drawing/2014/main" id="{B410C707-6604-4365-8FFA-F2DBF773CB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3">
                    <a:extLst>
                      <a:ext uri="{FF2B5EF4-FFF2-40B4-BE49-F238E27FC236}">
                        <a16:creationId xmlns:a16="http://schemas.microsoft.com/office/drawing/2014/main" id="{14AF2CCC-3D2C-4109-A990-749420A358C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8" name="Freeform 14">
                    <a:extLst>
                      <a:ext uri="{FF2B5EF4-FFF2-40B4-BE49-F238E27FC236}">
                        <a16:creationId xmlns:a16="http://schemas.microsoft.com/office/drawing/2014/main" id="{D2415F16-D850-405E-B00B-BE82E6BC394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5" name="Tekstvak 54">
                  <a:extLst>
                    <a:ext uri="{FF2B5EF4-FFF2-40B4-BE49-F238E27FC236}">
                      <a16:creationId xmlns:a16="http://schemas.microsoft.com/office/drawing/2014/main" id="{291BBD50-5CA9-4FAB-8BF3-4205563EF86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43120C4E-7F80-42B9-8A37-8706CA846D70}"/>
                </a:ext>
              </a:extLst>
            </p:cNvPr>
            <p:cNvGrpSpPr/>
            <p:nvPr userDrawn="1"/>
          </p:nvGrpSpPr>
          <p:grpSpPr>
            <a:xfrm>
              <a:off x="-3367447" y="1226982"/>
              <a:ext cx="791775" cy="406485"/>
              <a:chOff x="-3565087" y="1409294"/>
              <a:chExt cx="627469" cy="322133"/>
            </a:xfrm>
          </p:grpSpPr>
          <p:grpSp>
            <p:nvGrpSpPr>
              <p:cNvPr id="45" name="Groep 44">
                <a:extLst>
                  <a:ext uri="{FF2B5EF4-FFF2-40B4-BE49-F238E27FC236}">
                    <a16:creationId xmlns:a16="http://schemas.microsoft.com/office/drawing/2014/main" id="{02A9EDAC-4B57-4204-9877-09F0AB524CE5}"/>
                  </a:ext>
                </a:extLst>
              </p:cNvPr>
              <p:cNvGrpSpPr/>
              <p:nvPr userDrawn="1"/>
            </p:nvGrpSpPr>
            <p:grpSpPr>
              <a:xfrm>
                <a:off x="-3364916" y="1409294"/>
                <a:ext cx="225195" cy="195499"/>
                <a:chOff x="10307162" y="1361199"/>
                <a:chExt cx="2200275" cy="1914525"/>
              </a:xfrm>
            </p:grpSpPr>
            <p:sp>
              <p:nvSpPr>
                <p:cNvPr id="47" name="Vrije vorm: vorm 46">
                  <a:extLst>
                    <a:ext uri="{FF2B5EF4-FFF2-40B4-BE49-F238E27FC236}">
                      <a16:creationId xmlns:a16="http://schemas.microsoft.com/office/drawing/2014/main" id="{A7C253CA-DF2F-4F29-B285-19B2A3603BA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8" name="Groep 47">
                  <a:extLst>
                    <a:ext uri="{FF2B5EF4-FFF2-40B4-BE49-F238E27FC236}">
                      <a16:creationId xmlns:a16="http://schemas.microsoft.com/office/drawing/2014/main" id="{A74C1A1A-BAFF-46E6-9E1D-AE9BA7483CB0}"/>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9" name="Vrije vorm: vorm 48">
                    <a:extLst>
                      <a:ext uri="{FF2B5EF4-FFF2-40B4-BE49-F238E27FC236}">
                        <a16:creationId xmlns:a16="http://schemas.microsoft.com/office/drawing/2014/main" id="{0D16A06E-254E-42F1-AC6F-B0C6EEB0D817}"/>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0" name="Vrije vorm: vorm 49">
                    <a:extLst>
                      <a:ext uri="{FF2B5EF4-FFF2-40B4-BE49-F238E27FC236}">
                        <a16:creationId xmlns:a16="http://schemas.microsoft.com/office/drawing/2014/main" id="{1F9BC8B3-10B5-4216-BD77-0672B5168AC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6" name="Tekstvak 45">
                <a:extLst>
                  <a:ext uri="{FF2B5EF4-FFF2-40B4-BE49-F238E27FC236}">
                    <a16:creationId xmlns:a16="http://schemas.microsoft.com/office/drawing/2014/main" id="{2B5FF62C-7CF7-4EA2-98BB-9045D9C2E3E8}"/>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DE7957BA-0CE1-4579-A39A-0F3DD5FEAC69}"/>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E35B69EB-08E9-4C01-A556-532B14099279}"/>
                  </a:ext>
                </a:extLst>
              </p:cNvPr>
              <p:cNvGrpSpPr/>
              <p:nvPr userDrawn="1"/>
            </p:nvGrpSpPr>
            <p:grpSpPr>
              <a:xfrm>
                <a:off x="12771530" y="3403239"/>
                <a:ext cx="467176" cy="448491"/>
                <a:chOff x="12782157" y="3403239"/>
                <a:chExt cx="467176" cy="448491"/>
              </a:xfrm>
            </p:grpSpPr>
            <p:grpSp>
              <p:nvGrpSpPr>
                <p:cNvPr id="32" name="Groep 31">
                  <a:extLst>
                    <a:ext uri="{FF2B5EF4-FFF2-40B4-BE49-F238E27FC236}">
                      <a16:creationId xmlns:a16="http://schemas.microsoft.com/office/drawing/2014/main" id="{417ED14D-88BD-4A2C-AE81-11A59E72F5D6}"/>
                    </a:ext>
                  </a:extLst>
                </p:cNvPr>
                <p:cNvGrpSpPr/>
                <p:nvPr userDrawn="1"/>
              </p:nvGrpSpPr>
              <p:grpSpPr>
                <a:xfrm>
                  <a:off x="12782157" y="3403239"/>
                  <a:ext cx="412976" cy="396132"/>
                  <a:chOff x="13554906" y="3320109"/>
                  <a:chExt cx="443917" cy="425811"/>
                </a:xfrm>
              </p:grpSpPr>
              <p:grpSp>
                <p:nvGrpSpPr>
                  <p:cNvPr id="39" name="Groep 38">
                    <a:extLst>
                      <a:ext uri="{FF2B5EF4-FFF2-40B4-BE49-F238E27FC236}">
                        <a16:creationId xmlns:a16="http://schemas.microsoft.com/office/drawing/2014/main" id="{873895A6-E54C-48F6-80D6-F45FF0C24B2C}"/>
                      </a:ext>
                    </a:extLst>
                  </p:cNvPr>
                  <p:cNvGrpSpPr/>
                  <p:nvPr userDrawn="1"/>
                </p:nvGrpSpPr>
                <p:grpSpPr>
                  <a:xfrm>
                    <a:off x="13554906" y="3320109"/>
                    <a:ext cx="443917" cy="425811"/>
                    <a:chOff x="12909684" y="1276143"/>
                    <a:chExt cx="443917" cy="425811"/>
                  </a:xfrm>
                </p:grpSpPr>
                <p:sp>
                  <p:nvSpPr>
                    <p:cNvPr id="42" name="Rechthoek 41">
                      <a:extLst>
                        <a:ext uri="{FF2B5EF4-FFF2-40B4-BE49-F238E27FC236}">
                          <a16:creationId xmlns:a16="http://schemas.microsoft.com/office/drawing/2014/main" id="{DB22DAB9-594D-4914-953A-199418E30FAD}"/>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2A3ECA87-D269-48D8-8AAC-CD4D75224B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4" name="Ovaal 43">
                      <a:extLst>
                        <a:ext uri="{FF2B5EF4-FFF2-40B4-BE49-F238E27FC236}">
                          <a16:creationId xmlns:a16="http://schemas.microsoft.com/office/drawing/2014/main" id="{85BF1EC9-6000-45EB-B666-24F3527A1C4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0" name="Afbeelding 39">
                    <a:extLst>
                      <a:ext uri="{FF2B5EF4-FFF2-40B4-BE49-F238E27FC236}">
                        <a16:creationId xmlns:a16="http://schemas.microsoft.com/office/drawing/2014/main" id="{BBD9F03F-3252-4C8E-B89D-6FB99106A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1" name="Afbeelding 40">
                    <a:extLst>
                      <a:ext uri="{FF2B5EF4-FFF2-40B4-BE49-F238E27FC236}">
                        <a16:creationId xmlns:a16="http://schemas.microsoft.com/office/drawing/2014/main" id="{0EEB916E-677B-4C1C-B184-26BFD33C4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3" name="Groep 32">
                  <a:extLst>
                    <a:ext uri="{FF2B5EF4-FFF2-40B4-BE49-F238E27FC236}">
                      <a16:creationId xmlns:a16="http://schemas.microsoft.com/office/drawing/2014/main" id="{4D1F282A-124F-40EE-B854-153D50233167}"/>
                    </a:ext>
                  </a:extLst>
                </p:cNvPr>
                <p:cNvGrpSpPr/>
                <p:nvPr userDrawn="1"/>
              </p:nvGrpSpPr>
              <p:grpSpPr>
                <a:xfrm>
                  <a:off x="13103513" y="3705268"/>
                  <a:ext cx="145820" cy="146462"/>
                  <a:chOff x="13096169" y="3602278"/>
                  <a:chExt cx="145820" cy="146462"/>
                </a:xfrm>
              </p:grpSpPr>
              <p:sp>
                <p:nvSpPr>
                  <p:cNvPr id="37" name="Rechthoek 36">
                    <a:extLst>
                      <a:ext uri="{FF2B5EF4-FFF2-40B4-BE49-F238E27FC236}">
                        <a16:creationId xmlns:a16="http://schemas.microsoft.com/office/drawing/2014/main" id="{E3C15B21-3C14-4211-ABA7-4B8022BAD43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8" name="Rechthoek 37">
                    <a:extLst>
                      <a:ext uri="{FF2B5EF4-FFF2-40B4-BE49-F238E27FC236}">
                        <a16:creationId xmlns:a16="http://schemas.microsoft.com/office/drawing/2014/main" id="{BE6C691F-7D5A-461A-A692-D9DAC0849D3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4" name="Groep 33">
                  <a:extLst>
                    <a:ext uri="{FF2B5EF4-FFF2-40B4-BE49-F238E27FC236}">
                      <a16:creationId xmlns:a16="http://schemas.microsoft.com/office/drawing/2014/main" id="{A4CE7CAF-E75E-4E28-B20E-3596337AF921}"/>
                    </a:ext>
                  </a:extLst>
                </p:cNvPr>
                <p:cNvGrpSpPr/>
                <p:nvPr userDrawn="1"/>
              </p:nvGrpSpPr>
              <p:grpSpPr>
                <a:xfrm rot="10800000">
                  <a:off x="13061402" y="3665637"/>
                  <a:ext cx="145820" cy="146462"/>
                  <a:chOff x="13096169" y="3602278"/>
                  <a:chExt cx="145820" cy="146462"/>
                </a:xfrm>
              </p:grpSpPr>
              <p:sp>
                <p:nvSpPr>
                  <p:cNvPr id="35" name="Rechthoek 34">
                    <a:extLst>
                      <a:ext uri="{FF2B5EF4-FFF2-40B4-BE49-F238E27FC236}">
                        <a16:creationId xmlns:a16="http://schemas.microsoft.com/office/drawing/2014/main" id="{4EF8523F-33F3-45C5-96DF-147EFF73C7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6" name="Rechthoek 35">
                    <a:extLst>
                      <a:ext uri="{FF2B5EF4-FFF2-40B4-BE49-F238E27FC236}">
                        <a16:creationId xmlns:a16="http://schemas.microsoft.com/office/drawing/2014/main" id="{D82EA1EA-6080-468D-9CBC-3B17BCBD610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BB3FF53C-E228-4919-A0A1-D4D2B2547F3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1" name="Gelijkbenige driehoek 30">
                <a:extLst>
                  <a:ext uri="{FF2B5EF4-FFF2-40B4-BE49-F238E27FC236}">
                    <a16:creationId xmlns:a16="http://schemas.microsoft.com/office/drawing/2014/main" id="{6F608DCD-2EBA-4D4E-BF1E-45DFB5B712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4DB63A9-A9A4-43F2-A40B-C3395E08006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6035012-3033-42F5-8F4E-4E1227EA62B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43B1567F-1414-4247-BCD6-FE3301E0514B}"/>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[boven]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A9E83FB-A634-446C-86D3-C97DEB84ED7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a:off x="0" y="1"/>
            <a:ext cx="5005387" cy="5877185"/>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722568"/>
            <a:ext cx="3925160" cy="557599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2" name="Titel 1">
            <a:extLst>
              <a:ext uri="{FF2B5EF4-FFF2-40B4-BE49-F238E27FC236}">
                <a16:creationId xmlns:a16="http://schemas.microsoft.com/office/drawing/2014/main" id="{0AF5574F-39CF-44B1-B944-6A8DBAEAED67}"/>
              </a:ext>
            </a:extLst>
          </p:cNvPr>
          <p:cNvSpPr>
            <a:spLocks noGrp="1"/>
          </p:cNvSpPr>
          <p:nvPr>
            <p:ph type="title" hasCustomPrompt="1"/>
          </p:nvPr>
        </p:nvSpPr>
        <p:spPr>
          <a:xfrm>
            <a:off x="0" y="-511936"/>
            <a:ext cx="11114087" cy="495215"/>
          </a:xfrm>
        </p:spPr>
        <p:txBody>
          <a:bodyPr/>
          <a:lstStyle>
            <a:lvl1pPr>
              <a:defRPr sz="1400" cap="all" baseline="0"/>
            </a:lvl1pPr>
          </a:lstStyle>
          <a:p>
            <a:r>
              <a:rPr lang="nl-NL" dirty="0"/>
              <a:t>Tekst S [boven] + Beeld</a:t>
            </a:r>
          </a:p>
        </p:txBody>
      </p:sp>
    </p:spTree>
    <p:extLst>
      <p:ext uri="{BB962C8B-B14F-4D97-AF65-F5344CB8AC3E}">
        <p14:creationId xmlns:p14="http://schemas.microsoft.com/office/powerpoint/2010/main" val="2899708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ekst S [onder] + Beeld ">
    <p:spTree>
      <p:nvGrpSpPr>
        <p:cNvPr id="1" name=""/>
        <p:cNvGrpSpPr/>
        <p:nvPr/>
      </p:nvGrpSpPr>
      <p:grpSpPr>
        <a:xfrm>
          <a:off x="0" y="0"/>
          <a:ext cx="0" cy="0"/>
          <a:chOff x="0" y="0"/>
          <a:chExt cx="0" cy="0"/>
        </a:xfrm>
      </p:grpSpPr>
      <p:grpSp>
        <p:nvGrpSpPr>
          <p:cNvPr id="10" name="- INSTRUCTIES">
            <a:extLst>
              <a:ext uri="{FF2B5EF4-FFF2-40B4-BE49-F238E27FC236}">
                <a16:creationId xmlns:a16="http://schemas.microsoft.com/office/drawing/2014/main" id="{46889CEA-61A7-4E22-A461-683E45405213}"/>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1FA19A74-7911-4E43-B605-822210C5161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C2F38CAD-E9CB-41A7-A111-3895EA4B2612}"/>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038447B3-E804-4809-A81A-751427BDFDA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B2705E83-91E1-4C34-B925-FCBF9F86DB6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63C6D8FE-DC8C-4999-AF9E-D307F6D75441}"/>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DC154064-55EC-4720-A1EF-AFDBF4CB141E}"/>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D77B65C6-F234-41AB-8CEA-9FE0181D2A13}"/>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AB40C5F-BBC3-46B3-8F59-F4AA1BD8372F}"/>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193D0B8B-C100-43DA-B187-019BBC4349F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F34DB31-A2FD-4BA2-9A46-350B740A736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1BE3FD42-E062-4433-9299-908D87AD3E6A}"/>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82076FA8-B8A4-4857-BE4E-38A5E6718E0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D712CC80-583F-47D7-99C1-D93CCAEF4EC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3D4B10EE-ABD5-43DD-9BFD-84DFF4E2CA62}"/>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CC0A330C-0D83-4262-8191-AFB9B44AF2B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2F9C0385-8D33-41CB-BA16-AAA0B606B6AF}"/>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381A4AFC-4C5A-448E-A802-73D9DDB7F98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1" name="Rechthoek 30">
              <a:extLst>
                <a:ext uri="{FF2B5EF4-FFF2-40B4-BE49-F238E27FC236}">
                  <a16:creationId xmlns:a16="http://schemas.microsoft.com/office/drawing/2014/main" id="{9FF199D6-E476-415A-9B1B-D65EF37A41B5}"/>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2" name="Ovaal 31">
              <a:extLst>
                <a:ext uri="{FF2B5EF4-FFF2-40B4-BE49-F238E27FC236}">
                  <a16:creationId xmlns:a16="http://schemas.microsoft.com/office/drawing/2014/main" id="{1456D3AB-7A25-474E-9A87-5EEDD0B6DF4E}"/>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3" name="Rechthoek 32">
              <a:extLst>
                <a:ext uri="{FF2B5EF4-FFF2-40B4-BE49-F238E27FC236}">
                  <a16:creationId xmlns:a16="http://schemas.microsoft.com/office/drawing/2014/main" id="{85996C87-A39F-40F1-BCB8-621E47D09E2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4" name="Rechthoek 33">
              <a:extLst>
                <a:ext uri="{FF2B5EF4-FFF2-40B4-BE49-F238E27FC236}">
                  <a16:creationId xmlns:a16="http://schemas.microsoft.com/office/drawing/2014/main" id="{682290DA-1F8F-410F-8EBF-5D210CD6982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5" name="ICOON_info">
              <a:extLst>
                <a:ext uri="{FF2B5EF4-FFF2-40B4-BE49-F238E27FC236}">
                  <a16:creationId xmlns:a16="http://schemas.microsoft.com/office/drawing/2014/main" id="{B41B4C19-3745-47A3-9DEC-EAC19809D634}"/>
                </a:ext>
              </a:extLst>
            </p:cNvPr>
            <p:cNvGrpSpPr/>
            <p:nvPr userDrawn="1"/>
          </p:nvGrpSpPr>
          <p:grpSpPr>
            <a:xfrm>
              <a:off x="-376736" y="5063968"/>
              <a:ext cx="283685" cy="283685"/>
              <a:chOff x="-510741" y="5913713"/>
              <a:chExt cx="267555" cy="267555"/>
            </a:xfrm>
          </p:grpSpPr>
          <p:sp>
            <p:nvSpPr>
              <p:cNvPr id="83" name="Ovaal 82">
                <a:extLst>
                  <a:ext uri="{FF2B5EF4-FFF2-40B4-BE49-F238E27FC236}">
                    <a16:creationId xmlns:a16="http://schemas.microsoft.com/office/drawing/2014/main" id="{E2620FA6-48A9-4586-AE97-E92030DBA27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4" name="Graphic 163" descr="Informatie">
                <a:extLst>
                  <a:ext uri="{FF2B5EF4-FFF2-40B4-BE49-F238E27FC236}">
                    <a16:creationId xmlns:a16="http://schemas.microsoft.com/office/drawing/2014/main" id="{60E0A7F6-3A95-4F14-89E8-5092B4B94201}"/>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6" name="VOORBEELD">
              <a:extLst>
                <a:ext uri="{FF2B5EF4-FFF2-40B4-BE49-F238E27FC236}">
                  <a16:creationId xmlns:a16="http://schemas.microsoft.com/office/drawing/2014/main" id="{D10CEEE7-DF9E-4D1D-A717-0391C475FD15}"/>
                </a:ext>
              </a:extLst>
            </p:cNvPr>
            <p:cNvGrpSpPr/>
            <p:nvPr userDrawn="1"/>
          </p:nvGrpSpPr>
          <p:grpSpPr>
            <a:xfrm>
              <a:off x="-3605171" y="458674"/>
              <a:ext cx="3234311" cy="558875"/>
              <a:chOff x="-3605171" y="458674"/>
              <a:chExt cx="3234311" cy="558875"/>
            </a:xfrm>
          </p:grpSpPr>
          <p:sp>
            <p:nvSpPr>
              <p:cNvPr id="43" name="Rechthoek 42">
                <a:extLst>
                  <a:ext uri="{FF2B5EF4-FFF2-40B4-BE49-F238E27FC236}">
                    <a16:creationId xmlns:a16="http://schemas.microsoft.com/office/drawing/2014/main" id="{0AED856B-2F50-4AA2-93FF-B883D5C51AB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4" name="Rechthoek 43">
                <a:extLst>
                  <a:ext uri="{FF2B5EF4-FFF2-40B4-BE49-F238E27FC236}">
                    <a16:creationId xmlns:a16="http://schemas.microsoft.com/office/drawing/2014/main" id="{C38E1591-0718-414A-BBAC-60A525CB0CE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5" name="Groep 44">
                <a:extLst>
                  <a:ext uri="{FF2B5EF4-FFF2-40B4-BE49-F238E27FC236}">
                    <a16:creationId xmlns:a16="http://schemas.microsoft.com/office/drawing/2014/main" id="{AB02487B-B45B-457E-BFB6-D8113C6A5ACA}"/>
                  </a:ext>
                </a:extLst>
              </p:cNvPr>
              <p:cNvGrpSpPr/>
              <p:nvPr userDrawn="1"/>
            </p:nvGrpSpPr>
            <p:grpSpPr>
              <a:xfrm>
                <a:off x="-3386247" y="830871"/>
                <a:ext cx="139423" cy="109566"/>
                <a:chOff x="-2866744" y="827071"/>
                <a:chExt cx="168701" cy="132575"/>
              </a:xfrm>
            </p:grpSpPr>
            <p:grpSp>
              <p:nvGrpSpPr>
                <p:cNvPr id="76" name="Groep 75">
                  <a:extLst>
                    <a:ext uri="{FF2B5EF4-FFF2-40B4-BE49-F238E27FC236}">
                      <a16:creationId xmlns:a16="http://schemas.microsoft.com/office/drawing/2014/main" id="{BFE0E523-A50B-4972-A036-312BE1928039}"/>
                    </a:ext>
                  </a:extLst>
                </p:cNvPr>
                <p:cNvGrpSpPr/>
                <p:nvPr userDrawn="1"/>
              </p:nvGrpSpPr>
              <p:grpSpPr>
                <a:xfrm>
                  <a:off x="-2866744" y="827071"/>
                  <a:ext cx="168701" cy="132575"/>
                  <a:chOff x="-2866744" y="827071"/>
                  <a:chExt cx="168701" cy="132575"/>
                </a:xfrm>
              </p:grpSpPr>
              <p:cxnSp>
                <p:nvCxnSpPr>
                  <p:cNvPr id="78" name="Rechte verbindingslijn 77">
                    <a:extLst>
                      <a:ext uri="{FF2B5EF4-FFF2-40B4-BE49-F238E27FC236}">
                        <a16:creationId xmlns:a16="http://schemas.microsoft.com/office/drawing/2014/main" id="{55F78C50-5919-4C1F-BDE0-5DEC009AF4F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32D56389-D02E-4282-9BA5-D238F109C01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50D90CDA-4AF2-4734-9B06-D3E122A9CFD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8157A006-132E-4204-A30C-BA0039A0297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BCE7A758-6BDB-4EB4-B7B7-B83D90FC8B7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7" name="Pijl: rechts 76">
                  <a:extLst>
                    <a:ext uri="{FF2B5EF4-FFF2-40B4-BE49-F238E27FC236}">
                      <a16:creationId xmlns:a16="http://schemas.microsoft.com/office/drawing/2014/main" id="{2FF7BF64-6F13-4C3D-9A29-E86224E9B54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6" name="Groep 45">
                <a:extLst>
                  <a:ext uri="{FF2B5EF4-FFF2-40B4-BE49-F238E27FC236}">
                    <a16:creationId xmlns:a16="http://schemas.microsoft.com/office/drawing/2014/main" id="{B1FE4942-4ACF-4622-A5A6-955AC74DAF62}"/>
                  </a:ext>
                </a:extLst>
              </p:cNvPr>
              <p:cNvGrpSpPr/>
              <p:nvPr userDrawn="1"/>
            </p:nvGrpSpPr>
            <p:grpSpPr>
              <a:xfrm>
                <a:off x="-3605171" y="830871"/>
                <a:ext cx="139423" cy="109566"/>
                <a:chOff x="-2866744" y="518074"/>
                <a:chExt cx="168701" cy="132575"/>
              </a:xfrm>
            </p:grpSpPr>
            <p:grpSp>
              <p:nvGrpSpPr>
                <p:cNvPr id="69" name="Groep 68">
                  <a:extLst>
                    <a:ext uri="{FF2B5EF4-FFF2-40B4-BE49-F238E27FC236}">
                      <a16:creationId xmlns:a16="http://schemas.microsoft.com/office/drawing/2014/main" id="{E97C92AB-DC5C-4AE4-8344-28A198C89774}"/>
                    </a:ext>
                  </a:extLst>
                </p:cNvPr>
                <p:cNvGrpSpPr/>
                <p:nvPr userDrawn="1"/>
              </p:nvGrpSpPr>
              <p:grpSpPr>
                <a:xfrm>
                  <a:off x="-2866744" y="518074"/>
                  <a:ext cx="168701" cy="132575"/>
                  <a:chOff x="-2866744" y="518074"/>
                  <a:chExt cx="168701" cy="132575"/>
                </a:xfrm>
              </p:grpSpPr>
              <p:cxnSp>
                <p:nvCxnSpPr>
                  <p:cNvPr id="71" name="Rechte verbindingslijn 70">
                    <a:extLst>
                      <a:ext uri="{FF2B5EF4-FFF2-40B4-BE49-F238E27FC236}">
                        <a16:creationId xmlns:a16="http://schemas.microsoft.com/office/drawing/2014/main" id="{57067FB0-3A51-4236-930E-9BDFE19582D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79D73FFD-7509-4204-B535-F8C5BBCBA2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BA035E6-EA13-442F-BEC9-542D995ECBC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EF1BEAA5-E161-4D22-9BEA-42DAB8A3C6A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276EAA12-8CCF-4CC0-A2CA-BDD38BF4EF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0" name="Pijl: rechts 69">
                  <a:extLst>
                    <a:ext uri="{FF2B5EF4-FFF2-40B4-BE49-F238E27FC236}">
                      <a16:creationId xmlns:a16="http://schemas.microsoft.com/office/drawing/2014/main" id="{C1EC837E-31A3-4F11-BA5B-A8B4B893102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7" name="Rechte verbindingslijn 46">
                <a:extLst>
                  <a:ext uri="{FF2B5EF4-FFF2-40B4-BE49-F238E27FC236}">
                    <a16:creationId xmlns:a16="http://schemas.microsoft.com/office/drawing/2014/main" id="{EC072047-FB0A-44D7-A090-F140FAE67873}"/>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8" name="Rechte verbindingslijn 47">
                <a:extLst>
                  <a:ext uri="{FF2B5EF4-FFF2-40B4-BE49-F238E27FC236}">
                    <a16:creationId xmlns:a16="http://schemas.microsoft.com/office/drawing/2014/main" id="{B7EEC8D4-D3CD-4434-AC67-5BF8C71BEFC5}"/>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9" name="Rechthoek 48">
                <a:extLst>
                  <a:ext uri="{FF2B5EF4-FFF2-40B4-BE49-F238E27FC236}">
                    <a16:creationId xmlns:a16="http://schemas.microsoft.com/office/drawing/2014/main" id="{3AA4227A-9688-4D67-A8C9-944A9C36AEF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50" name="Rechthoek 49">
                <a:extLst>
                  <a:ext uri="{FF2B5EF4-FFF2-40B4-BE49-F238E27FC236}">
                    <a16:creationId xmlns:a16="http://schemas.microsoft.com/office/drawing/2014/main" id="{3872EED0-B587-4E8C-A634-4653CE0FB25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1" name="Groep 50">
                <a:extLst>
                  <a:ext uri="{FF2B5EF4-FFF2-40B4-BE49-F238E27FC236}">
                    <a16:creationId xmlns:a16="http://schemas.microsoft.com/office/drawing/2014/main" id="{777E97A8-7572-480A-B8E9-9951C56F29C8}"/>
                  </a:ext>
                </a:extLst>
              </p:cNvPr>
              <p:cNvGrpSpPr/>
              <p:nvPr userDrawn="1"/>
            </p:nvGrpSpPr>
            <p:grpSpPr>
              <a:xfrm>
                <a:off x="-2916763" y="769168"/>
                <a:ext cx="268738" cy="248381"/>
                <a:chOff x="-2916763" y="769168"/>
                <a:chExt cx="268738" cy="248381"/>
              </a:xfrm>
            </p:grpSpPr>
            <p:sp>
              <p:nvSpPr>
                <p:cNvPr id="61" name="Rechthoek 60">
                  <a:extLst>
                    <a:ext uri="{FF2B5EF4-FFF2-40B4-BE49-F238E27FC236}">
                      <a16:creationId xmlns:a16="http://schemas.microsoft.com/office/drawing/2014/main" id="{FA4C9D44-8D37-4152-BE6E-BA367248666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8139BB63-5BB6-4818-B9BC-D5880C3AEDDD}"/>
                    </a:ext>
                  </a:extLst>
                </p:cNvPr>
                <p:cNvGrpSpPr/>
                <p:nvPr userDrawn="1"/>
              </p:nvGrpSpPr>
              <p:grpSpPr>
                <a:xfrm>
                  <a:off x="-2866744" y="827071"/>
                  <a:ext cx="168701" cy="132575"/>
                  <a:chOff x="-2866744" y="827071"/>
                  <a:chExt cx="168701" cy="132575"/>
                </a:xfrm>
              </p:grpSpPr>
              <p:cxnSp>
                <p:nvCxnSpPr>
                  <p:cNvPr id="64" name="Rechte verbindingslijn 63">
                    <a:extLst>
                      <a:ext uri="{FF2B5EF4-FFF2-40B4-BE49-F238E27FC236}">
                        <a16:creationId xmlns:a16="http://schemas.microsoft.com/office/drawing/2014/main" id="{71B81D8B-17ED-4CD0-96F1-37AB196FB0D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F2A63A1-05BA-4C3A-AD8E-5C4C03FDECB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B7AED796-EE2B-467D-9E4C-274DC2DDBCB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7CE90DE7-C0A2-4C8C-BDE1-F8E20B41D66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A2D8ED63-B760-4F14-8183-3BBCACCFC9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3" name="Pijl: rechts 62">
                  <a:extLst>
                    <a:ext uri="{FF2B5EF4-FFF2-40B4-BE49-F238E27FC236}">
                      <a16:creationId xmlns:a16="http://schemas.microsoft.com/office/drawing/2014/main" id="{87D1745D-FEB3-461D-9C23-FBAD1F5B14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167D964E-3327-42EA-A672-49CFB0D81632}"/>
                  </a:ext>
                </a:extLst>
              </p:cNvPr>
              <p:cNvGrpSpPr/>
              <p:nvPr userDrawn="1"/>
            </p:nvGrpSpPr>
            <p:grpSpPr>
              <a:xfrm>
                <a:off x="-2916763" y="460171"/>
                <a:ext cx="268738" cy="248381"/>
                <a:chOff x="-2916763" y="460171"/>
                <a:chExt cx="268738" cy="248381"/>
              </a:xfrm>
            </p:grpSpPr>
            <p:sp>
              <p:nvSpPr>
                <p:cNvPr id="53" name="Rechthoek 52">
                  <a:extLst>
                    <a:ext uri="{FF2B5EF4-FFF2-40B4-BE49-F238E27FC236}">
                      <a16:creationId xmlns:a16="http://schemas.microsoft.com/office/drawing/2014/main" id="{69245048-1424-43E0-B98F-D425D3D77D6B}"/>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4" name="Groep 53">
                  <a:extLst>
                    <a:ext uri="{FF2B5EF4-FFF2-40B4-BE49-F238E27FC236}">
                      <a16:creationId xmlns:a16="http://schemas.microsoft.com/office/drawing/2014/main" id="{783D91C2-DE75-4650-9515-0399A4773F59}"/>
                    </a:ext>
                  </a:extLst>
                </p:cNvPr>
                <p:cNvGrpSpPr/>
                <p:nvPr userDrawn="1"/>
              </p:nvGrpSpPr>
              <p:grpSpPr>
                <a:xfrm>
                  <a:off x="-2866744" y="518074"/>
                  <a:ext cx="168701" cy="132575"/>
                  <a:chOff x="-2866744" y="518074"/>
                  <a:chExt cx="168701" cy="132575"/>
                </a:xfrm>
              </p:grpSpPr>
              <p:cxnSp>
                <p:nvCxnSpPr>
                  <p:cNvPr id="56" name="Rechte verbindingslijn 55">
                    <a:extLst>
                      <a:ext uri="{FF2B5EF4-FFF2-40B4-BE49-F238E27FC236}">
                        <a16:creationId xmlns:a16="http://schemas.microsoft.com/office/drawing/2014/main" id="{6F518BF8-1ECE-4F41-A91C-BEF27BDF0A0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B4143131-5EF0-4A2C-B968-5E93CE1696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5F63CAB-B25D-46B7-8D6B-89C277101E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8732EB56-5C4D-4142-A1FC-51137B46CFF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2B6328E4-ABD6-4349-88E1-D1F3A638103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5" name="Pijl: rechts 54">
                  <a:extLst>
                    <a:ext uri="{FF2B5EF4-FFF2-40B4-BE49-F238E27FC236}">
                      <a16:creationId xmlns:a16="http://schemas.microsoft.com/office/drawing/2014/main" id="{20E36A8A-8D8F-4593-BBB2-E5CE40956BE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7" name="Groep 36">
              <a:extLst>
                <a:ext uri="{FF2B5EF4-FFF2-40B4-BE49-F238E27FC236}">
                  <a16:creationId xmlns:a16="http://schemas.microsoft.com/office/drawing/2014/main" id="{0A1615BE-176E-4994-A006-747A8333C070}"/>
                </a:ext>
              </a:extLst>
            </p:cNvPr>
            <p:cNvGrpSpPr/>
            <p:nvPr userDrawn="1"/>
          </p:nvGrpSpPr>
          <p:grpSpPr>
            <a:xfrm>
              <a:off x="-938434" y="5326819"/>
              <a:ext cx="627798" cy="576693"/>
              <a:chOff x="-1753862" y="6112775"/>
              <a:chExt cx="759635" cy="697798"/>
            </a:xfrm>
          </p:grpSpPr>
          <p:grpSp>
            <p:nvGrpSpPr>
              <p:cNvPr id="38" name="Inspireren">
                <a:extLst>
                  <a:ext uri="{FF2B5EF4-FFF2-40B4-BE49-F238E27FC236}">
                    <a16:creationId xmlns:a16="http://schemas.microsoft.com/office/drawing/2014/main" id="{60FBFD58-EC21-43F7-9C96-8319742807E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0" name="Freeform 12">
                  <a:extLst>
                    <a:ext uri="{FF2B5EF4-FFF2-40B4-BE49-F238E27FC236}">
                      <a16:creationId xmlns:a16="http://schemas.microsoft.com/office/drawing/2014/main" id="{BA528498-3BBF-4DDD-BEC8-80D6E857725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3">
                  <a:extLst>
                    <a:ext uri="{FF2B5EF4-FFF2-40B4-BE49-F238E27FC236}">
                      <a16:creationId xmlns:a16="http://schemas.microsoft.com/office/drawing/2014/main" id="{B9D02078-ABDC-4E42-91F8-81F97F6E618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4">
                  <a:extLst>
                    <a:ext uri="{FF2B5EF4-FFF2-40B4-BE49-F238E27FC236}">
                      <a16:creationId xmlns:a16="http://schemas.microsoft.com/office/drawing/2014/main" id="{8DEA3637-DD57-43EA-8A93-B1F77B0742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9" name="Tekstvak 38">
                <a:extLst>
                  <a:ext uri="{FF2B5EF4-FFF2-40B4-BE49-F238E27FC236}">
                    <a16:creationId xmlns:a16="http://schemas.microsoft.com/office/drawing/2014/main" id="{FE87197B-B5AE-4CED-B039-AE3112D7253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5" name="- INSTRUCTIES">
            <a:extLst>
              <a:ext uri="{FF2B5EF4-FFF2-40B4-BE49-F238E27FC236}">
                <a16:creationId xmlns:a16="http://schemas.microsoft.com/office/drawing/2014/main" id="{2D59C523-C200-44BE-8C55-7064CDA3C731}"/>
              </a:ext>
            </a:extLst>
          </p:cNvPr>
          <p:cNvGrpSpPr/>
          <p:nvPr userDrawn="1"/>
        </p:nvGrpSpPr>
        <p:grpSpPr>
          <a:xfrm>
            <a:off x="12377595" y="-1"/>
            <a:ext cx="3693386" cy="6688475"/>
            <a:chOff x="-3786165" y="-1"/>
            <a:chExt cx="3693386" cy="6688475"/>
          </a:xfrm>
        </p:grpSpPr>
        <p:sp>
          <p:nvSpPr>
            <p:cNvPr id="86" name="Rechthoek 85">
              <a:extLst>
                <a:ext uri="{FF2B5EF4-FFF2-40B4-BE49-F238E27FC236}">
                  <a16:creationId xmlns:a16="http://schemas.microsoft.com/office/drawing/2014/main" id="{B091B554-25A6-4888-8AA4-FA9CC370157E}"/>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7" name="Ovaal 86">
              <a:extLst>
                <a:ext uri="{FF2B5EF4-FFF2-40B4-BE49-F238E27FC236}">
                  <a16:creationId xmlns:a16="http://schemas.microsoft.com/office/drawing/2014/main" id="{CC8A520A-D364-4EF5-8E9B-9BCBB795C78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8" name="Rechthoek 87">
              <a:extLst>
                <a:ext uri="{FF2B5EF4-FFF2-40B4-BE49-F238E27FC236}">
                  <a16:creationId xmlns:a16="http://schemas.microsoft.com/office/drawing/2014/main" id="{E2963928-2407-4D91-B195-892DA140DC5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9" name="Ovaal 88">
              <a:extLst>
                <a:ext uri="{FF2B5EF4-FFF2-40B4-BE49-F238E27FC236}">
                  <a16:creationId xmlns:a16="http://schemas.microsoft.com/office/drawing/2014/main" id="{920AEB35-81B9-435B-BB90-E87592AB07C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0" name="Rechthoek 89">
              <a:extLst>
                <a:ext uri="{FF2B5EF4-FFF2-40B4-BE49-F238E27FC236}">
                  <a16:creationId xmlns:a16="http://schemas.microsoft.com/office/drawing/2014/main" id="{67B82CC1-CEC4-45B1-BD6D-262F55B0B12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1" name="Ovaal 90">
              <a:extLst>
                <a:ext uri="{FF2B5EF4-FFF2-40B4-BE49-F238E27FC236}">
                  <a16:creationId xmlns:a16="http://schemas.microsoft.com/office/drawing/2014/main" id="{349A5CB5-AF6A-41EC-8CFC-F2554476D166}"/>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2" name="Rechthoek 91">
              <a:extLst>
                <a:ext uri="{FF2B5EF4-FFF2-40B4-BE49-F238E27FC236}">
                  <a16:creationId xmlns:a16="http://schemas.microsoft.com/office/drawing/2014/main" id="{7B75E4AA-A04A-417D-97B5-AA4BB733C632}"/>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3" name="Rechthoek 92">
              <a:extLst>
                <a:ext uri="{FF2B5EF4-FFF2-40B4-BE49-F238E27FC236}">
                  <a16:creationId xmlns:a16="http://schemas.microsoft.com/office/drawing/2014/main" id="{782BF03B-6A55-43C8-93AE-04490313172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4" name="Groep 93">
              <a:extLst>
                <a:ext uri="{FF2B5EF4-FFF2-40B4-BE49-F238E27FC236}">
                  <a16:creationId xmlns:a16="http://schemas.microsoft.com/office/drawing/2014/main" id="{95B8490D-2DB4-4B06-BEFB-0B4F2DD321DF}"/>
                </a:ext>
              </a:extLst>
            </p:cNvPr>
            <p:cNvGrpSpPr/>
            <p:nvPr userDrawn="1"/>
          </p:nvGrpSpPr>
          <p:grpSpPr>
            <a:xfrm>
              <a:off x="-2485819" y="3479783"/>
              <a:ext cx="1222990" cy="563933"/>
              <a:chOff x="-2485819" y="3399207"/>
              <a:chExt cx="1222990" cy="563933"/>
            </a:xfrm>
          </p:grpSpPr>
          <p:sp>
            <p:nvSpPr>
              <p:cNvPr id="133" name="Rechthoek 132">
                <a:extLst>
                  <a:ext uri="{FF2B5EF4-FFF2-40B4-BE49-F238E27FC236}">
                    <a16:creationId xmlns:a16="http://schemas.microsoft.com/office/drawing/2014/main" id="{6031DCCE-F01A-4E7B-B467-F3BA55F508B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20C57C70-B886-45D2-B6B0-E7345ABF37E1}"/>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10915EEA-1088-4E2D-85AE-99640360A161}"/>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3AB9B13C-2334-4154-AD7C-321630160D3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73F7ED85-073E-4A04-A2E3-FCE9D31C7D5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5F319E94-C6F9-4486-9516-B176C678D0F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057AEE3E-05A7-4392-AF3F-C48D59554E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2B80F44F-F3D7-42B2-9BB3-173E6FE7707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7A07A2E1-A1FE-4642-95F2-892C0D3984D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D87F8B6A-B80F-40D9-8367-41DFD4836C9B}"/>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6D081EBE-F6AB-4C6B-A9C0-4086318CE12B}"/>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DDEC43F6-4588-483D-9C8F-0E1388B0E5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335B8299-8DA3-4CB9-9858-8ED8DD2F57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BA66666-79BC-4766-BA92-B2077E377DF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BD6BD445-97C5-47EF-A72B-A840216232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4A73E98-6909-44AC-BD90-9A9E17AD127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0C3CFFC4-FBEE-49D1-915D-D9790A2FB4C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48A05B03-F8D0-4530-AA5C-6B93781900C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1208EAC7-A06B-48B0-B8BB-D1A1FB6099B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38672C13-18EB-45AE-BADF-79353B8CF9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9377C254-5DAC-4AC4-A9DF-78606F4887D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BF38E567-8A7A-4644-902B-D847ED6936AB}"/>
                </a:ext>
              </a:extLst>
            </p:cNvPr>
            <p:cNvGrpSpPr/>
            <p:nvPr userDrawn="1"/>
          </p:nvGrpSpPr>
          <p:grpSpPr>
            <a:xfrm>
              <a:off x="-3786165" y="5728778"/>
              <a:ext cx="3693386" cy="959696"/>
              <a:chOff x="-3786437" y="6163468"/>
              <a:chExt cx="3693386" cy="959696"/>
            </a:xfrm>
          </p:grpSpPr>
          <p:sp>
            <p:nvSpPr>
              <p:cNvPr id="123" name="Rechthoek 122">
                <a:extLst>
                  <a:ext uri="{FF2B5EF4-FFF2-40B4-BE49-F238E27FC236}">
                    <a16:creationId xmlns:a16="http://schemas.microsoft.com/office/drawing/2014/main" id="{014CA72B-476C-49C6-92B8-E8275760E8F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DD09C2E8-B30A-4F88-B571-C2EE292A13DF}"/>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D7EC05A8-8C46-4262-8747-C92BFF5B01D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BA8D45E4-4F28-4A23-9C18-E6B19633EC0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5444E8C7-E4E0-42F7-9CF0-D93A3EAEF06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6A8AB1F-6EC3-4EB9-BC34-8B1F0B0CB8D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CF7BCCF4-914F-4F5C-910E-DB3F6C5FA9A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F4758D38-36FB-442C-916C-46A83BAD9F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BD053888-0590-44FB-98AD-BD86918C554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A01827A3-C2B2-48DA-BD76-06A0D6ADB68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6" name="Groep 95">
              <a:extLst>
                <a:ext uri="{FF2B5EF4-FFF2-40B4-BE49-F238E27FC236}">
                  <a16:creationId xmlns:a16="http://schemas.microsoft.com/office/drawing/2014/main" id="{48E197CC-4024-4C17-9763-E9AED8F2ED69}"/>
                </a:ext>
              </a:extLst>
            </p:cNvPr>
            <p:cNvGrpSpPr/>
            <p:nvPr userDrawn="1"/>
          </p:nvGrpSpPr>
          <p:grpSpPr>
            <a:xfrm>
              <a:off x="-3367447" y="1226982"/>
              <a:ext cx="791775" cy="406485"/>
              <a:chOff x="-3565087" y="1409294"/>
              <a:chExt cx="627469" cy="322133"/>
            </a:xfrm>
          </p:grpSpPr>
          <p:grpSp>
            <p:nvGrpSpPr>
              <p:cNvPr id="117" name="Groep 116">
                <a:extLst>
                  <a:ext uri="{FF2B5EF4-FFF2-40B4-BE49-F238E27FC236}">
                    <a16:creationId xmlns:a16="http://schemas.microsoft.com/office/drawing/2014/main" id="{9A65FBE7-B8CB-4019-B42A-62D4A0E1A04E}"/>
                  </a:ext>
                </a:extLst>
              </p:cNvPr>
              <p:cNvGrpSpPr/>
              <p:nvPr userDrawn="1"/>
            </p:nvGrpSpPr>
            <p:grpSpPr>
              <a:xfrm>
                <a:off x="-3364916" y="1409294"/>
                <a:ext cx="225195" cy="195499"/>
                <a:chOff x="10307162" y="1361199"/>
                <a:chExt cx="2200275" cy="1914525"/>
              </a:xfrm>
            </p:grpSpPr>
            <p:sp>
              <p:nvSpPr>
                <p:cNvPr id="119" name="Vrije vorm: vorm 118">
                  <a:extLst>
                    <a:ext uri="{FF2B5EF4-FFF2-40B4-BE49-F238E27FC236}">
                      <a16:creationId xmlns:a16="http://schemas.microsoft.com/office/drawing/2014/main" id="{9B32C385-4790-4D17-80D4-ABBC9EB000E9}"/>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0" name="Groep 119">
                  <a:extLst>
                    <a:ext uri="{FF2B5EF4-FFF2-40B4-BE49-F238E27FC236}">
                      <a16:creationId xmlns:a16="http://schemas.microsoft.com/office/drawing/2014/main" id="{FF0E3B1D-B28F-4574-B095-4FE6A760A80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1" name="Vrije vorm: vorm 120">
                    <a:extLst>
                      <a:ext uri="{FF2B5EF4-FFF2-40B4-BE49-F238E27FC236}">
                        <a16:creationId xmlns:a16="http://schemas.microsoft.com/office/drawing/2014/main" id="{2C1E2D67-FA41-4ECA-89F3-A63893B5750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2" name="Vrije vorm: vorm 121">
                    <a:extLst>
                      <a:ext uri="{FF2B5EF4-FFF2-40B4-BE49-F238E27FC236}">
                        <a16:creationId xmlns:a16="http://schemas.microsoft.com/office/drawing/2014/main" id="{67E60D85-6F24-4482-92F8-C053DBB2F52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8" name="Tekstvak 117">
                <a:extLst>
                  <a:ext uri="{FF2B5EF4-FFF2-40B4-BE49-F238E27FC236}">
                    <a16:creationId xmlns:a16="http://schemas.microsoft.com/office/drawing/2014/main" id="{355CB9FE-0279-41E7-98D5-0528AE8C383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7" name="Groep 96">
              <a:extLst>
                <a:ext uri="{FF2B5EF4-FFF2-40B4-BE49-F238E27FC236}">
                  <a16:creationId xmlns:a16="http://schemas.microsoft.com/office/drawing/2014/main" id="{53CB8C25-42DE-4A0B-AF9F-A22FFD85719F}"/>
                </a:ext>
              </a:extLst>
            </p:cNvPr>
            <p:cNvGrpSpPr/>
            <p:nvPr userDrawn="1"/>
          </p:nvGrpSpPr>
          <p:grpSpPr>
            <a:xfrm>
              <a:off x="-3354295" y="5166361"/>
              <a:ext cx="514284" cy="506545"/>
              <a:chOff x="12617641" y="3403239"/>
              <a:chExt cx="752963" cy="741634"/>
            </a:xfrm>
          </p:grpSpPr>
          <p:grpSp>
            <p:nvGrpSpPr>
              <p:cNvPr id="101" name="Groep 100">
                <a:extLst>
                  <a:ext uri="{FF2B5EF4-FFF2-40B4-BE49-F238E27FC236}">
                    <a16:creationId xmlns:a16="http://schemas.microsoft.com/office/drawing/2014/main" id="{36699066-4387-45DD-9EFA-FB09EBE1FB76}"/>
                  </a:ext>
                </a:extLst>
              </p:cNvPr>
              <p:cNvGrpSpPr/>
              <p:nvPr userDrawn="1"/>
            </p:nvGrpSpPr>
            <p:grpSpPr>
              <a:xfrm>
                <a:off x="12771530" y="3403239"/>
                <a:ext cx="467176" cy="448491"/>
                <a:chOff x="12782157" y="3403239"/>
                <a:chExt cx="467176" cy="448491"/>
              </a:xfrm>
            </p:grpSpPr>
            <p:grpSp>
              <p:nvGrpSpPr>
                <p:cNvPr id="104" name="Groep 103">
                  <a:extLst>
                    <a:ext uri="{FF2B5EF4-FFF2-40B4-BE49-F238E27FC236}">
                      <a16:creationId xmlns:a16="http://schemas.microsoft.com/office/drawing/2014/main" id="{D5E05DF2-C2F2-4E57-AE3F-6C4385C800A6}"/>
                    </a:ext>
                  </a:extLst>
                </p:cNvPr>
                <p:cNvGrpSpPr/>
                <p:nvPr userDrawn="1"/>
              </p:nvGrpSpPr>
              <p:grpSpPr>
                <a:xfrm>
                  <a:off x="12782157" y="3403239"/>
                  <a:ext cx="412976" cy="396132"/>
                  <a:chOff x="13554906" y="3320109"/>
                  <a:chExt cx="443917" cy="425811"/>
                </a:xfrm>
              </p:grpSpPr>
              <p:grpSp>
                <p:nvGrpSpPr>
                  <p:cNvPr id="111" name="Groep 110">
                    <a:extLst>
                      <a:ext uri="{FF2B5EF4-FFF2-40B4-BE49-F238E27FC236}">
                        <a16:creationId xmlns:a16="http://schemas.microsoft.com/office/drawing/2014/main" id="{3B1A757C-9E6E-40CF-89EF-78DF34953D97}"/>
                      </a:ext>
                    </a:extLst>
                  </p:cNvPr>
                  <p:cNvGrpSpPr/>
                  <p:nvPr userDrawn="1"/>
                </p:nvGrpSpPr>
                <p:grpSpPr>
                  <a:xfrm>
                    <a:off x="13554906" y="3320109"/>
                    <a:ext cx="443917" cy="425811"/>
                    <a:chOff x="12909684" y="1276143"/>
                    <a:chExt cx="443917" cy="425811"/>
                  </a:xfrm>
                </p:grpSpPr>
                <p:sp>
                  <p:nvSpPr>
                    <p:cNvPr id="114" name="Rechthoek 113">
                      <a:extLst>
                        <a:ext uri="{FF2B5EF4-FFF2-40B4-BE49-F238E27FC236}">
                          <a16:creationId xmlns:a16="http://schemas.microsoft.com/office/drawing/2014/main" id="{32962055-0285-43D7-928C-6C29CA492639}"/>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Rechthoek 114">
                      <a:extLst>
                        <a:ext uri="{FF2B5EF4-FFF2-40B4-BE49-F238E27FC236}">
                          <a16:creationId xmlns:a16="http://schemas.microsoft.com/office/drawing/2014/main" id="{A245B967-E180-4709-AC3E-FBCDD414E6A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Ovaal 115">
                      <a:extLst>
                        <a:ext uri="{FF2B5EF4-FFF2-40B4-BE49-F238E27FC236}">
                          <a16:creationId xmlns:a16="http://schemas.microsoft.com/office/drawing/2014/main" id="{88424628-9BC3-452F-B1BA-5DBC6CAA5E3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2" name="Afbeelding 111">
                    <a:extLst>
                      <a:ext uri="{FF2B5EF4-FFF2-40B4-BE49-F238E27FC236}">
                        <a16:creationId xmlns:a16="http://schemas.microsoft.com/office/drawing/2014/main" id="{451E95AE-36C7-435F-8CEC-841F22E99837}"/>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3" name="Afbeelding 112">
                    <a:extLst>
                      <a:ext uri="{FF2B5EF4-FFF2-40B4-BE49-F238E27FC236}">
                        <a16:creationId xmlns:a16="http://schemas.microsoft.com/office/drawing/2014/main" id="{930DA365-16B6-4740-A41B-8B16754AA61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5" name="Groep 104">
                  <a:extLst>
                    <a:ext uri="{FF2B5EF4-FFF2-40B4-BE49-F238E27FC236}">
                      <a16:creationId xmlns:a16="http://schemas.microsoft.com/office/drawing/2014/main" id="{928654E5-84B0-43B0-A29B-2DDCB883F540}"/>
                    </a:ext>
                  </a:extLst>
                </p:cNvPr>
                <p:cNvGrpSpPr/>
                <p:nvPr userDrawn="1"/>
              </p:nvGrpSpPr>
              <p:grpSpPr>
                <a:xfrm>
                  <a:off x="13103513" y="3705268"/>
                  <a:ext cx="145820" cy="146462"/>
                  <a:chOff x="13096169" y="3602278"/>
                  <a:chExt cx="145820" cy="146462"/>
                </a:xfrm>
              </p:grpSpPr>
              <p:sp>
                <p:nvSpPr>
                  <p:cNvPr id="109" name="Rechthoek 108">
                    <a:extLst>
                      <a:ext uri="{FF2B5EF4-FFF2-40B4-BE49-F238E27FC236}">
                        <a16:creationId xmlns:a16="http://schemas.microsoft.com/office/drawing/2014/main" id="{BCD3150A-DA40-44B6-9EA5-07F056969E1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0" name="Rechthoek 109">
                    <a:extLst>
                      <a:ext uri="{FF2B5EF4-FFF2-40B4-BE49-F238E27FC236}">
                        <a16:creationId xmlns:a16="http://schemas.microsoft.com/office/drawing/2014/main" id="{D7128ACC-5456-4498-ACB4-65E04639AB2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6" name="Groep 105">
                  <a:extLst>
                    <a:ext uri="{FF2B5EF4-FFF2-40B4-BE49-F238E27FC236}">
                      <a16:creationId xmlns:a16="http://schemas.microsoft.com/office/drawing/2014/main" id="{A13CD8FD-59A0-4278-AD0B-7B3B1DFCB5DB}"/>
                    </a:ext>
                  </a:extLst>
                </p:cNvPr>
                <p:cNvGrpSpPr/>
                <p:nvPr userDrawn="1"/>
              </p:nvGrpSpPr>
              <p:grpSpPr>
                <a:xfrm rot="10800000">
                  <a:off x="13061402" y="3665637"/>
                  <a:ext cx="145820" cy="146462"/>
                  <a:chOff x="13096169" y="3602278"/>
                  <a:chExt cx="145820" cy="146462"/>
                </a:xfrm>
              </p:grpSpPr>
              <p:sp>
                <p:nvSpPr>
                  <p:cNvPr id="107" name="Rechthoek 106">
                    <a:extLst>
                      <a:ext uri="{FF2B5EF4-FFF2-40B4-BE49-F238E27FC236}">
                        <a16:creationId xmlns:a16="http://schemas.microsoft.com/office/drawing/2014/main" id="{23D771F4-0991-42E5-82A6-8EB8296EFD4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017DBE73-FA35-412A-87BD-F35709AD988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2" name="Rechthoek 101">
                <a:extLst>
                  <a:ext uri="{FF2B5EF4-FFF2-40B4-BE49-F238E27FC236}">
                    <a16:creationId xmlns:a16="http://schemas.microsoft.com/office/drawing/2014/main" id="{8C1B5F8B-F823-4C67-8AF8-27920A9AC1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3" name="Gelijkbenige driehoek 102">
                <a:extLst>
                  <a:ext uri="{FF2B5EF4-FFF2-40B4-BE49-F238E27FC236}">
                    <a16:creationId xmlns:a16="http://schemas.microsoft.com/office/drawing/2014/main" id="{4FD9183B-3111-4A40-9D97-A79F5E18BD6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8" name="Ovaal 97">
              <a:extLst>
                <a:ext uri="{FF2B5EF4-FFF2-40B4-BE49-F238E27FC236}">
                  <a16:creationId xmlns:a16="http://schemas.microsoft.com/office/drawing/2014/main" id="{402903B9-AD3A-41F9-BC4B-4D96D685D19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9" name="Rechthoek 98">
              <a:extLst>
                <a:ext uri="{FF2B5EF4-FFF2-40B4-BE49-F238E27FC236}">
                  <a16:creationId xmlns:a16="http://schemas.microsoft.com/office/drawing/2014/main" id="{04286514-4A06-40A9-8BE2-B04213A7F997}"/>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0" name="Rechthoek 99">
              <a:extLst>
                <a:ext uri="{FF2B5EF4-FFF2-40B4-BE49-F238E27FC236}">
                  <a16:creationId xmlns:a16="http://schemas.microsoft.com/office/drawing/2014/main" id="{52F9AE75-0E1D-45CC-A1A4-558787978CA6}"/>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[onder]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530CC18-75A1-4B5B-9B78-5DEBA0A38924}"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flipV="1">
            <a:off x="0" y="1795748"/>
            <a:ext cx="4311337" cy="5062251"/>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4649117"/>
            <a:ext cx="3120928" cy="1649447"/>
          </a:xfrm>
        </p:spPr>
        <p:txBody>
          <a:bodyPr anchor="b" anchorCtr="0"/>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2" name="Titel 1">
            <a:extLst>
              <a:ext uri="{FF2B5EF4-FFF2-40B4-BE49-F238E27FC236}">
                <a16:creationId xmlns:a16="http://schemas.microsoft.com/office/drawing/2014/main" id="{FDE59907-BFA8-4690-91B5-63EA479A7C1E}"/>
              </a:ext>
            </a:extLst>
          </p:cNvPr>
          <p:cNvSpPr>
            <a:spLocks noGrp="1"/>
          </p:cNvSpPr>
          <p:nvPr>
            <p:ph type="title" hasCustomPrompt="1"/>
          </p:nvPr>
        </p:nvSpPr>
        <p:spPr>
          <a:xfrm>
            <a:off x="-1814" y="-506329"/>
            <a:ext cx="11114087" cy="506328"/>
          </a:xfrm>
        </p:spPr>
        <p:txBody>
          <a:bodyPr/>
          <a:lstStyle>
            <a:lvl1pPr>
              <a:defRPr sz="1400" cap="all" baseline="0"/>
            </a:lvl1pPr>
          </a:lstStyle>
          <a:p>
            <a:r>
              <a:rPr lang="nl-NL" dirty="0"/>
              <a:t>Tekst S [onder] + Beeld</a:t>
            </a:r>
          </a:p>
        </p:txBody>
      </p:sp>
    </p:spTree>
    <p:extLst>
      <p:ext uri="{BB962C8B-B14F-4D97-AF65-F5344CB8AC3E}">
        <p14:creationId xmlns:p14="http://schemas.microsoft.com/office/powerpoint/2010/main" val="5596722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Tekst M + Beeld">
    <p:spTree>
      <p:nvGrpSpPr>
        <p:cNvPr id="1" name=""/>
        <p:cNvGrpSpPr/>
        <p:nvPr/>
      </p:nvGrpSpPr>
      <p:grpSpPr>
        <a:xfrm>
          <a:off x="0" y="0"/>
          <a:ext cx="0" cy="0"/>
          <a:chOff x="0" y="0"/>
          <a:chExt cx="0" cy="0"/>
        </a:xfrm>
      </p:grpSpPr>
      <p:grpSp>
        <p:nvGrpSpPr>
          <p:cNvPr id="153" name="- INSTRUCTIES">
            <a:extLst>
              <a:ext uri="{FF2B5EF4-FFF2-40B4-BE49-F238E27FC236}">
                <a16:creationId xmlns:a16="http://schemas.microsoft.com/office/drawing/2014/main" id="{0D7D6946-4659-4E0F-AF85-44E009B4EE2A}"/>
              </a:ext>
            </a:extLst>
          </p:cNvPr>
          <p:cNvGrpSpPr/>
          <p:nvPr userDrawn="1"/>
        </p:nvGrpSpPr>
        <p:grpSpPr>
          <a:xfrm>
            <a:off x="12377595" y="0"/>
            <a:ext cx="3693114" cy="6427357"/>
            <a:chOff x="-3786165" y="0"/>
            <a:chExt cx="3693114" cy="6427357"/>
          </a:xfrm>
        </p:grpSpPr>
        <p:sp>
          <p:nvSpPr>
            <p:cNvPr id="154" name="Rechthoek 153">
              <a:extLst>
                <a:ext uri="{FF2B5EF4-FFF2-40B4-BE49-F238E27FC236}">
                  <a16:creationId xmlns:a16="http://schemas.microsoft.com/office/drawing/2014/main" id="{8B6F8538-A9B8-4B50-BC84-152D799B9AD1}"/>
                </a:ext>
              </a:extLst>
            </p:cNvPr>
            <p:cNvSpPr/>
            <p:nvPr userDrawn="1"/>
          </p:nvSpPr>
          <p:spPr>
            <a:xfrm>
              <a:off x="-3786165" y="0"/>
              <a:ext cx="3593091" cy="57898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5" name="Ovaal 154">
              <a:extLst>
                <a:ext uri="{FF2B5EF4-FFF2-40B4-BE49-F238E27FC236}">
                  <a16:creationId xmlns:a16="http://schemas.microsoft.com/office/drawing/2014/main" id="{0E3057F9-14C7-445D-93E6-F7A4B137AB3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6" name="Rechthoek 155">
              <a:extLst>
                <a:ext uri="{FF2B5EF4-FFF2-40B4-BE49-F238E27FC236}">
                  <a16:creationId xmlns:a16="http://schemas.microsoft.com/office/drawing/2014/main" id="{0F9DE077-210B-4E0D-A1E1-8D035AD1CEE9}"/>
                </a:ext>
              </a:extLst>
            </p:cNvPr>
            <p:cNvSpPr/>
            <p:nvPr userDrawn="1"/>
          </p:nvSpPr>
          <p:spPr>
            <a:xfrm>
              <a:off x="-3319415" y="465324"/>
              <a:ext cx="2962706"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7" name="Ovaal 156">
              <a:extLst>
                <a:ext uri="{FF2B5EF4-FFF2-40B4-BE49-F238E27FC236}">
                  <a16:creationId xmlns:a16="http://schemas.microsoft.com/office/drawing/2014/main" id="{D807A39D-92C4-43C0-9DF5-AD667CDE7DF5}"/>
                </a:ext>
              </a:extLst>
            </p:cNvPr>
            <p:cNvSpPr/>
            <p:nvPr userDrawn="1"/>
          </p:nvSpPr>
          <p:spPr>
            <a:xfrm>
              <a:off x="-3603587" y="26388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58" name="Rechthoek 157">
              <a:extLst>
                <a:ext uri="{FF2B5EF4-FFF2-40B4-BE49-F238E27FC236}">
                  <a16:creationId xmlns:a16="http://schemas.microsoft.com/office/drawing/2014/main" id="{F4B1041C-B253-498E-8258-255D21EEFFE3}"/>
                </a:ext>
              </a:extLst>
            </p:cNvPr>
            <p:cNvSpPr/>
            <p:nvPr userDrawn="1"/>
          </p:nvSpPr>
          <p:spPr>
            <a:xfrm>
              <a:off x="-3319415" y="2638809"/>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afbeelding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9" name="Ovaal 158">
              <a:extLst>
                <a:ext uri="{FF2B5EF4-FFF2-40B4-BE49-F238E27FC236}">
                  <a16:creationId xmlns:a16="http://schemas.microsoft.com/office/drawing/2014/main" id="{82C328A8-5EED-4C12-98BE-61E8E5BEE409}"/>
                </a:ext>
              </a:extLst>
            </p:cNvPr>
            <p:cNvSpPr/>
            <p:nvPr userDrawn="1"/>
          </p:nvSpPr>
          <p:spPr>
            <a:xfrm>
              <a:off x="-3603587" y="381706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0" name="Rechthoek 159">
              <a:extLst>
                <a:ext uri="{FF2B5EF4-FFF2-40B4-BE49-F238E27FC236}">
                  <a16:creationId xmlns:a16="http://schemas.microsoft.com/office/drawing/2014/main" id="{E85ADA7F-C48E-47F6-B46F-2E3E12E1D470}"/>
                </a:ext>
              </a:extLst>
            </p:cNvPr>
            <p:cNvSpPr/>
            <p:nvPr userDrawn="1"/>
          </p:nvSpPr>
          <p:spPr>
            <a:xfrm>
              <a:off x="-3319415" y="3817067"/>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grpSp>
          <p:nvGrpSpPr>
            <p:cNvPr id="161" name="Groep 160">
              <a:extLst>
                <a:ext uri="{FF2B5EF4-FFF2-40B4-BE49-F238E27FC236}">
                  <a16:creationId xmlns:a16="http://schemas.microsoft.com/office/drawing/2014/main" id="{38587B04-9B60-43A0-AFA5-880E405EE3A9}"/>
                </a:ext>
              </a:extLst>
            </p:cNvPr>
            <p:cNvGrpSpPr/>
            <p:nvPr userDrawn="1"/>
          </p:nvGrpSpPr>
          <p:grpSpPr>
            <a:xfrm>
              <a:off x="-3314821" y="3054865"/>
              <a:ext cx="1558053" cy="563933"/>
              <a:chOff x="-3314821" y="2981448"/>
              <a:chExt cx="1558053" cy="563933"/>
            </a:xfrm>
          </p:grpSpPr>
          <p:sp>
            <p:nvSpPr>
              <p:cNvPr id="199" name="Rechthoek 198">
                <a:extLst>
                  <a:ext uri="{FF2B5EF4-FFF2-40B4-BE49-F238E27FC236}">
                    <a16:creationId xmlns:a16="http://schemas.microsoft.com/office/drawing/2014/main" id="{D4890023-8494-4111-8B95-5BCFD99BFE30}"/>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00" name="Rechthoek 199">
                <a:extLst>
                  <a:ext uri="{FF2B5EF4-FFF2-40B4-BE49-F238E27FC236}">
                    <a16:creationId xmlns:a16="http://schemas.microsoft.com/office/drawing/2014/main" id="{2858D38D-3DCC-469A-A266-B5EE142E1342}"/>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01" name="Tekstvak 200">
                <a:extLst>
                  <a:ext uri="{FF2B5EF4-FFF2-40B4-BE49-F238E27FC236}">
                    <a16:creationId xmlns:a16="http://schemas.microsoft.com/office/drawing/2014/main" id="{8B60FE6A-3FED-4112-A497-02C0E07C7898}"/>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202" name="Tekstvak 201">
                <a:extLst>
                  <a:ext uri="{FF2B5EF4-FFF2-40B4-BE49-F238E27FC236}">
                    <a16:creationId xmlns:a16="http://schemas.microsoft.com/office/drawing/2014/main" id="{661E8A79-7DFA-4D24-8D0B-7AE505D95676}"/>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203" name="Vrije vorm: vorm 202">
                <a:extLst>
                  <a:ext uri="{FF2B5EF4-FFF2-40B4-BE49-F238E27FC236}">
                    <a16:creationId xmlns:a16="http://schemas.microsoft.com/office/drawing/2014/main" id="{B7B64417-EE4D-482A-8EBD-87AF86C9A9E1}"/>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E242223C-1928-48DD-BFFD-377C87D5ADE7}"/>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05" name="Groep 204">
                <a:extLst>
                  <a:ext uri="{FF2B5EF4-FFF2-40B4-BE49-F238E27FC236}">
                    <a16:creationId xmlns:a16="http://schemas.microsoft.com/office/drawing/2014/main" id="{821CA80B-58C6-4491-B8C9-26AF33F6B787}"/>
                  </a:ext>
                </a:extLst>
              </p:cNvPr>
              <p:cNvGrpSpPr/>
              <p:nvPr userDrawn="1"/>
            </p:nvGrpSpPr>
            <p:grpSpPr>
              <a:xfrm>
                <a:off x="-3257052" y="3032066"/>
                <a:ext cx="182309" cy="163794"/>
                <a:chOff x="12832541" y="3162395"/>
                <a:chExt cx="219532" cy="197236"/>
              </a:xfrm>
            </p:grpSpPr>
            <p:sp>
              <p:nvSpPr>
                <p:cNvPr id="210" name="Rechthoek 209">
                  <a:extLst>
                    <a:ext uri="{FF2B5EF4-FFF2-40B4-BE49-F238E27FC236}">
                      <a16:creationId xmlns:a16="http://schemas.microsoft.com/office/drawing/2014/main" id="{8D5D577F-A133-4C23-8C77-B35FE70884F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ED50E038-3930-4668-AF8C-852B4A2DAD4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AB0A2255-D992-42C0-AF6A-EA5C454AF0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06" name="Groep 205">
                <a:extLst>
                  <a:ext uri="{FF2B5EF4-FFF2-40B4-BE49-F238E27FC236}">
                    <a16:creationId xmlns:a16="http://schemas.microsoft.com/office/drawing/2014/main" id="{EE514128-4ACF-455B-A479-282F783967FF}"/>
                  </a:ext>
                </a:extLst>
              </p:cNvPr>
              <p:cNvGrpSpPr/>
              <p:nvPr userDrawn="1"/>
            </p:nvGrpSpPr>
            <p:grpSpPr>
              <a:xfrm>
                <a:off x="-3257053" y="3276580"/>
                <a:ext cx="182309" cy="163794"/>
                <a:chOff x="12832541" y="3162395"/>
                <a:chExt cx="219532" cy="197236"/>
              </a:xfrm>
            </p:grpSpPr>
            <p:sp>
              <p:nvSpPr>
                <p:cNvPr id="207" name="Rechthoek 206">
                  <a:extLst>
                    <a:ext uri="{FF2B5EF4-FFF2-40B4-BE49-F238E27FC236}">
                      <a16:creationId xmlns:a16="http://schemas.microsoft.com/office/drawing/2014/main" id="{602C265F-E028-4BA0-941E-70FC77F5E33F}"/>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8" name="Rechthoek 207">
                  <a:extLst>
                    <a:ext uri="{FF2B5EF4-FFF2-40B4-BE49-F238E27FC236}">
                      <a16:creationId xmlns:a16="http://schemas.microsoft.com/office/drawing/2014/main" id="{039FE3F4-E43E-4ED0-B4F8-16099E9C500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9" name="Rechthoek 208">
                  <a:extLst>
                    <a:ext uri="{FF2B5EF4-FFF2-40B4-BE49-F238E27FC236}">
                      <a16:creationId xmlns:a16="http://schemas.microsoft.com/office/drawing/2014/main" id="{6CB23590-2668-482A-BB78-97CE5DAB808F}"/>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162" name="Groep 161">
              <a:extLst>
                <a:ext uri="{FF2B5EF4-FFF2-40B4-BE49-F238E27FC236}">
                  <a16:creationId xmlns:a16="http://schemas.microsoft.com/office/drawing/2014/main" id="{DFC46670-D10B-4097-8078-74BF3CD73360}"/>
                </a:ext>
              </a:extLst>
            </p:cNvPr>
            <p:cNvGrpSpPr/>
            <p:nvPr userDrawn="1"/>
          </p:nvGrpSpPr>
          <p:grpSpPr>
            <a:xfrm>
              <a:off x="-3367447" y="1226982"/>
              <a:ext cx="791775" cy="406485"/>
              <a:chOff x="-3565087" y="1409294"/>
              <a:chExt cx="627469" cy="322133"/>
            </a:xfrm>
          </p:grpSpPr>
          <p:grpSp>
            <p:nvGrpSpPr>
              <p:cNvPr id="193" name="Groep 192">
                <a:extLst>
                  <a:ext uri="{FF2B5EF4-FFF2-40B4-BE49-F238E27FC236}">
                    <a16:creationId xmlns:a16="http://schemas.microsoft.com/office/drawing/2014/main" id="{D06D25BA-7C45-4FF4-BC4E-A4FA2B2BC442}"/>
                  </a:ext>
                </a:extLst>
              </p:cNvPr>
              <p:cNvGrpSpPr/>
              <p:nvPr userDrawn="1"/>
            </p:nvGrpSpPr>
            <p:grpSpPr>
              <a:xfrm>
                <a:off x="-3364916" y="1409294"/>
                <a:ext cx="225195" cy="195499"/>
                <a:chOff x="10307162" y="1361199"/>
                <a:chExt cx="2200275" cy="1914525"/>
              </a:xfrm>
            </p:grpSpPr>
            <p:sp>
              <p:nvSpPr>
                <p:cNvPr id="195" name="Vrije vorm: vorm 194">
                  <a:extLst>
                    <a:ext uri="{FF2B5EF4-FFF2-40B4-BE49-F238E27FC236}">
                      <a16:creationId xmlns:a16="http://schemas.microsoft.com/office/drawing/2014/main" id="{BD292512-331D-440D-9BEB-A9841A8E512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96" name="Groep 195">
                  <a:extLst>
                    <a:ext uri="{FF2B5EF4-FFF2-40B4-BE49-F238E27FC236}">
                      <a16:creationId xmlns:a16="http://schemas.microsoft.com/office/drawing/2014/main" id="{C7EAB375-3D6C-4E0A-B4F2-A18DA828E49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97" name="Vrije vorm: vorm 196">
                    <a:extLst>
                      <a:ext uri="{FF2B5EF4-FFF2-40B4-BE49-F238E27FC236}">
                        <a16:creationId xmlns:a16="http://schemas.microsoft.com/office/drawing/2014/main" id="{E5B00F7D-033E-4ECC-BCC4-C3D76AF42E5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98" name="Vrije vorm: vorm 197">
                    <a:extLst>
                      <a:ext uri="{FF2B5EF4-FFF2-40B4-BE49-F238E27FC236}">
                        <a16:creationId xmlns:a16="http://schemas.microsoft.com/office/drawing/2014/main" id="{B2B2AB35-AEE2-4142-8C36-C412226A866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94" name="Tekstvak 193">
                <a:extLst>
                  <a:ext uri="{FF2B5EF4-FFF2-40B4-BE49-F238E27FC236}">
                    <a16:creationId xmlns:a16="http://schemas.microsoft.com/office/drawing/2014/main" id="{DDA1898D-0FD3-47D6-A46D-B7D58748B9D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sp>
          <p:nvSpPr>
            <p:cNvPr id="163" name="Ovaal 162">
              <a:extLst>
                <a:ext uri="{FF2B5EF4-FFF2-40B4-BE49-F238E27FC236}">
                  <a16:creationId xmlns:a16="http://schemas.microsoft.com/office/drawing/2014/main" id="{C0D235F8-261C-48E0-BCBD-E21D671E17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059B2ED6-1934-4D9D-A619-7183820D4B9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Rechthoek 164">
              <a:extLst>
                <a:ext uri="{FF2B5EF4-FFF2-40B4-BE49-F238E27FC236}">
                  <a16:creationId xmlns:a16="http://schemas.microsoft.com/office/drawing/2014/main" id="{78C81BFA-E61F-415E-9F09-39E0FA9FF6E7}"/>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nvGrpSpPr>
            <p:cNvPr id="166" name="Groep 165">
              <a:extLst>
                <a:ext uri="{FF2B5EF4-FFF2-40B4-BE49-F238E27FC236}">
                  <a16:creationId xmlns:a16="http://schemas.microsoft.com/office/drawing/2014/main" id="{A58DA430-37A5-493F-A05F-83ECE48B5777}"/>
                </a:ext>
              </a:extLst>
            </p:cNvPr>
            <p:cNvGrpSpPr/>
            <p:nvPr userDrawn="1"/>
          </p:nvGrpSpPr>
          <p:grpSpPr>
            <a:xfrm>
              <a:off x="-3354295" y="4908999"/>
              <a:ext cx="514284" cy="506545"/>
              <a:chOff x="12617641" y="3403239"/>
              <a:chExt cx="752963" cy="741634"/>
            </a:xfrm>
          </p:grpSpPr>
          <p:grpSp>
            <p:nvGrpSpPr>
              <p:cNvPr id="177" name="Groep 176">
                <a:extLst>
                  <a:ext uri="{FF2B5EF4-FFF2-40B4-BE49-F238E27FC236}">
                    <a16:creationId xmlns:a16="http://schemas.microsoft.com/office/drawing/2014/main" id="{E0633797-E496-4BE8-AD40-FA1BF9413D0E}"/>
                  </a:ext>
                </a:extLst>
              </p:cNvPr>
              <p:cNvGrpSpPr/>
              <p:nvPr userDrawn="1"/>
            </p:nvGrpSpPr>
            <p:grpSpPr>
              <a:xfrm>
                <a:off x="12771530" y="3403239"/>
                <a:ext cx="467176" cy="448491"/>
                <a:chOff x="12782157" y="3403239"/>
                <a:chExt cx="467176" cy="448491"/>
              </a:xfrm>
            </p:grpSpPr>
            <p:grpSp>
              <p:nvGrpSpPr>
                <p:cNvPr id="180" name="Groep 179">
                  <a:extLst>
                    <a:ext uri="{FF2B5EF4-FFF2-40B4-BE49-F238E27FC236}">
                      <a16:creationId xmlns:a16="http://schemas.microsoft.com/office/drawing/2014/main" id="{A8379CB7-711E-440D-A44D-67096E1FD755}"/>
                    </a:ext>
                  </a:extLst>
                </p:cNvPr>
                <p:cNvGrpSpPr/>
                <p:nvPr userDrawn="1"/>
              </p:nvGrpSpPr>
              <p:grpSpPr>
                <a:xfrm>
                  <a:off x="12782157" y="3403239"/>
                  <a:ext cx="412976" cy="396132"/>
                  <a:chOff x="13554906" y="3320109"/>
                  <a:chExt cx="443917" cy="425811"/>
                </a:xfrm>
              </p:grpSpPr>
              <p:grpSp>
                <p:nvGrpSpPr>
                  <p:cNvPr id="187" name="Groep 186">
                    <a:extLst>
                      <a:ext uri="{FF2B5EF4-FFF2-40B4-BE49-F238E27FC236}">
                        <a16:creationId xmlns:a16="http://schemas.microsoft.com/office/drawing/2014/main" id="{5A8EF492-AFC5-41B1-B79C-34071EFF602D}"/>
                      </a:ext>
                    </a:extLst>
                  </p:cNvPr>
                  <p:cNvGrpSpPr/>
                  <p:nvPr userDrawn="1"/>
                </p:nvGrpSpPr>
                <p:grpSpPr>
                  <a:xfrm>
                    <a:off x="13554906" y="3320109"/>
                    <a:ext cx="443917" cy="425811"/>
                    <a:chOff x="12909684" y="1276143"/>
                    <a:chExt cx="443917" cy="425811"/>
                  </a:xfrm>
                </p:grpSpPr>
                <p:sp>
                  <p:nvSpPr>
                    <p:cNvPr id="190" name="Rechthoek 189">
                      <a:extLst>
                        <a:ext uri="{FF2B5EF4-FFF2-40B4-BE49-F238E27FC236}">
                          <a16:creationId xmlns:a16="http://schemas.microsoft.com/office/drawing/2014/main" id="{DBBED165-063B-47E9-BF78-2D109C7F338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1" name="Rechthoek 190">
                      <a:extLst>
                        <a:ext uri="{FF2B5EF4-FFF2-40B4-BE49-F238E27FC236}">
                          <a16:creationId xmlns:a16="http://schemas.microsoft.com/office/drawing/2014/main" id="{A89C17E8-3A75-425C-88C0-851422A0449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2" name="Ovaal 191">
                      <a:extLst>
                        <a:ext uri="{FF2B5EF4-FFF2-40B4-BE49-F238E27FC236}">
                          <a16:creationId xmlns:a16="http://schemas.microsoft.com/office/drawing/2014/main" id="{FA0A83E1-58CD-4232-904A-E46107D798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88" name="Afbeelding 187">
                    <a:extLst>
                      <a:ext uri="{FF2B5EF4-FFF2-40B4-BE49-F238E27FC236}">
                        <a16:creationId xmlns:a16="http://schemas.microsoft.com/office/drawing/2014/main" id="{8FBC8F1F-39E9-4D62-AE36-3137799118D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89" name="Afbeelding 188">
                    <a:extLst>
                      <a:ext uri="{FF2B5EF4-FFF2-40B4-BE49-F238E27FC236}">
                        <a16:creationId xmlns:a16="http://schemas.microsoft.com/office/drawing/2014/main" id="{5E23EBE5-A5F3-413A-8505-FD58B2FC6AD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81" name="Groep 180">
                  <a:extLst>
                    <a:ext uri="{FF2B5EF4-FFF2-40B4-BE49-F238E27FC236}">
                      <a16:creationId xmlns:a16="http://schemas.microsoft.com/office/drawing/2014/main" id="{286FDE6A-9895-40BC-AEF9-ECF9E891A11F}"/>
                    </a:ext>
                  </a:extLst>
                </p:cNvPr>
                <p:cNvGrpSpPr/>
                <p:nvPr userDrawn="1"/>
              </p:nvGrpSpPr>
              <p:grpSpPr>
                <a:xfrm>
                  <a:off x="13103513" y="3705268"/>
                  <a:ext cx="145820" cy="146462"/>
                  <a:chOff x="13096169" y="3602278"/>
                  <a:chExt cx="145820" cy="146462"/>
                </a:xfrm>
              </p:grpSpPr>
              <p:sp>
                <p:nvSpPr>
                  <p:cNvPr id="185" name="Rechthoek 184">
                    <a:extLst>
                      <a:ext uri="{FF2B5EF4-FFF2-40B4-BE49-F238E27FC236}">
                        <a16:creationId xmlns:a16="http://schemas.microsoft.com/office/drawing/2014/main" id="{51AC46B4-66E1-423E-9B20-F389C813B9E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A0843E4A-F460-45D9-8DDD-DF592DA0F08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2" name="Groep 181">
                  <a:extLst>
                    <a:ext uri="{FF2B5EF4-FFF2-40B4-BE49-F238E27FC236}">
                      <a16:creationId xmlns:a16="http://schemas.microsoft.com/office/drawing/2014/main" id="{97CED5C5-73E5-461A-987D-1DC62B66B314}"/>
                    </a:ext>
                  </a:extLst>
                </p:cNvPr>
                <p:cNvGrpSpPr/>
                <p:nvPr userDrawn="1"/>
              </p:nvGrpSpPr>
              <p:grpSpPr>
                <a:xfrm rot="10800000">
                  <a:off x="13061402" y="3665637"/>
                  <a:ext cx="145820" cy="146462"/>
                  <a:chOff x="13096169" y="3602278"/>
                  <a:chExt cx="145820" cy="146462"/>
                </a:xfrm>
              </p:grpSpPr>
              <p:sp>
                <p:nvSpPr>
                  <p:cNvPr id="183" name="Rechthoek 182">
                    <a:extLst>
                      <a:ext uri="{FF2B5EF4-FFF2-40B4-BE49-F238E27FC236}">
                        <a16:creationId xmlns:a16="http://schemas.microsoft.com/office/drawing/2014/main" id="{92D2D11F-1B5F-4095-A9E3-38013D9C6C5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4" name="Rechthoek 183">
                    <a:extLst>
                      <a:ext uri="{FF2B5EF4-FFF2-40B4-BE49-F238E27FC236}">
                        <a16:creationId xmlns:a16="http://schemas.microsoft.com/office/drawing/2014/main" id="{407CC399-5B8E-4E4E-96CE-F76D3F34C7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78" name="Rechthoek 177">
                <a:extLst>
                  <a:ext uri="{FF2B5EF4-FFF2-40B4-BE49-F238E27FC236}">
                    <a16:creationId xmlns:a16="http://schemas.microsoft.com/office/drawing/2014/main" id="{E9F19C65-44BB-416A-B797-1021144A3AB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79" name="Gelijkbenige driehoek 178">
                <a:extLst>
                  <a:ext uri="{FF2B5EF4-FFF2-40B4-BE49-F238E27FC236}">
                    <a16:creationId xmlns:a16="http://schemas.microsoft.com/office/drawing/2014/main" id="{8AA8448A-4DB8-498E-841B-6AF6C595A25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67" name="Rechthoek 166">
              <a:extLst>
                <a:ext uri="{FF2B5EF4-FFF2-40B4-BE49-F238E27FC236}">
                  <a16:creationId xmlns:a16="http://schemas.microsoft.com/office/drawing/2014/main" id="{046D87D8-123B-4C7E-9B2C-29B3E0B0FE94}"/>
                </a:ext>
              </a:extLst>
            </p:cNvPr>
            <p:cNvSpPr/>
            <p:nvPr userDrawn="1"/>
          </p:nvSpPr>
          <p:spPr>
            <a:xfrm>
              <a:off x="-3786165" y="5599357"/>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68" name="ICOON_info">
              <a:extLst>
                <a:ext uri="{FF2B5EF4-FFF2-40B4-BE49-F238E27FC236}">
                  <a16:creationId xmlns:a16="http://schemas.microsoft.com/office/drawing/2014/main" id="{E7142CF8-17E4-4302-BEC8-50D80C10B1B2}"/>
                </a:ext>
              </a:extLst>
            </p:cNvPr>
            <p:cNvGrpSpPr/>
            <p:nvPr userDrawn="1"/>
          </p:nvGrpSpPr>
          <p:grpSpPr>
            <a:xfrm>
              <a:off x="-376736" y="5473131"/>
              <a:ext cx="283685" cy="283685"/>
              <a:chOff x="-510741" y="5913713"/>
              <a:chExt cx="267555" cy="267555"/>
            </a:xfrm>
          </p:grpSpPr>
          <p:sp>
            <p:nvSpPr>
              <p:cNvPr id="175" name="Ovaal 174">
                <a:extLst>
                  <a:ext uri="{FF2B5EF4-FFF2-40B4-BE49-F238E27FC236}">
                    <a16:creationId xmlns:a16="http://schemas.microsoft.com/office/drawing/2014/main" id="{8D1A7715-5EB7-41DE-B944-C0C2B38E51C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6" name="Graphic 163" descr="Informatie">
                <a:extLst>
                  <a:ext uri="{FF2B5EF4-FFF2-40B4-BE49-F238E27FC236}">
                    <a16:creationId xmlns:a16="http://schemas.microsoft.com/office/drawing/2014/main" id="{2A7393C5-C0D5-4775-A6F3-A424BFBF768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69" name="Groep 168">
              <a:extLst>
                <a:ext uri="{FF2B5EF4-FFF2-40B4-BE49-F238E27FC236}">
                  <a16:creationId xmlns:a16="http://schemas.microsoft.com/office/drawing/2014/main" id="{613E9889-0304-4C60-BE8E-9D3171D652E1}"/>
                </a:ext>
              </a:extLst>
            </p:cNvPr>
            <p:cNvGrpSpPr/>
            <p:nvPr userDrawn="1"/>
          </p:nvGrpSpPr>
          <p:grpSpPr>
            <a:xfrm>
              <a:off x="-938434" y="5736734"/>
              <a:ext cx="627798" cy="576693"/>
              <a:chOff x="-938434" y="4570310"/>
              <a:chExt cx="627798" cy="576693"/>
            </a:xfrm>
          </p:grpSpPr>
          <p:grpSp>
            <p:nvGrpSpPr>
              <p:cNvPr id="170" name="Inspireren">
                <a:extLst>
                  <a:ext uri="{FF2B5EF4-FFF2-40B4-BE49-F238E27FC236}">
                    <a16:creationId xmlns:a16="http://schemas.microsoft.com/office/drawing/2014/main" id="{B0577222-FA1D-4B73-AA9A-2FC523B892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2" name="Freeform 12">
                  <a:extLst>
                    <a:ext uri="{FF2B5EF4-FFF2-40B4-BE49-F238E27FC236}">
                      <a16:creationId xmlns:a16="http://schemas.microsoft.com/office/drawing/2014/main" id="{221DF103-BEE8-4FEA-9916-5E42139BCE8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3" name="Freeform 13">
                  <a:extLst>
                    <a:ext uri="{FF2B5EF4-FFF2-40B4-BE49-F238E27FC236}">
                      <a16:creationId xmlns:a16="http://schemas.microsoft.com/office/drawing/2014/main" id="{C70DED3E-58C0-40B1-931C-0D3C9D7146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4" name="Freeform 14">
                  <a:extLst>
                    <a:ext uri="{FF2B5EF4-FFF2-40B4-BE49-F238E27FC236}">
                      <a16:creationId xmlns:a16="http://schemas.microsoft.com/office/drawing/2014/main" id="{E06666C6-0BDE-4709-9982-3D75E7C28FB0}"/>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1" name="Tekstvak 170">
                <a:extLst>
                  <a:ext uri="{FF2B5EF4-FFF2-40B4-BE49-F238E27FC236}">
                    <a16:creationId xmlns:a16="http://schemas.microsoft.com/office/drawing/2014/main" id="{B5699308-CA8A-4031-99A7-A0CD988E84C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1" name="- INSTRUCTIES">
            <a:extLst>
              <a:ext uri="{FF2B5EF4-FFF2-40B4-BE49-F238E27FC236}">
                <a16:creationId xmlns:a16="http://schemas.microsoft.com/office/drawing/2014/main" id="{89E69450-4E36-4DAF-ABA5-22EF0BA12832}"/>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534FE2A0-BAED-4E0B-913E-6D560E40BFA3}"/>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A8E4BD39-C3BF-47E4-B694-6C5AD1324EC9}"/>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BFFD7BE-BA36-4B10-9BC1-30FE7C0FDA8C}"/>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641EC8EB-FF6D-443F-9070-F80BBDC6162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4FDC1039-4CC1-44D6-A968-D359FD8899A6}"/>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29D9691D-2D19-41B7-A00B-E3899A3EEED0}"/>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3735FD10-2E6A-4C37-9E32-C87A1B42551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517835D5-13AD-45B7-A571-F52C3CDF11E2}"/>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826E9EA3-D6D9-4ECF-B844-527B062AEA9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2691AE25-919D-4B0E-A54F-8CD1FEA7C23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EA1D955-E2A4-4D73-B6AA-D78B79005F3B}"/>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E642F371-193E-4F16-9AA1-BB74560A8D6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CAB96F79-8B51-4EDC-8172-CD7CFE168012}"/>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88D6C5BC-65C0-4B69-B702-5682E70A5261}"/>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79DD761F-A722-4EF4-BC54-816BB179133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B533DD2D-E5A1-4C23-B983-F28C4C141BF1}"/>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087436E0-FF76-4E03-8696-A4F4B636028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0" name="Rechthoek 29">
              <a:extLst>
                <a:ext uri="{FF2B5EF4-FFF2-40B4-BE49-F238E27FC236}">
                  <a16:creationId xmlns:a16="http://schemas.microsoft.com/office/drawing/2014/main" id="{605EA672-61CC-4CD9-85C4-6A6D3B94BA0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1" name="Ovaal 30">
              <a:extLst>
                <a:ext uri="{FF2B5EF4-FFF2-40B4-BE49-F238E27FC236}">
                  <a16:creationId xmlns:a16="http://schemas.microsoft.com/office/drawing/2014/main" id="{9F988DCA-7525-4C11-9B54-AC216E27ED32}"/>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2" name="Rechthoek 31">
              <a:extLst>
                <a:ext uri="{FF2B5EF4-FFF2-40B4-BE49-F238E27FC236}">
                  <a16:creationId xmlns:a16="http://schemas.microsoft.com/office/drawing/2014/main" id="{E8C7208A-09E1-44F2-89A7-A63A4B6F31F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3" name="Rechthoek 32">
              <a:extLst>
                <a:ext uri="{FF2B5EF4-FFF2-40B4-BE49-F238E27FC236}">
                  <a16:creationId xmlns:a16="http://schemas.microsoft.com/office/drawing/2014/main" id="{1CD9D1F2-7A68-4AB4-AE0E-213AA3D664D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4" name="ICOON_info">
              <a:extLst>
                <a:ext uri="{FF2B5EF4-FFF2-40B4-BE49-F238E27FC236}">
                  <a16:creationId xmlns:a16="http://schemas.microsoft.com/office/drawing/2014/main" id="{E262E8E2-5CF2-45E4-80B4-F1796027A5B2}"/>
                </a:ext>
              </a:extLst>
            </p:cNvPr>
            <p:cNvGrpSpPr/>
            <p:nvPr userDrawn="1"/>
          </p:nvGrpSpPr>
          <p:grpSpPr>
            <a:xfrm>
              <a:off x="-376736" y="5063968"/>
              <a:ext cx="283685" cy="283685"/>
              <a:chOff x="-510741" y="5913713"/>
              <a:chExt cx="267555" cy="267555"/>
            </a:xfrm>
          </p:grpSpPr>
          <p:sp>
            <p:nvSpPr>
              <p:cNvPr id="82" name="Ovaal 81">
                <a:extLst>
                  <a:ext uri="{FF2B5EF4-FFF2-40B4-BE49-F238E27FC236}">
                    <a16:creationId xmlns:a16="http://schemas.microsoft.com/office/drawing/2014/main" id="{10C7205A-DF32-48A2-BAC5-B771CEF8BD53}"/>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3" name="Graphic 163" descr="Informatie">
                <a:extLst>
                  <a:ext uri="{FF2B5EF4-FFF2-40B4-BE49-F238E27FC236}">
                    <a16:creationId xmlns:a16="http://schemas.microsoft.com/office/drawing/2014/main" id="{192653BA-B806-4A58-9222-72C5DA6585A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5" name="VOORBEELD">
              <a:extLst>
                <a:ext uri="{FF2B5EF4-FFF2-40B4-BE49-F238E27FC236}">
                  <a16:creationId xmlns:a16="http://schemas.microsoft.com/office/drawing/2014/main" id="{971AD02F-2738-4E62-858D-416AA85EB330}"/>
                </a:ext>
              </a:extLst>
            </p:cNvPr>
            <p:cNvGrpSpPr/>
            <p:nvPr userDrawn="1"/>
          </p:nvGrpSpPr>
          <p:grpSpPr>
            <a:xfrm>
              <a:off x="-3605171" y="458674"/>
              <a:ext cx="3234311" cy="558875"/>
              <a:chOff x="-3605171" y="458674"/>
              <a:chExt cx="3234311" cy="558875"/>
            </a:xfrm>
          </p:grpSpPr>
          <p:sp>
            <p:nvSpPr>
              <p:cNvPr id="42" name="Rechthoek 41">
                <a:extLst>
                  <a:ext uri="{FF2B5EF4-FFF2-40B4-BE49-F238E27FC236}">
                    <a16:creationId xmlns:a16="http://schemas.microsoft.com/office/drawing/2014/main" id="{E6F18EFB-02CF-41C4-8BAF-2DB6C509F88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3" name="Rechthoek 42">
                <a:extLst>
                  <a:ext uri="{FF2B5EF4-FFF2-40B4-BE49-F238E27FC236}">
                    <a16:creationId xmlns:a16="http://schemas.microsoft.com/office/drawing/2014/main" id="{EC54E051-3BF1-46B2-99B0-0AC5A7F7ECE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4" name="Groep 43">
                <a:extLst>
                  <a:ext uri="{FF2B5EF4-FFF2-40B4-BE49-F238E27FC236}">
                    <a16:creationId xmlns:a16="http://schemas.microsoft.com/office/drawing/2014/main" id="{45EEB163-BA20-4B7D-A9F1-4947F9012413}"/>
                  </a:ext>
                </a:extLst>
              </p:cNvPr>
              <p:cNvGrpSpPr/>
              <p:nvPr userDrawn="1"/>
            </p:nvGrpSpPr>
            <p:grpSpPr>
              <a:xfrm>
                <a:off x="-3386247" y="830871"/>
                <a:ext cx="139423" cy="109566"/>
                <a:chOff x="-2866744" y="827071"/>
                <a:chExt cx="168701" cy="132575"/>
              </a:xfrm>
            </p:grpSpPr>
            <p:grpSp>
              <p:nvGrpSpPr>
                <p:cNvPr id="75" name="Groep 74">
                  <a:extLst>
                    <a:ext uri="{FF2B5EF4-FFF2-40B4-BE49-F238E27FC236}">
                      <a16:creationId xmlns:a16="http://schemas.microsoft.com/office/drawing/2014/main" id="{842A5C4A-EC0B-40A9-8AA1-EF9CEFFE91C9}"/>
                    </a:ext>
                  </a:extLst>
                </p:cNvPr>
                <p:cNvGrpSpPr/>
                <p:nvPr userDrawn="1"/>
              </p:nvGrpSpPr>
              <p:grpSpPr>
                <a:xfrm>
                  <a:off x="-2866744" y="827071"/>
                  <a:ext cx="168701" cy="132575"/>
                  <a:chOff x="-2866744" y="827071"/>
                  <a:chExt cx="168701" cy="132575"/>
                </a:xfrm>
              </p:grpSpPr>
              <p:cxnSp>
                <p:nvCxnSpPr>
                  <p:cNvPr id="77" name="Rechte verbindingslijn 76">
                    <a:extLst>
                      <a:ext uri="{FF2B5EF4-FFF2-40B4-BE49-F238E27FC236}">
                        <a16:creationId xmlns:a16="http://schemas.microsoft.com/office/drawing/2014/main" id="{57E5E50E-DFD5-4790-8C4C-AD8273243B2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8B059303-9617-4808-A870-C522634C37C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23E5B79B-F3CA-4228-B597-CDE29A2381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6CEB0A2-E57F-405E-B821-FFD131C13B4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FE02BBE2-AE8D-46BC-9265-BBF29349BC3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6" name="Pijl: rechts 75">
                  <a:extLst>
                    <a:ext uri="{FF2B5EF4-FFF2-40B4-BE49-F238E27FC236}">
                      <a16:creationId xmlns:a16="http://schemas.microsoft.com/office/drawing/2014/main" id="{F0AD9423-0D35-4D4A-AA66-DE0D2E1578B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5" name="Groep 44">
                <a:extLst>
                  <a:ext uri="{FF2B5EF4-FFF2-40B4-BE49-F238E27FC236}">
                    <a16:creationId xmlns:a16="http://schemas.microsoft.com/office/drawing/2014/main" id="{C4392831-8031-40A6-8AB2-67E7BC2A22F3}"/>
                  </a:ext>
                </a:extLst>
              </p:cNvPr>
              <p:cNvGrpSpPr/>
              <p:nvPr userDrawn="1"/>
            </p:nvGrpSpPr>
            <p:grpSpPr>
              <a:xfrm>
                <a:off x="-3605171" y="830871"/>
                <a:ext cx="139423" cy="109566"/>
                <a:chOff x="-2866744" y="518074"/>
                <a:chExt cx="168701" cy="132575"/>
              </a:xfrm>
            </p:grpSpPr>
            <p:grpSp>
              <p:nvGrpSpPr>
                <p:cNvPr id="68" name="Groep 67">
                  <a:extLst>
                    <a:ext uri="{FF2B5EF4-FFF2-40B4-BE49-F238E27FC236}">
                      <a16:creationId xmlns:a16="http://schemas.microsoft.com/office/drawing/2014/main" id="{55CA6950-7F84-4FBD-B618-CF9C488B17B6}"/>
                    </a:ext>
                  </a:extLst>
                </p:cNvPr>
                <p:cNvGrpSpPr/>
                <p:nvPr userDrawn="1"/>
              </p:nvGrpSpPr>
              <p:grpSpPr>
                <a:xfrm>
                  <a:off x="-2866744" y="518074"/>
                  <a:ext cx="168701" cy="132575"/>
                  <a:chOff x="-2866744" y="518074"/>
                  <a:chExt cx="168701" cy="132575"/>
                </a:xfrm>
              </p:grpSpPr>
              <p:cxnSp>
                <p:nvCxnSpPr>
                  <p:cNvPr id="70" name="Rechte verbindingslijn 69">
                    <a:extLst>
                      <a:ext uri="{FF2B5EF4-FFF2-40B4-BE49-F238E27FC236}">
                        <a16:creationId xmlns:a16="http://schemas.microsoft.com/office/drawing/2014/main" id="{0B944895-64AF-4B37-939E-E1EE287C0AB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B0E71AAD-AF1C-437C-BEA2-C8F513D1AA4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0F08EED5-ADCD-40EA-BC71-ACAE458F7AD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79A19C92-3D39-4B15-91F0-2734C1F74C1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658A714B-12D0-4F4E-AC54-F981E7740DA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9" name="Pijl: rechts 68">
                  <a:extLst>
                    <a:ext uri="{FF2B5EF4-FFF2-40B4-BE49-F238E27FC236}">
                      <a16:creationId xmlns:a16="http://schemas.microsoft.com/office/drawing/2014/main" id="{91A96633-994E-47A5-BE87-CDDAD26E197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6" name="Rechte verbindingslijn 45">
                <a:extLst>
                  <a:ext uri="{FF2B5EF4-FFF2-40B4-BE49-F238E27FC236}">
                    <a16:creationId xmlns:a16="http://schemas.microsoft.com/office/drawing/2014/main" id="{B6C8B7FF-D08D-4024-8864-A7C5413C5344}"/>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7" name="Rechte verbindingslijn 46">
                <a:extLst>
                  <a:ext uri="{FF2B5EF4-FFF2-40B4-BE49-F238E27FC236}">
                    <a16:creationId xmlns:a16="http://schemas.microsoft.com/office/drawing/2014/main" id="{64987F3F-B19C-492E-9CD0-0592EBDC46FC}"/>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8" name="Rechthoek 47">
                <a:extLst>
                  <a:ext uri="{FF2B5EF4-FFF2-40B4-BE49-F238E27FC236}">
                    <a16:creationId xmlns:a16="http://schemas.microsoft.com/office/drawing/2014/main" id="{98A49A60-4DD1-4D15-8958-2CD6E39C1DB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9" name="Rechthoek 48">
                <a:extLst>
                  <a:ext uri="{FF2B5EF4-FFF2-40B4-BE49-F238E27FC236}">
                    <a16:creationId xmlns:a16="http://schemas.microsoft.com/office/drawing/2014/main" id="{03DFCACE-17E2-45AA-953F-59394B0C5F5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0" name="Groep 49">
                <a:extLst>
                  <a:ext uri="{FF2B5EF4-FFF2-40B4-BE49-F238E27FC236}">
                    <a16:creationId xmlns:a16="http://schemas.microsoft.com/office/drawing/2014/main" id="{FA1C04E4-AD0E-460F-A544-E42E7E6E3A60}"/>
                  </a:ext>
                </a:extLst>
              </p:cNvPr>
              <p:cNvGrpSpPr/>
              <p:nvPr userDrawn="1"/>
            </p:nvGrpSpPr>
            <p:grpSpPr>
              <a:xfrm>
                <a:off x="-2916763" y="769168"/>
                <a:ext cx="268738" cy="248381"/>
                <a:chOff x="-2916763" y="769168"/>
                <a:chExt cx="268738" cy="248381"/>
              </a:xfrm>
            </p:grpSpPr>
            <p:sp>
              <p:nvSpPr>
                <p:cNvPr id="60" name="Rechthoek 59">
                  <a:extLst>
                    <a:ext uri="{FF2B5EF4-FFF2-40B4-BE49-F238E27FC236}">
                      <a16:creationId xmlns:a16="http://schemas.microsoft.com/office/drawing/2014/main" id="{483EFFCD-02DA-4862-BD82-33D14C30503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1" name="Groep 60">
                  <a:extLst>
                    <a:ext uri="{FF2B5EF4-FFF2-40B4-BE49-F238E27FC236}">
                      <a16:creationId xmlns:a16="http://schemas.microsoft.com/office/drawing/2014/main" id="{FB38A52A-DCBB-4417-B52A-3148E4346D05}"/>
                    </a:ext>
                  </a:extLst>
                </p:cNvPr>
                <p:cNvGrpSpPr/>
                <p:nvPr userDrawn="1"/>
              </p:nvGrpSpPr>
              <p:grpSpPr>
                <a:xfrm>
                  <a:off x="-2866744" y="827071"/>
                  <a:ext cx="168701" cy="132575"/>
                  <a:chOff x="-2866744" y="827071"/>
                  <a:chExt cx="168701" cy="132575"/>
                </a:xfrm>
              </p:grpSpPr>
              <p:cxnSp>
                <p:nvCxnSpPr>
                  <p:cNvPr id="63" name="Rechte verbindingslijn 62">
                    <a:extLst>
                      <a:ext uri="{FF2B5EF4-FFF2-40B4-BE49-F238E27FC236}">
                        <a16:creationId xmlns:a16="http://schemas.microsoft.com/office/drawing/2014/main" id="{A5A5948E-D859-486C-AED9-21FFE2FC1E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171EE579-C475-4F83-B71C-E1E6F434266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63756E6-4714-49ED-BCDB-54E4DBFFD07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54BCB738-B9AB-493A-B692-7ECA8C4FBA7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19C51BF0-35BC-4722-8868-482FD33ABD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2" name="Pijl: rechts 61">
                  <a:extLst>
                    <a:ext uri="{FF2B5EF4-FFF2-40B4-BE49-F238E27FC236}">
                      <a16:creationId xmlns:a16="http://schemas.microsoft.com/office/drawing/2014/main" id="{AC2379D7-D994-44EC-AD61-DC86357CE28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1" name="Groep 50">
                <a:extLst>
                  <a:ext uri="{FF2B5EF4-FFF2-40B4-BE49-F238E27FC236}">
                    <a16:creationId xmlns:a16="http://schemas.microsoft.com/office/drawing/2014/main" id="{0D92A2BA-E629-4050-94F1-E3EC14E1E0FE}"/>
                  </a:ext>
                </a:extLst>
              </p:cNvPr>
              <p:cNvGrpSpPr/>
              <p:nvPr userDrawn="1"/>
            </p:nvGrpSpPr>
            <p:grpSpPr>
              <a:xfrm>
                <a:off x="-2916763" y="460171"/>
                <a:ext cx="268738" cy="248381"/>
                <a:chOff x="-2916763" y="460171"/>
                <a:chExt cx="268738" cy="248381"/>
              </a:xfrm>
            </p:grpSpPr>
            <p:sp>
              <p:nvSpPr>
                <p:cNvPr id="52" name="Rechthoek 51">
                  <a:extLst>
                    <a:ext uri="{FF2B5EF4-FFF2-40B4-BE49-F238E27FC236}">
                      <a16:creationId xmlns:a16="http://schemas.microsoft.com/office/drawing/2014/main" id="{A91C341B-9837-4B7E-AB36-D9E35CE0B7A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3" name="Groep 52">
                  <a:extLst>
                    <a:ext uri="{FF2B5EF4-FFF2-40B4-BE49-F238E27FC236}">
                      <a16:creationId xmlns:a16="http://schemas.microsoft.com/office/drawing/2014/main" id="{76AEE7EF-A577-443B-90D8-D3E016C8FA33}"/>
                    </a:ext>
                  </a:extLst>
                </p:cNvPr>
                <p:cNvGrpSpPr/>
                <p:nvPr userDrawn="1"/>
              </p:nvGrpSpPr>
              <p:grpSpPr>
                <a:xfrm>
                  <a:off x="-2866744" y="518074"/>
                  <a:ext cx="168701" cy="132575"/>
                  <a:chOff x="-2866744" y="518074"/>
                  <a:chExt cx="168701" cy="132575"/>
                </a:xfrm>
              </p:grpSpPr>
              <p:cxnSp>
                <p:nvCxnSpPr>
                  <p:cNvPr id="55" name="Rechte verbindingslijn 54">
                    <a:extLst>
                      <a:ext uri="{FF2B5EF4-FFF2-40B4-BE49-F238E27FC236}">
                        <a16:creationId xmlns:a16="http://schemas.microsoft.com/office/drawing/2014/main" id="{0BA0E0A7-3A20-4F14-AE6D-EB412F9B758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231E1F65-075D-400E-8098-20E49F200CC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F1033DD-8D0D-4B6C-B3E9-A1DB175022C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C6895BE6-027B-4DC5-BC87-B47BAE991A5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A1CA08E1-18C4-4ACE-BC5C-F77D50A650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4" name="Pijl: rechts 53">
                  <a:extLst>
                    <a:ext uri="{FF2B5EF4-FFF2-40B4-BE49-F238E27FC236}">
                      <a16:creationId xmlns:a16="http://schemas.microsoft.com/office/drawing/2014/main" id="{65A80AC5-0FBC-4039-8970-4ED847FFF56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6" name="Groep 35">
              <a:extLst>
                <a:ext uri="{FF2B5EF4-FFF2-40B4-BE49-F238E27FC236}">
                  <a16:creationId xmlns:a16="http://schemas.microsoft.com/office/drawing/2014/main" id="{F8A0388A-881F-4023-8578-3FDE8A5D6342}"/>
                </a:ext>
              </a:extLst>
            </p:cNvPr>
            <p:cNvGrpSpPr/>
            <p:nvPr userDrawn="1"/>
          </p:nvGrpSpPr>
          <p:grpSpPr>
            <a:xfrm>
              <a:off x="-938434" y="5326819"/>
              <a:ext cx="627798" cy="576693"/>
              <a:chOff x="-1753862" y="6112775"/>
              <a:chExt cx="759635" cy="697798"/>
            </a:xfrm>
          </p:grpSpPr>
          <p:grpSp>
            <p:nvGrpSpPr>
              <p:cNvPr id="37" name="Inspireren">
                <a:extLst>
                  <a:ext uri="{FF2B5EF4-FFF2-40B4-BE49-F238E27FC236}">
                    <a16:creationId xmlns:a16="http://schemas.microsoft.com/office/drawing/2014/main" id="{D301C53B-8704-478B-8C82-D334FF47B78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9" name="Freeform 12">
                  <a:extLst>
                    <a:ext uri="{FF2B5EF4-FFF2-40B4-BE49-F238E27FC236}">
                      <a16:creationId xmlns:a16="http://schemas.microsoft.com/office/drawing/2014/main" id="{623D821A-79A0-4FCD-8C90-B1B565BACA0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3">
                  <a:extLst>
                    <a:ext uri="{FF2B5EF4-FFF2-40B4-BE49-F238E27FC236}">
                      <a16:creationId xmlns:a16="http://schemas.microsoft.com/office/drawing/2014/main" id="{474736D6-EE56-45B3-87F3-7EC7E6EB02B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4">
                  <a:extLst>
                    <a:ext uri="{FF2B5EF4-FFF2-40B4-BE49-F238E27FC236}">
                      <a16:creationId xmlns:a16="http://schemas.microsoft.com/office/drawing/2014/main" id="{85037C4D-9B6C-475D-91C9-9FE5A358D1B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8" name="Tekstvak 37">
                <a:extLst>
                  <a:ext uri="{FF2B5EF4-FFF2-40B4-BE49-F238E27FC236}">
                    <a16:creationId xmlns:a16="http://schemas.microsoft.com/office/drawing/2014/main" id="{579447C9-A662-4ABF-99F9-E555681D422D}"/>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0" name="afbeelding">
            <a:extLst>
              <a:ext uri="{FF2B5EF4-FFF2-40B4-BE49-F238E27FC236}">
                <a16:creationId xmlns:a16="http://schemas.microsoft.com/office/drawing/2014/main" id="{C7934A83-FE0C-48ED-A22D-6F5AD565E50E}"/>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D1227323-0856-4EEC-B191-2F8FA49B8F77}"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m + Beeld</a:t>
            </a:r>
            <a:endParaRPr lang="nl-NL" sz="1400" b="1" cap="all" spc="0" baseline="0" dirty="0">
              <a:solidFill>
                <a:sysClr val="windowText" lastClr="000000"/>
              </a:solidFill>
              <a:latin typeface="+mn-lt"/>
              <a:cs typeface="Calibri" panose="020F0502020204030204" pitchFamily="34" charset="0"/>
            </a:endParaRPr>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2" name="Titel 1">
            <a:extLst>
              <a:ext uri="{FF2B5EF4-FFF2-40B4-BE49-F238E27FC236}">
                <a16:creationId xmlns:a16="http://schemas.microsoft.com/office/drawing/2014/main" id="{A328878A-DE85-41E7-B61A-DB981A77290F}"/>
              </a:ext>
            </a:extLst>
          </p:cNvPr>
          <p:cNvSpPr>
            <a:spLocks noGrp="1"/>
          </p:cNvSpPr>
          <p:nvPr>
            <p:ph type="title" hasCustomPrompt="1"/>
          </p:nvPr>
        </p:nvSpPr>
        <p:spPr>
          <a:xfrm>
            <a:off x="-7479" y="-507081"/>
            <a:ext cx="11114087" cy="492566"/>
          </a:xfrm>
        </p:spPr>
        <p:txBody>
          <a:bodyPr/>
          <a:lstStyle>
            <a:lvl1pPr>
              <a:defRPr sz="1400" cap="all" baseline="0"/>
            </a:lvl1pPr>
          </a:lstStyle>
          <a:p>
            <a:r>
              <a:rPr lang="nl-NL" dirty="0"/>
              <a:t>Tekst M + Beeld</a:t>
            </a:r>
          </a:p>
        </p:txBody>
      </p:sp>
    </p:spTree>
    <p:extLst>
      <p:ext uri="{BB962C8B-B14F-4D97-AF65-F5344CB8AC3E}">
        <p14:creationId xmlns:p14="http://schemas.microsoft.com/office/powerpoint/2010/main" val="38584969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Beeld">
    <p:spTree>
      <p:nvGrpSpPr>
        <p:cNvPr id="1" name=""/>
        <p:cNvGrpSpPr/>
        <p:nvPr/>
      </p:nvGrpSpPr>
      <p:grpSpPr>
        <a:xfrm>
          <a:off x="0" y="0"/>
          <a:ext cx="0" cy="0"/>
          <a:chOff x="0" y="0"/>
          <a:chExt cx="0" cy="0"/>
        </a:xfrm>
      </p:grpSpPr>
      <p:grpSp>
        <p:nvGrpSpPr>
          <p:cNvPr id="81" name="- INSTRUCTIES">
            <a:extLst>
              <a:ext uri="{FF2B5EF4-FFF2-40B4-BE49-F238E27FC236}">
                <a16:creationId xmlns:a16="http://schemas.microsoft.com/office/drawing/2014/main" id="{66C09110-BCB1-4B35-9746-C1F91ED39611}"/>
              </a:ext>
            </a:extLst>
          </p:cNvPr>
          <p:cNvGrpSpPr/>
          <p:nvPr userDrawn="1"/>
        </p:nvGrpSpPr>
        <p:grpSpPr>
          <a:xfrm>
            <a:off x="12377595" y="-1"/>
            <a:ext cx="3693386" cy="6688475"/>
            <a:chOff x="-3786165" y="-1"/>
            <a:chExt cx="3693386" cy="6688475"/>
          </a:xfrm>
        </p:grpSpPr>
        <p:sp>
          <p:nvSpPr>
            <p:cNvPr id="82" name="Rechthoek 81">
              <a:extLst>
                <a:ext uri="{FF2B5EF4-FFF2-40B4-BE49-F238E27FC236}">
                  <a16:creationId xmlns:a16="http://schemas.microsoft.com/office/drawing/2014/main" id="{CE784DBF-7F7E-4D89-98D6-8F0CF86ADC1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3" name="Ovaal 82">
              <a:extLst>
                <a:ext uri="{FF2B5EF4-FFF2-40B4-BE49-F238E27FC236}">
                  <a16:creationId xmlns:a16="http://schemas.microsoft.com/office/drawing/2014/main" id="{457461AB-088D-45DC-B93A-A41FB949C7D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F455382E-1D1D-487E-BBF2-8BEF16EFC2F6}"/>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5" name="Ovaal 84">
              <a:extLst>
                <a:ext uri="{FF2B5EF4-FFF2-40B4-BE49-F238E27FC236}">
                  <a16:creationId xmlns:a16="http://schemas.microsoft.com/office/drawing/2014/main" id="{B4D33685-8116-4851-81F1-20EDD6277850}"/>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6" name="Rechthoek 85">
              <a:extLst>
                <a:ext uri="{FF2B5EF4-FFF2-40B4-BE49-F238E27FC236}">
                  <a16:creationId xmlns:a16="http://schemas.microsoft.com/office/drawing/2014/main" id="{EFEDF4F2-4681-4370-AC35-2D486054B9B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5250C30E-F5E8-4505-9307-8C49C383BF1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51D3548C-3845-4804-A8A3-634CC4ED5A57}"/>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89" name="Rechthoek 88">
              <a:extLst>
                <a:ext uri="{FF2B5EF4-FFF2-40B4-BE49-F238E27FC236}">
                  <a16:creationId xmlns:a16="http://schemas.microsoft.com/office/drawing/2014/main" id="{D861939D-257B-44D0-AB27-94711DEAA3A4}"/>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0" name="Groep 89">
              <a:extLst>
                <a:ext uri="{FF2B5EF4-FFF2-40B4-BE49-F238E27FC236}">
                  <a16:creationId xmlns:a16="http://schemas.microsoft.com/office/drawing/2014/main" id="{3C075A4F-09EB-48F1-B5A6-81E50B9303C3}"/>
                </a:ext>
              </a:extLst>
            </p:cNvPr>
            <p:cNvGrpSpPr/>
            <p:nvPr userDrawn="1"/>
          </p:nvGrpSpPr>
          <p:grpSpPr>
            <a:xfrm>
              <a:off x="-2485819" y="3479783"/>
              <a:ext cx="1222990" cy="563933"/>
              <a:chOff x="-2485819" y="3399207"/>
              <a:chExt cx="1222990" cy="563933"/>
            </a:xfrm>
          </p:grpSpPr>
          <p:sp>
            <p:nvSpPr>
              <p:cNvPr id="129" name="Rechthoek 128">
                <a:extLst>
                  <a:ext uri="{FF2B5EF4-FFF2-40B4-BE49-F238E27FC236}">
                    <a16:creationId xmlns:a16="http://schemas.microsoft.com/office/drawing/2014/main" id="{B61D21AD-E986-456E-B2F4-530EF9737CA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0" name="Rechthoek 129">
                <a:extLst>
                  <a:ext uri="{FF2B5EF4-FFF2-40B4-BE49-F238E27FC236}">
                    <a16:creationId xmlns:a16="http://schemas.microsoft.com/office/drawing/2014/main" id="{130F410F-EB76-469A-9DC2-5986DF2FA01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1" name="Groep 130">
                <a:extLst>
                  <a:ext uri="{FF2B5EF4-FFF2-40B4-BE49-F238E27FC236}">
                    <a16:creationId xmlns:a16="http://schemas.microsoft.com/office/drawing/2014/main" id="{B9EFA7D2-0D7A-4E59-A826-A91BC8C0D330}"/>
                  </a:ext>
                </a:extLst>
              </p:cNvPr>
              <p:cNvGrpSpPr/>
              <p:nvPr userDrawn="1"/>
            </p:nvGrpSpPr>
            <p:grpSpPr>
              <a:xfrm>
                <a:off x="-2403869" y="3460544"/>
                <a:ext cx="155951" cy="131922"/>
                <a:chOff x="12968836" y="3354170"/>
                <a:chExt cx="404806" cy="342433"/>
              </a:xfrm>
            </p:grpSpPr>
            <p:sp>
              <p:nvSpPr>
                <p:cNvPr id="144" name="Rechthoek: afgeronde hoeken 143">
                  <a:extLst>
                    <a:ext uri="{FF2B5EF4-FFF2-40B4-BE49-F238E27FC236}">
                      <a16:creationId xmlns:a16="http://schemas.microsoft.com/office/drawing/2014/main" id="{CA94FC94-E8E9-42DF-B783-ABDA25F1F54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615BA5A5-EB67-48A9-AB50-6D3A8086E17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A0668BD-D5BA-4F58-8E0E-8CF796CA0E9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D20464FE-FFAB-4EE9-95D8-D2AA29EAD8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89330452-9F5C-44BD-84D1-4463E05845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C505CECE-53D2-4EFE-BA5A-13C7CC42357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2" name="Groep 131">
                <a:extLst>
                  <a:ext uri="{FF2B5EF4-FFF2-40B4-BE49-F238E27FC236}">
                    <a16:creationId xmlns:a16="http://schemas.microsoft.com/office/drawing/2014/main" id="{2D5DD766-1108-4649-B651-0C5E3545B3D1}"/>
                  </a:ext>
                </a:extLst>
              </p:cNvPr>
              <p:cNvGrpSpPr/>
              <p:nvPr userDrawn="1"/>
            </p:nvGrpSpPr>
            <p:grpSpPr>
              <a:xfrm>
                <a:off x="-2423424" y="3690208"/>
                <a:ext cx="166739" cy="218963"/>
                <a:chOff x="12940828" y="3950597"/>
                <a:chExt cx="432813" cy="568367"/>
              </a:xfrm>
            </p:grpSpPr>
            <p:grpSp>
              <p:nvGrpSpPr>
                <p:cNvPr id="136" name="Groep 135">
                  <a:extLst>
                    <a:ext uri="{FF2B5EF4-FFF2-40B4-BE49-F238E27FC236}">
                      <a16:creationId xmlns:a16="http://schemas.microsoft.com/office/drawing/2014/main" id="{3236F4CA-5E3E-4F03-81AF-BBB022286434}"/>
                    </a:ext>
                  </a:extLst>
                </p:cNvPr>
                <p:cNvGrpSpPr/>
                <p:nvPr userDrawn="1"/>
              </p:nvGrpSpPr>
              <p:grpSpPr>
                <a:xfrm>
                  <a:off x="13000382" y="4006891"/>
                  <a:ext cx="373259" cy="315747"/>
                  <a:chOff x="12968836" y="3354170"/>
                  <a:chExt cx="404806" cy="342433"/>
                </a:xfrm>
              </p:grpSpPr>
              <p:sp>
                <p:nvSpPr>
                  <p:cNvPr id="138" name="Rechthoek: afgeronde hoeken 137">
                    <a:extLst>
                      <a:ext uri="{FF2B5EF4-FFF2-40B4-BE49-F238E27FC236}">
                        <a16:creationId xmlns:a16="http://schemas.microsoft.com/office/drawing/2014/main" id="{AA8FAECA-6D1A-481A-BB8B-FC9AC302CF4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1AF839B4-FA5C-4C10-BDF7-5EBC892D123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0" name="Rechthoek 139">
                    <a:extLst>
                      <a:ext uri="{FF2B5EF4-FFF2-40B4-BE49-F238E27FC236}">
                        <a16:creationId xmlns:a16="http://schemas.microsoft.com/office/drawing/2014/main" id="{D7C5E34D-4C07-48F1-8FCA-E72F4C81B7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1" name="Rechthoek 140">
                    <a:extLst>
                      <a:ext uri="{FF2B5EF4-FFF2-40B4-BE49-F238E27FC236}">
                        <a16:creationId xmlns:a16="http://schemas.microsoft.com/office/drawing/2014/main" id="{0ED4AC0F-1992-4341-89C5-2B8B20EF9E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797CFCB9-5CFB-40F7-BD9E-D8DE0E295D4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08E9FE96-8B2B-493F-B23F-2BA439B748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37" name="Boog 136">
                  <a:extLst>
                    <a:ext uri="{FF2B5EF4-FFF2-40B4-BE49-F238E27FC236}">
                      <a16:creationId xmlns:a16="http://schemas.microsoft.com/office/drawing/2014/main" id="{2B859560-53CE-4E68-9F8D-3C5BDCD253A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3" name="Tekstvak 132">
                <a:extLst>
                  <a:ext uri="{FF2B5EF4-FFF2-40B4-BE49-F238E27FC236}">
                    <a16:creationId xmlns:a16="http://schemas.microsoft.com/office/drawing/2014/main" id="{BC801DA1-356A-4DAB-A4CB-D392534C6C1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4" name="Tekstvak 133">
                <a:extLst>
                  <a:ext uri="{FF2B5EF4-FFF2-40B4-BE49-F238E27FC236}">
                    <a16:creationId xmlns:a16="http://schemas.microsoft.com/office/drawing/2014/main" id="{4C6F9372-A738-42A5-A786-04CB3A7F528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5" name="Vrije vorm: vorm 134">
                <a:extLst>
                  <a:ext uri="{FF2B5EF4-FFF2-40B4-BE49-F238E27FC236}">
                    <a16:creationId xmlns:a16="http://schemas.microsoft.com/office/drawing/2014/main" id="{1172F209-2D88-4D1C-A8C1-092172991C7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1" name="Groep 90">
              <a:extLst>
                <a:ext uri="{FF2B5EF4-FFF2-40B4-BE49-F238E27FC236}">
                  <a16:creationId xmlns:a16="http://schemas.microsoft.com/office/drawing/2014/main" id="{4671F0D8-C184-4051-A5CF-89944AF940F6}"/>
                </a:ext>
              </a:extLst>
            </p:cNvPr>
            <p:cNvGrpSpPr/>
            <p:nvPr userDrawn="1"/>
          </p:nvGrpSpPr>
          <p:grpSpPr>
            <a:xfrm>
              <a:off x="-3786165" y="5728778"/>
              <a:ext cx="3693386" cy="959696"/>
              <a:chOff x="-3786437" y="6163468"/>
              <a:chExt cx="3693386" cy="959696"/>
            </a:xfrm>
          </p:grpSpPr>
          <p:sp>
            <p:nvSpPr>
              <p:cNvPr id="119" name="Rechthoek 118">
                <a:extLst>
                  <a:ext uri="{FF2B5EF4-FFF2-40B4-BE49-F238E27FC236}">
                    <a16:creationId xmlns:a16="http://schemas.microsoft.com/office/drawing/2014/main" id="{4589A25F-BBAF-4BB2-A234-5FDB14ED4CE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0" name="ICOON_info">
                <a:extLst>
                  <a:ext uri="{FF2B5EF4-FFF2-40B4-BE49-F238E27FC236}">
                    <a16:creationId xmlns:a16="http://schemas.microsoft.com/office/drawing/2014/main" id="{F493A4B9-DCF0-48E6-9D9E-46675A4138EE}"/>
                  </a:ext>
                </a:extLst>
              </p:cNvPr>
              <p:cNvGrpSpPr/>
              <p:nvPr userDrawn="1"/>
            </p:nvGrpSpPr>
            <p:grpSpPr>
              <a:xfrm>
                <a:off x="-376736" y="6163468"/>
                <a:ext cx="283685" cy="283685"/>
                <a:chOff x="-510741" y="5913713"/>
                <a:chExt cx="267555" cy="267555"/>
              </a:xfrm>
            </p:grpSpPr>
            <p:sp>
              <p:nvSpPr>
                <p:cNvPr id="127" name="Ovaal 126">
                  <a:extLst>
                    <a:ext uri="{FF2B5EF4-FFF2-40B4-BE49-F238E27FC236}">
                      <a16:creationId xmlns:a16="http://schemas.microsoft.com/office/drawing/2014/main" id="{42976F95-03DC-43C0-8295-B506EA022E5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28" name="Graphic 163" descr="Informatie">
                  <a:extLst>
                    <a:ext uri="{FF2B5EF4-FFF2-40B4-BE49-F238E27FC236}">
                      <a16:creationId xmlns:a16="http://schemas.microsoft.com/office/drawing/2014/main" id="{6D4C7ABA-48DF-4F2D-B1C8-5969E92C37C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1" name="Groep 120">
                <a:extLst>
                  <a:ext uri="{FF2B5EF4-FFF2-40B4-BE49-F238E27FC236}">
                    <a16:creationId xmlns:a16="http://schemas.microsoft.com/office/drawing/2014/main" id="{AFC26134-C717-4D75-9FE9-CFCC7122A6EF}"/>
                  </a:ext>
                </a:extLst>
              </p:cNvPr>
              <p:cNvGrpSpPr/>
              <p:nvPr userDrawn="1"/>
            </p:nvGrpSpPr>
            <p:grpSpPr>
              <a:xfrm>
                <a:off x="-938434" y="6420818"/>
                <a:ext cx="627798" cy="576693"/>
                <a:chOff x="-938434" y="4570310"/>
                <a:chExt cx="627798" cy="576693"/>
              </a:xfrm>
            </p:grpSpPr>
            <p:grpSp>
              <p:nvGrpSpPr>
                <p:cNvPr id="122" name="Inspireren">
                  <a:extLst>
                    <a:ext uri="{FF2B5EF4-FFF2-40B4-BE49-F238E27FC236}">
                      <a16:creationId xmlns:a16="http://schemas.microsoft.com/office/drawing/2014/main" id="{59CFBBFE-2835-4AF8-A630-0F3A7A3C9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4" name="Freeform 12">
                    <a:extLst>
                      <a:ext uri="{FF2B5EF4-FFF2-40B4-BE49-F238E27FC236}">
                        <a16:creationId xmlns:a16="http://schemas.microsoft.com/office/drawing/2014/main" id="{ED0466E4-64B3-4C91-8AEF-87F52C4B2AD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5" name="Freeform 13">
                    <a:extLst>
                      <a:ext uri="{FF2B5EF4-FFF2-40B4-BE49-F238E27FC236}">
                        <a16:creationId xmlns:a16="http://schemas.microsoft.com/office/drawing/2014/main" id="{B07E2EB3-44DD-4460-BC55-B118DB23239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6" name="Freeform 14">
                    <a:extLst>
                      <a:ext uri="{FF2B5EF4-FFF2-40B4-BE49-F238E27FC236}">
                        <a16:creationId xmlns:a16="http://schemas.microsoft.com/office/drawing/2014/main" id="{3CB6B1A3-7EBB-4AF7-B438-036A1AEFA2F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3" name="Tekstvak 122">
                  <a:extLst>
                    <a:ext uri="{FF2B5EF4-FFF2-40B4-BE49-F238E27FC236}">
                      <a16:creationId xmlns:a16="http://schemas.microsoft.com/office/drawing/2014/main" id="{551F2688-FDEF-4A7B-85B4-EC4973EE2DE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2" name="Groep 91">
              <a:extLst>
                <a:ext uri="{FF2B5EF4-FFF2-40B4-BE49-F238E27FC236}">
                  <a16:creationId xmlns:a16="http://schemas.microsoft.com/office/drawing/2014/main" id="{2A444115-D620-4C49-A355-83168FA48978}"/>
                </a:ext>
              </a:extLst>
            </p:cNvPr>
            <p:cNvGrpSpPr/>
            <p:nvPr userDrawn="1"/>
          </p:nvGrpSpPr>
          <p:grpSpPr>
            <a:xfrm>
              <a:off x="-3367447" y="1226982"/>
              <a:ext cx="791775" cy="406485"/>
              <a:chOff x="-3565087" y="1409294"/>
              <a:chExt cx="627469" cy="322133"/>
            </a:xfrm>
          </p:grpSpPr>
          <p:grpSp>
            <p:nvGrpSpPr>
              <p:cNvPr id="113" name="Groep 112">
                <a:extLst>
                  <a:ext uri="{FF2B5EF4-FFF2-40B4-BE49-F238E27FC236}">
                    <a16:creationId xmlns:a16="http://schemas.microsoft.com/office/drawing/2014/main" id="{3899649F-9B70-4ACD-B4CF-F679E208EADF}"/>
                  </a:ext>
                </a:extLst>
              </p:cNvPr>
              <p:cNvGrpSpPr/>
              <p:nvPr userDrawn="1"/>
            </p:nvGrpSpPr>
            <p:grpSpPr>
              <a:xfrm>
                <a:off x="-3364916" y="1409294"/>
                <a:ext cx="225195" cy="195499"/>
                <a:chOff x="10307162" y="1361199"/>
                <a:chExt cx="2200275" cy="1914525"/>
              </a:xfrm>
            </p:grpSpPr>
            <p:sp>
              <p:nvSpPr>
                <p:cNvPr id="115" name="Vrije vorm: vorm 114">
                  <a:extLst>
                    <a:ext uri="{FF2B5EF4-FFF2-40B4-BE49-F238E27FC236}">
                      <a16:creationId xmlns:a16="http://schemas.microsoft.com/office/drawing/2014/main" id="{187F8506-C494-4F0D-862A-2ECDF260389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6" name="Groep 115">
                  <a:extLst>
                    <a:ext uri="{FF2B5EF4-FFF2-40B4-BE49-F238E27FC236}">
                      <a16:creationId xmlns:a16="http://schemas.microsoft.com/office/drawing/2014/main" id="{BB531D42-041F-42AC-85A5-C3D469D6DB3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17" name="Vrije vorm: vorm 116">
                    <a:extLst>
                      <a:ext uri="{FF2B5EF4-FFF2-40B4-BE49-F238E27FC236}">
                        <a16:creationId xmlns:a16="http://schemas.microsoft.com/office/drawing/2014/main" id="{2F1A628D-CB0C-4F04-81C5-7452DF9F3A8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18" name="Vrije vorm: vorm 117">
                    <a:extLst>
                      <a:ext uri="{FF2B5EF4-FFF2-40B4-BE49-F238E27FC236}">
                        <a16:creationId xmlns:a16="http://schemas.microsoft.com/office/drawing/2014/main" id="{7CAE5EB3-BFA5-445B-8FE5-FA3ED7F57587}"/>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4" name="Tekstvak 113">
                <a:extLst>
                  <a:ext uri="{FF2B5EF4-FFF2-40B4-BE49-F238E27FC236}">
                    <a16:creationId xmlns:a16="http://schemas.microsoft.com/office/drawing/2014/main" id="{57A62EAE-0C88-400E-9529-F667D088C54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3" name="Groep 92">
              <a:extLst>
                <a:ext uri="{FF2B5EF4-FFF2-40B4-BE49-F238E27FC236}">
                  <a16:creationId xmlns:a16="http://schemas.microsoft.com/office/drawing/2014/main" id="{F74D4580-8B6C-48DC-AF53-229F90070704}"/>
                </a:ext>
              </a:extLst>
            </p:cNvPr>
            <p:cNvGrpSpPr/>
            <p:nvPr userDrawn="1"/>
          </p:nvGrpSpPr>
          <p:grpSpPr>
            <a:xfrm>
              <a:off x="-3354295" y="5166361"/>
              <a:ext cx="514284" cy="506545"/>
              <a:chOff x="12617641" y="3403239"/>
              <a:chExt cx="752963" cy="741634"/>
            </a:xfrm>
          </p:grpSpPr>
          <p:grpSp>
            <p:nvGrpSpPr>
              <p:cNvPr id="97" name="Groep 96">
                <a:extLst>
                  <a:ext uri="{FF2B5EF4-FFF2-40B4-BE49-F238E27FC236}">
                    <a16:creationId xmlns:a16="http://schemas.microsoft.com/office/drawing/2014/main" id="{1CE0E456-FD6D-4A5F-922D-45B76EA28E29}"/>
                  </a:ext>
                </a:extLst>
              </p:cNvPr>
              <p:cNvGrpSpPr/>
              <p:nvPr userDrawn="1"/>
            </p:nvGrpSpPr>
            <p:grpSpPr>
              <a:xfrm>
                <a:off x="12771530" y="3403239"/>
                <a:ext cx="467176" cy="448491"/>
                <a:chOff x="12782157" y="3403239"/>
                <a:chExt cx="467176" cy="448491"/>
              </a:xfrm>
            </p:grpSpPr>
            <p:grpSp>
              <p:nvGrpSpPr>
                <p:cNvPr id="100" name="Groep 99">
                  <a:extLst>
                    <a:ext uri="{FF2B5EF4-FFF2-40B4-BE49-F238E27FC236}">
                      <a16:creationId xmlns:a16="http://schemas.microsoft.com/office/drawing/2014/main" id="{6F6479EB-D419-4389-9593-7973247E11D1}"/>
                    </a:ext>
                  </a:extLst>
                </p:cNvPr>
                <p:cNvGrpSpPr/>
                <p:nvPr userDrawn="1"/>
              </p:nvGrpSpPr>
              <p:grpSpPr>
                <a:xfrm>
                  <a:off x="12782157" y="3403239"/>
                  <a:ext cx="412976" cy="396132"/>
                  <a:chOff x="13554906" y="3320109"/>
                  <a:chExt cx="443917" cy="425811"/>
                </a:xfrm>
              </p:grpSpPr>
              <p:grpSp>
                <p:nvGrpSpPr>
                  <p:cNvPr id="107" name="Groep 106">
                    <a:extLst>
                      <a:ext uri="{FF2B5EF4-FFF2-40B4-BE49-F238E27FC236}">
                        <a16:creationId xmlns:a16="http://schemas.microsoft.com/office/drawing/2014/main" id="{91247562-B641-4912-9B18-6904DD06236A}"/>
                      </a:ext>
                    </a:extLst>
                  </p:cNvPr>
                  <p:cNvGrpSpPr/>
                  <p:nvPr userDrawn="1"/>
                </p:nvGrpSpPr>
                <p:grpSpPr>
                  <a:xfrm>
                    <a:off x="13554906" y="3320109"/>
                    <a:ext cx="443917" cy="425811"/>
                    <a:chOff x="12909684" y="1276143"/>
                    <a:chExt cx="443917" cy="425811"/>
                  </a:xfrm>
                </p:grpSpPr>
                <p:sp>
                  <p:nvSpPr>
                    <p:cNvPr id="110" name="Rechthoek 109">
                      <a:extLst>
                        <a:ext uri="{FF2B5EF4-FFF2-40B4-BE49-F238E27FC236}">
                          <a16:creationId xmlns:a16="http://schemas.microsoft.com/office/drawing/2014/main" id="{CF8993B0-9FA7-4DD7-88C5-A02E203FD322}"/>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D65EBF64-5A8C-4E56-81F3-AC5F9DC096E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2" name="Ovaal 111">
                      <a:extLst>
                        <a:ext uri="{FF2B5EF4-FFF2-40B4-BE49-F238E27FC236}">
                          <a16:creationId xmlns:a16="http://schemas.microsoft.com/office/drawing/2014/main" id="{B0C91313-F4CA-480E-80CE-6D94522C990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08" name="Afbeelding 107">
                    <a:extLst>
                      <a:ext uri="{FF2B5EF4-FFF2-40B4-BE49-F238E27FC236}">
                        <a16:creationId xmlns:a16="http://schemas.microsoft.com/office/drawing/2014/main" id="{3A42FDA0-42A8-437A-8EDC-1D8B0B2EF90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09" name="Afbeelding 108">
                    <a:extLst>
                      <a:ext uri="{FF2B5EF4-FFF2-40B4-BE49-F238E27FC236}">
                        <a16:creationId xmlns:a16="http://schemas.microsoft.com/office/drawing/2014/main" id="{DF2A6EFA-FC56-4FCA-A9E4-C8019D89DB0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1" name="Groep 100">
                  <a:extLst>
                    <a:ext uri="{FF2B5EF4-FFF2-40B4-BE49-F238E27FC236}">
                      <a16:creationId xmlns:a16="http://schemas.microsoft.com/office/drawing/2014/main" id="{874BB2A0-9BA7-462C-978D-E1184DA0DBE8}"/>
                    </a:ext>
                  </a:extLst>
                </p:cNvPr>
                <p:cNvGrpSpPr/>
                <p:nvPr userDrawn="1"/>
              </p:nvGrpSpPr>
              <p:grpSpPr>
                <a:xfrm>
                  <a:off x="13103513" y="3705268"/>
                  <a:ext cx="145820" cy="146462"/>
                  <a:chOff x="13096169" y="3602278"/>
                  <a:chExt cx="145820" cy="146462"/>
                </a:xfrm>
              </p:grpSpPr>
              <p:sp>
                <p:nvSpPr>
                  <p:cNvPr id="105" name="Rechthoek 104">
                    <a:extLst>
                      <a:ext uri="{FF2B5EF4-FFF2-40B4-BE49-F238E27FC236}">
                        <a16:creationId xmlns:a16="http://schemas.microsoft.com/office/drawing/2014/main" id="{13D548B8-D631-4B24-826E-0743A43B472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D45F5380-0A2D-45E9-A8BE-8D486E8CCF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2" name="Groep 101">
                  <a:extLst>
                    <a:ext uri="{FF2B5EF4-FFF2-40B4-BE49-F238E27FC236}">
                      <a16:creationId xmlns:a16="http://schemas.microsoft.com/office/drawing/2014/main" id="{693AF8FA-FE3A-47B2-A088-1F3DC6D5AAC1}"/>
                    </a:ext>
                  </a:extLst>
                </p:cNvPr>
                <p:cNvGrpSpPr/>
                <p:nvPr userDrawn="1"/>
              </p:nvGrpSpPr>
              <p:grpSpPr>
                <a:xfrm rot="10800000">
                  <a:off x="13061402" y="3665637"/>
                  <a:ext cx="145820" cy="146462"/>
                  <a:chOff x="13096169" y="3602278"/>
                  <a:chExt cx="145820" cy="146462"/>
                </a:xfrm>
              </p:grpSpPr>
              <p:sp>
                <p:nvSpPr>
                  <p:cNvPr id="103" name="Rechthoek 102">
                    <a:extLst>
                      <a:ext uri="{FF2B5EF4-FFF2-40B4-BE49-F238E27FC236}">
                        <a16:creationId xmlns:a16="http://schemas.microsoft.com/office/drawing/2014/main" id="{369EE251-C0C5-451A-8438-5967A0D289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4" name="Rechthoek 103">
                    <a:extLst>
                      <a:ext uri="{FF2B5EF4-FFF2-40B4-BE49-F238E27FC236}">
                        <a16:creationId xmlns:a16="http://schemas.microsoft.com/office/drawing/2014/main" id="{21577208-4C9E-422F-997F-E793E0E885A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98" name="Rechthoek 97">
                <a:extLst>
                  <a:ext uri="{FF2B5EF4-FFF2-40B4-BE49-F238E27FC236}">
                    <a16:creationId xmlns:a16="http://schemas.microsoft.com/office/drawing/2014/main" id="{F3B45373-97CF-470B-B860-725FBDE59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99" name="Gelijkbenige driehoek 98">
                <a:extLst>
                  <a:ext uri="{FF2B5EF4-FFF2-40B4-BE49-F238E27FC236}">
                    <a16:creationId xmlns:a16="http://schemas.microsoft.com/office/drawing/2014/main" id="{AEA1A6C7-16A9-41CE-BD70-03C47727115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4" name="Ovaal 93">
              <a:extLst>
                <a:ext uri="{FF2B5EF4-FFF2-40B4-BE49-F238E27FC236}">
                  <a16:creationId xmlns:a16="http://schemas.microsoft.com/office/drawing/2014/main" id="{2914B193-2835-45B5-877C-052A4FA9DF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5" name="Rechthoek 94">
              <a:extLst>
                <a:ext uri="{FF2B5EF4-FFF2-40B4-BE49-F238E27FC236}">
                  <a16:creationId xmlns:a16="http://schemas.microsoft.com/office/drawing/2014/main" id="{99EC1159-6E03-4576-9D6D-DABC90A186C0}"/>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6" name="Rechthoek 95">
              <a:extLst>
                <a:ext uri="{FF2B5EF4-FFF2-40B4-BE49-F238E27FC236}">
                  <a16:creationId xmlns:a16="http://schemas.microsoft.com/office/drawing/2014/main" id="{AD0C66F4-FB44-4019-A1F6-65E0F71454FF}"/>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beeld</a:t>
            </a:r>
            <a:endParaRPr lang="nl-NL" sz="1400" b="1" cap="all" spc="0" baseline="0" dirty="0">
              <a:solidFill>
                <a:sysClr val="windowText" lastClr="000000"/>
              </a:solidFill>
              <a:latin typeface="+mn-lt"/>
              <a:cs typeface="Calibri" panose="020F0502020204030204" pitchFamily="34" charset="0"/>
            </a:endParaRPr>
          </a:p>
        </p:txBody>
      </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F0E309D-842B-4A1D-90B7-490C521E229F}"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6100219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Tekst + 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915276D0-409F-4B72-9B52-3A5E3261B54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719138"/>
            <a:ext cx="5274605" cy="55895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12569380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Grafiek [2x]">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Grafiek [2x]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5" cy="709102"/>
          </a:xfrm>
        </p:spPr>
        <p:txBody>
          <a:bodyPr/>
          <a:lstStyle/>
          <a:p>
            <a:r>
              <a:rPr lang="nl-NL" dirty="0"/>
              <a:t>Titel</a:t>
            </a:r>
            <a:br>
              <a:rPr lang="nl-NL" dirty="0"/>
            </a:br>
            <a:r>
              <a:rPr lang="nl-NL" dirty="0"/>
              <a:t>max. 2 regels</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BC724EB9-697C-4B32-B028-11C0B350573B}"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
        <p:nvSpPr>
          <p:cNvPr id="154" name="grafiek">
            <a:extLst>
              <a:ext uri="{FF2B5EF4-FFF2-40B4-BE49-F238E27FC236}">
                <a16:creationId xmlns:a16="http://schemas.microsoft.com/office/drawing/2014/main" id="{82407C48-E22A-4E0B-B445-39516DB0AD1C}"/>
              </a:ext>
            </a:extLst>
          </p:cNvPr>
          <p:cNvSpPr>
            <a:spLocks noGrp="1"/>
          </p:cNvSpPr>
          <p:nvPr>
            <p:ph type="chart" sz="quarter" idx="16" hasCustomPrompt="1"/>
          </p:nvPr>
        </p:nvSpPr>
        <p:spPr>
          <a:xfrm>
            <a:off x="547690"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37992917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D1551607-46E6-41E9-9E3F-7CFB18DABE66}"/>
              </a:ext>
            </a:extLst>
          </p:cNvPr>
          <p:cNvGrpSpPr/>
          <p:nvPr userDrawn="1"/>
        </p:nvGrpSpPr>
        <p:grpSpPr>
          <a:xfrm>
            <a:off x="12377867" y="1"/>
            <a:ext cx="3693386" cy="6056851"/>
            <a:chOff x="-3786437" y="1"/>
            <a:chExt cx="3693386" cy="6056851"/>
          </a:xfrm>
        </p:grpSpPr>
        <p:sp>
          <p:nvSpPr>
            <p:cNvPr id="155" name="Rechthoek 154">
              <a:extLst>
                <a:ext uri="{FF2B5EF4-FFF2-40B4-BE49-F238E27FC236}">
                  <a16:creationId xmlns:a16="http://schemas.microsoft.com/office/drawing/2014/main" id="{D7DEDC6E-D867-4AF6-9564-60960D336564}"/>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7" name="Ovaal 156">
              <a:extLst>
                <a:ext uri="{FF2B5EF4-FFF2-40B4-BE49-F238E27FC236}">
                  <a16:creationId xmlns:a16="http://schemas.microsoft.com/office/drawing/2014/main" id="{0BE0A0ED-3C24-4123-9003-CD464579CBB5}"/>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8" name="Rechthoek 157">
              <a:extLst>
                <a:ext uri="{FF2B5EF4-FFF2-40B4-BE49-F238E27FC236}">
                  <a16:creationId xmlns:a16="http://schemas.microsoft.com/office/drawing/2014/main" id="{2D2E2512-D9FB-4DB7-9552-21748B9A2910}"/>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9" name="Groep 158">
              <a:extLst>
                <a:ext uri="{FF2B5EF4-FFF2-40B4-BE49-F238E27FC236}">
                  <a16:creationId xmlns:a16="http://schemas.microsoft.com/office/drawing/2014/main" id="{EA52623C-023B-4BF2-854E-DD3FC745038C}"/>
                </a:ext>
              </a:extLst>
            </p:cNvPr>
            <p:cNvGrpSpPr/>
            <p:nvPr userDrawn="1"/>
          </p:nvGrpSpPr>
          <p:grpSpPr>
            <a:xfrm>
              <a:off x="-3314821" y="4480038"/>
              <a:ext cx="1495189" cy="563933"/>
              <a:chOff x="-3314821" y="3310415"/>
              <a:chExt cx="1495189" cy="563933"/>
            </a:xfrm>
          </p:grpSpPr>
          <p:sp>
            <p:nvSpPr>
              <p:cNvPr id="185" name="Rechthoek 184">
                <a:extLst>
                  <a:ext uri="{FF2B5EF4-FFF2-40B4-BE49-F238E27FC236}">
                    <a16:creationId xmlns:a16="http://schemas.microsoft.com/office/drawing/2014/main" id="{53964A76-C993-4402-AF9F-9DEBCB7B4BC4}"/>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2EC87B0C-F2D0-4BE0-ACE4-93AD1958F953}"/>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7" name="Tekstvak 186">
                <a:extLst>
                  <a:ext uri="{FF2B5EF4-FFF2-40B4-BE49-F238E27FC236}">
                    <a16:creationId xmlns:a16="http://schemas.microsoft.com/office/drawing/2014/main" id="{D7D197AE-724F-41E2-8402-F664230EAF7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88" name="Tekstvak 187">
                <a:extLst>
                  <a:ext uri="{FF2B5EF4-FFF2-40B4-BE49-F238E27FC236}">
                    <a16:creationId xmlns:a16="http://schemas.microsoft.com/office/drawing/2014/main" id="{DCE07DA9-4D48-4838-AE33-0CB989A5CA6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89" name="Vrije vorm: vorm 188">
                <a:extLst>
                  <a:ext uri="{FF2B5EF4-FFF2-40B4-BE49-F238E27FC236}">
                    <a16:creationId xmlns:a16="http://schemas.microsoft.com/office/drawing/2014/main" id="{DAAAE860-FA2B-420B-9AC7-EDD3C95F0D8F}"/>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0" name="Groep 189">
                <a:extLst>
                  <a:ext uri="{FF2B5EF4-FFF2-40B4-BE49-F238E27FC236}">
                    <a16:creationId xmlns:a16="http://schemas.microsoft.com/office/drawing/2014/main" id="{3D7AF36C-7494-464F-95EC-40D01761ED12}"/>
                  </a:ext>
                </a:extLst>
              </p:cNvPr>
              <p:cNvGrpSpPr/>
              <p:nvPr userDrawn="1"/>
            </p:nvGrpSpPr>
            <p:grpSpPr>
              <a:xfrm>
                <a:off x="-3261976" y="3361742"/>
                <a:ext cx="139861" cy="152244"/>
                <a:chOff x="12574450" y="6053892"/>
                <a:chExt cx="169232" cy="184215"/>
              </a:xfrm>
            </p:grpSpPr>
            <p:sp>
              <p:nvSpPr>
                <p:cNvPr id="210" name="Rechthoek 209">
                  <a:extLst>
                    <a:ext uri="{FF2B5EF4-FFF2-40B4-BE49-F238E27FC236}">
                      <a16:creationId xmlns:a16="http://schemas.microsoft.com/office/drawing/2014/main" id="{0C33FDEC-7D3A-49B6-AB36-8C798638248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2B89FB64-C89F-4AA0-94F3-E074990AB6ED}"/>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78924FA1-DB51-4036-9B93-2B5568F17E55}"/>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1" name="Groep 190">
                <a:extLst>
                  <a:ext uri="{FF2B5EF4-FFF2-40B4-BE49-F238E27FC236}">
                    <a16:creationId xmlns:a16="http://schemas.microsoft.com/office/drawing/2014/main" id="{6146ACB0-D02C-4C4B-AFFE-3BB19FBFA90D}"/>
                  </a:ext>
                </a:extLst>
              </p:cNvPr>
              <p:cNvGrpSpPr/>
              <p:nvPr userDrawn="1"/>
            </p:nvGrpSpPr>
            <p:grpSpPr>
              <a:xfrm>
                <a:off x="-3261070" y="3635199"/>
                <a:ext cx="168905" cy="104490"/>
                <a:chOff x="-3261070" y="3620931"/>
                <a:chExt cx="193920" cy="119965"/>
              </a:xfrm>
            </p:grpSpPr>
            <p:sp>
              <p:nvSpPr>
                <p:cNvPr id="192" name="Rechthoek 191">
                  <a:extLst>
                    <a:ext uri="{FF2B5EF4-FFF2-40B4-BE49-F238E27FC236}">
                      <a16:creationId xmlns:a16="http://schemas.microsoft.com/office/drawing/2014/main" id="{F671ECD2-C341-4DFB-84B4-3600530272F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3" name="Groep 192">
                  <a:extLst>
                    <a:ext uri="{FF2B5EF4-FFF2-40B4-BE49-F238E27FC236}">
                      <a16:creationId xmlns:a16="http://schemas.microsoft.com/office/drawing/2014/main" id="{7509BF7E-563D-4F24-95A0-3ED4442A8542}"/>
                    </a:ext>
                  </a:extLst>
                </p:cNvPr>
                <p:cNvGrpSpPr/>
                <p:nvPr userDrawn="1"/>
              </p:nvGrpSpPr>
              <p:grpSpPr>
                <a:xfrm>
                  <a:off x="-3261070" y="3622063"/>
                  <a:ext cx="141113" cy="117345"/>
                  <a:chOff x="1094874" y="-878306"/>
                  <a:chExt cx="867364" cy="613611"/>
                </a:xfrm>
              </p:grpSpPr>
              <p:cxnSp>
                <p:nvCxnSpPr>
                  <p:cNvPr id="203" name="Rechte verbindingslijn 202">
                    <a:extLst>
                      <a:ext uri="{FF2B5EF4-FFF2-40B4-BE49-F238E27FC236}">
                        <a16:creationId xmlns:a16="http://schemas.microsoft.com/office/drawing/2014/main" id="{CFBF46E0-0A61-4B4D-9661-9705261E78B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4BF697CC-2FC6-465C-99D4-9A11D4CB5C30}"/>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5" name="Groep 204">
                    <a:extLst>
                      <a:ext uri="{FF2B5EF4-FFF2-40B4-BE49-F238E27FC236}">
                        <a16:creationId xmlns:a16="http://schemas.microsoft.com/office/drawing/2014/main" id="{F85A9EB1-4D1D-4193-BD3F-3E6BAE9CB8EC}"/>
                      </a:ext>
                    </a:extLst>
                  </p:cNvPr>
                  <p:cNvGrpSpPr/>
                  <p:nvPr userDrawn="1"/>
                </p:nvGrpSpPr>
                <p:grpSpPr>
                  <a:xfrm>
                    <a:off x="1270535" y="-878306"/>
                    <a:ext cx="526983" cy="613611"/>
                    <a:chOff x="1270535" y="-745959"/>
                    <a:chExt cx="526983" cy="481264"/>
                  </a:xfrm>
                </p:grpSpPr>
                <p:cxnSp>
                  <p:nvCxnSpPr>
                    <p:cNvPr id="206" name="Rechte verbindingslijn 205">
                      <a:extLst>
                        <a:ext uri="{FF2B5EF4-FFF2-40B4-BE49-F238E27FC236}">
                          <a16:creationId xmlns:a16="http://schemas.microsoft.com/office/drawing/2014/main" id="{B0987508-45EC-411C-9D8C-E8EF6FCBAFA9}"/>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4C257C96-F9E4-4FD3-87D5-EECF1F0864AC}"/>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0AFC8A7E-B5AF-46EC-A1D6-659FAC412E08}"/>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2F81EFBF-7218-40E4-B261-FC5950B2BDC4}"/>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4" name="Rechte verbindingslijn 193">
                  <a:extLst>
                    <a:ext uri="{FF2B5EF4-FFF2-40B4-BE49-F238E27FC236}">
                      <a16:creationId xmlns:a16="http://schemas.microsoft.com/office/drawing/2014/main" id="{2B5A836A-9375-463E-B4F6-7A699830ECCA}"/>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5" name="Rechte verbindingslijn 194">
                  <a:extLst>
                    <a:ext uri="{FF2B5EF4-FFF2-40B4-BE49-F238E27FC236}">
                      <a16:creationId xmlns:a16="http://schemas.microsoft.com/office/drawing/2014/main" id="{31C80CDD-25DD-42E3-AA16-E8308830115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6" name="Rechte verbindingslijn 195">
                  <a:extLst>
                    <a:ext uri="{FF2B5EF4-FFF2-40B4-BE49-F238E27FC236}">
                      <a16:creationId xmlns:a16="http://schemas.microsoft.com/office/drawing/2014/main" id="{1E941084-B06A-4837-B0F8-79BAEEAC3B20}"/>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ADFB6998-6A23-442B-850F-812A747B6596}"/>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198" name="Rechthoek 197">
                  <a:extLst>
                    <a:ext uri="{FF2B5EF4-FFF2-40B4-BE49-F238E27FC236}">
                      <a16:creationId xmlns:a16="http://schemas.microsoft.com/office/drawing/2014/main" id="{CA3150AF-1258-4E52-BC3E-7435B3220F2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9" name="Groep 198">
                  <a:extLst>
                    <a:ext uri="{FF2B5EF4-FFF2-40B4-BE49-F238E27FC236}">
                      <a16:creationId xmlns:a16="http://schemas.microsoft.com/office/drawing/2014/main" id="{9A25013C-A1FA-413C-B187-A93603790CB1}"/>
                    </a:ext>
                  </a:extLst>
                </p:cNvPr>
                <p:cNvGrpSpPr/>
                <p:nvPr userDrawn="1"/>
              </p:nvGrpSpPr>
              <p:grpSpPr>
                <a:xfrm rot="2700000">
                  <a:off x="-3158000" y="3650045"/>
                  <a:ext cx="34350" cy="147351"/>
                  <a:chOff x="3148392" y="-836646"/>
                  <a:chExt cx="132124" cy="596095"/>
                </a:xfrm>
                <a:solidFill>
                  <a:srgbClr val="3399FF"/>
                </a:solidFill>
              </p:grpSpPr>
              <p:sp>
                <p:nvSpPr>
                  <p:cNvPr id="200" name="Rechthoek 199">
                    <a:extLst>
                      <a:ext uri="{FF2B5EF4-FFF2-40B4-BE49-F238E27FC236}">
                        <a16:creationId xmlns:a16="http://schemas.microsoft.com/office/drawing/2014/main" id="{E61E89AE-179A-4FC1-90EA-E68D115A64B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1" name="Rechthoek: afgeronde bovenhoeken 200">
                    <a:extLst>
                      <a:ext uri="{FF2B5EF4-FFF2-40B4-BE49-F238E27FC236}">
                        <a16:creationId xmlns:a16="http://schemas.microsoft.com/office/drawing/2014/main" id="{F7719B32-0089-49C3-91A1-A08E39FE366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2" name="Gelijkbenige driehoek 201">
                    <a:extLst>
                      <a:ext uri="{FF2B5EF4-FFF2-40B4-BE49-F238E27FC236}">
                        <a16:creationId xmlns:a16="http://schemas.microsoft.com/office/drawing/2014/main" id="{A8D4BB9A-FD22-4396-AA1E-DD1F3BEDFED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0" name="Rechthoek 159">
              <a:extLst>
                <a:ext uri="{FF2B5EF4-FFF2-40B4-BE49-F238E27FC236}">
                  <a16:creationId xmlns:a16="http://schemas.microsoft.com/office/drawing/2014/main" id="{33BBE248-B94E-4E05-BB9D-AD99A0C312C6}"/>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1" name="Ovaal 160">
              <a:extLst>
                <a:ext uri="{FF2B5EF4-FFF2-40B4-BE49-F238E27FC236}">
                  <a16:creationId xmlns:a16="http://schemas.microsoft.com/office/drawing/2014/main" id="{46AF6FFE-3789-4B29-A4FA-A642E29A24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2" name="Rechthoek 161">
              <a:extLst>
                <a:ext uri="{FF2B5EF4-FFF2-40B4-BE49-F238E27FC236}">
                  <a16:creationId xmlns:a16="http://schemas.microsoft.com/office/drawing/2014/main" id="{03BD315C-799A-4DAC-A847-E815095BC81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3" name="Ovaal 162">
              <a:extLst>
                <a:ext uri="{FF2B5EF4-FFF2-40B4-BE49-F238E27FC236}">
                  <a16:creationId xmlns:a16="http://schemas.microsoft.com/office/drawing/2014/main" id="{FB2CD750-CF0B-4F4B-9449-09EA1CB1B39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BCF043EC-06CD-4476-8A26-B84FF3929AF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5" name="Groep 164">
              <a:extLst>
                <a:ext uri="{FF2B5EF4-FFF2-40B4-BE49-F238E27FC236}">
                  <a16:creationId xmlns:a16="http://schemas.microsoft.com/office/drawing/2014/main" id="{6D8ED181-124B-4195-90E0-D21067000CCF}"/>
                </a:ext>
              </a:extLst>
            </p:cNvPr>
            <p:cNvGrpSpPr/>
            <p:nvPr userDrawn="1"/>
          </p:nvGrpSpPr>
          <p:grpSpPr>
            <a:xfrm>
              <a:off x="-3311319" y="2164285"/>
              <a:ext cx="825500" cy="209550"/>
              <a:chOff x="13504624" y="2482850"/>
              <a:chExt cx="825500" cy="209550"/>
            </a:xfrm>
          </p:grpSpPr>
          <p:sp>
            <p:nvSpPr>
              <p:cNvPr id="182" name="Rechthoek 181">
                <a:extLst>
                  <a:ext uri="{FF2B5EF4-FFF2-40B4-BE49-F238E27FC236}">
                    <a16:creationId xmlns:a16="http://schemas.microsoft.com/office/drawing/2014/main" id="{01670F14-D7A6-4933-B17B-B3FEFEEB624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3" name="Rechte verbindingslijn 182">
                <a:extLst>
                  <a:ext uri="{FF2B5EF4-FFF2-40B4-BE49-F238E27FC236}">
                    <a16:creationId xmlns:a16="http://schemas.microsoft.com/office/drawing/2014/main" id="{28E50862-D43A-4F62-A382-A3DAAE42110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4" name="Gelijkbenige driehoek 183">
                <a:extLst>
                  <a:ext uri="{FF2B5EF4-FFF2-40B4-BE49-F238E27FC236}">
                    <a16:creationId xmlns:a16="http://schemas.microsoft.com/office/drawing/2014/main" id="{05C778BA-D28E-4660-91A3-A70D43C93EC2}"/>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6" name="Groep 165">
              <a:extLst>
                <a:ext uri="{FF2B5EF4-FFF2-40B4-BE49-F238E27FC236}">
                  <a16:creationId xmlns:a16="http://schemas.microsoft.com/office/drawing/2014/main" id="{80411CA6-706F-4708-8EFA-054F401C2426}"/>
                </a:ext>
              </a:extLst>
            </p:cNvPr>
            <p:cNvGrpSpPr/>
            <p:nvPr userDrawn="1"/>
          </p:nvGrpSpPr>
          <p:grpSpPr>
            <a:xfrm>
              <a:off x="-3316599" y="1232480"/>
              <a:ext cx="289372" cy="314992"/>
              <a:chOff x="7322769" y="-310267"/>
              <a:chExt cx="289372" cy="314992"/>
            </a:xfrm>
          </p:grpSpPr>
          <p:sp>
            <p:nvSpPr>
              <p:cNvPr id="179" name="Rechthoek 178">
                <a:extLst>
                  <a:ext uri="{FF2B5EF4-FFF2-40B4-BE49-F238E27FC236}">
                    <a16:creationId xmlns:a16="http://schemas.microsoft.com/office/drawing/2014/main" id="{81D1634E-594C-47F8-B7E0-72415871779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8E2DCF24-35B8-4948-9BEB-AE9119D91D5A}"/>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B249AB6F-DB14-40C8-8093-32BE9FB3EBB9}"/>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7" name="Ovaal 166">
              <a:extLst>
                <a:ext uri="{FF2B5EF4-FFF2-40B4-BE49-F238E27FC236}">
                  <a16:creationId xmlns:a16="http://schemas.microsoft.com/office/drawing/2014/main" id="{14CFBF08-BC5D-4DD2-893A-7F88CD2AE2C7}"/>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8" name="Rechthoek 167">
              <a:extLst>
                <a:ext uri="{FF2B5EF4-FFF2-40B4-BE49-F238E27FC236}">
                  <a16:creationId xmlns:a16="http://schemas.microsoft.com/office/drawing/2014/main" id="{A18ECD3E-AB10-4A01-AB1D-D207C5DE0217}"/>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69" name="Rechthoek 168">
              <a:extLst>
                <a:ext uri="{FF2B5EF4-FFF2-40B4-BE49-F238E27FC236}">
                  <a16:creationId xmlns:a16="http://schemas.microsoft.com/office/drawing/2014/main" id="{1B5A2747-82CD-4490-BFEF-DCCA895EBE93}"/>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0" name="ICOON_info">
              <a:extLst>
                <a:ext uri="{FF2B5EF4-FFF2-40B4-BE49-F238E27FC236}">
                  <a16:creationId xmlns:a16="http://schemas.microsoft.com/office/drawing/2014/main" id="{76D40515-CCF6-405B-AED1-02DDD4BA881B}"/>
                </a:ext>
              </a:extLst>
            </p:cNvPr>
            <p:cNvGrpSpPr/>
            <p:nvPr userDrawn="1"/>
          </p:nvGrpSpPr>
          <p:grpSpPr>
            <a:xfrm>
              <a:off x="-376736" y="5092834"/>
              <a:ext cx="283685" cy="283685"/>
              <a:chOff x="-510741" y="5913713"/>
              <a:chExt cx="267555" cy="267555"/>
            </a:xfrm>
          </p:grpSpPr>
          <p:sp>
            <p:nvSpPr>
              <p:cNvPr id="177" name="Ovaal 176">
                <a:extLst>
                  <a:ext uri="{FF2B5EF4-FFF2-40B4-BE49-F238E27FC236}">
                    <a16:creationId xmlns:a16="http://schemas.microsoft.com/office/drawing/2014/main" id="{1A27A41D-E362-43CB-84B6-966713961C8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8" name="Graphic 163" descr="Informatie">
                <a:extLst>
                  <a:ext uri="{FF2B5EF4-FFF2-40B4-BE49-F238E27FC236}">
                    <a16:creationId xmlns:a16="http://schemas.microsoft.com/office/drawing/2014/main" id="{8A3115A4-49F8-4826-9CA2-6ACF1301996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1" name="Groep 170">
              <a:extLst>
                <a:ext uri="{FF2B5EF4-FFF2-40B4-BE49-F238E27FC236}">
                  <a16:creationId xmlns:a16="http://schemas.microsoft.com/office/drawing/2014/main" id="{1853BDAE-3D1A-449F-B259-D86AD644B703}"/>
                </a:ext>
              </a:extLst>
            </p:cNvPr>
            <p:cNvGrpSpPr/>
            <p:nvPr userDrawn="1"/>
          </p:nvGrpSpPr>
          <p:grpSpPr>
            <a:xfrm>
              <a:off x="-938434" y="5366229"/>
              <a:ext cx="627798" cy="576693"/>
              <a:chOff x="-938434" y="4570310"/>
              <a:chExt cx="627798" cy="576693"/>
            </a:xfrm>
          </p:grpSpPr>
          <p:grpSp>
            <p:nvGrpSpPr>
              <p:cNvPr id="172" name="Inspireren">
                <a:extLst>
                  <a:ext uri="{FF2B5EF4-FFF2-40B4-BE49-F238E27FC236}">
                    <a16:creationId xmlns:a16="http://schemas.microsoft.com/office/drawing/2014/main" id="{EB63D26A-A872-4D6A-B6AE-86D8CDA0A621}"/>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4" name="Freeform 12">
                  <a:extLst>
                    <a:ext uri="{FF2B5EF4-FFF2-40B4-BE49-F238E27FC236}">
                      <a16:creationId xmlns:a16="http://schemas.microsoft.com/office/drawing/2014/main" id="{5AD45C6C-8A32-446E-A0FA-FF5795A4CC7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5" name="Freeform 13">
                  <a:extLst>
                    <a:ext uri="{FF2B5EF4-FFF2-40B4-BE49-F238E27FC236}">
                      <a16:creationId xmlns:a16="http://schemas.microsoft.com/office/drawing/2014/main" id="{AB38C9BC-A283-4DC2-AAA7-8820A7F601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6" name="Freeform 14">
                  <a:extLst>
                    <a:ext uri="{FF2B5EF4-FFF2-40B4-BE49-F238E27FC236}">
                      <a16:creationId xmlns:a16="http://schemas.microsoft.com/office/drawing/2014/main" id="{5B6A1509-6B50-4309-A7B2-FFAE0153DB3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3" name="Tekstvak 172">
                <a:extLst>
                  <a:ext uri="{FF2B5EF4-FFF2-40B4-BE49-F238E27FC236}">
                    <a16:creationId xmlns:a16="http://schemas.microsoft.com/office/drawing/2014/main" id="{5F05E908-D082-4DFD-B73A-A581BC1754C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E38F5A50-5C2A-4C9F-B24A-EF048D4D74C0}"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547485" y="1963738"/>
            <a:ext cx="11096826" cy="434841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38880214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Tekst + 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5" name="- INSTRUCTIES">
            <a:extLst>
              <a:ext uri="{FF2B5EF4-FFF2-40B4-BE49-F238E27FC236}">
                <a16:creationId xmlns:a16="http://schemas.microsoft.com/office/drawing/2014/main" id="{5B4F2162-57FC-4A35-854E-7165A049C8D4}"/>
              </a:ext>
            </a:extLst>
          </p:cNvPr>
          <p:cNvGrpSpPr/>
          <p:nvPr userDrawn="1"/>
        </p:nvGrpSpPr>
        <p:grpSpPr>
          <a:xfrm>
            <a:off x="12378141" y="2"/>
            <a:ext cx="3693113" cy="4255687"/>
            <a:chOff x="-3786164" y="2"/>
            <a:chExt cx="3693113" cy="4255687"/>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3786164" y="3427689"/>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16" name="INSTRUCTIE">
              <a:extLst>
                <a:ext uri="{FF2B5EF4-FFF2-40B4-BE49-F238E27FC236}">
                  <a16:creationId xmlns:a16="http://schemas.microsoft.com/office/drawing/2014/main" id="{5A796CD9-B812-4931-B532-73BC7A8097AF}"/>
                </a:ext>
              </a:extLst>
            </p:cNvPr>
            <p:cNvGrpSpPr/>
            <p:nvPr userDrawn="1"/>
          </p:nvGrpSpPr>
          <p:grpSpPr>
            <a:xfrm>
              <a:off x="-3786164" y="2"/>
              <a:ext cx="3693113" cy="3543653"/>
              <a:chOff x="-3786164" y="2"/>
              <a:chExt cx="3693113" cy="3543653"/>
            </a:xfrm>
          </p:grpSpPr>
          <p:sp>
            <p:nvSpPr>
              <p:cNvPr id="223" name="Rechthoek 222">
                <a:extLst>
                  <a:ext uri="{FF2B5EF4-FFF2-40B4-BE49-F238E27FC236}">
                    <a16:creationId xmlns:a16="http://schemas.microsoft.com/office/drawing/2014/main" id="{7DA19BE0-49E6-46DE-9025-9C24D631F8D4}"/>
                  </a:ext>
                </a:extLst>
              </p:cNvPr>
              <p:cNvSpPr/>
              <p:nvPr userDrawn="1"/>
            </p:nvSpPr>
            <p:spPr>
              <a:xfrm>
                <a:off x="-3786164" y="2"/>
                <a:ext cx="3592800" cy="342768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Tabel invoegen/opmaken</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tabel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tabel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gewenste aantal rijen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kolommen 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28" name="Groep 227">
                <a:extLst>
                  <a:ext uri="{FF2B5EF4-FFF2-40B4-BE49-F238E27FC236}">
                    <a16:creationId xmlns:a16="http://schemas.microsoft.com/office/drawing/2014/main" id="{70AE2FE0-75E9-4BF8-AFDD-37BCA30D6038}"/>
                  </a:ext>
                </a:extLst>
              </p:cNvPr>
              <p:cNvGrpSpPr/>
              <p:nvPr userDrawn="1"/>
            </p:nvGrpSpPr>
            <p:grpSpPr>
              <a:xfrm>
                <a:off x="-3311319" y="2164285"/>
                <a:ext cx="825500" cy="209550"/>
                <a:chOff x="13504624" y="2482850"/>
                <a:chExt cx="825500" cy="209550"/>
              </a:xfrm>
            </p:grpSpPr>
            <p:sp>
              <p:nvSpPr>
                <p:cNvPr id="243" name="Rechthoek 242">
                  <a:extLst>
                    <a:ext uri="{FF2B5EF4-FFF2-40B4-BE49-F238E27FC236}">
                      <a16:creationId xmlns:a16="http://schemas.microsoft.com/office/drawing/2014/main" id="{D6627376-77E0-4634-BBCD-F07EC349A6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OK</a:t>
                  </a:r>
                </a:p>
              </p:txBody>
            </p:sp>
            <p:cxnSp>
              <p:nvCxnSpPr>
                <p:cNvPr id="244" name="Rechte verbindingslijn 243">
                  <a:extLst>
                    <a:ext uri="{FF2B5EF4-FFF2-40B4-BE49-F238E27FC236}">
                      <a16:creationId xmlns:a16="http://schemas.microsoft.com/office/drawing/2014/main" id="{1E8A65D4-0574-4583-A1BD-77323C54085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45" name="Gelijkbenige driehoek 244">
                  <a:extLst>
                    <a:ext uri="{FF2B5EF4-FFF2-40B4-BE49-F238E27FC236}">
                      <a16:creationId xmlns:a16="http://schemas.microsoft.com/office/drawing/2014/main" id="{49DFF08D-21C6-456A-B8A3-71E494A3770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29" name="Ovaal 228">
                <a:extLst>
                  <a:ext uri="{FF2B5EF4-FFF2-40B4-BE49-F238E27FC236}">
                    <a16:creationId xmlns:a16="http://schemas.microsoft.com/office/drawing/2014/main" id="{9D5DFDB1-C768-42A9-8DA2-C39A31244A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3319415" y="2555609"/>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tabel door verschillende onderdelen van de tabel te selecteren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tabellen - Ontwerpen’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grpSp>
            <p:nvGrpSpPr>
              <p:cNvPr id="231" name="Tabel icoon">
                <a:extLst>
                  <a:ext uri="{FF2B5EF4-FFF2-40B4-BE49-F238E27FC236}">
                    <a16:creationId xmlns:a16="http://schemas.microsoft.com/office/drawing/2014/main" id="{E6AF0425-C575-4CD2-8707-88069D5FDD62}"/>
                  </a:ext>
                </a:extLst>
              </p:cNvPr>
              <p:cNvGrpSpPr/>
              <p:nvPr userDrawn="1"/>
            </p:nvGrpSpPr>
            <p:grpSpPr>
              <a:xfrm>
                <a:off x="-3308869" y="1240695"/>
                <a:ext cx="338201" cy="305477"/>
                <a:chOff x="6072040" y="3376043"/>
                <a:chExt cx="1227920" cy="1109109"/>
              </a:xfrm>
            </p:grpSpPr>
            <p:sp>
              <p:nvSpPr>
                <p:cNvPr id="235" name="Rechthoek 234">
                  <a:extLst>
                    <a:ext uri="{FF2B5EF4-FFF2-40B4-BE49-F238E27FC236}">
                      <a16:creationId xmlns:a16="http://schemas.microsoft.com/office/drawing/2014/main" id="{E48EA084-2972-49E1-9751-43E7C1A59B5A}"/>
                    </a:ext>
                  </a:extLst>
                </p:cNvPr>
                <p:cNvSpPr/>
                <p:nvPr userDrawn="1"/>
              </p:nvSpPr>
              <p:spPr>
                <a:xfrm>
                  <a:off x="6072040" y="3376043"/>
                  <a:ext cx="1227920" cy="110910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sp>
              <p:nvSpPr>
                <p:cNvPr id="236" name="Rechthoek 235">
                  <a:extLst>
                    <a:ext uri="{FF2B5EF4-FFF2-40B4-BE49-F238E27FC236}">
                      <a16:creationId xmlns:a16="http://schemas.microsoft.com/office/drawing/2014/main" id="{3B4EA4DB-D0D9-4BB9-BEEF-96BF04BA30A1}"/>
                    </a:ext>
                  </a:extLst>
                </p:cNvPr>
                <p:cNvSpPr/>
                <p:nvPr userDrawn="1"/>
              </p:nvSpPr>
              <p:spPr>
                <a:xfrm>
                  <a:off x="6090829" y="3393962"/>
                  <a:ext cx="1209131" cy="218971"/>
                </a:xfrm>
                <a:prstGeom prst="rect">
                  <a:avLst/>
                </a:pr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cxnSp>
              <p:nvCxnSpPr>
                <p:cNvPr id="237" name="Rechte verbindingslijn 236">
                  <a:extLst>
                    <a:ext uri="{FF2B5EF4-FFF2-40B4-BE49-F238E27FC236}">
                      <a16:creationId xmlns:a16="http://schemas.microsoft.com/office/drawing/2014/main" id="{427541BB-EF8E-46B8-B8EC-B1DD59D143F2}"/>
                    </a:ext>
                  </a:extLst>
                </p:cNvPr>
                <p:cNvCxnSpPr/>
                <p:nvPr userDrawn="1"/>
              </p:nvCxnSpPr>
              <p:spPr>
                <a:xfrm>
                  <a:off x="6493304"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8" name="Rechte verbindingslijn 237">
                  <a:extLst>
                    <a:ext uri="{FF2B5EF4-FFF2-40B4-BE49-F238E27FC236}">
                      <a16:creationId xmlns:a16="http://schemas.microsoft.com/office/drawing/2014/main" id="{DC72D280-09E9-4D7D-B495-8A1F55DB5549}"/>
                    </a:ext>
                  </a:extLst>
                </p:cNvPr>
                <p:cNvCxnSpPr/>
                <p:nvPr userDrawn="1"/>
              </p:nvCxnSpPr>
              <p:spPr>
                <a:xfrm>
                  <a:off x="6883025"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9" name="Rechte verbindingslijn 238">
                  <a:extLst>
                    <a:ext uri="{FF2B5EF4-FFF2-40B4-BE49-F238E27FC236}">
                      <a16:creationId xmlns:a16="http://schemas.microsoft.com/office/drawing/2014/main" id="{D7A0343B-A071-47B3-A54F-46C32F43B9BF}"/>
                    </a:ext>
                  </a:extLst>
                </p:cNvPr>
                <p:cNvCxnSpPr/>
                <p:nvPr userDrawn="1"/>
              </p:nvCxnSpPr>
              <p:spPr>
                <a:xfrm flipH="1">
                  <a:off x="6090561" y="38271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0" name="Rechte verbindingslijn 239">
                  <a:extLst>
                    <a:ext uri="{FF2B5EF4-FFF2-40B4-BE49-F238E27FC236}">
                      <a16:creationId xmlns:a16="http://schemas.microsoft.com/office/drawing/2014/main" id="{43E50F60-D1CE-4DD3-92ED-C0CE777E434D}"/>
                    </a:ext>
                  </a:extLst>
                </p:cNvPr>
                <p:cNvCxnSpPr/>
                <p:nvPr userDrawn="1"/>
              </p:nvCxnSpPr>
              <p:spPr>
                <a:xfrm flipH="1">
                  <a:off x="6090561" y="40557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1" name="Rechte verbindingslijn 240">
                  <a:extLst>
                    <a:ext uri="{FF2B5EF4-FFF2-40B4-BE49-F238E27FC236}">
                      <a16:creationId xmlns:a16="http://schemas.microsoft.com/office/drawing/2014/main" id="{2F88DE6A-04FA-4C50-B68B-F4AEF6C16189}"/>
                    </a:ext>
                  </a:extLst>
                </p:cNvPr>
                <p:cNvCxnSpPr/>
                <p:nvPr userDrawn="1"/>
              </p:nvCxnSpPr>
              <p:spPr>
                <a:xfrm flipH="1">
                  <a:off x="6090561" y="427668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2" name="Rechthoek 241">
                  <a:extLst>
                    <a:ext uri="{FF2B5EF4-FFF2-40B4-BE49-F238E27FC236}">
                      <a16:creationId xmlns:a16="http://schemas.microsoft.com/office/drawing/2014/main" id="{B2FA7149-7B35-4510-AD76-8ED0D81060D3}"/>
                    </a:ext>
                  </a:extLst>
                </p:cNvPr>
                <p:cNvSpPr/>
                <p:nvPr userDrawn="1"/>
              </p:nvSpPr>
              <p:spPr>
                <a:xfrm>
                  <a:off x="6072040" y="3376043"/>
                  <a:ext cx="1227920" cy="1109109"/>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grpSp>
            <p:nvGrpSpPr>
              <p:cNvPr id="232" name="ICOON_info">
                <a:extLst>
                  <a:ext uri="{FF2B5EF4-FFF2-40B4-BE49-F238E27FC236}">
                    <a16:creationId xmlns:a16="http://schemas.microsoft.com/office/drawing/2014/main" id="{D7402B37-24EE-430D-A622-9518DA5FBE64}"/>
                  </a:ext>
                </a:extLst>
              </p:cNvPr>
              <p:cNvGrpSpPr/>
              <p:nvPr userDrawn="1"/>
            </p:nvGrpSpPr>
            <p:grpSpPr>
              <a:xfrm>
                <a:off x="-376736" y="3259970"/>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938434" y="3565066"/>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6356758" y="719138"/>
            <a:ext cx="5287553" cy="55908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413593D1-BDA9-4B05-8828-83D98BC9264D}"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622130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5" name="- INSTRUCTIES">
            <a:extLst>
              <a:ext uri="{FF2B5EF4-FFF2-40B4-BE49-F238E27FC236}">
                <a16:creationId xmlns:a16="http://schemas.microsoft.com/office/drawing/2014/main" id="{5B4F2162-57FC-4A35-854E-7165A049C8D4}"/>
              </a:ext>
            </a:extLst>
          </p:cNvPr>
          <p:cNvGrpSpPr/>
          <p:nvPr userDrawn="1"/>
        </p:nvGrpSpPr>
        <p:grpSpPr>
          <a:xfrm>
            <a:off x="12378141" y="2"/>
            <a:ext cx="3693113" cy="4255687"/>
            <a:chOff x="-3786164" y="2"/>
            <a:chExt cx="3693113" cy="4255687"/>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3786164" y="3427689"/>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16" name="INSTRUCTIE">
              <a:extLst>
                <a:ext uri="{FF2B5EF4-FFF2-40B4-BE49-F238E27FC236}">
                  <a16:creationId xmlns:a16="http://schemas.microsoft.com/office/drawing/2014/main" id="{5A796CD9-B812-4931-B532-73BC7A8097AF}"/>
                </a:ext>
              </a:extLst>
            </p:cNvPr>
            <p:cNvGrpSpPr/>
            <p:nvPr userDrawn="1"/>
          </p:nvGrpSpPr>
          <p:grpSpPr>
            <a:xfrm>
              <a:off x="-3786164" y="2"/>
              <a:ext cx="3693113" cy="3543653"/>
              <a:chOff x="-3786164" y="2"/>
              <a:chExt cx="3693113" cy="3543653"/>
            </a:xfrm>
          </p:grpSpPr>
          <p:sp>
            <p:nvSpPr>
              <p:cNvPr id="223" name="Rechthoek 222">
                <a:extLst>
                  <a:ext uri="{FF2B5EF4-FFF2-40B4-BE49-F238E27FC236}">
                    <a16:creationId xmlns:a16="http://schemas.microsoft.com/office/drawing/2014/main" id="{7DA19BE0-49E6-46DE-9025-9C24D631F8D4}"/>
                  </a:ext>
                </a:extLst>
              </p:cNvPr>
              <p:cNvSpPr/>
              <p:nvPr userDrawn="1"/>
            </p:nvSpPr>
            <p:spPr>
              <a:xfrm>
                <a:off x="-3786164" y="2"/>
                <a:ext cx="3592800" cy="342768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Tabel invoegen/opmaken</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tabel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tabel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gewenste aantal rijen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kolommen 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28" name="Groep 227">
                <a:extLst>
                  <a:ext uri="{FF2B5EF4-FFF2-40B4-BE49-F238E27FC236}">
                    <a16:creationId xmlns:a16="http://schemas.microsoft.com/office/drawing/2014/main" id="{70AE2FE0-75E9-4BF8-AFDD-37BCA30D6038}"/>
                  </a:ext>
                </a:extLst>
              </p:cNvPr>
              <p:cNvGrpSpPr/>
              <p:nvPr userDrawn="1"/>
            </p:nvGrpSpPr>
            <p:grpSpPr>
              <a:xfrm>
                <a:off x="-3311319" y="2164285"/>
                <a:ext cx="825500" cy="209550"/>
                <a:chOff x="13504624" y="2482850"/>
                <a:chExt cx="825500" cy="209550"/>
              </a:xfrm>
            </p:grpSpPr>
            <p:sp>
              <p:nvSpPr>
                <p:cNvPr id="243" name="Rechthoek 242">
                  <a:extLst>
                    <a:ext uri="{FF2B5EF4-FFF2-40B4-BE49-F238E27FC236}">
                      <a16:creationId xmlns:a16="http://schemas.microsoft.com/office/drawing/2014/main" id="{D6627376-77E0-4634-BBCD-F07EC349A6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OK</a:t>
                  </a:r>
                </a:p>
              </p:txBody>
            </p:sp>
            <p:cxnSp>
              <p:nvCxnSpPr>
                <p:cNvPr id="244" name="Rechte verbindingslijn 243">
                  <a:extLst>
                    <a:ext uri="{FF2B5EF4-FFF2-40B4-BE49-F238E27FC236}">
                      <a16:creationId xmlns:a16="http://schemas.microsoft.com/office/drawing/2014/main" id="{1E8A65D4-0574-4583-A1BD-77323C54085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45" name="Gelijkbenige driehoek 244">
                  <a:extLst>
                    <a:ext uri="{FF2B5EF4-FFF2-40B4-BE49-F238E27FC236}">
                      <a16:creationId xmlns:a16="http://schemas.microsoft.com/office/drawing/2014/main" id="{49DFF08D-21C6-456A-B8A3-71E494A3770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29" name="Ovaal 228">
                <a:extLst>
                  <a:ext uri="{FF2B5EF4-FFF2-40B4-BE49-F238E27FC236}">
                    <a16:creationId xmlns:a16="http://schemas.microsoft.com/office/drawing/2014/main" id="{9D5DFDB1-C768-42A9-8DA2-C39A31244A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3319415" y="2555609"/>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tabel door verschillende onderdelen van de tabel te selecteren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tabellen - Ontwerpen’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grpSp>
            <p:nvGrpSpPr>
              <p:cNvPr id="231" name="Tabel icoon">
                <a:extLst>
                  <a:ext uri="{FF2B5EF4-FFF2-40B4-BE49-F238E27FC236}">
                    <a16:creationId xmlns:a16="http://schemas.microsoft.com/office/drawing/2014/main" id="{E6AF0425-C575-4CD2-8707-88069D5FDD62}"/>
                  </a:ext>
                </a:extLst>
              </p:cNvPr>
              <p:cNvGrpSpPr/>
              <p:nvPr userDrawn="1"/>
            </p:nvGrpSpPr>
            <p:grpSpPr>
              <a:xfrm>
                <a:off x="-3308869" y="1240695"/>
                <a:ext cx="338201" cy="305477"/>
                <a:chOff x="6072040" y="3376043"/>
                <a:chExt cx="1227920" cy="1109109"/>
              </a:xfrm>
            </p:grpSpPr>
            <p:sp>
              <p:nvSpPr>
                <p:cNvPr id="235" name="Rechthoek 234">
                  <a:extLst>
                    <a:ext uri="{FF2B5EF4-FFF2-40B4-BE49-F238E27FC236}">
                      <a16:creationId xmlns:a16="http://schemas.microsoft.com/office/drawing/2014/main" id="{E48EA084-2972-49E1-9751-43E7C1A59B5A}"/>
                    </a:ext>
                  </a:extLst>
                </p:cNvPr>
                <p:cNvSpPr/>
                <p:nvPr userDrawn="1"/>
              </p:nvSpPr>
              <p:spPr>
                <a:xfrm>
                  <a:off x="6072040" y="3376043"/>
                  <a:ext cx="1227920" cy="110910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sp>
              <p:nvSpPr>
                <p:cNvPr id="236" name="Rechthoek 235">
                  <a:extLst>
                    <a:ext uri="{FF2B5EF4-FFF2-40B4-BE49-F238E27FC236}">
                      <a16:creationId xmlns:a16="http://schemas.microsoft.com/office/drawing/2014/main" id="{3B4EA4DB-D0D9-4BB9-BEEF-96BF04BA30A1}"/>
                    </a:ext>
                  </a:extLst>
                </p:cNvPr>
                <p:cNvSpPr/>
                <p:nvPr userDrawn="1"/>
              </p:nvSpPr>
              <p:spPr>
                <a:xfrm>
                  <a:off x="6090829" y="3393962"/>
                  <a:ext cx="1209131" cy="218971"/>
                </a:xfrm>
                <a:prstGeom prst="rect">
                  <a:avLst/>
                </a:pr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cxnSp>
              <p:nvCxnSpPr>
                <p:cNvPr id="237" name="Rechte verbindingslijn 236">
                  <a:extLst>
                    <a:ext uri="{FF2B5EF4-FFF2-40B4-BE49-F238E27FC236}">
                      <a16:creationId xmlns:a16="http://schemas.microsoft.com/office/drawing/2014/main" id="{427541BB-EF8E-46B8-B8EC-B1DD59D143F2}"/>
                    </a:ext>
                  </a:extLst>
                </p:cNvPr>
                <p:cNvCxnSpPr/>
                <p:nvPr userDrawn="1"/>
              </p:nvCxnSpPr>
              <p:spPr>
                <a:xfrm>
                  <a:off x="6493304"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8" name="Rechte verbindingslijn 237">
                  <a:extLst>
                    <a:ext uri="{FF2B5EF4-FFF2-40B4-BE49-F238E27FC236}">
                      <a16:creationId xmlns:a16="http://schemas.microsoft.com/office/drawing/2014/main" id="{DC72D280-09E9-4D7D-B495-8A1F55DB5549}"/>
                    </a:ext>
                  </a:extLst>
                </p:cNvPr>
                <p:cNvCxnSpPr/>
                <p:nvPr userDrawn="1"/>
              </p:nvCxnSpPr>
              <p:spPr>
                <a:xfrm>
                  <a:off x="6883025"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9" name="Rechte verbindingslijn 238">
                  <a:extLst>
                    <a:ext uri="{FF2B5EF4-FFF2-40B4-BE49-F238E27FC236}">
                      <a16:creationId xmlns:a16="http://schemas.microsoft.com/office/drawing/2014/main" id="{D7A0343B-A071-47B3-A54F-46C32F43B9BF}"/>
                    </a:ext>
                  </a:extLst>
                </p:cNvPr>
                <p:cNvCxnSpPr/>
                <p:nvPr userDrawn="1"/>
              </p:nvCxnSpPr>
              <p:spPr>
                <a:xfrm flipH="1">
                  <a:off x="6090561" y="38271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0" name="Rechte verbindingslijn 239">
                  <a:extLst>
                    <a:ext uri="{FF2B5EF4-FFF2-40B4-BE49-F238E27FC236}">
                      <a16:creationId xmlns:a16="http://schemas.microsoft.com/office/drawing/2014/main" id="{43E50F60-D1CE-4DD3-92ED-C0CE777E434D}"/>
                    </a:ext>
                  </a:extLst>
                </p:cNvPr>
                <p:cNvCxnSpPr/>
                <p:nvPr userDrawn="1"/>
              </p:nvCxnSpPr>
              <p:spPr>
                <a:xfrm flipH="1">
                  <a:off x="6090561" y="40557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1" name="Rechte verbindingslijn 240">
                  <a:extLst>
                    <a:ext uri="{FF2B5EF4-FFF2-40B4-BE49-F238E27FC236}">
                      <a16:creationId xmlns:a16="http://schemas.microsoft.com/office/drawing/2014/main" id="{2F88DE6A-04FA-4C50-B68B-F4AEF6C16189}"/>
                    </a:ext>
                  </a:extLst>
                </p:cNvPr>
                <p:cNvCxnSpPr/>
                <p:nvPr userDrawn="1"/>
              </p:nvCxnSpPr>
              <p:spPr>
                <a:xfrm flipH="1">
                  <a:off x="6090561" y="427668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2" name="Rechthoek 241">
                  <a:extLst>
                    <a:ext uri="{FF2B5EF4-FFF2-40B4-BE49-F238E27FC236}">
                      <a16:creationId xmlns:a16="http://schemas.microsoft.com/office/drawing/2014/main" id="{B2FA7149-7B35-4510-AD76-8ED0D81060D3}"/>
                    </a:ext>
                  </a:extLst>
                </p:cNvPr>
                <p:cNvSpPr/>
                <p:nvPr userDrawn="1"/>
              </p:nvSpPr>
              <p:spPr>
                <a:xfrm>
                  <a:off x="6072040" y="3376043"/>
                  <a:ext cx="1227920" cy="1109109"/>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grpSp>
            <p:nvGrpSpPr>
              <p:cNvPr id="232" name="ICOON_info">
                <a:extLst>
                  <a:ext uri="{FF2B5EF4-FFF2-40B4-BE49-F238E27FC236}">
                    <a16:creationId xmlns:a16="http://schemas.microsoft.com/office/drawing/2014/main" id="{D7402B37-24EE-430D-A622-9518DA5FBE64}"/>
                  </a:ext>
                </a:extLst>
              </p:cNvPr>
              <p:cNvGrpSpPr/>
              <p:nvPr userDrawn="1"/>
            </p:nvGrpSpPr>
            <p:grpSpPr>
              <a:xfrm>
                <a:off x="-376736" y="3259970"/>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938434" y="3565066"/>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534988" y="1963738"/>
            <a:ext cx="11109323" cy="43462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8297504A-5DF6-4825-A12F-63E66BDBEE7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6949752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Intro + Outro [logo animatie]">
    <p:bg>
      <p:bgPr>
        <a:solidFill>
          <a:schemeClr val="accent2"/>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12B9603-7A4F-4E68-BB03-E44F6512E26D}"/>
              </a:ext>
            </a:extLst>
          </p:cNvPr>
          <p:cNvSpPr>
            <a:spLocks noGrp="1"/>
          </p:cNvSpPr>
          <p:nvPr>
            <p:ph type="title" hasCustomPrompt="1"/>
          </p:nvPr>
        </p:nvSpPr>
        <p:spPr>
          <a:xfrm>
            <a:off x="-1814" y="-504436"/>
            <a:ext cx="11114087" cy="398396"/>
          </a:xfrm>
        </p:spPr>
        <p:txBody>
          <a:bodyPr/>
          <a:lstStyle>
            <a:lvl1pPr>
              <a:defRPr sz="1400" cap="all" baseline="0">
                <a:solidFill>
                  <a:schemeClr val="tx1"/>
                </a:solidFill>
              </a:defRPr>
            </a:lvl1pPr>
          </a:lstStyle>
          <a:p>
            <a:r>
              <a:rPr lang="nl-NL" dirty="0"/>
              <a:t>INTRO + OUTRO [LOGO ANIMATIE]</a:t>
            </a:r>
          </a:p>
        </p:txBody>
      </p:sp>
      <p:grpSp>
        <p:nvGrpSpPr>
          <p:cNvPr id="40" name="Groep 39">
            <a:extLst>
              <a:ext uri="{FF2B5EF4-FFF2-40B4-BE49-F238E27FC236}">
                <a16:creationId xmlns:a16="http://schemas.microsoft.com/office/drawing/2014/main" id="{7F164FC8-464F-4218-B7DA-CD14D7ED8E11}"/>
              </a:ext>
            </a:extLst>
          </p:cNvPr>
          <p:cNvGrpSpPr/>
          <p:nvPr userDrawn="1"/>
        </p:nvGrpSpPr>
        <p:grpSpPr>
          <a:xfrm>
            <a:off x="4361097" y="2040734"/>
            <a:ext cx="2444869" cy="435851"/>
            <a:chOff x="4361097" y="2040734"/>
            <a:chExt cx="2444869" cy="435851"/>
          </a:xfrm>
        </p:grpSpPr>
        <p:sp>
          <p:nvSpPr>
            <p:cNvPr id="7" name="Vrije vorm: vorm 6">
              <a:extLst>
                <a:ext uri="{FF2B5EF4-FFF2-40B4-BE49-F238E27FC236}">
                  <a16:creationId xmlns:a16="http://schemas.microsoft.com/office/drawing/2014/main" id="{DC315016-754B-4603-BB7E-87593139F8E7}"/>
                </a:ext>
              </a:extLst>
            </p:cNvPr>
            <p:cNvSpPr/>
            <p:nvPr/>
          </p:nvSpPr>
          <p:spPr>
            <a:xfrm>
              <a:off x="4361097" y="2040734"/>
              <a:ext cx="275813" cy="429041"/>
            </a:xfrm>
            <a:custGeom>
              <a:avLst/>
              <a:gdLst>
                <a:gd name="connsiteX0" fmla="*/ 0 w 77152"/>
                <a:gd name="connsiteY0" fmla="*/ 0 h 120014"/>
                <a:gd name="connsiteX1" fmla="*/ 75248 w 77152"/>
                <a:gd name="connsiteY1" fmla="*/ 0 h 120014"/>
                <a:gd name="connsiteX2" fmla="*/ 75248 w 77152"/>
                <a:gd name="connsiteY2" fmla="*/ 24765 h 120014"/>
                <a:gd name="connsiteX3" fmla="*/ 29527 w 77152"/>
                <a:gd name="connsiteY3" fmla="*/ 24765 h 120014"/>
                <a:gd name="connsiteX4" fmla="*/ 29527 w 77152"/>
                <a:gd name="connsiteY4" fmla="*/ 46673 h 120014"/>
                <a:gd name="connsiteX5" fmla="*/ 65723 w 77152"/>
                <a:gd name="connsiteY5" fmla="*/ 46673 h 120014"/>
                <a:gd name="connsiteX6" fmla="*/ 65723 w 77152"/>
                <a:gd name="connsiteY6" fmla="*/ 71438 h 120014"/>
                <a:gd name="connsiteX7" fmla="*/ 29527 w 77152"/>
                <a:gd name="connsiteY7" fmla="*/ 71438 h 120014"/>
                <a:gd name="connsiteX8" fmla="*/ 29527 w 77152"/>
                <a:gd name="connsiteY8" fmla="*/ 95250 h 120014"/>
                <a:gd name="connsiteX9" fmla="*/ 77152 w 77152"/>
                <a:gd name="connsiteY9" fmla="*/ 95250 h 120014"/>
                <a:gd name="connsiteX10" fmla="*/ 77152 w 77152"/>
                <a:gd name="connsiteY10" fmla="*/ 120015 h 120014"/>
                <a:gd name="connsiteX11" fmla="*/ 0 w 77152"/>
                <a:gd name="connsiteY11" fmla="*/ 120015 h 120014"/>
                <a:gd name="connsiteX12" fmla="*/ 0 w 77152"/>
                <a:gd name="connsiteY12"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52" h="120014">
                  <a:moveTo>
                    <a:pt x="0" y="0"/>
                  </a:moveTo>
                  <a:lnTo>
                    <a:pt x="75248" y="0"/>
                  </a:lnTo>
                  <a:lnTo>
                    <a:pt x="75248" y="24765"/>
                  </a:lnTo>
                  <a:lnTo>
                    <a:pt x="29527" y="24765"/>
                  </a:lnTo>
                  <a:lnTo>
                    <a:pt x="29527" y="46673"/>
                  </a:lnTo>
                  <a:lnTo>
                    <a:pt x="65723" y="46673"/>
                  </a:lnTo>
                  <a:lnTo>
                    <a:pt x="65723" y="71438"/>
                  </a:lnTo>
                  <a:lnTo>
                    <a:pt x="29527" y="71438"/>
                  </a:lnTo>
                  <a:lnTo>
                    <a:pt x="29527" y="95250"/>
                  </a:lnTo>
                  <a:lnTo>
                    <a:pt x="77152" y="95250"/>
                  </a:lnTo>
                  <a:lnTo>
                    <a:pt x="77152" y="120015"/>
                  </a:lnTo>
                  <a:lnTo>
                    <a:pt x="0" y="120015"/>
                  </a:lnTo>
                  <a:lnTo>
                    <a:pt x="0" y="0"/>
                  </a:lnTo>
                  <a:close/>
                </a:path>
              </a:pathLst>
            </a:custGeom>
            <a:solidFill>
              <a:schemeClr val="bg2"/>
            </a:solidFill>
            <a:ln w="9525" cap="flat">
              <a:noFill/>
              <a:prstDash val="solid"/>
              <a:miter/>
            </a:ln>
          </p:spPr>
          <p:txBody>
            <a:bodyPr rtlCol="0" anchor="ctr"/>
            <a:lstStyle/>
            <a:p>
              <a:endParaRPr lang="nl-NL" dirty="0"/>
            </a:p>
          </p:txBody>
        </p:sp>
        <p:sp>
          <p:nvSpPr>
            <p:cNvPr id="8" name="Vrije vorm: vorm 7">
              <a:extLst>
                <a:ext uri="{FF2B5EF4-FFF2-40B4-BE49-F238E27FC236}">
                  <a16:creationId xmlns:a16="http://schemas.microsoft.com/office/drawing/2014/main" id="{97052BA1-D3EC-4D83-AA45-E15BFEF019C1}"/>
                </a:ext>
              </a:extLst>
            </p:cNvPr>
            <p:cNvSpPr/>
            <p:nvPr/>
          </p:nvSpPr>
          <p:spPr>
            <a:xfrm>
              <a:off x="4715229" y="2153101"/>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9" name="Vrije vorm: vorm 8">
              <a:extLst>
                <a:ext uri="{FF2B5EF4-FFF2-40B4-BE49-F238E27FC236}">
                  <a16:creationId xmlns:a16="http://schemas.microsoft.com/office/drawing/2014/main" id="{F02203B3-49EF-4035-B3E1-2723F26E0E96}"/>
                </a:ext>
              </a:extLst>
            </p:cNvPr>
            <p:cNvSpPr/>
            <p:nvPr/>
          </p:nvSpPr>
          <p:spPr>
            <a:xfrm>
              <a:off x="4960393" y="2153101"/>
              <a:ext cx="289433" cy="320081"/>
            </a:xfrm>
            <a:custGeom>
              <a:avLst/>
              <a:gdLst>
                <a:gd name="connsiteX0" fmla="*/ 50483 w 80962"/>
                <a:gd name="connsiteY0" fmla="*/ 34290 h 89535"/>
                <a:gd name="connsiteX1" fmla="*/ 51435 w 80962"/>
                <a:gd name="connsiteY1" fmla="*/ 34290 h 89535"/>
                <a:gd name="connsiteX2" fmla="*/ 51435 w 80962"/>
                <a:gd name="connsiteY2" fmla="*/ 32385 h 89535"/>
                <a:gd name="connsiteX3" fmla="*/ 39053 w 80962"/>
                <a:gd name="connsiteY3" fmla="*/ 22860 h 89535"/>
                <a:gd name="connsiteX4" fmla="*/ 16193 w 80962"/>
                <a:gd name="connsiteY4" fmla="*/ 31432 h 89535"/>
                <a:gd name="connsiteX5" fmla="*/ 5715 w 80962"/>
                <a:gd name="connsiteY5" fmla="*/ 11430 h 89535"/>
                <a:gd name="connsiteX6" fmla="*/ 41910 w 80962"/>
                <a:gd name="connsiteY6" fmla="*/ 0 h 89535"/>
                <a:gd name="connsiteX7" fmla="*/ 80963 w 80962"/>
                <a:gd name="connsiteY7" fmla="*/ 35243 h 89535"/>
                <a:gd name="connsiteX8" fmla="*/ 80963 w 80962"/>
                <a:gd name="connsiteY8" fmla="*/ 88582 h 89535"/>
                <a:gd name="connsiteX9" fmla="*/ 54293 w 80962"/>
                <a:gd name="connsiteY9" fmla="*/ 88582 h 89535"/>
                <a:gd name="connsiteX10" fmla="*/ 54293 w 80962"/>
                <a:gd name="connsiteY10" fmla="*/ 82868 h 89535"/>
                <a:gd name="connsiteX11" fmla="*/ 54293 w 80962"/>
                <a:gd name="connsiteY11" fmla="*/ 77153 h 89535"/>
                <a:gd name="connsiteX12" fmla="*/ 54293 w 80962"/>
                <a:gd name="connsiteY12" fmla="*/ 77153 h 89535"/>
                <a:gd name="connsiteX13" fmla="*/ 29528 w 80962"/>
                <a:gd name="connsiteY13" fmla="*/ 89535 h 89535"/>
                <a:gd name="connsiteX14" fmla="*/ 0 w 80962"/>
                <a:gd name="connsiteY14" fmla="*/ 61913 h 89535"/>
                <a:gd name="connsiteX15" fmla="*/ 50483 w 80962"/>
                <a:gd name="connsiteY15" fmla="*/ 34290 h 89535"/>
                <a:gd name="connsiteX16" fmla="*/ 37148 w 80962"/>
                <a:gd name="connsiteY16" fmla="*/ 68580 h 89535"/>
                <a:gd name="connsiteX17" fmla="*/ 51435 w 80962"/>
                <a:gd name="connsiteY17" fmla="*/ 53340 h 89535"/>
                <a:gd name="connsiteX18" fmla="*/ 51435 w 80962"/>
                <a:gd name="connsiteY18" fmla="*/ 51435 h 89535"/>
                <a:gd name="connsiteX19" fmla="*/ 48578 w 80962"/>
                <a:gd name="connsiteY19" fmla="*/ 51435 h 89535"/>
                <a:gd name="connsiteX20" fmla="*/ 28575 w 80962"/>
                <a:gd name="connsiteY20" fmla="*/ 60960 h 89535"/>
                <a:gd name="connsiteX21" fmla="*/ 37148 w 80962"/>
                <a:gd name="connsiteY21" fmla="*/ 68580 h 8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5">
                  <a:moveTo>
                    <a:pt x="50483" y="34290"/>
                  </a:moveTo>
                  <a:lnTo>
                    <a:pt x="51435" y="34290"/>
                  </a:lnTo>
                  <a:lnTo>
                    <a:pt x="51435" y="32385"/>
                  </a:lnTo>
                  <a:cubicBezTo>
                    <a:pt x="51435" y="24765"/>
                    <a:pt x="45720" y="22860"/>
                    <a:pt x="39053" y="22860"/>
                  </a:cubicBezTo>
                  <a:cubicBezTo>
                    <a:pt x="28575" y="22860"/>
                    <a:pt x="16193" y="31432"/>
                    <a:pt x="16193" y="31432"/>
                  </a:cubicBezTo>
                  <a:lnTo>
                    <a:pt x="5715" y="11430"/>
                  </a:lnTo>
                  <a:cubicBezTo>
                    <a:pt x="5715" y="11430"/>
                    <a:pt x="20955" y="0"/>
                    <a:pt x="41910" y="0"/>
                  </a:cubicBezTo>
                  <a:cubicBezTo>
                    <a:pt x="66675" y="0"/>
                    <a:pt x="80963" y="13335"/>
                    <a:pt x="80963" y="35243"/>
                  </a:cubicBezTo>
                  <a:lnTo>
                    <a:pt x="80963" y="88582"/>
                  </a:lnTo>
                  <a:lnTo>
                    <a:pt x="54293" y="88582"/>
                  </a:lnTo>
                  <a:lnTo>
                    <a:pt x="54293" y="82868"/>
                  </a:lnTo>
                  <a:cubicBezTo>
                    <a:pt x="54293" y="80010"/>
                    <a:pt x="54293" y="77153"/>
                    <a:pt x="54293" y="77153"/>
                  </a:cubicBezTo>
                  <a:lnTo>
                    <a:pt x="54293" y="77153"/>
                  </a:lnTo>
                  <a:cubicBezTo>
                    <a:pt x="54293" y="77153"/>
                    <a:pt x="47625" y="89535"/>
                    <a:pt x="29528" y="89535"/>
                  </a:cubicBezTo>
                  <a:cubicBezTo>
                    <a:pt x="13335" y="89535"/>
                    <a:pt x="0" y="79057"/>
                    <a:pt x="0" y="61913"/>
                  </a:cubicBezTo>
                  <a:cubicBezTo>
                    <a:pt x="0" y="37148"/>
                    <a:pt x="37148" y="34290"/>
                    <a:pt x="50483" y="34290"/>
                  </a:cubicBezTo>
                  <a:close/>
                  <a:moveTo>
                    <a:pt x="37148" y="68580"/>
                  </a:moveTo>
                  <a:cubicBezTo>
                    <a:pt x="44768" y="68580"/>
                    <a:pt x="51435" y="60007"/>
                    <a:pt x="51435" y="53340"/>
                  </a:cubicBezTo>
                  <a:lnTo>
                    <a:pt x="51435" y="51435"/>
                  </a:lnTo>
                  <a:lnTo>
                    <a:pt x="48578" y="51435"/>
                  </a:lnTo>
                  <a:cubicBezTo>
                    <a:pt x="39053" y="51435"/>
                    <a:pt x="28575" y="54293"/>
                    <a:pt x="28575" y="60960"/>
                  </a:cubicBezTo>
                  <a:cubicBezTo>
                    <a:pt x="29528" y="64770"/>
                    <a:pt x="31433"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10" name="Vrije vorm: vorm 9">
              <a:extLst>
                <a:ext uri="{FF2B5EF4-FFF2-40B4-BE49-F238E27FC236}">
                  <a16:creationId xmlns:a16="http://schemas.microsoft.com/office/drawing/2014/main" id="{AF00FAF7-6B45-4391-9B43-EBB2FCD293F6}"/>
                </a:ext>
              </a:extLst>
            </p:cNvPr>
            <p:cNvSpPr/>
            <p:nvPr/>
          </p:nvSpPr>
          <p:spPr>
            <a:xfrm>
              <a:off x="5311122"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2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2" y="35243"/>
                    <a:pt x="69532" y="62865"/>
                  </a:cubicBezTo>
                  <a:cubicBezTo>
                    <a:pt x="69532" y="77153"/>
                    <a:pt x="56198" y="90488"/>
                    <a:pt x="34290" y="90488"/>
                  </a:cubicBezTo>
                  <a:cubicBezTo>
                    <a:pt x="12382"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11" name="Vrije vorm: vorm 10">
              <a:extLst>
                <a:ext uri="{FF2B5EF4-FFF2-40B4-BE49-F238E27FC236}">
                  <a16:creationId xmlns:a16="http://schemas.microsoft.com/office/drawing/2014/main" id="{2BC5B4DE-CD17-4FF4-9967-E89A272C6D8D}"/>
                </a:ext>
              </a:extLst>
            </p:cNvPr>
            <p:cNvSpPr/>
            <p:nvPr/>
          </p:nvSpPr>
          <p:spPr>
            <a:xfrm>
              <a:off x="5620989" y="2153101"/>
              <a:ext cx="476716" cy="316674"/>
            </a:xfrm>
            <a:custGeom>
              <a:avLst/>
              <a:gdLst>
                <a:gd name="connsiteX0" fmla="*/ 952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2 w 133350"/>
                <a:gd name="connsiteY5" fmla="*/ 0 h 88582"/>
                <a:gd name="connsiteX6" fmla="*/ 78105 w 133350"/>
                <a:gd name="connsiteY6" fmla="*/ 14288 h 88582"/>
                <a:gd name="connsiteX7" fmla="*/ 78105 w 133350"/>
                <a:gd name="connsiteY7" fmla="*/ 14288 h 88582"/>
                <a:gd name="connsiteX8" fmla="*/ 105727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8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8 h 88582"/>
                <a:gd name="connsiteX19" fmla="*/ 45720 w 133350"/>
                <a:gd name="connsiteY19" fmla="*/ 26670 h 88582"/>
                <a:gd name="connsiteX20" fmla="*/ 29527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2" y="1905"/>
                  </a:moveTo>
                  <a:lnTo>
                    <a:pt x="28575" y="1905"/>
                  </a:lnTo>
                  <a:lnTo>
                    <a:pt x="28575" y="9525"/>
                  </a:lnTo>
                  <a:cubicBezTo>
                    <a:pt x="28575" y="12382"/>
                    <a:pt x="28575" y="15240"/>
                    <a:pt x="28575" y="15240"/>
                  </a:cubicBezTo>
                  <a:lnTo>
                    <a:pt x="28575" y="15240"/>
                  </a:lnTo>
                  <a:cubicBezTo>
                    <a:pt x="32385" y="9525"/>
                    <a:pt x="40958" y="0"/>
                    <a:pt x="54292" y="0"/>
                  </a:cubicBezTo>
                  <a:cubicBezTo>
                    <a:pt x="64770" y="0"/>
                    <a:pt x="74295" y="4763"/>
                    <a:pt x="78105" y="14288"/>
                  </a:cubicBezTo>
                  <a:lnTo>
                    <a:pt x="78105" y="14288"/>
                  </a:lnTo>
                  <a:cubicBezTo>
                    <a:pt x="82867" y="6668"/>
                    <a:pt x="92392" y="0"/>
                    <a:pt x="105727" y="0"/>
                  </a:cubicBezTo>
                  <a:cubicBezTo>
                    <a:pt x="121920" y="0"/>
                    <a:pt x="133350" y="8573"/>
                    <a:pt x="133350" y="32385"/>
                  </a:cubicBezTo>
                  <a:lnTo>
                    <a:pt x="133350" y="88582"/>
                  </a:lnTo>
                  <a:lnTo>
                    <a:pt x="104775" y="88582"/>
                  </a:lnTo>
                  <a:lnTo>
                    <a:pt x="104775" y="37148"/>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8"/>
                  </a:lnTo>
                  <a:cubicBezTo>
                    <a:pt x="52388" y="30480"/>
                    <a:pt x="51435" y="26670"/>
                    <a:pt x="45720" y="26670"/>
                  </a:cubicBezTo>
                  <a:cubicBezTo>
                    <a:pt x="36195" y="26670"/>
                    <a:pt x="32385" y="33338"/>
                    <a:pt x="29527" y="41910"/>
                  </a:cubicBezTo>
                  <a:cubicBezTo>
                    <a:pt x="28575" y="44768"/>
                    <a:pt x="28575" y="48578"/>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sp>
          <p:nvSpPr>
            <p:cNvPr id="12" name="Vrije vorm: vorm 11">
              <a:extLst>
                <a:ext uri="{FF2B5EF4-FFF2-40B4-BE49-F238E27FC236}">
                  <a16:creationId xmlns:a16="http://schemas.microsoft.com/office/drawing/2014/main" id="{0BA365A1-004C-4662-BC8D-90B21B1C10B3}"/>
                </a:ext>
              </a:extLst>
            </p:cNvPr>
            <p:cNvSpPr/>
            <p:nvPr/>
          </p:nvSpPr>
          <p:spPr>
            <a:xfrm>
              <a:off x="6182832" y="2159911"/>
              <a:ext cx="303053" cy="316674"/>
            </a:xfrm>
            <a:custGeom>
              <a:avLst/>
              <a:gdLst>
                <a:gd name="connsiteX0" fmla="*/ 0 w 84772"/>
                <a:gd name="connsiteY0" fmla="*/ 0 h 88582"/>
                <a:gd name="connsiteX1" fmla="*/ 28575 w 84772"/>
                <a:gd name="connsiteY1" fmla="*/ 0 h 88582"/>
                <a:gd name="connsiteX2" fmla="*/ 28575 w 84772"/>
                <a:gd name="connsiteY2" fmla="*/ 50482 h 88582"/>
                <a:gd name="connsiteX3" fmla="*/ 38100 w 84772"/>
                <a:gd name="connsiteY3" fmla="*/ 61913 h 88582"/>
                <a:gd name="connsiteX4" fmla="*/ 56198 w 84772"/>
                <a:gd name="connsiteY4" fmla="*/ 38100 h 88582"/>
                <a:gd name="connsiteX5" fmla="*/ 56198 w 84772"/>
                <a:gd name="connsiteY5" fmla="*/ 0 h 88582"/>
                <a:gd name="connsiteX6" fmla="*/ 84773 w 84772"/>
                <a:gd name="connsiteY6" fmla="*/ 0 h 88582"/>
                <a:gd name="connsiteX7" fmla="*/ 84773 w 84772"/>
                <a:gd name="connsiteY7" fmla="*/ 86677 h 88582"/>
                <a:gd name="connsiteX8" fmla="*/ 57150 w 84772"/>
                <a:gd name="connsiteY8" fmla="*/ 86677 h 88582"/>
                <a:gd name="connsiteX9" fmla="*/ 57150 w 84772"/>
                <a:gd name="connsiteY9" fmla="*/ 79057 h 88582"/>
                <a:gd name="connsiteX10" fmla="*/ 57150 w 84772"/>
                <a:gd name="connsiteY10" fmla="*/ 73343 h 88582"/>
                <a:gd name="connsiteX11" fmla="*/ 57150 w 84772"/>
                <a:gd name="connsiteY11" fmla="*/ 73343 h 88582"/>
                <a:gd name="connsiteX12" fmla="*/ 30480 w 84772"/>
                <a:gd name="connsiteY12" fmla="*/ 88582 h 88582"/>
                <a:gd name="connsiteX13" fmla="*/ 0 w 84772"/>
                <a:gd name="connsiteY13" fmla="*/ 56198 h 88582"/>
                <a:gd name="connsiteX14" fmla="*/ 0 w 84772"/>
                <a:gd name="connsiteY14" fmla="*/ 0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772" h="88582">
                  <a:moveTo>
                    <a:pt x="0" y="0"/>
                  </a:moveTo>
                  <a:lnTo>
                    <a:pt x="28575" y="0"/>
                  </a:lnTo>
                  <a:lnTo>
                    <a:pt x="28575" y="50482"/>
                  </a:lnTo>
                  <a:cubicBezTo>
                    <a:pt x="28575" y="58102"/>
                    <a:pt x="31433" y="61913"/>
                    <a:pt x="38100" y="61913"/>
                  </a:cubicBezTo>
                  <a:cubicBezTo>
                    <a:pt x="50483" y="61913"/>
                    <a:pt x="56198" y="51435"/>
                    <a:pt x="56198" y="38100"/>
                  </a:cubicBezTo>
                  <a:lnTo>
                    <a:pt x="56198" y="0"/>
                  </a:lnTo>
                  <a:lnTo>
                    <a:pt x="84773" y="0"/>
                  </a:lnTo>
                  <a:lnTo>
                    <a:pt x="84773" y="86677"/>
                  </a:lnTo>
                  <a:lnTo>
                    <a:pt x="57150" y="86677"/>
                  </a:lnTo>
                  <a:lnTo>
                    <a:pt x="57150" y="79057"/>
                  </a:lnTo>
                  <a:cubicBezTo>
                    <a:pt x="57150" y="76200"/>
                    <a:pt x="57150" y="73343"/>
                    <a:pt x="57150" y="73343"/>
                  </a:cubicBezTo>
                  <a:lnTo>
                    <a:pt x="57150" y="73343"/>
                  </a:lnTo>
                  <a:cubicBezTo>
                    <a:pt x="52388" y="82868"/>
                    <a:pt x="41910" y="88582"/>
                    <a:pt x="30480" y="88582"/>
                  </a:cubicBezTo>
                  <a:cubicBezTo>
                    <a:pt x="13335" y="88582"/>
                    <a:pt x="0" y="80963"/>
                    <a:pt x="0" y="56198"/>
                  </a:cubicBezTo>
                  <a:lnTo>
                    <a:pt x="0" y="0"/>
                  </a:lnTo>
                  <a:close/>
                </a:path>
              </a:pathLst>
            </a:custGeom>
            <a:solidFill>
              <a:schemeClr val="bg2"/>
            </a:solidFill>
            <a:ln w="9525" cap="flat">
              <a:noFill/>
              <a:prstDash val="solid"/>
              <a:miter/>
            </a:ln>
          </p:spPr>
          <p:txBody>
            <a:bodyPr rtlCol="0" anchor="ctr"/>
            <a:lstStyle/>
            <a:p>
              <a:endParaRPr lang="nl-NL" dirty="0"/>
            </a:p>
          </p:txBody>
        </p:sp>
        <p:sp>
          <p:nvSpPr>
            <p:cNvPr id="13" name="Vrije vorm: vorm 12">
              <a:extLst>
                <a:ext uri="{FF2B5EF4-FFF2-40B4-BE49-F238E27FC236}">
                  <a16:creationId xmlns:a16="http://schemas.microsoft.com/office/drawing/2014/main" id="{A468D9FB-9E6A-4B48-984D-96948A717B5B}"/>
                </a:ext>
              </a:extLst>
            </p:cNvPr>
            <p:cNvSpPr/>
            <p:nvPr/>
          </p:nvSpPr>
          <p:spPr>
            <a:xfrm>
              <a:off x="6557394"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grpSp>
      <p:grpSp>
        <p:nvGrpSpPr>
          <p:cNvPr id="42" name="Groep 41">
            <a:extLst>
              <a:ext uri="{FF2B5EF4-FFF2-40B4-BE49-F238E27FC236}">
                <a16:creationId xmlns:a16="http://schemas.microsoft.com/office/drawing/2014/main" id="{2EC1E8AA-E5A8-4E8B-9383-F91003EB7223}"/>
              </a:ext>
            </a:extLst>
          </p:cNvPr>
          <p:cNvGrpSpPr/>
          <p:nvPr userDrawn="1"/>
        </p:nvGrpSpPr>
        <p:grpSpPr>
          <a:xfrm>
            <a:off x="4354283" y="2687706"/>
            <a:ext cx="3033955" cy="551625"/>
            <a:chOff x="4354283" y="2687706"/>
            <a:chExt cx="3033955" cy="551625"/>
          </a:xfrm>
        </p:grpSpPr>
        <p:sp>
          <p:nvSpPr>
            <p:cNvPr id="14" name="Vrije vorm: vorm 13">
              <a:extLst>
                <a:ext uri="{FF2B5EF4-FFF2-40B4-BE49-F238E27FC236}">
                  <a16:creationId xmlns:a16="http://schemas.microsoft.com/office/drawing/2014/main" id="{EFA52198-CAC7-41AE-B161-A56F22D0E909}"/>
                </a:ext>
              </a:extLst>
            </p:cNvPr>
            <p:cNvSpPr/>
            <p:nvPr/>
          </p:nvSpPr>
          <p:spPr>
            <a:xfrm>
              <a:off x="4354283" y="2687706"/>
              <a:ext cx="360942" cy="435855"/>
            </a:xfrm>
            <a:custGeom>
              <a:avLst/>
              <a:gdLst>
                <a:gd name="connsiteX0" fmla="*/ 0 w 100965"/>
                <a:gd name="connsiteY0" fmla="*/ 0 h 121920"/>
                <a:gd name="connsiteX1" fmla="*/ 29528 w 100965"/>
                <a:gd name="connsiteY1" fmla="*/ 0 h 121920"/>
                <a:gd name="connsiteX2" fmla="*/ 29528 w 100965"/>
                <a:gd name="connsiteY2" fmla="*/ 76200 h 121920"/>
                <a:gd name="connsiteX3" fmla="*/ 50482 w 100965"/>
                <a:gd name="connsiteY3" fmla="*/ 95250 h 121920"/>
                <a:gd name="connsiteX4" fmla="*/ 71438 w 100965"/>
                <a:gd name="connsiteY4" fmla="*/ 76200 h 121920"/>
                <a:gd name="connsiteX5" fmla="*/ 71438 w 100965"/>
                <a:gd name="connsiteY5" fmla="*/ 0 h 121920"/>
                <a:gd name="connsiteX6" fmla="*/ 100965 w 100965"/>
                <a:gd name="connsiteY6" fmla="*/ 0 h 121920"/>
                <a:gd name="connsiteX7" fmla="*/ 100965 w 100965"/>
                <a:gd name="connsiteY7" fmla="*/ 76200 h 121920"/>
                <a:gd name="connsiteX8" fmla="*/ 51435 w 100965"/>
                <a:gd name="connsiteY8" fmla="*/ 121920 h 121920"/>
                <a:gd name="connsiteX9" fmla="*/ 953 w 100965"/>
                <a:gd name="connsiteY9" fmla="*/ 76200 h 121920"/>
                <a:gd name="connsiteX10" fmla="*/ 953 w 100965"/>
                <a:gd name="connsiteY10" fmla="*/ 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65" h="121920">
                  <a:moveTo>
                    <a:pt x="0" y="0"/>
                  </a:moveTo>
                  <a:lnTo>
                    <a:pt x="29528" y="0"/>
                  </a:lnTo>
                  <a:lnTo>
                    <a:pt x="29528" y="76200"/>
                  </a:lnTo>
                  <a:cubicBezTo>
                    <a:pt x="29528" y="88582"/>
                    <a:pt x="38100" y="95250"/>
                    <a:pt x="50482" y="95250"/>
                  </a:cubicBezTo>
                  <a:cubicBezTo>
                    <a:pt x="62865" y="95250"/>
                    <a:pt x="71438" y="88582"/>
                    <a:pt x="71438" y="76200"/>
                  </a:cubicBezTo>
                  <a:lnTo>
                    <a:pt x="71438" y="0"/>
                  </a:lnTo>
                  <a:lnTo>
                    <a:pt x="100965" y="0"/>
                  </a:lnTo>
                  <a:lnTo>
                    <a:pt x="100965" y="76200"/>
                  </a:lnTo>
                  <a:cubicBezTo>
                    <a:pt x="100965" y="102870"/>
                    <a:pt x="80963" y="121920"/>
                    <a:pt x="51435" y="121920"/>
                  </a:cubicBezTo>
                  <a:cubicBezTo>
                    <a:pt x="20955" y="121920"/>
                    <a:pt x="953" y="102870"/>
                    <a:pt x="953" y="76200"/>
                  </a:cubicBezTo>
                  <a:lnTo>
                    <a:pt x="953" y="0"/>
                  </a:lnTo>
                  <a:close/>
                </a:path>
              </a:pathLst>
            </a:custGeom>
            <a:solidFill>
              <a:schemeClr val="bg2"/>
            </a:solidFill>
            <a:ln w="9525" cap="flat">
              <a:noFill/>
              <a:prstDash val="solid"/>
              <a:miter/>
            </a:ln>
          </p:spPr>
          <p:txBody>
            <a:bodyPr rtlCol="0" anchor="ctr"/>
            <a:lstStyle/>
            <a:p>
              <a:endParaRPr lang="nl-NL" dirty="0"/>
            </a:p>
          </p:txBody>
        </p:sp>
        <p:sp>
          <p:nvSpPr>
            <p:cNvPr id="15" name="Vrije vorm: vorm 14">
              <a:extLst>
                <a:ext uri="{FF2B5EF4-FFF2-40B4-BE49-F238E27FC236}">
                  <a16:creationId xmlns:a16="http://schemas.microsoft.com/office/drawing/2014/main" id="{3F20BB96-9381-47D5-ABBA-4C1F3DEF845E}"/>
                </a:ext>
              </a:extLst>
            </p:cNvPr>
            <p:cNvSpPr/>
            <p:nvPr/>
          </p:nvSpPr>
          <p:spPr>
            <a:xfrm>
              <a:off x="4807165" y="2800073"/>
              <a:ext cx="309864" cy="316674"/>
            </a:xfrm>
            <a:custGeom>
              <a:avLst/>
              <a:gdLst>
                <a:gd name="connsiteX0" fmla="*/ 0 w 86677"/>
                <a:gd name="connsiteY0" fmla="*/ 1905 h 88582"/>
                <a:gd name="connsiteX1" fmla="*/ 27623 w 86677"/>
                <a:gd name="connsiteY1" fmla="*/ 1905 h 88582"/>
                <a:gd name="connsiteX2" fmla="*/ 27623 w 86677"/>
                <a:gd name="connsiteY2" fmla="*/ 9525 h 88582"/>
                <a:gd name="connsiteX3" fmla="*/ 27623 w 86677"/>
                <a:gd name="connsiteY3" fmla="*/ 15240 h 88582"/>
                <a:gd name="connsiteX4" fmla="*/ 27623 w 86677"/>
                <a:gd name="connsiteY4" fmla="*/ 15240 h 88582"/>
                <a:gd name="connsiteX5" fmla="*/ 55245 w 86677"/>
                <a:gd name="connsiteY5" fmla="*/ 0 h 88582"/>
                <a:gd name="connsiteX6" fmla="*/ 86678 w 86677"/>
                <a:gd name="connsiteY6" fmla="*/ 32385 h 88582"/>
                <a:gd name="connsiteX7" fmla="*/ 86678 w 86677"/>
                <a:gd name="connsiteY7" fmla="*/ 88582 h 88582"/>
                <a:gd name="connsiteX8" fmla="*/ 58103 w 86677"/>
                <a:gd name="connsiteY8" fmla="*/ 88582 h 88582"/>
                <a:gd name="connsiteX9" fmla="*/ 58103 w 86677"/>
                <a:gd name="connsiteY9" fmla="*/ 38100 h 88582"/>
                <a:gd name="connsiteX10" fmla="*/ 48578 w 86677"/>
                <a:gd name="connsiteY10" fmla="*/ 26670 h 88582"/>
                <a:gd name="connsiteX11" fmla="*/ 31433 w 86677"/>
                <a:gd name="connsiteY11" fmla="*/ 39053 h 88582"/>
                <a:gd name="connsiteX12" fmla="*/ 29528 w 86677"/>
                <a:gd name="connsiteY12" fmla="*/ 50482 h 88582"/>
                <a:gd name="connsiteX13" fmla="*/ 29528 w 86677"/>
                <a:gd name="connsiteY13" fmla="*/ 88582 h 88582"/>
                <a:gd name="connsiteX14" fmla="*/ 953 w 86677"/>
                <a:gd name="connsiteY14" fmla="*/ 88582 h 88582"/>
                <a:gd name="connsiteX15" fmla="*/ 953 w 86677"/>
                <a:gd name="connsiteY15"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677" h="88582">
                  <a:moveTo>
                    <a:pt x="0" y="1905"/>
                  </a:moveTo>
                  <a:lnTo>
                    <a:pt x="27623" y="1905"/>
                  </a:lnTo>
                  <a:lnTo>
                    <a:pt x="27623" y="9525"/>
                  </a:lnTo>
                  <a:cubicBezTo>
                    <a:pt x="27623" y="12382"/>
                    <a:pt x="27623" y="15240"/>
                    <a:pt x="27623" y="15240"/>
                  </a:cubicBezTo>
                  <a:lnTo>
                    <a:pt x="27623" y="15240"/>
                  </a:lnTo>
                  <a:cubicBezTo>
                    <a:pt x="31433" y="8573"/>
                    <a:pt x="40005" y="0"/>
                    <a:pt x="55245" y="0"/>
                  </a:cubicBezTo>
                  <a:cubicBezTo>
                    <a:pt x="72390" y="0"/>
                    <a:pt x="86678" y="7620"/>
                    <a:pt x="86678" y="32385"/>
                  </a:cubicBezTo>
                  <a:lnTo>
                    <a:pt x="86678" y="88582"/>
                  </a:lnTo>
                  <a:lnTo>
                    <a:pt x="58103" y="88582"/>
                  </a:lnTo>
                  <a:lnTo>
                    <a:pt x="58103" y="38100"/>
                  </a:lnTo>
                  <a:cubicBezTo>
                    <a:pt x="58103" y="30480"/>
                    <a:pt x="55245" y="26670"/>
                    <a:pt x="48578" y="26670"/>
                  </a:cubicBezTo>
                  <a:cubicBezTo>
                    <a:pt x="40005" y="26670"/>
                    <a:pt x="34290" y="31432"/>
                    <a:pt x="31433" y="39053"/>
                  </a:cubicBezTo>
                  <a:cubicBezTo>
                    <a:pt x="30480" y="42863"/>
                    <a:pt x="29528" y="46673"/>
                    <a:pt x="29528" y="50482"/>
                  </a:cubicBezTo>
                  <a:lnTo>
                    <a:pt x="29528" y="88582"/>
                  </a:lnTo>
                  <a:lnTo>
                    <a:pt x="953" y="88582"/>
                  </a:lnTo>
                  <a:lnTo>
                    <a:pt x="953" y="1905"/>
                  </a:lnTo>
                  <a:close/>
                </a:path>
              </a:pathLst>
            </a:custGeom>
            <a:solidFill>
              <a:schemeClr val="bg2"/>
            </a:solidFill>
            <a:ln w="9525" cap="flat">
              <a:noFill/>
              <a:prstDash val="solid"/>
              <a:miter/>
            </a:ln>
          </p:spPr>
          <p:txBody>
            <a:bodyPr rtlCol="0" anchor="ctr"/>
            <a:lstStyle/>
            <a:p>
              <a:endParaRPr lang="nl-NL" dirty="0"/>
            </a:p>
          </p:txBody>
        </p:sp>
        <p:sp>
          <p:nvSpPr>
            <p:cNvPr id="16" name="Vrije vorm: vorm 15">
              <a:extLst>
                <a:ext uri="{FF2B5EF4-FFF2-40B4-BE49-F238E27FC236}">
                  <a16:creationId xmlns:a16="http://schemas.microsoft.com/office/drawing/2014/main" id="{F0B93A72-5783-4E75-809F-9CC49065B4E5}"/>
                </a:ext>
              </a:extLst>
            </p:cNvPr>
            <p:cNvSpPr/>
            <p:nvPr/>
          </p:nvSpPr>
          <p:spPr>
            <a:xfrm>
              <a:off x="5198752" y="2687706"/>
              <a:ext cx="105557" cy="429041"/>
            </a:xfrm>
            <a:custGeom>
              <a:avLst/>
              <a:gdLst>
                <a:gd name="connsiteX0" fmla="*/ 0 w 29527"/>
                <a:gd name="connsiteY0" fmla="*/ 33338 h 120014"/>
                <a:gd name="connsiteX1" fmla="*/ 28575 w 29527"/>
                <a:gd name="connsiteY1" fmla="*/ 33338 h 120014"/>
                <a:gd name="connsiteX2" fmla="*/ 28575 w 29527"/>
                <a:gd name="connsiteY2" fmla="*/ 120015 h 120014"/>
                <a:gd name="connsiteX3" fmla="*/ 0 w 29527"/>
                <a:gd name="connsiteY3" fmla="*/ 120015 h 120014"/>
                <a:gd name="connsiteX4" fmla="*/ 0 w 29527"/>
                <a:gd name="connsiteY4" fmla="*/ 33338 h 120014"/>
                <a:gd name="connsiteX5" fmla="*/ 953 w 29527"/>
                <a:gd name="connsiteY5" fmla="*/ 0 h 120014"/>
                <a:gd name="connsiteX6" fmla="*/ 29528 w 29527"/>
                <a:gd name="connsiteY6" fmla="*/ 0 h 120014"/>
                <a:gd name="connsiteX7" fmla="*/ 29528 w 29527"/>
                <a:gd name="connsiteY7" fmla="*/ 22860 h 120014"/>
                <a:gd name="connsiteX8" fmla="*/ 953 w 29527"/>
                <a:gd name="connsiteY8" fmla="*/ 22860 h 120014"/>
                <a:gd name="connsiteX9" fmla="*/ 953 w 29527"/>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 h="120014">
                  <a:moveTo>
                    <a:pt x="0" y="33338"/>
                  </a:moveTo>
                  <a:lnTo>
                    <a:pt x="28575" y="33338"/>
                  </a:lnTo>
                  <a:lnTo>
                    <a:pt x="28575" y="120015"/>
                  </a:lnTo>
                  <a:lnTo>
                    <a:pt x="0" y="120015"/>
                  </a:lnTo>
                  <a:lnTo>
                    <a:pt x="0" y="33338"/>
                  </a:lnTo>
                  <a:close/>
                  <a:moveTo>
                    <a:pt x="953" y="0"/>
                  </a:moveTo>
                  <a:lnTo>
                    <a:pt x="29528" y="0"/>
                  </a:lnTo>
                  <a:lnTo>
                    <a:pt x="29528" y="22860"/>
                  </a:lnTo>
                  <a:lnTo>
                    <a:pt x="953" y="22860"/>
                  </a:lnTo>
                  <a:lnTo>
                    <a:pt x="953" y="0"/>
                  </a:lnTo>
                  <a:close/>
                </a:path>
              </a:pathLst>
            </a:custGeom>
            <a:solidFill>
              <a:schemeClr val="bg2"/>
            </a:solidFill>
            <a:ln w="9525" cap="flat">
              <a:noFill/>
              <a:prstDash val="solid"/>
              <a:miter/>
            </a:ln>
          </p:spPr>
          <p:txBody>
            <a:bodyPr rtlCol="0" anchor="ctr"/>
            <a:lstStyle/>
            <a:p>
              <a:endParaRPr lang="nl-NL" dirty="0"/>
            </a:p>
          </p:txBody>
        </p:sp>
        <p:sp>
          <p:nvSpPr>
            <p:cNvPr id="17" name="Vrije vorm: vorm 16">
              <a:extLst>
                <a:ext uri="{FF2B5EF4-FFF2-40B4-BE49-F238E27FC236}">
                  <a16:creationId xmlns:a16="http://schemas.microsoft.com/office/drawing/2014/main" id="{2C954D20-9FDD-47FC-B3FF-2CC53DA94EE3}"/>
                </a:ext>
              </a:extLst>
            </p:cNvPr>
            <p:cNvSpPr/>
            <p:nvPr/>
          </p:nvSpPr>
          <p:spPr>
            <a:xfrm>
              <a:off x="5351983" y="2806883"/>
              <a:ext cx="337105" cy="309864"/>
            </a:xfrm>
            <a:custGeom>
              <a:avLst/>
              <a:gdLst>
                <a:gd name="connsiteX0" fmla="*/ 0 w 94297"/>
                <a:gd name="connsiteY0" fmla="*/ 0 h 86677"/>
                <a:gd name="connsiteX1" fmla="*/ 30480 w 94297"/>
                <a:gd name="connsiteY1" fmla="*/ 0 h 86677"/>
                <a:gd name="connsiteX2" fmla="*/ 43815 w 94297"/>
                <a:gd name="connsiteY2" fmla="*/ 45720 h 86677"/>
                <a:gd name="connsiteX3" fmla="*/ 46673 w 94297"/>
                <a:gd name="connsiteY3" fmla="*/ 60960 h 86677"/>
                <a:gd name="connsiteX4" fmla="*/ 46673 w 94297"/>
                <a:gd name="connsiteY4" fmla="*/ 60960 h 86677"/>
                <a:gd name="connsiteX5" fmla="*/ 49530 w 94297"/>
                <a:gd name="connsiteY5" fmla="*/ 45720 h 86677"/>
                <a:gd name="connsiteX6" fmla="*/ 62865 w 94297"/>
                <a:gd name="connsiteY6" fmla="*/ 0 h 86677"/>
                <a:gd name="connsiteX7" fmla="*/ 94298 w 94297"/>
                <a:gd name="connsiteY7" fmla="*/ 0 h 86677"/>
                <a:gd name="connsiteX8" fmla="*/ 65723 w 94297"/>
                <a:gd name="connsiteY8" fmla="*/ 86677 h 86677"/>
                <a:gd name="connsiteX9" fmla="*/ 30480 w 94297"/>
                <a:gd name="connsiteY9" fmla="*/ 86677 h 86677"/>
                <a:gd name="connsiteX10" fmla="*/ 0 w 94297"/>
                <a:gd name="connsiteY10" fmla="*/ 0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297" h="86677">
                  <a:moveTo>
                    <a:pt x="0" y="0"/>
                  </a:moveTo>
                  <a:lnTo>
                    <a:pt x="30480" y="0"/>
                  </a:lnTo>
                  <a:lnTo>
                    <a:pt x="43815" y="45720"/>
                  </a:lnTo>
                  <a:cubicBezTo>
                    <a:pt x="45720" y="51435"/>
                    <a:pt x="46673" y="60960"/>
                    <a:pt x="46673" y="60960"/>
                  </a:cubicBezTo>
                  <a:lnTo>
                    <a:pt x="46673" y="60960"/>
                  </a:lnTo>
                  <a:cubicBezTo>
                    <a:pt x="46673" y="60960"/>
                    <a:pt x="48577" y="51435"/>
                    <a:pt x="49530" y="45720"/>
                  </a:cubicBezTo>
                  <a:lnTo>
                    <a:pt x="62865" y="0"/>
                  </a:lnTo>
                  <a:lnTo>
                    <a:pt x="94298" y="0"/>
                  </a:lnTo>
                  <a:lnTo>
                    <a:pt x="65723" y="86677"/>
                  </a:lnTo>
                  <a:lnTo>
                    <a:pt x="30480" y="86677"/>
                  </a:lnTo>
                  <a:lnTo>
                    <a:pt x="0" y="0"/>
                  </a:lnTo>
                  <a:close/>
                </a:path>
              </a:pathLst>
            </a:custGeom>
            <a:solidFill>
              <a:schemeClr val="bg2"/>
            </a:solidFill>
            <a:ln w="9525" cap="flat">
              <a:noFill/>
              <a:prstDash val="solid"/>
              <a:miter/>
            </a:ln>
          </p:spPr>
          <p:txBody>
            <a:bodyPr rtlCol="0" anchor="ctr"/>
            <a:lstStyle/>
            <a:p>
              <a:endParaRPr lang="nl-NL" dirty="0"/>
            </a:p>
          </p:txBody>
        </p:sp>
        <p:sp>
          <p:nvSpPr>
            <p:cNvPr id="18" name="Vrije vorm: vorm 17">
              <a:extLst>
                <a:ext uri="{FF2B5EF4-FFF2-40B4-BE49-F238E27FC236}">
                  <a16:creationId xmlns:a16="http://schemas.microsoft.com/office/drawing/2014/main" id="{A8E5AB73-6690-4594-B7E7-AC8B77DCE8C4}"/>
                </a:ext>
              </a:extLst>
            </p:cNvPr>
            <p:cNvSpPr/>
            <p:nvPr/>
          </p:nvSpPr>
          <p:spPr>
            <a:xfrm>
              <a:off x="5716333" y="2800073"/>
              <a:ext cx="306460" cy="320077"/>
            </a:xfrm>
            <a:custGeom>
              <a:avLst/>
              <a:gdLst>
                <a:gd name="connsiteX0" fmla="*/ 45720 w 85725"/>
                <a:gd name="connsiteY0" fmla="*/ 0 h 89534"/>
                <a:gd name="connsiteX1" fmla="*/ 85725 w 85725"/>
                <a:gd name="connsiteY1" fmla="*/ 41910 h 89534"/>
                <a:gd name="connsiteX2" fmla="*/ 84772 w 85725"/>
                <a:gd name="connsiteY2" fmla="*/ 50482 h 89534"/>
                <a:gd name="connsiteX3" fmla="*/ 30480 w 85725"/>
                <a:gd name="connsiteY3" fmla="*/ 50482 h 89534"/>
                <a:gd name="connsiteX4" fmla="*/ 50482 w 85725"/>
                <a:gd name="connsiteY4" fmla="*/ 65723 h 89534"/>
                <a:gd name="connsiteX5" fmla="*/ 74295 w 85725"/>
                <a:gd name="connsiteY5" fmla="*/ 57150 h 89534"/>
                <a:gd name="connsiteX6" fmla="*/ 84772 w 85725"/>
                <a:gd name="connsiteY6" fmla="*/ 77153 h 89534"/>
                <a:gd name="connsiteX7" fmla="*/ 47625 w 85725"/>
                <a:gd name="connsiteY7" fmla="*/ 89535 h 89534"/>
                <a:gd name="connsiteX8" fmla="*/ 0 w 85725"/>
                <a:gd name="connsiteY8" fmla="*/ 43815 h 89534"/>
                <a:gd name="connsiteX9" fmla="*/ 45720 w 85725"/>
                <a:gd name="connsiteY9" fmla="*/ 0 h 89534"/>
                <a:gd name="connsiteX10" fmla="*/ 56197 w 85725"/>
                <a:gd name="connsiteY10" fmla="*/ 34290 h 89534"/>
                <a:gd name="connsiteX11" fmla="*/ 44767 w 85725"/>
                <a:gd name="connsiteY11" fmla="*/ 21907 h 89534"/>
                <a:gd name="connsiteX12" fmla="*/ 30480 w 85725"/>
                <a:gd name="connsiteY12" fmla="*/ 34290 h 89534"/>
                <a:gd name="connsiteX13" fmla="*/ 56197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8"/>
                    <a:pt x="85725" y="41910"/>
                  </a:cubicBezTo>
                  <a:cubicBezTo>
                    <a:pt x="85725" y="44768"/>
                    <a:pt x="84772" y="50482"/>
                    <a:pt x="84772" y="50482"/>
                  </a:cubicBezTo>
                  <a:lnTo>
                    <a:pt x="30480" y="50482"/>
                  </a:lnTo>
                  <a:cubicBezTo>
                    <a:pt x="32385" y="60960"/>
                    <a:pt x="40957" y="65723"/>
                    <a:pt x="50482" y="65723"/>
                  </a:cubicBezTo>
                  <a:cubicBezTo>
                    <a:pt x="62865" y="65723"/>
                    <a:pt x="74295" y="57150"/>
                    <a:pt x="74295" y="57150"/>
                  </a:cubicBezTo>
                  <a:lnTo>
                    <a:pt x="84772" y="77153"/>
                  </a:lnTo>
                  <a:cubicBezTo>
                    <a:pt x="84772" y="77153"/>
                    <a:pt x="70485" y="89535"/>
                    <a:pt x="47625" y="89535"/>
                  </a:cubicBezTo>
                  <a:cubicBezTo>
                    <a:pt x="17145" y="89535"/>
                    <a:pt x="0" y="67628"/>
                    <a:pt x="0" y="43815"/>
                  </a:cubicBezTo>
                  <a:cubicBezTo>
                    <a:pt x="952" y="20003"/>
                    <a:pt x="18097" y="0"/>
                    <a:pt x="45720" y="0"/>
                  </a:cubicBezTo>
                  <a:close/>
                  <a:moveTo>
                    <a:pt x="56197" y="34290"/>
                  </a:moveTo>
                  <a:cubicBezTo>
                    <a:pt x="56197" y="27623"/>
                    <a:pt x="51435" y="21907"/>
                    <a:pt x="44767" y="21907"/>
                  </a:cubicBezTo>
                  <a:cubicBezTo>
                    <a:pt x="36195" y="21907"/>
                    <a:pt x="32385" y="27623"/>
                    <a:pt x="30480" y="34290"/>
                  </a:cubicBezTo>
                  <a:lnTo>
                    <a:pt x="56197" y="34290"/>
                  </a:lnTo>
                  <a:close/>
                </a:path>
              </a:pathLst>
            </a:custGeom>
            <a:solidFill>
              <a:schemeClr val="bg2"/>
            </a:solidFill>
            <a:ln w="9525" cap="flat">
              <a:noFill/>
              <a:prstDash val="solid"/>
              <a:miter/>
            </a:ln>
          </p:spPr>
          <p:txBody>
            <a:bodyPr rtlCol="0" anchor="ctr"/>
            <a:lstStyle/>
            <a:p>
              <a:endParaRPr lang="nl-NL" dirty="0"/>
            </a:p>
          </p:txBody>
        </p:sp>
        <p:sp>
          <p:nvSpPr>
            <p:cNvPr id="19" name="Vrije vorm: vorm 18">
              <a:extLst>
                <a:ext uri="{FF2B5EF4-FFF2-40B4-BE49-F238E27FC236}">
                  <a16:creationId xmlns:a16="http://schemas.microsoft.com/office/drawing/2014/main" id="{88A82032-3B94-4D7E-BF31-F922F7792FF3}"/>
                </a:ext>
              </a:extLst>
            </p:cNvPr>
            <p:cNvSpPr/>
            <p:nvPr/>
          </p:nvSpPr>
          <p:spPr>
            <a:xfrm>
              <a:off x="6090895" y="2800073"/>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20" name="Vrije vorm: vorm 19">
              <a:extLst>
                <a:ext uri="{FF2B5EF4-FFF2-40B4-BE49-F238E27FC236}">
                  <a16:creationId xmlns:a16="http://schemas.microsoft.com/office/drawing/2014/main" id="{68C6D5C1-EF2A-450D-A305-DAE3F8EA246F}"/>
                </a:ext>
              </a:extLst>
            </p:cNvPr>
            <p:cNvSpPr/>
            <p:nvPr/>
          </p:nvSpPr>
          <p:spPr>
            <a:xfrm>
              <a:off x="6339467" y="2800073"/>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21" name="Vrije vorm: vorm 20">
              <a:extLst>
                <a:ext uri="{FF2B5EF4-FFF2-40B4-BE49-F238E27FC236}">
                  <a16:creationId xmlns:a16="http://schemas.microsoft.com/office/drawing/2014/main" id="{EFAAAF49-AAC4-42B1-B5AC-CBEC5DF462B4}"/>
                </a:ext>
              </a:extLst>
            </p:cNvPr>
            <p:cNvSpPr/>
            <p:nvPr/>
          </p:nvSpPr>
          <p:spPr>
            <a:xfrm>
              <a:off x="6656144" y="2687706"/>
              <a:ext cx="102153" cy="429041"/>
            </a:xfrm>
            <a:custGeom>
              <a:avLst/>
              <a:gdLst>
                <a:gd name="connsiteX0" fmla="*/ 0 w 28575"/>
                <a:gd name="connsiteY0" fmla="*/ 33338 h 120014"/>
                <a:gd name="connsiteX1" fmla="*/ 28575 w 28575"/>
                <a:gd name="connsiteY1" fmla="*/ 33338 h 120014"/>
                <a:gd name="connsiteX2" fmla="*/ 28575 w 28575"/>
                <a:gd name="connsiteY2" fmla="*/ 120015 h 120014"/>
                <a:gd name="connsiteX3" fmla="*/ 0 w 28575"/>
                <a:gd name="connsiteY3" fmla="*/ 120015 h 120014"/>
                <a:gd name="connsiteX4" fmla="*/ 0 w 28575"/>
                <a:gd name="connsiteY4" fmla="*/ 33338 h 120014"/>
                <a:gd name="connsiteX5" fmla="*/ 0 w 28575"/>
                <a:gd name="connsiteY5" fmla="*/ 0 h 120014"/>
                <a:gd name="connsiteX6" fmla="*/ 28575 w 28575"/>
                <a:gd name="connsiteY6" fmla="*/ 0 h 120014"/>
                <a:gd name="connsiteX7" fmla="*/ 28575 w 28575"/>
                <a:gd name="connsiteY7" fmla="*/ 22860 h 120014"/>
                <a:gd name="connsiteX8" fmla="*/ 0 w 28575"/>
                <a:gd name="connsiteY8" fmla="*/ 22860 h 120014"/>
                <a:gd name="connsiteX9" fmla="*/ 0 w 28575"/>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120014">
                  <a:moveTo>
                    <a:pt x="0" y="33338"/>
                  </a:moveTo>
                  <a:lnTo>
                    <a:pt x="28575" y="33338"/>
                  </a:lnTo>
                  <a:lnTo>
                    <a:pt x="28575" y="120015"/>
                  </a:lnTo>
                  <a:lnTo>
                    <a:pt x="0" y="120015"/>
                  </a:lnTo>
                  <a:lnTo>
                    <a:pt x="0" y="33338"/>
                  </a:lnTo>
                  <a:close/>
                  <a:moveTo>
                    <a:pt x="0" y="0"/>
                  </a:moveTo>
                  <a:lnTo>
                    <a:pt x="28575" y="0"/>
                  </a:lnTo>
                  <a:lnTo>
                    <a:pt x="28575" y="22860"/>
                  </a:lnTo>
                  <a:lnTo>
                    <a:pt x="0" y="22860"/>
                  </a:lnTo>
                  <a:lnTo>
                    <a:pt x="0" y="0"/>
                  </a:lnTo>
                  <a:close/>
                </a:path>
              </a:pathLst>
            </a:custGeom>
            <a:solidFill>
              <a:schemeClr val="bg2"/>
            </a:solidFill>
            <a:ln w="9525" cap="flat">
              <a:noFill/>
              <a:prstDash val="solid"/>
              <a:miter/>
            </a:ln>
          </p:spPr>
          <p:txBody>
            <a:bodyPr rtlCol="0" anchor="ctr"/>
            <a:lstStyle/>
            <a:p>
              <a:endParaRPr lang="nl-NL" dirty="0"/>
            </a:p>
          </p:txBody>
        </p:sp>
        <p:sp>
          <p:nvSpPr>
            <p:cNvPr id="22" name="Vrije vorm: vorm 21">
              <a:extLst>
                <a:ext uri="{FF2B5EF4-FFF2-40B4-BE49-F238E27FC236}">
                  <a16:creationId xmlns:a16="http://schemas.microsoft.com/office/drawing/2014/main" id="{6E7E083A-B961-49A2-A4A3-766962A5439C}"/>
                </a:ext>
              </a:extLst>
            </p:cNvPr>
            <p:cNvSpPr/>
            <p:nvPr/>
          </p:nvSpPr>
          <p:spPr>
            <a:xfrm>
              <a:off x="6822993" y="2725160"/>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7"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3" name="Vrije vorm: vorm 22">
              <a:extLst>
                <a:ext uri="{FF2B5EF4-FFF2-40B4-BE49-F238E27FC236}">
                  <a16:creationId xmlns:a16="http://schemas.microsoft.com/office/drawing/2014/main" id="{EE5D4C6F-AF62-4406-B434-6D5FEC982072}"/>
                </a:ext>
              </a:extLst>
            </p:cNvPr>
            <p:cNvSpPr/>
            <p:nvPr/>
          </p:nvSpPr>
          <p:spPr>
            <a:xfrm>
              <a:off x="7057944" y="2806883"/>
              <a:ext cx="330294" cy="432448"/>
            </a:xfrm>
            <a:custGeom>
              <a:avLst/>
              <a:gdLst>
                <a:gd name="connsiteX0" fmla="*/ 12383 w 92392"/>
                <a:gd name="connsiteY0" fmla="*/ 94298 h 120967"/>
                <a:gd name="connsiteX1" fmla="*/ 20955 w 92392"/>
                <a:gd name="connsiteY1" fmla="*/ 97155 h 120967"/>
                <a:gd name="connsiteX2" fmla="*/ 35243 w 92392"/>
                <a:gd name="connsiteY2" fmla="*/ 88583 h 120967"/>
                <a:gd name="connsiteX3" fmla="*/ 37148 w 92392"/>
                <a:gd name="connsiteY3" fmla="*/ 84773 h 120967"/>
                <a:gd name="connsiteX4" fmla="*/ 0 w 92392"/>
                <a:gd name="connsiteY4" fmla="*/ 0 h 120967"/>
                <a:gd name="connsiteX5" fmla="*/ 32385 w 92392"/>
                <a:gd name="connsiteY5" fmla="*/ 0 h 120967"/>
                <a:gd name="connsiteX6" fmla="*/ 44768 w 92392"/>
                <a:gd name="connsiteY6" fmla="*/ 40005 h 120967"/>
                <a:gd name="connsiteX7" fmla="*/ 47625 w 92392"/>
                <a:gd name="connsiteY7" fmla="*/ 53340 h 120967"/>
                <a:gd name="connsiteX8" fmla="*/ 47625 w 92392"/>
                <a:gd name="connsiteY8" fmla="*/ 53340 h 120967"/>
                <a:gd name="connsiteX9" fmla="*/ 50483 w 92392"/>
                <a:gd name="connsiteY9" fmla="*/ 40005 h 120967"/>
                <a:gd name="connsiteX10" fmla="*/ 60960 w 92392"/>
                <a:gd name="connsiteY10" fmla="*/ 0 h 120967"/>
                <a:gd name="connsiteX11" fmla="*/ 92393 w 92392"/>
                <a:gd name="connsiteY11" fmla="*/ 0 h 120967"/>
                <a:gd name="connsiteX12" fmla="*/ 57150 w 92392"/>
                <a:gd name="connsiteY12" fmla="*/ 95250 h 120967"/>
                <a:gd name="connsiteX13" fmla="*/ 20955 w 92392"/>
                <a:gd name="connsiteY13" fmla="*/ 120967 h 120967"/>
                <a:gd name="connsiteX14" fmla="*/ 953 w 92392"/>
                <a:gd name="connsiteY14" fmla="*/ 115252 h 120967"/>
                <a:gd name="connsiteX15" fmla="*/ 12383 w 92392"/>
                <a:gd name="connsiteY15" fmla="*/ 94298 h 12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2392" h="120967">
                  <a:moveTo>
                    <a:pt x="12383" y="94298"/>
                  </a:moveTo>
                  <a:cubicBezTo>
                    <a:pt x="12383" y="94298"/>
                    <a:pt x="17145" y="97155"/>
                    <a:pt x="20955" y="97155"/>
                  </a:cubicBezTo>
                  <a:cubicBezTo>
                    <a:pt x="25718" y="97155"/>
                    <a:pt x="31433" y="96202"/>
                    <a:pt x="35243" y="88583"/>
                  </a:cubicBezTo>
                  <a:lnTo>
                    <a:pt x="37148" y="84773"/>
                  </a:lnTo>
                  <a:lnTo>
                    <a:pt x="0" y="0"/>
                  </a:lnTo>
                  <a:lnTo>
                    <a:pt x="32385" y="0"/>
                  </a:lnTo>
                  <a:lnTo>
                    <a:pt x="44768" y="40005"/>
                  </a:lnTo>
                  <a:cubicBezTo>
                    <a:pt x="46673" y="44768"/>
                    <a:pt x="47625" y="53340"/>
                    <a:pt x="47625" y="53340"/>
                  </a:cubicBezTo>
                  <a:lnTo>
                    <a:pt x="47625" y="53340"/>
                  </a:lnTo>
                  <a:cubicBezTo>
                    <a:pt x="47625" y="53340"/>
                    <a:pt x="49530" y="44768"/>
                    <a:pt x="50483" y="40005"/>
                  </a:cubicBezTo>
                  <a:lnTo>
                    <a:pt x="60960" y="0"/>
                  </a:lnTo>
                  <a:lnTo>
                    <a:pt x="92393" y="0"/>
                  </a:lnTo>
                  <a:lnTo>
                    <a:pt x="57150" y="95250"/>
                  </a:lnTo>
                  <a:cubicBezTo>
                    <a:pt x="49530" y="114300"/>
                    <a:pt x="35243" y="120967"/>
                    <a:pt x="20955" y="120967"/>
                  </a:cubicBezTo>
                  <a:cubicBezTo>
                    <a:pt x="9525" y="120967"/>
                    <a:pt x="953" y="115252"/>
                    <a:pt x="953" y="115252"/>
                  </a:cubicBezTo>
                  <a:lnTo>
                    <a:pt x="12383" y="94298"/>
                  </a:lnTo>
                  <a:close/>
                </a:path>
              </a:pathLst>
            </a:custGeom>
            <a:solidFill>
              <a:schemeClr val="bg2"/>
            </a:solidFill>
            <a:ln w="9525" cap="flat">
              <a:noFill/>
              <a:prstDash val="solid"/>
              <a:miter/>
            </a:ln>
          </p:spPr>
          <p:txBody>
            <a:bodyPr rtlCol="0" anchor="ctr"/>
            <a:lstStyle/>
            <a:p>
              <a:endParaRPr lang="nl-NL" dirty="0"/>
            </a:p>
          </p:txBody>
        </p:sp>
      </p:grpSp>
      <p:grpSp>
        <p:nvGrpSpPr>
          <p:cNvPr id="43" name="Groep 42">
            <a:extLst>
              <a:ext uri="{FF2B5EF4-FFF2-40B4-BE49-F238E27FC236}">
                <a16:creationId xmlns:a16="http://schemas.microsoft.com/office/drawing/2014/main" id="{F93E14F7-F60C-4A64-AB60-031B45201180}"/>
              </a:ext>
            </a:extLst>
          </p:cNvPr>
          <p:cNvGrpSpPr/>
          <p:nvPr userDrawn="1"/>
        </p:nvGrpSpPr>
        <p:grpSpPr>
          <a:xfrm>
            <a:off x="4361097" y="3334677"/>
            <a:ext cx="3156539" cy="435855"/>
            <a:chOff x="4361097" y="3334677"/>
            <a:chExt cx="3156539" cy="435855"/>
          </a:xfrm>
        </p:grpSpPr>
        <p:sp>
          <p:nvSpPr>
            <p:cNvPr id="24" name="Vrije vorm: vorm 23">
              <a:extLst>
                <a:ext uri="{FF2B5EF4-FFF2-40B4-BE49-F238E27FC236}">
                  <a16:creationId xmlns:a16="http://schemas.microsoft.com/office/drawing/2014/main" id="{026E3D35-99B8-4EF7-B916-167C89C413FD}"/>
                </a:ext>
              </a:extLst>
            </p:cNvPr>
            <p:cNvSpPr/>
            <p:nvPr/>
          </p:nvSpPr>
          <p:spPr>
            <a:xfrm>
              <a:off x="4361097" y="3334677"/>
              <a:ext cx="343915" cy="429041"/>
            </a:xfrm>
            <a:custGeom>
              <a:avLst/>
              <a:gdLst>
                <a:gd name="connsiteX0" fmla="*/ 0 w 96202"/>
                <a:gd name="connsiteY0" fmla="*/ 0 h 120014"/>
                <a:gd name="connsiteX1" fmla="*/ 41910 w 96202"/>
                <a:gd name="connsiteY1" fmla="*/ 0 h 120014"/>
                <a:gd name="connsiteX2" fmla="*/ 64770 w 96202"/>
                <a:gd name="connsiteY2" fmla="*/ 2858 h 120014"/>
                <a:gd name="connsiteX3" fmla="*/ 86677 w 96202"/>
                <a:gd name="connsiteY3" fmla="*/ 38100 h 120014"/>
                <a:gd name="connsiteX4" fmla="*/ 68580 w 96202"/>
                <a:gd name="connsiteY4" fmla="*/ 70485 h 120014"/>
                <a:gd name="connsiteX5" fmla="*/ 68580 w 96202"/>
                <a:gd name="connsiteY5" fmla="*/ 70485 h 120014"/>
                <a:gd name="connsiteX6" fmla="*/ 73343 w 96202"/>
                <a:gd name="connsiteY6" fmla="*/ 78105 h 120014"/>
                <a:gd name="connsiteX7" fmla="*/ 96202 w 96202"/>
                <a:gd name="connsiteY7" fmla="*/ 120015 h 120014"/>
                <a:gd name="connsiteX8" fmla="*/ 63818 w 96202"/>
                <a:gd name="connsiteY8" fmla="*/ 120015 h 120014"/>
                <a:gd name="connsiteX9" fmla="*/ 42863 w 96202"/>
                <a:gd name="connsiteY9" fmla="*/ 80010 h 120014"/>
                <a:gd name="connsiteX10" fmla="*/ 29527 w 96202"/>
                <a:gd name="connsiteY10" fmla="*/ 80010 h 120014"/>
                <a:gd name="connsiteX11" fmla="*/ 29527 w 96202"/>
                <a:gd name="connsiteY11" fmla="*/ 120015 h 120014"/>
                <a:gd name="connsiteX12" fmla="*/ 0 w 96202"/>
                <a:gd name="connsiteY12" fmla="*/ 120015 h 120014"/>
                <a:gd name="connsiteX13" fmla="*/ 0 w 96202"/>
                <a:gd name="connsiteY13" fmla="*/ 0 h 120014"/>
                <a:gd name="connsiteX14" fmla="*/ 41910 w 96202"/>
                <a:gd name="connsiteY14" fmla="*/ 54292 h 120014"/>
                <a:gd name="connsiteX15" fmla="*/ 57150 w 96202"/>
                <a:gd name="connsiteY15" fmla="*/ 40005 h 120014"/>
                <a:gd name="connsiteX16" fmla="*/ 39052 w 96202"/>
                <a:gd name="connsiteY16" fmla="*/ 25717 h 120014"/>
                <a:gd name="connsiteX17" fmla="*/ 29527 w 96202"/>
                <a:gd name="connsiteY17" fmla="*/ 25717 h 120014"/>
                <a:gd name="connsiteX18" fmla="*/ 29527 w 96202"/>
                <a:gd name="connsiteY18" fmla="*/ 55245 h 120014"/>
                <a:gd name="connsiteX19" fmla="*/ 41910 w 96202"/>
                <a:gd name="connsiteY19" fmla="*/ 55245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202" h="120014">
                  <a:moveTo>
                    <a:pt x="0" y="0"/>
                  </a:moveTo>
                  <a:lnTo>
                    <a:pt x="41910" y="0"/>
                  </a:lnTo>
                  <a:cubicBezTo>
                    <a:pt x="54293" y="0"/>
                    <a:pt x="60007" y="952"/>
                    <a:pt x="64770" y="2858"/>
                  </a:cubicBezTo>
                  <a:cubicBezTo>
                    <a:pt x="78105" y="7620"/>
                    <a:pt x="86677" y="20002"/>
                    <a:pt x="86677" y="38100"/>
                  </a:cubicBezTo>
                  <a:cubicBezTo>
                    <a:pt x="86677" y="50483"/>
                    <a:pt x="80963" y="64770"/>
                    <a:pt x="68580" y="70485"/>
                  </a:cubicBezTo>
                  <a:lnTo>
                    <a:pt x="68580" y="70485"/>
                  </a:lnTo>
                  <a:cubicBezTo>
                    <a:pt x="68580" y="70485"/>
                    <a:pt x="70485" y="72390"/>
                    <a:pt x="73343" y="78105"/>
                  </a:cubicBezTo>
                  <a:lnTo>
                    <a:pt x="96202" y="120015"/>
                  </a:lnTo>
                  <a:lnTo>
                    <a:pt x="63818" y="120015"/>
                  </a:lnTo>
                  <a:lnTo>
                    <a:pt x="42863" y="80010"/>
                  </a:lnTo>
                  <a:lnTo>
                    <a:pt x="29527" y="80010"/>
                  </a:lnTo>
                  <a:lnTo>
                    <a:pt x="29527" y="120015"/>
                  </a:lnTo>
                  <a:lnTo>
                    <a:pt x="0" y="120015"/>
                  </a:lnTo>
                  <a:lnTo>
                    <a:pt x="0" y="0"/>
                  </a:lnTo>
                  <a:close/>
                  <a:moveTo>
                    <a:pt x="41910" y="54292"/>
                  </a:moveTo>
                  <a:cubicBezTo>
                    <a:pt x="51435" y="54292"/>
                    <a:pt x="57150" y="49530"/>
                    <a:pt x="57150" y="40005"/>
                  </a:cubicBezTo>
                  <a:cubicBezTo>
                    <a:pt x="57150" y="31433"/>
                    <a:pt x="53340" y="25717"/>
                    <a:pt x="39052" y="25717"/>
                  </a:cubicBezTo>
                  <a:lnTo>
                    <a:pt x="29527" y="25717"/>
                  </a:lnTo>
                  <a:lnTo>
                    <a:pt x="29527" y="55245"/>
                  </a:lnTo>
                  <a:lnTo>
                    <a:pt x="41910" y="55245"/>
                  </a:lnTo>
                  <a:close/>
                </a:path>
              </a:pathLst>
            </a:custGeom>
            <a:solidFill>
              <a:schemeClr val="bg2"/>
            </a:solidFill>
            <a:ln w="9525" cap="flat">
              <a:noFill/>
              <a:prstDash val="solid"/>
              <a:miter/>
            </a:ln>
          </p:spPr>
          <p:txBody>
            <a:bodyPr rtlCol="0" anchor="ctr"/>
            <a:lstStyle/>
            <a:p>
              <a:endParaRPr lang="nl-NL" dirty="0"/>
            </a:p>
          </p:txBody>
        </p:sp>
        <p:sp>
          <p:nvSpPr>
            <p:cNvPr id="25" name="Vrije vorm: vorm 24">
              <a:extLst>
                <a:ext uri="{FF2B5EF4-FFF2-40B4-BE49-F238E27FC236}">
                  <a16:creationId xmlns:a16="http://schemas.microsoft.com/office/drawing/2014/main" id="{90FFE07C-9C98-4D81-8F1A-E4DFBC806CA9}"/>
                </a:ext>
              </a:extLst>
            </p:cNvPr>
            <p:cNvSpPr/>
            <p:nvPr/>
          </p:nvSpPr>
          <p:spPr>
            <a:xfrm>
              <a:off x="4749173" y="3447044"/>
              <a:ext cx="347425" cy="323484"/>
            </a:xfrm>
            <a:custGeom>
              <a:avLst/>
              <a:gdLst>
                <a:gd name="connsiteX0" fmla="*/ 47655 w 97184"/>
                <a:gd name="connsiteY0" fmla="*/ 0 h 90487"/>
                <a:gd name="connsiteX1" fmla="*/ 97185 w 97184"/>
                <a:gd name="connsiteY1" fmla="*/ 45720 h 90487"/>
                <a:gd name="connsiteX2" fmla="*/ 48607 w 97184"/>
                <a:gd name="connsiteY2" fmla="*/ 90488 h 90487"/>
                <a:gd name="connsiteX3" fmla="*/ 30 w 97184"/>
                <a:gd name="connsiteY3" fmla="*/ 45720 h 90487"/>
                <a:gd name="connsiteX4" fmla="*/ 47655 w 97184"/>
                <a:gd name="connsiteY4" fmla="*/ 0 h 90487"/>
                <a:gd name="connsiteX5" fmla="*/ 48607 w 97184"/>
                <a:gd name="connsiteY5" fmla="*/ 66675 h 90487"/>
                <a:gd name="connsiteX6" fmla="*/ 68610 w 97184"/>
                <a:gd name="connsiteY6" fmla="*/ 45720 h 90487"/>
                <a:gd name="connsiteX7" fmla="*/ 48607 w 97184"/>
                <a:gd name="connsiteY7" fmla="*/ 24765 h 90487"/>
                <a:gd name="connsiteX8" fmla="*/ 28605 w 97184"/>
                <a:gd name="connsiteY8" fmla="*/ 45720 h 90487"/>
                <a:gd name="connsiteX9" fmla="*/ 48607 w 97184"/>
                <a:gd name="connsiteY9" fmla="*/ 66675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84" h="90487">
                  <a:moveTo>
                    <a:pt x="47655" y="0"/>
                  </a:moveTo>
                  <a:cubicBezTo>
                    <a:pt x="75277" y="0"/>
                    <a:pt x="97185" y="18097"/>
                    <a:pt x="97185" y="45720"/>
                  </a:cubicBezTo>
                  <a:cubicBezTo>
                    <a:pt x="97185" y="72390"/>
                    <a:pt x="75277" y="90488"/>
                    <a:pt x="48607" y="90488"/>
                  </a:cubicBezTo>
                  <a:cubicBezTo>
                    <a:pt x="20985" y="90488"/>
                    <a:pt x="30" y="72390"/>
                    <a:pt x="30" y="45720"/>
                  </a:cubicBezTo>
                  <a:cubicBezTo>
                    <a:pt x="-923" y="18097"/>
                    <a:pt x="20985" y="0"/>
                    <a:pt x="47655" y="0"/>
                  </a:cubicBezTo>
                  <a:close/>
                  <a:moveTo>
                    <a:pt x="48607" y="66675"/>
                  </a:moveTo>
                  <a:cubicBezTo>
                    <a:pt x="59085" y="66675"/>
                    <a:pt x="68610" y="59055"/>
                    <a:pt x="68610" y="45720"/>
                  </a:cubicBezTo>
                  <a:cubicBezTo>
                    <a:pt x="68610" y="32385"/>
                    <a:pt x="59085" y="24765"/>
                    <a:pt x="48607" y="24765"/>
                  </a:cubicBezTo>
                  <a:cubicBezTo>
                    <a:pt x="38130" y="24765"/>
                    <a:pt x="28605" y="33338"/>
                    <a:pt x="28605" y="45720"/>
                  </a:cubicBezTo>
                  <a:cubicBezTo>
                    <a:pt x="28605" y="58102"/>
                    <a:pt x="37177" y="66675"/>
                    <a:pt x="48607" y="66675"/>
                  </a:cubicBezTo>
                  <a:close/>
                </a:path>
              </a:pathLst>
            </a:custGeom>
            <a:solidFill>
              <a:schemeClr val="bg2"/>
            </a:solidFill>
            <a:ln w="9525" cap="flat">
              <a:noFill/>
              <a:prstDash val="solid"/>
              <a:miter/>
            </a:ln>
          </p:spPr>
          <p:txBody>
            <a:bodyPr rtlCol="0" anchor="ctr"/>
            <a:lstStyle/>
            <a:p>
              <a:endParaRPr lang="nl-NL" dirty="0"/>
            </a:p>
          </p:txBody>
        </p:sp>
        <p:sp>
          <p:nvSpPr>
            <p:cNvPr id="26" name="Vrije vorm: vorm 25">
              <a:extLst>
                <a:ext uri="{FF2B5EF4-FFF2-40B4-BE49-F238E27FC236}">
                  <a16:creationId xmlns:a16="http://schemas.microsoft.com/office/drawing/2014/main" id="{8FE59109-6CF0-4282-B81E-955662909901}"/>
                </a:ext>
              </a:extLst>
            </p:cNvPr>
            <p:cNvSpPr/>
            <p:nvPr/>
          </p:nvSpPr>
          <p:spPr>
            <a:xfrm>
              <a:off x="5137459" y="3372132"/>
              <a:ext cx="211117" cy="398397"/>
            </a:xfrm>
            <a:custGeom>
              <a:avLst/>
              <a:gdLst>
                <a:gd name="connsiteX0" fmla="*/ 11430 w 59055"/>
                <a:gd name="connsiteY0" fmla="*/ 47625 h 111442"/>
                <a:gd name="connsiteX1" fmla="*/ 0 w 59055"/>
                <a:gd name="connsiteY1" fmla="*/ 47625 h 111442"/>
                <a:gd name="connsiteX2" fmla="*/ 0 w 59055"/>
                <a:gd name="connsiteY2" fmla="*/ 24765 h 111442"/>
                <a:gd name="connsiteX3" fmla="*/ 11430 w 59055"/>
                <a:gd name="connsiteY3" fmla="*/ 24765 h 111442"/>
                <a:gd name="connsiteX4" fmla="*/ 11430 w 59055"/>
                <a:gd name="connsiteY4" fmla="*/ 0 h 111442"/>
                <a:gd name="connsiteX5" fmla="*/ 40005 w 59055"/>
                <a:gd name="connsiteY5" fmla="*/ 0 h 111442"/>
                <a:gd name="connsiteX6" fmla="*/ 40005 w 59055"/>
                <a:gd name="connsiteY6" fmla="*/ 24765 h 111442"/>
                <a:gd name="connsiteX7" fmla="*/ 58103 w 59055"/>
                <a:gd name="connsiteY7" fmla="*/ 24765 h 111442"/>
                <a:gd name="connsiteX8" fmla="*/ 58103 w 59055"/>
                <a:gd name="connsiteY8" fmla="*/ 47625 h 111442"/>
                <a:gd name="connsiteX9" fmla="*/ 40005 w 59055"/>
                <a:gd name="connsiteY9" fmla="*/ 47625 h 111442"/>
                <a:gd name="connsiteX10" fmla="*/ 40005 w 59055"/>
                <a:gd name="connsiteY10" fmla="*/ 74295 h 111442"/>
                <a:gd name="connsiteX11" fmla="*/ 55245 w 59055"/>
                <a:gd name="connsiteY11" fmla="*/ 85725 h 111442"/>
                <a:gd name="connsiteX12" fmla="*/ 59055 w 59055"/>
                <a:gd name="connsiteY12" fmla="*/ 85725 h 111442"/>
                <a:gd name="connsiteX13" fmla="*/ 59055 w 59055"/>
                <a:gd name="connsiteY13" fmla="*/ 110490 h 111442"/>
                <a:gd name="connsiteX14" fmla="*/ 51435 w 59055"/>
                <a:gd name="connsiteY14" fmla="*/ 111443 h 111442"/>
                <a:gd name="connsiteX15" fmla="*/ 11430 w 59055"/>
                <a:gd name="connsiteY15" fmla="*/ 79058 h 111442"/>
                <a:gd name="connsiteX16" fmla="*/ 11430 w 59055"/>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 h="111442">
                  <a:moveTo>
                    <a:pt x="11430" y="47625"/>
                  </a:moveTo>
                  <a:lnTo>
                    <a:pt x="0" y="47625"/>
                  </a:lnTo>
                  <a:lnTo>
                    <a:pt x="0" y="24765"/>
                  </a:lnTo>
                  <a:lnTo>
                    <a:pt x="11430" y="24765"/>
                  </a:lnTo>
                  <a:lnTo>
                    <a:pt x="11430" y="0"/>
                  </a:lnTo>
                  <a:lnTo>
                    <a:pt x="40005" y="0"/>
                  </a:lnTo>
                  <a:lnTo>
                    <a:pt x="40005" y="24765"/>
                  </a:lnTo>
                  <a:lnTo>
                    <a:pt x="58103" y="24765"/>
                  </a:lnTo>
                  <a:lnTo>
                    <a:pt x="58103"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7" name="Vrije vorm: vorm 26">
              <a:extLst>
                <a:ext uri="{FF2B5EF4-FFF2-40B4-BE49-F238E27FC236}">
                  <a16:creationId xmlns:a16="http://schemas.microsoft.com/office/drawing/2014/main" id="{EC13EE3F-4BDE-4052-82D4-BC5BF7F212B1}"/>
                </a:ext>
              </a:extLst>
            </p:cNvPr>
            <p:cNvSpPr/>
            <p:nvPr/>
          </p:nvSpPr>
          <p:spPr>
            <a:xfrm>
              <a:off x="5396252" y="3372132"/>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8" name="Vrije vorm: vorm 27">
              <a:extLst>
                <a:ext uri="{FF2B5EF4-FFF2-40B4-BE49-F238E27FC236}">
                  <a16:creationId xmlns:a16="http://schemas.microsoft.com/office/drawing/2014/main" id="{5AF63B7B-B11B-4F5A-821D-343D578F9177}"/>
                </a:ext>
              </a:extLst>
            </p:cNvPr>
            <p:cNvSpPr/>
            <p:nvPr/>
          </p:nvSpPr>
          <p:spPr>
            <a:xfrm>
              <a:off x="5658444" y="3447044"/>
              <a:ext cx="306460" cy="320077"/>
            </a:xfrm>
            <a:custGeom>
              <a:avLst/>
              <a:gdLst>
                <a:gd name="connsiteX0" fmla="*/ 45720 w 85725"/>
                <a:gd name="connsiteY0" fmla="*/ 0 h 89534"/>
                <a:gd name="connsiteX1" fmla="*/ 85725 w 85725"/>
                <a:gd name="connsiteY1" fmla="*/ 41910 h 89534"/>
                <a:gd name="connsiteX2" fmla="*/ 84773 w 85725"/>
                <a:gd name="connsiteY2" fmla="*/ 50482 h 89534"/>
                <a:gd name="connsiteX3" fmla="*/ 30480 w 85725"/>
                <a:gd name="connsiteY3" fmla="*/ 50482 h 89534"/>
                <a:gd name="connsiteX4" fmla="*/ 50483 w 85725"/>
                <a:gd name="connsiteY4" fmla="*/ 65722 h 89534"/>
                <a:gd name="connsiteX5" fmla="*/ 74295 w 85725"/>
                <a:gd name="connsiteY5" fmla="*/ 57150 h 89534"/>
                <a:gd name="connsiteX6" fmla="*/ 84773 w 85725"/>
                <a:gd name="connsiteY6" fmla="*/ 77152 h 89534"/>
                <a:gd name="connsiteX7" fmla="*/ 47625 w 85725"/>
                <a:gd name="connsiteY7" fmla="*/ 89535 h 89534"/>
                <a:gd name="connsiteX8" fmla="*/ 0 w 85725"/>
                <a:gd name="connsiteY8" fmla="*/ 43815 h 89534"/>
                <a:gd name="connsiteX9" fmla="*/ 45720 w 85725"/>
                <a:gd name="connsiteY9" fmla="*/ 0 h 89534"/>
                <a:gd name="connsiteX10" fmla="*/ 56198 w 85725"/>
                <a:gd name="connsiteY10" fmla="*/ 34290 h 89534"/>
                <a:gd name="connsiteX11" fmla="*/ 44768 w 85725"/>
                <a:gd name="connsiteY11" fmla="*/ 21907 h 89534"/>
                <a:gd name="connsiteX12" fmla="*/ 30480 w 85725"/>
                <a:gd name="connsiteY12" fmla="*/ 34290 h 89534"/>
                <a:gd name="connsiteX13" fmla="*/ 56198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7"/>
                    <a:pt x="85725" y="41910"/>
                  </a:cubicBezTo>
                  <a:cubicBezTo>
                    <a:pt x="85725" y="44767"/>
                    <a:pt x="84773" y="50482"/>
                    <a:pt x="84773" y="50482"/>
                  </a:cubicBezTo>
                  <a:lnTo>
                    <a:pt x="30480" y="50482"/>
                  </a:lnTo>
                  <a:cubicBezTo>
                    <a:pt x="32385" y="60960"/>
                    <a:pt x="40958" y="65722"/>
                    <a:pt x="50483" y="65722"/>
                  </a:cubicBezTo>
                  <a:cubicBezTo>
                    <a:pt x="62865" y="65722"/>
                    <a:pt x="74295" y="57150"/>
                    <a:pt x="74295" y="57150"/>
                  </a:cubicBezTo>
                  <a:lnTo>
                    <a:pt x="84773" y="77152"/>
                  </a:lnTo>
                  <a:cubicBezTo>
                    <a:pt x="84773" y="77152"/>
                    <a:pt x="70485" y="89535"/>
                    <a:pt x="47625" y="89535"/>
                  </a:cubicBezTo>
                  <a:cubicBezTo>
                    <a:pt x="17145" y="89535"/>
                    <a:pt x="0" y="67627"/>
                    <a:pt x="0" y="43815"/>
                  </a:cubicBezTo>
                  <a:cubicBezTo>
                    <a:pt x="952" y="20002"/>
                    <a:pt x="18098" y="0"/>
                    <a:pt x="45720" y="0"/>
                  </a:cubicBezTo>
                  <a:close/>
                  <a:moveTo>
                    <a:pt x="56198" y="34290"/>
                  </a:moveTo>
                  <a:cubicBezTo>
                    <a:pt x="56198" y="27622"/>
                    <a:pt x="51435" y="21907"/>
                    <a:pt x="44768" y="21907"/>
                  </a:cubicBezTo>
                  <a:cubicBezTo>
                    <a:pt x="36195" y="21907"/>
                    <a:pt x="32385" y="27622"/>
                    <a:pt x="30480" y="34290"/>
                  </a:cubicBezTo>
                  <a:lnTo>
                    <a:pt x="56198" y="34290"/>
                  </a:lnTo>
                  <a:close/>
                </a:path>
              </a:pathLst>
            </a:custGeom>
            <a:solidFill>
              <a:schemeClr val="bg2"/>
            </a:solidFill>
            <a:ln w="9525" cap="flat">
              <a:noFill/>
              <a:prstDash val="solid"/>
              <a:miter/>
            </a:ln>
          </p:spPr>
          <p:txBody>
            <a:bodyPr rtlCol="0" anchor="ctr"/>
            <a:lstStyle/>
            <a:p>
              <a:endParaRPr lang="nl-NL" dirty="0"/>
            </a:p>
          </p:txBody>
        </p:sp>
        <p:sp>
          <p:nvSpPr>
            <p:cNvPr id="29" name="Vrije vorm: vorm 28">
              <a:extLst>
                <a:ext uri="{FF2B5EF4-FFF2-40B4-BE49-F238E27FC236}">
                  <a16:creationId xmlns:a16="http://schemas.microsoft.com/office/drawing/2014/main" id="{1EC6E0D1-54E5-4B3C-B3A3-8CEDEBF0042B}"/>
                </a:ext>
              </a:extLst>
            </p:cNvPr>
            <p:cNvSpPr/>
            <p:nvPr/>
          </p:nvSpPr>
          <p:spPr>
            <a:xfrm>
              <a:off x="6033006" y="3447044"/>
              <a:ext cx="211117" cy="309864"/>
            </a:xfrm>
            <a:custGeom>
              <a:avLst/>
              <a:gdLst>
                <a:gd name="connsiteX0" fmla="*/ 0 w 59055"/>
                <a:gd name="connsiteY0" fmla="*/ 1905 h 86677"/>
                <a:gd name="connsiteX1" fmla="*/ 27623 w 59055"/>
                <a:gd name="connsiteY1" fmla="*/ 1905 h 86677"/>
                <a:gd name="connsiteX2" fmla="*/ 27623 w 59055"/>
                <a:gd name="connsiteY2" fmla="*/ 16192 h 86677"/>
                <a:gd name="connsiteX3" fmla="*/ 27623 w 59055"/>
                <a:gd name="connsiteY3" fmla="*/ 21907 h 86677"/>
                <a:gd name="connsiteX4" fmla="*/ 27623 w 59055"/>
                <a:gd name="connsiteY4" fmla="*/ 21907 h 86677"/>
                <a:gd name="connsiteX5" fmla="*/ 55245 w 59055"/>
                <a:gd name="connsiteY5" fmla="*/ 0 h 86677"/>
                <a:gd name="connsiteX6" fmla="*/ 59055 w 59055"/>
                <a:gd name="connsiteY6" fmla="*/ 0 h 86677"/>
                <a:gd name="connsiteX7" fmla="*/ 59055 w 59055"/>
                <a:gd name="connsiteY7" fmla="*/ 28575 h 86677"/>
                <a:gd name="connsiteX8" fmla="*/ 53340 w 59055"/>
                <a:gd name="connsiteY8" fmla="*/ 27622 h 86677"/>
                <a:gd name="connsiteX9" fmla="*/ 31433 w 59055"/>
                <a:gd name="connsiteY9" fmla="*/ 42863 h 86677"/>
                <a:gd name="connsiteX10" fmla="*/ 29527 w 59055"/>
                <a:gd name="connsiteY10" fmla="*/ 54292 h 86677"/>
                <a:gd name="connsiteX11" fmla="*/ 29527 w 59055"/>
                <a:gd name="connsiteY11" fmla="*/ 86677 h 86677"/>
                <a:gd name="connsiteX12" fmla="*/ 952 w 59055"/>
                <a:gd name="connsiteY12" fmla="*/ 86677 h 86677"/>
                <a:gd name="connsiteX13" fmla="*/ 952 w 59055"/>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 h="86677">
                  <a:moveTo>
                    <a:pt x="0" y="1905"/>
                  </a:moveTo>
                  <a:lnTo>
                    <a:pt x="27623" y="1905"/>
                  </a:lnTo>
                  <a:lnTo>
                    <a:pt x="27623" y="16192"/>
                  </a:lnTo>
                  <a:cubicBezTo>
                    <a:pt x="27623" y="19050"/>
                    <a:pt x="27623" y="21907"/>
                    <a:pt x="27623" y="21907"/>
                  </a:cubicBezTo>
                  <a:lnTo>
                    <a:pt x="27623" y="21907"/>
                  </a:lnTo>
                  <a:cubicBezTo>
                    <a:pt x="31433" y="10477"/>
                    <a:pt x="41910" y="0"/>
                    <a:pt x="55245" y="0"/>
                  </a:cubicBezTo>
                  <a:cubicBezTo>
                    <a:pt x="57150" y="0"/>
                    <a:pt x="59055" y="0"/>
                    <a:pt x="59055" y="0"/>
                  </a:cubicBezTo>
                  <a:lnTo>
                    <a:pt x="59055" y="28575"/>
                  </a:lnTo>
                  <a:cubicBezTo>
                    <a:pt x="59055" y="28575"/>
                    <a:pt x="57150" y="27622"/>
                    <a:pt x="53340" y="27622"/>
                  </a:cubicBezTo>
                  <a:cubicBezTo>
                    <a:pt x="46673" y="27622"/>
                    <a:pt x="35243" y="29527"/>
                    <a:pt x="31433" y="42863"/>
                  </a:cubicBezTo>
                  <a:cubicBezTo>
                    <a:pt x="30480" y="45720"/>
                    <a:pt x="29527" y="49530"/>
                    <a:pt x="29527" y="54292"/>
                  </a:cubicBezTo>
                  <a:lnTo>
                    <a:pt x="29527" y="86677"/>
                  </a:lnTo>
                  <a:lnTo>
                    <a:pt x="952" y="86677"/>
                  </a:lnTo>
                  <a:lnTo>
                    <a:pt x="952" y="1905"/>
                  </a:lnTo>
                  <a:close/>
                </a:path>
              </a:pathLst>
            </a:custGeom>
            <a:solidFill>
              <a:schemeClr val="bg2"/>
            </a:solidFill>
            <a:ln w="9525"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C73540B9-F392-4998-9325-6087071F425F}"/>
                </a:ext>
              </a:extLst>
            </p:cNvPr>
            <p:cNvSpPr/>
            <p:nvPr/>
          </p:nvSpPr>
          <p:spPr>
            <a:xfrm>
              <a:off x="6278175" y="3334677"/>
              <a:ext cx="326887" cy="435855"/>
            </a:xfrm>
            <a:custGeom>
              <a:avLst/>
              <a:gdLst>
                <a:gd name="connsiteX0" fmla="*/ 40005 w 91439"/>
                <a:gd name="connsiteY0" fmla="*/ 31433 h 121920"/>
                <a:gd name="connsiteX1" fmla="*/ 62865 w 91439"/>
                <a:gd name="connsiteY1" fmla="*/ 38100 h 121920"/>
                <a:gd name="connsiteX2" fmla="*/ 62865 w 91439"/>
                <a:gd name="connsiteY2" fmla="*/ 38100 h 121920"/>
                <a:gd name="connsiteX3" fmla="*/ 62865 w 91439"/>
                <a:gd name="connsiteY3" fmla="*/ 34290 h 121920"/>
                <a:gd name="connsiteX4" fmla="*/ 62865 w 91439"/>
                <a:gd name="connsiteY4" fmla="*/ 0 h 121920"/>
                <a:gd name="connsiteX5" fmla="*/ 91440 w 91439"/>
                <a:gd name="connsiteY5" fmla="*/ 0 h 121920"/>
                <a:gd name="connsiteX6" fmla="*/ 91440 w 91439"/>
                <a:gd name="connsiteY6" fmla="*/ 120015 h 121920"/>
                <a:gd name="connsiteX7" fmla="*/ 63817 w 91439"/>
                <a:gd name="connsiteY7" fmla="*/ 120015 h 121920"/>
                <a:gd name="connsiteX8" fmla="*/ 63817 w 91439"/>
                <a:gd name="connsiteY8" fmla="*/ 114300 h 121920"/>
                <a:gd name="connsiteX9" fmla="*/ 63817 w 91439"/>
                <a:gd name="connsiteY9" fmla="*/ 109538 h 121920"/>
                <a:gd name="connsiteX10" fmla="*/ 63817 w 91439"/>
                <a:gd name="connsiteY10" fmla="*/ 109538 h 121920"/>
                <a:gd name="connsiteX11" fmla="*/ 39052 w 91439"/>
                <a:gd name="connsiteY11" fmla="*/ 121920 h 121920"/>
                <a:gd name="connsiteX12" fmla="*/ 0 w 91439"/>
                <a:gd name="connsiteY12" fmla="*/ 76200 h 121920"/>
                <a:gd name="connsiteX13" fmla="*/ 40005 w 91439"/>
                <a:gd name="connsiteY13" fmla="*/ 31433 h 121920"/>
                <a:gd name="connsiteX14" fmla="*/ 46672 w 91439"/>
                <a:gd name="connsiteY14" fmla="*/ 98108 h 121920"/>
                <a:gd name="connsiteX15" fmla="*/ 63817 w 91439"/>
                <a:gd name="connsiteY15" fmla="*/ 77152 h 121920"/>
                <a:gd name="connsiteX16" fmla="*/ 46672 w 91439"/>
                <a:gd name="connsiteY16" fmla="*/ 56198 h 121920"/>
                <a:gd name="connsiteX17" fmla="*/ 29527 w 91439"/>
                <a:gd name="connsiteY17" fmla="*/ 77152 h 121920"/>
                <a:gd name="connsiteX18" fmla="*/ 46672 w 91439"/>
                <a:gd name="connsiteY18" fmla="*/ 98108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439" h="121920">
                  <a:moveTo>
                    <a:pt x="40005" y="31433"/>
                  </a:moveTo>
                  <a:cubicBezTo>
                    <a:pt x="57150" y="31433"/>
                    <a:pt x="62865" y="38100"/>
                    <a:pt x="62865" y="38100"/>
                  </a:cubicBezTo>
                  <a:lnTo>
                    <a:pt x="62865" y="38100"/>
                  </a:lnTo>
                  <a:cubicBezTo>
                    <a:pt x="62865" y="38100"/>
                    <a:pt x="62865" y="36195"/>
                    <a:pt x="62865" y="34290"/>
                  </a:cubicBezTo>
                  <a:lnTo>
                    <a:pt x="62865" y="0"/>
                  </a:lnTo>
                  <a:lnTo>
                    <a:pt x="91440" y="0"/>
                  </a:lnTo>
                  <a:lnTo>
                    <a:pt x="91440" y="120015"/>
                  </a:lnTo>
                  <a:lnTo>
                    <a:pt x="63817" y="120015"/>
                  </a:lnTo>
                  <a:lnTo>
                    <a:pt x="63817" y="114300"/>
                  </a:lnTo>
                  <a:cubicBezTo>
                    <a:pt x="63817" y="111442"/>
                    <a:pt x="63817" y="109538"/>
                    <a:pt x="63817" y="109538"/>
                  </a:cubicBezTo>
                  <a:lnTo>
                    <a:pt x="63817" y="109538"/>
                  </a:lnTo>
                  <a:cubicBezTo>
                    <a:pt x="63817" y="109538"/>
                    <a:pt x="56197" y="121920"/>
                    <a:pt x="39052" y="121920"/>
                  </a:cubicBezTo>
                  <a:cubicBezTo>
                    <a:pt x="15240" y="121920"/>
                    <a:pt x="0" y="103823"/>
                    <a:pt x="0" y="76200"/>
                  </a:cubicBezTo>
                  <a:cubicBezTo>
                    <a:pt x="952" y="49530"/>
                    <a:pt x="17145" y="31433"/>
                    <a:pt x="40005" y="31433"/>
                  </a:cubicBezTo>
                  <a:close/>
                  <a:moveTo>
                    <a:pt x="46672" y="98108"/>
                  </a:moveTo>
                  <a:cubicBezTo>
                    <a:pt x="55245" y="98108"/>
                    <a:pt x="63817" y="91440"/>
                    <a:pt x="63817" y="77152"/>
                  </a:cubicBezTo>
                  <a:cubicBezTo>
                    <a:pt x="63817" y="66675"/>
                    <a:pt x="58102" y="56198"/>
                    <a:pt x="46672" y="56198"/>
                  </a:cubicBezTo>
                  <a:cubicBezTo>
                    <a:pt x="37147" y="56198"/>
                    <a:pt x="29527" y="63817"/>
                    <a:pt x="29527" y="77152"/>
                  </a:cubicBezTo>
                  <a:cubicBezTo>
                    <a:pt x="30480" y="89535"/>
                    <a:pt x="37147" y="98108"/>
                    <a:pt x="46672" y="98108"/>
                  </a:cubicBezTo>
                  <a:close/>
                </a:path>
              </a:pathLst>
            </a:custGeom>
            <a:solidFill>
              <a:schemeClr val="bg2"/>
            </a:solidFill>
            <a:ln w="9525"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2102E4A9-76DA-48FB-8449-CA652BCE07F2}"/>
                </a:ext>
              </a:extLst>
            </p:cNvPr>
            <p:cNvSpPr/>
            <p:nvPr/>
          </p:nvSpPr>
          <p:spPr>
            <a:xfrm>
              <a:off x="6673168" y="3447044"/>
              <a:ext cx="289433" cy="320077"/>
            </a:xfrm>
            <a:custGeom>
              <a:avLst/>
              <a:gdLst>
                <a:gd name="connsiteX0" fmla="*/ 50482 w 80962"/>
                <a:gd name="connsiteY0" fmla="*/ 34290 h 89534"/>
                <a:gd name="connsiteX1" fmla="*/ 51435 w 80962"/>
                <a:gd name="connsiteY1" fmla="*/ 34290 h 89534"/>
                <a:gd name="connsiteX2" fmla="*/ 51435 w 80962"/>
                <a:gd name="connsiteY2" fmla="*/ 32385 h 89534"/>
                <a:gd name="connsiteX3" fmla="*/ 39052 w 80962"/>
                <a:gd name="connsiteY3" fmla="*/ 22860 h 89534"/>
                <a:gd name="connsiteX4" fmla="*/ 16192 w 80962"/>
                <a:gd name="connsiteY4" fmla="*/ 31432 h 89534"/>
                <a:gd name="connsiteX5" fmla="*/ 5715 w 80962"/>
                <a:gd name="connsiteY5" fmla="*/ 11430 h 89534"/>
                <a:gd name="connsiteX6" fmla="*/ 41910 w 80962"/>
                <a:gd name="connsiteY6" fmla="*/ 0 h 89534"/>
                <a:gd name="connsiteX7" fmla="*/ 80963 w 80962"/>
                <a:gd name="connsiteY7" fmla="*/ 35242 h 89534"/>
                <a:gd name="connsiteX8" fmla="*/ 80963 w 80962"/>
                <a:gd name="connsiteY8" fmla="*/ 88582 h 89534"/>
                <a:gd name="connsiteX9" fmla="*/ 54292 w 80962"/>
                <a:gd name="connsiteY9" fmla="*/ 88582 h 89534"/>
                <a:gd name="connsiteX10" fmla="*/ 54292 w 80962"/>
                <a:gd name="connsiteY10" fmla="*/ 82867 h 89534"/>
                <a:gd name="connsiteX11" fmla="*/ 54292 w 80962"/>
                <a:gd name="connsiteY11" fmla="*/ 77152 h 89534"/>
                <a:gd name="connsiteX12" fmla="*/ 54292 w 80962"/>
                <a:gd name="connsiteY12" fmla="*/ 77152 h 89534"/>
                <a:gd name="connsiteX13" fmla="*/ 29527 w 80962"/>
                <a:gd name="connsiteY13" fmla="*/ 89535 h 89534"/>
                <a:gd name="connsiteX14" fmla="*/ 0 w 80962"/>
                <a:gd name="connsiteY14" fmla="*/ 61913 h 89534"/>
                <a:gd name="connsiteX15" fmla="*/ 50482 w 80962"/>
                <a:gd name="connsiteY15" fmla="*/ 34290 h 89534"/>
                <a:gd name="connsiteX16" fmla="*/ 37148 w 80962"/>
                <a:gd name="connsiteY16" fmla="*/ 68580 h 89534"/>
                <a:gd name="connsiteX17" fmla="*/ 51435 w 80962"/>
                <a:gd name="connsiteY17" fmla="*/ 53340 h 89534"/>
                <a:gd name="connsiteX18" fmla="*/ 51435 w 80962"/>
                <a:gd name="connsiteY18" fmla="*/ 51435 h 89534"/>
                <a:gd name="connsiteX19" fmla="*/ 48577 w 80962"/>
                <a:gd name="connsiteY19" fmla="*/ 51435 h 89534"/>
                <a:gd name="connsiteX20" fmla="*/ 28575 w 80962"/>
                <a:gd name="connsiteY20" fmla="*/ 60960 h 89534"/>
                <a:gd name="connsiteX21" fmla="*/ 37148 w 80962"/>
                <a:gd name="connsiteY21" fmla="*/ 6858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4">
                  <a:moveTo>
                    <a:pt x="50482" y="34290"/>
                  </a:moveTo>
                  <a:lnTo>
                    <a:pt x="51435" y="34290"/>
                  </a:lnTo>
                  <a:lnTo>
                    <a:pt x="51435" y="32385"/>
                  </a:lnTo>
                  <a:cubicBezTo>
                    <a:pt x="51435" y="24765"/>
                    <a:pt x="45720" y="22860"/>
                    <a:pt x="39052" y="22860"/>
                  </a:cubicBezTo>
                  <a:cubicBezTo>
                    <a:pt x="28575" y="22860"/>
                    <a:pt x="16192" y="31432"/>
                    <a:pt x="16192" y="31432"/>
                  </a:cubicBezTo>
                  <a:lnTo>
                    <a:pt x="5715" y="11430"/>
                  </a:lnTo>
                  <a:cubicBezTo>
                    <a:pt x="5715" y="11430"/>
                    <a:pt x="20955" y="0"/>
                    <a:pt x="41910" y="0"/>
                  </a:cubicBezTo>
                  <a:cubicBezTo>
                    <a:pt x="66675" y="0"/>
                    <a:pt x="80963" y="13335"/>
                    <a:pt x="80963" y="35242"/>
                  </a:cubicBezTo>
                  <a:lnTo>
                    <a:pt x="80963" y="88582"/>
                  </a:lnTo>
                  <a:lnTo>
                    <a:pt x="54292" y="88582"/>
                  </a:lnTo>
                  <a:lnTo>
                    <a:pt x="54292" y="82867"/>
                  </a:lnTo>
                  <a:cubicBezTo>
                    <a:pt x="54292" y="80010"/>
                    <a:pt x="54292" y="77152"/>
                    <a:pt x="54292" y="77152"/>
                  </a:cubicBezTo>
                  <a:lnTo>
                    <a:pt x="54292" y="77152"/>
                  </a:lnTo>
                  <a:cubicBezTo>
                    <a:pt x="54292" y="77152"/>
                    <a:pt x="47625" y="89535"/>
                    <a:pt x="29527" y="89535"/>
                  </a:cubicBezTo>
                  <a:cubicBezTo>
                    <a:pt x="13335" y="89535"/>
                    <a:pt x="0" y="79057"/>
                    <a:pt x="0" y="61913"/>
                  </a:cubicBezTo>
                  <a:cubicBezTo>
                    <a:pt x="0" y="37147"/>
                    <a:pt x="37148" y="34290"/>
                    <a:pt x="50482" y="34290"/>
                  </a:cubicBezTo>
                  <a:close/>
                  <a:moveTo>
                    <a:pt x="37148" y="68580"/>
                  </a:moveTo>
                  <a:cubicBezTo>
                    <a:pt x="44767" y="68580"/>
                    <a:pt x="51435" y="60007"/>
                    <a:pt x="51435" y="53340"/>
                  </a:cubicBezTo>
                  <a:lnTo>
                    <a:pt x="51435" y="51435"/>
                  </a:lnTo>
                  <a:lnTo>
                    <a:pt x="48577" y="51435"/>
                  </a:lnTo>
                  <a:cubicBezTo>
                    <a:pt x="39052" y="51435"/>
                    <a:pt x="28575" y="54292"/>
                    <a:pt x="28575" y="60960"/>
                  </a:cubicBezTo>
                  <a:cubicBezTo>
                    <a:pt x="29527" y="64770"/>
                    <a:pt x="31432"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32" name="Vrije vorm: vorm 31">
              <a:extLst>
                <a:ext uri="{FF2B5EF4-FFF2-40B4-BE49-F238E27FC236}">
                  <a16:creationId xmlns:a16="http://schemas.microsoft.com/office/drawing/2014/main" id="{78DC7490-0F8A-4935-B673-6FF90DD53D74}"/>
                </a:ext>
              </a:extLst>
            </p:cNvPr>
            <p:cNvSpPr/>
            <p:nvPr/>
          </p:nvSpPr>
          <p:spPr>
            <a:xfrm>
              <a:off x="7040920" y="3447044"/>
              <a:ext cx="476716" cy="316674"/>
            </a:xfrm>
            <a:custGeom>
              <a:avLst/>
              <a:gdLst>
                <a:gd name="connsiteX0" fmla="*/ 953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3 w 133350"/>
                <a:gd name="connsiteY5" fmla="*/ 0 h 88582"/>
                <a:gd name="connsiteX6" fmla="*/ 78105 w 133350"/>
                <a:gd name="connsiteY6" fmla="*/ 14288 h 88582"/>
                <a:gd name="connsiteX7" fmla="*/ 78105 w 133350"/>
                <a:gd name="connsiteY7" fmla="*/ 14288 h 88582"/>
                <a:gd name="connsiteX8" fmla="*/ 105728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7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7 h 88582"/>
                <a:gd name="connsiteX19" fmla="*/ 45720 w 133350"/>
                <a:gd name="connsiteY19" fmla="*/ 26670 h 88582"/>
                <a:gd name="connsiteX20" fmla="*/ 29528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3" y="1905"/>
                  </a:moveTo>
                  <a:lnTo>
                    <a:pt x="28575" y="1905"/>
                  </a:lnTo>
                  <a:lnTo>
                    <a:pt x="28575" y="9525"/>
                  </a:lnTo>
                  <a:cubicBezTo>
                    <a:pt x="28575" y="12382"/>
                    <a:pt x="28575" y="15240"/>
                    <a:pt x="28575" y="15240"/>
                  </a:cubicBezTo>
                  <a:lnTo>
                    <a:pt x="28575" y="15240"/>
                  </a:lnTo>
                  <a:cubicBezTo>
                    <a:pt x="32385" y="9525"/>
                    <a:pt x="40958" y="0"/>
                    <a:pt x="54293" y="0"/>
                  </a:cubicBezTo>
                  <a:cubicBezTo>
                    <a:pt x="64770" y="0"/>
                    <a:pt x="74295" y="4763"/>
                    <a:pt x="78105" y="14288"/>
                  </a:cubicBezTo>
                  <a:lnTo>
                    <a:pt x="78105" y="14288"/>
                  </a:lnTo>
                  <a:cubicBezTo>
                    <a:pt x="82868" y="6667"/>
                    <a:pt x="92393" y="0"/>
                    <a:pt x="105728" y="0"/>
                  </a:cubicBezTo>
                  <a:cubicBezTo>
                    <a:pt x="121920" y="0"/>
                    <a:pt x="133350" y="8572"/>
                    <a:pt x="133350" y="32385"/>
                  </a:cubicBezTo>
                  <a:lnTo>
                    <a:pt x="133350" y="88582"/>
                  </a:lnTo>
                  <a:lnTo>
                    <a:pt x="104775" y="88582"/>
                  </a:lnTo>
                  <a:lnTo>
                    <a:pt x="104775" y="37147"/>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7"/>
                  </a:lnTo>
                  <a:cubicBezTo>
                    <a:pt x="52388" y="30480"/>
                    <a:pt x="51435" y="26670"/>
                    <a:pt x="45720" y="26670"/>
                  </a:cubicBezTo>
                  <a:cubicBezTo>
                    <a:pt x="36195" y="26670"/>
                    <a:pt x="32385" y="33338"/>
                    <a:pt x="29528" y="41910"/>
                  </a:cubicBezTo>
                  <a:cubicBezTo>
                    <a:pt x="28575" y="44767"/>
                    <a:pt x="28575" y="48577"/>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grpSp>
      <p:sp>
        <p:nvSpPr>
          <p:cNvPr id="58" name="Vrije vorm: vorm 57">
            <a:extLst>
              <a:ext uri="{FF2B5EF4-FFF2-40B4-BE49-F238E27FC236}">
                <a16:creationId xmlns:a16="http://schemas.microsoft.com/office/drawing/2014/main" id="{1F25C178-B253-4442-8B4B-F50B4251EE07}"/>
              </a:ext>
            </a:extLst>
          </p:cNvPr>
          <p:cNvSpPr/>
          <p:nvPr userDrawn="1"/>
        </p:nvSpPr>
        <p:spPr>
          <a:xfrm>
            <a:off x="6292115" y="4872243"/>
            <a:ext cx="359170" cy="203760"/>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3 w 1187177"/>
              <a:gd name="connsiteY0" fmla="*/ 98118 h 971927"/>
              <a:gd name="connsiteX1" fmla="*/ 464024 w 1187177"/>
              <a:gd name="connsiteY1" fmla="*/ 586246 h 971927"/>
              <a:gd name="connsiteX2" fmla="*/ 289261 w 1187177"/>
              <a:gd name="connsiteY2" fmla="*/ 357247 h 971927"/>
              <a:gd name="connsiteX3" fmla="*/ 0 w 1187177"/>
              <a:gd name="connsiteY3" fmla="*/ 598299 h 971927"/>
              <a:gd name="connsiteX4" fmla="*/ 132578 w 1187177"/>
              <a:gd name="connsiteY4" fmla="*/ 712798 h 971927"/>
              <a:gd name="connsiteX5" fmla="*/ 283235 w 1187177"/>
              <a:gd name="connsiteY5" fmla="*/ 574193 h 971927"/>
              <a:gd name="connsiteX6" fmla="*/ 464024 w 1187177"/>
              <a:gd name="connsiteY6" fmla="*/ 682666 h 971927"/>
              <a:gd name="connsiteX7" fmla="*/ 626733 w 1187177"/>
              <a:gd name="connsiteY7" fmla="*/ 604325 h 971927"/>
              <a:gd name="connsiteX8" fmla="*/ 650838 w 1187177"/>
              <a:gd name="connsiteY8" fmla="*/ 646509 h 971927"/>
              <a:gd name="connsiteX9" fmla="*/ 638785 w 1187177"/>
              <a:gd name="connsiteY9" fmla="*/ 971927 h 971927"/>
              <a:gd name="connsiteX10" fmla="*/ 686996 w 1187177"/>
              <a:gd name="connsiteY10" fmla="*/ 941796 h 971927"/>
              <a:gd name="connsiteX11" fmla="*/ 735206 w 1187177"/>
              <a:gd name="connsiteY11" fmla="*/ 779087 h 971927"/>
              <a:gd name="connsiteX12" fmla="*/ 1187177 w 1187177"/>
              <a:gd name="connsiteY12" fmla="*/ 80039 h 971927"/>
              <a:gd name="connsiteX13" fmla="*/ 1078704 w 1187177"/>
              <a:gd name="connsiteY13" fmla="*/ 1697 h 971927"/>
              <a:gd name="connsiteX14" fmla="*/ 934073 w 1187177"/>
              <a:gd name="connsiteY14" fmla="*/ 98118 h 971927"/>
              <a:gd name="connsiteX15" fmla="*/ 126552 w 1187177"/>
              <a:gd name="connsiteY15" fmla="*/ 580220 h 971927"/>
              <a:gd name="connsiteX16" fmla="*/ 108473 w 1187177"/>
              <a:gd name="connsiteY16" fmla="*/ 562141 h 971927"/>
              <a:gd name="connsiteX17" fmla="*/ 216946 w 1187177"/>
              <a:gd name="connsiteY17" fmla="*/ 459694 h 971927"/>
              <a:gd name="connsiteX18" fmla="*/ 241051 w 1187177"/>
              <a:gd name="connsiteY18" fmla="*/ 477773 h 971927"/>
              <a:gd name="connsiteX19" fmla="*/ 126552 w 1187177"/>
              <a:gd name="connsiteY19" fmla="*/ 580220 h 971927"/>
              <a:gd name="connsiteX0" fmla="*/ 934073 w 1187177"/>
              <a:gd name="connsiteY0" fmla="*/ 98118 h 976082"/>
              <a:gd name="connsiteX1" fmla="*/ 464024 w 1187177"/>
              <a:gd name="connsiteY1" fmla="*/ 586246 h 976082"/>
              <a:gd name="connsiteX2" fmla="*/ 289261 w 1187177"/>
              <a:gd name="connsiteY2" fmla="*/ 357247 h 976082"/>
              <a:gd name="connsiteX3" fmla="*/ 0 w 1187177"/>
              <a:gd name="connsiteY3" fmla="*/ 598299 h 976082"/>
              <a:gd name="connsiteX4" fmla="*/ 132578 w 1187177"/>
              <a:gd name="connsiteY4" fmla="*/ 712798 h 976082"/>
              <a:gd name="connsiteX5" fmla="*/ 283235 w 1187177"/>
              <a:gd name="connsiteY5" fmla="*/ 574193 h 976082"/>
              <a:gd name="connsiteX6" fmla="*/ 464024 w 1187177"/>
              <a:gd name="connsiteY6" fmla="*/ 682666 h 976082"/>
              <a:gd name="connsiteX7" fmla="*/ 626733 w 1187177"/>
              <a:gd name="connsiteY7" fmla="*/ 604325 h 976082"/>
              <a:gd name="connsiteX8" fmla="*/ 650838 w 1187177"/>
              <a:gd name="connsiteY8" fmla="*/ 646509 h 976082"/>
              <a:gd name="connsiteX9" fmla="*/ 638785 w 1187177"/>
              <a:gd name="connsiteY9" fmla="*/ 971927 h 976082"/>
              <a:gd name="connsiteX10" fmla="*/ 735206 w 1187177"/>
              <a:gd name="connsiteY10" fmla="*/ 779087 h 976082"/>
              <a:gd name="connsiteX11" fmla="*/ 1187177 w 1187177"/>
              <a:gd name="connsiteY11" fmla="*/ 80039 h 976082"/>
              <a:gd name="connsiteX12" fmla="*/ 1078704 w 1187177"/>
              <a:gd name="connsiteY12" fmla="*/ 1697 h 976082"/>
              <a:gd name="connsiteX13" fmla="*/ 934073 w 1187177"/>
              <a:gd name="connsiteY13" fmla="*/ 98118 h 976082"/>
              <a:gd name="connsiteX14" fmla="*/ 126552 w 1187177"/>
              <a:gd name="connsiteY14" fmla="*/ 580220 h 976082"/>
              <a:gd name="connsiteX15" fmla="*/ 108473 w 1187177"/>
              <a:gd name="connsiteY15" fmla="*/ 562141 h 976082"/>
              <a:gd name="connsiteX16" fmla="*/ 216946 w 1187177"/>
              <a:gd name="connsiteY16" fmla="*/ 459694 h 976082"/>
              <a:gd name="connsiteX17" fmla="*/ 241051 w 1187177"/>
              <a:gd name="connsiteY17" fmla="*/ 477773 h 976082"/>
              <a:gd name="connsiteX18" fmla="*/ 126552 w 1187177"/>
              <a:gd name="connsiteY18" fmla="*/ 580220 h 976082"/>
              <a:gd name="connsiteX0" fmla="*/ 934073 w 1210004"/>
              <a:gd name="connsiteY0" fmla="*/ 117903 h 991713"/>
              <a:gd name="connsiteX1" fmla="*/ 464024 w 1210004"/>
              <a:gd name="connsiteY1" fmla="*/ 606031 h 991713"/>
              <a:gd name="connsiteX2" fmla="*/ 289261 w 1210004"/>
              <a:gd name="connsiteY2" fmla="*/ 377032 h 991713"/>
              <a:gd name="connsiteX3" fmla="*/ 0 w 1210004"/>
              <a:gd name="connsiteY3" fmla="*/ 618084 h 991713"/>
              <a:gd name="connsiteX4" fmla="*/ 132578 w 1210004"/>
              <a:gd name="connsiteY4" fmla="*/ 732583 h 991713"/>
              <a:gd name="connsiteX5" fmla="*/ 283235 w 1210004"/>
              <a:gd name="connsiteY5" fmla="*/ 593978 h 991713"/>
              <a:gd name="connsiteX6" fmla="*/ 464024 w 1210004"/>
              <a:gd name="connsiteY6" fmla="*/ 702451 h 991713"/>
              <a:gd name="connsiteX7" fmla="*/ 626733 w 1210004"/>
              <a:gd name="connsiteY7" fmla="*/ 624110 h 991713"/>
              <a:gd name="connsiteX8" fmla="*/ 650838 w 1210004"/>
              <a:gd name="connsiteY8" fmla="*/ 666294 h 991713"/>
              <a:gd name="connsiteX9" fmla="*/ 638785 w 1210004"/>
              <a:gd name="connsiteY9" fmla="*/ 991712 h 991713"/>
              <a:gd name="connsiteX10" fmla="*/ 1187177 w 1210004"/>
              <a:gd name="connsiteY10" fmla="*/ 99824 h 991713"/>
              <a:gd name="connsiteX11" fmla="*/ 1078704 w 1210004"/>
              <a:gd name="connsiteY11" fmla="*/ 21482 h 991713"/>
              <a:gd name="connsiteX12" fmla="*/ 934073 w 1210004"/>
              <a:gd name="connsiteY12" fmla="*/ 117903 h 991713"/>
              <a:gd name="connsiteX13" fmla="*/ 126552 w 1210004"/>
              <a:gd name="connsiteY13" fmla="*/ 600005 h 991713"/>
              <a:gd name="connsiteX14" fmla="*/ 108473 w 1210004"/>
              <a:gd name="connsiteY14" fmla="*/ 581926 h 991713"/>
              <a:gd name="connsiteX15" fmla="*/ 216946 w 1210004"/>
              <a:gd name="connsiteY15" fmla="*/ 479479 h 991713"/>
              <a:gd name="connsiteX16" fmla="*/ 241051 w 1210004"/>
              <a:gd name="connsiteY16" fmla="*/ 497558 h 991713"/>
              <a:gd name="connsiteX17" fmla="*/ 126552 w 1210004"/>
              <a:gd name="connsiteY17" fmla="*/ 600005 h 991713"/>
              <a:gd name="connsiteX0" fmla="*/ 934073 w 1209196"/>
              <a:gd name="connsiteY0" fmla="*/ 100019 h 714700"/>
              <a:gd name="connsiteX1" fmla="*/ 464024 w 1209196"/>
              <a:gd name="connsiteY1" fmla="*/ 588147 h 714700"/>
              <a:gd name="connsiteX2" fmla="*/ 289261 w 1209196"/>
              <a:gd name="connsiteY2" fmla="*/ 359148 h 714700"/>
              <a:gd name="connsiteX3" fmla="*/ 0 w 1209196"/>
              <a:gd name="connsiteY3" fmla="*/ 600200 h 714700"/>
              <a:gd name="connsiteX4" fmla="*/ 132578 w 1209196"/>
              <a:gd name="connsiteY4" fmla="*/ 714699 h 714700"/>
              <a:gd name="connsiteX5" fmla="*/ 283235 w 1209196"/>
              <a:gd name="connsiteY5" fmla="*/ 576094 h 714700"/>
              <a:gd name="connsiteX6" fmla="*/ 464024 w 1209196"/>
              <a:gd name="connsiteY6" fmla="*/ 684567 h 714700"/>
              <a:gd name="connsiteX7" fmla="*/ 626733 w 1209196"/>
              <a:gd name="connsiteY7" fmla="*/ 606226 h 714700"/>
              <a:gd name="connsiteX8" fmla="*/ 650838 w 1209196"/>
              <a:gd name="connsiteY8" fmla="*/ 648410 h 714700"/>
              <a:gd name="connsiteX9" fmla="*/ 1187177 w 1209196"/>
              <a:gd name="connsiteY9" fmla="*/ 81940 h 714700"/>
              <a:gd name="connsiteX10" fmla="*/ 1078704 w 1209196"/>
              <a:gd name="connsiteY10" fmla="*/ 3598 h 714700"/>
              <a:gd name="connsiteX11" fmla="*/ 934073 w 1209196"/>
              <a:gd name="connsiteY11" fmla="*/ 100019 h 714700"/>
              <a:gd name="connsiteX12" fmla="*/ 126552 w 1209196"/>
              <a:gd name="connsiteY12" fmla="*/ 582121 h 714700"/>
              <a:gd name="connsiteX13" fmla="*/ 108473 w 1209196"/>
              <a:gd name="connsiteY13" fmla="*/ 564042 h 714700"/>
              <a:gd name="connsiteX14" fmla="*/ 216946 w 1209196"/>
              <a:gd name="connsiteY14" fmla="*/ 461595 h 714700"/>
              <a:gd name="connsiteX15" fmla="*/ 241051 w 1209196"/>
              <a:gd name="connsiteY15" fmla="*/ 479674 h 714700"/>
              <a:gd name="connsiteX16" fmla="*/ 126552 w 1209196"/>
              <a:gd name="connsiteY16" fmla="*/ 582121 h 714700"/>
              <a:gd name="connsiteX0" fmla="*/ 934073 w 1078704"/>
              <a:gd name="connsiteY0" fmla="*/ 98119 h 712798"/>
              <a:gd name="connsiteX1" fmla="*/ 464024 w 1078704"/>
              <a:gd name="connsiteY1" fmla="*/ 586247 h 712798"/>
              <a:gd name="connsiteX2" fmla="*/ 289261 w 1078704"/>
              <a:gd name="connsiteY2" fmla="*/ 357248 h 712798"/>
              <a:gd name="connsiteX3" fmla="*/ 0 w 1078704"/>
              <a:gd name="connsiteY3" fmla="*/ 598300 h 712798"/>
              <a:gd name="connsiteX4" fmla="*/ 132578 w 1078704"/>
              <a:gd name="connsiteY4" fmla="*/ 712799 h 712798"/>
              <a:gd name="connsiteX5" fmla="*/ 283235 w 1078704"/>
              <a:gd name="connsiteY5" fmla="*/ 574194 h 712798"/>
              <a:gd name="connsiteX6" fmla="*/ 464024 w 1078704"/>
              <a:gd name="connsiteY6" fmla="*/ 682667 h 712798"/>
              <a:gd name="connsiteX7" fmla="*/ 626733 w 1078704"/>
              <a:gd name="connsiteY7" fmla="*/ 604326 h 712798"/>
              <a:gd name="connsiteX8" fmla="*/ 650838 w 1078704"/>
              <a:gd name="connsiteY8" fmla="*/ 646510 h 712798"/>
              <a:gd name="connsiteX9" fmla="*/ 1078704 w 1078704"/>
              <a:gd name="connsiteY9" fmla="*/ 1698 h 712798"/>
              <a:gd name="connsiteX10" fmla="*/ 934073 w 1078704"/>
              <a:gd name="connsiteY10" fmla="*/ 98119 h 712798"/>
              <a:gd name="connsiteX11" fmla="*/ 126552 w 1078704"/>
              <a:gd name="connsiteY11" fmla="*/ 580221 h 712798"/>
              <a:gd name="connsiteX12" fmla="*/ 108473 w 1078704"/>
              <a:gd name="connsiteY12" fmla="*/ 562142 h 712798"/>
              <a:gd name="connsiteX13" fmla="*/ 216946 w 1078704"/>
              <a:gd name="connsiteY13" fmla="*/ 459695 h 712798"/>
              <a:gd name="connsiteX14" fmla="*/ 241051 w 1078704"/>
              <a:gd name="connsiteY14" fmla="*/ 477774 h 712798"/>
              <a:gd name="connsiteX15" fmla="*/ 126552 w 1078704"/>
              <a:gd name="connsiteY15" fmla="*/ 580221 h 712798"/>
              <a:gd name="connsiteX0" fmla="*/ 934073 w 936624"/>
              <a:gd name="connsiteY0" fmla="*/ 0 h 614680"/>
              <a:gd name="connsiteX1" fmla="*/ 464024 w 936624"/>
              <a:gd name="connsiteY1" fmla="*/ 488128 h 614680"/>
              <a:gd name="connsiteX2" fmla="*/ 289261 w 936624"/>
              <a:gd name="connsiteY2" fmla="*/ 259129 h 614680"/>
              <a:gd name="connsiteX3" fmla="*/ 0 w 936624"/>
              <a:gd name="connsiteY3" fmla="*/ 500181 h 614680"/>
              <a:gd name="connsiteX4" fmla="*/ 132578 w 936624"/>
              <a:gd name="connsiteY4" fmla="*/ 614680 h 614680"/>
              <a:gd name="connsiteX5" fmla="*/ 283235 w 936624"/>
              <a:gd name="connsiteY5" fmla="*/ 476075 h 614680"/>
              <a:gd name="connsiteX6" fmla="*/ 464024 w 936624"/>
              <a:gd name="connsiteY6" fmla="*/ 584548 h 614680"/>
              <a:gd name="connsiteX7" fmla="*/ 626733 w 936624"/>
              <a:gd name="connsiteY7" fmla="*/ 506207 h 614680"/>
              <a:gd name="connsiteX8" fmla="*/ 650838 w 936624"/>
              <a:gd name="connsiteY8" fmla="*/ 548391 h 614680"/>
              <a:gd name="connsiteX9" fmla="*/ 934073 w 936624"/>
              <a:gd name="connsiteY9" fmla="*/ 0 h 614680"/>
              <a:gd name="connsiteX10" fmla="*/ 126552 w 936624"/>
              <a:gd name="connsiteY10" fmla="*/ 482102 h 614680"/>
              <a:gd name="connsiteX11" fmla="*/ 108473 w 936624"/>
              <a:gd name="connsiteY11" fmla="*/ 464023 h 614680"/>
              <a:gd name="connsiteX12" fmla="*/ 216946 w 936624"/>
              <a:gd name="connsiteY12" fmla="*/ 361576 h 614680"/>
              <a:gd name="connsiteX13" fmla="*/ 241051 w 936624"/>
              <a:gd name="connsiteY13" fmla="*/ 379655 h 614680"/>
              <a:gd name="connsiteX14" fmla="*/ 126552 w 936624"/>
              <a:gd name="connsiteY14" fmla="*/ 482102 h 614680"/>
              <a:gd name="connsiteX0" fmla="*/ 650838 w 660207"/>
              <a:gd name="connsiteY0" fmla="*/ 289261 h 355550"/>
              <a:gd name="connsiteX1" fmla="*/ 464024 w 660207"/>
              <a:gd name="connsiteY1" fmla="*/ 228998 h 355550"/>
              <a:gd name="connsiteX2" fmla="*/ 289261 w 660207"/>
              <a:gd name="connsiteY2" fmla="*/ -1 h 355550"/>
              <a:gd name="connsiteX3" fmla="*/ 0 w 660207"/>
              <a:gd name="connsiteY3" fmla="*/ 241051 h 355550"/>
              <a:gd name="connsiteX4" fmla="*/ 132578 w 660207"/>
              <a:gd name="connsiteY4" fmla="*/ 355550 h 355550"/>
              <a:gd name="connsiteX5" fmla="*/ 283235 w 660207"/>
              <a:gd name="connsiteY5" fmla="*/ 216945 h 355550"/>
              <a:gd name="connsiteX6" fmla="*/ 464024 w 660207"/>
              <a:gd name="connsiteY6" fmla="*/ 325418 h 355550"/>
              <a:gd name="connsiteX7" fmla="*/ 626733 w 660207"/>
              <a:gd name="connsiteY7" fmla="*/ 247077 h 355550"/>
              <a:gd name="connsiteX8" fmla="*/ 650838 w 660207"/>
              <a:gd name="connsiteY8" fmla="*/ 289261 h 355550"/>
              <a:gd name="connsiteX9" fmla="*/ 126552 w 660207"/>
              <a:gd name="connsiteY9" fmla="*/ 222972 h 355550"/>
              <a:gd name="connsiteX10" fmla="*/ 108473 w 660207"/>
              <a:gd name="connsiteY10" fmla="*/ 204893 h 355550"/>
              <a:gd name="connsiteX11" fmla="*/ 216946 w 660207"/>
              <a:gd name="connsiteY11" fmla="*/ 102446 h 355550"/>
              <a:gd name="connsiteX12" fmla="*/ 241051 w 660207"/>
              <a:gd name="connsiteY12" fmla="*/ 120525 h 355550"/>
              <a:gd name="connsiteX13" fmla="*/ 126552 w 660207"/>
              <a:gd name="connsiteY13" fmla="*/ 222972 h 355550"/>
              <a:gd name="connsiteX0" fmla="*/ 626733 w 626734"/>
              <a:gd name="connsiteY0" fmla="*/ 247078 h 355551"/>
              <a:gd name="connsiteX1" fmla="*/ 464024 w 626734"/>
              <a:gd name="connsiteY1" fmla="*/ 228999 h 355551"/>
              <a:gd name="connsiteX2" fmla="*/ 289261 w 626734"/>
              <a:gd name="connsiteY2" fmla="*/ 0 h 355551"/>
              <a:gd name="connsiteX3" fmla="*/ 0 w 626734"/>
              <a:gd name="connsiteY3" fmla="*/ 241052 h 355551"/>
              <a:gd name="connsiteX4" fmla="*/ 132578 w 626734"/>
              <a:gd name="connsiteY4" fmla="*/ 355551 h 355551"/>
              <a:gd name="connsiteX5" fmla="*/ 283235 w 626734"/>
              <a:gd name="connsiteY5" fmla="*/ 216946 h 355551"/>
              <a:gd name="connsiteX6" fmla="*/ 464024 w 626734"/>
              <a:gd name="connsiteY6" fmla="*/ 325419 h 355551"/>
              <a:gd name="connsiteX7" fmla="*/ 626733 w 626734"/>
              <a:gd name="connsiteY7" fmla="*/ 247078 h 355551"/>
              <a:gd name="connsiteX8" fmla="*/ 126552 w 626734"/>
              <a:gd name="connsiteY8" fmla="*/ 222973 h 355551"/>
              <a:gd name="connsiteX9" fmla="*/ 108473 w 626734"/>
              <a:gd name="connsiteY9" fmla="*/ 204894 h 355551"/>
              <a:gd name="connsiteX10" fmla="*/ 216946 w 626734"/>
              <a:gd name="connsiteY10" fmla="*/ 102447 h 355551"/>
              <a:gd name="connsiteX11" fmla="*/ 241051 w 626734"/>
              <a:gd name="connsiteY11" fmla="*/ 120526 h 355551"/>
              <a:gd name="connsiteX12" fmla="*/ 126552 w 626734"/>
              <a:gd name="connsiteY12" fmla="*/ 222973 h 35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6734" h="355551">
                <a:moveTo>
                  <a:pt x="626733" y="247078"/>
                </a:moveTo>
                <a:cubicBezTo>
                  <a:pt x="626733" y="231008"/>
                  <a:pt x="520269" y="270179"/>
                  <a:pt x="464024" y="228999"/>
                </a:cubicBezTo>
                <a:cubicBezTo>
                  <a:pt x="407779" y="187819"/>
                  <a:pt x="451971" y="0"/>
                  <a:pt x="289261" y="0"/>
                </a:cubicBezTo>
                <a:cubicBezTo>
                  <a:pt x="180788" y="0"/>
                  <a:pt x="0" y="114500"/>
                  <a:pt x="0" y="241052"/>
                </a:cubicBezTo>
                <a:cubicBezTo>
                  <a:pt x="0" y="295288"/>
                  <a:pt x="42184" y="355551"/>
                  <a:pt x="132578" y="355551"/>
                </a:cubicBezTo>
                <a:cubicBezTo>
                  <a:pt x="241051" y="355551"/>
                  <a:pt x="216946" y="216946"/>
                  <a:pt x="283235" y="216946"/>
                </a:cubicBezTo>
                <a:cubicBezTo>
                  <a:pt x="343498" y="216946"/>
                  <a:pt x="325419" y="325419"/>
                  <a:pt x="464024" y="325419"/>
                </a:cubicBezTo>
                <a:cubicBezTo>
                  <a:pt x="542365" y="325419"/>
                  <a:pt x="626733" y="263148"/>
                  <a:pt x="626733" y="247078"/>
                </a:cubicBezTo>
                <a:close/>
                <a:moveTo>
                  <a:pt x="126552" y="222973"/>
                </a:moveTo>
                <a:cubicBezTo>
                  <a:pt x="108473" y="222973"/>
                  <a:pt x="108473" y="216946"/>
                  <a:pt x="108473" y="204894"/>
                </a:cubicBezTo>
                <a:cubicBezTo>
                  <a:pt x="108473" y="162710"/>
                  <a:pt x="180788" y="102447"/>
                  <a:pt x="216946" y="102447"/>
                </a:cubicBezTo>
                <a:cubicBezTo>
                  <a:pt x="228999" y="102447"/>
                  <a:pt x="241051" y="108474"/>
                  <a:pt x="241051" y="120526"/>
                </a:cubicBezTo>
                <a:cubicBezTo>
                  <a:pt x="235025" y="138605"/>
                  <a:pt x="156683" y="222973"/>
                  <a:pt x="126552" y="222973"/>
                </a:cubicBezTo>
                <a:close/>
              </a:path>
            </a:pathLst>
          </a:custGeom>
          <a:solidFill>
            <a:schemeClr val="bg2"/>
          </a:solidFill>
          <a:ln w="60232" cap="flat">
            <a:noFill/>
            <a:prstDash val="solid"/>
            <a:miter/>
          </a:ln>
        </p:spPr>
        <p:txBody>
          <a:bodyPr rtlCol="0" anchor="ctr"/>
          <a:lstStyle/>
          <a:p>
            <a:endParaRPr lang="nl-NL" dirty="0"/>
          </a:p>
        </p:txBody>
      </p:sp>
      <p:sp>
        <p:nvSpPr>
          <p:cNvPr id="59" name="Vrije vorm: vorm 58">
            <a:extLst>
              <a:ext uri="{FF2B5EF4-FFF2-40B4-BE49-F238E27FC236}">
                <a16:creationId xmlns:a16="http://schemas.microsoft.com/office/drawing/2014/main" id="{AE3DC955-58F8-46E0-9B59-9C12458A13A1}"/>
              </a:ext>
            </a:extLst>
          </p:cNvPr>
          <p:cNvSpPr/>
          <p:nvPr userDrawn="1"/>
        </p:nvSpPr>
        <p:spPr>
          <a:xfrm>
            <a:off x="5984748" y="4816987"/>
            <a:ext cx="259015" cy="307366"/>
          </a:xfrm>
          <a:custGeom>
            <a:avLst/>
            <a:gdLst>
              <a:gd name="connsiteX0" fmla="*/ 30131 w 451970"/>
              <a:gd name="connsiteY0" fmla="*/ 84368 h 536338"/>
              <a:gd name="connsiteX1" fmla="*/ 78342 w 451970"/>
              <a:gd name="connsiteY1" fmla="*/ 162709 h 536338"/>
              <a:gd name="connsiteX2" fmla="*/ 253104 w 451970"/>
              <a:gd name="connsiteY2" fmla="*/ 96420 h 536338"/>
              <a:gd name="connsiteX3" fmla="*/ 289261 w 451970"/>
              <a:gd name="connsiteY3" fmla="*/ 120526 h 536338"/>
              <a:gd name="connsiteX4" fmla="*/ 0 w 451970"/>
              <a:gd name="connsiteY4" fmla="*/ 457997 h 536338"/>
              <a:gd name="connsiteX5" fmla="*/ 126552 w 451970"/>
              <a:gd name="connsiteY5" fmla="*/ 536339 h 536338"/>
              <a:gd name="connsiteX6" fmla="*/ 451971 w 451970"/>
              <a:gd name="connsiteY6" fmla="*/ 409787 h 536338"/>
              <a:gd name="connsiteX7" fmla="*/ 427866 w 451970"/>
              <a:gd name="connsiteY7" fmla="*/ 385682 h 536338"/>
              <a:gd name="connsiteX8" fmla="*/ 180788 w 451970"/>
              <a:gd name="connsiteY8" fmla="*/ 445945 h 536338"/>
              <a:gd name="connsiteX9" fmla="*/ 132578 w 451970"/>
              <a:gd name="connsiteY9" fmla="*/ 415813 h 536338"/>
              <a:gd name="connsiteX10" fmla="*/ 409787 w 451970"/>
              <a:gd name="connsiteY10" fmla="*/ 108473 h 536338"/>
              <a:gd name="connsiteX11" fmla="*/ 283235 w 451970"/>
              <a:gd name="connsiteY11" fmla="*/ 0 h 536338"/>
              <a:gd name="connsiteX12" fmla="*/ 30131 w 451970"/>
              <a:gd name="connsiteY12" fmla="*/ 84368 h 53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1970" h="536338">
                <a:moveTo>
                  <a:pt x="30131" y="84368"/>
                </a:moveTo>
                <a:cubicBezTo>
                  <a:pt x="6027" y="102447"/>
                  <a:pt x="48210" y="174762"/>
                  <a:pt x="78342" y="162709"/>
                </a:cubicBezTo>
                <a:cubicBezTo>
                  <a:pt x="102447" y="150657"/>
                  <a:pt x="198867" y="96420"/>
                  <a:pt x="253104" y="96420"/>
                </a:cubicBezTo>
                <a:cubicBezTo>
                  <a:pt x="277209" y="96420"/>
                  <a:pt x="289261" y="108473"/>
                  <a:pt x="289261" y="120526"/>
                </a:cubicBezTo>
                <a:cubicBezTo>
                  <a:pt x="289261" y="174762"/>
                  <a:pt x="0" y="319392"/>
                  <a:pt x="0" y="457997"/>
                </a:cubicBezTo>
                <a:cubicBezTo>
                  <a:pt x="0" y="488128"/>
                  <a:pt x="30131" y="536339"/>
                  <a:pt x="126552" y="536339"/>
                </a:cubicBezTo>
                <a:cubicBezTo>
                  <a:pt x="277209" y="536339"/>
                  <a:pt x="451971" y="470049"/>
                  <a:pt x="451971" y="409787"/>
                </a:cubicBezTo>
                <a:cubicBezTo>
                  <a:pt x="451971" y="397734"/>
                  <a:pt x="439918" y="385682"/>
                  <a:pt x="427866" y="385682"/>
                </a:cubicBezTo>
                <a:cubicBezTo>
                  <a:pt x="403761" y="385682"/>
                  <a:pt x="259130" y="445945"/>
                  <a:pt x="180788" y="445945"/>
                </a:cubicBezTo>
                <a:cubicBezTo>
                  <a:pt x="156684" y="445945"/>
                  <a:pt x="132578" y="433892"/>
                  <a:pt x="132578" y="415813"/>
                </a:cubicBezTo>
                <a:cubicBezTo>
                  <a:pt x="132578" y="331445"/>
                  <a:pt x="409787" y="204893"/>
                  <a:pt x="409787" y="108473"/>
                </a:cubicBezTo>
                <a:cubicBezTo>
                  <a:pt x="409787" y="24105"/>
                  <a:pt x="331445" y="0"/>
                  <a:pt x="283235" y="0"/>
                </a:cubicBezTo>
                <a:cubicBezTo>
                  <a:pt x="162710" y="6026"/>
                  <a:pt x="54237" y="72315"/>
                  <a:pt x="30131" y="84368"/>
                </a:cubicBezTo>
                <a:close/>
              </a:path>
            </a:pathLst>
          </a:custGeom>
          <a:solidFill>
            <a:schemeClr val="bg2"/>
          </a:solidFill>
          <a:ln w="60232" cap="flat">
            <a:noFill/>
            <a:prstDash val="solid"/>
            <a:miter/>
          </a:ln>
        </p:spPr>
        <p:txBody>
          <a:bodyPr rtlCol="0" anchor="ctr"/>
          <a:lstStyle/>
          <a:p>
            <a:endParaRPr lang="nl-NL" dirty="0"/>
          </a:p>
        </p:txBody>
      </p:sp>
      <p:sp>
        <p:nvSpPr>
          <p:cNvPr id="60" name="Vrije vorm: vorm 59">
            <a:extLst>
              <a:ext uri="{FF2B5EF4-FFF2-40B4-BE49-F238E27FC236}">
                <a16:creationId xmlns:a16="http://schemas.microsoft.com/office/drawing/2014/main" id="{0227D583-04F3-4FA7-A7A0-E1CC0D9EA018}"/>
              </a:ext>
            </a:extLst>
          </p:cNvPr>
          <p:cNvSpPr/>
          <p:nvPr userDrawn="1"/>
        </p:nvSpPr>
        <p:spPr>
          <a:xfrm>
            <a:off x="6851591" y="4823894"/>
            <a:ext cx="998403" cy="393487"/>
          </a:xfrm>
          <a:custGeom>
            <a:avLst/>
            <a:gdLst>
              <a:gd name="connsiteX0" fmla="*/ 1128740 w 1190923"/>
              <a:gd name="connsiteY0" fmla="*/ 131824 h 469363"/>
              <a:gd name="connsiteX1" fmla="*/ 873332 w 1190923"/>
              <a:gd name="connsiteY1" fmla="*/ 411950 h 469363"/>
              <a:gd name="connsiteX2" fmla="*/ 832138 w 1190923"/>
              <a:gd name="connsiteY2" fmla="*/ 453144 h 469363"/>
              <a:gd name="connsiteX3" fmla="*/ 841767 w 1190923"/>
              <a:gd name="connsiteY3" fmla="*/ 469363 h 469363"/>
              <a:gd name="connsiteX4" fmla="*/ 832138 w 1190923"/>
              <a:gd name="connsiteY4" fmla="*/ 453144 h 469363"/>
              <a:gd name="connsiteX5" fmla="*/ 873332 w 1190923"/>
              <a:gd name="connsiteY5" fmla="*/ 411950 h 469363"/>
              <a:gd name="connsiteX6" fmla="*/ 1128740 w 1190923"/>
              <a:gd name="connsiteY6" fmla="*/ 131824 h 469363"/>
              <a:gd name="connsiteX7" fmla="*/ 1117412 w 1190923"/>
              <a:gd name="connsiteY7" fmla="*/ 91144 h 469363"/>
              <a:gd name="connsiteX8" fmla="*/ 1117412 w 1190923"/>
              <a:gd name="connsiteY8" fmla="*/ 91144 h 469363"/>
              <a:gd name="connsiteX9" fmla="*/ 1128740 w 1190923"/>
              <a:gd name="connsiteY9" fmla="*/ 131824 h 469363"/>
              <a:gd name="connsiteX10" fmla="*/ 1125780 w 1190923"/>
              <a:gd name="connsiteY10" fmla="*/ 107815 h 469363"/>
              <a:gd name="connsiteX11" fmla="*/ 1161117 w 1190923"/>
              <a:gd name="connsiteY11" fmla="*/ 19710 h 469363"/>
              <a:gd name="connsiteX12" fmla="*/ 1176115 w 1190923"/>
              <a:gd name="connsiteY12" fmla="*/ 29352 h 469363"/>
              <a:gd name="connsiteX13" fmla="*/ 1190923 w 1190923"/>
              <a:gd name="connsiteY13" fmla="*/ 56583 h 469363"/>
              <a:gd name="connsiteX14" fmla="*/ 1176115 w 1190923"/>
              <a:gd name="connsiteY14" fmla="*/ 29352 h 469363"/>
              <a:gd name="connsiteX15" fmla="*/ 1095785 w 1190923"/>
              <a:gd name="connsiteY15" fmla="*/ 0 h 469363"/>
              <a:gd name="connsiteX16" fmla="*/ 1140971 w 1190923"/>
              <a:gd name="connsiteY16" fmla="*/ 6759 h 469363"/>
              <a:gd name="connsiteX17" fmla="*/ 1147365 w 1190923"/>
              <a:gd name="connsiteY17" fmla="*/ 10870 h 469363"/>
              <a:gd name="connsiteX18" fmla="*/ 1095480 w 1190923"/>
              <a:gd name="connsiteY18" fmla="*/ 81690 h 469363"/>
              <a:gd name="connsiteX19" fmla="*/ 1087546 w 1190923"/>
              <a:gd name="connsiteY19" fmla="*/ 78270 h 469363"/>
              <a:gd name="connsiteX20" fmla="*/ 988678 w 1190923"/>
              <a:gd name="connsiteY20" fmla="*/ 234811 h 469363"/>
              <a:gd name="connsiteX21" fmla="*/ 840376 w 1190923"/>
              <a:gd name="connsiteY21" fmla="*/ 263648 h 469363"/>
              <a:gd name="connsiteX22" fmla="*/ 745628 w 1190923"/>
              <a:gd name="connsiteY22" fmla="*/ 276007 h 469363"/>
              <a:gd name="connsiteX23" fmla="*/ 593206 w 1190923"/>
              <a:gd name="connsiteY23" fmla="*/ 181258 h 469363"/>
              <a:gd name="connsiteX24" fmla="*/ 440785 w 1190923"/>
              <a:gd name="connsiteY24" fmla="*/ 263648 h 469363"/>
              <a:gd name="connsiteX25" fmla="*/ 341918 w 1190923"/>
              <a:gd name="connsiteY25" fmla="*/ 205975 h 469363"/>
              <a:gd name="connsiteX26" fmla="*/ 313082 w 1190923"/>
              <a:gd name="connsiteY26" fmla="*/ 173019 h 469363"/>
              <a:gd name="connsiteX27" fmla="*/ 127704 w 1190923"/>
              <a:gd name="connsiteY27" fmla="*/ 288364 h 469363"/>
              <a:gd name="connsiteX28" fmla="*/ 45315 w 1190923"/>
              <a:gd name="connsiteY28" fmla="*/ 234811 h 469363"/>
              <a:gd name="connsiteX29" fmla="*/ 0 w 1190923"/>
              <a:gd name="connsiteY29" fmla="*/ 160661 h 469363"/>
              <a:gd name="connsiteX30" fmla="*/ 61793 w 1190923"/>
              <a:gd name="connsiteY30" fmla="*/ 102988 h 469363"/>
              <a:gd name="connsiteX31" fmla="*/ 148302 w 1190923"/>
              <a:gd name="connsiteY31" fmla="*/ 210094 h 469363"/>
              <a:gd name="connsiteX32" fmla="*/ 271887 w 1190923"/>
              <a:gd name="connsiteY32" fmla="*/ 115346 h 469363"/>
              <a:gd name="connsiteX33" fmla="*/ 383112 w 1190923"/>
              <a:gd name="connsiteY33" fmla="*/ 37076 h 469363"/>
              <a:gd name="connsiteX34" fmla="*/ 420188 w 1190923"/>
              <a:gd name="connsiteY34" fmla="*/ 90629 h 469363"/>
              <a:gd name="connsiteX35" fmla="*/ 403710 w 1190923"/>
              <a:gd name="connsiteY35" fmla="*/ 148302 h 469363"/>
              <a:gd name="connsiteX36" fmla="*/ 440785 w 1190923"/>
              <a:gd name="connsiteY36" fmla="*/ 197736 h 469363"/>
              <a:gd name="connsiteX37" fmla="*/ 560251 w 1190923"/>
              <a:gd name="connsiteY37" fmla="*/ 94749 h 469363"/>
              <a:gd name="connsiteX38" fmla="*/ 634402 w 1190923"/>
              <a:gd name="connsiteY38" fmla="*/ 45315 h 469363"/>
              <a:gd name="connsiteX39" fmla="*/ 704433 w 1190923"/>
              <a:gd name="connsiteY39" fmla="*/ 119465 h 469363"/>
              <a:gd name="connsiteX40" fmla="*/ 778584 w 1190923"/>
              <a:gd name="connsiteY40" fmla="*/ 197736 h 469363"/>
              <a:gd name="connsiteX41" fmla="*/ 968081 w 1190923"/>
              <a:gd name="connsiteY41" fmla="*/ 119465 h 469363"/>
              <a:gd name="connsiteX42" fmla="*/ 1095785 w 1190923"/>
              <a:gd name="connsiteY42" fmla="*/ 0 h 46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90923" h="469363">
                <a:moveTo>
                  <a:pt x="1128740" y="131824"/>
                </a:moveTo>
                <a:cubicBezTo>
                  <a:pt x="1128740" y="181258"/>
                  <a:pt x="1112263" y="292484"/>
                  <a:pt x="873332" y="411950"/>
                </a:cubicBezTo>
                <a:cubicBezTo>
                  <a:pt x="848615" y="424308"/>
                  <a:pt x="832138" y="440786"/>
                  <a:pt x="832138" y="453144"/>
                </a:cubicBezTo>
                <a:lnTo>
                  <a:pt x="841767" y="469363"/>
                </a:lnTo>
                <a:lnTo>
                  <a:pt x="832138" y="453144"/>
                </a:lnTo>
                <a:cubicBezTo>
                  <a:pt x="832138" y="440786"/>
                  <a:pt x="848615" y="424308"/>
                  <a:pt x="873332" y="411950"/>
                </a:cubicBezTo>
                <a:cubicBezTo>
                  <a:pt x="1112263" y="292484"/>
                  <a:pt x="1128740" y="181258"/>
                  <a:pt x="1128740" y="131824"/>
                </a:cubicBezTo>
                <a:close/>
                <a:moveTo>
                  <a:pt x="1117412" y="91144"/>
                </a:moveTo>
                <a:lnTo>
                  <a:pt x="1117412" y="91144"/>
                </a:lnTo>
                <a:cubicBezTo>
                  <a:pt x="1124621" y="99898"/>
                  <a:pt x="1128740" y="113287"/>
                  <a:pt x="1128740" y="131824"/>
                </a:cubicBezTo>
                <a:cubicBezTo>
                  <a:pt x="1128740" y="122556"/>
                  <a:pt x="1127710" y="114574"/>
                  <a:pt x="1125780" y="107815"/>
                </a:cubicBezTo>
                <a:close/>
                <a:moveTo>
                  <a:pt x="1161117" y="19710"/>
                </a:moveTo>
                <a:lnTo>
                  <a:pt x="1176115" y="29352"/>
                </a:lnTo>
                <a:lnTo>
                  <a:pt x="1190923" y="56583"/>
                </a:lnTo>
                <a:lnTo>
                  <a:pt x="1176115" y="29352"/>
                </a:lnTo>
                <a:close/>
                <a:moveTo>
                  <a:pt x="1095785" y="0"/>
                </a:moveTo>
                <a:cubicBezTo>
                  <a:pt x="1112263" y="0"/>
                  <a:pt x="1127453" y="2060"/>
                  <a:pt x="1140971" y="6759"/>
                </a:cubicBezTo>
                <a:lnTo>
                  <a:pt x="1147365" y="10870"/>
                </a:lnTo>
                <a:lnTo>
                  <a:pt x="1095480" y="81690"/>
                </a:lnTo>
                <a:lnTo>
                  <a:pt x="1087546" y="78270"/>
                </a:lnTo>
                <a:cubicBezTo>
                  <a:pt x="1021634" y="78270"/>
                  <a:pt x="1054589" y="193616"/>
                  <a:pt x="988678" y="234811"/>
                </a:cubicBezTo>
                <a:cubicBezTo>
                  <a:pt x="959842" y="251289"/>
                  <a:pt x="906288" y="255409"/>
                  <a:pt x="840376" y="263648"/>
                </a:cubicBezTo>
                <a:cubicBezTo>
                  <a:pt x="786823" y="271887"/>
                  <a:pt x="778584" y="276007"/>
                  <a:pt x="745628" y="276007"/>
                </a:cubicBezTo>
                <a:cubicBezTo>
                  <a:pt x="659119" y="276007"/>
                  <a:pt x="671477" y="181258"/>
                  <a:pt x="593206" y="181258"/>
                </a:cubicBezTo>
                <a:cubicBezTo>
                  <a:pt x="535534" y="181258"/>
                  <a:pt x="535534" y="263648"/>
                  <a:pt x="440785" y="263648"/>
                </a:cubicBezTo>
                <a:cubicBezTo>
                  <a:pt x="391352" y="263648"/>
                  <a:pt x="346037" y="247170"/>
                  <a:pt x="341918" y="205975"/>
                </a:cubicBezTo>
                <a:cubicBezTo>
                  <a:pt x="337799" y="189497"/>
                  <a:pt x="329559" y="173019"/>
                  <a:pt x="313082" y="173019"/>
                </a:cubicBezTo>
                <a:cubicBezTo>
                  <a:pt x="259528" y="173019"/>
                  <a:pt x="234811" y="288364"/>
                  <a:pt x="127704" y="288364"/>
                </a:cubicBezTo>
                <a:cubicBezTo>
                  <a:pt x="90629" y="288364"/>
                  <a:pt x="70032" y="263648"/>
                  <a:pt x="45315" y="234811"/>
                </a:cubicBezTo>
                <a:cubicBezTo>
                  <a:pt x="20597" y="210094"/>
                  <a:pt x="0" y="193616"/>
                  <a:pt x="0" y="160661"/>
                </a:cubicBezTo>
                <a:cubicBezTo>
                  <a:pt x="0" y="140063"/>
                  <a:pt x="20597" y="102988"/>
                  <a:pt x="61793" y="102988"/>
                </a:cubicBezTo>
                <a:cubicBezTo>
                  <a:pt x="144183" y="102988"/>
                  <a:pt x="78270" y="210094"/>
                  <a:pt x="148302" y="210094"/>
                </a:cubicBezTo>
                <a:cubicBezTo>
                  <a:pt x="193616" y="210094"/>
                  <a:pt x="238931" y="148302"/>
                  <a:pt x="271887" y="115346"/>
                </a:cubicBezTo>
                <a:cubicBezTo>
                  <a:pt x="284245" y="107107"/>
                  <a:pt x="341918" y="37076"/>
                  <a:pt x="383112" y="37076"/>
                </a:cubicBezTo>
                <a:cubicBezTo>
                  <a:pt x="411950" y="37076"/>
                  <a:pt x="420188" y="74151"/>
                  <a:pt x="420188" y="90629"/>
                </a:cubicBezTo>
                <a:cubicBezTo>
                  <a:pt x="420188" y="115346"/>
                  <a:pt x="403710" y="127704"/>
                  <a:pt x="403710" y="148302"/>
                </a:cubicBezTo>
                <a:cubicBezTo>
                  <a:pt x="403710" y="173019"/>
                  <a:pt x="420188" y="197736"/>
                  <a:pt x="440785" y="197736"/>
                </a:cubicBezTo>
                <a:cubicBezTo>
                  <a:pt x="465503" y="197736"/>
                  <a:pt x="514937" y="140063"/>
                  <a:pt x="560251" y="94749"/>
                </a:cubicBezTo>
                <a:cubicBezTo>
                  <a:pt x="584968" y="70032"/>
                  <a:pt x="609685" y="45315"/>
                  <a:pt x="634402" y="45315"/>
                </a:cubicBezTo>
                <a:cubicBezTo>
                  <a:pt x="667358" y="45315"/>
                  <a:pt x="692074" y="61793"/>
                  <a:pt x="704433" y="119465"/>
                </a:cubicBezTo>
                <a:cubicBezTo>
                  <a:pt x="716792" y="181258"/>
                  <a:pt x="716792" y="197736"/>
                  <a:pt x="778584" y="197736"/>
                </a:cubicBezTo>
                <a:cubicBezTo>
                  <a:pt x="840376" y="197736"/>
                  <a:pt x="951602" y="181258"/>
                  <a:pt x="968081" y="119465"/>
                </a:cubicBezTo>
                <a:cubicBezTo>
                  <a:pt x="984559" y="65913"/>
                  <a:pt x="988678" y="4120"/>
                  <a:pt x="1095785" y="0"/>
                </a:cubicBezTo>
                <a:close/>
              </a:path>
            </a:pathLst>
          </a:custGeom>
          <a:solidFill>
            <a:schemeClr val="bg2"/>
          </a:solidFill>
          <a:ln w="60232"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038FE70B-05C3-43CD-8B60-F86554759EAB}"/>
              </a:ext>
            </a:extLst>
          </p:cNvPr>
          <p:cNvSpPr/>
          <p:nvPr userDrawn="1"/>
        </p:nvSpPr>
        <p:spPr>
          <a:xfrm>
            <a:off x="5109456" y="4347304"/>
            <a:ext cx="1013436" cy="1174207"/>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156683 w 3115585"/>
              <a:gd name="connsiteY4" fmla="*/ 1627095 h 2048934"/>
              <a:gd name="connsiteX5" fmla="*/ 1458359 w 3115585"/>
              <a:gd name="connsiteY5" fmla="*/ 1054599 h 2048934"/>
              <a:gd name="connsiteX6" fmla="*/ 1904303 w 3115585"/>
              <a:gd name="connsiteY6" fmla="*/ 2048934 h 2048934"/>
              <a:gd name="connsiteX7" fmla="*/ 2585273 w 3115585"/>
              <a:gd name="connsiteY7" fmla="*/ 1795830 h 2048934"/>
              <a:gd name="connsiteX8" fmla="*/ 2555141 w 3115585"/>
              <a:gd name="connsiteY8" fmla="*/ 1747620 h 2048934"/>
              <a:gd name="connsiteX9" fmla="*/ 1958540 w 3115585"/>
              <a:gd name="connsiteY9" fmla="*/ 1940461 h 2048934"/>
              <a:gd name="connsiteX10" fmla="*/ 1639147 w 3115585"/>
              <a:gd name="connsiteY10" fmla="*/ 1006388 h 2048934"/>
              <a:gd name="connsiteX11" fmla="*/ 2350248 w 3115585"/>
              <a:gd name="connsiteY11" fmla="*/ 891889 h 2048934"/>
              <a:gd name="connsiteX12" fmla="*/ 2645536 w 3115585"/>
              <a:gd name="connsiteY12" fmla="*/ 982283 h 2048934"/>
              <a:gd name="connsiteX13" fmla="*/ 2687719 w 3115585"/>
              <a:gd name="connsiteY13" fmla="*/ 928047 h 2048934"/>
              <a:gd name="connsiteX14" fmla="*/ 2302038 w 3115585"/>
              <a:gd name="connsiteY14" fmla="*/ 777390 h 2048934"/>
              <a:gd name="connsiteX15" fmla="*/ 1723515 w 3115585"/>
              <a:gd name="connsiteY15" fmla="*/ 855731 h 2048934"/>
              <a:gd name="connsiteX16" fmla="*/ 2820298 w 3115585"/>
              <a:gd name="connsiteY16" fmla="*/ 102447 h 2048934"/>
              <a:gd name="connsiteX17" fmla="*/ 3115585 w 3115585"/>
              <a:gd name="connsiteY17" fmla="*/ 84368 h 2048934"/>
              <a:gd name="connsiteX18" fmla="*/ 2802219 w 3115585"/>
              <a:gd name="connsiteY18" fmla="*/ 0 h 2048934"/>
              <a:gd name="connsiteX0" fmla="*/ 2919071 w 3232437"/>
              <a:gd name="connsiteY0" fmla="*/ 0 h 2048934"/>
              <a:gd name="connsiteX1" fmla="*/ 1665605 w 3232437"/>
              <a:gd name="connsiteY1" fmla="*/ 903942 h 2048934"/>
              <a:gd name="connsiteX2" fmla="*/ 116852 w 3232437"/>
              <a:gd name="connsiteY2" fmla="*/ 1651200 h 2048934"/>
              <a:gd name="connsiteX3" fmla="*/ 273535 w 3232437"/>
              <a:gd name="connsiteY3" fmla="*/ 1627095 h 2048934"/>
              <a:gd name="connsiteX4" fmla="*/ 1575211 w 3232437"/>
              <a:gd name="connsiteY4" fmla="*/ 1054599 h 2048934"/>
              <a:gd name="connsiteX5" fmla="*/ 2021155 w 3232437"/>
              <a:gd name="connsiteY5" fmla="*/ 2048934 h 2048934"/>
              <a:gd name="connsiteX6" fmla="*/ 2702125 w 3232437"/>
              <a:gd name="connsiteY6" fmla="*/ 1795830 h 2048934"/>
              <a:gd name="connsiteX7" fmla="*/ 2671993 w 3232437"/>
              <a:gd name="connsiteY7" fmla="*/ 1747620 h 2048934"/>
              <a:gd name="connsiteX8" fmla="*/ 2075392 w 3232437"/>
              <a:gd name="connsiteY8" fmla="*/ 1940461 h 2048934"/>
              <a:gd name="connsiteX9" fmla="*/ 1755999 w 3232437"/>
              <a:gd name="connsiteY9" fmla="*/ 1006388 h 2048934"/>
              <a:gd name="connsiteX10" fmla="*/ 2467100 w 3232437"/>
              <a:gd name="connsiteY10" fmla="*/ 891889 h 2048934"/>
              <a:gd name="connsiteX11" fmla="*/ 2762388 w 3232437"/>
              <a:gd name="connsiteY11" fmla="*/ 982283 h 2048934"/>
              <a:gd name="connsiteX12" fmla="*/ 2804571 w 3232437"/>
              <a:gd name="connsiteY12" fmla="*/ 928047 h 2048934"/>
              <a:gd name="connsiteX13" fmla="*/ 2418890 w 3232437"/>
              <a:gd name="connsiteY13" fmla="*/ 777390 h 2048934"/>
              <a:gd name="connsiteX14" fmla="*/ 1840367 w 3232437"/>
              <a:gd name="connsiteY14" fmla="*/ 855731 h 2048934"/>
              <a:gd name="connsiteX15" fmla="*/ 2937150 w 3232437"/>
              <a:gd name="connsiteY15" fmla="*/ 102447 h 2048934"/>
              <a:gd name="connsiteX16" fmla="*/ 3232437 w 3232437"/>
              <a:gd name="connsiteY16" fmla="*/ 84368 h 2048934"/>
              <a:gd name="connsiteX17" fmla="*/ 2919071 w 3232437"/>
              <a:gd name="connsiteY17" fmla="*/ 0 h 2048934"/>
              <a:gd name="connsiteX0" fmla="*/ 2802365 w 3115731"/>
              <a:gd name="connsiteY0" fmla="*/ 0 h 2048934"/>
              <a:gd name="connsiteX1" fmla="*/ 1548899 w 3115731"/>
              <a:gd name="connsiteY1" fmla="*/ 903942 h 2048934"/>
              <a:gd name="connsiteX2" fmla="*/ 146 w 3115731"/>
              <a:gd name="connsiteY2" fmla="*/ 1651200 h 2048934"/>
              <a:gd name="connsiteX3" fmla="*/ 1458505 w 3115731"/>
              <a:gd name="connsiteY3" fmla="*/ 1054599 h 2048934"/>
              <a:gd name="connsiteX4" fmla="*/ 1904449 w 3115731"/>
              <a:gd name="connsiteY4" fmla="*/ 2048934 h 2048934"/>
              <a:gd name="connsiteX5" fmla="*/ 2585419 w 3115731"/>
              <a:gd name="connsiteY5" fmla="*/ 1795830 h 2048934"/>
              <a:gd name="connsiteX6" fmla="*/ 2555287 w 3115731"/>
              <a:gd name="connsiteY6" fmla="*/ 1747620 h 2048934"/>
              <a:gd name="connsiteX7" fmla="*/ 1958686 w 3115731"/>
              <a:gd name="connsiteY7" fmla="*/ 1940461 h 2048934"/>
              <a:gd name="connsiteX8" fmla="*/ 1639293 w 3115731"/>
              <a:gd name="connsiteY8" fmla="*/ 1006388 h 2048934"/>
              <a:gd name="connsiteX9" fmla="*/ 2350394 w 3115731"/>
              <a:gd name="connsiteY9" fmla="*/ 891889 h 2048934"/>
              <a:gd name="connsiteX10" fmla="*/ 2645682 w 3115731"/>
              <a:gd name="connsiteY10" fmla="*/ 982283 h 2048934"/>
              <a:gd name="connsiteX11" fmla="*/ 2687865 w 3115731"/>
              <a:gd name="connsiteY11" fmla="*/ 928047 h 2048934"/>
              <a:gd name="connsiteX12" fmla="*/ 2302184 w 3115731"/>
              <a:gd name="connsiteY12" fmla="*/ 777390 h 2048934"/>
              <a:gd name="connsiteX13" fmla="*/ 1723661 w 3115731"/>
              <a:gd name="connsiteY13" fmla="*/ 855731 h 2048934"/>
              <a:gd name="connsiteX14" fmla="*/ 2820444 w 3115731"/>
              <a:gd name="connsiteY14" fmla="*/ 102447 h 2048934"/>
              <a:gd name="connsiteX15" fmla="*/ 3115731 w 3115731"/>
              <a:gd name="connsiteY15" fmla="*/ 84368 h 2048934"/>
              <a:gd name="connsiteX16" fmla="*/ 2802365 w 3115731"/>
              <a:gd name="connsiteY16"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954849 w 1768396"/>
              <a:gd name="connsiteY10" fmla="*/ 777390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1230259 w 1768396"/>
              <a:gd name="connsiteY10" fmla="*/ 938209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230259 w 1768396"/>
              <a:gd name="connsiteY9" fmla="*/ 938209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30259 w 1768396"/>
              <a:gd name="connsiteY8" fmla="*/ 938209 h 2048934"/>
              <a:gd name="connsiteX9" fmla="*/ 376326 w 1768396"/>
              <a:gd name="connsiteY9" fmla="*/ 855731 h 2048934"/>
              <a:gd name="connsiteX10" fmla="*/ 1473109 w 1768396"/>
              <a:gd name="connsiteY10" fmla="*/ 102447 h 2048934"/>
              <a:gd name="connsiteX11" fmla="*/ 1768396 w 1768396"/>
              <a:gd name="connsiteY11" fmla="*/ 84368 h 2048934"/>
              <a:gd name="connsiteX12" fmla="*/ 1455030 w 1768396"/>
              <a:gd name="connsiteY12"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8396" h="2048934">
                <a:moveTo>
                  <a:pt x="1455030" y="0"/>
                </a:moveTo>
                <a:cubicBezTo>
                  <a:pt x="1195900" y="0"/>
                  <a:pt x="707771" y="174762"/>
                  <a:pt x="201564" y="903942"/>
                </a:cubicBezTo>
                <a:lnTo>
                  <a:pt x="111170" y="1054599"/>
                </a:lnTo>
                <a:cubicBezTo>
                  <a:pt x="-123855" y="1500543"/>
                  <a:pt x="8723" y="2048934"/>
                  <a:pt x="557114" y="2048934"/>
                </a:cubicBezTo>
                <a:cubicBezTo>
                  <a:pt x="816244" y="2048934"/>
                  <a:pt x="1075374" y="1892251"/>
                  <a:pt x="1238084" y="1795830"/>
                </a:cubicBezTo>
                <a:cubicBezTo>
                  <a:pt x="1268215" y="1777752"/>
                  <a:pt x="1244110" y="1729541"/>
                  <a:pt x="1207952" y="1747620"/>
                </a:cubicBezTo>
                <a:cubicBezTo>
                  <a:pt x="1045243" y="1831988"/>
                  <a:pt x="834323" y="1940461"/>
                  <a:pt x="611351" y="1940461"/>
                </a:cubicBezTo>
                <a:cubicBezTo>
                  <a:pt x="20776" y="1940461"/>
                  <a:pt x="87065" y="1355912"/>
                  <a:pt x="291958" y="1006388"/>
                </a:cubicBezTo>
                <a:lnTo>
                  <a:pt x="376326" y="855731"/>
                </a:lnTo>
                <a:cubicBezTo>
                  <a:pt x="623403" y="518260"/>
                  <a:pt x="1033190" y="102447"/>
                  <a:pt x="1473109" y="102447"/>
                </a:cubicBezTo>
                <a:cubicBezTo>
                  <a:pt x="1599660" y="102447"/>
                  <a:pt x="1768396" y="144631"/>
                  <a:pt x="1768396" y="84368"/>
                </a:cubicBezTo>
                <a:cubicBezTo>
                  <a:pt x="1768396" y="12053"/>
                  <a:pt x="1527345" y="0"/>
                  <a:pt x="1455030" y="0"/>
                </a:cubicBezTo>
                <a:close/>
              </a:path>
            </a:pathLst>
          </a:custGeom>
          <a:solidFill>
            <a:schemeClr val="bg2"/>
          </a:solidFill>
          <a:ln w="60232" cap="flat">
            <a:noFill/>
            <a:prstDash val="solid"/>
            <a:miter/>
          </a:ln>
        </p:spPr>
        <p:txBody>
          <a:bodyPr rtlCol="0" anchor="ctr"/>
          <a:lstStyle/>
          <a:p>
            <a:endParaRPr lang="nl-NL" dirty="0"/>
          </a:p>
        </p:txBody>
      </p:sp>
      <p:sp>
        <p:nvSpPr>
          <p:cNvPr id="62" name="Vrije vorm: vorm 61">
            <a:extLst>
              <a:ext uri="{FF2B5EF4-FFF2-40B4-BE49-F238E27FC236}">
                <a16:creationId xmlns:a16="http://schemas.microsoft.com/office/drawing/2014/main" id="{6F955525-BAF5-449F-81A2-45F01CBD3921}"/>
              </a:ext>
            </a:extLst>
          </p:cNvPr>
          <p:cNvSpPr/>
          <p:nvPr userDrawn="1"/>
        </p:nvSpPr>
        <p:spPr>
          <a:xfrm>
            <a:off x="4337406" y="4792812"/>
            <a:ext cx="1545772" cy="580196"/>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307340 w 3115585"/>
              <a:gd name="connsiteY4" fmla="*/ 1735568 h 2048934"/>
              <a:gd name="connsiteX5" fmla="*/ 156683 w 3115585"/>
              <a:gd name="connsiteY5" fmla="*/ 1627095 h 2048934"/>
              <a:gd name="connsiteX6" fmla="*/ 1458359 w 3115585"/>
              <a:gd name="connsiteY6" fmla="*/ 1054599 h 2048934"/>
              <a:gd name="connsiteX7" fmla="*/ 1904303 w 3115585"/>
              <a:gd name="connsiteY7" fmla="*/ 2048934 h 2048934"/>
              <a:gd name="connsiteX8" fmla="*/ 2585273 w 3115585"/>
              <a:gd name="connsiteY8" fmla="*/ 1795830 h 2048934"/>
              <a:gd name="connsiteX9" fmla="*/ 2555141 w 3115585"/>
              <a:gd name="connsiteY9" fmla="*/ 1747620 h 2048934"/>
              <a:gd name="connsiteX10" fmla="*/ 1958540 w 3115585"/>
              <a:gd name="connsiteY10" fmla="*/ 1940461 h 2048934"/>
              <a:gd name="connsiteX11" fmla="*/ 1639147 w 3115585"/>
              <a:gd name="connsiteY11" fmla="*/ 1006388 h 2048934"/>
              <a:gd name="connsiteX12" fmla="*/ 2350248 w 3115585"/>
              <a:gd name="connsiteY12" fmla="*/ 891889 h 2048934"/>
              <a:gd name="connsiteX13" fmla="*/ 2645536 w 3115585"/>
              <a:gd name="connsiteY13" fmla="*/ 982283 h 2048934"/>
              <a:gd name="connsiteX14" fmla="*/ 2687719 w 3115585"/>
              <a:gd name="connsiteY14" fmla="*/ 928047 h 2048934"/>
              <a:gd name="connsiteX15" fmla="*/ 2302038 w 3115585"/>
              <a:gd name="connsiteY15" fmla="*/ 777390 h 2048934"/>
              <a:gd name="connsiteX16" fmla="*/ 1723515 w 3115585"/>
              <a:gd name="connsiteY16" fmla="*/ 855731 h 2048934"/>
              <a:gd name="connsiteX17" fmla="*/ 3115585 w 3115585"/>
              <a:gd name="connsiteY17" fmla="*/ 84368 h 2048934"/>
              <a:gd name="connsiteX18" fmla="*/ 2802219 w 3115585"/>
              <a:gd name="connsiteY18" fmla="*/ 0 h 2048934"/>
              <a:gd name="connsiteX0" fmla="*/ 3115585 w 3115585"/>
              <a:gd name="connsiteY0" fmla="*/ 0 h 1964566"/>
              <a:gd name="connsiteX1" fmla="*/ 1548753 w 3115585"/>
              <a:gd name="connsiteY1" fmla="*/ 819574 h 1964566"/>
              <a:gd name="connsiteX2" fmla="*/ 0 w 3115585"/>
              <a:gd name="connsiteY2" fmla="*/ 1566832 h 1964566"/>
              <a:gd name="connsiteX3" fmla="*/ 204893 w 3115585"/>
              <a:gd name="connsiteY3" fmla="*/ 1705436 h 1964566"/>
              <a:gd name="connsiteX4" fmla="*/ 307340 w 3115585"/>
              <a:gd name="connsiteY4" fmla="*/ 1651200 h 1964566"/>
              <a:gd name="connsiteX5" fmla="*/ 156683 w 3115585"/>
              <a:gd name="connsiteY5" fmla="*/ 1542727 h 1964566"/>
              <a:gd name="connsiteX6" fmla="*/ 1458359 w 3115585"/>
              <a:gd name="connsiteY6" fmla="*/ 970231 h 1964566"/>
              <a:gd name="connsiteX7" fmla="*/ 1904303 w 3115585"/>
              <a:gd name="connsiteY7" fmla="*/ 1964566 h 1964566"/>
              <a:gd name="connsiteX8" fmla="*/ 2585273 w 3115585"/>
              <a:gd name="connsiteY8" fmla="*/ 1711462 h 1964566"/>
              <a:gd name="connsiteX9" fmla="*/ 2555141 w 3115585"/>
              <a:gd name="connsiteY9" fmla="*/ 1663252 h 1964566"/>
              <a:gd name="connsiteX10" fmla="*/ 1958540 w 3115585"/>
              <a:gd name="connsiteY10" fmla="*/ 1856093 h 1964566"/>
              <a:gd name="connsiteX11" fmla="*/ 1639147 w 3115585"/>
              <a:gd name="connsiteY11" fmla="*/ 922020 h 1964566"/>
              <a:gd name="connsiteX12" fmla="*/ 2350248 w 3115585"/>
              <a:gd name="connsiteY12" fmla="*/ 807521 h 1964566"/>
              <a:gd name="connsiteX13" fmla="*/ 2645536 w 3115585"/>
              <a:gd name="connsiteY13" fmla="*/ 897915 h 1964566"/>
              <a:gd name="connsiteX14" fmla="*/ 2687719 w 3115585"/>
              <a:gd name="connsiteY14" fmla="*/ 843679 h 1964566"/>
              <a:gd name="connsiteX15" fmla="*/ 2302038 w 3115585"/>
              <a:gd name="connsiteY15" fmla="*/ 693022 h 1964566"/>
              <a:gd name="connsiteX16" fmla="*/ 1723515 w 3115585"/>
              <a:gd name="connsiteY16" fmla="*/ 771363 h 1964566"/>
              <a:gd name="connsiteX17" fmla="*/ 3115585 w 3115585"/>
              <a:gd name="connsiteY17" fmla="*/ 0 h 1964566"/>
              <a:gd name="connsiteX0" fmla="*/ 1723515 w 2697295"/>
              <a:gd name="connsiteY0" fmla="*/ 78341 h 1271544"/>
              <a:gd name="connsiteX1" fmla="*/ 1548753 w 2697295"/>
              <a:gd name="connsiteY1" fmla="*/ 126552 h 1271544"/>
              <a:gd name="connsiteX2" fmla="*/ 0 w 2697295"/>
              <a:gd name="connsiteY2" fmla="*/ 873810 h 1271544"/>
              <a:gd name="connsiteX3" fmla="*/ 204893 w 2697295"/>
              <a:gd name="connsiteY3" fmla="*/ 1012414 h 1271544"/>
              <a:gd name="connsiteX4" fmla="*/ 307340 w 2697295"/>
              <a:gd name="connsiteY4" fmla="*/ 958178 h 1271544"/>
              <a:gd name="connsiteX5" fmla="*/ 156683 w 2697295"/>
              <a:gd name="connsiteY5" fmla="*/ 849705 h 1271544"/>
              <a:gd name="connsiteX6" fmla="*/ 1458359 w 2697295"/>
              <a:gd name="connsiteY6" fmla="*/ 277209 h 1271544"/>
              <a:gd name="connsiteX7" fmla="*/ 1904303 w 2697295"/>
              <a:gd name="connsiteY7" fmla="*/ 1271544 h 1271544"/>
              <a:gd name="connsiteX8" fmla="*/ 2585273 w 2697295"/>
              <a:gd name="connsiteY8" fmla="*/ 1018440 h 1271544"/>
              <a:gd name="connsiteX9" fmla="*/ 2555141 w 2697295"/>
              <a:gd name="connsiteY9" fmla="*/ 970230 h 1271544"/>
              <a:gd name="connsiteX10" fmla="*/ 1958540 w 2697295"/>
              <a:gd name="connsiteY10" fmla="*/ 1163071 h 1271544"/>
              <a:gd name="connsiteX11" fmla="*/ 1639147 w 2697295"/>
              <a:gd name="connsiteY11" fmla="*/ 228998 h 1271544"/>
              <a:gd name="connsiteX12" fmla="*/ 2350248 w 2697295"/>
              <a:gd name="connsiteY12" fmla="*/ 114499 h 1271544"/>
              <a:gd name="connsiteX13" fmla="*/ 2645536 w 2697295"/>
              <a:gd name="connsiteY13" fmla="*/ 204893 h 1271544"/>
              <a:gd name="connsiteX14" fmla="*/ 2687719 w 2697295"/>
              <a:gd name="connsiteY14" fmla="*/ 150657 h 1271544"/>
              <a:gd name="connsiteX15" fmla="*/ 2302038 w 2697295"/>
              <a:gd name="connsiteY15" fmla="*/ 0 h 1271544"/>
              <a:gd name="connsiteX16" fmla="*/ 1723515 w 2697295"/>
              <a:gd name="connsiteY16" fmla="*/ 78341 h 1271544"/>
              <a:gd name="connsiteX0" fmla="*/ 1723515 w 2697295"/>
              <a:gd name="connsiteY0" fmla="*/ 78341 h 1163071"/>
              <a:gd name="connsiteX1" fmla="*/ 1548753 w 2697295"/>
              <a:gd name="connsiteY1" fmla="*/ 126552 h 1163071"/>
              <a:gd name="connsiteX2" fmla="*/ 0 w 2697295"/>
              <a:gd name="connsiteY2" fmla="*/ 873810 h 1163071"/>
              <a:gd name="connsiteX3" fmla="*/ 204893 w 2697295"/>
              <a:gd name="connsiteY3" fmla="*/ 1012414 h 1163071"/>
              <a:gd name="connsiteX4" fmla="*/ 307340 w 2697295"/>
              <a:gd name="connsiteY4" fmla="*/ 958178 h 1163071"/>
              <a:gd name="connsiteX5" fmla="*/ 156683 w 2697295"/>
              <a:gd name="connsiteY5" fmla="*/ 849705 h 1163071"/>
              <a:gd name="connsiteX6" fmla="*/ 1458359 w 2697295"/>
              <a:gd name="connsiteY6" fmla="*/ 277209 h 1163071"/>
              <a:gd name="connsiteX7" fmla="*/ 2585273 w 2697295"/>
              <a:gd name="connsiteY7" fmla="*/ 1018440 h 1163071"/>
              <a:gd name="connsiteX8" fmla="*/ 2555141 w 2697295"/>
              <a:gd name="connsiteY8" fmla="*/ 970230 h 1163071"/>
              <a:gd name="connsiteX9" fmla="*/ 1958540 w 2697295"/>
              <a:gd name="connsiteY9" fmla="*/ 1163071 h 1163071"/>
              <a:gd name="connsiteX10" fmla="*/ 1639147 w 2697295"/>
              <a:gd name="connsiteY10" fmla="*/ 228998 h 1163071"/>
              <a:gd name="connsiteX11" fmla="*/ 2350248 w 2697295"/>
              <a:gd name="connsiteY11" fmla="*/ 114499 h 1163071"/>
              <a:gd name="connsiteX12" fmla="*/ 2645536 w 2697295"/>
              <a:gd name="connsiteY12" fmla="*/ 204893 h 1163071"/>
              <a:gd name="connsiteX13" fmla="*/ 2687719 w 2697295"/>
              <a:gd name="connsiteY13" fmla="*/ 150657 h 1163071"/>
              <a:gd name="connsiteX14" fmla="*/ 2302038 w 2697295"/>
              <a:gd name="connsiteY14" fmla="*/ 0 h 1163071"/>
              <a:gd name="connsiteX15" fmla="*/ 1723515 w 2697295"/>
              <a:gd name="connsiteY15" fmla="*/ 78341 h 1163071"/>
              <a:gd name="connsiteX0" fmla="*/ 1723515 w 2699862"/>
              <a:gd name="connsiteY0" fmla="*/ 78341 h 1089413"/>
              <a:gd name="connsiteX1" fmla="*/ 1548753 w 2699862"/>
              <a:gd name="connsiteY1" fmla="*/ 126552 h 1089413"/>
              <a:gd name="connsiteX2" fmla="*/ 0 w 2699862"/>
              <a:gd name="connsiteY2" fmla="*/ 873810 h 1089413"/>
              <a:gd name="connsiteX3" fmla="*/ 204893 w 2699862"/>
              <a:gd name="connsiteY3" fmla="*/ 1012414 h 1089413"/>
              <a:gd name="connsiteX4" fmla="*/ 307340 w 2699862"/>
              <a:gd name="connsiteY4" fmla="*/ 958178 h 1089413"/>
              <a:gd name="connsiteX5" fmla="*/ 156683 w 2699862"/>
              <a:gd name="connsiteY5" fmla="*/ 849705 h 1089413"/>
              <a:gd name="connsiteX6" fmla="*/ 1458359 w 2699862"/>
              <a:gd name="connsiteY6" fmla="*/ 277209 h 1089413"/>
              <a:gd name="connsiteX7" fmla="*/ 2585273 w 2699862"/>
              <a:gd name="connsiteY7" fmla="*/ 1018440 h 1089413"/>
              <a:gd name="connsiteX8" fmla="*/ 2555141 w 2699862"/>
              <a:gd name="connsiteY8" fmla="*/ 970230 h 1089413"/>
              <a:gd name="connsiteX9" fmla="*/ 1639147 w 2699862"/>
              <a:gd name="connsiteY9" fmla="*/ 228998 h 1089413"/>
              <a:gd name="connsiteX10" fmla="*/ 2350248 w 2699862"/>
              <a:gd name="connsiteY10" fmla="*/ 114499 h 1089413"/>
              <a:gd name="connsiteX11" fmla="*/ 2645536 w 2699862"/>
              <a:gd name="connsiteY11" fmla="*/ 204893 h 1089413"/>
              <a:gd name="connsiteX12" fmla="*/ 2687719 w 2699862"/>
              <a:gd name="connsiteY12" fmla="*/ 150657 h 1089413"/>
              <a:gd name="connsiteX13" fmla="*/ 2302038 w 2699862"/>
              <a:gd name="connsiteY13" fmla="*/ 0 h 1089413"/>
              <a:gd name="connsiteX14" fmla="*/ 1723515 w 2699862"/>
              <a:gd name="connsiteY14" fmla="*/ 78341 h 1089413"/>
              <a:gd name="connsiteX0" fmla="*/ 1723515 w 2697295"/>
              <a:gd name="connsiteY0" fmla="*/ 78341 h 1012413"/>
              <a:gd name="connsiteX1" fmla="*/ 1548753 w 2697295"/>
              <a:gd name="connsiteY1" fmla="*/ 126552 h 1012413"/>
              <a:gd name="connsiteX2" fmla="*/ 0 w 2697295"/>
              <a:gd name="connsiteY2" fmla="*/ 873810 h 1012413"/>
              <a:gd name="connsiteX3" fmla="*/ 204893 w 2697295"/>
              <a:gd name="connsiteY3" fmla="*/ 1012414 h 1012413"/>
              <a:gd name="connsiteX4" fmla="*/ 307340 w 2697295"/>
              <a:gd name="connsiteY4" fmla="*/ 958178 h 1012413"/>
              <a:gd name="connsiteX5" fmla="*/ 156683 w 2697295"/>
              <a:gd name="connsiteY5" fmla="*/ 849705 h 1012413"/>
              <a:gd name="connsiteX6" fmla="*/ 1458359 w 2697295"/>
              <a:gd name="connsiteY6" fmla="*/ 277209 h 1012413"/>
              <a:gd name="connsiteX7" fmla="*/ 2555141 w 2697295"/>
              <a:gd name="connsiteY7" fmla="*/ 970230 h 1012413"/>
              <a:gd name="connsiteX8" fmla="*/ 1639147 w 2697295"/>
              <a:gd name="connsiteY8" fmla="*/ 228998 h 1012413"/>
              <a:gd name="connsiteX9" fmla="*/ 2350248 w 2697295"/>
              <a:gd name="connsiteY9" fmla="*/ 114499 h 1012413"/>
              <a:gd name="connsiteX10" fmla="*/ 2645536 w 2697295"/>
              <a:gd name="connsiteY10" fmla="*/ 204893 h 1012413"/>
              <a:gd name="connsiteX11" fmla="*/ 2687719 w 2697295"/>
              <a:gd name="connsiteY11" fmla="*/ 150657 h 1012413"/>
              <a:gd name="connsiteX12" fmla="*/ 2302038 w 2697295"/>
              <a:gd name="connsiteY12" fmla="*/ 0 h 1012413"/>
              <a:gd name="connsiteX13" fmla="*/ 1723515 w 2697295"/>
              <a:gd name="connsiteY13" fmla="*/ 78341 h 1012413"/>
              <a:gd name="connsiteX0" fmla="*/ 1723515 w 2697295"/>
              <a:gd name="connsiteY0" fmla="*/ 78341 h 1012414"/>
              <a:gd name="connsiteX1" fmla="*/ 1548753 w 2697295"/>
              <a:gd name="connsiteY1" fmla="*/ 126552 h 1012414"/>
              <a:gd name="connsiteX2" fmla="*/ 0 w 2697295"/>
              <a:gd name="connsiteY2" fmla="*/ 873810 h 1012414"/>
              <a:gd name="connsiteX3" fmla="*/ 204893 w 2697295"/>
              <a:gd name="connsiteY3" fmla="*/ 1012414 h 1012414"/>
              <a:gd name="connsiteX4" fmla="*/ 307340 w 2697295"/>
              <a:gd name="connsiteY4" fmla="*/ 958178 h 1012414"/>
              <a:gd name="connsiteX5" fmla="*/ 156683 w 2697295"/>
              <a:gd name="connsiteY5" fmla="*/ 849705 h 1012414"/>
              <a:gd name="connsiteX6" fmla="*/ 1458359 w 2697295"/>
              <a:gd name="connsiteY6" fmla="*/ 277209 h 1012414"/>
              <a:gd name="connsiteX7" fmla="*/ 1639147 w 2697295"/>
              <a:gd name="connsiteY7" fmla="*/ 228998 h 1012414"/>
              <a:gd name="connsiteX8" fmla="*/ 2350248 w 2697295"/>
              <a:gd name="connsiteY8" fmla="*/ 114499 h 1012414"/>
              <a:gd name="connsiteX9" fmla="*/ 2645536 w 2697295"/>
              <a:gd name="connsiteY9" fmla="*/ 204893 h 1012414"/>
              <a:gd name="connsiteX10" fmla="*/ 2687719 w 2697295"/>
              <a:gd name="connsiteY10" fmla="*/ 150657 h 1012414"/>
              <a:gd name="connsiteX11" fmla="*/ 2302038 w 2697295"/>
              <a:gd name="connsiteY11" fmla="*/ 0 h 1012414"/>
              <a:gd name="connsiteX12" fmla="*/ 1723515 w 2697295"/>
              <a:gd name="connsiteY12" fmla="*/ 78341 h 101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7295" h="1012414">
                <a:moveTo>
                  <a:pt x="1723515" y="78341"/>
                </a:moveTo>
                <a:cubicBezTo>
                  <a:pt x="1597968" y="99433"/>
                  <a:pt x="1836006" y="-6026"/>
                  <a:pt x="1548753" y="126552"/>
                </a:cubicBezTo>
                <a:cubicBezTo>
                  <a:pt x="1199229" y="228998"/>
                  <a:pt x="0" y="596601"/>
                  <a:pt x="0" y="873810"/>
                </a:cubicBezTo>
                <a:cubicBezTo>
                  <a:pt x="0" y="928046"/>
                  <a:pt x="84368" y="1012414"/>
                  <a:pt x="204893" y="1012414"/>
                </a:cubicBezTo>
                <a:cubicBezTo>
                  <a:pt x="265156" y="1012414"/>
                  <a:pt x="307340" y="988309"/>
                  <a:pt x="307340" y="958178"/>
                </a:cubicBezTo>
                <a:cubicBezTo>
                  <a:pt x="307340" y="891889"/>
                  <a:pt x="156683" y="897915"/>
                  <a:pt x="156683" y="849705"/>
                </a:cubicBezTo>
                <a:cubicBezTo>
                  <a:pt x="156683" y="729179"/>
                  <a:pt x="855731" y="457997"/>
                  <a:pt x="1458359" y="277209"/>
                </a:cubicBezTo>
                <a:cubicBezTo>
                  <a:pt x="1705436" y="173758"/>
                  <a:pt x="1490499" y="256116"/>
                  <a:pt x="1639147" y="228998"/>
                </a:cubicBezTo>
                <a:cubicBezTo>
                  <a:pt x="1813909" y="180788"/>
                  <a:pt x="2079065" y="114499"/>
                  <a:pt x="2350248" y="114499"/>
                </a:cubicBezTo>
                <a:cubicBezTo>
                  <a:pt x="2555141" y="114499"/>
                  <a:pt x="2609378" y="192841"/>
                  <a:pt x="2645536" y="204893"/>
                </a:cubicBezTo>
                <a:cubicBezTo>
                  <a:pt x="2687719" y="216946"/>
                  <a:pt x="2711825" y="186814"/>
                  <a:pt x="2687719" y="150657"/>
                </a:cubicBezTo>
                <a:cubicBezTo>
                  <a:pt x="2645536" y="96420"/>
                  <a:pt x="2573220" y="0"/>
                  <a:pt x="2302038" y="0"/>
                </a:cubicBezTo>
                <a:cubicBezTo>
                  <a:pt x="2187539" y="0"/>
                  <a:pt x="1952514" y="30131"/>
                  <a:pt x="1723515" y="78341"/>
                </a:cubicBezTo>
                <a:close/>
              </a:path>
            </a:pathLst>
          </a:custGeom>
          <a:solidFill>
            <a:schemeClr val="bg2"/>
          </a:solidFill>
          <a:ln w="60232" cap="flat">
            <a:noFill/>
            <a:prstDash val="solid"/>
            <a:miter/>
          </a:ln>
        </p:spPr>
        <p:txBody>
          <a:bodyPr rtlCol="0" anchor="ctr"/>
          <a:lstStyle/>
          <a:p>
            <a:endParaRPr lang="nl-NL" dirty="0"/>
          </a:p>
        </p:txBody>
      </p:sp>
      <p:sp>
        <p:nvSpPr>
          <p:cNvPr id="70" name="Vrije vorm: vorm 69">
            <a:extLst>
              <a:ext uri="{FF2B5EF4-FFF2-40B4-BE49-F238E27FC236}">
                <a16:creationId xmlns:a16="http://schemas.microsoft.com/office/drawing/2014/main" id="{4967A2DA-3B84-4D15-9291-5AD6041AD317}"/>
              </a:ext>
            </a:extLst>
          </p:cNvPr>
          <p:cNvSpPr/>
          <p:nvPr userDrawn="1"/>
        </p:nvSpPr>
        <p:spPr>
          <a:xfrm>
            <a:off x="6534165" y="4667512"/>
            <a:ext cx="438301" cy="556994"/>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6 w 1187180"/>
              <a:gd name="connsiteY0" fmla="*/ 98118 h 971927"/>
              <a:gd name="connsiteX1" fmla="*/ 464027 w 1187180"/>
              <a:gd name="connsiteY1" fmla="*/ 586246 h 971927"/>
              <a:gd name="connsiteX2" fmla="*/ 289264 w 1187180"/>
              <a:gd name="connsiteY2" fmla="*/ 357247 h 971927"/>
              <a:gd name="connsiteX3" fmla="*/ 3 w 1187180"/>
              <a:gd name="connsiteY3" fmla="*/ 598299 h 971927"/>
              <a:gd name="connsiteX4" fmla="*/ 283238 w 1187180"/>
              <a:gd name="connsiteY4" fmla="*/ 574193 h 971927"/>
              <a:gd name="connsiteX5" fmla="*/ 464027 w 1187180"/>
              <a:gd name="connsiteY5" fmla="*/ 682666 h 971927"/>
              <a:gd name="connsiteX6" fmla="*/ 626736 w 1187180"/>
              <a:gd name="connsiteY6" fmla="*/ 604325 h 971927"/>
              <a:gd name="connsiteX7" fmla="*/ 650841 w 1187180"/>
              <a:gd name="connsiteY7" fmla="*/ 646509 h 971927"/>
              <a:gd name="connsiteX8" fmla="*/ 584552 w 1187180"/>
              <a:gd name="connsiteY8" fmla="*/ 923718 h 971927"/>
              <a:gd name="connsiteX9" fmla="*/ 638788 w 1187180"/>
              <a:gd name="connsiteY9" fmla="*/ 971927 h 971927"/>
              <a:gd name="connsiteX10" fmla="*/ 686999 w 1187180"/>
              <a:gd name="connsiteY10" fmla="*/ 941796 h 971927"/>
              <a:gd name="connsiteX11" fmla="*/ 735209 w 1187180"/>
              <a:gd name="connsiteY11" fmla="*/ 779087 h 971927"/>
              <a:gd name="connsiteX12" fmla="*/ 1187180 w 1187180"/>
              <a:gd name="connsiteY12" fmla="*/ 80039 h 971927"/>
              <a:gd name="connsiteX13" fmla="*/ 1078707 w 1187180"/>
              <a:gd name="connsiteY13" fmla="*/ 1697 h 971927"/>
              <a:gd name="connsiteX14" fmla="*/ 934076 w 1187180"/>
              <a:gd name="connsiteY14" fmla="*/ 98118 h 971927"/>
              <a:gd name="connsiteX15" fmla="*/ 126555 w 1187180"/>
              <a:gd name="connsiteY15" fmla="*/ 580220 h 971927"/>
              <a:gd name="connsiteX16" fmla="*/ 108476 w 1187180"/>
              <a:gd name="connsiteY16" fmla="*/ 562141 h 971927"/>
              <a:gd name="connsiteX17" fmla="*/ 216949 w 1187180"/>
              <a:gd name="connsiteY17" fmla="*/ 459694 h 971927"/>
              <a:gd name="connsiteX18" fmla="*/ 241054 w 1187180"/>
              <a:gd name="connsiteY18" fmla="*/ 477773 h 971927"/>
              <a:gd name="connsiteX19" fmla="*/ 126555 w 1187180"/>
              <a:gd name="connsiteY19" fmla="*/ 580220 h 971927"/>
              <a:gd name="connsiteX0" fmla="*/ 825600 w 1078704"/>
              <a:gd name="connsiteY0" fmla="*/ 98118 h 971927"/>
              <a:gd name="connsiteX1" fmla="*/ 355551 w 1078704"/>
              <a:gd name="connsiteY1" fmla="*/ 586246 h 971927"/>
              <a:gd name="connsiteX2" fmla="*/ 180788 w 1078704"/>
              <a:gd name="connsiteY2" fmla="*/ 357247 h 971927"/>
              <a:gd name="connsiteX3" fmla="*/ 174762 w 1078704"/>
              <a:gd name="connsiteY3" fmla="*/ 574193 h 971927"/>
              <a:gd name="connsiteX4" fmla="*/ 355551 w 1078704"/>
              <a:gd name="connsiteY4" fmla="*/ 682666 h 971927"/>
              <a:gd name="connsiteX5" fmla="*/ 518260 w 1078704"/>
              <a:gd name="connsiteY5" fmla="*/ 604325 h 971927"/>
              <a:gd name="connsiteX6" fmla="*/ 542365 w 1078704"/>
              <a:gd name="connsiteY6" fmla="*/ 646509 h 971927"/>
              <a:gd name="connsiteX7" fmla="*/ 476076 w 1078704"/>
              <a:gd name="connsiteY7" fmla="*/ 923718 h 971927"/>
              <a:gd name="connsiteX8" fmla="*/ 530312 w 1078704"/>
              <a:gd name="connsiteY8" fmla="*/ 971927 h 971927"/>
              <a:gd name="connsiteX9" fmla="*/ 578523 w 1078704"/>
              <a:gd name="connsiteY9" fmla="*/ 941796 h 971927"/>
              <a:gd name="connsiteX10" fmla="*/ 626733 w 1078704"/>
              <a:gd name="connsiteY10" fmla="*/ 779087 h 971927"/>
              <a:gd name="connsiteX11" fmla="*/ 1078704 w 1078704"/>
              <a:gd name="connsiteY11" fmla="*/ 80039 h 971927"/>
              <a:gd name="connsiteX12" fmla="*/ 970231 w 1078704"/>
              <a:gd name="connsiteY12" fmla="*/ 1697 h 971927"/>
              <a:gd name="connsiteX13" fmla="*/ 825600 w 1078704"/>
              <a:gd name="connsiteY13" fmla="*/ 98118 h 971927"/>
              <a:gd name="connsiteX14" fmla="*/ 18079 w 1078704"/>
              <a:gd name="connsiteY14" fmla="*/ 580220 h 971927"/>
              <a:gd name="connsiteX15" fmla="*/ 0 w 1078704"/>
              <a:gd name="connsiteY15" fmla="*/ 562141 h 971927"/>
              <a:gd name="connsiteX16" fmla="*/ 108473 w 1078704"/>
              <a:gd name="connsiteY16" fmla="*/ 459694 h 971927"/>
              <a:gd name="connsiteX17" fmla="*/ 132578 w 1078704"/>
              <a:gd name="connsiteY17" fmla="*/ 477773 h 971927"/>
              <a:gd name="connsiteX18" fmla="*/ 18079 w 1078704"/>
              <a:gd name="connsiteY18" fmla="*/ 580220 h 971927"/>
              <a:gd name="connsiteX0" fmla="*/ 825600 w 1078704"/>
              <a:gd name="connsiteY0" fmla="*/ 98118 h 971927"/>
              <a:gd name="connsiteX1" fmla="*/ 355551 w 1078704"/>
              <a:gd name="connsiteY1" fmla="*/ 586246 h 971927"/>
              <a:gd name="connsiteX2" fmla="*/ 174762 w 1078704"/>
              <a:gd name="connsiteY2" fmla="*/ 574193 h 971927"/>
              <a:gd name="connsiteX3" fmla="*/ 355551 w 1078704"/>
              <a:gd name="connsiteY3" fmla="*/ 682666 h 971927"/>
              <a:gd name="connsiteX4" fmla="*/ 518260 w 1078704"/>
              <a:gd name="connsiteY4" fmla="*/ 604325 h 971927"/>
              <a:gd name="connsiteX5" fmla="*/ 542365 w 1078704"/>
              <a:gd name="connsiteY5" fmla="*/ 646509 h 971927"/>
              <a:gd name="connsiteX6" fmla="*/ 476076 w 1078704"/>
              <a:gd name="connsiteY6" fmla="*/ 923718 h 971927"/>
              <a:gd name="connsiteX7" fmla="*/ 530312 w 1078704"/>
              <a:gd name="connsiteY7" fmla="*/ 971927 h 971927"/>
              <a:gd name="connsiteX8" fmla="*/ 578523 w 1078704"/>
              <a:gd name="connsiteY8" fmla="*/ 941796 h 971927"/>
              <a:gd name="connsiteX9" fmla="*/ 626733 w 1078704"/>
              <a:gd name="connsiteY9" fmla="*/ 779087 h 971927"/>
              <a:gd name="connsiteX10" fmla="*/ 1078704 w 1078704"/>
              <a:gd name="connsiteY10" fmla="*/ 80039 h 971927"/>
              <a:gd name="connsiteX11" fmla="*/ 970231 w 1078704"/>
              <a:gd name="connsiteY11" fmla="*/ 1697 h 971927"/>
              <a:gd name="connsiteX12" fmla="*/ 825600 w 1078704"/>
              <a:gd name="connsiteY12" fmla="*/ 98118 h 971927"/>
              <a:gd name="connsiteX13" fmla="*/ 18079 w 1078704"/>
              <a:gd name="connsiteY13" fmla="*/ 580220 h 971927"/>
              <a:gd name="connsiteX14" fmla="*/ 0 w 1078704"/>
              <a:gd name="connsiteY14" fmla="*/ 562141 h 971927"/>
              <a:gd name="connsiteX15" fmla="*/ 108473 w 1078704"/>
              <a:gd name="connsiteY15" fmla="*/ 459694 h 971927"/>
              <a:gd name="connsiteX16" fmla="*/ 132578 w 1078704"/>
              <a:gd name="connsiteY16" fmla="*/ 477773 h 971927"/>
              <a:gd name="connsiteX17" fmla="*/ 18079 w 1078704"/>
              <a:gd name="connsiteY17" fmla="*/ 580220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8079 w 1078704"/>
              <a:gd name="connsiteY12" fmla="*/ 580220 h 971927"/>
              <a:gd name="connsiteX13" fmla="*/ 0 w 1078704"/>
              <a:gd name="connsiteY13" fmla="*/ 562141 h 971927"/>
              <a:gd name="connsiteX14" fmla="*/ 108473 w 1078704"/>
              <a:gd name="connsiteY14" fmla="*/ 459694 h 971927"/>
              <a:gd name="connsiteX15" fmla="*/ 132578 w 1078704"/>
              <a:gd name="connsiteY15" fmla="*/ 477773 h 971927"/>
              <a:gd name="connsiteX16" fmla="*/ 18079 w 1078704"/>
              <a:gd name="connsiteY16" fmla="*/ 580220 h 971927"/>
              <a:gd name="connsiteX0" fmla="*/ 825752 w 1078856"/>
              <a:gd name="connsiteY0" fmla="*/ 98118 h 971927"/>
              <a:gd name="connsiteX1" fmla="*/ 355703 w 1078856"/>
              <a:gd name="connsiteY1" fmla="*/ 586246 h 971927"/>
              <a:gd name="connsiteX2" fmla="*/ 355703 w 1078856"/>
              <a:gd name="connsiteY2" fmla="*/ 682666 h 971927"/>
              <a:gd name="connsiteX3" fmla="*/ 518412 w 1078856"/>
              <a:gd name="connsiteY3" fmla="*/ 604325 h 971927"/>
              <a:gd name="connsiteX4" fmla="*/ 542517 w 1078856"/>
              <a:gd name="connsiteY4" fmla="*/ 646509 h 971927"/>
              <a:gd name="connsiteX5" fmla="*/ 476228 w 1078856"/>
              <a:gd name="connsiteY5" fmla="*/ 923718 h 971927"/>
              <a:gd name="connsiteX6" fmla="*/ 530464 w 1078856"/>
              <a:gd name="connsiteY6" fmla="*/ 971927 h 971927"/>
              <a:gd name="connsiteX7" fmla="*/ 578675 w 1078856"/>
              <a:gd name="connsiteY7" fmla="*/ 941796 h 971927"/>
              <a:gd name="connsiteX8" fmla="*/ 626885 w 1078856"/>
              <a:gd name="connsiteY8" fmla="*/ 779087 h 971927"/>
              <a:gd name="connsiteX9" fmla="*/ 1078856 w 1078856"/>
              <a:gd name="connsiteY9" fmla="*/ 80039 h 971927"/>
              <a:gd name="connsiteX10" fmla="*/ 970383 w 1078856"/>
              <a:gd name="connsiteY10" fmla="*/ 1697 h 971927"/>
              <a:gd name="connsiteX11" fmla="*/ 825752 w 1078856"/>
              <a:gd name="connsiteY11" fmla="*/ 98118 h 971927"/>
              <a:gd name="connsiteX12" fmla="*/ 132730 w 1078856"/>
              <a:gd name="connsiteY12" fmla="*/ 477773 h 971927"/>
              <a:gd name="connsiteX13" fmla="*/ 152 w 1078856"/>
              <a:gd name="connsiteY13" fmla="*/ 562141 h 971927"/>
              <a:gd name="connsiteX14" fmla="*/ 108625 w 1078856"/>
              <a:gd name="connsiteY14" fmla="*/ 459694 h 971927"/>
              <a:gd name="connsiteX15" fmla="*/ 132730 w 1078856"/>
              <a:gd name="connsiteY15" fmla="*/ 477773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08473 w 1078704"/>
              <a:gd name="connsiteY12" fmla="*/ 459694 h 971927"/>
              <a:gd name="connsiteX13" fmla="*/ 0 w 1078704"/>
              <a:gd name="connsiteY13" fmla="*/ 562141 h 971927"/>
              <a:gd name="connsiteX14" fmla="*/ 108473 w 1078704"/>
              <a:gd name="connsiteY14" fmla="*/ 459694 h 971927"/>
              <a:gd name="connsiteX0" fmla="*/ 511710 w 764814"/>
              <a:gd name="connsiteY0" fmla="*/ 98118 h 971927"/>
              <a:gd name="connsiteX1" fmla="*/ 41661 w 764814"/>
              <a:gd name="connsiteY1" fmla="*/ 586246 h 971927"/>
              <a:gd name="connsiteX2" fmla="*/ 41661 w 764814"/>
              <a:gd name="connsiteY2" fmla="*/ 682666 h 971927"/>
              <a:gd name="connsiteX3" fmla="*/ 204370 w 764814"/>
              <a:gd name="connsiteY3" fmla="*/ 604325 h 971927"/>
              <a:gd name="connsiteX4" fmla="*/ 228475 w 764814"/>
              <a:gd name="connsiteY4" fmla="*/ 646509 h 971927"/>
              <a:gd name="connsiteX5" fmla="*/ 162186 w 764814"/>
              <a:gd name="connsiteY5" fmla="*/ 923718 h 971927"/>
              <a:gd name="connsiteX6" fmla="*/ 216422 w 764814"/>
              <a:gd name="connsiteY6" fmla="*/ 971927 h 971927"/>
              <a:gd name="connsiteX7" fmla="*/ 264633 w 764814"/>
              <a:gd name="connsiteY7" fmla="*/ 941796 h 971927"/>
              <a:gd name="connsiteX8" fmla="*/ 312843 w 764814"/>
              <a:gd name="connsiteY8" fmla="*/ 779087 h 971927"/>
              <a:gd name="connsiteX9" fmla="*/ 764814 w 764814"/>
              <a:gd name="connsiteY9" fmla="*/ 80039 h 971927"/>
              <a:gd name="connsiteX10" fmla="*/ 656341 w 764814"/>
              <a:gd name="connsiteY10" fmla="*/ 1697 h 971927"/>
              <a:gd name="connsiteX11" fmla="*/ 511710 w 764814"/>
              <a:gd name="connsiteY11" fmla="*/ 98118 h 9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4814" h="971927">
                <a:moveTo>
                  <a:pt x="511710" y="98118"/>
                </a:moveTo>
                <a:cubicBezTo>
                  <a:pt x="403237" y="393405"/>
                  <a:pt x="120002" y="488821"/>
                  <a:pt x="41661" y="586246"/>
                </a:cubicBezTo>
                <a:cubicBezTo>
                  <a:pt x="-36680" y="683671"/>
                  <a:pt x="14543" y="679653"/>
                  <a:pt x="41661" y="682666"/>
                </a:cubicBezTo>
                <a:cubicBezTo>
                  <a:pt x="68779" y="685679"/>
                  <a:pt x="168212" y="604325"/>
                  <a:pt x="204370" y="604325"/>
                </a:cubicBezTo>
                <a:cubicBezTo>
                  <a:pt x="216422" y="604325"/>
                  <a:pt x="228475" y="610351"/>
                  <a:pt x="228475" y="646509"/>
                </a:cubicBezTo>
                <a:cubicBezTo>
                  <a:pt x="228475" y="700745"/>
                  <a:pt x="162186" y="875507"/>
                  <a:pt x="162186" y="923718"/>
                </a:cubicBezTo>
                <a:cubicBezTo>
                  <a:pt x="162186" y="953849"/>
                  <a:pt x="192318" y="971927"/>
                  <a:pt x="216422" y="971927"/>
                </a:cubicBezTo>
                <a:cubicBezTo>
                  <a:pt x="240527" y="971927"/>
                  <a:pt x="258606" y="959875"/>
                  <a:pt x="264633" y="941796"/>
                </a:cubicBezTo>
                <a:cubicBezTo>
                  <a:pt x="282712" y="881533"/>
                  <a:pt x="294764" y="827297"/>
                  <a:pt x="312843" y="779087"/>
                </a:cubicBezTo>
                <a:cubicBezTo>
                  <a:pt x="547867" y="13750"/>
                  <a:pt x="764814" y="248775"/>
                  <a:pt x="764814" y="80039"/>
                </a:cubicBezTo>
                <a:cubicBezTo>
                  <a:pt x="764814" y="19776"/>
                  <a:pt x="716603" y="1697"/>
                  <a:pt x="656341" y="1697"/>
                </a:cubicBezTo>
                <a:cubicBezTo>
                  <a:pt x="596078" y="-10355"/>
                  <a:pt x="535815" y="43881"/>
                  <a:pt x="511710" y="98118"/>
                </a:cubicBezTo>
                <a:close/>
              </a:path>
            </a:pathLst>
          </a:custGeom>
          <a:solidFill>
            <a:schemeClr val="bg2"/>
          </a:solidFill>
          <a:ln w="60232" cap="flat">
            <a:noFill/>
            <a:prstDash val="solid"/>
            <a:miter/>
          </a:ln>
        </p:spPr>
        <p:txBody>
          <a:bodyPr rtlCol="0" anchor="ctr"/>
          <a:lstStyle/>
          <a:p>
            <a:endParaRPr lang="nl-NL" dirty="0"/>
          </a:p>
        </p:txBody>
      </p:sp>
      <p:sp>
        <p:nvSpPr>
          <p:cNvPr id="71" name="Vrije vorm: vorm 70">
            <a:extLst>
              <a:ext uri="{FF2B5EF4-FFF2-40B4-BE49-F238E27FC236}">
                <a16:creationId xmlns:a16="http://schemas.microsoft.com/office/drawing/2014/main" id="{03BF6193-4E54-422C-99C1-2774EAC0C1F0}"/>
              </a:ext>
            </a:extLst>
          </p:cNvPr>
          <p:cNvSpPr/>
          <p:nvPr userDrawn="1"/>
        </p:nvSpPr>
        <p:spPr>
          <a:xfrm>
            <a:off x="7545216" y="4827207"/>
            <a:ext cx="314272" cy="388047"/>
          </a:xfrm>
          <a:custGeom>
            <a:avLst/>
            <a:gdLst>
              <a:gd name="connsiteX0" fmla="*/ 196492 w 374873"/>
              <a:gd name="connsiteY0" fmla="*/ 162068 h 462873"/>
              <a:gd name="connsiteX1" fmla="*/ 190525 w 374873"/>
              <a:gd name="connsiteY1" fmla="*/ 182104 h 462873"/>
              <a:gd name="connsiteX2" fmla="*/ 156540 w 374873"/>
              <a:gd name="connsiteY2" fmla="*/ 223942 h 462873"/>
              <a:gd name="connsiteX3" fmla="*/ 148969 w 374873"/>
              <a:gd name="connsiteY3" fmla="*/ 226933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0" fmla="*/ 196492 w 374873"/>
              <a:gd name="connsiteY0" fmla="*/ 162068 h 462873"/>
              <a:gd name="connsiteX1" fmla="*/ 190525 w 374873"/>
              <a:gd name="connsiteY1" fmla="*/ 182104 h 462873"/>
              <a:gd name="connsiteX2" fmla="*/ 156540 w 374873"/>
              <a:gd name="connsiteY2" fmla="*/ 223942 h 462873"/>
              <a:gd name="connsiteX3" fmla="*/ 196492 w 374873"/>
              <a:gd name="connsiteY3" fmla="*/ 162068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13" fmla="*/ 315227 w 374873"/>
              <a:gd name="connsiteY13" fmla="*/ 0 h 462873"/>
              <a:gd name="connsiteX0" fmla="*/ 156540 w 374873"/>
              <a:gd name="connsiteY0" fmla="*/ 223942 h 462873"/>
              <a:gd name="connsiteX1" fmla="*/ 190525 w 374873"/>
              <a:gd name="connsiteY1" fmla="*/ 182104 h 462873"/>
              <a:gd name="connsiteX2" fmla="*/ 156540 w 374873"/>
              <a:gd name="connsiteY2" fmla="*/ 223942 h 462873"/>
              <a:gd name="connsiteX3" fmla="*/ 315227 w 374873"/>
              <a:gd name="connsiteY3" fmla="*/ 0 h 462873"/>
              <a:gd name="connsiteX4" fmla="*/ 343977 w 374873"/>
              <a:gd name="connsiteY4" fmla="*/ 18483 h 462873"/>
              <a:gd name="connsiteX5" fmla="*/ 374873 w 374873"/>
              <a:gd name="connsiteY5" fmla="*/ 125074 h 462873"/>
              <a:gd name="connsiteX6" fmla="*/ 28835 w 374873"/>
              <a:gd name="connsiteY6" fmla="*/ 462873 h 462873"/>
              <a:gd name="connsiteX7" fmla="*/ 0 w 374873"/>
              <a:gd name="connsiteY7" fmla="*/ 442275 h 462873"/>
              <a:gd name="connsiteX8" fmla="*/ 41194 w 374873"/>
              <a:gd name="connsiteY8" fmla="*/ 401081 h 462873"/>
              <a:gd name="connsiteX9" fmla="*/ 296602 w 374873"/>
              <a:gd name="connsiteY9" fmla="*/ 120955 h 462873"/>
              <a:gd name="connsiteX10" fmla="*/ 285274 w 374873"/>
              <a:gd name="connsiteY10" fmla="*/ 80275 h 462873"/>
              <a:gd name="connsiteX11" fmla="*/ 263342 w 374873"/>
              <a:gd name="connsiteY11" fmla="*/ 70821 h 462873"/>
              <a:gd name="connsiteX12" fmla="*/ 315227 w 374873"/>
              <a:gd name="connsiteY12" fmla="*/ 0 h 462873"/>
              <a:gd name="connsiteX0" fmla="*/ 315227 w 374873"/>
              <a:gd name="connsiteY0" fmla="*/ 0 h 462873"/>
              <a:gd name="connsiteX1" fmla="*/ 343977 w 374873"/>
              <a:gd name="connsiteY1" fmla="*/ 18483 h 462873"/>
              <a:gd name="connsiteX2" fmla="*/ 374873 w 374873"/>
              <a:gd name="connsiteY2" fmla="*/ 125074 h 462873"/>
              <a:gd name="connsiteX3" fmla="*/ 28835 w 374873"/>
              <a:gd name="connsiteY3" fmla="*/ 462873 h 462873"/>
              <a:gd name="connsiteX4" fmla="*/ 0 w 374873"/>
              <a:gd name="connsiteY4" fmla="*/ 442275 h 462873"/>
              <a:gd name="connsiteX5" fmla="*/ 41194 w 374873"/>
              <a:gd name="connsiteY5" fmla="*/ 401081 h 462873"/>
              <a:gd name="connsiteX6" fmla="*/ 296602 w 374873"/>
              <a:gd name="connsiteY6" fmla="*/ 120955 h 462873"/>
              <a:gd name="connsiteX7" fmla="*/ 285274 w 374873"/>
              <a:gd name="connsiteY7" fmla="*/ 80275 h 462873"/>
              <a:gd name="connsiteX8" fmla="*/ 263342 w 374873"/>
              <a:gd name="connsiteY8" fmla="*/ 70821 h 462873"/>
              <a:gd name="connsiteX9" fmla="*/ 315227 w 374873"/>
              <a:gd name="connsiteY9" fmla="*/ 0 h 46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873" h="462873">
                <a:moveTo>
                  <a:pt x="315227" y="0"/>
                </a:moveTo>
                <a:lnTo>
                  <a:pt x="343977" y="18483"/>
                </a:lnTo>
                <a:cubicBezTo>
                  <a:pt x="363545" y="39595"/>
                  <a:pt x="374873" y="73581"/>
                  <a:pt x="374873" y="125074"/>
                </a:cubicBezTo>
                <a:cubicBezTo>
                  <a:pt x="374873" y="306333"/>
                  <a:pt x="82389" y="462873"/>
                  <a:pt x="28835" y="462873"/>
                </a:cubicBezTo>
                <a:cubicBezTo>
                  <a:pt x="16477" y="462873"/>
                  <a:pt x="0" y="458754"/>
                  <a:pt x="0" y="442275"/>
                </a:cubicBezTo>
                <a:cubicBezTo>
                  <a:pt x="0" y="429917"/>
                  <a:pt x="16477" y="413439"/>
                  <a:pt x="41194" y="401081"/>
                </a:cubicBezTo>
                <a:cubicBezTo>
                  <a:pt x="280125" y="281615"/>
                  <a:pt x="296602" y="170389"/>
                  <a:pt x="296602" y="120955"/>
                </a:cubicBezTo>
                <a:cubicBezTo>
                  <a:pt x="296602" y="102418"/>
                  <a:pt x="292483" y="89029"/>
                  <a:pt x="285274" y="80275"/>
                </a:cubicBezTo>
                <a:lnTo>
                  <a:pt x="263342" y="70821"/>
                </a:lnTo>
                <a:lnTo>
                  <a:pt x="315227" y="0"/>
                </a:lnTo>
                <a:close/>
              </a:path>
            </a:pathLst>
          </a:custGeom>
          <a:solidFill>
            <a:schemeClr val="bg2"/>
          </a:solidFill>
          <a:ln w="60232" cap="flat">
            <a:noFill/>
            <a:prstDash val="solid"/>
            <a:miter/>
          </a:ln>
        </p:spPr>
        <p:txBody>
          <a:bodyPr rtlCol="0" anchor="ctr"/>
          <a:lstStyle/>
          <a:p>
            <a:endParaRPr lang="nl-NL" dirty="0"/>
          </a:p>
        </p:txBody>
      </p:sp>
    </p:spTree>
    <p:extLst>
      <p:ext uri="{BB962C8B-B14F-4D97-AF65-F5344CB8AC3E}">
        <p14:creationId xmlns:p14="http://schemas.microsoft.com/office/powerpoint/2010/main" val="1613366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000" fill="hold"/>
                                        <p:tgtEl>
                                          <p:spTgt spid="40"/>
                                        </p:tgtEl>
                                        <p:attrNameLst>
                                          <p:attrName>ppt_x</p:attrName>
                                        </p:attrNameLst>
                                      </p:cBhvr>
                                      <p:tavLst>
                                        <p:tav tm="0">
                                          <p:val>
                                            <p:strVal val="#ppt_x"/>
                                          </p:val>
                                        </p:tav>
                                        <p:tav tm="100000">
                                          <p:val>
                                            <p:strVal val="#ppt_x"/>
                                          </p:val>
                                        </p:tav>
                                      </p:tavLst>
                                    </p:anim>
                                    <p:anim calcmode="lin" valueType="num">
                                      <p:cBhvr additive="base">
                                        <p:cTn id="8" dur="10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000" fill="hold"/>
                                        <p:tgtEl>
                                          <p:spTgt spid="42"/>
                                        </p:tgtEl>
                                        <p:attrNameLst>
                                          <p:attrName>ppt_x</p:attrName>
                                        </p:attrNameLst>
                                      </p:cBhvr>
                                      <p:tavLst>
                                        <p:tav tm="0">
                                          <p:val>
                                            <p:strVal val="#ppt_x"/>
                                          </p:val>
                                        </p:tav>
                                        <p:tav tm="100000">
                                          <p:val>
                                            <p:strVal val="#ppt_x"/>
                                          </p:val>
                                        </p:tav>
                                      </p:tavLst>
                                    </p:anim>
                                    <p:anim calcmode="lin" valueType="num">
                                      <p:cBhvr additive="base">
                                        <p:cTn id="12" dur="10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000" fill="hold"/>
                                        <p:tgtEl>
                                          <p:spTgt spid="43"/>
                                        </p:tgtEl>
                                        <p:attrNameLst>
                                          <p:attrName>ppt_x</p:attrName>
                                        </p:attrNameLst>
                                      </p:cBhvr>
                                      <p:tavLst>
                                        <p:tav tm="0">
                                          <p:val>
                                            <p:strVal val="#ppt_x"/>
                                          </p:val>
                                        </p:tav>
                                        <p:tav tm="100000">
                                          <p:val>
                                            <p:strVal val="#ppt_x"/>
                                          </p:val>
                                        </p:tav>
                                      </p:tavLst>
                                    </p:anim>
                                    <p:anim calcmode="lin" valueType="num">
                                      <p:cBhvr additive="base">
                                        <p:cTn id="16" dur="1000" fill="hold"/>
                                        <p:tgtEl>
                                          <p:spTgt spid="43"/>
                                        </p:tgtEl>
                                        <p:attrNameLst>
                                          <p:attrName>ppt_y</p:attrName>
                                        </p:attrNameLst>
                                      </p:cBhvr>
                                      <p:tavLst>
                                        <p:tav tm="0">
                                          <p:val>
                                            <p:strVal val="1+#ppt_h/2"/>
                                          </p:val>
                                        </p:tav>
                                        <p:tav tm="100000">
                                          <p:val>
                                            <p:strVal val="#ppt_y"/>
                                          </p:val>
                                        </p:tav>
                                      </p:tavLst>
                                    </p:anim>
                                  </p:childTnLst>
                                </p:cTn>
                              </p:par>
                            </p:childTnLst>
                          </p:cTn>
                        </p:par>
                        <p:par>
                          <p:cTn id="17" fill="hold">
                            <p:stCondLst>
                              <p:cond delay="1400"/>
                            </p:stCondLst>
                            <p:childTnLst>
                              <p:par>
                                <p:cTn id="18" presetID="22" presetClass="entr" presetSubtype="1" fill="hold" grpId="0" nodeType="afterEffect">
                                  <p:stCondLst>
                                    <p:cond delay="0"/>
                                  </p:stCondLst>
                                  <p:childTnLst>
                                    <p:set>
                                      <p:cBhvr>
                                        <p:cTn id="19" dur="1" fill="hold">
                                          <p:stCondLst>
                                            <p:cond delay="0"/>
                                          </p:stCondLst>
                                        </p:cTn>
                                        <p:tgtEl>
                                          <p:spTgt spid="61"/>
                                        </p:tgtEl>
                                        <p:attrNameLst>
                                          <p:attrName>style.visibility</p:attrName>
                                        </p:attrNameLst>
                                      </p:cBhvr>
                                      <p:to>
                                        <p:strVal val="visible"/>
                                      </p:to>
                                    </p:set>
                                    <p:animEffect transition="in" filter="wipe(up)">
                                      <p:cBhvr>
                                        <p:cTn id="20" dur="250"/>
                                        <p:tgtEl>
                                          <p:spTgt spid="61"/>
                                        </p:tgtEl>
                                      </p:cBhvr>
                                    </p:animEffect>
                                  </p:childTnLst>
                                </p:cTn>
                              </p:par>
                            </p:childTnLst>
                          </p:cTn>
                        </p:par>
                        <p:par>
                          <p:cTn id="21" fill="hold">
                            <p:stCondLst>
                              <p:cond delay="1650"/>
                            </p:stCondLst>
                            <p:childTnLst>
                              <p:par>
                                <p:cTn id="22" presetID="22" presetClass="entr" presetSubtype="2" fill="hold" grpId="0" nodeType="afterEffect">
                                  <p:stCondLst>
                                    <p:cond delay="0"/>
                                  </p:stCondLst>
                                  <p:childTnLst>
                                    <p:set>
                                      <p:cBhvr>
                                        <p:cTn id="23" dur="1" fill="hold">
                                          <p:stCondLst>
                                            <p:cond delay="0"/>
                                          </p:stCondLst>
                                        </p:cTn>
                                        <p:tgtEl>
                                          <p:spTgt spid="62"/>
                                        </p:tgtEl>
                                        <p:attrNameLst>
                                          <p:attrName>style.visibility</p:attrName>
                                        </p:attrNameLst>
                                      </p:cBhvr>
                                      <p:to>
                                        <p:strVal val="visible"/>
                                      </p:to>
                                    </p:set>
                                    <p:animEffect transition="in" filter="wipe(right)">
                                      <p:cBhvr>
                                        <p:cTn id="24" dur="250"/>
                                        <p:tgtEl>
                                          <p:spTgt spid="62"/>
                                        </p:tgtEl>
                                      </p:cBhvr>
                                    </p:animEffect>
                                  </p:childTnLst>
                                </p:cTn>
                              </p:par>
                            </p:childTnLst>
                          </p:cTn>
                        </p:par>
                        <p:par>
                          <p:cTn id="25" fill="hold">
                            <p:stCondLst>
                              <p:cond delay="1900"/>
                            </p:stCondLst>
                            <p:childTnLst>
                              <p:par>
                                <p:cTn id="26" presetID="22" presetClass="entr" presetSubtype="1" fill="hold" grpId="0"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wipe(up)">
                                      <p:cBhvr>
                                        <p:cTn id="28" dur="250"/>
                                        <p:tgtEl>
                                          <p:spTgt spid="59"/>
                                        </p:tgtEl>
                                      </p:cBhvr>
                                    </p:animEffect>
                                  </p:childTnLst>
                                </p:cTn>
                              </p:par>
                            </p:childTnLst>
                          </p:cTn>
                        </p:par>
                        <p:par>
                          <p:cTn id="29" fill="hold">
                            <p:stCondLst>
                              <p:cond delay="2150"/>
                            </p:stCondLst>
                            <p:childTnLst>
                              <p:par>
                                <p:cTn id="30" presetID="22" presetClass="entr" presetSubtype="8" fill="hold" grpId="0"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wipe(left)">
                                      <p:cBhvr>
                                        <p:cTn id="32" dur="250"/>
                                        <p:tgtEl>
                                          <p:spTgt spid="58"/>
                                        </p:tgtEl>
                                      </p:cBhvr>
                                    </p:animEffect>
                                  </p:childTnLst>
                                </p:cTn>
                              </p:par>
                              <p:par>
                                <p:cTn id="33" presetID="22" presetClass="entr" presetSubtype="1" fill="hold" grpId="0" nodeType="withEffect">
                                  <p:stCondLst>
                                    <p:cond delay="100"/>
                                  </p:stCondLst>
                                  <p:childTnLst>
                                    <p:set>
                                      <p:cBhvr>
                                        <p:cTn id="34" dur="1" fill="hold">
                                          <p:stCondLst>
                                            <p:cond delay="0"/>
                                          </p:stCondLst>
                                        </p:cTn>
                                        <p:tgtEl>
                                          <p:spTgt spid="70"/>
                                        </p:tgtEl>
                                        <p:attrNameLst>
                                          <p:attrName>style.visibility</p:attrName>
                                        </p:attrNameLst>
                                      </p:cBhvr>
                                      <p:to>
                                        <p:strVal val="visible"/>
                                      </p:to>
                                    </p:set>
                                    <p:animEffect transition="in" filter="wipe(up)">
                                      <p:cBhvr>
                                        <p:cTn id="35" dur="250"/>
                                        <p:tgtEl>
                                          <p:spTgt spid="70"/>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left)">
                                      <p:cBhvr>
                                        <p:cTn id="39" dur="500"/>
                                        <p:tgtEl>
                                          <p:spTgt spid="60"/>
                                        </p:tgtEl>
                                      </p:cBhvr>
                                    </p:animEffect>
                                  </p:childTnLst>
                                </p:cTn>
                              </p:par>
                              <p:par>
                                <p:cTn id="40" presetID="22" presetClass="entr" presetSubtype="1" fill="hold" grpId="0" nodeType="withEffect">
                                  <p:stCondLst>
                                    <p:cond delay="400"/>
                                  </p:stCondLst>
                                  <p:childTnLst>
                                    <p:set>
                                      <p:cBhvr>
                                        <p:cTn id="41" dur="1" fill="hold">
                                          <p:stCondLst>
                                            <p:cond delay="0"/>
                                          </p:stCondLst>
                                        </p:cTn>
                                        <p:tgtEl>
                                          <p:spTgt spid="71"/>
                                        </p:tgtEl>
                                        <p:attrNameLst>
                                          <p:attrName>style.visibility</p:attrName>
                                        </p:attrNameLst>
                                      </p:cBhvr>
                                      <p:to>
                                        <p:strVal val="visible"/>
                                      </p:to>
                                    </p:set>
                                    <p:animEffect transition="in" filter="wipe(up)">
                                      <p:cBhvr>
                                        <p:cTn id="42" dur="25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70" grpId="0" animBg="1"/>
      <p:bldP spid="71" grpId="0" animBg="1"/>
    </p:bld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Tekst + Video">
    <p:spTree>
      <p:nvGrpSpPr>
        <p:cNvPr id="1" name=""/>
        <p:cNvGrpSpPr/>
        <p:nvPr/>
      </p:nvGrpSpPr>
      <p:grpSpPr>
        <a:xfrm>
          <a:off x="0" y="0"/>
          <a:ext cx="0" cy="0"/>
          <a:chOff x="0" y="0"/>
          <a:chExt cx="0" cy="0"/>
        </a:xfrm>
      </p:grpSpPr>
      <p:grpSp>
        <p:nvGrpSpPr>
          <p:cNvPr id="83" name="- INSTRUCTIES">
            <a:extLst>
              <a:ext uri="{FF2B5EF4-FFF2-40B4-BE49-F238E27FC236}">
                <a16:creationId xmlns:a16="http://schemas.microsoft.com/office/drawing/2014/main" id="{A86ACC4A-2AB4-43EB-9FEA-242DF0DF4EB6}"/>
              </a:ext>
            </a:extLst>
          </p:cNvPr>
          <p:cNvGrpSpPr/>
          <p:nvPr userDrawn="1"/>
        </p:nvGrpSpPr>
        <p:grpSpPr>
          <a:xfrm>
            <a:off x="12377595" y="0"/>
            <a:ext cx="3693386" cy="6285411"/>
            <a:chOff x="-3786437" y="0"/>
            <a:chExt cx="3693386" cy="6285411"/>
          </a:xfrm>
        </p:grpSpPr>
        <p:sp>
          <p:nvSpPr>
            <p:cNvPr id="84" name="Rechthoek 83">
              <a:extLst>
                <a:ext uri="{FF2B5EF4-FFF2-40B4-BE49-F238E27FC236}">
                  <a16:creationId xmlns:a16="http://schemas.microsoft.com/office/drawing/2014/main" id="{85EE2AF6-919A-4A29-9186-904BDBCF8B7A}"/>
                </a:ext>
              </a:extLst>
            </p:cNvPr>
            <p:cNvSpPr/>
            <p:nvPr userDrawn="1"/>
          </p:nvSpPr>
          <p:spPr>
            <a:xfrm>
              <a:off x="-3786165" y="0"/>
              <a:ext cx="3593091" cy="57437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85" name="Ovaal 84">
              <a:extLst>
                <a:ext uri="{FF2B5EF4-FFF2-40B4-BE49-F238E27FC236}">
                  <a16:creationId xmlns:a16="http://schemas.microsoft.com/office/drawing/2014/main" id="{8C020207-6690-4A22-8EDB-592CFA923AE6}"/>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6" name="Rechthoek 85">
              <a:extLst>
                <a:ext uri="{FF2B5EF4-FFF2-40B4-BE49-F238E27FC236}">
                  <a16:creationId xmlns:a16="http://schemas.microsoft.com/office/drawing/2014/main" id="{7A916EC8-8D16-45A0-804D-B9371F255E14}"/>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E7DCDC82-13A8-4188-B304-65AE2C175E33}"/>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8" name="Rechthoek 87">
              <a:extLst>
                <a:ext uri="{FF2B5EF4-FFF2-40B4-BE49-F238E27FC236}">
                  <a16:creationId xmlns:a16="http://schemas.microsoft.com/office/drawing/2014/main" id="{EE920F3C-4EF4-40D1-9D54-C650371C9176}"/>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9" name="Groep 88">
              <a:extLst>
                <a:ext uri="{FF2B5EF4-FFF2-40B4-BE49-F238E27FC236}">
                  <a16:creationId xmlns:a16="http://schemas.microsoft.com/office/drawing/2014/main" id="{BC07294F-56CE-4CE0-B4C4-EC1F4A2A2A72}"/>
                </a:ext>
              </a:extLst>
            </p:cNvPr>
            <p:cNvGrpSpPr/>
            <p:nvPr userDrawn="1"/>
          </p:nvGrpSpPr>
          <p:grpSpPr>
            <a:xfrm>
              <a:off x="-3311319" y="2164285"/>
              <a:ext cx="825500" cy="209550"/>
              <a:chOff x="13504624" y="2482850"/>
              <a:chExt cx="825500" cy="209550"/>
            </a:xfrm>
          </p:grpSpPr>
          <p:sp>
            <p:nvSpPr>
              <p:cNvPr id="140" name="Rechthoek 139">
                <a:extLst>
                  <a:ext uri="{FF2B5EF4-FFF2-40B4-BE49-F238E27FC236}">
                    <a16:creationId xmlns:a16="http://schemas.microsoft.com/office/drawing/2014/main" id="{18999026-B751-4044-982B-6587FF2221C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41" name="Rechte verbindingslijn 140">
                <a:extLst>
                  <a:ext uri="{FF2B5EF4-FFF2-40B4-BE49-F238E27FC236}">
                    <a16:creationId xmlns:a16="http://schemas.microsoft.com/office/drawing/2014/main" id="{17349DE4-4EA8-4130-A2A9-91C173F4AE4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42" name="Gelijkbenige driehoek 141">
                <a:extLst>
                  <a:ext uri="{FF2B5EF4-FFF2-40B4-BE49-F238E27FC236}">
                    <a16:creationId xmlns:a16="http://schemas.microsoft.com/office/drawing/2014/main" id="{EBA200D2-1B9E-4FED-AF01-431F3A0334A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90" name="Ovaal 89">
              <a:extLst>
                <a:ext uri="{FF2B5EF4-FFF2-40B4-BE49-F238E27FC236}">
                  <a16:creationId xmlns:a16="http://schemas.microsoft.com/office/drawing/2014/main" id="{C017BA05-9B8A-4F28-BAC5-B0A48B500B3A}"/>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BDB7A9A-43AC-4A2A-9BF9-9DBB955FF6A4}"/>
                </a:ext>
              </a:extLst>
            </p:cNvPr>
            <p:cNvSpPr/>
            <p:nvPr userDrawn="1"/>
          </p:nvSpPr>
          <p:spPr>
            <a:xfrm>
              <a:off x="-3319415" y="2553360"/>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FADE313F-0974-48AA-88A2-E24D985A11B2}"/>
                </a:ext>
              </a:extLst>
            </p:cNvPr>
            <p:cNvSpPr/>
            <p:nvPr userDrawn="1"/>
          </p:nvSpPr>
          <p:spPr>
            <a:xfrm>
              <a:off x="-3603587" y="3744237"/>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DE4FC7CD-1088-446F-B6BC-65849BDA1ABE}"/>
                </a:ext>
              </a:extLst>
            </p:cNvPr>
            <p:cNvSpPr/>
            <p:nvPr userDrawn="1"/>
          </p:nvSpPr>
          <p:spPr>
            <a:xfrm>
              <a:off x="-3319415" y="3744238"/>
              <a:ext cx="2944682" cy="81573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94" name="Groep 93">
              <a:extLst>
                <a:ext uri="{FF2B5EF4-FFF2-40B4-BE49-F238E27FC236}">
                  <a16:creationId xmlns:a16="http://schemas.microsoft.com/office/drawing/2014/main" id="{89D1A91B-9DF1-45D0-9FFB-66B1ECA97F5C}"/>
                </a:ext>
              </a:extLst>
            </p:cNvPr>
            <p:cNvGrpSpPr/>
            <p:nvPr userDrawn="1"/>
          </p:nvGrpSpPr>
          <p:grpSpPr>
            <a:xfrm>
              <a:off x="-3408294" y="4681190"/>
              <a:ext cx="622283" cy="612919"/>
              <a:chOff x="12617641" y="3403239"/>
              <a:chExt cx="752963" cy="741634"/>
            </a:xfrm>
          </p:grpSpPr>
          <p:grpSp>
            <p:nvGrpSpPr>
              <p:cNvPr id="124" name="Groep 123">
                <a:extLst>
                  <a:ext uri="{FF2B5EF4-FFF2-40B4-BE49-F238E27FC236}">
                    <a16:creationId xmlns:a16="http://schemas.microsoft.com/office/drawing/2014/main" id="{0751677D-08E1-4F7E-99DA-CA0C32758C12}"/>
                  </a:ext>
                </a:extLst>
              </p:cNvPr>
              <p:cNvGrpSpPr/>
              <p:nvPr userDrawn="1"/>
            </p:nvGrpSpPr>
            <p:grpSpPr>
              <a:xfrm>
                <a:off x="12771550" y="3403239"/>
                <a:ext cx="467156" cy="448491"/>
                <a:chOff x="12782177" y="3403239"/>
                <a:chExt cx="467156" cy="448491"/>
              </a:xfrm>
            </p:grpSpPr>
            <p:grpSp>
              <p:nvGrpSpPr>
                <p:cNvPr id="127" name="Groep 126">
                  <a:extLst>
                    <a:ext uri="{FF2B5EF4-FFF2-40B4-BE49-F238E27FC236}">
                      <a16:creationId xmlns:a16="http://schemas.microsoft.com/office/drawing/2014/main" id="{1233F1E8-92D4-428A-807E-F1AF6479E173}"/>
                    </a:ext>
                  </a:extLst>
                </p:cNvPr>
                <p:cNvGrpSpPr/>
                <p:nvPr userDrawn="1"/>
              </p:nvGrpSpPr>
              <p:grpSpPr>
                <a:xfrm>
                  <a:off x="12782177" y="3403239"/>
                  <a:ext cx="412972" cy="396132"/>
                  <a:chOff x="13554906" y="3320109"/>
                  <a:chExt cx="443912" cy="425811"/>
                </a:xfrm>
              </p:grpSpPr>
              <p:grpSp>
                <p:nvGrpSpPr>
                  <p:cNvPr id="134" name="Groep 133">
                    <a:extLst>
                      <a:ext uri="{FF2B5EF4-FFF2-40B4-BE49-F238E27FC236}">
                        <a16:creationId xmlns:a16="http://schemas.microsoft.com/office/drawing/2014/main" id="{D77BD51C-DEB2-40F4-BFCD-990DA973FCFC}"/>
                      </a:ext>
                    </a:extLst>
                  </p:cNvPr>
                  <p:cNvGrpSpPr/>
                  <p:nvPr userDrawn="1"/>
                </p:nvGrpSpPr>
                <p:grpSpPr>
                  <a:xfrm>
                    <a:off x="13554906" y="3320109"/>
                    <a:ext cx="443912" cy="425811"/>
                    <a:chOff x="12909684" y="1276143"/>
                    <a:chExt cx="443912" cy="425811"/>
                  </a:xfrm>
                </p:grpSpPr>
                <p:sp>
                  <p:nvSpPr>
                    <p:cNvPr id="137" name="Rechthoek 136">
                      <a:extLst>
                        <a:ext uri="{FF2B5EF4-FFF2-40B4-BE49-F238E27FC236}">
                          <a16:creationId xmlns:a16="http://schemas.microsoft.com/office/drawing/2014/main" id="{2F922B24-47B6-42C7-BD25-6D700B4D2FA1}"/>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8" name="Rechthoek 137">
                      <a:extLst>
                        <a:ext uri="{FF2B5EF4-FFF2-40B4-BE49-F238E27FC236}">
                          <a16:creationId xmlns:a16="http://schemas.microsoft.com/office/drawing/2014/main" id="{C77C2E8B-F4C7-4302-8F89-1D3BC37EED5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Ovaal 138">
                      <a:extLst>
                        <a:ext uri="{FF2B5EF4-FFF2-40B4-BE49-F238E27FC236}">
                          <a16:creationId xmlns:a16="http://schemas.microsoft.com/office/drawing/2014/main" id="{9040FDDE-D060-4210-98A8-52B32E1D713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35" name="Afbeelding 134">
                    <a:extLst>
                      <a:ext uri="{FF2B5EF4-FFF2-40B4-BE49-F238E27FC236}">
                        <a16:creationId xmlns:a16="http://schemas.microsoft.com/office/drawing/2014/main" id="{BACCDF22-027F-4481-AC6A-CAC66E83B49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136" name="Afbeelding 135">
                    <a:extLst>
                      <a:ext uri="{FF2B5EF4-FFF2-40B4-BE49-F238E27FC236}">
                        <a16:creationId xmlns:a16="http://schemas.microsoft.com/office/drawing/2014/main" id="{83DC8BF4-9129-41F7-B5E3-A9022425D6A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128" name="Groep 127">
                  <a:extLst>
                    <a:ext uri="{FF2B5EF4-FFF2-40B4-BE49-F238E27FC236}">
                      <a16:creationId xmlns:a16="http://schemas.microsoft.com/office/drawing/2014/main" id="{A4986C54-C855-49D0-B6D1-4100F0E14C9A}"/>
                    </a:ext>
                  </a:extLst>
                </p:cNvPr>
                <p:cNvGrpSpPr/>
                <p:nvPr userDrawn="1"/>
              </p:nvGrpSpPr>
              <p:grpSpPr>
                <a:xfrm>
                  <a:off x="13103513" y="3705268"/>
                  <a:ext cx="145820" cy="146462"/>
                  <a:chOff x="13096169" y="3602278"/>
                  <a:chExt cx="145820" cy="146462"/>
                </a:xfrm>
              </p:grpSpPr>
              <p:sp>
                <p:nvSpPr>
                  <p:cNvPr id="132" name="Rechthoek 131">
                    <a:extLst>
                      <a:ext uri="{FF2B5EF4-FFF2-40B4-BE49-F238E27FC236}">
                        <a16:creationId xmlns:a16="http://schemas.microsoft.com/office/drawing/2014/main" id="{7D17D59F-D49E-49BD-81E6-E41BF33F8B7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3" name="Rechthoek 132">
                    <a:extLst>
                      <a:ext uri="{FF2B5EF4-FFF2-40B4-BE49-F238E27FC236}">
                        <a16:creationId xmlns:a16="http://schemas.microsoft.com/office/drawing/2014/main" id="{B49D9F17-6B60-4EAC-92B2-DA23CB6C65B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9" name="Groep 128">
                  <a:extLst>
                    <a:ext uri="{FF2B5EF4-FFF2-40B4-BE49-F238E27FC236}">
                      <a16:creationId xmlns:a16="http://schemas.microsoft.com/office/drawing/2014/main" id="{724795C8-58D8-4D38-8388-F4E74D8E6E75}"/>
                    </a:ext>
                  </a:extLst>
                </p:cNvPr>
                <p:cNvGrpSpPr/>
                <p:nvPr userDrawn="1"/>
              </p:nvGrpSpPr>
              <p:grpSpPr>
                <a:xfrm rot="10800000">
                  <a:off x="13061402" y="3665637"/>
                  <a:ext cx="145820" cy="146462"/>
                  <a:chOff x="13096169" y="3602278"/>
                  <a:chExt cx="145820" cy="146462"/>
                </a:xfrm>
              </p:grpSpPr>
              <p:sp>
                <p:nvSpPr>
                  <p:cNvPr id="130" name="Rechthoek 129">
                    <a:extLst>
                      <a:ext uri="{FF2B5EF4-FFF2-40B4-BE49-F238E27FC236}">
                        <a16:creationId xmlns:a16="http://schemas.microsoft.com/office/drawing/2014/main" id="{E5800E1E-CF7F-4F96-A2B5-0AC722F2B79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1" name="Rechthoek 130">
                    <a:extLst>
                      <a:ext uri="{FF2B5EF4-FFF2-40B4-BE49-F238E27FC236}">
                        <a16:creationId xmlns:a16="http://schemas.microsoft.com/office/drawing/2014/main" id="{1215BF2F-6019-4CC9-937C-C860C7991CC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25" name="Rechthoek 124">
                <a:extLst>
                  <a:ext uri="{FF2B5EF4-FFF2-40B4-BE49-F238E27FC236}">
                    <a16:creationId xmlns:a16="http://schemas.microsoft.com/office/drawing/2014/main" id="{A8245723-C404-4F97-84C7-BED041FF5F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26" name="Gelijkbenige driehoek 125">
                <a:extLst>
                  <a:ext uri="{FF2B5EF4-FFF2-40B4-BE49-F238E27FC236}">
                    <a16:creationId xmlns:a16="http://schemas.microsoft.com/office/drawing/2014/main" id="{5F4440B2-CA01-4F1F-B24B-41AC618A07C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C2097F4A-9A44-45C4-B134-4F876F4DF366}"/>
                </a:ext>
              </a:extLst>
            </p:cNvPr>
            <p:cNvGrpSpPr/>
            <p:nvPr userDrawn="1"/>
          </p:nvGrpSpPr>
          <p:grpSpPr>
            <a:xfrm>
              <a:off x="-3314821" y="2981448"/>
              <a:ext cx="1558053" cy="563933"/>
              <a:chOff x="-3314821" y="2981448"/>
              <a:chExt cx="1558053" cy="563933"/>
            </a:xfrm>
          </p:grpSpPr>
          <p:sp>
            <p:nvSpPr>
              <p:cNvPr id="110" name="Rechthoek 109">
                <a:extLst>
                  <a:ext uri="{FF2B5EF4-FFF2-40B4-BE49-F238E27FC236}">
                    <a16:creationId xmlns:a16="http://schemas.microsoft.com/office/drawing/2014/main" id="{E6EA734B-94A8-4105-B2DD-CA8A26E21AFA}"/>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A9B44D33-D309-479D-B1BF-31BE10DA7671}"/>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2" name="Tekstvak 111">
                <a:extLst>
                  <a:ext uri="{FF2B5EF4-FFF2-40B4-BE49-F238E27FC236}">
                    <a16:creationId xmlns:a16="http://schemas.microsoft.com/office/drawing/2014/main" id="{FAFF4F3F-0A8F-4577-9E17-61635BD795E7}"/>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113" name="Tekstvak 112">
                <a:extLst>
                  <a:ext uri="{FF2B5EF4-FFF2-40B4-BE49-F238E27FC236}">
                    <a16:creationId xmlns:a16="http://schemas.microsoft.com/office/drawing/2014/main" id="{9172BB26-175C-4898-8940-5879179F703C}"/>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114" name="Vrije vorm: vorm 113">
                <a:extLst>
                  <a:ext uri="{FF2B5EF4-FFF2-40B4-BE49-F238E27FC236}">
                    <a16:creationId xmlns:a16="http://schemas.microsoft.com/office/drawing/2014/main" id="{39BB1C59-0FF9-40A8-9DDC-3CABAF5A5358}"/>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15" name="Gelijkbenige driehoek 114">
                <a:extLst>
                  <a:ext uri="{FF2B5EF4-FFF2-40B4-BE49-F238E27FC236}">
                    <a16:creationId xmlns:a16="http://schemas.microsoft.com/office/drawing/2014/main" id="{AD58B533-8AAE-4678-A541-1ABB3E141044}"/>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6" name="Groep 115">
                <a:extLst>
                  <a:ext uri="{FF2B5EF4-FFF2-40B4-BE49-F238E27FC236}">
                    <a16:creationId xmlns:a16="http://schemas.microsoft.com/office/drawing/2014/main" id="{CA5842C7-DBB0-4D62-AFDF-6BD874AD9431}"/>
                  </a:ext>
                </a:extLst>
              </p:cNvPr>
              <p:cNvGrpSpPr/>
              <p:nvPr userDrawn="1"/>
            </p:nvGrpSpPr>
            <p:grpSpPr>
              <a:xfrm>
                <a:off x="-3257052" y="3032066"/>
                <a:ext cx="182309" cy="163794"/>
                <a:chOff x="12832541" y="3162395"/>
                <a:chExt cx="219532" cy="197236"/>
              </a:xfrm>
            </p:grpSpPr>
            <p:sp>
              <p:nvSpPr>
                <p:cNvPr id="121" name="Rechthoek 120">
                  <a:extLst>
                    <a:ext uri="{FF2B5EF4-FFF2-40B4-BE49-F238E27FC236}">
                      <a16:creationId xmlns:a16="http://schemas.microsoft.com/office/drawing/2014/main" id="{85403303-ECE8-4653-90D7-0121101EC25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2" name="Rechthoek 121">
                  <a:extLst>
                    <a:ext uri="{FF2B5EF4-FFF2-40B4-BE49-F238E27FC236}">
                      <a16:creationId xmlns:a16="http://schemas.microsoft.com/office/drawing/2014/main" id="{626572F8-38C6-443A-AFD1-F7F8FABC90C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3" name="Rechthoek 122">
                  <a:extLst>
                    <a:ext uri="{FF2B5EF4-FFF2-40B4-BE49-F238E27FC236}">
                      <a16:creationId xmlns:a16="http://schemas.microsoft.com/office/drawing/2014/main" id="{975842D3-A948-4E0B-950B-F94524C295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117" name="Groep 116">
                <a:extLst>
                  <a:ext uri="{FF2B5EF4-FFF2-40B4-BE49-F238E27FC236}">
                    <a16:creationId xmlns:a16="http://schemas.microsoft.com/office/drawing/2014/main" id="{39851C58-B878-49E5-BEEB-C8A7098D4872}"/>
                  </a:ext>
                </a:extLst>
              </p:cNvPr>
              <p:cNvGrpSpPr/>
              <p:nvPr userDrawn="1"/>
            </p:nvGrpSpPr>
            <p:grpSpPr>
              <a:xfrm>
                <a:off x="-3257053" y="3276580"/>
                <a:ext cx="182309" cy="163794"/>
                <a:chOff x="12832541" y="3162395"/>
                <a:chExt cx="219532" cy="197236"/>
              </a:xfrm>
            </p:grpSpPr>
            <p:sp>
              <p:nvSpPr>
                <p:cNvPr id="118" name="Rechthoek 117">
                  <a:extLst>
                    <a:ext uri="{FF2B5EF4-FFF2-40B4-BE49-F238E27FC236}">
                      <a16:creationId xmlns:a16="http://schemas.microsoft.com/office/drawing/2014/main" id="{27B47046-B09A-49FB-9876-0E933344C7AD}"/>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9" name="Rechthoek 118">
                  <a:extLst>
                    <a:ext uri="{FF2B5EF4-FFF2-40B4-BE49-F238E27FC236}">
                      <a16:creationId xmlns:a16="http://schemas.microsoft.com/office/drawing/2014/main" id="{BF192F06-BC11-4050-AEBE-8959ACF7EB6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0" name="Rechthoek 119">
                  <a:extLst>
                    <a:ext uri="{FF2B5EF4-FFF2-40B4-BE49-F238E27FC236}">
                      <a16:creationId xmlns:a16="http://schemas.microsoft.com/office/drawing/2014/main" id="{017FA503-B2AA-4CB3-867B-7C419CF513F0}"/>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96" name="Groep 95">
              <a:extLst>
                <a:ext uri="{FF2B5EF4-FFF2-40B4-BE49-F238E27FC236}">
                  <a16:creationId xmlns:a16="http://schemas.microsoft.com/office/drawing/2014/main" id="{A7F596FF-F1AB-4F55-92BB-4534410C4AB5}"/>
                </a:ext>
              </a:extLst>
            </p:cNvPr>
            <p:cNvGrpSpPr/>
            <p:nvPr userDrawn="1"/>
          </p:nvGrpSpPr>
          <p:grpSpPr>
            <a:xfrm>
              <a:off x="-3310781" y="1231352"/>
              <a:ext cx="311450" cy="308977"/>
              <a:chOff x="-3310781" y="1231352"/>
              <a:chExt cx="311450" cy="308977"/>
            </a:xfrm>
          </p:grpSpPr>
          <p:sp>
            <p:nvSpPr>
              <p:cNvPr id="107" name="Rechthoek 106">
                <a:extLst>
                  <a:ext uri="{FF2B5EF4-FFF2-40B4-BE49-F238E27FC236}">
                    <a16:creationId xmlns:a16="http://schemas.microsoft.com/office/drawing/2014/main" id="{4D77C2CD-076E-4B8D-933F-A9911032C2E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8" name="Vrije vorm 112">
                <a:extLst>
                  <a:ext uri="{FF2B5EF4-FFF2-40B4-BE49-F238E27FC236}">
                    <a16:creationId xmlns:a16="http://schemas.microsoft.com/office/drawing/2014/main" id="{216D88AF-A25F-4731-B92C-3414D7CDD531}"/>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9" name="Vrije vorm 113">
                <a:extLst>
                  <a:ext uri="{FF2B5EF4-FFF2-40B4-BE49-F238E27FC236}">
                    <a16:creationId xmlns:a16="http://schemas.microsoft.com/office/drawing/2014/main" id="{5966A142-8746-410C-8D9A-4615BEEE95DD}"/>
                  </a:ext>
                </a:extLst>
              </p:cNvPr>
              <p:cNvSpPr/>
              <p:nvPr userDrawn="1"/>
            </p:nvSpPr>
            <p:spPr>
              <a:xfrm>
                <a:off x="-3309640" y="1493364"/>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7" name="Rechthoek 96">
              <a:extLst>
                <a:ext uri="{FF2B5EF4-FFF2-40B4-BE49-F238E27FC236}">
                  <a16:creationId xmlns:a16="http://schemas.microsoft.com/office/drawing/2014/main" id="{6BAC3478-CA58-4151-B882-9F9B6481183A}"/>
                </a:ext>
              </a:extLst>
            </p:cNvPr>
            <p:cNvSpPr/>
            <p:nvPr userDrawn="1"/>
          </p:nvSpPr>
          <p:spPr>
            <a:xfrm>
              <a:off x="-3786437" y="545741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98" name="ICOON_info">
              <a:extLst>
                <a:ext uri="{FF2B5EF4-FFF2-40B4-BE49-F238E27FC236}">
                  <a16:creationId xmlns:a16="http://schemas.microsoft.com/office/drawing/2014/main" id="{A782FAA5-03FC-43DB-B07B-96DB889B3D3E}"/>
                </a:ext>
              </a:extLst>
            </p:cNvPr>
            <p:cNvGrpSpPr/>
            <p:nvPr userDrawn="1"/>
          </p:nvGrpSpPr>
          <p:grpSpPr>
            <a:xfrm>
              <a:off x="-376736" y="5324892"/>
              <a:ext cx="283685" cy="283685"/>
              <a:chOff x="-510741" y="5913713"/>
              <a:chExt cx="267555" cy="267555"/>
            </a:xfrm>
          </p:grpSpPr>
          <p:sp>
            <p:nvSpPr>
              <p:cNvPr id="105" name="Ovaal 104">
                <a:extLst>
                  <a:ext uri="{FF2B5EF4-FFF2-40B4-BE49-F238E27FC236}">
                    <a16:creationId xmlns:a16="http://schemas.microsoft.com/office/drawing/2014/main" id="{4F978CED-432E-4525-B383-D7C9C177B65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06" name="Graphic 163" descr="Informatie">
                <a:extLst>
                  <a:ext uri="{FF2B5EF4-FFF2-40B4-BE49-F238E27FC236}">
                    <a16:creationId xmlns:a16="http://schemas.microsoft.com/office/drawing/2014/main" id="{28BD70BA-3E14-42C3-BDDF-D79FDDE06C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99" name="Groep 98">
              <a:extLst>
                <a:ext uri="{FF2B5EF4-FFF2-40B4-BE49-F238E27FC236}">
                  <a16:creationId xmlns:a16="http://schemas.microsoft.com/office/drawing/2014/main" id="{254AD85D-B1A0-43E4-8084-DED3238EB760}"/>
                </a:ext>
              </a:extLst>
            </p:cNvPr>
            <p:cNvGrpSpPr/>
            <p:nvPr userDrawn="1"/>
          </p:nvGrpSpPr>
          <p:grpSpPr>
            <a:xfrm>
              <a:off x="-938434" y="5594788"/>
              <a:ext cx="627798" cy="576693"/>
              <a:chOff x="-938434" y="4570310"/>
              <a:chExt cx="627798" cy="576693"/>
            </a:xfrm>
          </p:grpSpPr>
          <p:grpSp>
            <p:nvGrpSpPr>
              <p:cNvPr id="100" name="Inspireren">
                <a:extLst>
                  <a:ext uri="{FF2B5EF4-FFF2-40B4-BE49-F238E27FC236}">
                    <a16:creationId xmlns:a16="http://schemas.microsoft.com/office/drawing/2014/main" id="{0CEC415E-40CA-4118-9BCB-95CB65D0EEA9}"/>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02" name="Freeform 12">
                  <a:extLst>
                    <a:ext uri="{FF2B5EF4-FFF2-40B4-BE49-F238E27FC236}">
                      <a16:creationId xmlns:a16="http://schemas.microsoft.com/office/drawing/2014/main" id="{AA9A4CBE-1E61-435D-9328-481FD214D400}"/>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3" name="Freeform 13">
                  <a:extLst>
                    <a:ext uri="{FF2B5EF4-FFF2-40B4-BE49-F238E27FC236}">
                      <a16:creationId xmlns:a16="http://schemas.microsoft.com/office/drawing/2014/main" id="{FE519E50-02E0-4F39-89B3-6049B1A1371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4" name="Freeform 14">
                  <a:extLst>
                    <a:ext uri="{FF2B5EF4-FFF2-40B4-BE49-F238E27FC236}">
                      <a16:creationId xmlns:a16="http://schemas.microsoft.com/office/drawing/2014/main" id="{1FBDCB88-00F5-40A4-AB2D-B2529CF91AB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1" name="Tekstvak 100">
                <a:extLst>
                  <a:ext uri="{FF2B5EF4-FFF2-40B4-BE49-F238E27FC236}">
                    <a16:creationId xmlns:a16="http://schemas.microsoft.com/office/drawing/2014/main" id="{EB51D451-E245-4BD4-8BC7-0BDA13DCFC7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AB60D71-1F6C-4276-AF0B-97150E061038}"/>
              </a:ext>
            </a:extLst>
          </p:cNvPr>
          <p:cNvGrpSpPr/>
          <p:nvPr userDrawn="1"/>
        </p:nvGrpSpPr>
        <p:grpSpPr>
          <a:xfrm>
            <a:off x="-3786437" y="-1"/>
            <a:ext cx="3693386" cy="5952132"/>
            <a:chOff x="-3786437" y="-1"/>
            <a:chExt cx="3693386" cy="5952132"/>
          </a:xfrm>
        </p:grpSpPr>
        <p:sp>
          <p:nvSpPr>
            <p:cNvPr id="11" name="Rechthoek 10">
              <a:extLst>
                <a:ext uri="{FF2B5EF4-FFF2-40B4-BE49-F238E27FC236}">
                  <a16:creationId xmlns:a16="http://schemas.microsoft.com/office/drawing/2014/main" id="{92479FE6-259F-458F-B335-0008F5BCD06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2" name="Ovaal 11">
              <a:extLst>
                <a:ext uri="{FF2B5EF4-FFF2-40B4-BE49-F238E27FC236}">
                  <a16:creationId xmlns:a16="http://schemas.microsoft.com/office/drawing/2014/main" id="{FE5A80B5-04CF-4137-9CAB-BA63992A4630}"/>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C8FD5BFE-253A-47B6-8C2C-727A1FDBF679}"/>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4" name="Ovaal 13">
              <a:extLst>
                <a:ext uri="{FF2B5EF4-FFF2-40B4-BE49-F238E27FC236}">
                  <a16:creationId xmlns:a16="http://schemas.microsoft.com/office/drawing/2014/main" id="{89BE166F-53AD-413E-ACC1-DA9ED2C2C045}"/>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 name="Rechthoek 14">
              <a:extLst>
                <a:ext uri="{FF2B5EF4-FFF2-40B4-BE49-F238E27FC236}">
                  <a16:creationId xmlns:a16="http://schemas.microsoft.com/office/drawing/2014/main" id="{ED0DC2A7-470B-4D97-98D0-E31106592EB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 name="Rechthoek 15">
              <a:extLst>
                <a:ext uri="{FF2B5EF4-FFF2-40B4-BE49-F238E27FC236}">
                  <a16:creationId xmlns:a16="http://schemas.microsoft.com/office/drawing/2014/main" id="{A2039501-7D98-4721-B8A6-7AA0BCBC51F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28C2D06-2374-413D-876A-4F0F29FED33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8C2C9E8E-E975-4361-A908-C6ACBBF5CEF0}"/>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A58A39F-DC1C-4916-B88C-6E8B43FFD471}"/>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22C6660D-D393-4277-BD0F-DB32574281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D73DBC3E-0352-412A-B2AF-53E397C1182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167B373E-5508-4556-BE4D-535E05B4445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50D684BD-7489-47CD-AA69-CBDA39AFF89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74A2FC79-4344-4F77-8727-9D718A44DBB5}"/>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D522DA32-B27F-4D63-BEC0-C7F2D206C6A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131A6509-E6B6-4AB9-9BE3-E7EEC3267BF9}"/>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50468D5C-3107-4C5A-857E-BF96F355E0B5}"/>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97D5AA52-7318-4E02-9745-C21E9418A886}"/>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187E2EE5-1408-4ACF-BCB5-C43F6EB98CD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D46E7F9E-BD41-43C8-8C62-5C5ECD23440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1E088CD-488F-4894-8DEF-5D68F02F980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B2BF1EE8-FCA1-476F-AD7A-47C28E525093}"/>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DB313A90-F8CE-4F8E-9E9D-205931A6CF0E}"/>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DECA2FD-1408-47EA-AAB0-4DBDB3DE349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D86D86-6911-40EB-8FBA-E51A091966F7}"/>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0D8AAA3-4BEC-4035-8038-0707D55E4F8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C3E05EC1-93A5-4EDB-82C1-6BD82BBFAF4E}"/>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77ECE9DB-B354-430C-B987-156C73ABAA1A}"/>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77735BDA-9B00-4D8F-A669-42F2227213DC}"/>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09027E5-CE0D-46D1-A577-7B5E74BC6D6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9BBC0849-6389-4B57-B981-7B3CB5C7C11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69A43134-7ACA-4227-9836-945AF0B1E7B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5CA1AB23-F738-441C-A42E-FC403284B78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7DA9D13-51F3-433E-A1F0-E3176C79D7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5B9A338D-8A5C-4688-A382-DD714EB7A29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819E579-B235-4014-BD98-96E2E12A1BF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D6318B47-9668-477C-AA1F-89BB46A83D70}"/>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63250967-EB0A-4ED2-9E29-4E02F59D28C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63B2027F-3856-4541-9CD1-549B60DFEC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DA105AA8-3B2A-4F9C-9C8D-A083B8C894F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258E63B1-2C9D-471C-A23F-B1A43044E0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CF097D92-8409-42E2-93A3-5FB6505A28F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B03B3E04-CB27-4918-A961-3F504A078F1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4E55DC0E-3C7E-474A-BC81-52A3E4A6D54B}"/>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0519D1F6-6F3A-450B-A27C-CF9060D7A3FF}"/>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F403576A-739F-4956-86F2-CAF9209EE78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B1AFC61-9583-441C-AF72-7009E26A54B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21781DDA-2976-4DA9-9EBC-4EA6D1E6F987}"/>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0C2B5CFC-096D-4931-BB9A-6BDFAD25B45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E5338745-9915-40A3-9CA1-6276E0662942}"/>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7B27C056-195D-409C-959D-E6D5956C2BE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83B3772F-93D1-4AE3-935C-79DE108D95F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0FA98315-DA25-42DE-9DB3-22022812C9F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EDF149E9-87A7-46F0-8FEC-2AB0B398EC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40C4BE0-5EDF-4938-B58D-B52B74AD432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90663940-7A6E-427D-A31E-72A76D674E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4C4FE897-8D2E-4F99-89D7-CDBDBB41BE2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C3837366-CFDF-4FAA-A103-1EFC39FA574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3A0B3111-9DEE-47F5-9B46-28C8CA683240}"/>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D971A880-F4B4-48A4-B1E4-7699D74341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8CA0107F-6999-4AC1-A2DA-FC6273EA1B1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FA17708E-E05E-4726-9A5F-D0EF4C2C20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841F6E46-8F42-435D-B23E-C05A3E8CE9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A66BC72-68B4-4F47-AC90-9EFA73A4D2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6978175-7786-412F-897D-E0A0B7563A7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32F05A7-9D23-4BD7-926E-AE7A7AB13774}"/>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BB09C036-56C5-4329-9A28-6EBA8EBF29BC}"/>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0413C3E5-8D73-4FA8-8DD8-4697707FB44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D953AE2D-CBA1-4FC1-91BE-EAD239DA8D89}"/>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9CACD7C1-E6E9-44EA-B577-E4AFABCFB09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31C0EAB3-F2A1-46D0-89F9-418F0D74A2F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8000"/>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7CD4E3B4-D3C5-4AC2-80C6-884C12DC4040}"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Tree>
    <p:extLst>
      <p:ext uri="{BB962C8B-B14F-4D97-AF65-F5344CB8AC3E}">
        <p14:creationId xmlns:p14="http://schemas.microsoft.com/office/powerpoint/2010/main" val="41226291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Video">
    <p:spTree>
      <p:nvGrpSpPr>
        <p:cNvPr id="1" name=""/>
        <p:cNvGrpSpPr/>
        <p:nvPr/>
      </p:nvGrpSpPr>
      <p:grpSpPr>
        <a:xfrm>
          <a:off x="0" y="0"/>
          <a:ext cx="0" cy="0"/>
          <a:chOff x="0" y="0"/>
          <a:chExt cx="0" cy="0"/>
        </a:xfrm>
      </p:grpSpPr>
      <p:grpSp>
        <p:nvGrpSpPr>
          <p:cNvPr id="7" name="- INSTRUCTIES">
            <a:extLst>
              <a:ext uri="{FF2B5EF4-FFF2-40B4-BE49-F238E27FC236}">
                <a16:creationId xmlns:a16="http://schemas.microsoft.com/office/drawing/2014/main" id="{B794F72D-387E-4E6B-81B2-DDC2BBB35FA4}"/>
              </a:ext>
            </a:extLst>
          </p:cNvPr>
          <p:cNvGrpSpPr/>
          <p:nvPr userDrawn="1"/>
        </p:nvGrpSpPr>
        <p:grpSpPr>
          <a:xfrm>
            <a:off x="12377595" y="1"/>
            <a:ext cx="3693386" cy="5080671"/>
            <a:chOff x="-3786437" y="1"/>
            <a:chExt cx="3693386" cy="5080671"/>
          </a:xfrm>
        </p:grpSpPr>
        <p:sp>
          <p:nvSpPr>
            <p:cNvPr id="9" name="Rechthoek 8">
              <a:extLst>
                <a:ext uri="{FF2B5EF4-FFF2-40B4-BE49-F238E27FC236}">
                  <a16:creationId xmlns:a16="http://schemas.microsoft.com/office/drawing/2014/main" id="{4FB54B1F-B34F-45BC-B55E-5FB1F5E77706}"/>
                </a:ext>
              </a:extLst>
            </p:cNvPr>
            <p:cNvSpPr/>
            <p:nvPr userDrawn="1"/>
          </p:nvSpPr>
          <p:spPr>
            <a:xfrm>
              <a:off x="-3786437" y="425267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0" name="Rechthoek 9">
              <a:extLst>
                <a:ext uri="{FF2B5EF4-FFF2-40B4-BE49-F238E27FC236}">
                  <a16:creationId xmlns:a16="http://schemas.microsoft.com/office/drawing/2014/main" id="{735C9CFF-8D54-45D8-AC52-F88BD9855968}"/>
                </a:ext>
              </a:extLst>
            </p:cNvPr>
            <p:cNvSpPr/>
            <p:nvPr userDrawn="1"/>
          </p:nvSpPr>
          <p:spPr>
            <a:xfrm>
              <a:off x="-3786165" y="1"/>
              <a:ext cx="3593091" cy="425267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1" name="Ovaal 10">
              <a:extLst>
                <a:ext uri="{FF2B5EF4-FFF2-40B4-BE49-F238E27FC236}">
                  <a16:creationId xmlns:a16="http://schemas.microsoft.com/office/drawing/2014/main" id="{E81EF8F2-5203-4E31-B124-30FCA5F4B3E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2" name="Rechthoek 11">
              <a:extLst>
                <a:ext uri="{FF2B5EF4-FFF2-40B4-BE49-F238E27FC236}">
                  <a16:creationId xmlns:a16="http://schemas.microsoft.com/office/drawing/2014/main" id="{A84939B6-AD37-4D66-B31B-3D57611CF276}"/>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3" name="Ovaal 12">
              <a:extLst>
                <a:ext uri="{FF2B5EF4-FFF2-40B4-BE49-F238E27FC236}">
                  <a16:creationId xmlns:a16="http://schemas.microsoft.com/office/drawing/2014/main" id="{782EC43C-7275-4D4F-962C-DF43591C1D1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4" name="Rechthoek 13">
              <a:extLst>
                <a:ext uri="{FF2B5EF4-FFF2-40B4-BE49-F238E27FC236}">
                  <a16:creationId xmlns:a16="http://schemas.microsoft.com/office/drawing/2014/main" id="{4CAAE22E-17C0-4914-BE22-B5717F819CB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 name="Groep 14">
              <a:extLst>
                <a:ext uri="{FF2B5EF4-FFF2-40B4-BE49-F238E27FC236}">
                  <a16:creationId xmlns:a16="http://schemas.microsoft.com/office/drawing/2014/main" id="{CFC10BF3-6446-4EC0-84D8-0CAE9FB88494}"/>
                </a:ext>
              </a:extLst>
            </p:cNvPr>
            <p:cNvGrpSpPr/>
            <p:nvPr userDrawn="1"/>
          </p:nvGrpSpPr>
          <p:grpSpPr>
            <a:xfrm>
              <a:off x="-3311319" y="2164285"/>
              <a:ext cx="825500" cy="209550"/>
              <a:chOff x="13504624" y="2482850"/>
              <a:chExt cx="825500" cy="209550"/>
            </a:xfrm>
          </p:grpSpPr>
          <p:sp>
            <p:nvSpPr>
              <p:cNvPr id="48" name="Rechthoek 47">
                <a:extLst>
                  <a:ext uri="{FF2B5EF4-FFF2-40B4-BE49-F238E27FC236}">
                    <a16:creationId xmlns:a16="http://schemas.microsoft.com/office/drawing/2014/main" id="{3F6DDA9B-005D-49F6-8127-47953E6A6E2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49" name="Rechte verbindingslijn 48">
                <a:extLst>
                  <a:ext uri="{FF2B5EF4-FFF2-40B4-BE49-F238E27FC236}">
                    <a16:creationId xmlns:a16="http://schemas.microsoft.com/office/drawing/2014/main" id="{076B3675-9609-44A6-BA89-6F8BF5C9C19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50" name="Gelijkbenige driehoek 49">
                <a:extLst>
                  <a:ext uri="{FF2B5EF4-FFF2-40B4-BE49-F238E27FC236}">
                    <a16:creationId xmlns:a16="http://schemas.microsoft.com/office/drawing/2014/main" id="{68F96BCA-3046-413D-BE51-7C4B2CC2E0C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6" name="Ovaal 15">
              <a:extLst>
                <a:ext uri="{FF2B5EF4-FFF2-40B4-BE49-F238E27FC236}">
                  <a16:creationId xmlns:a16="http://schemas.microsoft.com/office/drawing/2014/main" id="{4D93B628-F400-42A8-B1B2-27D59220F5CB}"/>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DEDA58D1-E4F7-44D4-A32B-813D06C70456}"/>
                </a:ext>
              </a:extLst>
            </p:cNvPr>
            <p:cNvSpPr/>
            <p:nvPr userDrawn="1"/>
          </p:nvSpPr>
          <p:spPr>
            <a:xfrm>
              <a:off x="-3319415" y="2553360"/>
              <a:ext cx="2944682" cy="81374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18" name="Groep 17">
              <a:extLst>
                <a:ext uri="{FF2B5EF4-FFF2-40B4-BE49-F238E27FC236}">
                  <a16:creationId xmlns:a16="http://schemas.microsoft.com/office/drawing/2014/main" id="{C9ABA3E0-D709-42DA-8D4A-F2643079485D}"/>
                </a:ext>
              </a:extLst>
            </p:cNvPr>
            <p:cNvGrpSpPr/>
            <p:nvPr userDrawn="1"/>
          </p:nvGrpSpPr>
          <p:grpSpPr>
            <a:xfrm>
              <a:off x="-3408294" y="3489160"/>
              <a:ext cx="622283" cy="612920"/>
              <a:chOff x="12617641" y="3403239"/>
              <a:chExt cx="752963" cy="741634"/>
            </a:xfrm>
          </p:grpSpPr>
          <p:grpSp>
            <p:nvGrpSpPr>
              <p:cNvPr id="32" name="Groep 31">
                <a:extLst>
                  <a:ext uri="{FF2B5EF4-FFF2-40B4-BE49-F238E27FC236}">
                    <a16:creationId xmlns:a16="http://schemas.microsoft.com/office/drawing/2014/main" id="{25DEECF2-ABEB-4D86-9864-FA8184177EB5}"/>
                  </a:ext>
                </a:extLst>
              </p:cNvPr>
              <p:cNvGrpSpPr/>
              <p:nvPr userDrawn="1"/>
            </p:nvGrpSpPr>
            <p:grpSpPr>
              <a:xfrm>
                <a:off x="12771530" y="3403239"/>
                <a:ext cx="467176" cy="448491"/>
                <a:chOff x="12782157" y="3403239"/>
                <a:chExt cx="467176" cy="448491"/>
              </a:xfrm>
            </p:grpSpPr>
            <p:grpSp>
              <p:nvGrpSpPr>
                <p:cNvPr id="35" name="Groep 34">
                  <a:extLst>
                    <a:ext uri="{FF2B5EF4-FFF2-40B4-BE49-F238E27FC236}">
                      <a16:creationId xmlns:a16="http://schemas.microsoft.com/office/drawing/2014/main" id="{AE353C19-73A1-484A-B90E-85E4B5E7A79B}"/>
                    </a:ext>
                  </a:extLst>
                </p:cNvPr>
                <p:cNvGrpSpPr/>
                <p:nvPr userDrawn="1"/>
              </p:nvGrpSpPr>
              <p:grpSpPr>
                <a:xfrm>
                  <a:off x="12782157" y="3403239"/>
                  <a:ext cx="412976" cy="396132"/>
                  <a:chOff x="13554906" y="3320109"/>
                  <a:chExt cx="443917" cy="425811"/>
                </a:xfrm>
              </p:grpSpPr>
              <p:grpSp>
                <p:nvGrpSpPr>
                  <p:cNvPr id="42" name="Groep 41">
                    <a:extLst>
                      <a:ext uri="{FF2B5EF4-FFF2-40B4-BE49-F238E27FC236}">
                        <a16:creationId xmlns:a16="http://schemas.microsoft.com/office/drawing/2014/main" id="{4087B328-E12C-4B5C-BFB5-AF44AE7FB811}"/>
                      </a:ext>
                    </a:extLst>
                  </p:cNvPr>
                  <p:cNvGrpSpPr/>
                  <p:nvPr userDrawn="1"/>
                </p:nvGrpSpPr>
                <p:grpSpPr>
                  <a:xfrm>
                    <a:off x="13554906" y="3320109"/>
                    <a:ext cx="443917" cy="425811"/>
                    <a:chOff x="12909684" y="1276143"/>
                    <a:chExt cx="443917" cy="425811"/>
                  </a:xfrm>
                </p:grpSpPr>
                <p:sp>
                  <p:nvSpPr>
                    <p:cNvPr id="45" name="Rechthoek 44">
                      <a:extLst>
                        <a:ext uri="{FF2B5EF4-FFF2-40B4-BE49-F238E27FC236}">
                          <a16:creationId xmlns:a16="http://schemas.microsoft.com/office/drawing/2014/main" id="{3AC426FC-824E-4A36-BA66-8F70D8821880}"/>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DE63C809-18D8-48FC-BB1F-18E87500E48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7" name="Ovaal 46">
                      <a:extLst>
                        <a:ext uri="{FF2B5EF4-FFF2-40B4-BE49-F238E27FC236}">
                          <a16:creationId xmlns:a16="http://schemas.microsoft.com/office/drawing/2014/main" id="{071FB5CF-C272-4338-99EA-4F5E88A0964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3" name="Afbeelding 42">
                    <a:extLst>
                      <a:ext uri="{FF2B5EF4-FFF2-40B4-BE49-F238E27FC236}">
                        <a16:creationId xmlns:a16="http://schemas.microsoft.com/office/drawing/2014/main" id="{356D7BF8-31A4-4905-B981-972991C2908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4" name="Afbeelding 43">
                    <a:extLst>
                      <a:ext uri="{FF2B5EF4-FFF2-40B4-BE49-F238E27FC236}">
                        <a16:creationId xmlns:a16="http://schemas.microsoft.com/office/drawing/2014/main" id="{D959F068-D525-4FFA-9481-870F8FEA207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6" name="Groep 35">
                  <a:extLst>
                    <a:ext uri="{FF2B5EF4-FFF2-40B4-BE49-F238E27FC236}">
                      <a16:creationId xmlns:a16="http://schemas.microsoft.com/office/drawing/2014/main" id="{6DC0D616-37C6-4A0D-B4C7-CCBCDCD1898B}"/>
                    </a:ext>
                  </a:extLst>
                </p:cNvPr>
                <p:cNvGrpSpPr/>
                <p:nvPr userDrawn="1"/>
              </p:nvGrpSpPr>
              <p:grpSpPr>
                <a:xfrm>
                  <a:off x="13103513" y="3705268"/>
                  <a:ext cx="145820" cy="146462"/>
                  <a:chOff x="13096169" y="3602278"/>
                  <a:chExt cx="145820" cy="146462"/>
                </a:xfrm>
              </p:grpSpPr>
              <p:sp>
                <p:nvSpPr>
                  <p:cNvPr id="40" name="Rechthoek 39">
                    <a:extLst>
                      <a:ext uri="{FF2B5EF4-FFF2-40B4-BE49-F238E27FC236}">
                        <a16:creationId xmlns:a16="http://schemas.microsoft.com/office/drawing/2014/main" id="{24B94BD6-6A2C-4A46-84F6-0F9DE232D3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514D6859-BD3C-4F67-8B48-266D2B9054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7" name="Groep 36">
                  <a:extLst>
                    <a:ext uri="{FF2B5EF4-FFF2-40B4-BE49-F238E27FC236}">
                      <a16:creationId xmlns:a16="http://schemas.microsoft.com/office/drawing/2014/main" id="{C16DD553-900B-4F72-9565-9B65F6AC22E3}"/>
                    </a:ext>
                  </a:extLst>
                </p:cNvPr>
                <p:cNvGrpSpPr/>
                <p:nvPr userDrawn="1"/>
              </p:nvGrpSpPr>
              <p:grpSpPr>
                <a:xfrm rot="10800000">
                  <a:off x="13061402" y="3665637"/>
                  <a:ext cx="145820" cy="146462"/>
                  <a:chOff x="13096169" y="3602278"/>
                  <a:chExt cx="145820" cy="146462"/>
                </a:xfrm>
              </p:grpSpPr>
              <p:sp>
                <p:nvSpPr>
                  <p:cNvPr id="38" name="Rechthoek 37">
                    <a:extLst>
                      <a:ext uri="{FF2B5EF4-FFF2-40B4-BE49-F238E27FC236}">
                        <a16:creationId xmlns:a16="http://schemas.microsoft.com/office/drawing/2014/main" id="{27E86EA3-6B04-45B7-8A35-BDF167EA0E5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3AEAF63E-3B77-4729-ACDC-E8CE7BE617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3" name="Rechthoek 32">
                <a:extLst>
                  <a:ext uri="{FF2B5EF4-FFF2-40B4-BE49-F238E27FC236}">
                    <a16:creationId xmlns:a16="http://schemas.microsoft.com/office/drawing/2014/main" id="{8160E21C-E41D-409F-BF06-92DF9CD9FB4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4" name="Gelijkbenige driehoek 33">
                <a:extLst>
                  <a:ext uri="{FF2B5EF4-FFF2-40B4-BE49-F238E27FC236}">
                    <a16:creationId xmlns:a16="http://schemas.microsoft.com/office/drawing/2014/main" id="{E0875363-B837-48AB-8633-5131A1D8B6B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 name="ICOON_info">
              <a:extLst>
                <a:ext uri="{FF2B5EF4-FFF2-40B4-BE49-F238E27FC236}">
                  <a16:creationId xmlns:a16="http://schemas.microsoft.com/office/drawing/2014/main" id="{88462437-73D2-4E0F-90BD-EEA732542BDA}"/>
                </a:ext>
              </a:extLst>
            </p:cNvPr>
            <p:cNvGrpSpPr/>
            <p:nvPr userDrawn="1"/>
          </p:nvGrpSpPr>
          <p:grpSpPr>
            <a:xfrm>
              <a:off x="-376736" y="4123176"/>
              <a:ext cx="283685" cy="283685"/>
              <a:chOff x="-510741" y="5913713"/>
              <a:chExt cx="267555" cy="267555"/>
            </a:xfrm>
          </p:grpSpPr>
          <p:sp>
            <p:nvSpPr>
              <p:cNvPr id="30" name="Ovaal 29">
                <a:extLst>
                  <a:ext uri="{FF2B5EF4-FFF2-40B4-BE49-F238E27FC236}">
                    <a16:creationId xmlns:a16="http://schemas.microsoft.com/office/drawing/2014/main" id="{7E037F73-1497-4F49-9ECE-014902BC166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31" name="Graphic 163" descr="Informatie">
                <a:extLst>
                  <a:ext uri="{FF2B5EF4-FFF2-40B4-BE49-F238E27FC236}">
                    <a16:creationId xmlns:a16="http://schemas.microsoft.com/office/drawing/2014/main" id="{5F0221B7-8074-40D0-9C44-708FC00A647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0" name="Video icoon">
              <a:extLst>
                <a:ext uri="{FF2B5EF4-FFF2-40B4-BE49-F238E27FC236}">
                  <a16:creationId xmlns:a16="http://schemas.microsoft.com/office/drawing/2014/main" id="{EAF83584-E0E3-4E88-AB2F-DECE047573DF}"/>
                </a:ext>
              </a:extLst>
            </p:cNvPr>
            <p:cNvGrpSpPr/>
            <p:nvPr userDrawn="1"/>
          </p:nvGrpSpPr>
          <p:grpSpPr>
            <a:xfrm>
              <a:off x="-3310781" y="1231352"/>
              <a:ext cx="311450" cy="313414"/>
              <a:chOff x="8066315" y="1676399"/>
              <a:chExt cx="1371600" cy="1380253"/>
            </a:xfrm>
          </p:grpSpPr>
          <p:sp>
            <p:nvSpPr>
              <p:cNvPr id="27" name="Rechthoek 26">
                <a:extLst>
                  <a:ext uri="{FF2B5EF4-FFF2-40B4-BE49-F238E27FC236}">
                    <a16:creationId xmlns:a16="http://schemas.microsoft.com/office/drawing/2014/main" id="{61A30B18-73B2-4774-A270-D316AA7C0D28}"/>
                  </a:ext>
                </a:extLst>
              </p:cNvPr>
              <p:cNvSpPr/>
              <p:nvPr userDrawn="1"/>
            </p:nvSpPr>
            <p:spPr>
              <a:xfrm>
                <a:off x="8066315" y="1676399"/>
                <a:ext cx="1360714" cy="1360713"/>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8" name="Vrije vorm 112">
                <a:extLst>
                  <a:ext uri="{FF2B5EF4-FFF2-40B4-BE49-F238E27FC236}">
                    <a16:creationId xmlns:a16="http://schemas.microsoft.com/office/drawing/2014/main" id="{16A1C050-87E2-4D24-BB7C-5FD3762D60FF}"/>
                  </a:ext>
                </a:extLst>
              </p:cNvPr>
              <p:cNvSpPr/>
              <p:nvPr userDrawn="1"/>
            </p:nvSpPr>
            <p:spPr>
              <a:xfrm>
                <a:off x="8077201" y="1676399"/>
                <a:ext cx="1360714" cy="206831"/>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9" name="Vrije vorm 113">
                <a:extLst>
                  <a:ext uri="{FF2B5EF4-FFF2-40B4-BE49-F238E27FC236}">
                    <a16:creationId xmlns:a16="http://schemas.microsoft.com/office/drawing/2014/main" id="{1B9A7E47-D599-4AEF-A2EB-94C2F60F6693}"/>
                  </a:ext>
                </a:extLst>
              </p:cNvPr>
              <p:cNvSpPr/>
              <p:nvPr userDrawn="1"/>
            </p:nvSpPr>
            <p:spPr>
              <a:xfrm>
                <a:off x="8071339" y="2849823"/>
                <a:ext cx="1360714" cy="206829"/>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9D76B1FE-2C66-496B-BFC7-96ADA5CF7732}"/>
                </a:ext>
              </a:extLst>
            </p:cNvPr>
            <p:cNvGrpSpPr/>
            <p:nvPr userDrawn="1"/>
          </p:nvGrpSpPr>
          <p:grpSpPr>
            <a:xfrm>
              <a:off x="-938434" y="4390049"/>
              <a:ext cx="627798" cy="576693"/>
              <a:chOff x="-938434" y="4570310"/>
              <a:chExt cx="627798" cy="576693"/>
            </a:xfrm>
          </p:grpSpPr>
          <p:grpSp>
            <p:nvGrpSpPr>
              <p:cNvPr id="22" name="Inspireren">
                <a:extLst>
                  <a:ext uri="{FF2B5EF4-FFF2-40B4-BE49-F238E27FC236}">
                    <a16:creationId xmlns:a16="http://schemas.microsoft.com/office/drawing/2014/main" id="{292931FF-AF8D-48CC-A448-8289091A5E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4" name="Freeform 12">
                  <a:extLst>
                    <a:ext uri="{FF2B5EF4-FFF2-40B4-BE49-F238E27FC236}">
                      <a16:creationId xmlns:a16="http://schemas.microsoft.com/office/drawing/2014/main" id="{538419F7-6407-43A2-8256-16F5106FA59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 name="Freeform 13">
                  <a:extLst>
                    <a:ext uri="{FF2B5EF4-FFF2-40B4-BE49-F238E27FC236}">
                      <a16:creationId xmlns:a16="http://schemas.microsoft.com/office/drawing/2014/main" id="{CF1392AE-C2E8-4E1A-878F-96930C131FF8}"/>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 name="Freeform 14">
                  <a:extLst>
                    <a:ext uri="{FF2B5EF4-FFF2-40B4-BE49-F238E27FC236}">
                      <a16:creationId xmlns:a16="http://schemas.microsoft.com/office/drawing/2014/main" id="{41399C60-9AE9-4E95-A92D-7997C43CE90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3" name="Tekstvak 22">
                <a:extLst>
                  <a:ext uri="{FF2B5EF4-FFF2-40B4-BE49-F238E27FC236}">
                    <a16:creationId xmlns:a16="http://schemas.microsoft.com/office/drawing/2014/main" id="{6729557B-EC3F-48B6-91A0-92595AFC8ED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7999"/>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4320C8A5-7226-4518-9EE9-0070973E125C}"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40741370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Instagram #1">
    <p:bg>
      <p:bgPr>
        <a:solidFill>
          <a:schemeClr val="bg1"/>
        </a:solidFill>
        <a:effectLst/>
      </p:bgPr>
    </p:bg>
    <p:spTree>
      <p:nvGrpSpPr>
        <p:cNvPr id="1" name=""/>
        <p:cNvGrpSpPr/>
        <p:nvPr/>
      </p:nvGrpSpPr>
      <p:grpSpPr>
        <a:xfrm>
          <a:off x="0" y="0"/>
          <a:ext cx="0" cy="0"/>
          <a:chOff x="0" y="0"/>
          <a:chExt cx="0" cy="0"/>
        </a:xfrm>
      </p:grpSpPr>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#1</a:t>
            </a:r>
            <a:endParaRPr lang="nl-NL" sz="1400" b="1" cap="all" spc="0" baseline="0" dirty="0">
              <a:solidFill>
                <a:sysClr val="windowText" lastClr="000000"/>
              </a:solidFill>
              <a:latin typeface="+mn-lt"/>
              <a:cs typeface="Calibri" panose="020F0502020204030204" pitchFamily="34" charset="0"/>
            </a:endParaRPr>
          </a:p>
        </p:txBody>
      </p:sp>
      <p:grpSp>
        <p:nvGrpSpPr>
          <p:cNvPr id="369" name="Groep 368">
            <a:extLst>
              <a:ext uri="{FF2B5EF4-FFF2-40B4-BE49-F238E27FC236}">
                <a16:creationId xmlns:a16="http://schemas.microsoft.com/office/drawing/2014/main" id="{7443093D-2101-4339-B4EB-66E36695F558}"/>
              </a:ext>
            </a:extLst>
          </p:cNvPr>
          <p:cNvGrpSpPr/>
          <p:nvPr userDrawn="1"/>
        </p:nvGrpSpPr>
        <p:grpSpPr>
          <a:xfrm>
            <a:off x="4975824" y="1050843"/>
            <a:ext cx="2240351" cy="4668143"/>
            <a:chOff x="4975824" y="1050843"/>
            <a:chExt cx="2240351" cy="4668143"/>
          </a:xfrm>
        </p:grpSpPr>
        <p:sp>
          <p:nvSpPr>
            <p:cNvPr id="240" name="Vrije vorm: vorm 239">
              <a:extLst>
                <a:ext uri="{FF2B5EF4-FFF2-40B4-BE49-F238E27FC236}">
                  <a16:creationId xmlns:a16="http://schemas.microsoft.com/office/drawing/2014/main" id="{4C44C07D-F149-43A8-B126-89833CB3341B}"/>
                </a:ext>
              </a:extLst>
            </p:cNvPr>
            <p:cNvSpPr/>
            <p:nvPr/>
          </p:nvSpPr>
          <p:spPr>
            <a:xfrm>
              <a:off x="5024064" y="1063199"/>
              <a:ext cx="2178982" cy="4636605"/>
            </a:xfrm>
            <a:custGeom>
              <a:avLst/>
              <a:gdLst>
                <a:gd name="connsiteX0" fmla="*/ 0 w 2149590"/>
                <a:gd name="connsiteY0" fmla="*/ 4323159 h 4566531"/>
                <a:gd name="connsiteX1" fmla="*/ 0 w 2149590"/>
                <a:gd name="connsiteY1" fmla="*/ 243373 h 4566531"/>
                <a:gd name="connsiteX2" fmla="*/ 243373 w 2149590"/>
                <a:gd name="connsiteY2" fmla="*/ 0 h 4566531"/>
                <a:gd name="connsiteX3" fmla="*/ 1906218 w 2149590"/>
                <a:gd name="connsiteY3" fmla="*/ 0 h 4566531"/>
                <a:gd name="connsiteX4" fmla="*/ 2149591 w 2149590"/>
                <a:gd name="connsiteY4" fmla="*/ 243373 h 4566531"/>
                <a:gd name="connsiteX5" fmla="*/ 2149591 w 2149590"/>
                <a:gd name="connsiteY5" fmla="*/ 4323159 h 4566531"/>
                <a:gd name="connsiteX6" fmla="*/ 1906218 w 2149590"/>
                <a:gd name="connsiteY6" fmla="*/ 4566532 h 4566531"/>
                <a:gd name="connsiteX7" fmla="*/ 243373 w 2149590"/>
                <a:gd name="connsiteY7" fmla="*/ 4566532 h 4566531"/>
                <a:gd name="connsiteX8" fmla="*/ 0 w 2149590"/>
                <a:gd name="connsiteY8" fmla="*/ 4323159 h 456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590" h="4566531">
                  <a:moveTo>
                    <a:pt x="0" y="4323159"/>
                  </a:moveTo>
                  <a:lnTo>
                    <a:pt x="0" y="243373"/>
                  </a:lnTo>
                  <a:cubicBezTo>
                    <a:pt x="0" y="109098"/>
                    <a:pt x="109098" y="0"/>
                    <a:pt x="243373" y="0"/>
                  </a:cubicBezTo>
                  <a:lnTo>
                    <a:pt x="1906218" y="0"/>
                  </a:lnTo>
                  <a:cubicBezTo>
                    <a:pt x="2040493" y="0"/>
                    <a:pt x="2149591" y="109098"/>
                    <a:pt x="2149591" y="243373"/>
                  </a:cubicBezTo>
                  <a:lnTo>
                    <a:pt x="2149591" y="4323159"/>
                  </a:lnTo>
                  <a:cubicBezTo>
                    <a:pt x="2149591" y="4457434"/>
                    <a:pt x="2040493" y="4566532"/>
                    <a:pt x="1906218" y="4566532"/>
                  </a:cubicBezTo>
                  <a:lnTo>
                    <a:pt x="243373" y="4566532"/>
                  </a:lnTo>
                  <a:cubicBezTo>
                    <a:pt x="109098" y="4566532"/>
                    <a:pt x="0" y="4457434"/>
                    <a:pt x="0" y="4323159"/>
                  </a:cubicBezTo>
                  <a:close/>
                </a:path>
              </a:pathLst>
            </a:custGeom>
            <a:solidFill>
              <a:schemeClr val="bg1"/>
            </a:solidFill>
            <a:ln w="11973" cap="flat">
              <a:noFill/>
              <a:prstDash val="solid"/>
              <a:miter/>
            </a:ln>
          </p:spPr>
          <p:txBody>
            <a:bodyPr rtlCol="0" anchor="ctr"/>
            <a:lstStyle/>
            <a:p>
              <a:endParaRPr lang="nl-NL" dirty="0"/>
            </a:p>
          </p:txBody>
        </p:sp>
        <p:sp>
          <p:nvSpPr>
            <p:cNvPr id="325" name="Rechthoek: afgeronde bovenhoeken 324">
              <a:extLst>
                <a:ext uri="{FF2B5EF4-FFF2-40B4-BE49-F238E27FC236}">
                  <a16:creationId xmlns:a16="http://schemas.microsoft.com/office/drawing/2014/main" id="{93FBA848-29FE-4872-BAA6-E6CE1F6D33C5}"/>
                </a:ext>
              </a:extLst>
            </p:cNvPr>
            <p:cNvSpPr/>
            <p:nvPr userDrawn="1"/>
          </p:nvSpPr>
          <p:spPr>
            <a:xfrm rot="10800000">
              <a:off x="5010934" y="1050843"/>
              <a:ext cx="2192111" cy="595551"/>
            </a:xfrm>
            <a:prstGeom prst="round2SameRect">
              <a:avLst>
                <a:gd name="adj1" fmla="val 16667"/>
                <a:gd name="adj2" fmla="val 29527"/>
              </a:avLst>
            </a:prstGeom>
            <a:solidFill>
              <a:srgbClr val="F2F2F2"/>
            </a:solidFill>
            <a:ln w="11973" cap="flat">
              <a:noFill/>
              <a:prstDash val="solid"/>
              <a:miter/>
            </a:ln>
          </p:spPr>
          <p:txBody>
            <a:bodyPr rtlCol="0" anchor="ctr"/>
            <a:lstStyle/>
            <a:p>
              <a:endParaRPr lang="nl-NL" dirty="0"/>
            </a:p>
          </p:txBody>
        </p:sp>
        <p:grpSp>
          <p:nvGrpSpPr>
            <p:cNvPr id="257" name="Graphic 1">
              <a:extLst>
                <a:ext uri="{FF2B5EF4-FFF2-40B4-BE49-F238E27FC236}">
                  <a16:creationId xmlns:a16="http://schemas.microsoft.com/office/drawing/2014/main" id="{A2867FD5-3096-4583-97F9-E2CCC21BCB97}"/>
                </a:ext>
              </a:extLst>
            </p:cNvPr>
            <p:cNvGrpSpPr/>
            <p:nvPr/>
          </p:nvGrpSpPr>
          <p:grpSpPr>
            <a:xfrm>
              <a:off x="7004711" y="5172357"/>
              <a:ext cx="19444" cy="87644"/>
              <a:chOff x="6978237" y="5180690"/>
              <a:chExt cx="19182" cy="86319"/>
            </a:xfrm>
            <a:solidFill>
              <a:srgbClr val="9D9D9D"/>
            </a:solidFill>
          </p:grpSpPr>
          <p:sp>
            <p:nvSpPr>
              <p:cNvPr id="320" name="Vrije vorm: vorm 319">
                <a:extLst>
                  <a:ext uri="{FF2B5EF4-FFF2-40B4-BE49-F238E27FC236}">
                    <a16:creationId xmlns:a16="http://schemas.microsoft.com/office/drawing/2014/main" id="{9AE0EF3E-4BED-40DA-9696-A5A16F407A28}"/>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1" name="Vrije vorm: vorm 320">
                <a:extLst>
                  <a:ext uri="{FF2B5EF4-FFF2-40B4-BE49-F238E27FC236}">
                    <a16:creationId xmlns:a16="http://schemas.microsoft.com/office/drawing/2014/main" id="{5BB9DA94-8D2A-4BC1-9725-EDA5A76B233F}"/>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2" name="Vrije vorm: vorm 321">
                <a:extLst>
                  <a:ext uri="{FF2B5EF4-FFF2-40B4-BE49-F238E27FC236}">
                    <a16:creationId xmlns:a16="http://schemas.microsoft.com/office/drawing/2014/main" id="{CB690878-1619-4149-A6C3-654F3F8CBA86}"/>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265" name="Graphic 1">
              <a:extLst>
                <a:ext uri="{FF2B5EF4-FFF2-40B4-BE49-F238E27FC236}">
                  <a16:creationId xmlns:a16="http://schemas.microsoft.com/office/drawing/2014/main" id="{7C51D413-C23A-4540-8295-56A6BB5CE695}"/>
                </a:ext>
              </a:extLst>
            </p:cNvPr>
            <p:cNvGrpSpPr/>
            <p:nvPr/>
          </p:nvGrpSpPr>
          <p:grpSpPr>
            <a:xfrm>
              <a:off x="7004711" y="1732334"/>
              <a:ext cx="19444" cy="87644"/>
              <a:chOff x="6978237" y="1792657"/>
              <a:chExt cx="19182" cy="86319"/>
            </a:xfrm>
            <a:solidFill>
              <a:srgbClr val="9D9D9D"/>
            </a:solidFill>
          </p:grpSpPr>
          <p:sp>
            <p:nvSpPr>
              <p:cNvPr id="270" name="Vrije vorm: vorm 269">
                <a:extLst>
                  <a:ext uri="{FF2B5EF4-FFF2-40B4-BE49-F238E27FC236}">
                    <a16:creationId xmlns:a16="http://schemas.microsoft.com/office/drawing/2014/main" id="{5DE3F9A6-D52B-4B4A-881A-7D145217B835}"/>
                  </a:ext>
                </a:extLst>
              </p:cNvPr>
              <p:cNvSpPr/>
              <p:nvPr userDrawn="1"/>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1" name="Vrije vorm: vorm 270">
                <a:extLst>
                  <a:ext uri="{FF2B5EF4-FFF2-40B4-BE49-F238E27FC236}">
                    <a16:creationId xmlns:a16="http://schemas.microsoft.com/office/drawing/2014/main" id="{DF7C9602-1DE8-4B99-9873-E3DEA4F19624}"/>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2" name="Vrije vorm: vorm 271">
                <a:extLst>
                  <a:ext uri="{FF2B5EF4-FFF2-40B4-BE49-F238E27FC236}">
                    <a16:creationId xmlns:a16="http://schemas.microsoft.com/office/drawing/2014/main" id="{CFB3E189-D1A1-4D6C-BA63-51E27909E0C0}"/>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123" name="Graphic 115">
              <a:extLst>
                <a:ext uri="{FF2B5EF4-FFF2-40B4-BE49-F238E27FC236}">
                  <a16:creationId xmlns:a16="http://schemas.microsoft.com/office/drawing/2014/main" id="{F086C95A-C67F-4771-BA75-620D17CE0D97}"/>
                </a:ext>
              </a:extLst>
            </p:cNvPr>
            <p:cNvGrpSpPr/>
            <p:nvPr userDrawn="1"/>
          </p:nvGrpSpPr>
          <p:grpSpPr>
            <a:xfrm>
              <a:off x="5041610" y="3937345"/>
              <a:ext cx="2122145" cy="1392294"/>
              <a:chOff x="5040901" y="4223516"/>
              <a:chExt cx="2160050" cy="1417163"/>
            </a:xfrm>
          </p:grpSpPr>
          <p:grpSp>
            <p:nvGrpSpPr>
              <p:cNvPr id="124" name="Graphic 115">
                <a:extLst>
                  <a:ext uri="{FF2B5EF4-FFF2-40B4-BE49-F238E27FC236}">
                    <a16:creationId xmlns:a16="http://schemas.microsoft.com/office/drawing/2014/main" id="{F086C95A-C67F-4771-BA75-620D17CE0D97}"/>
                  </a:ext>
                </a:extLst>
              </p:cNvPr>
              <p:cNvGrpSpPr/>
              <p:nvPr/>
            </p:nvGrpSpPr>
            <p:grpSpPr>
              <a:xfrm>
                <a:off x="5040901" y="4223516"/>
                <a:ext cx="2160049" cy="708581"/>
                <a:chOff x="5040901" y="4223516"/>
                <a:chExt cx="2160049" cy="708581"/>
              </a:xfrm>
            </p:grpSpPr>
            <p:grpSp>
              <p:nvGrpSpPr>
                <p:cNvPr id="125" name="Graphic 115">
                  <a:extLst>
                    <a:ext uri="{FF2B5EF4-FFF2-40B4-BE49-F238E27FC236}">
                      <a16:creationId xmlns:a16="http://schemas.microsoft.com/office/drawing/2014/main" id="{F086C95A-C67F-4771-BA75-620D17CE0D97}"/>
                    </a:ext>
                  </a:extLst>
                </p:cNvPr>
                <p:cNvGrpSpPr/>
                <p:nvPr/>
              </p:nvGrpSpPr>
              <p:grpSpPr>
                <a:xfrm>
                  <a:off x="5040901" y="4223516"/>
                  <a:ext cx="715886" cy="708581"/>
                  <a:chOff x="5040901" y="4223516"/>
                  <a:chExt cx="715886" cy="708581"/>
                </a:xfrm>
              </p:grpSpPr>
              <p:sp>
                <p:nvSpPr>
                  <p:cNvPr id="126" name="Vrije vorm: vorm 125">
                    <a:extLst>
                      <a:ext uri="{FF2B5EF4-FFF2-40B4-BE49-F238E27FC236}">
                        <a16:creationId xmlns:a16="http://schemas.microsoft.com/office/drawing/2014/main" id="{397EAC74-1796-491A-9CE5-18D4157E0F6F}"/>
                      </a:ext>
                    </a:extLst>
                  </p:cNvPr>
                  <p:cNvSpPr/>
                  <p:nvPr/>
                </p:nvSpPr>
                <p:spPr>
                  <a:xfrm>
                    <a:off x="5040901"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27" name="Graphic 115">
                    <a:extLst>
                      <a:ext uri="{FF2B5EF4-FFF2-40B4-BE49-F238E27FC236}">
                        <a16:creationId xmlns:a16="http://schemas.microsoft.com/office/drawing/2014/main" id="{F086C95A-C67F-4771-BA75-620D17CE0D97}"/>
                      </a:ext>
                    </a:extLst>
                  </p:cNvPr>
                  <p:cNvGrpSpPr/>
                  <p:nvPr/>
                </p:nvGrpSpPr>
                <p:grpSpPr>
                  <a:xfrm>
                    <a:off x="5264920" y="4476755"/>
                    <a:ext cx="267848" cy="202104"/>
                    <a:chOff x="5264920" y="4476755"/>
                    <a:chExt cx="267848" cy="202104"/>
                  </a:xfrm>
                  <a:solidFill>
                    <a:srgbClr val="9D9D9D"/>
                  </a:solidFill>
                </p:grpSpPr>
                <p:sp>
                  <p:nvSpPr>
                    <p:cNvPr id="128" name="Vrije vorm: vorm 127">
                      <a:extLst>
                        <a:ext uri="{FF2B5EF4-FFF2-40B4-BE49-F238E27FC236}">
                          <a16:creationId xmlns:a16="http://schemas.microsoft.com/office/drawing/2014/main" id="{5AD56380-508C-4025-B71C-04409147A44E}"/>
                        </a:ext>
                      </a:extLst>
                    </p:cNvPr>
                    <p:cNvSpPr/>
                    <p:nvPr/>
                  </p:nvSpPr>
                  <p:spPr>
                    <a:xfrm>
                      <a:off x="5357449"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29" name="Vrije vorm: vorm 128">
                      <a:extLst>
                        <a:ext uri="{FF2B5EF4-FFF2-40B4-BE49-F238E27FC236}">
                          <a16:creationId xmlns:a16="http://schemas.microsoft.com/office/drawing/2014/main" id="{E6336A87-9AD0-422C-B983-917FC15168A0}"/>
                        </a:ext>
                      </a:extLst>
                    </p:cNvPr>
                    <p:cNvSpPr/>
                    <p:nvPr/>
                  </p:nvSpPr>
                  <p:spPr>
                    <a:xfrm>
                      <a:off x="5264920"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1667 h 202104"/>
                        <a:gd name="connsiteX16" fmla="*/ 75485 w 267848"/>
                        <a:gd name="connsiteY16" fmla="*/ 114445 h 202104"/>
                        <a:gd name="connsiteX17" fmla="*/ 132707 w 267848"/>
                        <a:gd name="connsiteY17" fmla="*/ 57222 h 202104"/>
                        <a:gd name="connsiteX18" fmla="*/ 189929 w 267848"/>
                        <a:gd name="connsiteY18" fmla="*/ 114445 h 202104"/>
                        <a:gd name="connsiteX19" fmla="*/ 132707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6891" y="26785"/>
                            <a:pt x="244716" y="26785"/>
                          </a:cubicBezTo>
                          <a:close/>
                          <a:moveTo>
                            <a:pt x="132707" y="171667"/>
                          </a:moveTo>
                          <a:cubicBezTo>
                            <a:pt x="101052" y="171667"/>
                            <a:pt x="75485" y="146099"/>
                            <a:pt x="75485" y="114445"/>
                          </a:cubicBezTo>
                          <a:cubicBezTo>
                            <a:pt x="75485" y="82790"/>
                            <a:pt x="101052" y="57222"/>
                            <a:pt x="132707" y="57222"/>
                          </a:cubicBezTo>
                          <a:cubicBezTo>
                            <a:pt x="164362" y="57222"/>
                            <a:pt x="189929" y="82790"/>
                            <a:pt x="189929" y="114445"/>
                          </a:cubicBezTo>
                          <a:cubicBezTo>
                            <a:pt x="191147" y="146099"/>
                            <a:pt x="165579" y="171667"/>
                            <a:pt x="132707"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0" name="Graphic 115">
                  <a:extLst>
                    <a:ext uri="{FF2B5EF4-FFF2-40B4-BE49-F238E27FC236}">
                      <a16:creationId xmlns:a16="http://schemas.microsoft.com/office/drawing/2014/main" id="{F086C95A-C67F-4771-BA75-620D17CE0D97}"/>
                    </a:ext>
                  </a:extLst>
                </p:cNvPr>
                <p:cNvGrpSpPr/>
                <p:nvPr/>
              </p:nvGrpSpPr>
              <p:grpSpPr>
                <a:xfrm>
                  <a:off x="5755570" y="4223516"/>
                  <a:ext cx="715886" cy="708581"/>
                  <a:chOff x="5755570" y="4223516"/>
                  <a:chExt cx="715886" cy="708581"/>
                </a:xfrm>
              </p:grpSpPr>
              <p:sp>
                <p:nvSpPr>
                  <p:cNvPr id="131" name="Vrije vorm: vorm 130">
                    <a:extLst>
                      <a:ext uri="{FF2B5EF4-FFF2-40B4-BE49-F238E27FC236}">
                        <a16:creationId xmlns:a16="http://schemas.microsoft.com/office/drawing/2014/main" id="{C7AA32B0-031A-4F49-87C1-233BD084B77A}"/>
                      </a:ext>
                    </a:extLst>
                  </p:cNvPr>
                  <p:cNvSpPr/>
                  <p:nvPr/>
                </p:nvSpPr>
                <p:spPr>
                  <a:xfrm>
                    <a:off x="5755570"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2" name="Graphic 115">
                    <a:extLst>
                      <a:ext uri="{FF2B5EF4-FFF2-40B4-BE49-F238E27FC236}">
                        <a16:creationId xmlns:a16="http://schemas.microsoft.com/office/drawing/2014/main" id="{F086C95A-C67F-4771-BA75-620D17CE0D97}"/>
                      </a:ext>
                    </a:extLst>
                  </p:cNvPr>
                  <p:cNvGrpSpPr/>
                  <p:nvPr/>
                </p:nvGrpSpPr>
                <p:grpSpPr>
                  <a:xfrm>
                    <a:off x="5979589" y="4476755"/>
                    <a:ext cx="267848" cy="202104"/>
                    <a:chOff x="5979589" y="4476755"/>
                    <a:chExt cx="267848" cy="202104"/>
                  </a:xfrm>
                  <a:solidFill>
                    <a:srgbClr val="9D9D9D"/>
                  </a:solidFill>
                </p:grpSpPr>
                <p:sp>
                  <p:nvSpPr>
                    <p:cNvPr id="133" name="Vrije vorm: vorm 132">
                      <a:extLst>
                        <a:ext uri="{FF2B5EF4-FFF2-40B4-BE49-F238E27FC236}">
                          <a16:creationId xmlns:a16="http://schemas.microsoft.com/office/drawing/2014/main" id="{E42D8DCF-885E-4B8C-B62D-0B95DE9422E2}"/>
                        </a:ext>
                      </a:extLst>
                    </p:cNvPr>
                    <p:cNvSpPr/>
                    <p:nvPr/>
                  </p:nvSpPr>
                  <p:spPr>
                    <a:xfrm>
                      <a:off x="6073336"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4" name="Vrije vorm: vorm 133">
                      <a:extLst>
                        <a:ext uri="{FF2B5EF4-FFF2-40B4-BE49-F238E27FC236}">
                          <a16:creationId xmlns:a16="http://schemas.microsoft.com/office/drawing/2014/main" id="{233DF4B9-0778-414D-9D7B-8550566A5C26}"/>
                        </a:ext>
                      </a:extLst>
                    </p:cNvPr>
                    <p:cNvSpPr/>
                    <p:nvPr/>
                  </p:nvSpPr>
                  <p:spPr>
                    <a:xfrm>
                      <a:off x="5979589"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8109" y="26785"/>
                            <a:pt x="244716"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2364"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5" name="Graphic 115">
                  <a:extLst>
                    <a:ext uri="{FF2B5EF4-FFF2-40B4-BE49-F238E27FC236}">
                      <a16:creationId xmlns:a16="http://schemas.microsoft.com/office/drawing/2014/main" id="{F086C95A-C67F-4771-BA75-620D17CE0D97}"/>
                    </a:ext>
                  </a:extLst>
                </p:cNvPr>
                <p:cNvGrpSpPr/>
                <p:nvPr/>
              </p:nvGrpSpPr>
              <p:grpSpPr>
                <a:xfrm>
                  <a:off x="6471456" y="4223516"/>
                  <a:ext cx="729494" cy="708581"/>
                  <a:chOff x="6471456" y="4223516"/>
                  <a:chExt cx="729494" cy="708581"/>
                </a:xfrm>
              </p:grpSpPr>
              <p:sp>
                <p:nvSpPr>
                  <p:cNvPr id="136" name="Vrije vorm: vorm 135">
                    <a:extLst>
                      <a:ext uri="{FF2B5EF4-FFF2-40B4-BE49-F238E27FC236}">
                        <a16:creationId xmlns:a16="http://schemas.microsoft.com/office/drawing/2014/main" id="{A51815C1-518F-409A-8F3D-1FA37B3E3C15}"/>
                      </a:ext>
                    </a:extLst>
                  </p:cNvPr>
                  <p:cNvSpPr/>
                  <p:nvPr/>
                </p:nvSpPr>
                <p:spPr>
                  <a:xfrm>
                    <a:off x="6471456" y="4223516"/>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7" name="Graphic 115">
                    <a:extLst>
                      <a:ext uri="{FF2B5EF4-FFF2-40B4-BE49-F238E27FC236}">
                        <a16:creationId xmlns:a16="http://schemas.microsoft.com/office/drawing/2014/main" id="{F086C95A-C67F-4771-BA75-620D17CE0D97}"/>
                      </a:ext>
                    </a:extLst>
                  </p:cNvPr>
                  <p:cNvGrpSpPr/>
                  <p:nvPr/>
                </p:nvGrpSpPr>
                <p:grpSpPr>
                  <a:xfrm>
                    <a:off x="6695476" y="4476755"/>
                    <a:ext cx="267848" cy="202104"/>
                    <a:chOff x="6695476" y="4476755"/>
                    <a:chExt cx="267848" cy="202104"/>
                  </a:xfrm>
                  <a:solidFill>
                    <a:srgbClr val="9D9D9D"/>
                  </a:solidFill>
                </p:grpSpPr>
                <p:sp>
                  <p:nvSpPr>
                    <p:cNvPr id="138" name="Vrije vorm: vorm 137">
                      <a:extLst>
                        <a:ext uri="{FF2B5EF4-FFF2-40B4-BE49-F238E27FC236}">
                          <a16:creationId xmlns:a16="http://schemas.microsoft.com/office/drawing/2014/main" id="{0DDD0DCD-365E-4866-8858-AE2752F82B40}"/>
                        </a:ext>
                      </a:extLst>
                    </p:cNvPr>
                    <p:cNvSpPr/>
                    <p:nvPr/>
                  </p:nvSpPr>
                  <p:spPr>
                    <a:xfrm>
                      <a:off x="6789223"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9" name="Vrije vorm: vorm 138">
                      <a:extLst>
                        <a:ext uri="{FF2B5EF4-FFF2-40B4-BE49-F238E27FC236}">
                          <a16:creationId xmlns:a16="http://schemas.microsoft.com/office/drawing/2014/main" id="{EB28020B-57D6-49CF-A987-3FBD86BECCCF}"/>
                        </a:ext>
                      </a:extLst>
                    </p:cNvPr>
                    <p:cNvSpPr/>
                    <p:nvPr/>
                  </p:nvSpPr>
                  <p:spPr>
                    <a:xfrm>
                      <a:off x="6695476" y="4476755"/>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6525"/>
                            <a:pt x="258109" y="26785"/>
                            <a:pt x="244717"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1147"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grpSp>
            <p:nvGrpSpPr>
              <p:cNvPr id="140" name="Graphic 115">
                <a:extLst>
                  <a:ext uri="{FF2B5EF4-FFF2-40B4-BE49-F238E27FC236}">
                    <a16:creationId xmlns:a16="http://schemas.microsoft.com/office/drawing/2014/main" id="{F086C95A-C67F-4771-BA75-620D17CE0D97}"/>
                  </a:ext>
                </a:extLst>
              </p:cNvPr>
              <p:cNvGrpSpPr/>
              <p:nvPr/>
            </p:nvGrpSpPr>
            <p:grpSpPr>
              <a:xfrm>
                <a:off x="5040901" y="4932098"/>
                <a:ext cx="2160050" cy="708581"/>
                <a:chOff x="5040901" y="4932098"/>
                <a:chExt cx="2160050" cy="708581"/>
              </a:xfrm>
            </p:grpSpPr>
            <p:grpSp>
              <p:nvGrpSpPr>
                <p:cNvPr id="141" name="Graphic 115">
                  <a:extLst>
                    <a:ext uri="{FF2B5EF4-FFF2-40B4-BE49-F238E27FC236}">
                      <a16:creationId xmlns:a16="http://schemas.microsoft.com/office/drawing/2014/main" id="{F086C95A-C67F-4771-BA75-620D17CE0D97}"/>
                    </a:ext>
                  </a:extLst>
                </p:cNvPr>
                <p:cNvGrpSpPr/>
                <p:nvPr/>
              </p:nvGrpSpPr>
              <p:grpSpPr>
                <a:xfrm>
                  <a:off x="5040901" y="4932098"/>
                  <a:ext cx="715886" cy="708581"/>
                  <a:chOff x="5040901" y="4932098"/>
                  <a:chExt cx="715886" cy="708581"/>
                </a:xfrm>
              </p:grpSpPr>
              <p:sp>
                <p:nvSpPr>
                  <p:cNvPr id="142" name="Vrije vorm: vorm 141">
                    <a:extLst>
                      <a:ext uri="{FF2B5EF4-FFF2-40B4-BE49-F238E27FC236}">
                        <a16:creationId xmlns:a16="http://schemas.microsoft.com/office/drawing/2014/main" id="{A0DB324A-9009-40B3-AA11-BFD1F94B7086}"/>
                      </a:ext>
                    </a:extLst>
                  </p:cNvPr>
                  <p:cNvSpPr/>
                  <p:nvPr/>
                </p:nvSpPr>
                <p:spPr>
                  <a:xfrm>
                    <a:off x="5040901"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3" name="Graphic 115">
                    <a:extLst>
                      <a:ext uri="{FF2B5EF4-FFF2-40B4-BE49-F238E27FC236}">
                        <a16:creationId xmlns:a16="http://schemas.microsoft.com/office/drawing/2014/main" id="{F086C95A-C67F-4771-BA75-620D17CE0D97}"/>
                      </a:ext>
                    </a:extLst>
                  </p:cNvPr>
                  <p:cNvGrpSpPr/>
                  <p:nvPr/>
                </p:nvGrpSpPr>
                <p:grpSpPr>
                  <a:xfrm>
                    <a:off x="5264920" y="5185337"/>
                    <a:ext cx="267848" cy="202104"/>
                    <a:chOff x="5264920" y="5185337"/>
                    <a:chExt cx="267848" cy="202104"/>
                  </a:xfrm>
                  <a:solidFill>
                    <a:srgbClr val="9D9D9D"/>
                  </a:solidFill>
                </p:grpSpPr>
                <p:sp>
                  <p:nvSpPr>
                    <p:cNvPr id="144" name="Vrije vorm: vorm 143">
                      <a:extLst>
                        <a:ext uri="{FF2B5EF4-FFF2-40B4-BE49-F238E27FC236}">
                          <a16:creationId xmlns:a16="http://schemas.microsoft.com/office/drawing/2014/main" id="{6B0627B7-C7C3-44E2-BEFF-5DB29EFF99C1}"/>
                        </a:ext>
                      </a:extLst>
                    </p:cNvPr>
                    <p:cNvSpPr/>
                    <p:nvPr/>
                  </p:nvSpPr>
                  <p:spPr>
                    <a:xfrm>
                      <a:off x="5357449"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45" name="Vrije vorm: vorm 144">
                      <a:extLst>
                        <a:ext uri="{FF2B5EF4-FFF2-40B4-BE49-F238E27FC236}">
                          <a16:creationId xmlns:a16="http://schemas.microsoft.com/office/drawing/2014/main" id="{BA51BAAF-5086-4E7D-A968-B56D611481F0}"/>
                        </a:ext>
                      </a:extLst>
                    </p:cNvPr>
                    <p:cNvSpPr/>
                    <p:nvPr/>
                  </p:nvSpPr>
                  <p:spPr>
                    <a:xfrm>
                      <a:off x="5264920"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2884 h 202104"/>
                        <a:gd name="connsiteX16" fmla="*/ 75485 w 267848"/>
                        <a:gd name="connsiteY16" fmla="*/ 115662 h 202104"/>
                        <a:gd name="connsiteX17" fmla="*/ 132707 w 267848"/>
                        <a:gd name="connsiteY17" fmla="*/ 58440 h 202104"/>
                        <a:gd name="connsiteX18" fmla="*/ 189929 w 267848"/>
                        <a:gd name="connsiteY18" fmla="*/ 115662 h 202104"/>
                        <a:gd name="connsiteX19" fmla="*/ 132707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6891" y="26785"/>
                            <a:pt x="244716" y="26785"/>
                          </a:cubicBezTo>
                          <a:close/>
                          <a:moveTo>
                            <a:pt x="132707" y="172884"/>
                          </a:moveTo>
                          <a:cubicBezTo>
                            <a:pt x="101052" y="172884"/>
                            <a:pt x="75485" y="147317"/>
                            <a:pt x="75485" y="115662"/>
                          </a:cubicBezTo>
                          <a:cubicBezTo>
                            <a:pt x="75485" y="84007"/>
                            <a:pt x="101052" y="58440"/>
                            <a:pt x="132707" y="58440"/>
                          </a:cubicBezTo>
                          <a:cubicBezTo>
                            <a:pt x="164362" y="58440"/>
                            <a:pt x="189929" y="84007"/>
                            <a:pt x="189929" y="115662"/>
                          </a:cubicBezTo>
                          <a:cubicBezTo>
                            <a:pt x="191147" y="147317"/>
                            <a:pt x="165579" y="172884"/>
                            <a:pt x="132707"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46" name="Graphic 115">
                  <a:extLst>
                    <a:ext uri="{FF2B5EF4-FFF2-40B4-BE49-F238E27FC236}">
                      <a16:creationId xmlns:a16="http://schemas.microsoft.com/office/drawing/2014/main" id="{F086C95A-C67F-4771-BA75-620D17CE0D97}"/>
                    </a:ext>
                  </a:extLst>
                </p:cNvPr>
                <p:cNvGrpSpPr/>
                <p:nvPr/>
              </p:nvGrpSpPr>
              <p:grpSpPr>
                <a:xfrm>
                  <a:off x="5755570" y="4932098"/>
                  <a:ext cx="715886" cy="708581"/>
                  <a:chOff x="5755570" y="4932098"/>
                  <a:chExt cx="715886" cy="708581"/>
                </a:xfrm>
              </p:grpSpPr>
              <p:sp>
                <p:nvSpPr>
                  <p:cNvPr id="147" name="Vrije vorm: vorm 146">
                    <a:extLst>
                      <a:ext uri="{FF2B5EF4-FFF2-40B4-BE49-F238E27FC236}">
                        <a16:creationId xmlns:a16="http://schemas.microsoft.com/office/drawing/2014/main" id="{B7CAA164-A8A8-4B33-AFEA-3B440FE78F7C}"/>
                      </a:ext>
                    </a:extLst>
                  </p:cNvPr>
                  <p:cNvSpPr/>
                  <p:nvPr/>
                </p:nvSpPr>
                <p:spPr>
                  <a:xfrm>
                    <a:off x="5755570"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8" name="Graphic 115">
                    <a:extLst>
                      <a:ext uri="{FF2B5EF4-FFF2-40B4-BE49-F238E27FC236}">
                        <a16:creationId xmlns:a16="http://schemas.microsoft.com/office/drawing/2014/main" id="{F086C95A-C67F-4771-BA75-620D17CE0D97}"/>
                      </a:ext>
                    </a:extLst>
                  </p:cNvPr>
                  <p:cNvGrpSpPr/>
                  <p:nvPr/>
                </p:nvGrpSpPr>
                <p:grpSpPr>
                  <a:xfrm>
                    <a:off x="5979589" y="5185337"/>
                    <a:ext cx="267848" cy="202104"/>
                    <a:chOff x="5979589" y="5185337"/>
                    <a:chExt cx="267848" cy="202104"/>
                  </a:xfrm>
                  <a:solidFill>
                    <a:srgbClr val="9D9D9D"/>
                  </a:solidFill>
                </p:grpSpPr>
                <p:sp>
                  <p:nvSpPr>
                    <p:cNvPr id="149" name="Vrije vorm: vorm 148">
                      <a:extLst>
                        <a:ext uri="{FF2B5EF4-FFF2-40B4-BE49-F238E27FC236}">
                          <a16:creationId xmlns:a16="http://schemas.microsoft.com/office/drawing/2014/main" id="{0A3C9B2E-8D3D-4847-B03B-A3814CC6E72B}"/>
                        </a:ext>
                      </a:extLst>
                    </p:cNvPr>
                    <p:cNvSpPr/>
                    <p:nvPr/>
                  </p:nvSpPr>
                  <p:spPr>
                    <a:xfrm>
                      <a:off x="6073336"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0" name="Vrije vorm: vorm 149">
                      <a:extLst>
                        <a:ext uri="{FF2B5EF4-FFF2-40B4-BE49-F238E27FC236}">
                          <a16:creationId xmlns:a16="http://schemas.microsoft.com/office/drawing/2014/main" id="{C47AF289-BBCF-4AEA-93FA-9500A715388F}"/>
                        </a:ext>
                      </a:extLst>
                    </p:cNvPr>
                    <p:cNvSpPr/>
                    <p:nvPr/>
                  </p:nvSpPr>
                  <p:spPr>
                    <a:xfrm>
                      <a:off x="5979589"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8109" y="26785"/>
                            <a:pt x="244716"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2364"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51" name="Graphic 115">
                  <a:extLst>
                    <a:ext uri="{FF2B5EF4-FFF2-40B4-BE49-F238E27FC236}">
                      <a16:creationId xmlns:a16="http://schemas.microsoft.com/office/drawing/2014/main" id="{F086C95A-C67F-4771-BA75-620D17CE0D97}"/>
                    </a:ext>
                  </a:extLst>
                </p:cNvPr>
                <p:cNvGrpSpPr/>
                <p:nvPr/>
              </p:nvGrpSpPr>
              <p:grpSpPr>
                <a:xfrm>
                  <a:off x="6471457" y="4932098"/>
                  <a:ext cx="729494" cy="708581"/>
                  <a:chOff x="6471457" y="4932098"/>
                  <a:chExt cx="729494" cy="708581"/>
                </a:xfrm>
              </p:grpSpPr>
              <p:sp>
                <p:nvSpPr>
                  <p:cNvPr id="152" name="Vrije vorm: vorm 151">
                    <a:extLst>
                      <a:ext uri="{FF2B5EF4-FFF2-40B4-BE49-F238E27FC236}">
                        <a16:creationId xmlns:a16="http://schemas.microsoft.com/office/drawing/2014/main" id="{1FBA96FE-7CA3-471D-A691-D07F244A3302}"/>
                      </a:ext>
                    </a:extLst>
                  </p:cNvPr>
                  <p:cNvSpPr/>
                  <p:nvPr/>
                </p:nvSpPr>
                <p:spPr>
                  <a:xfrm>
                    <a:off x="6471457" y="4932098"/>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53" name="Graphic 115">
                    <a:extLst>
                      <a:ext uri="{FF2B5EF4-FFF2-40B4-BE49-F238E27FC236}">
                        <a16:creationId xmlns:a16="http://schemas.microsoft.com/office/drawing/2014/main" id="{F086C95A-C67F-4771-BA75-620D17CE0D97}"/>
                      </a:ext>
                    </a:extLst>
                  </p:cNvPr>
                  <p:cNvGrpSpPr/>
                  <p:nvPr/>
                </p:nvGrpSpPr>
                <p:grpSpPr>
                  <a:xfrm>
                    <a:off x="6695476" y="5185337"/>
                    <a:ext cx="267848" cy="202104"/>
                    <a:chOff x="6695476" y="5185337"/>
                    <a:chExt cx="267848" cy="202104"/>
                  </a:xfrm>
                  <a:solidFill>
                    <a:srgbClr val="9D9D9D"/>
                  </a:solidFill>
                </p:grpSpPr>
                <p:sp>
                  <p:nvSpPr>
                    <p:cNvPr id="154" name="Vrije vorm: vorm 153">
                      <a:extLst>
                        <a:ext uri="{FF2B5EF4-FFF2-40B4-BE49-F238E27FC236}">
                          <a16:creationId xmlns:a16="http://schemas.microsoft.com/office/drawing/2014/main" id="{826ACE79-57C0-4630-90E6-A946479329C5}"/>
                        </a:ext>
                      </a:extLst>
                    </p:cNvPr>
                    <p:cNvSpPr/>
                    <p:nvPr/>
                  </p:nvSpPr>
                  <p:spPr>
                    <a:xfrm>
                      <a:off x="6789223"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5" name="Vrije vorm: vorm 154">
                      <a:extLst>
                        <a:ext uri="{FF2B5EF4-FFF2-40B4-BE49-F238E27FC236}">
                          <a16:creationId xmlns:a16="http://schemas.microsoft.com/office/drawing/2014/main" id="{E07EB251-D614-4648-9BC9-3A4ABB89D4FD}"/>
                        </a:ext>
                      </a:extLst>
                    </p:cNvPr>
                    <p:cNvSpPr/>
                    <p:nvPr/>
                  </p:nvSpPr>
                  <p:spPr>
                    <a:xfrm>
                      <a:off x="6695476" y="5185337"/>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7742"/>
                            <a:pt x="258109" y="26785"/>
                            <a:pt x="244717"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1147"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grpSp>
        <p:sp>
          <p:nvSpPr>
            <p:cNvPr id="166" name="Tekstvak 165">
              <a:extLst>
                <a:ext uri="{FF2B5EF4-FFF2-40B4-BE49-F238E27FC236}">
                  <a16:creationId xmlns:a16="http://schemas.microsoft.com/office/drawing/2014/main" id="{F0F20E92-5383-443C-B3CA-43843C920DB3}"/>
                </a:ext>
              </a:extLst>
            </p:cNvPr>
            <p:cNvSpPr txBox="1"/>
            <p:nvPr userDrawn="1"/>
          </p:nvSpPr>
          <p:spPr>
            <a:xfrm>
              <a:off x="5109058" y="2337232"/>
              <a:ext cx="1502334" cy="195566"/>
            </a:xfrm>
            <a:prstGeom prst="rect">
              <a:avLst/>
            </a:prstGeom>
            <a:noFill/>
          </p:spPr>
          <p:txBody>
            <a:bodyPr wrap="none" rtlCol="0">
              <a:spAutoFit/>
            </a:bodyPr>
            <a:lstStyle/>
            <a:p>
              <a:pPr algn="l"/>
              <a:r>
                <a:rPr lang="nl-NL" sz="671" spc="0" baseline="0">
                  <a:solidFill>
                    <a:srgbClr val="333333"/>
                  </a:solidFill>
                  <a:latin typeface="Arial"/>
                  <a:cs typeface="Arial"/>
                  <a:sym typeface="Arial"/>
                  <a:rtl val="0"/>
                </a:rPr>
                <a:t>Desiderius Erasmus Roterodamus</a:t>
              </a:r>
              <a:endParaRPr lang="nl-NL" sz="671" spc="0" baseline="0" dirty="0">
                <a:solidFill>
                  <a:srgbClr val="333333"/>
                </a:solidFill>
                <a:latin typeface="Arial"/>
                <a:cs typeface="Arial"/>
                <a:sym typeface="Arial"/>
                <a:rtl val="0"/>
              </a:endParaRPr>
            </a:p>
          </p:txBody>
        </p:sp>
        <p:sp>
          <p:nvSpPr>
            <p:cNvPr id="168" name="Tekstvak 167">
              <a:extLst>
                <a:ext uri="{FF2B5EF4-FFF2-40B4-BE49-F238E27FC236}">
                  <a16:creationId xmlns:a16="http://schemas.microsoft.com/office/drawing/2014/main" id="{BA5439F3-EBB6-4E98-8CF6-EA8B8E54342A}"/>
                </a:ext>
              </a:extLst>
            </p:cNvPr>
            <p:cNvSpPr txBox="1"/>
            <p:nvPr userDrawn="1"/>
          </p:nvSpPr>
          <p:spPr>
            <a:xfrm>
              <a:off x="5783841"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3431</a:t>
              </a:r>
              <a:endParaRPr lang="nl-NL" sz="863" spc="0" baseline="0" dirty="0">
                <a:solidFill>
                  <a:srgbClr val="333333"/>
                </a:solidFill>
                <a:latin typeface="Arial"/>
                <a:cs typeface="Arial"/>
                <a:sym typeface="Arial"/>
                <a:rtl val="0"/>
              </a:endParaRPr>
            </a:p>
          </p:txBody>
        </p:sp>
        <p:sp>
          <p:nvSpPr>
            <p:cNvPr id="169" name="Tekstvak 168">
              <a:extLst>
                <a:ext uri="{FF2B5EF4-FFF2-40B4-BE49-F238E27FC236}">
                  <a16:creationId xmlns:a16="http://schemas.microsoft.com/office/drawing/2014/main" id="{BD07A34E-9D90-4FAB-8054-DAD7C55C9958}"/>
                </a:ext>
              </a:extLst>
            </p:cNvPr>
            <p:cNvSpPr txBox="1"/>
            <p:nvPr userDrawn="1"/>
          </p:nvSpPr>
          <p:spPr>
            <a:xfrm>
              <a:off x="5813884" y="1888734"/>
              <a:ext cx="362600"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posts</a:t>
              </a:r>
              <a:endParaRPr lang="nl-NL" sz="575" spc="0" baseline="0" dirty="0">
                <a:solidFill>
                  <a:srgbClr val="999999"/>
                </a:solidFill>
                <a:latin typeface="Arial"/>
                <a:cs typeface="Arial"/>
                <a:sym typeface="Arial"/>
                <a:rtl val="0"/>
              </a:endParaRPr>
            </a:p>
          </p:txBody>
        </p:sp>
        <p:sp>
          <p:nvSpPr>
            <p:cNvPr id="170" name="Tekstvak 169">
              <a:extLst>
                <a:ext uri="{FF2B5EF4-FFF2-40B4-BE49-F238E27FC236}">
                  <a16:creationId xmlns:a16="http://schemas.microsoft.com/office/drawing/2014/main" id="{A22F841A-CA6A-45C6-A940-D03D1C3DAF09}"/>
                </a:ext>
              </a:extLst>
            </p:cNvPr>
            <p:cNvSpPr txBox="1"/>
            <p:nvPr userDrawn="1"/>
          </p:nvSpPr>
          <p:spPr>
            <a:xfrm>
              <a:off x="5124878" y="2471844"/>
              <a:ext cx="631904"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personal blog</a:t>
              </a:r>
              <a:endParaRPr lang="nl-NL" sz="575" spc="0" baseline="0" dirty="0">
                <a:solidFill>
                  <a:srgbClr val="999999"/>
                </a:solidFill>
                <a:latin typeface="Arial"/>
                <a:cs typeface="Arial"/>
                <a:sym typeface="Arial"/>
                <a:rtl val="0"/>
              </a:endParaRPr>
            </a:p>
          </p:txBody>
        </p:sp>
        <p:sp>
          <p:nvSpPr>
            <p:cNvPr id="171" name="Tekstvak 170">
              <a:extLst>
                <a:ext uri="{FF2B5EF4-FFF2-40B4-BE49-F238E27FC236}">
                  <a16:creationId xmlns:a16="http://schemas.microsoft.com/office/drawing/2014/main" id="{D0E64AFC-C642-43AF-A4D0-1D8BD13F76E1}"/>
                </a:ext>
              </a:extLst>
            </p:cNvPr>
            <p:cNvSpPr txBox="1"/>
            <p:nvPr userDrawn="1"/>
          </p:nvSpPr>
          <p:spPr>
            <a:xfrm>
              <a:off x="5110621" y="2746954"/>
              <a:ext cx="631904" cy="180819"/>
            </a:xfrm>
            <a:prstGeom prst="rect">
              <a:avLst/>
            </a:prstGeom>
            <a:noFill/>
          </p:spPr>
          <p:txBody>
            <a:bodyPr wrap="none" rtlCol="0">
              <a:spAutoFit/>
            </a:bodyPr>
            <a:lstStyle/>
            <a:p>
              <a:pPr algn="l"/>
              <a:r>
                <a:rPr lang="nl-NL" sz="575" spc="0" baseline="0">
                  <a:solidFill>
                    <a:srgbClr val="3897F0"/>
                  </a:solidFill>
                  <a:latin typeface="Arial"/>
                  <a:cs typeface="Arial"/>
                  <a:sym typeface="Arial"/>
                  <a:rtl val="0"/>
                </a:rPr>
                <a:t>www.eur.com</a:t>
              </a:r>
              <a:endParaRPr lang="nl-NL" sz="575" spc="0" baseline="0" dirty="0">
                <a:solidFill>
                  <a:srgbClr val="3897F0"/>
                </a:solidFill>
                <a:latin typeface="Arial"/>
                <a:cs typeface="Arial"/>
                <a:sym typeface="Arial"/>
                <a:rtl val="0"/>
              </a:endParaRPr>
            </a:p>
          </p:txBody>
        </p:sp>
        <p:sp>
          <p:nvSpPr>
            <p:cNvPr id="176" name="Tekstvak 175">
              <a:extLst>
                <a:ext uri="{FF2B5EF4-FFF2-40B4-BE49-F238E27FC236}">
                  <a16:creationId xmlns:a16="http://schemas.microsoft.com/office/drawing/2014/main" id="{A025B8DB-F192-4952-8456-C2F425F6FA3D}"/>
                </a:ext>
              </a:extLst>
            </p:cNvPr>
            <p:cNvSpPr txBox="1"/>
            <p:nvPr userDrawn="1"/>
          </p:nvSpPr>
          <p:spPr>
            <a:xfrm>
              <a:off x="6182545"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6530</a:t>
              </a:r>
              <a:endParaRPr lang="nl-NL" sz="863" spc="0" baseline="0" dirty="0">
                <a:solidFill>
                  <a:srgbClr val="333333"/>
                </a:solidFill>
                <a:latin typeface="Arial"/>
                <a:cs typeface="Arial"/>
                <a:sym typeface="Arial"/>
                <a:rtl val="0"/>
              </a:endParaRPr>
            </a:p>
          </p:txBody>
        </p:sp>
        <p:sp>
          <p:nvSpPr>
            <p:cNvPr id="177" name="Tekstvak 176">
              <a:extLst>
                <a:ext uri="{FF2B5EF4-FFF2-40B4-BE49-F238E27FC236}">
                  <a16:creationId xmlns:a16="http://schemas.microsoft.com/office/drawing/2014/main" id="{5681B2E9-65C5-4FE2-8643-37BBA4737D5E}"/>
                </a:ext>
              </a:extLst>
            </p:cNvPr>
            <p:cNvSpPr txBox="1"/>
            <p:nvPr userDrawn="1"/>
          </p:nvSpPr>
          <p:spPr>
            <a:xfrm>
              <a:off x="6155860" y="1888734"/>
              <a:ext cx="476412"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followers</a:t>
              </a:r>
              <a:endParaRPr lang="nl-NL" sz="575" spc="0" baseline="0" dirty="0">
                <a:solidFill>
                  <a:srgbClr val="999999"/>
                </a:solidFill>
                <a:latin typeface="Arial"/>
                <a:cs typeface="Arial"/>
                <a:sym typeface="Arial"/>
                <a:rtl val="0"/>
              </a:endParaRPr>
            </a:p>
          </p:txBody>
        </p:sp>
        <p:sp>
          <p:nvSpPr>
            <p:cNvPr id="178" name="Tekstvak 177">
              <a:extLst>
                <a:ext uri="{FF2B5EF4-FFF2-40B4-BE49-F238E27FC236}">
                  <a16:creationId xmlns:a16="http://schemas.microsoft.com/office/drawing/2014/main" id="{4ADF5F25-8CEB-4145-8097-E88ADC672E86}"/>
                </a:ext>
              </a:extLst>
            </p:cNvPr>
            <p:cNvSpPr txBox="1"/>
            <p:nvPr userDrawn="1"/>
          </p:nvSpPr>
          <p:spPr>
            <a:xfrm>
              <a:off x="6608869" y="1750949"/>
              <a:ext cx="367408"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217</a:t>
              </a:r>
              <a:endParaRPr lang="nl-NL" sz="863" spc="0" baseline="0" dirty="0">
                <a:solidFill>
                  <a:srgbClr val="333333"/>
                </a:solidFill>
                <a:latin typeface="Arial"/>
                <a:cs typeface="Arial"/>
                <a:sym typeface="Arial"/>
                <a:rtl val="0"/>
              </a:endParaRPr>
            </a:p>
          </p:txBody>
        </p:sp>
        <p:sp>
          <p:nvSpPr>
            <p:cNvPr id="179" name="Tekstvak 178">
              <a:extLst>
                <a:ext uri="{FF2B5EF4-FFF2-40B4-BE49-F238E27FC236}">
                  <a16:creationId xmlns:a16="http://schemas.microsoft.com/office/drawing/2014/main" id="{F3E7F526-B941-48A3-8D3E-6206C73FE37B}"/>
                </a:ext>
              </a:extLst>
            </p:cNvPr>
            <p:cNvSpPr txBox="1"/>
            <p:nvPr userDrawn="1"/>
          </p:nvSpPr>
          <p:spPr>
            <a:xfrm>
              <a:off x="6550116" y="1888734"/>
              <a:ext cx="473206"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following</a:t>
              </a:r>
              <a:endParaRPr lang="nl-NL" sz="575" spc="0" baseline="0" dirty="0">
                <a:solidFill>
                  <a:srgbClr val="999999"/>
                </a:solidFill>
                <a:latin typeface="Arial"/>
                <a:cs typeface="Arial"/>
                <a:sym typeface="Arial"/>
                <a:rtl val="0"/>
              </a:endParaRPr>
            </a:p>
          </p:txBody>
        </p:sp>
        <p:sp>
          <p:nvSpPr>
            <p:cNvPr id="185" name="Vrije vorm: vorm 184">
              <a:extLst>
                <a:ext uri="{FF2B5EF4-FFF2-40B4-BE49-F238E27FC236}">
                  <a16:creationId xmlns:a16="http://schemas.microsoft.com/office/drawing/2014/main" id="{70402048-24C2-4044-B39F-9CBB0134D1BE}"/>
                </a:ext>
              </a:extLst>
            </p:cNvPr>
            <p:cNvSpPr/>
            <p:nvPr userDrawn="1"/>
          </p:nvSpPr>
          <p:spPr>
            <a:xfrm>
              <a:off x="4975824" y="3564153"/>
              <a:ext cx="2240351" cy="11960"/>
            </a:xfrm>
            <a:custGeom>
              <a:avLst/>
              <a:gdLst>
                <a:gd name="connsiteX0" fmla="*/ 0 w 2280367"/>
                <a:gd name="connsiteY0" fmla="*/ 0 h 12174"/>
                <a:gd name="connsiteX1" fmla="*/ 2280368 w 2280367"/>
                <a:gd name="connsiteY1" fmla="*/ 0 h 12174"/>
              </a:gdLst>
              <a:ahLst/>
              <a:cxnLst>
                <a:cxn ang="0">
                  <a:pos x="connsiteX0" y="connsiteY0"/>
                </a:cxn>
                <a:cxn ang="0">
                  <a:pos x="connsiteX1" y="connsiteY1"/>
                </a:cxn>
              </a:cxnLst>
              <a:rect l="l" t="t" r="r" b="b"/>
              <a:pathLst>
                <a:path w="2280367" h="12174">
                  <a:moveTo>
                    <a:pt x="0" y="0"/>
                  </a:moveTo>
                  <a:lnTo>
                    <a:pt x="2280368" y="0"/>
                  </a:lnTo>
                </a:path>
              </a:pathLst>
            </a:custGeom>
            <a:ln w="3043" cap="flat">
              <a:solidFill>
                <a:srgbClr val="A6A8AB"/>
              </a:solidFill>
              <a:prstDash val="solid"/>
              <a:miter/>
            </a:ln>
          </p:spPr>
          <p:txBody>
            <a:bodyPr rtlCol="0" anchor="ctr"/>
            <a:lstStyle/>
            <a:p>
              <a:endParaRPr lang="nl-NL" dirty="0"/>
            </a:p>
          </p:txBody>
        </p:sp>
        <p:grpSp>
          <p:nvGrpSpPr>
            <p:cNvPr id="186" name="Graphic 115">
              <a:extLst>
                <a:ext uri="{FF2B5EF4-FFF2-40B4-BE49-F238E27FC236}">
                  <a16:creationId xmlns:a16="http://schemas.microsoft.com/office/drawing/2014/main" id="{F086C95A-C67F-4771-BA75-620D17CE0D97}"/>
                </a:ext>
              </a:extLst>
            </p:cNvPr>
            <p:cNvGrpSpPr/>
            <p:nvPr userDrawn="1"/>
          </p:nvGrpSpPr>
          <p:grpSpPr>
            <a:xfrm>
              <a:off x="5105006" y="3035272"/>
              <a:ext cx="1980791" cy="366015"/>
              <a:chOff x="5105428" y="2975584"/>
              <a:chExt cx="2016171" cy="372553"/>
            </a:xfrm>
          </p:grpSpPr>
          <p:grpSp>
            <p:nvGrpSpPr>
              <p:cNvPr id="187" name="Graphic 115">
                <a:extLst>
                  <a:ext uri="{FF2B5EF4-FFF2-40B4-BE49-F238E27FC236}">
                    <a16:creationId xmlns:a16="http://schemas.microsoft.com/office/drawing/2014/main" id="{F086C95A-C67F-4771-BA75-620D17CE0D97}"/>
                  </a:ext>
                </a:extLst>
              </p:cNvPr>
              <p:cNvGrpSpPr/>
              <p:nvPr/>
            </p:nvGrpSpPr>
            <p:grpSpPr>
              <a:xfrm>
                <a:off x="5105428" y="2975584"/>
                <a:ext cx="372553" cy="372553"/>
                <a:chOff x="5105428" y="2975584"/>
                <a:chExt cx="372553" cy="372553"/>
              </a:xfrm>
            </p:grpSpPr>
            <p:sp>
              <p:nvSpPr>
                <p:cNvPr id="188" name="Vrije vorm: vorm 187">
                  <a:extLst>
                    <a:ext uri="{FF2B5EF4-FFF2-40B4-BE49-F238E27FC236}">
                      <a16:creationId xmlns:a16="http://schemas.microsoft.com/office/drawing/2014/main" id="{BF97E8AE-96EE-490A-B3AE-6BD6334312E7}"/>
                    </a:ext>
                  </a:extLst>
                </p:cNvPr>
                <p:cNvSpPr/>
                <p:nvPr/>
              </p:nvSpPr>
              <p:spPr>
                <a:xfrm>
                  <a:off x="5105428"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89" name="Vrije vorm: vorm 188">
                  <a:extLst>
                    <a:ext uri="{FF2B5EF4-FFF2-40B4-BE49-F238E27FC236}">
                      <a16:creationId xmlns:a16="http://schemas.microsoft.com/office/drawing/2014/main" id="{1C14D87D-3F0B-4767-8B28-40A6656BDB9B}"/>
                    </a:ext>
                  </a:extLst>
                </p:cNvPr>
                <p:cNvSpPr/>
                <p:nvPr/>
              </p:nvSpPr>
              <p:spPr>
                <a:xfrm>
                  <a:off x="5124908"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7" y="333593"/>
                        <a:pt x="0" y="258916"/>
                        <a:pt x="0" y="166797"/>
                      </a:cubicBezTo>
                      <a:cubicBezTo>
                        <a:pt x="0" y="74677"/>
                        <a:pt x="74677"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0" name="Graphic 115">
                <a:extLst>
                  <a:ext uri="{FF2B5EF4-FFF2-40B4-BE49-F238E27FC236}">
                    <a16:creationId xmlns:a16="http://schemas.microsoft.com/office/drawing/2014/main" id="{F086C95A-C67F-4771-BA75-620D17CE0D97}"/>
                  </a:ext>
                </a:extLst>
              </p:cNvPr>
              <p:cNvGrpSpPr/>
              <p:nvPr/>
            </p:nvGrpSpPr>
            <p:grpSpPr>
              <a:xfrm>
                <a:off x="5653301" y="2975584"/>
                <a:ext cx="372553" cy="372553"/>
                <a:chOff x="5653301" y="2975584"/>
                <a:chExt cx="372553" cy="372553"/>
              </a:xfrm>
            </p:grpSpPr>
            <p:sp>
              <p:nvSpPr>
                <p:cNvPr id="191" name="Vrije vorm: vorm 190">
                  <a:extLst>
                    <a:ext uri="{FF2B5EF4-FFF2-40B4-BE49-F238E27FC236}">
                      <a16:creationId xmlns:a16="http://schemas.microsoft.com/office/drawing/2014/main" id="{A73DF5B2-150D-489E-B0EE-8307CD4150D7}"/>
                    </a:ext>
                  </a:extLst>
                </p:cNvPr>
                <p:cNvSpPr/>
                <p:nvPr/>
              </p:nvSpPr>
              <p:spPr>
                <a:xfrm>
                  <a:off x="5653301"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2" name="Vrije vorm: vorm 191">
                  <a:extLst>
                    <a:ext uri="{FF2B5EF4-FFF2-40B4-BE49-F238E27FC236}">
                      <a16:creationId xmlns:a16="http://schemas.microsoft.com/office/drawing/2014/main" id="{89959D43-DE6B-4331-8E6B-79AE4B8874CF}"/>
                    </a:ext>
                  </a:extLst>
                </p:cNvPr>
                <p:cNvSpPr/>
                <p:nvPr/>
              </p:nvSpPr>
              <p:spPr>
                <a:xfrm>
                  <a:off x="5672780"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3" name="Graphic 115">
                <a:extLst>
                  <a:ext uri="{FF2B5EF4-FFF2-40B4-BE49-F238E27FC236}">
                    <a16:creationId xmlns:a16="http://schemas.microsoft.com/office/drawing/2014/main" id="{F086C95A-C67F-4771-BA75-620D17CE0D97}"/>
                  </a:ext>
                </a:extLst>
              </p:cNvPr>
              <p:cNvGrpSpPr/>
              <p:nvPr/>
            </p:nvGrpSpPr>
            <p:grpSpPr>
              <a:xfrm>
                <a:off x="6201173" y="2975584"/>
                <a:ext cx="372553" cy="372553"/>
                <a:chOff x="6201173" y="2975584"/>
                <a:chExt cx="372553" cy="372553"/>
              </a:xfrm>
            </p:grpSpPr>
            <p:sp>
              <p:nvSpPr>
                <p:cNvPr id="194" name="Vrije vorm: vorm 193">
                  <a:extLst>
                    <a:ext uri="{FF2B5EF4-FFF2-40B4-BE49-F238E27FC236}">
                      <a16:creationId xmlns:a16="http://schemas.microsoft.com/office/drawing/2014/main" id="{9AB9B597-5106-47DA-A819-9407853308DE}"/>
                    </a:ext>
                  </a:extLst>
                </p:cNvPr>
                <p:cNvSpPr/>
                <p:nvPr/>
              </p:nvSpPr>
              <p:spPr>
                <a:xfrm>
                  <a:off x="6201173"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5" name="Vrije vorm: vorm 194">
                  <a:extLst>
                    <a:ext uri="{FF2B5EF4-FFF2-40B4-BE49-F238E27FC236}">
                      <a16:creationId xmlns:a16="http://schemas.microsoft.com/office/drawing/2014/main" id="{5965C3B0-5B5A-48FA-B040-FAD71F61CCC7}"/>
                    </a:ext>
                  </a:extLst>
                </p:cNvPr>
                <p:cNvSpPr/>
                <p:nvPr/>
              </p:nvSpPr>
              <p:spPr>
                <a:xfrm>
                  <a:off x="6220653"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6" name="Graphic 115">
                <a:extLst>
                  <a:ext uri="{FF2B5EF4-FFF2-40B4-BE49-F238E27FC236}">
                    <a16:creationId xmlns:a16="http://schemas.microsoft.com/office/drawing/2014/main" id="{F086C95A-C67F-4771-BA75-620D17CE0D97}"/>
                  </a:ext>
                </a:extLst>
              </p:cNvPr>
              <p:cNvGrpSpPr/>
              <p:nvPr/>
            </p:nvGrpSpPr>
            <p:grpSpPr>
              <a:xfrm>
                <a:off x="6749046" y="2975584"/>
                <a:ext cx="372553" cy="372553"/>
                <a:chOff x="6749046" y="2975584"/>
                <a:chExt cx="372553" cy="372553"/>
              </a:xfrm>
            </p:grpSpPr>
            <p:sp>
              <p:nvSpPr>
                <p:cNvPr id="197" name="Vrije vorm: vorm 196">
                  <a:extLst>
                    <a:ext uri="{FF2B5EF4-FFF2-40B4-BE49-F238E27FC236}">
                      <a16:creationId xmlns:a16="http://schemas.microsoft.com/office/drawing/2014/main" id="{40FEC81C-285E-424A-B575-1143BBB81E65}"/>
                    </a:ext>
                  </a:extLst>
                </p:cNvPr>
                <p:cNvSpPr/>
                <p:nvPr/>
              </p:nvSpPr>
              <p:spPr>
                <a:xfrm>
                  <a:off x="6749046"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8" name="Vrije vorm: vorm 197">
                  <a:extLst>
                    <a:ext uri="{FF2B5EF4-FFF2-40B4-BE49-F238E27FC236}">
                      <a16:creationId xmlns:a16="http://schemas.microsoft.com/office/drawing/2014/main" id="{BCD0CF30-0639-440B-988B-9FD3A431AEAD}"/>
                    </a:ext>
                  </a:extLst>
                </p:cNvPr>
                <p:cNvSpPr/>
                <p:nvPr/>
              </p:nvSpPr>
              <p:spPr>
                <a:xfrm>
                  <a:off x="6768526"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sp>
          <p:nvSpPr>
            <p:cNvPr id="199" name="Vrije vorm: vorm 198">
              <a:extLst>
                <a:ext uri="{FF2B5EF4-FFF2-40B4-BE49-F238E27FC236}">
                  <a16:creationId xmlns:a16="http://schemas.microsoft.com/office/drawing/2014/main" id="{73B28486-F3C5-47E8-A3EE-DC9A2EBA9422}"/>
                </a:ext>
              </a:extLst>
            </p:cNvPr>
            <p:cNvSpPr/>
            <p:nvPr userDrawn="1"/>
          </p:nvSpPr>
          <p:spPr>
            <a:xfrm>
              <a:off x="5199500" y="1818809"/>
              <a:ext cx="461705" cy="461705"/>
            </a:xfrm>
            <a:custGeom>
              <a:avLst/>
              <a:gdLst>
                <a:gd name="connsiteX0" fmla="*/ 469953 w 469952"/>
                <a:gd name="connsiteY0" fmla="*/ 234976 h 469952"/>
                <a:gd name="connsiteX1" fmla="*/ 234976 w 469952"/>
                <a:gd name="connsiteY1" fmla="*/ 469953 h 469952"/>
                <a:gd name="connsiteX2" fmla="*/ 0 w 469952"/>
                <a:gd name="connsiteY2" fmla="*/ 234976 h 469952"/>
                <a:gd name="connsiteX3" fmla="*/ 234976 w 469952"/>
                <a:gd name="connsiteY3" fmla="*/ 0 h 469952"/>
                <a:gd name="connsiteX4" fmla="*/ 469953 w 469952"/>
                <a:gd name="connsiteY4" fmla="*/ 234976 h 469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952" h="469952">
                  <a:moveTo>
                    <a:pt x="469953" y="234976"/>
                  </a:moveTo>
                  <a:cubicBezTo>
                    <a:pt x="469953" y="364750"/>
                    <a:pt x="364750" y="469953"/>
                    <a:pt x="234976" y="469953"/>
                  </a:cubicBezTo>
                  <a:cubicBezTo>
                    <a:pt x="105203" y="469953"/>
                    <a:pt x="0" y="364750"/>
                    <a:pt x="0" y="234976"/>
                  </a:cubicBezTo>
                  <a:cubicBezTo>
                    <a:pt x="0" y="105202"/>
                    <a:pt x="105203" y="0"/>
                    <a:pt x="234976" y="0"/>
                  </a:cubicBezTo>
                  <a:cubicBezTo>
                    <a:pt x="364750" y="0"/>
                    <a:pt x="469953" y="105202"/>
                    <a:pt x="469953" y="234976"/>
                  </a:cubicBezTo>
                  <a:close/>
                </a:path>
              </a:pathLst>
            </a:custGeom>
            <a:noFill/>
            <a:ln w="14398" cap="flat">
              <a:solidFill>
                <a:srgbClr val="FFB310"/>
              </a:solidFill>
              <a:prstDash val="solid"/>
              <a:miter/>
            </a:ln>
          </p:spPr>
          <p:txBody>
            <a:bodyPr rtlCol="0" anchor="ctr"/>
            <a:lstStyle/>
            <a:p>
              <a:endParaRPr lang="nl-NL" dirty="0"/>
            </a:p>
          </p:txBody>
        </p:sp>
        <p:sp>
          <p:nvSpPr>
            <p:cNvPr id="200" name="Vrije vorm: vorm 199">
              <a:extLst>
                <a:ext uri="{FF2B5EF4-FFF2-40B4-BE49-F238E27FC236}">
                  <a16:creationId xmlns:a16="http://schemas.microsoft.com/office/drawing/2014/main" id="{7FAA675B-8C4C-413E-82D8-135BDBB2BD62}"/>
                </a:ext>
              </a:extLst>
            </p:cNvPr>
            <p:cNvSpPr/>
            <p:nvPr userDrawn="1"/>
          </p:nvSpPr>
          <p:spPr>
            <a:xfrm>
              <a:off x="5223423" y="1842731"/>
              <a:ext cx="413861" cy="413861"/>
            </a:xfrm>
            <a:custGeom>
              <a:avLst/>
              <a:gdLst>
                <a:gd name="connsiteX0" fmla="*/ 421253 w 421253"/>
                <a:gd name="connsiteY0" fmla="*/ 210626 h 421253"/>
                <a:gd name="connsiteX1" fmla="*/ 210627 w 421253"/>
                <a:gd name="connsiteY1" fmla="*/ 421253 h 421253"/>
                <a:gd name="connsiteX2" fmla="*/ 0 w 421253"/>
                <a:gd name="connsiteY2" fmla="*/ 210626 h 421253"/>
                <a:gd name="connsiteX3" fmla="*/ 210627 w 421253"/>
                <a:gd name="connsiteY3" fmla="*/ 0 h 421253"/>
                <a:gd name="connsiteX4" fmla="*/ 421253 w 421253"/>
                <a:gd name="connsiteY4" fmla="*/ 210626 h 421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253" h="421253">
                  <a:moveTo>
                    <a:pt x="421253" y="210626"/>
                  </a:moveTo>
                  <a:cubicBezTo>
                    <a:pt x="421253" y="326952"/>
                    <a:pt x="326952" y="421253"/>
                    <a:pt x="210627" y="421253"/>
                  </a:cubicBezTo>
                  <a:cubicBezTo>
                    <a:pt x="94301" y="421253"/>
                    <a:pt x="0" y="326952"/>
                    <a:pt x="0" y="210626"/>
                  </a:cubicBezTo>
                  <a:cubicBezTo>
                    <a:pt x="0" y="94301"/>
                    <a:pt x="94301" y="0"/>
                    <a:pt x="210627" y="0"/>
                  </a:cubicBezTo>
                  <a:cubicBezTo>
                    <a:pt x="326952" y="0"/>
                    <a:pt x="421253" y="94301"/>
                    <a:pt x="421253" y="210626"/>
                  </a:cubicBezTo>
                  <a:close/>
                </a:path>
              </a:pathLst>
            </a:custGeom>
            <a:solidFill>
              <a:srgbClr val="CECCCD"/>
            </a:solidFill>
            <a:ln w="12174" cap="flat">
              <a:noFill/>
              <a:prstDash val="solid"/>
              <a:miter/>
            </a:ln>
          </p:spPr>
          <p:txBody>
            <a:bodyPr rtlCol="0" anchor="ctr"/>
            <a:lstStyle/>
            <a:p>
              <a:endParaRPr lang="nl-NL" dirty="0"/>
            </a:p>
          </p:txBody>
        </p:sp>
        <p:sp>
          <p:nvSpPr>
            <p:cNvPr id="204" name="Vrije vorm: vorm 203">
              <a:extLst>
                <a:ext uri="{FF2B5EF4-FFF2-40B4-BE49-F238E27FC236}">
                  <a16:creationId xmlns:a16="http://schemas.microsoft.com/office/drawing/2014/main" id="{5D4C34E4-DF90-4659-B1F6-21169CD348F9}"/>
                </a:ext>
              </a:extLst>
            </p:cNvPr>
            <p:cNvSpPr/>
            <p:nvPr userDrawn="1"/>
          </p:nvSpPr>
          <p:spPr>
            <a:xfrm>
              <a:off x="6774803" y="2067604"/>
              <a:ext cx="156692" cy="156692"/>
            </a:xfrm>
            <a:custGeom>
              <a:avLst/>
              <a:gdLst>
                <a:gd name="connsiteX0" fmla="*/ 135142 w 159491"/>
                <a:gd name="connsiteY0" fmla="*/ 159492 h 159491"/>
                <a:gd name="connsiteX1" fmla="*/ 24350 w 159491"/>
                <a:gd name="connsiteY1" fmla="*/ 159492 h 159491"/>
                <a:gd name="connsiteX2" fmla="*/ 0 w 159491"/>
                <a:gd name="connsiteY2" fmla="*/ 135142 h 159491"/>
                <a:gd name="connsiteX3" fmla="*/ 0 w 159491"/>
                <a:gd name="connsiteY3" fmla="*/ 24350 h 159491"/>
                <a:gd name="connsiteX4" fmla="*/ 24350 w 159491"/>
                <a:gd name="connsiteY4" fmla="*/ 0 h 159491"/>
                <a:gd name="connsiteX5" fmla="*/ 135142 w 159491"/>
                <a:gd name="connsiteY5" fmla="*/ 0 h 159491"/>
                <a:gd name="connsiteX6" fmla="*/ 159492 w 159491"/>
                <a:gd name="connsiteY6" fmla="*/ 24350 h 159491"/>
                <a:gd name="connsiteX7" fmla="*/ 159492 w 159491"/>
                <a:gd name="connsiteY7" fmla="*/ 135142 h 159491"/>
                <a:gd name="connsiteX8" fmla="*/ 135142 w 159491"/>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491" h="159491">
                  <a:moveTo>
                    <a:pt x="135142" y="159492"/>
                  </a:moveTo>
                  <a:lnTo>
                    <a:pt x="24350" y="159492"/>
                  </a:lnTo>
                  <a:cubicBezTo>
                    <a:pt x="10958" y="159492"/>
                    <a:pt x="0" y="148534"/>
                    <a:pt x="0" y="135142"/>
                  </a:cubicBezTo>
                  <a:lnTo>
                    <a:pt x="0" y="24350"/>
                  </a:lnTo>
                  <a:cubicBezTo>
                    <a:pt x="0" y="10957"/>
                    <a:pt x="10958" y="0"/>
                    <a:pt x="24350" y="0"/>
                  </a:cubicBezTo>
                  <a:lnTo>
                    <a:pt x="135142" y="0"/>
                  </a:lnTo>
                  <a:cubicBezTo>
                    <a:pt x="148535" y="0"/>
                    <a:pt x="159492" y="10957"/>
                    <a:pt x="159492" y="24350"/>
                  </a:cubicBezTo>
                  <a:lnTo>
                    <a:pt x="159492" y="135142"/>
                  </a:lnTo>
                  <a:cubicBezTo>
                    <a:pt x="159492" y="148534"/>
                    <a:pt x="148535" y="159492"/>
                    <a:pt x="135142" y="159492"/>
                  </a:cubicBezTo>
                  <a:close/>
                </a:path>
              </a:pathLst>
            </a:custGeom>
            <a:solidFill>
              <a:srgbClr val="3897F0"/>
            </a:solidFill>
            <a:ln w="12174" cap="flat">
              <a:noFill/>
              <a:prstDash val="solid"/>
              <a:miter/>
            </a:ln>
          </p:spPr>
          <p:txBody>
            <a:bodyPr rtlCol="0" anchor="ctr"/>
            <a:lstStyle/>
            <a:p>
              <a:endParaRPr lang="nl-NL" dirty="0"/>
            </a:p>
          </p:txBody>
        </p:sp>
        <p:sp>
          <p:nvSpPr>
            <p:cNvPr id="205" name="Vrije vorm: vorm 204">
              <a:extLst>
                <a:ext uri="{FF2B5EF4-FFF2-40B4-BE49-F238E27FC236}">
                  <a16:creationId xmlns:a16="http://schemas.microsoft.com/office/drawing/2014/main" id="{D6F13504-BBA9-46D0-8A12-88D235C86F2D}"/>
                </a:ext>
              </a:extLst>
            </p:cNvPr>
            <p:cNvSpPr/>
            <p:nvPr userDrawn="1"/>
          </p:nvSpPr>
          <p:spPr>
            <a:xfrm>
              <a:off x="5826272" y="2067604"/>
              <a:ext cx="904273" cy="156692"/>
            </a:xfrm>
            <a:custGeom>
              <a:avLst/>
              <a:gdLst>
                <a:gd name="connsiteX0" fmla="*/ 896076 w 920425"/>
                <a:gd name="connsiteY0" fmla="*/ 159492 h 159491"/>
                <a:gd name="connsiteX1" fmla="*/ 24350 w 920425"/>
                <a:gd name="connsiteY1" fmla="*/ 159492 h 159491"/>
                <a:gd name="connsiteX2" fmla="*/ 0 w 920425"/>
                <a:gd name="connsiteY2" fmla="*/ 135142 h 159491"/>
                <a:gd name="connsiteX3" fmla="*/ 0 w 920425"/>
                <a:gd name="connsiteY3" fmla="*/ 24350 h 159491"/>
                <a:gd name="connsiteX4" fmla="*/ 24350 w 920425"/>
                <a:gd name="connsiteY4" fmla="*/ 0 h 159491"/>
                <a:gd name="connsiteX5" fmla="*/ 896076 w 920425"/>
                <a:gd name="connsiteY5" fmla="*/ 0 h 159491"/>
                <a:gd name="connsiteX6" fmla="*/ 920426 w 920425"/>
                <a:gd name="connsiteY6" fmla="*/ 24350 h 159491"/>
                <a:gd name="connsiteX7" fmla="*/ 920426 w 920425"/>
                <a:gd name="connsiteY7" fmla="*/ 135142 h 159491"/>
                <a:gd name="connsiteX8" fmla="*/ 896076 w 920425"/>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0425" h="159491">
                  <a:moveTo>
                    <a:pt x="896076" y="159492"/>
                  </a:moveTo>
                  <a:lnTo>
                    <a:pt x="24350" y="159492"/>
                  </a:lnTo>
                  <a:cubicBezTo>
                    <a:pt x="10957" y="159492"/>
                    <a:pt x="0" y="148534"/>
                    <a:pt x="0" y="135142"/>
                  </a:cubicBezTo>
                  <a:lnTo>
                    <a:pt x="0" y="24350"/>
                  </a:lnTo>
                  <a:cubicBezTo>
                    <a:pt x="0" y="10957"/>
                    <a:pt x="10957" y="0"/>
                    <a:pt x="24350" y="0"/>
                  </a:cubicBezTo>
                  <a:lnTo>
                    <a:pt x="896076" y="0"/>
                  </a:lnTo>
                  <a:cubicBezTo>
                    <a:pt x="909469" y="0"/>
                    <a:pt x="920426" y="10957"/>
                    <a:pt x="920426" y="24350"/>
                  </a:cubicBezTo>
                  <a:lnTo>
                    <a:pt x="920426" y="135142"/>
                  </a:lnTo>
                  <a:cubicBezTo>
                    <a:pt x="920426" y="148534"/>
                    <a:pt x="909469" y="159492"/>
                    <a:pt x="896076" y="159492"/>
                  </a:cubicBezTo>
                  <a:close/>
                </a:path>
              </a:pathLst>
            </a:custGeom>
            <a:solidFill>
              <a:srgbClr val="3897F0"/>
            </a:solidFill>
            <a:ln w="12174" cap="flat">
              <a:noFill/>
              <a:prstDash val="solid"/>
              <a:miter/>
            </a:ln>
          </p:spPr>
          <p:txBody>
            <a:bodyPr rtlCol="0" anchor="ctr"/>
            <a:lstStyle/>
            <a:p>
              <a:endParaRPr lang="nl-NL" dirty="0"/>
            </a:p>
          </p:txBody>
        </p:sp>
        <p:sp>
          <p:nvSpPr>
            <p:cNvPr id="206" name="Tekstvak 205">
              <a:extLst>
                <a:ext uri="{FF2B5EF4-FFF2-40B4-BE49-F238E27FC236}">
                  <a16:creationId xmlns:a16="http://schemas.microsoft.com/office/drawing/2014/main" id="{A5EE7330-7DC5-4CF1-BE6A-0776DFE71FAE}"/>
                </a:ext>
              </a:extLst>
            </p:cNvPr>
            <p:cNvSpPr txBox="1"/>
            <p:nvPr userDrawn="1"/>
          </p:nvSpPr>
          <p:spPr>
            <a:xfrm>
              <a:off x="6071957" y="2054916"/>
              <a:ext cx="434734" cy="195566"/>
            </a:xfrm>
            <a:prstGeom prst="rect">
              <a:avLst/>
            </a:prstGeom>
            <a:noFill/>
          </p:spPr>
          <p:txBody>
            <a:bodyPr wrap="none" rtlCol="0">
              <a:spAutoFit/>
            </a:bodyPr>
            <a:lstStyle/>
            <a:p>
              <a:pPr algn="l"/>
              <a:r>
                <a:rPr lang="nl-NL" sz="671" spc="0" baseline="0">
                  <a:solidFill>
                    <a:srgbClr val="FFFFFF"/>
                  </a:solidFill>
                  <a:latin typeface="Arial"/>
                  <a:cs typeface="Arial"/>
                  <a:sym typeface="Arial"/>
                  <a:rtl val="0"/>
                </a:rPr>
                <a:t>Follow</a:t>
              </a:r>
              <a:endParaRPr lang="nl-NL" sz="671" spc="0" baseline="0" dirty="0">
                <a:solidFill>
                  <a:srgbClr val="FFFFFF"/>
                </a:solidFill>
                <a:latin typeface="Arial"/>
                <a:cs typeface="Arial"/>
                <a:sym typeface="Arial"/>
                <a:rtl val="0"/>
              </a:endParaRPr>
            </a:p>
          </p:txBody>
        </p:sp>
        <p:sp>
          <p:nvSpPr>
            <p:cNvPr id="207" name="Vrije vorm: vorm 206">
              <a:extLst>
                <a:ext uri="{FF2B5EF4-FFF2-40B4-BE49-F238E27FC236}">
                  <a16:creationId xmlns:a16="http://schemas.microsoft.com/office/drawing/2014/main" id="{A6128D3A-91F6-457F-A065-9E0DBF138587}"/>
                </a:ext>
              </a:extLst>
            </p:cNvPr>
            <p:cNvSpPr/>
            <p:nvPr userDrawn="1"/>
          </p:nvSpPr>
          <p:spPr>
            <a:xfrm>
              <a:off x="6829825" y="2129802"/>
              <a:ext cx="47844" cy="31099"/>
            </a:xfrm>
            <a:custGeom>
              <a:avLst/>
              <a:gdLst>
                <a:gd name="connsiteX0" fmla="*/ 24350 w 48699"/>
                <a:gd name="connsiteY0" fmla="*/ 31655 h 31654"/>
                <a:gd name="connsiteX1" fmla="*/ 0 w 48699"/>
                <a:gd name="connsiteY1" fmla="*/ 0 h 31654"/>
                <a:gd name="connsiteX2" fmla="*/ 48700 w 48699"/>
                <a:gd name="connsiteY2" fmla="*/ 0 h 31654"/>
              </a:gdLst>
              <a:ahLst/>
              <a:cxnLst>
                <a:cxn ang="0">
                  <a:pos x="connsiteX0" y="connsiteY0"/>
                </a:cxn>
                <a:cxn ang="0">
                  <a:pos x="connsiteX1" y="connsiteY1"/>
                </a:cxn>
                <a:cxn ang="0">
                  <a:pos x="connsiteX2" y="connsiteY2"/>
                </a:cxn>
              </a:cxnLst>
              <a:rect l="l" t="t" r="r" b="b"/>
              <a:pathLst>
                <a:path w="48699" h="31654">
                  <a:moveTo>
                    <a:pt x="24350" y="31655"/>
                  </a:moveTo>
                  <a:lnTo>
                    <a:pt x="0" y="0"/>
                  </a:lnTo>
                  <a:lnTo>
                    <a:pt x="48700" y="0"/>
                  </a:lnTo>
                  <a:close/>
                </a:path>
              </a:pathLst>
            </a:custGeom>
            <a:solidFill>
              <a:srgbClr val="FFFFFF"/>
            </a:solidFill>
            <a:ln w="12174" cap="flat">
              <a:noFill/>
              <a:prstDash val="solid"/>
              <a:miter/>
            </a:ln>
          </p:spPr>
          <p:txBody>
            <a:bodyPr rtlCol="0" anchor="ctr"/>
            <a:lstStyle/>
            <a:p>
              <a:endParaRPr lang="nl-NL" dirty="0"/>
            </a:p>
          </p:txBody>
        </p:sp>
        <p:sp>
          <p:nvSpPr>
            <p:cNvPr id="208" name="Vrije vorm: vorm 207">
              <a:extLst>
                <a:ext uri="{FF2B5EF4-FFF2-40B4-BE49-F238E27FC236}">
                  <a16:creationId xmlns:a16="http://schemas.microsoft.com/office/drawing/2014/main" id="{A8ECAA81-75D8-4077-B289-F79B3F2065BD}"/>
                </a:ext>
              </a:extLst>
            </p:cNvPr>
            <p:cNvSpPr/>
            <p:nvPr userDrawn="1"/>
          </p:nvSpPr>
          <p:spPr>
            <a:xfrm>
              <a:off x="5198304" y="2622607"/>
              <a:ext cx="1379138" cy="167458"/>
            </a:xfrm>
            <a:custGeom>
              <a:avLst/>
              <a:gdLst>
                <a:gd name="connsiteX0" fmla="*/ 0 w 1403771"/>
                <a:gd name="connsiteY0" fmla="*/ 0 h 170449"/>
                <a:gd name="connsiteX1" fmla="*/ 1403771 w 1403771"/>
                <a:gd name="connsiteY1" fmla="*/ 0 h 170449"/>
                <a:gd name="connsiteX2" fmla="*/ 1403771 w 1403771"/>
                <a:gd name="connsiteY2" fmla="*/ 170449 h 170449"/>
                <a:gd name="connsiteX3" fmla="*/ 0 w 1403771"/>
                <a:gd name="connsiteY3" fmla="*/ 170449 h 170449"/>
              </a:gdLst>
              <a:ahLst/>
              <a:cxnLst>
                <a:cxn ang="0">
                  <a:pos x="connsiteX0" y="connsiteY0"/>
                </a:cxn>
                <a:cxn ang="0">
                  <a:pos x="connsiteX1" y="connsiteY1"/>
                </a:cxn>
                <a:cxn ang="0">
                  <a:pos x="connsiteX2" y="connsiteY2"/>
                </a:cxn>
                <a:cxn ang="0">
                  <a:pos x="connsiteX3" y="connsiteY3"/>
                </a:cxn>
              </a:cxnLst>
              <a:rect l="l" t="t" r="r" b="b"/>
              <a:pathLst>
                <a:path w="1403771" h="170449">
                  <a:moveTo>
                    <a:pt x="0" y="0"/>
                  </a:moveTo>
                  <a:lnTo>
                    <a:pt x="1403771" y="0"/>
                  </a:lnTo>
                  <a:lnTo>
                    <a:pt x="1403771" y="170449"/>
                  </a:lnTo>
                  <a:lnTo>
                    <a:pt x="0" y="170449"/>
                  </a:lnTo>
                  <a:close/>
                </a:path>
              </a:pathLst>
            </a:custGeom>
            <a:noFill/>
            <a:ln w="12174" cap="flat">
              <a:noFill/>
              <a:prstDash val="solid"/>
              <a:miter/>
            </a:ln>
          </p:spPr>
          <p:txBody>
            <a:bodyPr rtlCol="0" anchor="ctr"/>
            <a:lstStyle/>
            <a:p>
              <a:endParaRPr lang="nl-NL" dirty="0"/>
            </a:p>
          </p:txBody>
        </p:sp>
        <p:sp>
          <p:nvSpPr>
            <p:cNvPr id="209" name="Tekstvak 208">
              <a:extLst>
                <a:ext uri="{FF2B5EF4-FFF2-40B4-BE49-F238E27FC236}">
                  <a16:creationId xmlns:a16="http://schemas.microsoft.com/office/drawing/2014/main" id="{E0168D28-0C46-4BD5-918D-BE1E6741CC25}"/>
                </a:ext>
              </a:extLst>
            </p:cNvPr>
            <p:cNvSpPr txBox="1"/>
            <p:nvPr userDrawn="1"/>
          </p:nvSpPr>
          <p:spPr>
            <a:xfrm>
              <a:off x="5109054" y="2567965"/>
              <a:ext cx="1019831"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Born in Rotterdam - 1466</a:t>
              </a:r>
              <a:endParaRPr lang="nl-NL" sz="575" spc="0" baseline="0" dirty="0">
                <a:solidFill>
                  <a:srgbClr val="333333"/>
                </a:solidFill>
                <a:latin typeface="Arial"/>
                <a:cs typeface="Arial"/>
                <a:sym typeface="Arial"/>
                <a:rtl val="0"/>
              </a:endParaRPr>
            </a:p>
          </p:txBody>
        </p:sp>
        <p:sp>
          <p:nvSpPr>
            <p:cNvPr id="210" name="Tekstvak 209">
              <a:extLst>
                <a:ext uri="{FF2B5EF4-FFF2-40B4-BE49-F238E27FC236}">
                  <a16:creationId xmlns:a16="http://schemas.microsoft.com/office/drawing/2014/main" id="{28379AB1-B59B-43A7-ABE7-C795A44AD6FE}"/>
                </a:ext>
              </a:extLst>
            </p:cNvPr>
            <p:cNvSpPr txBox="1"/>
            <p:nvPr userDrawn="1"/>
          </p:nvSpPr>
          <p:spPr>
            <a:xfrm>
              <a:off x="5109054" y="2652891"/>
              <a:ext cx="1309974"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Philosopher, writer and theologian</a:t>
              </a:r>
              <a:endParaRPr lang="nl-NL" sz="575" spc="0" baseline="0" dirty="0">
                <a:solidFill>
                  <a:srgbClr val="333333"/>
                </a:solidFill>
                <a:latin typeface="Arial"/>
                <a:cs typeface="Arial"/>
                <a:sym typeface="Arial"/>
                <a:rtl val="0"/>
              </a:endParaRPr>
            </a:p>
          </p:txBody>
        </p:sp>
        <p:grpSp>
          <p:nvGrpSpPr>
            <p:cNvPr id="213" name="Graphic 115">
              <a:extLst>
                <a:ext uri="{FF2B5EF4-FFF2-40B4-BE49-F238E27FC236}">
                  <a16:creationId xmlns:a16="http://schemas.microsoft.com/office/drawing/2014/main" id="{F086C95A-C67F-4771-BA75-620D17CE0D97}"/>
                </a:ext>
              </a:extLst>
            </p:cNvPr>
            <p:cNvGrpSpPr/>
            <p:nvPr userDrawn="1"/>
          </p:nvGrpSpPr>
          <p:grpSpPr>
            <a:xfrm>
              <a:off x="5229403" y="3639509"/>
              <a:ext cx="1733192" cy="149515"/>
              <a:chOff x="5232047" y="3920360"/>
              <a:chExt cx="1764149" cy="152186"/>
            </a:xfrm>
            <a:noFill/>
          </p:grpSpPr>
          <p:grpSp>
            <p:nvGrpSpPr>
              <p:cNvPr id="214" name="Graphic 115">
                <a:extLst>
                  <a:ext uri="{FF2B5EF4-FFF2-40B4-BE49-F238E27FC236}">
                    <a16:creationId xmlns:a16="http://schemas.microsoft.com/office/drawing/2014/main" id="{F086C95A-C67F-4771-BA75-620D17CE0D97}"/>
                  </a:ext>
                </a:extLst>
              </p:cNvPr>
              <p:cNvGrpSpPr/>
              <p:nvPr/>
            </p:nvGrpSpPr>
            <p:grpSpPr>
              <a:xfrm>
                <a:off x="5232047" y="3920360"/>
                <a:ext cx="150969" cy="150969"/>
                <a:chOff x="5232047" y="3920360"/>
                <a:chExt cx="150969" cy="150969"/>
              </a:xfrm>
              <a:noFill/>
            </p:grpSpPr>
            <p:sp>
              <p:nvSpPr>
                <p:cNvPr id="215" name="Vrije vorm: vorm 214">
                  <a:extLst>
                    <a:ext uri="{FF2B5EF4-FFF2-40B4-BE49-F238E27FC236}">
                      <a16:creationId xmlns:a16="http://schemas.microsoft.com/office/drawing/2014/main" id="{18F0C4CE-8553-4B90-8934-F02D8B6BF051}"/>
                    </a:ext>
                  </a:extLst>
                </p:cNvPr>
                <p:cNvSpPr/>
                <p:nvPr/>
              </p:nvSpPr>
              <p:spPr>
                <a:xfrm>
                  <a:off x="5232047" y="3920360"/>
                  <a:ext cx="150969" cy="150969"/>
                </a:xfrm>
                <a:custGeom>
                  <a:avLst/>
                  <a:gdLst>
                    <a:gd name="connsiteX0" fmla="*/ 0 w 150969"/>
                    <a:gd name="connsiteY0" fmla="*/ 0 h 150969"/>
                    <a:gd name="connsiteX1" fmla="*/ 150969 w 150969"/>
                    <a:gd name="connsiteY1" fmla="*/ 0 h 150969"/>
                    <a:gd name="connsiteX2" fmla="*/ 150969 w 150969"/>
                    <a:gd name="connsiteY2" fmla="*/ 150969 h 150969"/>
                    <a:gd name="connsiteX3" fmla="*/ 0 w 150969"/>
                    <a:gd name="connsiteY3" fmla="*/ 150969 h 150969"/>
                  </a:gdLst>
                  <a:ahLst/>
                  <a:cxnLst>
                    <a:cxn ang="0">
                      <a:pos x="connsiteX0" y="connsiteY0"/>
                    </a:cxn>
                    <a:cxn ang="0">
                      <a:pos x="connsiteX1" y="connsiteY1"/>
                    </a:cxn>
                    <a:cxn ang="0">
                      <a:pos x="connsiteX2" y="connsiteY2"/>
                    </a:cxn>
                    <a:cxn ang="0">
                      <a:pos x="connsiteX3" y="connsiteY3"/>
                    </a:cxn>
                  </a:cxnLst>
                  <a:rect l="l" t="t" r="r" b="b"/>
                  <a:pathLst>
                    <a:path w="150969" h="150969">
                      <a:moveTo>
                        <a:pt x="0" y="0"/>
                      </a:moveTo>
                      <a:lnTo>
                        <a:pt x="150969" y="0"/>
                      </a:lnTo>
                      <a:lnTo>
                        <a:pt x="150969" y="150969"/>
                      </a:lnTo>
                      <a:lnTo>
                        <a:pt x="0" y="150969"/>
                      </a:lnTo>
                      <a:close/>
                    </a:path>
                  </a:pathLst>
                </a:custGeom>
                <a:noFill/>
                <a:ln w="9130" cap="flat">
                  <a:solidFill>
                    <a:srgbClr val="3897F0"/>
                  </a:solidFill>
                  <a:prstDash val="solid"/>
                  <a:miter/>
                </a:ln>
              </p:spPr>
              <p:txBody>
                <a:bodyPr rtlCol="0" anchor="ctr"/>
                <a:lstStyle/>
                <a:p>
                  <a:endParaRPr lang="nl-NL" dirty="0"/>
                </a:p>
              </p:txBody>
            </p:sp>
            <p:grpSp>
              <p:nvGrpSpPr>
                <p:cNvPr id="216" name="Graphic 115">
                  <a:extLst>
                    <a:ext uri="{FF2B5EF4-FFF2-40B4-BE49-F238E27FC236}">
                      <a16:creationId xmlns:a16="http://schemas.microsoft.com/office/drawing/2014/main" id="{F086C95A-C67F-4771-BA75-620D17CE0D97}"/>
                    </a:ext>
                  </a:extLst>
                </p:cNvPr>
                <p:cNvGrpSpPr/>
                <p:nvPr/>
              </p:nvGrpSpPr>
              <p:grpSpPr>
                <a:xfrm>
                  <a:off x="5281965" y="3920360"/>
                  <a:ext cx="51134" cy="150969"/>
                  <a:chOff x="5281965" y="3920360"/>
                  <a:chExt cx="51134" cy="150969"/>
                </a:xfrm>
              </p:grpSpPr>
              <p:sp>
                <p:nvSpPr>
                  <p:cNvPr id="217" name="Vrije vorm: vorm 216">
                    <a:extLst>
                      <a:ext uri="{FF2B5EF4-FFF2-40B4-BE49-F238E27FC236}">
                        <a16:creationId xmlns:a16="http://schemas.microsoft.com/office/drawing/2014/main" id="{49EBD088-2160-4064-A484-788E889A666F}"/>
                      </a:ext>
                    </a:extLst>
                  </p:cNvPr>
                  <p:cNvSpPr/>
                  <p:nvPr/>
                </p:nvSpPr>
                <p:spPr>
                  <a:xfrm>
                    <a:off x="5281965"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sp>
                <p:nvSpPr>
                  <p:cNvPr id="218" name="Vrije vorm: vorm 217">
                    <a:extLst>
                      <a:ext uri="{FF2B5EF4-FFF2-40B4-BE49-F238E27FC236}">
                        <a16:creationId xmlns:a16="http://schemas.microsoft.com/office/drawing/2014/main" id="{0E886534-DA59-4571-BEE8-3E31D327BF1F}"/>
                      </a:ext>
                    </a:extLst>
                  </p:cNvPr>
                  <p:cNvSpPr/>
                  <p:nvPr/>
                </p:nvSpPr>
                <p:spPr>
                  <a:xfrm>
                    <a:off x="5333099"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grpSp>
            <p:grpSp>
              <p:nvGrpSpPr>
                <p:cNvPr id="219" name="Graphic 115">
                  <a:extLst>
                    <a:ext uri="{FF2B5EF4-FFF2-40B4-BE49-F238E27FC236}">
                      <a16:creationId xmlns:a16="http://schemas.microsoft.com/office/drawing/2014/main" id="{F086C95A-C67F-4771-BA75-620D17CE0D97}"/>
                    </a:ext>
                  </a:extLst>
                </p:cNvPr>
                <p:cNvGrpSpPr/>
                <p:nvPr/>
              </p:nvGrpSpPr>
              <p:grpSpPr>
                <a:xfrm>
                  <a:off x="5232047" y="3970277"/>
                  <a:ext cx="150969" cy="51134"/>
                  <a:chOff x="5232047" y="3970277"/>
                  <a:chExt cx="150969" cy="51134"/>
                </a:xfrm>
              </p:grpSpPr>
              <p:sp>
                <p:nvSpPr>
                  <p:cNvPr id="220" name="Vrije vorm: vorm 219">
                    <a:extLst>
                      <a:ext uri="{FF2B5EF4-FFF2-40B4-BE49-F238E27FC236}">
                        <a16:creationId xmlns:a16="http://schemas.microsoft.com/office/drawing/2014/main" id="{AD966326-D33C-4469-B51A-6DB1C35E0851}"/>
                      </a:ext>
                    </a:extLst>
                  </p:cNvPr>
                  <p:cNvSpPr/>
                  <p:nvPr/>
                </p:nvSpPr>
                <p:spPr>
                  <a:xfrm>
                    <a:off x="5232047" y="3970277"/>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sp>
                <p:nvSpPr>
                  <p:cNvPr id="221" name="Vrije vorm: vorm 220">
                    <a:extLst>
                      <a:ext uri="{FF2B5EF4-FFF2-40B4-BE49-F238E27FC236}">
                        <a16:creationId xmlns:a16="http://schemas.microsoft.com/office/drawing/2014/main" id="{C01B7A4B-9F82-4C45-B620-86A35817D68D}"/>
                      </a:ext>
                    </a:extLst>
                  </p:cNvPr>
                  <p:cNvSpPr/>
                  <p:nvPr/>
                </p:nvSpPr>
                <p:spPr>
                  <a:xfrm>
                    <a:off x="5232047" y="4021412"/>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grpSp>
          </p:grpSp>
          <p:grpSp>
            <p:nvGrpSpPr>
              <p:cNvPr id="222" name="Graphic 115">
                <a:extLst>
                  <a:ext uri="{FF2B5EF4-FFF2-40B4-BE49-F238E27FC236}">
                    <a16:creationId xmlns:a16="http://schemas.microsoft.com/office/drawing/2014/main" id="{F086C95A-C67F-4771-BA75-620D17CE0D97}"/>
                  </a:ext>
                </a:extLst>
              </p:cNvPr>
              <p:cNvGrpSpPr/>
              <p:nvPr/>
            </p:nvGrpSpPr>
            <p:grpSpPr>
              <a:xfrm>
                <a:off x="5781137" y="3920360"/>
                <a:ext cx="127836" cy="150969"/>
                <a:chOff x="5781137" y="3920360"/>
                <a:chExt cx="127836" cy="150969"/>
              </a:xfrm>
              <a:noFill/>
            </p:grpSpPr>
            <p:sp>
              <p:nvSpPr>
                <p:cNvPr id="223" name="Vrije vorm: vorm 222">
                  <a:extLst>
                    <a:ext uri="{FF2B5EF4-FFF2-40B4-BE49-F238E27FC236}">
                      <a16:creationId xmlns:a16="http://schemas.microsoft.com/office/drawing/2014/main" id="{BF67E9C1-D52B-4345-8494-0FEBD6B84E23}"/>
                    </a:ext>
                  </a:extLst>
                </p:cNvPr>
                <p:cNvSpPr/>
                <p:nvPr/>
              </p:nvSpPr>
              <p:spPr>
                <a:xfrm>
                  <a:off x="5781137" y="3920360"/>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4" name="Vrije vorm: vorm 223">
                  <a:extLst>
                    <a:ext uri="{FF2B5EF4-FFF2-40B4-BE49-F238E27FC236}">
                      <a16:creationId xmlns:a16="http://schemas.microsoft.com/office/drawing/2014/main" id="{FF0DD43C-DF74-44ED-966C-64B71DC6F948}"/>
                    </a:ext>
                  </a:extLst>
                </p:cNvPr>
                <p:cNvSpPr/>
                <p:nvPr/>
              </p:nvSpPr>
              <p:spPr>
                <a:xfrm>
                  <a:off x="5781137" y="4071329"/>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5" name="Vrije vorm: vorm 224">
                  <a:extLst>
                    <a:ext uri="{FF2B5EF4-FFF2-40B4-BE49-F238E27FC236}">
                      <a16:creationId xmlns:a16="http://schemas.microsoft.com/office/drawing/2014/main" id="{3236CE28-D2C6-4873-AF57-9813FB2DC119}"/>
                    </a:ext>
                  </a:extLst>
                </p:cNvPr>
                <p:cNvSpPr/>
                <p:nvPr/>
              </p:nvSpPr>
              <p:spPr>
                <a:xfrm>
                  <a:off x="5784790" y="3936187"/>
                  <a:ext cx="119314" cy="119314"/>
                </a:xfrm>
                <a:custGeom>
                  <a:avLst/>
                  <a:gdLst>
                    <a:gd name="connsiteX0" fmla="*/ 0 w 119314"/>
                    <a:gd name="connsiteY0" fmla="*/ 0 h 119314"/>
                    <a:gd name="connsiteX1" fmla="*/ 119314 w 119314"/>
                    <a:gd name="connsiteY1" fmla="*/ 0 h 119314"/>
                    <a:gd name="connsiteX2" fmla="*/ 119314 w 119314"/>
                    <a:gd name="connsiteY2" fmla="*/ 119314 h 119314"/>
                    <a:gd name="connsiteX3" fmla="*/ 0 w 119314"/>
                    <a:gd name="connsiteY3" fmla="*/ 119314 h 119314"/>
                  </a:gdLst>
                  <a:ahLst/>
                  <a:cxnLst>
                    <a:cxn ang="0">
                      <a:pos x="connsiteX0" y="connsiteY0"/>
                    </a:cxn>
                    <a:cxn ang="0">
                      <a:pos x="connsiteX1" y="connsiteY1"/>
                    </a:cxn>
                    <a:cxn ang="0">
                      <a:pos x="connsiteX2" y="connsiteY2"/>
                    </a:cxn>
                    <a:cxn ang="0">
                      <a:pos x="connsiteX3" y="connsiteY3"/>
                    </a:cxn>
                  </a:cxnLst>
                  <a:rect l="l" t="t" r="r" b="b"/>
                  <a:pathLst>
                    <a:path w="119314" h="119314">
                      <a:moveTo>
                        <a:pt x="0" y="0"/>
                      </a:moveTo>
                      <a:lnTo>
                        <a:pt x="119314" y="0"/>
                      </a:lnTo>
                      <a:lnTo>
                        <a:pt x="119314" y="119314"/>
                      </a:lnTo>
                      <a:lnTo>
                        <a:pt x="0" y="119314"/>
                      </a:lnTo>
                      <a:close/>
                    </a:path>
                  </a:pathLst>
                </a:custGeom>
                <a:noFill/>
                <a:ln w="9130" cap="flat">
                  <a:solidFill>
                    <a:srgbClr val="999999"/>
                  </a:solidFill>
                  <a:prstDash val="solid"/>
                  <a:round/>
                </a:ln>
              </p:spPr>
              <p:txBody>
                <a:bodyPr rtlCol="0" anchor="ctr"/>
                <a:lstStyle/>
                <a:p>
                  <a:endParaRPr lang="nl-NL" dirty="0"/>
                </a:p>
              </p:txBody>
            </p:sp>
          </p:grpSp>
          <p:grpSp>
            <p:nvGrpSpPr>
              <p:cNvPr id="226" name="Graphic 115">
                <a:extLst>
                  <a:ext uri="{FF2B5EF4-FFF2-40B4-BE49-F238E27FC236}">
                    <a16:creationId xmlns:a16="http://schemas.microsoft.com/office/drawing/2014/main" id="{F086C95A-C67F-4771-BA75-620D17CE0D97}"/>
                  </a:ext>
                </a:extLst>
              </p:cNvPr>
              <p:cNvGrpSpPr/>
              <p:nvPr/>
            </p:nvGrpSpPr>
            <p:grpSpPr>
              <a:xfrm>
                <a:off x="6307095" y="3920360"/>
                <a:ext cx="150969" cy="150969"/>
                <a:chOff x="6307095" y="3920360"/>
                <a:chExt cx="150969" cy="150969"/>
              </a:xfrm>
              <a:noFill/>
            </p:grpSpPr>
            <p:sp>
              <p:nvSpPr>
                <p:cNvPr id="227" name="Vrije vorm: vorm 226">
                  <a:extLst>
                    <a:ext uri="{FF2B5EF4-FFF2-40B4-BE49-F238E27FC236}">
                      <a16:creationId xmlns:a16="http://schemas.microsoft.com/office/drawing/2014/main" id="{6C3CE86F-3D38-489A-8AFB-624D470FA50C}"/>
                    </a:ext>
                  </a:extLst>
                </p:cNvPr>
                <p:cNvSpPr/>
                <p:nvPr/>
              </p:nvSpPr>
              <p:spPr>
                <a:xfrm>
                  <a:off x="6307095" y="3920360"/>
                  <a:ext cx="150969" cy="150969"/>
                </a:xfrm>
                <a:custGeom>
                  <a:avLst/>
                  <a:gdLst>
                    <a:gd name="connsiteX0" fmla="*/ 150969 w 150969"/>
                    <a:gd name="connsiteY0" fmla="*/ 75485 h 150969"/>
                    <a:gd name="connsiteX1" fmla="*/ 75485 w 150969"/>
                    <a:gd name="connsiteY1" fmla="*/ 150969 h 150969"/>
                    <a:gd name="connsiteX2" fmla="*/ 0 w 150969"/>
                    <a:gd name="connsiteY2" fmla="*/ 75485 h 150969"/>
                    <a:gd name="connsiteX3" fmla="*/ 75485 w 150969"/>
                    <a:gd name="connsiteY3" fmla="*/ 0 h 150969"/>
                    <a:gd name="connsiteX4" fmla="*/ 150969 w 150969"/>
                    <a:gd name="connsiteY4" fmla="*/ 75485 h 150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69" h="150969">
                      <a:moveTo>
                        <a:pt x="150969" y="75485"/>
                      </a:moveTo>
                      <a:cubicBezTo>
                        <a:pt x="150969" y="117174"/>
                        <a:pt x="117174" y="150969"/>
                        <a:pt x="75485" y="150969"/>
                      </a:cubicBezTo>
                      <a:cubicBezTo>
                        <a:pt x="33796" y="150969"/>
                        <a:pt x="0" y="117174"/>
                        <a:pt x="0" y="75485"/>
                      </a:cubicBezTo>
                      <a:cubicBezTo>
                        <a:pt x="0" y="33796"/>
                        <a:pt x="33796" y="0"/>
                        <a:pt x="75485" y="0"/>
                      </a:cubicBezTo>
                      <a:cubicBezTo>
                        <a:pt x="117174" y="0"/>
                        <a:pt x="150969" y="33796"/>
                        <a:pt x="150969" y="75485"/>
                      </a:cubicBezTo>
                      <a:close/>
                    </a:path>
                  </a:pathLst>
                </a:custGeom>
                <a:noFill/>
                <a:ln w="9130" cap="flat">
                  <a:solidFill>
                    <a:srgbClr val="999999"/>
                  </a:solidFill>
                  <a:prstDash val="solid"/>
                  <a:round/>
                </a:ln>
              </p:spPr>
              <p:txBody>
                <a:bodyPr rtlCol="0" anchor="ctr"/>
                <a:lstStyle/>
                <a:p>
                  <a:endParaRPr lang="nl-NL" dirty="0"/>
                </a:p>
              </p:txBody>
            </p:sp>
            <p:sp>
              <p:nvSpPr>
                <p:cNvPr id="228" name="Vrije vorm: vorm 227">
                  <a:extLst>
                    <a:ext uri="{FF2B5EF4-FFF2-40B4-BE49-F238E27FC236}">
                      <a16:creationId xmlns:a16="http://schemas.microsoft.com/office/drawing/2014/main" id="{4D507A35-B2BC-4508-A84F-8E3B5E4725B7}"/>
                    </a:ext>
                  </a:extLst>
                </p:cNvPr>
                <p:cNvSpPr/>
                <p:nvPr/>
              </p:nvSpPr>
              <p:spPr>
                <a:xfrm>
                  <a:off x="6335098" y="3950797"/>
                  <a:ext cx="94964" cy="90094"/>
                </a:xfrm>
                <a:custGeom>
                  <a:avLst/>
                  <a:gdLst>
                    <a:gd name="connsiteX0" fmla="*/ 47482 w 94964"/>
                    <a:gd name="connsiteY0" fmla="*/ 0 h 90094"/>
                    <a:gd name="connsiteX1" fmla="*/ 58440 w 94964"/>
                    <a:gd name="connsiteY1" fmla="*/ 34090 h 90094"/>
                    <a:gd name="connsiteX2" fmla="*/ 94965 w 94964"/>
                    <a:gd name="connsiteY2" fmla="*/ 34090 h 90094"/>
                    <a:gd name="connsiteX3" fmla="*/ 65745 w 94964"/>
                    <a:gd name="connsiteY3" fmla="*/ 56005 h 90094"/>
                    <a:gd name="connsiteX4" fmla="*/ 76702 w 94964"/>
                    <a:gd name="connsiteY4" fmla="*/ 90095 h 90094"/>
                    <a:gd name="connsiteX5" fmla="*/ 47482 w 94964"/>
                    <a:gd name="connsiteY5" fmla="*/ 68180 h 90094"/>
                    <a:gd name="connsiteX6" fmla="*/ 18262 w 94964"/>
                    <a:gd name="connsiteY6" fmla="*/ 90095 h 90094"/>
                    <a:gd name="connsiteX7" fmla="*/ 29220 w 94964"/>
                    <a:gd name="connsiteY7" fmla="*/ 56005 h 90094"/>
                    <a:gd name="connsiteX8" fmla="*/ 0 w 94964"/>
                    <a:gd name="connsiteY8" fmla="*/ 34090 h 90094"/>
                    <a:gd name="connsiteX9" fmla="*/ 36525 w 94964"/>
                    <a:gd name="connsiteY9" fmla="*/ 34090 h 90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964" h="90094">
                      <a:moveTo>
                        <a:pt x="47482" y="0"/>
                      </a:moveTo>
                      <a:lnTo>
                        <a:pt x="58440" y="34090"/>
                      </a:lnTo>
                      <a:lnTo>
                        <a:pt x="94965" y="34090"/>
                      </a:lnTo>
                      <a:lnTo>
                        <a:pt x="65745" y="56005"/>
                      </a:lnTo>
                      <a:lnTo>
                        <a:pt x="76702" y="90095"/>
                      </a:lnTo>
                      <a:lnTo>
                        <a:pt x="47482" y="68180"/>
                      </a:lnTo>
                      <a:lnTo>
                        <a:pt x="18262" y="90095"/>
                      </a:lnTo>
                      <a:lnTo>
                        <a:pt x="29220" y="56005"/>
                      </a:lnTo>
                      <a:lnTo>
                        <a:pt x="0" y="34090"/>
                      </a:lnTo>
                      <a:lnTo>
                        <a:pt x="36525" y="34090"/>
                      </a:lnTo>
                      <a:close/>
                    </a:path>
                  </a:pathLst>
                </a:custGeom>
                <a:noFill/>
                <a:ln w="9130" cap="flat">
                  <a:solidFill>
                    <a:srgbClr val="999999"/>
                  </a:solidFill>
                  <a:prstDash val="solid"/>
                  <a:round/>
                </a:ln>
              </p:spPr>
              <p:txBody>
                <a:bodyPr rtlCol="0" anchor="ctr"/>
                <a:lstStyle/>
                <a:p>
                  <a:endParaRPr lang="nl-NL" dirty="0"/>
                </a:p>
              </p:txBody>
            </p:sp>
          </p:grpSp>
          <p:grpSp>
            <p:nvGrpSpPr>
              <p:cNvPr id="229" name="Graphic 115">
                <a:extLst>
                  <a:ext uri="{FF2B5EF4-FFF2-40B4-BE49-F238E27FC236}">
                    <a16:creationId xmlns:a16="http://schemas.microsoft.com/office/drawing/2014/main" id="{F086C95A-C67F-4771-BA75-620D17CE0D97}"/>
                  </a:ext>
                </a:extLst>
              </p:cNvPr>
              <p:cNvGrpSpPr/>
              <p:nvPr/>
            </p:nvGrpSpPr>
            <p:grpSpPr>
              <a:xfrm>
                <a:off x="6844010" y="3920360"/>
                <a:ext cx="152186" cy="152186"/>
                <a:chOff x="6844010" y="3920360"/>
                <a:chExt cx="152186" cy="152186"/>
              </a:xfrm>
              <a:noFill/>
            </p:grpSpPr>
            <p:sp>
              <p:nvSpPr>
                <p:cNvPr id="230" name="Vrije vorm: vorm 229">
                  <a:extLst>
                    <a:ext uri="{FF2B5EF4-FFF2-40B4-BE49-F238E27FC236}">
                      <a16:creationId xmlns:a16="http://schemas.microsoft.com/office/drawing/2014/main" id="{F56FD2CE-7A51-4E42-9EB8-97D64BEA1BA8}"/>
                    </a:ext>
                  </a:extLst>
                </p:cNvPr>
                <p:cNvSpPr/>
                <p:nvPr/>
              </p:nvSpPr>
              <p:spPr>
                <a:xfrm>
                  <a:off x="6844010" y="3920360"/>
                  <a:ext cx="152186" cy="152186"/>
                </a:xfrm>
                <a:custGeom>
                  <a:avLst/>
                  <a:gdLst>
                    <a:gd name="connsiteX0" fmla="*/ 152187 w 152186"/>
                    <a:gd name="connsiteY0" fmla="*/ 23132 h 152186"/>
                    <a:gd name="connsiteX1" fmla="*/ 152187 w 152186"/>
                    <a:gd name="connsiteY1" fmla="*/ 146099 h 152186"/>
                    <a:gd name="connsiteX2" fmla="*/ 146099 w 152186"/>
                    <a:gd name="connsiteY2" fmla="*/ 152187 h 152186"/>
                    <a:gd name="connsiteX3" fmla="*/ 6087 w 152186"/>
                    <a:gd name="connsiteY3" fmla="*/ 152187 h 152186"/>
                    <a:gd name="connsiteX4" fmla="*/ 0 w 152186"/>
                    <a:gd name="connsiteY4" fmla="*/ 146099 h 152186"/>
                    <a:gd name="connsiteX5" fmla="*/ 0 w 152186"/>
                    <a:gd name="connsiteY5" fmla="*/ 23132 h 152186"/>
                    <a:gd name="connsiteX6" fmla="*/ 6087 w 152186"/>
                    <a:gd name="connsiteY6" fmla="*/ 17045 h 152186"/>
                    <a:gd name="connsiteX7" fmla="*/ 58440 w 152186"/>
                    <a:gd name="connsiteY7" fmla="*/ 17045 h 152186"/>
                    <a:gd name="connsiteX8" fmla="*/ 75485 w 152186"/>
                    <a:gd name="connsiteY8" fmla="*/ 0 h 152186"/>
                    <a:gd name="connsiteX9" fmla="*/ 92529 w 152186"/>
                    <a:gd name="connsiteY9" fmla="*/ 17045 h 152186"/>
                    <a:gd name="connsiteX10" fmla="*/ 144882 w 152186"/>
                    <a:gd name="connsiteY10" fmla="*/ 17045 h 152186"/>
                    <a:gd name="connsiteX11" fmla="*/ 152187 w 152186"/>
                    <a:gd name="connsiteY11" fmla="*/ 23132 h 15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2186" h="152186">
                      <a:moveTo>
                        <a:pt x="152187" y="23132"/>
                      </a:moveTo>
                      <a:lnTo>
                        <a:pt x="152187" y="146099"/>
                      </a:lnTo>
                      <a:cubicBezTo>
                        <a:pt x="152187" y="149752"/>
                        <a:pt x="149752" y="152187"/>
                        <a:pt x="146099" y="152187"/>
                      </a:cubicBezTo>
                      <a:lnTo>
                        <a:pt x="6087" y="152187"/>
                      </a:lnTo>
                      <a:cubicBezTo>
                        <a:pt x="2435" y="152187"/>
                        <a:pt x="0" y="149752"/>
                        <a:pt x="0" y="146099"/>
                      </a:cubicBezTo>
                      <a:lnTo>
                        <a:pt x="0" y="23132"/>
                      </a:lnTo>
                      <a:cubicBezTo>
                        <a:pt x="0" y="19480"/>
                        <a:pt x="2435" y="17045"/>
                        <a:pt x="6087" y="17045"/>
                      </a:cubicBezTo>
                      <a:lnTo>
                        <a:pt x="58440" y="17045"/>
                      </a:lnTo>
                      <a:lnTo>
                        <a:pt x="75485" y="0"/>
                      </a:lnTo>
                      <a:lnTo>
                        <a:pt x="92529" y="17045"/>
                      </a:lnTo>
                      <a:lnTo>
                        <a:pt x="144882" y="17045"/>
                      </a:lnTo>
                      <a:cubicBezTo>
                        <a:pt x="148534" y="17045"/>
                        <a:pt x="152187" y="19480"/>
                        <a:pt x="152187" y="23132"/>
                      </a:cubicBezTo>
                      <a:close/>
                    </a:path>
                  </a:pathLst>
                </a:custGeom>
                <a:noFill/>
                <a:ln w="9130" cap="flat">
                  <a:solidFill>
                    <a:srgbClr val="999999"/>
                  </a:solidFill>
                  <a:prstDash val="solid"/>
                  <a:round/>
                </a:ln>
              </p:spPr>
              <p:txBody>
                <a:bodyPr rtlCol="0" anchor="ctr"/>
                <a:lstStyle/>
                <a:p>
                  <a:endParaRPr lang="nl-NL" dirty="0"/>
                </a:p>
              </p:txBody>
            </p:sp>
            <p:sp>
              <p:nvSpPr>
                <p:cNvPr id="231" name="Vrije vorm: vorm 230">
                  <a:extLst>
                    <a:ext uri="{FF2B5EF4-FFF2-40B4-BE49-F238E27FC236}">
                      <a16:creationId xmlns:a16="http://schemas.microsoft.com/office/drawing/2014/main" id="{982F9015-D011-4A90-95F3-944C2FBF7F8F}"/>
                    </a:ext>
                  </a:extLst>
                </p:cNvPr>
                <p:cNvSpPr/>
                <p:nvPr/>
              </p:nvSpPr>
              <p:spPr>
                <a:xfrm>
                  <a:off x="6889058" y="3959320"/>
                  <a:ext cx="58439" cy="58439"/>
                </a:xfrm>
                <a:custGeom>
                  <a:avLst/>
                  <a:gdLst>
                    <a:gd name="connsiteX0" fmla="*/ 58440 w 58439"/>
                    <a:gd name="connsiteY0" fmla="*/ 29220 h 58439"/>
                    <a:gd name="connsiteX1" fmla="*/ 29220 w 58439"/>
                    <a:gd name="connsiteY1" fmla="*/ 58440 h 58439"/>
                    <a:gd name="connsiteX2" fmla="*/ 0 w 58439"/>
                    <a:gd name="connsiteY2" fmla="*/ 29220 h 58439"/>
                    <a:gd name="connsiteX3" fmla="*/ 29220 w 58439"/>
                    <a:gd name="connsiteY3" fmla="*/ 0 h 58439"/>
                    <a:gd name="connsiteX4" fmla="*/ 58440 w 58439"/>
                    <a:gd name="connsiteY4" fmla="*/ 29220 h 58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39" h="58439">
                      <a:moveTo>
                        <a:pt x="58440" y="29220"/>
                      </a:moveTo>
                      <a:cubicBezTo>
                        <a:pt x="58440" y="45358"/>
                        <a:pt x="45358" y="58440"/>
                        <a:pt x="29220" y="58440"/>
                      </a:cubicBezTo>
                      <a:cubicBezTo>
                        <a:pt x="13082" y="58440"/>
                        <a:pt x="0" y="45357"/>
                        <a:pt x="0" y="29220"/>
                      </a:cubicBezTo>
                      <a:cubicBezTo>
                        <a:pt x="0" y="13082"/>
                        <a:pt x="13082" y="0"/>
                        <a:pt x="29220" y="0"/>
                      </a:cubicBezTo>
                      <a:cubicBezTo>
                        <a:pt x="45358" y="0"/>
                        <a:pt x="58440" y="13082"/>
                        <a:pt x="58440" y="29220"/>
                      </a:cubicBezTo>
                      <a:close/>
                    </a:path>
                  </a:pathLst>
                </a:custGeom>
                <a:noFill/>
                <a:ln w="9130" cap="flat">
                  <a:solidFill>
                    <a:srgbClr val="999999"/>
                  </a:solidFill>
                  <a:prstDash val="solid"/>
                  <a:round/>
                </a:ln>
              </p:spPr>
              <p:txBody>
                <a:bodyPr rtlCol="0" anchor="ctr"/>
                <a:lstStyle/>
                <a:p>
                  <a:endParaRPr lang="nl-NL" dirty="0"/>
                </a:p>
              </p:txBody>
            </p:sp>
            <p:sp>
              <p:nvSpPr>
                <p:cNvPr id="232" name="Vrije vorm: vorm 231">
                  <a:extLst>
                    <a:ext uri="{FF2B5EF4-FFF2-40B4-BE49-F238E27FC236}">
                      <a16:creationId xmlns:a16="http://schemas.microsoft.com/office/drawing/2014/main" id="{9D6AF919-D0CC-4C44-BB14-1C7D2B8EEADE}"/>
                    </a:ext>
                  </a:extLst>
                </p:cNvPr>
                <p:cNvSpPr/>
                <p:nvPr/>
              </p:nvSpPr>
              <p:spPr>
                <a:xfrm>
                  <a:off x="6868360" y="4034804"/>
                  <a:ext cx="103487" cy="36524"/>
                </a:xfrm>
                <a:custGeom>
                  <a:avLst/>
                  <a:gdLst>
                    <a:gd name="connsiteX0" fmla="*/ 103487 w 103487"/>
                    <a:gd name="connsiteY0" fmla="*/ 36525 h 36524"/>
                    <a:gd name="connsiteX1" fmla="*/ 0 w 103487"/>
                    <a:gd name="connsiteY1" fmla="*/ 36525 h 36524"/>
                    <a:gd name="connsiteX2" fmla="*/ 47482 w 103487"/>
                    <a:gd name="connsiteY2" fmla="*/ 0 h 36524"/>
                    <a:gd name="connsiteX3" fmla="*/ 57222 w 103487"/>
                    <a:gd name="connsiteY3" fmla="*/ 0 h 36524"/>
                    <a:gd name="connsiteX4" fmla="*/ 103487 w 103487"/>
                    <a:gd name="connsiteY4" fmla="*/ 36525 h 36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7" h="36524">
                      <a:moveTo>
                        <a:pt x="103487" y="36525"/>
                      </a:moveTo>
                      <a:lnTo>
                        <a:pt x="0" y="36525"/>
                      </a:lnTo>
                      <a:cubicBezTo>
                        <a:pt x="4870" y="15827"/>
                        <a:pt x="24350" y="0"/>
                        <a:pt x="47482" y="0"/>
                      </a:cubicBezTo>
                      <a:lnTo>
                        <a:pt x="57222" y="0"/>
                      </a:lnTo>
                      <a:cubicBezTo>
                        <a:pt x="79137" y="0"/>
                        <a:pt x="98617" y="15827"/>
                        <a:pt x="103487" y="36525"/>
                      </a:cubicBezTo>
                      <a:close/>
                    </a:path>
                  </a:pathLst>
                </a:custGeom>
                <a:noFill/>
                <a:ln w="9130" cap="flat">
                  <a:solidFill>
                    <a:srgbClr val="999999"/>
                  </a:solidFill>
                  <a:prstDash val="solid"/>
                  <a:round/>
                </a:ln>
              </p:spPr>
              <p:txBody>
                <a:bodyPr rtlCol="0" anchor="ctr"/>
                <a:lstStyle/>
                <a:p>
                  <a:endParaRPr lang="nl-NL" dirty="0"/>
                </a:p>
              </p:txBody>
            </p:sp>
          </p:grpSp>
        </p:grpSp>
        <p:sp>
          <p:nvSpPr>
            <p:cNvPr id="327" name="Vrije vorm: vorm 326">
              <a:extLst>
                <a:ext uri="{FF2B5EF4-FFF2-40B4-BE49-F238E27FC236}">
                  <a16:creationId xmlns:a16="http://schemas.microsoft.com/office/drawing/2014/main" id="{56CA71A7-BF14-4B60-8DCF-FFE27D34EA5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8" name="Vrije vorm: vorm 327">
              <a:extLst>
                <a:ext uri="{FF2B5EF4-FFF2-40B4-BE49-F238E27FC236}">
                  <a16:creationId xmlns:a16="http://schemas.microsoft.com/office/drawing/2014/main" id="{8E0B76B2-81B2-41F7-87CA-F46ACC8969E8}"/>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9" name="Vrije vorm: vorm 328">
              <a:extLst>
                <a:ext uri="{FF2B5EF4-FFF2-40B4-BE49-F238E27FC236}">
                  <a16:creationId xmlns:a16="http://schemas.microsoft.com/office/drawing/2014/main" id="{73B75940-7763-4930-828F-3B8A20F88A4B}"/>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30" name="Vrije vorm: vorm 329">
              <a:extLst>
                <a:ext uri="{FF2B5EF4-FFF2-40B4-BE49-F238E27FC236}">
                  <a16:creationId xmlns:a16="http://schemas.microsoft.com/office/drawing/2014/main" id="{99FAFDED-67EA-4362-9E11-CCA618D7927C}"/>
                </a:ext>
              </a:extLst>
            </p:cNvPr>
            <p:cNvSpPr/>
            <p:nvPr userDrawn="1"/>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grpSp>
          <p:nvGrpSpPr>
            <p:cNvPr id="332" name="Graphic 1">
              <a:extLst>
                <a:ext uri="{FF2B5EF4-FFF2-40B4-BE49-F238E27FC236}">
                  <a16:creationId xmlns:a16="http://schemas.microsoft.com/office/drawing/2014/main" id="{218CBFEC-A13E-4929-BFF4-922CFFC88BFB}"/>
                </a:ext>
              </a:extLst>
            </p:cNvPr>
            <p:cNvGrpSpPr/>
            <p:nvPr/>
          </p:nvGrpSpPr>
          <p:grpSpPr>
            <a:xfrm>
              <a:off x="5199100" y="1436590"/>
              <a:ext cx="718128" cy="159297"/>
              <a:chOff x="5199100" y="1436590"/>
              <a:chExt cx="718128" cy="159297"/>
            </a:xfrm>
          </p:grpSpPr>
          <p:grpSp>
            <p:nvGrpSpPr>
              <p:cNvPr id="344" name="Graphic 1">
                <a:extLst>
                  <a:ext uri="{FF2B5EF4-FFF2-40B4-BE49-F238E27FC236}">
                    <a16:creationId xmlns:a16="http://schemas.microsoft.com/office/drawing/2014/main" id="{6DE41028-AE2A-447A-99ED-33B339A0983E}"/>
                  </a:ext>
                </a:extLst>
              </p:cNvPr>
              <p:cNvGrpSpPr/>
              <p:nvPr/>
            </p:nvGrpSpPr>
            <p:grpSpPr>
              <a:xfrm>
                <a:off x="5410852" y="1452942"/>
                <a:ext cx="506376" cy="142945"/>
                <a:chOff x="5410852" y="1452942"/>
                <a:chExt cx="506376" cy="142945"/>
              </a:xfrm>
              <a:solidFill>
                <a:srgbClr val="333333"/>
              </a:solidFill>
            </p:grpSpPr>
            <p:sp>
              <p:nvSpPr>
                <p:cNvPr id="348" name="Vrije vorm: vorm 347">
                  <a:extLst>
                    <a:ext uri="{FF2B5EF4-FFF2-40B4-BE49-F238E27FC236}">
                      <a16:creationId xmlns:a16="http://schemas.microsoft.com/office/drawing/2014/main" id="{E6B96A9C-035C-4992-B576-B757905DE035}"/>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49" name="Vrije vorm: vorm 348">
                  <a:extLst>
                    <a:ext uri="{FF2B5EF4-FFF2-40B4-BE49-F238E27FC236}">
                      <a16:creationId xmlns:a16="http://schemas.microsoft.com/office/drawing/2014/main" id="{A4F10F55-D3E5-4E6A-831F-B95035C6773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345" name="Graphic 1">
                <a:extLst>
                  <a:ext uri="{FF2B5EF4-FFF2-40B4-BE49-F238E27FC236}">
                    <a16:creationId xmlns:a16="http://schemas.microsoft.com/office/drawing/2014/main" id="{EC5AA18A-EE0E-4961-B612-881C0997F60B}"/>
                  </a:ext>
                </a:extLst>
              </p:cNvPr>
              <p:cNvGrpSpPr/>
              <p:nvPr/>
            </p:nvGrpSpPr>
            <p:grpSpPr>
              <a:xfrm>
                <a:off x="5199100" y="1436590"/>
                <a:ext cx="133075" cy="122285"/>
                <a:chOff x="5199100" y="1436590"/>
                <a:chExt cx="133075" cy="122285"/>
              </a:xfrm>
              <a:noFill/>
            </p:grpSpPr>
            <p:sp>
              <p:nvSpPr>
                <p:cNvPr id="346" name="Vrije vorm: vorm 345">
                  <a:extLst>
                    <a:ext uri="{FF2B5EF4-FFF2-40B4-BE49-F238E27FC236}">
                      <a16:creationId xmlns:a16="http://schemas.microsoft.com/office/drawing/2014/main" id="{4082E460-D346-4130-AC2D-3A24DFB90745}"/>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347" name="Vrije vorm: vorm 346">
                  <a:extLst>
                    <a:ext uri="{FF2B5EF4-FFF2-40B4-BE49-F238E27FC236}">
                      <a16:creationId xmlns:a16="http://schemas.microsoft.com/office/drawing/2014/main" id="{E92048EB-DFFE-4742-BF2E-EC9D6EFB1A05}"/>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333" name="Graphic 1">
              <a:extLst>
                <a:ext uri="{FF2B5EF4-FFF2-40B4-BE49-F238E27FC236}">
                  <a16:creationId xmlns:a16="http://schemas.microsoft.com/office/drawing/2014/main" id="{D12CCB23-3B78-4961-9170-6E602E01F9C7}"/>
                </a:ext>
              </a:extLst>
            </p:cNvPr>
            <p:cNvGrpSpPr/>
            <p:nvPr/>
          </p:nvGrpSpPr>
          <p:grpSpPr>
            <a:xfrm>
              <a:off x="6564623" y="1412612"/>
              <a:ext cx="432795" cy="177434"/>
              <a:chOff x="6564623" y="1412612"/>
              <a:chExt cx="432795" cy="177434"/>
            </a:xfrm>
          </p:grpSpPr>
          <p:sp>
            <p:nvSpPr>
              <p:cNvPr id="334" name="Vrije vorm: vorm 333">
                <a:extLst>
                  <a:ext uri="{FF2B5EF4-FFF2-40B4-BE49-F238E27FC236}">
                    <a16:creationId xmlns:a16="http://schemas.microsoft.com/office/drawing/2014/main" id="{703E5A23-5E6C-4053-AC0F-3130122CE289}"/>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335" name="Graphic 1">
                <a:extLst>
                  <a:ext uri="{FF2B5EF4-FFF2-40B4-BE49-F238E27FC236}">
                    <a16:creationId xmlns:a16="http://schemas.microsoft.com/office/drawing/2014/main" id="{9ACEF1E4-1308-4849-80BA-D91F1F952CF8}"/>
                  </a:ext>
                </a:extLst>
              </p:cNvPr>
              <p:cNvGrpSpPr/>
              <p:nvPr/>
            </p:nvGrpSpPr>
            <p:grpSpPr>
              <a:xfrm>
                <a:off x="6864343" y="1442584"/>
                <a:ext cx="133075" cy="117490"/>
                <a:chOff x="6864343" y="1442584"/>
                <a:chExt cx="133075" cy="117490"/>
              </a:xfrm>
              <a:noFill/>
            </p:grpSpPr>
            <p:sp>
              <p:nvSpPr>
                <p:cNvPr id="342" name="Vrije vorm: vorm 341">
                  <a:extLst>
                    <a:ext uri="{FF2B5EF4-FFF2-40B4-BE49-F238E27FC236}">
                      <a16:creationId xmlns:a16="http://schemas.microsoft.com/office/drawing/2014/main" id="{F828CD49-F1FD-47E0-927E-BACA2059B810}"/>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343" name="Vrije vorm: vorm 342">
                  <a:extLst>
                    <a:ext uri="{FF2B5EF4-FFF2-40B4-BE49-F238E27FC236}">
                      <a16:creationId xmlns:a16="http://schemas.microsoft.com/office/drawing/2014/main" id="{706141A8-EC29-4527-901F-78130FAEC182}"/>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336" name="Graphic 1">
                <a:extLst>
                  <a:ext uri="{FF2B5EF4-FFF2-40B4-BE49-F238E27FC236}">
                    <a16:creationId xmlns:a16="http://schemas.microsoft.com/office/drawing/2014/main" id="{94A4CA3D-4884-43D3-9BB5-39FA2FE34652}"/>
                  </a:ext>
                </a:extLst>
              </p:cNvPr>
              <p:cNvGrpSpPr/>
              <p:nvPr/>
            </p:nvGrpSpPr>
            <p:grpSpPr>
              <a:xfrm>
                <a:off x="6610181" y="1447380"/>
                <a:ext cx="83921" cy="103103"/>
                <a:chOff x="6610181" y="1447380"/>
                <a:chExt cx="83921" cy="103103"/>
              </a:xfrm>
              <a:noFill/>
            </p:grpSpPr>
            <p:sp>
              <p:nvSpPr>
                <p:cNvPr id="337" name="Vrije vorm: vorm 336">
                  <a:extLst>
                    <a:ext uri="{FF2B5EF4-FFF2-40B4-BE49-F238E27FC236}">
                      <a16:creationId xmlns:a16="http://schemas.microsoft.com/office/drawing/2014/main" id="{65F2A19E-BF1A-434E-A307-3BD5FDC9F066}"/>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338" name="Vrije vorm: vorm 337">
                  <a:extLst>
                    <a:ext uri="{FF2B5EF4-FFF2-40B4-BE49-F238E27FC236}">
                      <a16:creationId xmlns:a16="http://schemas.microsoft.com/office/drawing/2014/main" id="{08112007-52E1-4F11-BA9E-3C096C9A7230}"/>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339" name="Graphic 1">
                  <a:extLst>
                    <a:ext uri="{FF2B5EF4-FFF2-40B4-BE49-F238E27FC236}">
                      <a16:creationId xmlns:a16="http://schemas.microsoft.com/office/drawing/2014/main" id="{ABA9BA76-29B8-4732-8AD6-3C74C4DEDED8}"/>
                    </a:ext>
                  </a:extLst>
                </p:cNvPr>
                <p:cNvGrpSpPr/>
                <p:nvPr/>
              </p:nvGrpSpPr>
              <p:grpSpPr>
                <a:xfrm>
                  <a:off x="6635357" y="1447380"/>
                  <a:ext cx="33568" cy="17983"/>
                  <a:chOff x="6635357" y="1447380"/>
                  <a:chExt cx="33568" cy="17983"/>
                </a:xfrm>
              </p:grpSpPr>
              <p:sp>
                <p:nvSpPr>
                  <p:cNvPr id="340" name="Vrije vorm: vorm 339">
                    <a:extLst>
                      <a:ext uri="{FF2B5EF4-FFF2-40B4-BE49-F238E27FC236}">
                        <a16:creationId xmlns:a16="http://schemas.microsoft.com/office/drawing/2014/main" id="{C5806EE5-3BC5-4812-A7F9-33C3316606A9}"/>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341" name="Vrije vorm: vorm 340">
                    <a:extLst>
                      <a:ext uri="{FF2B5EF4-FFF2-40B4-BE49-F238E27FC236}">
                        <a16:creationId xmlns:a16="http://schemas.microsoft.com/office/drawing/2014/main" id="{FC200609-CD9E-4328-9B65-DBF01F9FBF1C}"/>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nvGrpSpPr>
            <p:cNvPr id="368" name="Groep 367">
              <a:extLst>
                <a:ext uri="{FF2B5EF4-FFF2-40B4-BE49-F238E27FC236}">
                  <a16:creationId xmlns:a16="http://schemas.microsoft.com/office/drawing/2014/main" id="{8C0014AC-3116-499E-9734-79E02B385B91}"/>
                </a:ext>
              </a:extLst>
            </p:cNvPr>
            <p:cNvGrpSpPr/>
            <p:nvPr userDrawn="1"/>
          </p:nvGrpSpPr>
          <p:grpSpPr>
            <a:xfrm>
              <a:off x="5199100" y="5451637"/>
              <a:ext cx="1798318" cy="133075"/>
              <a:chOff x="5199100" y="5451637"/>
              <a:chExt cx="1798318" cy="133075"/>
            </a:xfrm>
          </p:grpSpPr>
          <p:sp>
            <p:nvSpPr>
              <p:cNvPr id="351" name="Vrije vorm: vorm 350">
                <a:extLst>
                  <a:ext uri="{FF2B5EF4-FFF2-40B4-BE49-F238E27FC236}">
                    <a16:creationId xmlns:a16="http://schemas.microsoft.com/office/drawing/2014/main" id="{5A61AFAD-984B-47DD-A304-D77529677BA3}"/>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352" name="Graphic 1">
                <a:extLst>
                  <a:ext uri="{FF2B5EF4-FFF2-40B4-BE49-F238E27FC236}">
                    <a16:creationId xmlns:a16="http://schemas.microsoft.com/office/drawing/2014/main" id="{BFDB2CD9-1029-4C29-8A13-76B5D0797DE1}"/>
                  </a:ext>
                </a:extLst>
              </p:cNvPr>
              <p:cNvGrpSpPr/>
              <p:nvPr/>
            </p:nvGrpSpPr>
            <p:grpSpPr>
              <a:xfrm>
                <a:off x="5616310" y="5452836"/>
                <a:ext cx="132176" cy="130677"/>
                <a:chOff x="5616310" y="5452836"/>
                <a:chExt cx="132176" cy="130677"/>
              </a:xfrm>
              <a:solidFill>
                <a:srgbClr val="333333"/>
              </a:solidFill>
            </p:grpSpPr>
            <p:sp>
              <p:nvSpPr>
                <p:cNvPr id="356" name="Vrije vorm: vorm 355">
                  <a:extLst>
                    <a:ext uri="{FF2B5EF4-FFF2-40B4-BE49-F238E27FC236}">
                      <a16:creationId xmlns:a16="http://schemas.microsoft.com/office/drawing/2014/main" id="{AD2D4793-2F9D-4011-955C-9D27DB5AD09A}"/>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357" name="Vrije vorm: vorm 356">
                  <a:extLst>
                    <a:ext uri="{FF2B5EF4-FFF2-40B4-BE49-F238E27FC236}">
                      <a16:creationId xmlns:a16="http://schemas.microsoft.com/office/drawing/2014/main" id="{C30BC72C-61A8-44A5-B274-CB42EC7A98D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353" name="Vrije vorm: vorm 352">
                <a:extLst>
                  <a:ext uri="{FF2B5EF4-FFF2-40B4-BE49-F238E27FC236}">
                    <a16:creationId xmlns:a16="http://schemas.microsoft.com/office/drawing/2014/main" id="{68C50781-B6EE-4E61-951E-F4AEE42D65CE}"/>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354" name="Vrije vorm: vorm 353">
                <a:extLst>
                  <a:ext uri="{FF2B5EF4-FFF2-40B4-BE49-F238E27FC236}">
                    <a16:creationId xmlns:a16="http://schemas.microsoft.com/office/drawing/2014/main" id="{2E10A9BE-3283-4C88-BDD7-B1B24E5150B4}"/>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355" name="Vrije vorm: vorm 354">
                <a:extLst>
                  <a:ext uri="{FF2B5EF4-FFF2-40B4-BE49-F238E27FC236}">
                    <a16:creationId xmlns:a16="http://schemas.microsoft.com/office/drawing/2014/main" id="{E7DA5558-105D-442B-9FF4-4ECEFF2483E1}"/>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sp>
          <p:nvSpPr>
            <p:cNvPr id="358" name="Tekstvak 357">
              <a:extLst>
                <a:ext uri="{FF2B5EF4-FFF2-40B4-BE49-F238E27FC236}">
                  <a16:creationId xmlns:a16="http://schemas.microsoft.com/office/drawing/2014/main" id="{85737FC9-A4DB-4D15-9F0D-3859E03476EA}"/>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359" name="Vrije vorm: vorm 358">
              <a:extLst>
                <a:ext uri="{FF2B5EF4-FFF2-40B4-BE49-F238E27FC236}">
                  <a16:creationId xmlns:a16="http://schemas.microsoft.com/office/drawing/2014/main" id="{CD13AEED-CE53-47E4-8156-61C748BC039B}"/>
                </a:ext>
              </a:extLst>
            </p:cNvPr>
            <p:cNvSpPr/>
            <p:nvPr userDrawn="1"/>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360" name="Vrije vorm: vorm 359">
              <a:extLst>
                <a:ext uri="{FF2B5EF4-FFF2-40B4-BE49-F238E27FC236}">
                  <a16:creationId xmlns:a16="http://schemas.microsoft.com/office/drawing/2014/main" id="{6379CB70-182B-449D-8EAB-9A14070EC63D}"/>
                </a:ext>
              </a:extLst>
            </p:cNvPr>
            <p:cNvSpPr/>
            <p:nvPr userDrawn="1"/>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361" name="Vrije vorm: vorm 360">
              <a:extLst>
                <a:ext uri="{FF2B5EF4-FFF2-40B4-BE49-F238E27FC236}">
                  <a16:creationId xmlns:a16="http://schemas.microsoft.com/office/drawing/2014/main" id="{21479676-6D68-49CF-B466-6BE6820E83C6}"/>
                </a:ext>
              </a:extLst>
            </p:cNvPr>
            <p:cNvSpPr/>
            <p:nvPr userDrawn="1"/>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362" name="Vrije vorm: vorm 361">
              <a:extLst>
                <a:ext uri="{FF2B5EF4-FFF2-40B4-BE49-F238E27FC236}">
                  <a16:creationId xmlns:a16="http://schemas.microsoft.com/office/drawing/2014/main" id="{9670AF08-BC3F-48CC-9142-032C1FFF32ED}"/>
                </a:ext>
              </a:extLst>
            </p:cNvPr>
            <p:cNvSpPr/>
            <p:nvPr userDrawn="1"/>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363" name="Vrije vorm: vorm 362">
              <a:extLst>
                <a:ext uri="{FF2B5EF4-FFF2-40B4-BE49-F238E27FC236}">
                  <a16:creationId xmlns:a16="http://schemas.microsoft.com/office/drawing/2014/main" id="{7CCD9BD7-27FD-436A-B782-DBF77722DBCB}"/>
                </a:ext>
              </a:extLst>
            </p:cNvPr>
            <p:cNvSpPr/>
            <p:nvPr userDrawn="1"/>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364" name="Vrije vorm: vorm 363">
              <a:extLst>
                <a:ext uri="{FF2B5EF4-FFF2-40B4-BE49-F238E27FC236}">
                  <a16:creationId xmlns:a16="http://schemas.microsoft.com/office/drawing/2014/main" id="{6A39F64C-257B-405F-8FD7-F1395FDD64CC}"/>
                </a:ext>
              </a:extLst>
            </p:cNvPr>
            <p:cNvSpPr/>
            <p:nvPr userDrawn="1"/>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365" name="Vrije vorm: vorm 364">
              <a:extLst>
                <a:ext uri="{FF2B5EF4-FFF2-40B4-BE49-F238E27FC236}">
                  <a16:creationId xmlns:a16="http://schemas.microsoft.com/office/drawing/2014/main" id="{42E36BC9-E3AB-45A9-A032-981A444F5016}"/>
                </a:ext>
              </a:extLst>
            </p:cNvPr>
            <p:cNvSpPr/>
            <p:nvPr userDrawn="1"/>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366" name="Vrije vorm: vorm 365">
              <a:extLst>
                <a:ext uri="{FF2B5EF4-FFF2-40B4-BE49-F238E27FC236}">
                  <a16:creationId xmlns:a16="http://schemas.microsoft.com/office/drawing/2014/main" id="{84442C38-F7F3-4062-8C71-E95A8E5A7D38}"/>
                </a:ext>
              </a:extLst>
            </p:cNvPr>
            <p:cNvSpPr/>
            <p:nvPr userDrawn="1"/>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367" name="Vrije vorm: vorm 366">
              <a:extLst>
                <a:ext uri="{FF2B5EF4-FFF2-40B4-BE49-F238E27FC236}">
                  <a16:creationId xmlns:a16="http://schemas.microsoft.com/office/drawing/2014/main" id="{A1534E54-BCA2-4AA1-AADF-538DDE718AD0}"/>
                </a:ext>
              </a:extLst>
            </p:cNvPr>
            <p:cNvSpPr/>
            <p:nvPr userDrawn="1"/>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26" name="Tijdelijke aanduiding voor tekst 25">
            <a:extLst>
              <a:ext uri="{FF2B5EF4-FFF2-40B4-BE49-F238E27FC236}">
                <a16:creationId xmlns:a16="http://schemas.microsoft.com/office/drawing/2014/main" id="{42D41481-E45B-4D6C-8C66-9A56BAFE8272}"/>
              </a:ext>
            </a:extLst>
          </p:cNvPr>
          <p:cNvSpPr>
            <a:spLocks noGrp="1"/>
          </p:cNvSpPr>
          <p:nvPr userDrawn="1">
            <p:ph type="body" sz="quarter" idx="16" hasCustomPrompt="1"/>
          </p:nvPr>
        </p:nvSpPr>
        <p:spPr>
          <a:xfrm>
            <a:off x="-32657" y="4469448"/>
            <a:ext cx="12224657" cy="13899744"/>
          </a:xfrm>
          <a:custGeom>
            <a:avLst/>
            <a:gdLst>
              <a:gd name="connsiteX0" fmla="*/ 13221 w 12224657"/>
              <a:gd name="connsiteY0" fmla="*/ 0 h 13899744"/>
              <a:gd name="connsiteX1" fmla="*/ 6512976 w 12224657"/>
              <a:gd name="connsiteY1" fmla="*/ 4341454 h 13899744"/>
              <a:gd name="connsiteX2" fmla="*/ 6518132 w 12224657"/>
              <a:gd name="connsiteY2" fmla="*/ 4471770 h 13899744"/>
              <a:gd name="connsiteX3" fmla="*/ 6523602 w 12224657"/>
              <a:gd name="connsiteY3" fmla="*/ 4471770 h 13899744"/>
              <a:gd name="connsiteX4" fmla="*/ 9277891 w 12224657"/>
              <a:gd name="connsiteY4" fmla="*/ 10222425 h 13899744"/>
              <a:gd name="connsiteX5" fmla="*/ 12224657 w 12224657"/>
              <a:gd name="connsiteY5" fmla="*/ 9511567 h 13899744"/>
              <a:gd name="connsiteX6" fmla="*/ 12224657 w 12224657"/>
              <a:gd name="connsiteY6" fmla="*/ 13899744 h 13899744"/>
              <a:gd name="connsiteX7" fmla="*/ 6528186 w 12224657"/>
              <a:gd name="connsiteY7" fmla="*/ 13899744 h 13899744"/>
              <a:gd name="connsiteX8" fmla="*/ 840878 w 12224657"/>
              <a:gd name="connsiteY8" fmla="*/ 8536417 h 13899744"/>
              <a:gd name="connsiteX9" fmla="*/ 15967 w 12224657"/>
              <a:gd name="connsiteY9" fmla="*/ 8641223 h 13899744"/>
              <a:gd name="connsiteX10" fmla="*/ 15967 w 12224657"/>
              <a:gd name="connsiteY10" fmla="*/ 4625262 h 13899744"/>
              <a:gd name="connsiteX11" fmla="*/ 0 w 12224657"/>
              <a:gd name="connsiteY11" fmla="*/ 4625262 h 13899744"/>
              <a:gd name="connsiteX12" fmla="*/ 13221 w 12224657"/>
              <a:gd name="connsiteY12" fmla="*/ 0 h 13899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4657" h="13899744">
                <a:moveTo>
                  <a:pt x="13221" y="0"/>
                </a:moveTo>
                <a:cubicBezTo>
                  <a:pt x="1903097" y="2903186"/>
                  <a:pt x="6262122" y="1545663"/>
                  <a:pt x="6512976" y="4341454"/>
                </a:cubicBezTo>
                <a:lnTo>
                  <a:pt x="6518132" y="4471770"/>
                </a:lnTo>
                <a:lnTo>
                  <a:pt x="6523602" y="4471770"/>
                </a:lnTo>
                <a:cubicBezTo>
                  <a:pt x="6656505" y="7224065"/>
                  <a:pt x="6505272" y="9962689"/>
                  <a:pt x="9277891" y="10222425"/>
                </a:cubicBezTo>
                <a:cubicBezTo>
                  <a:pt x="9864494" y="10281663"/>
                  <a:pt x="10895633" y="10035597"/>
                  <a:pt x="12224657" y="9511567"/>
                </a:cubicBezTo>
                <a:lnTo>
                  <a:pt x="12224657" y="13899744"/>
                </a:lnTo>
                <a:lnTo>
                  <a:pt x="6528186" y="13899744"/>
                </a:lnTo>
                <a:cubicBezTo>
                  <a:pt x="2527365" y="12482588"/>
                  <a:pt x="3201043" y="8759699"/>
                  <a:pt x="840878" y="8536417"/>
                </a:cubicBezTo>
                <a:cubicBezTo>
                  <a:pt x="533828" y="8509076"/>
                  <a:pt x="263440" y="8550087"/>
                  <a:pt x="15967" y="8641223"/>
                </a:cubicBezTo>
                <a:lnTo>
                  <a:pt x="15967" y="4625262"/>
                </a:lnTo>
                <a:lnTo>
                  <a:pt x="0" y="4625262"/>
                </a:lnTo>
                <a:cubicBezTo>
                  <a:pt x="4407" y="3083509"/>
                  <a:pt x="8815" y="1541754"/>
                  <a:pt x="13221" y="0"/>
                </a:cubicBezTo>
                <a:close/>
              </a:path>
            </a:pathLst>
          </a:custGeom>
          <a:solidFill>
            <a:schemeClr val="accent2"/>
          </a:solidFill>
        </p:spPr>
        <p:txBody>
          <a:bodyPr wrap="square">
            <a:noAutofit/>
          </a:bodyPr>
          <a:lstStyle>
            <a:lvl1pPr marL="0" indent="0">
              <a:buNone/>
              <a:defRPr/>
            </a:lvl1pPr>
          </a:lstStyle>
          <a:p>
            <a:pPr lvl="0"/>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288258DF-8C32-4896-88FC-0EFF976B03BD}"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dirty="0"/>
              <a:t> </a:t>
            </a:r>
          </a:p>
        </p:txBody>
      </p:sp>
      <p:sp>
        <p:nvSpPr>
          <p:cNvPr id="371" name="Tijdelijke aanduiding voor afbeelding 370">
            <a:extLst>
              <a:ext uri="{FF2B5EF4-FFF2-40B4-BE49-F238E27FC236}">
                <a16:creationId xmlns:a16="http://schemas.microsoft.com/office/drawing/2014/main" id="{B2F92ADB-88A9-4D2D-881D-C182B57E1C03}"/>
              </a:ext>
            </a:extLst>
          </p:cNvPr>
          <p:cNvSpPr>
            <a:spLocks noGrp="1"/>
          </p:cNvSpPr>
          <p:nvPr>
            <p:ph type="pic" sz="quarter" idx="17" hasCustomPrompt="1"/>
          </p:nvPr>
        </p:nvSpPr>
        <p:spPr>
          <a:xfrm>
            <a:off x="5223423" y="1841801"/>
            <a:ext cx="415534" cy="414791"/>
          </a:xfrm>
          <a:prstGeom prst="ellipse">
            <a:avLst/>
          </a:prstGeom>
          <a:solidFill>
            <a:schemeClr val="bg1"/>
          </a:solidFill>
        </p:spPr>
        <p:txBody>
          <a:bodyPr/>
          <a:lstStyle>
            <a:lvl1pPr marL="0" indent="0">
              <a:buNone/>
              <a:defRPr/>
            </a:lvl1pPr>
          </a:lstStyle>
          <a:p>
            <a:r>
              <a:rPr lang="nl-NL" dirty="0"/>
              <a:t> </a:t>
            </a:r>
          </a:p>
        </p:txBody>
      </p:sp>
      <p:sp>
        <p:nvSpPr>
          <p:cNvPr id="372" name="Tijdelijke aanduiding voor afbeelding 370">
            <a:extLst>
              <a:ext uri="{FF2B5EF4-FFF2-40B4-BE49-F238E27FC236}">
                <a16:creationId xmlns:a16="http://schemas.microsoft.com/office/drawing/2014/main" id="{4981D712-30A7-4A30-8339-F3655BCA968F}"/>
              </a:ext>
            </a:extLst>
          </p:cNvPr>
          <p:cNvSpPr>
            <a:spLocks noGrp="1"/>
          </p:cNvSpPr>
          <p:nvPr>
            <p:ph type="pic" sz="quarter" idx="18" hasCustomPrompt="1"/>
          </p:nvPr>
        </p:nvSpPr>
        <p:spPr>
          <a:xfrm>
            <a:off x="512299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3" name="Tijdelijke aanduiding voor afbeelding 370">
            <a:extLst>
              <a:ext uri="{FF2B5EF4-FFF2-40B4-BE49-F238E27FC236}">
                <a16:creationId xmlns:a16="http://schemas.microsoft.com/office/drawing/2014/main" id="{2F95A09F-5AF2-4DC0-A9C1-7A66099F88D4}"/>
              </a:ext>
            </a:extLst>
          </p:cNvPr>
          <p:cNvSpPr>
            <a:spLocks noGrp="1"/>
          </p:cNvSpPr>
          <p:nvPr>
            <p:ph type="pic" sz="quarter" idx="19" hasCustomPrompt="1"/>
          </p:nvPr>
        </p:nvSpPr>
        <p:spPr>
          <a:xfrm>
            <a:off x="566555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4" name="Tijdelijke aanduiding voor afbeelding 370">
            <a:extLst>
              <a:ext uri="{FF2B5EF4-FFF2-40B4-BE49-F238E27FC236}">
                <a16:creationId xmlns:a16="http://schemas.microsoft.com/office/drawing/2014/main" id="{903752AC-3920-4C23-BFA5-2363F88A7ECE}"/>
              </a:ext>
            </a:extLst>
          </p:cNvPr>
          <p:cNvSpPr>
            <a:spLocks noGrp="1"/>
          </p:cNvSpPr>
          <p:nvPr>
            <p:ph type="pic" sz="quarter" idx="20" hasCustomPrompt="1"/>
          </p:nvPr>
        </p:nvSpPr>
        <p:spPr>
          <a:xfrm>
            <a:off x="619907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5" name="Tijdelijke aanduiding voor afbeelding 370">
            <a:extLst>
              <a:ext uri="{FF2B5EF4-FFF2-40B4-BE49-F238E27FC236}">
                <a16:creationId xmlns:a16="http://schemas.microsoft.com/office/drawing/2014/main" id="{53558AA1-1EBB-403B-BEBA-A14D3251009C}"/>
              </a:ext>
            </a:extLst>
          </p:cNvPr>
          <p:cNvSpPr>
            <a:spLocks noGrp="1"/>
          </p:cNvSpPr>
          <p:nvPr>
            <p:ph type="pic" sz="quarter" idx="21" hasCustomPrompt="1"/>
          </p:nvPr>
        </p:nvSpPr>
        <p:spPr>
          <a:xfrm>
            <a:off x="674109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7" name="Tijdelijke aanduiding voor afbeelding 376">
            <a:extLst>
              <a:ext uri="{FF2B5EF4-FFF2-40B4-BE49-F238E27FC236}">
                <a16:creationId xmlns:a16="http://schemas.microsoft.com/office/drawing/2014/main" id="{1F229D3E-FB4A-4EE9-9E9B-C17F8496D941}"/>
              </a:ext>
            </a:extLst>
          </p:cNvPr>
          <p:cNvSpPr>
            <a:spLocks noGrp="1"/>
          </p:cNvSpPr>
          <p:nvPr>
            <p:ph type="pic" sz="quarter" idx="22" hasCustomPrompt="1"/>
          </p:nvPr>
        </p:nvSpPr>
        <p:spPr>
          <a:xfrm>
            <a:off x="5058229" y="3948113"/>
            <a:ext cx="676979" cy="676076"/>
          </a:xfrm>
          <a:solidFill>
            <a:schemeClr val="bg1"/>
          </a:solidFill>
        </p:spPr>
        <p:txBody>
          <a:bodyPr/>
          <a:lstStyle>
            <a:lvl1pPr marL="0" indent="0">
              <a:buNone/>
              <a:defRPr/>
            </a:lvl1pPr>
          </a:lstStyle>
          <a:p>
            <a:r>
              <a:rPr lang="nl-NL" dirty="0"/>
              <a:t> </a:t>
            </a:r>
          </a:p>
        </p:txBody>
      </p:sp>
      <p:sp>
        <p:nvSpPr>
          <p:cNvPr id="378" name="Tijdelijke aanduiding voor afbeelding 376">
            <a:extLst>
              <a:ext uri="{FF2B5EF4-FFF2-40B4-BE49-F238E27FC236}">
                <a16:creationId xmlns:a16="http://schemas.microsoft.com/office/drawing/2014/main" id="{FD9B0D99-F585-43CF-B115-F615A87CBEDC}"/>
              </a:ext>
            </a:extLst>
          </p:cNvPr>
          <p:cNvSpPr>
            <a:spLocks noGrp="1"/>
          </p:cNvSpPr>
          <p:nvPr>
            <p:ph type="pic" sz="quarter" idx="23" hasCustomPrompt="1"/>
          </p:nvPr>
        </p:nvSpPr>
        <p:spPr>
          <a:xfrm>
            <a:off x="5058229" y="4639346"/>
            <a:ext cx="676979" cy="679700"/>
          </a:xfrm>
          <a:solidFill>
            <a:schemeClr val="bg1"/>
          </a:solidFill>
        </p:spPr>
        <p:txBody>
          <a:bodyPr/>
          <a:lstStyle>
            <a:lvl1pPr marL="0" indent="0">
              <a:buNone/>
              <a:defRPr/>
            </a:lvl1pPr>
          </a:lstStyle>
          <a:p>
            <a:r>
              <a:rPr lang="nl-NL" dirty="0"/>
              <a:t> </a:t>
            </a:r>
          </a:p>
        </p:txBody>
      </p:sp>
      <p:sp>
        <p:nvSpPr>
          <p:cNvPr id="381" name="Tijdelijke aanduiding voor afbeelding 376">
            <a:extLst>
              <a:ext uri="{FF2B5EF4-FFF2-40B4-BE49-F238E27FC236}">
                <a16:creationId xmlns:a16="http://schemas.microsoft.com/office/drawing/2014/main" id="{8E7BC4AD-0426-40A0-BA3D-DDE651BF85FC}"/>
              </a:ext>
            </a:extLst>
          </p:cNvPr>
          <p:cNvSpPr>
            <a:spLocks noGrp="1"/>
          </p:cNvSpPr>
          <p:nvPr>
            <p:ph type="pic" sz="quarter" idx="24" hasCustomPrompt="1"/>
          </p:nvPr>
        </p:nvSpPr>
        <p:spPr>
          <a:xfrm>
            <a:off x="5747730" y="3948113"/>
            <a:ext cx="702000" cy="676076"/>
          </a:xfrm>
          <a:solidFill>
            <a:schemeClr val="bg1"/>
          </a:solidFill>
        </p:spPr>
        <p:txBody>
          <a:bodyPr/>
          <a:lstStyle>
            <a:lvl1pPr marL="0" indent="0">
              <a:buNone/>
              <a:defRPr/>
            </a:lvl1pPr>
          </a:lstStyle>
          <a:p>
            <a:r>
              <a:rPr lang="nl-NL" dirty="0"/>
              <a:t> </a:t>
            </a:r>
          </a:p>
        </p:txBody>
      </p:sp>
      <p:sp>
        <p:nvSpPr>
          <p:cNvPr id="382" name="Tijdelijke aanduiding voor afbeelding 376">
            <a:extLst>
              <a:ext uri="{FF2B5EF4-FFF2-40B4-BE49-F238E27FC236}">
                <a16:creationId xmlns:a16="http://schemas.microsoft.com/office/drawing/2014/main" id="{05654E0C-4588-4EA3-9EC8-BAF34C679798}"/>
              </a:ext>
            </a:extLst>
          </p:cNvPr>
          <p:cNvSpPr>
            <a:spLocks noGrp="1"/>
          </p:cNvSpPr>
          <p:nvPr>
            <p:ph type="pic" sz="quarter" idx="25" hasCustomPrompt="1"/>
          </p:nvPr>
        </p:nvSpPr>
        <p:spPr>
          <a:xfrm>
            <a:off x="5747730" y="4639346"/>
            <a:ext cx="702000" cy="679700"/>
          </a:xfrm>
          <a:solidFill>
            <a:schemeClr val="bg1"/>
          </a:solidFill>
        </p:spPr>
        <p:txBody>
          <a:bodyPr/>
          <a:lstStyle>
            <a:lvl1pPr marL="0" indent="0">
              <a:buNone/>
              <a:defRPr/>
            </a:lvl1pPr>
          </a:lstStyle>
          <a:p>
            <a:r>
              <a:rPr lang="nl-NL" dirty="0"/>
              <a:t> </a:t>
            </a:r>
          </a:p>
        </p:txBody>
      </p:sp>
      <p:sp>
        <p:nvSpPr>
          <p:cNvPr id="383" name="Tijdelijke aanduiding voor afbeelding 376">
            <a:extLst>
              <a:ext uri="{FF2B5EF4-FFF2-40B4-BE49-F238E27FC236}">
                <a16:creationId xmlns:a16="http://schemas.microsoft.com/office/drawing/2014/main" id="{ADBC8B0F-AD58-4908-BF85-C53E23BE9D82}"/>
              </a:ext>
            </a:extLst>
          </p:cNvPr>
          <p:cNvSpPr>
            <a:spLocks noGrp="1"/>
          </p:cNvSpPr>
          <p:nvPr>
            <p:ph type="pic" sz="quarter" idx="26" hasCustomPrompt="1"/>
          </p:nvPr>
        </p:nvSpPr>
        <p:spPr>
          <a:xfrm>
            <a:off x="6448726" y="3948113"/>
            <a:ext cx="703323" cy="676076"/>
          </a:xfrm>
          <a:solidFill>
            <a:schemeClr val="bg1"/>
          </a:solidFill>
        </p:spPr>
        <p:txBody>
          <a:bodyPr/>
          <a:lstStyle>
            <a:lvl1pPr marL="0" indent="0">
              <a:buNone/>
              <a:defRPr/>
            </a:lvl1pPr>
          </a:lstStyle>
          <a:p>
            <a:r>
              <a:rPr lang="nl-NL" dirty="0"/>
              <a:t> </a:t>
            </a:r>
          </a:p>
        </p:txBody>
      </p:sp>
      <p:sp>
        <p:nvSpPr>
          <p:cNvPr id="384" name="Tijdelijke aanduiding voor afbeelding 376">
            <a:extLst>
              <a:ext uri="{FF2B5EF4-FFF2-40B4-BE49-F238E27FC236}">
                <a16:creationId xmlns:a16="http://schemas.microsoft.com/office/drawing/2014/main" id="{CD3F75F8-751F-4E92-BBFD-E6461390B37E}"/>
              </a:ext>
            </a:extLst>
          </p:cNvPr>
          <p:cNvSpPr>
            <a:spLocks noGrp="1"/>
          </p:cNvSpPr>
          <p:nvPr>
            <p:ph type="pic" sz="quarter" idx="27" hasCustomPrompt="1"/>
          </p:nvPr>
        </p:nvSpPr>
        <p:spPr>
          <a:xfrm>
            <a:off x="6448726" y="4639346"/>
            <a:ext cx="703323" cy="679700"/>
          </a:xfrm>
          <a:solidFill>
            <a:schemeClr val="bg1"/>
          </a:solidFill>
        </p:spPr>
        <p:txBody>
          <a:bodyPr/>
          <a:lstStyle>
            <a:lvl1pPr marL="0" indent="0">
              <a:buNone/>
              <a:defRPr/>
            </a:lvl1pPr>
          </a:lstStyle>
          <a:p>
            <a:r>
              <a:rPr lang="nl-NL" dirty="0"/>
              <a:t> </a:t>
            </a:r>
          </a:p>
        </p:txBody>
      </p:sp>
    </p:spTree>
    <p:extLst>
      <p:ext uri="{BB962C8B-B14F-4D97-AF65-F5344CB8AC3E}">
        <p14:creationId xmlns:p14="http://schemas.microsoft.com/office/powerpoint/2010/main" val="38724490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decel="50000" fill="hold" grpId="0" nodeType="afterEffect">
                                  <p:stCondLst>
                                    <p:cond delay="0"/>
                                  </p:stCondLst>
                                  <p:childTnLst>
                                    <p:animMotion origin="layout" path="M 2.29167E-6 3.7037E-6 L 2.29167E-6 -1.38056 " pathEditMode="relative" rAng="0" ptsTypes="AA">
                                      <p:cBhvr>
                                        <p:cTn id="6" dur="1750" spd="-100000" fill="hold"/>
                                        <p:tgtEl>
                                          <p:spTgt spid="26"/>
                                        </p:tgtEl>
                                        <p:attrNameLst>
                                          <p:attrName>ppt_x</p:attrName>
                                          <p:attrName>ppt_y</p:attrName>
                                        </p:attrNameLst>
                                      </p:cBhvr>
                                      <p:rCtr x="0" y="-69028"/>
                                    </p:animMotion>
                                  </p:childTnLst>
                                </p:cTn>
                              </p:par>
                              <p:par>
                                <p:cTn id="7" presetID="2" presetClass="entr" presetSubtype="4" decel="10000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000" fill="hold"/>
                                        <p:tgtEl>
                                          <p:spTgt spid="13"/>
                                        </p:tgtEl>
                                        <p:attrNameLst>
                                          <p:attrName>ppt_x</p:attrName>
                                        </p:attrNameLst>
                                      </p:cBhvr>
                                      <p:tavLst>
                                        <p:tav tm="0">
                                          <p:val>
                                            <p:strVal val="#ppt_x"/>
                                          </p:val>
                                        </p:tav>
                                        <p:tav tm="100000">
                                          <p:val>
                                            <p:strVal val="#ppt_x"/>
                                          </p:val>
                                        </p:tav>
                                      </p:tavLst>
                                    </p:anim>
                                    <p:anim calcmode="lin" valueType="num">
                                      <p:cBhvr additive="base">
                                        <p:cTn id="10" dur="1000" fill="hold"/>
                                        <p:tgtEl>
                                          <p:spTgt spid="13"/>
                                        </p:tgtEl>
                                        <p:attrNameLst>
                                          <p:attrName>ppt_y</p:attrName>
                                        </p:attrNameLst>
                                      </p:cBhvr>
                                      <p:tavLst>
                                        <p:tav tm="0">
                                          <p:val>
                                            <p:strVal val="1+#ppt_h/2"/>
                                          </p:val>
                                        </p:tav>
                                        <p:tav tm="100000">
                                          <p:val>
                                            <p:strVal val="#ppt_y"/>
                                          </p:val>
                                        </p:tav>
                                      </p:tavLst>
                                    </p:anim>
                                  </p:childTnLst>
                                </p:cTn>
                              </p:par>
                            </p:childTnLst>
                          </p:cTn>
                        </p:par>
                        <p:par>
                          <p:cTn id="11" fill="hold">
                            <p:stCondLst>
                              <p:cond delay="1750"/>
                            </p:stCondLst>
                            <p:childTnLst>
                              <p:par>
                                <p:cTn id="12" presetID="1" presetClass="entr" presetSubtype="0" fill="hold" nodeType="afterEffect">
                                  <p:stCondLst>
                                    <p:cond delay="0"/>
                                  </p:stCondLst>
                                  <p:childTnLst>
                                    <p:set>
                                      <p:cBhvr>
                                        <p:cTn id="13" dur="1" fill="hold">
                                          <p:stCondLst>
                                            <p:cond delay="0"/>
                                          </p:stCondLst>
                                        </p:cTn>
                                        <p:tgtEl>
                                          <p:spTgt spid="369"/>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72"/>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73"/>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7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75"/>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77"/>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78"/>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81"/>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8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83"/>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384"/>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tmplLst>
          <p:tmpl>
            <p:tnLst>
              <p:par>
                <p:cTn presetID="64" presetClass="path" presetSubtype="0" accel="50000" decel="50000" fill="hold" nodeType="afterEffect">
                  <p:stCondLst>
                    <p:cond delay="0"/>
                  </p:stCondLst>
                  <p:childTnLst>
                    <p:animMotion origin="layout" path="M 2.29167E-6 3.7037E-6 L 2.29167E-6 -1.38056 " pathEditMode="relative" rAng="0" ptsTypes="AA">
                      <p:cBhvr>
                        <p:cTn dur="1750" spd="-100000" fill="hold"/>
                        <p:tgtEl>
                          <p:spTgt spid="26"/>
                        </p:tgtEl>
                        <p:attrNameLst>
                          <p:attrName>ppt_x</p:attrName>
                          <p:attrName>ppt_y</p:attrName>
                        </p:attrNameLst>
                      </p:cBhvr>
                      <p:rCtr x="0" y="-69028"/>
                    </p:animMotion>
                  </p:childTnLst>
                </p:cTn>
              </p:par>
            </p:tnLst>
          </p:tmpl>
        </p:tmplLst>
      </p:bldP>
      <p:bldP spid="13" grpId="0" animBg="1">
        <p:tmplLst>
          <p:tmpl>
            <p:tnLst>
              <p:par>
                <p:cTn presetID="2" presetClass="entr" presetSubtype="4" decel="10000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ppt_x"/>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371" grpId="0" animBg="1"/>
      <p:bldP spid="372" grpId="0" animBg="1"/>
      <p:bldP spid="373" grpId="0" animBg="1"/>
      <p:bldP spid="374" grpId="0" animBg="1"/>
      <p:bldP spid="375" grpId="0" animBg="1"/>
      <p:bldP spid="377" grpId="0" animBg="1"/>
      <p:bldP spid="378" grpId="0" animBg="1"/>
      <p:bldP spid="381" grpId="0" animBg="1"/>
      <p:bldP spid="382" grpId="0" animBg="1"/>
      <p:bldP spid="383" grpId="0" animBg="1"/>
      <p:bldP spid="384" grpId="0" animBg="1"/>
    </p:bldLst>
  </p:timing>
  <p:extLst>
    <p:ext uri="{DCECCB84-F9BA-43D5-87BE-67443E8EF086}">
      <p15:sldGuideLst xmlns:p15="http://schemas.microsoft.com/office/powerpoint/2012/main"/>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Instagram #2">
    <p:bg>
      <p:bgPr>
        <a:solidFill>
          <a:schemeClr val="bg1"/>
        </a:solidFill>
        <a:effectLst/>
      </p:bgPr>
    </p:bg>
    <p:spTree>
      <p:nvGrpSpPr>
        <p:cNvPr id="1" name=""/>
        <p:cNvGrpSpPr/>
        <p:nvPr/>
      </p:nvGrpSpPr>
      <p:grpSpPr>
        <a:xfrm>
          <a:off x="0" y="0"/>
          <a:ext cx="0" cy="0"/>
          <a:chOff x="0" y="0"/>
          <a:chExt cx="0" cy="0"/>
        </a:xfrm>
      </p:grpSpPr>
      <p:sp>
        <p:nvSpPr>
          <p:cNvPr id="187" name="Tekstvak 186">
            <a:extLst>
              <a:ext uri="{FF2B5EF4-FFF2-40B4-BE49-F238E27FC236}">
                <a16:creationId xmlns:a16="http://schemas.microsoft.com/office/drawing/2014/main" id="{49C3205F-327D-4246-9D2C-0F200382ACD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2" name="- INSTRUCTIES">
            <a:extLst>
              <a:ext uri="{FF2B5EF4-FFF2-40B4-BE49-F238E27FC236}">
                <a16:creationId xmlns:a16="http://schemas.microsoft.com/office/drawing/2014/main" id="{E4F74001-61CE-4E49-916D-6257CB6808DA}"/>
              </a:ext>
            </a:extLst>
          </p:cNvPr>
          <p:cNvGrpSpPr/>
          <p:nvPr userDrawn="1"/>
        </p:nvGrpSpPr>
        <p:grpSpPr>
          <a:xfrm>
            <a:off x="12377595" y="-1"/>
            <a:ext cx="3693386" cy="6688475"/>
            <a:chOff x="-3786165" y="-1"/>
            <a:chExt cx="3693386" cy="6688475"/>
          </a:xfrm>
        </p:grpSpPr>
        <p:sp>
          <p:nvSpPr>
            <p:cNvPr id="104" name="Rechthoek 103">
              <a:extLst>
                <a:ext uri="{FF2B5EF4-FFF2-40B4-BE49-F238E27FC236}">
                  <a16:creationId xmlns:a16="http://schemas.microsoft.com/office/drawing/2014/main" id="{6913A559-2B23-43FB-972D-3E9D1FB49CD1}"/>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09" name="Ovaal 108">
              <a:extLst>
                <a:ext uri="{FF2B5EF4-FFF2-40B4-BE49-F238E27FC236}">
                  <a16:creationId xmlns:a16="http://schemas.microsoft.com/office/drawing/2014/main" id="{44102A90-3B43-4850-80A8-9B44E56715C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13" name="Rechthoek 112">
              <a:extLst>
                <a:ext uri="{FF2B5EF4-FFF2-40B4-BE49-F238E27FC236}">
                  <a16:creationId xmlns:a16="http://schemas.microsoft.com/office/drawing/2014/main" id="{86C3CC61-375A-462F-8C02-35595CD71D9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8" name="Ovaal 117">
              <a:extLst>
                <a:ext uri="{FF2B5EF4-FFF2-40B4-BE49-F238E27FC236}">
                  <a16:creationId xmlns:a16="http://schemas.microsoft.com/office/drawing/2014/main" id="{52EBB45E-11B0-4EB0-AE2F-0FA05228EEE5}"/>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19" name="Rechthoek 118">
              <a:extLst>
                <a:ext uri="{FF2B5EF4-FFF2-40B4-BE49-F238E27FC236}">
                  <a16:creationId xmlns:a16="http://schemas.microsoft.com/office/drawing/2014/main" id="{8B73C743-C692-4DCA-AD7C-B11897361837}"/>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0" name="Ovaal 119">
              <a:extLst>
                <a:ext uri="{FF2B5EF4-FFF2-40B4-BE49-F238E27FC236}">
                  <a16:creationId xmlns:a16="http://schemas.microsoft.com/office/drawing/2014/main" id="{37DF7F20-DD0A-4236-ADF1-A3D6D60E6E4E}"/>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21" name="Rechthoek 120">
              <a:extLst>
                <a:ext uri="{FF2B5EF4-FFF2-40B4-BE49-F238E27FC236}">
                  <a16:creationId xmlns:a16="http://schemas.microsoft.com/office/drawing/2014/main" id="{B4E6ECF5-EA9A-4632-A1EE-BAFE9A5AF854}"/>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22" name="Rechthoek 121">
              <a:extLst>
                <a:ext uri="{FF2B5EF4-FFF2-40B4-BE49-F238E27FC236}">
                  <a16:creationId xmlns:a16="http://schemas.microsoft.com/office/drawing/2014/main" id="{DDE14A81-895A-4736-A91F-074CE59810CF}"/>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23" name="Groep 122">
              <a:extLst>
                <a:ext uri="{FF2B5EF4-FFF2-40B4-BE49-F238E27FC236}">
                  <a16:creationId xmlns:a16="http://schemas.microsoft.com/office/drawing/2014/main" id="{77EBDF0D-C706-4732-BA1B-3286F0E79A31}"/>
                </a:ext>
              </a:extLst>
            </p:cNvPr>
            <p:cNvGrpSpPr/>
            <p:nvPr userDrawn="1"/>
          </p:nvGrpSpPr>
          <p:grpSpPr>
            <a:xfrm>
              <a:off x="-2485819" y="3479783"/>
              <a:ext cx="1222990" cy="563933"/>
              <a:chOff x="-2485819" y="3399207"/>
              <a:chExt cx="1222990" cy="563933"/>
            </a:xfrm>
          </p:grpSpPr>
          <p:sp>
            <p:nvSpPr>
              <p:cNvPr id="162" name="Rechthoek 161">
                <a:extLst>
                  <a:ext uri="{FF2B5EF4-FFF2-40B4-BE49-F238E27FC236}">
                    <a16:creationId xmlns:a16="http://schemas.microsoft.com/office/drawing/2014/main" id="{49C8CE7B-7DD2-4D41-BBE9-C12C220D781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3" name="Rechthoek 162">
                <a:extLst>
                  <a:ext uri="{FF2B5EF4-FFF2-40B4-BE49-F238E27FC236}">
                    <a16:creationId xmlns:a16="http://schemas.microsoft.com/office/drawing/2014/main" id="{70230DCD-FCB5-4F45-8F1C-1077D3B2DAA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64" name="Groep 163">
                <a:extLst>
                  <a:ext uri="{FF2B5EF4-FFF2-40B4-BE49-F238E27FC236}">
                    <a16:creationId xmlns:a16="http://schemas.microsoft.com/office/drawing/2014/main" id="{2C3B0042-C352-488F-BD11-2B41CC585693}"/>
                  </a:ext>
                </a:extLst>
              </p:cNvPr>
              <p:cNvGrpSpPr/>
              <p:nvPr userDrawn="1"/>
            </p:nvGrpSpPr>
            <p:grpSpPr>
              <a:xfrm>
                <a:off x="-2403869" y="3460544"/>
                <a:ext cx="155951" cy="131922"/>
                <a:chOff x="12968836" y="3354170"/>
                <a:chExt cx="404806" cy="342433"/>
              </a:xfrm>
            </p:grpSpPr>
            <p:sp>
              <p:nvSpPr>
                <p:cNvPr id="177" name="Rechthoek: afgeronde hoeken 176">
                  <a:extLst>
                    <a:ext uri="{FF2B5EF4-FFF2-40B4-BE49-F238E27FC236}">
                      <a16:creationId xmlns:a16="http://schemas.microsoft.com/office/drawing/2014/main" id="{E60D4A3A-4B8D-4567-8315-37547FE1041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8" name="Rechthoek 177">
                  <a:extLst>
                    <a:ext uri="{FF2B5EF4-FFF2-40B4-BE49-F238E27FC236}">
                      <a16:creationId xmlns:a16="http://schemas.microsoft.com/office/drawing/2014/main" id="{B37C54DE-1B0C-457D-AD31-648633F555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8D3BC45C-7FCC-437A-A6CF-CF552E40AE2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5E0F6BBC-2AB4-4FC2-BDB6-35F8A9042EE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4E548137-9B05-4CB0-B136-A734289CC2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9996F277-EBB8-4B14-838F-A823D722E1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65" name="Groep 164">
                <a:extLst>
                  <a:ext uri="{FF2B5EF4-FFF2-40B4-BE49-F238E27FC236}">
                    <a16:creationId xmlns:a16="http://schemas.microsoft.com/office/drawing/2014/main" id="{F4F649FF-2DE4-437C-8114-5562A1AD9B15}"/>
                  </a:ext>
                </a:extLst>
              </p:cNvPr>
              <p:cNvGrpSpPr/>
              <p:nvPr userDrawn="1"/>
            </p:nvGrpSpPr>
            <p:grpSpPr>
              <a:xfrm>
                <a:off x="-2423424" y="3690208"/>
                <a:ext cx="166739" cy="218963"/>
                <a:chOff x="12940828" y="3950597"/>
                <a:chExt cx="432813" cy="568367"/>
              </a:xfrm>
            </p:grpSpPr>
            <p:grpSp>
              <p:nvGrpSpPr>
                <p:cNvPr id="169" name="Groep 168">
                  <a:extLst>
                    <a:ext uri="{FF2B5EF4-FFF2-40B4-BE49-F238E27FC236}">
                      <a16:creationId xmlns:a16="http://schemas.microsoft.com/office/drawing/2014/main" id="{C0D29CAB-85C6-4E77-AFDF-F6A94A41BF8D}"/>
                    </a:ext>
                  </a:extLst>
                </p:cNvPr>
                <p:cNvGrpSpPr/>
                <p:nvPr userDrawn="1"/>
              </p:nvGrpSpPr>
              <p:grpSpPr>
                <a:xfrm>
                  <a:off x="13000382" y="4006891"/>
                  <a:ext cx="373259" cy="315747"/>
                  <a:chOff x="12968836" y="3354170"/>
                  <a:chExt cx="404806" cy="342433"/>
                </a:xfrm>
              </p:grpSpPr>
              <p:sp>
                <p:nvSpPr>
                  <p:cNvPr id="171" name="Rechthoek: afgeronde hoeken 170">
                    <a:extLst>
                      <a:ext uri="{FF2B5EF4-FFF2-40B4-BE49-F238E27FC236}">
                        <a16:creationId xmlns:a16="http://schemas.microsoft.com/office/drawing/2014/main" id="{482558CC-A2C0-4749-8EBD-915C5A686C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2" name="Rechthoek 171">
                    <a:extLst>
                      <a:ext uri="{FF2B5EF4-FFF2-40B4-BE49-F238E27FC236}">
                        <a16:creationId xmlns:a16="http://schemas.microsoft.com/office/drawing/2014/main" id="{C023616D-FF6A-4DC1-A5B0-D036DD5121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3" name="Rechthoek 172">
                    <a:extLst>
                      <a:ext uri="{FF2B5EF4-FFF2-40B4-BE49-F238E27FC236}">
                        <a16:creationId xmlns:a16="http://schemas.microsoft.com/office/drawing/2014/main" id="{510D8EB7-1E33-4459-8FCA-119EEF7748E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4" name="Rechthoek 173">
                    <a:extLst>
                      <a:ext uri="{FF2B5EF4-FFF2-40B4-BE49-F238E27FC236}">
                        <a16:creationId xmlns:a16="http://schemas.microsoft.com/office/drawing/2014/main" id="{CBE344E5-0367-4EE2-99BD-89DF99A700A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5" name="Rechthoek 174">
                    <a:extLst>
                      <a:ext uri="{FF2B5EF4-FFF2-40B4-BE49-F238E27FC236}">
                        <a16:creationId xmlns:a16="http://schemas.microsoft.com/office/drawing/2014/main" id="{876AAD2D-2F78-4B70-B051-4F58C08C2CF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6" name="Rechthoek 175">
                    <a:extLst>
                      <a:ext uri="{FF2B5EF4-FFF2-40B4-BE49-F238E27FC236}">
                        <a16:creationId xmlns:a16="http://schemas.microsoft.com/office/drawing/2014/main" id="{50565061-A4E3-4271-A087-961929386A1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0" name="Boog 169">
                  <a:extLst>
                    <a:ext uri="{FF2B5EF4-FFF2-40B4-BE49-F238E27FC236}">
                      <a16:creationId xmlns:a16="http://schemas.microsoft.com/office/drawing/2014/main" id="{5F0CBFBA-5570-4B23-BF50-88D689F38FD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6" name="Tekstvak 165">
                <a:extLst>
                  <a:ext uri="{FF2B5EF4-FFF2-40B4-BE49-F238E27FC236}">
                    <a16:creationId xmlns:a16="http://schemas.microsoft.com/office/drawing/2014/main" id="{C207DF55-3BC4-46E5-BF50-05D200E48B6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67" name="Tekstvak 166">
                <a:extLst>
                  <a:ext uri="{FF2B5EF4-FFF2-40B4-BE49-F238E27FC236}">
                    <a16:creationId xmlns:a16="http://schemas.microsoft.com/office/drawing/2014/main" id="{7E8A866B-43BD-4AA0-AD5F-5D89A833C2C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68" name="Vrije vorm: vorm 167">
                <a:extLst>
                  <a:ext uri="{FF2B5EF4-FFF2-40B4-BE49-F238E27FC236}">
                    <a16:creationId xmlns:a16="http://schemas.microsoft.com/office/drawing/2014/main" id="{0336DF41-DF50-406B-8BC8-E20E433F12D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24" name="Groep 123">
              <a:extLst>
                <a:ext uri="{FF2B5EF4-FFF2-40B4-BE49-F238E27FC236}">
                  <a16:creationId xmlns:a16="http://schemas.microsoft.com/office/drawing/2014/main" id="{6EEC0DCD-D7E8-44A9-89A1-F48AE734E1A3}"/>
                </a:ext>
              </a:extLst>
            </p:cNvPr>
            <p:cNvGrpSpPr/>
            <p:nvPr userDrawn="1"/>
          </p:nvGrpSpPr>
          <p:grpSpPr>
            <a:xfrm>
              <a:off x="-3786165" y="5728778"/>
              <a:ext cx="3693386" cy="959696"/>
              <a:chOff x="-3786437" y="6163468"/>
              <a:chExt cx="3693386" cy="959696"/>
            </a:xfrm>
          </p:grpSpPr>
          <p:sp>
            <p:nvSpPr>
              <p:cNvPr id="152" name="Rechthoek 151">
                <a:extLst>
                  <a:ext uri="{FF2B5EF4-FFF2-40B4-BE49-F238E27FC236}">
                    <a16:creationId xmlns:a16="http://schemas.microsoft.com/office/drawing/2014/main" id="{0F502425-713A-424D-BE67-DDF0DAF937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53" name="ICOON_info">
                <a:extLst>
                  <a:ext uri="{FF2B5EF4-FFF2-40B4-BE49-F238E27FC236}">
                    <a16:creationId xmlns:a16="http://schemas.microsoft.com/office/drawing/2014/main" id="{E45018E9-274A-49CD-A6D8-7B833C267EBD}"/>
                  </a:ext>
                </a:extLst>
              </p:cNvPr>
              <p:cNvGrpSpPr/>
              <p:nvPr userDrawn="1"/>
            </p:nvGrpSpPr>
            <p:grpSpPr>
              <a:xfrm>
                <a:off x="-376736" y="6163468"/>
                <a:ext cx="283685" cy="283685"/>
                <a:chOff x="-510741" y="5913713"/>
                <a:chExt cx="267555" cy="267555"/>
              </a:xfrm>
            </p:grpSpPr>
            <p:sp>
              <p:nvSpPr>
                <p:cNvPr id="160" name="Ovaal 159">
                  <a:extLst>
                    <a:ext uri="{FF2B5EF4-FFF2-40B4-BE49-F238E27FC236}">
                      <a16:creationId xmlns:a16="http://schemas.microsoft.com/office/drawing/2014/main" id="{5BAC886E-7AA0-4BC2-A792-BE7F87D2F40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61" name="Graphic 163" descr="Informatie">
                  <a:extLst>
                    <a:ext uri="{FF2B5EF4-FFF2-40B4-BE49-F238E27FC236}">
                      <a16:creationId xmlns:a16="http://schemas.microsoft.com/office/drawing/2014/main" id="{8596946F-AC02-4C16-BA8D-52CDB828964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54" name="Groep 153">
                <a:extLst>
                  <a:ext uri="{FF2B5EF4-FFF2-40B4-BE49-F238E27FC236}">
                    <a16:creationId xmlns:a16="http://schemas.microsoft.com/office/drawing/2014/main" id="{32BE08F7-CB47-4BD5-838E-C778EFB8697A}"/>
                  </a:ext>
                </a:extLst>
              </p:cNvPr>
              <p:cNvGrpSpPr/>
              <p:nvPr userDrawn="1"/>
            </p:nvGrpSpPr>
            <p:grpSpPr>
              <a:xfrm>
                <a:off x="-938434" y="6420818"/>
                <a:ext cx="627798" cy="576693"/>
                <a:chOff x="-938434" y="4570310"/>
                <a:chExt cx="627798" cy="576693"/>
              </a:xfrm>
            </p:grpSpPr>
            <p:grpSp>
              <p:nvGrpSpPr>
                <p:cNvPr id="155" name="Inspireren">
                  <a:extLst>
                    <a:ext uri="{FF2B5EF4-FFF2-40B4-BE49-F238E27FC236}">
                      <a16:creationId xmlns:a16="http://schemas.microsoft.com/office/drawing/2014/main" id="{15956FFA-A9D3-40D3-8E4C-528F61D371C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57" name="Freeform 12">
                    <a:extLst>
                      <a:ext uri="{FF2B5EF4-FFF2-40B4-BE49-F238E27FC236}">
                        <a16:creationId xmlns:a16="http://schemas.microsoft.com/office/drawing/2014/main" id="{249CE004-A1EF-42EF-A215-FB3C8DD197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8" name="Freeform 13">
                    <a:extLst>
                      <a:ext uri="{FF2B5EF4-FFF2-40B4-BE49-F238E27FC236}">
                        <a16:creationId xmlns:a16="http://schemas.microsoft.com/office/drawing/2014/main" id="{5729073D-2861-4D94-804E-C9C4200E877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9" name="Freeform 14">
                    <a:extLst>
                      <a:ext uri="{FF2B5EF4-FFF2-40B4-BE49-F238E27FC236}">
                        <a16:creationId xmlns:a16="http://schemas.microsoft.com/office/drawing/2014/main" id="{9694F047-D89C-4CEC-9165-6948ECDD6A1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56" name="Tekstvak 155">
                  <a:extLst>
                    <a:ext uri="{FF2B5EF4-FFF2-40B4-BE49-F238E27FC236}">
                      <a16:creationId xmlns:a16="http://schemas.microsoft.com/office/drawing/2014/main" id="{2D8B3137-F3E9-44B9-8E77-28F0E901733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25" name="Groep 124">
              <a:extLst>
                <a:ext uri="{FF2B5EF4-FFF2-40B4-BE49-F238E27FC236}">
                  <a16:creationId xmlns:a16="http://schemas.microsoft.com/office/drawing/2014/main" id="{C55D4F51-1809-4AC9-B985-F6BC6B471217}"/>
                </a:ext>
              </a:extLst>
            </p:cNvPr>
            <p:cNvGrpSpPr/>
            <p:nvPr userDrawn="1"/>
          </p:nvGrpSpPr>
          <p:grpSpPr>
            <a:xfrm>
              <a:off x="-3367447" y="1226982"/>
              <a:ext cx="791775" cy="406485"/>
              <a:chOff x="-3565087" y="1409294"/>
              <a:chExt cx="627469" cy="322133"/>
            </a:xfrm>
          </p:grpSpPr>
          <p:grpSp>
            <p:nvGrpSpPr>
              <p:cNvPr id="146" name="Groep 145">
                <a:extLst>
                  <a:ext uri="{FF2B5EF4-FFF2-40B4-BE49-F238E27FC236}">
                    <a16:creationId xmlns:a16="http://schemas.microsoft.com/office/drawing/2014/main" id="{D548B0B1-2510-4ADD-B9FD-9BEAB895E1A7}"/>
                  </a:ext>
                </a:extLst>
              </p:cNvPr>
              <p:cNvGrpSpPr/>
              <p:nvPr userDrawn="1"/>
            </p:nvGrpSpPr>
            <p:grpSpPr>
              <a:xfrm>
                <a:off x="-3364916" y="1409294"/>
                <a:ext cx="225195" cy="195499"/>
                <a:chOff x="10307162" y="1361199"/>
                <a:chExt cx="2200275" cy="1914525"/>
              </a:xfrm>
            </p:grpSpPr>
            <p:sp>
              <p:nvSpPr>
                <p:cNvPr id="148" name="Vrije vorm: vorm 147">
                  <a:extLst>
                    <a:ext uri="{FF2B5EF4-FFF2-40B4-BE49-F238E27FC236}">
                      <a16:creationId xmlns:a16="http://schemas.microsoft.com/office/drawing/2014/main" id="{9ED33032-4F5E-416F-A2BA-45D3D252C8A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49" name="Groep 148">
                  <a:extLst>
                    <a:ext uri="{FF2B5EF4-FFF2-40B4-BE49-F238E27FC236}">
                      <a16:creationId xmlns:a16="http://schemas.microsoft.com/office/drawing/2014/main" id="{9BE6C98B-0536-49D7-B3E5-074A4EEB565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50" name="Vrije vorm: vorm 149">
                    <a:extLst>
                      <a:ext uri="{FF2B5EF4-FFF2-40B4-BE49-F238E27FC236}">
                        <a16:creationId xmlns:a16="http://schemas.microsoft.com/office/drawing/2014/main" id="{59E49906-B1EC-47FE-8B63-7B5361499C6B}"/>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51" name="Vrije vorm: vorm 150">
                    <a:extLst>
                      <a:ext uri="{FF2B5EF4-FFF2-40B4-BE49-F238E27FC236}">
                        <a16:creationId xmlns:a16="http://schemas.microsoft.com/office/drawing/2014/main" id="{05431BE2-E55C-483E-A1B8-2B737C4B7592}"/>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47" name="Tekstvak 146">
                <a:extLst>
                  <a:ext uri="{FF2B5EF4-FFF2-40B4-BE49-F238E27FC236}">
                    <a16:creationId xmlns:a16="http://schemas.microsoft.com/office/drawing/2014/main" id="{084183E7-D6F2-4856-9A5A-10D54D99B5F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26" name="Groep 125">
              <a:extLst>
                <a:ext uri="{FF2B5EF4-FFF2-40B4-BE49-F238E27FC236}">
                  <a16:creationId xmlns:a16="http://schemas.microsoft.com/office/drawing/2014/main" id="{24BD2157-098E-4024-97CA-FB6AC81C9194}"/>
                </a:ext>
              </a:extLst>
            </p:cNvPr>
            <p:cNvGrpSpPr/>
            <p:nvPr userDrawn="1"/>
          </p:nvGrpSpPr>
          <p:grpSpPr>
            <a:xfrm>
              <a:off x="-3354295" y="5166361"/>
              <a:ext cx="514284" cy="506545"/>
              <a:chOff x="12617641" y="3403239"/>
              <a:chExt cx="752963" cy="741634"/>
            </a:xfrm>
          </p:grpSpPr>
          <p:grpSp>
            <p:nvGrpSpPr>
              <p:cNvPr id="130" name="Groep 129">
                <a:extLst>
                  <a:ext uri="{FF2B5EF4-FFF2-40B4-BE49-F238E27FC236}">
                    <a16:creationId xmlns:a16="http://schemas.microsoft.com/office/drawing/2014/main" id="{1C7682AF-2BE8-40E1-A746-E3E014335212}"/>
                  </a:ext>
                </a:extLst>
              </p:cNvPr>
              <p:cNvGrpSpPr/>
              <p:nvPr userDrawn="1"/>
            </p:nvGrpSpPr>
            <p:grpSpPr>
              <a:xfrm>
                <a:off x="12771530" y="3403239"/>
                <a:ext cx="467176" cy="448491"/>
                <a:chOff x="12782157" y="3403239"/>
                <a:chExt cx="467176" cy="448491"/>
              </a:xfrm>
            </p:grpSpPr>
            <p:grpSp>
              <p:nvGrpSpPr>
                <p:cNvPr id="133" name="Groep 132">
                  <a:extLst>
                    <a:ext uri="{FF2B5EF4-FFF2-40B4-BE49-F238E27FC236}">
                      <a16:creationId xmlns:a16="http://schemas.microsoft.com/office/drawing/2014/main" id="{E756173C-A8F8-4645-A95B-65507641973B}"/>
                    </a:ext>
                  </a:extLst>
                </p:cNvPr>
                <p:cNvGrpSpPr/>
                <p:nvPr userDrawn="1"/>
              </p:nvGrpSpPr>
              <p:grpSpPr>
                <a:xfrm>
                  <a:off x="12782157" y="3403239"/>
                  <a:ext cx="412976" cy="396132"/>
                  <a:chOff x="13554906" y="3320109"/>
                  <a:chExt cx="443917" cy="425811"/>
                </a:xfrm>
              </p:grpSpPr>
              <p:grpSp>
                <p:nvGrpSpPr>
                  <p:cNvPr id="140" name="Groep 139">
                    <a:extLst>
                      <a:ext uri="{FF2B5EF4-FFF2-40B4-BE49-F238E27FC236}">
                        <a16:creationId xmlns:a16="http://schemas.microsoft.com/office/drawing/2014/main" id="{5467DD6A-DC49-4000-9CA3-5040F81D912A}"/>
                      </a:ext>
                    </a:extLst>
                  </p:cNvPr>
                  <p:cNvGrpSpPr/>
                  <p:nvPr userDrawn="1"/>
                </p:nvGrpSpPr>
                <p:grpSpPr>
                  <a:xfrm>
                    <a:off x="13554906" y="3320109"/>
                    <a:ext cx="443917" cy="425811"/>
                    <a:chOff x="12909684" y="1276143"/>
                    <a:chExt cx="443917" cy="425811"/>
                  </a:xfrm>
                </p:grpSpPr>
                <p:sp>
                  <p:nvSpPr>
                    <p:cNvPr id="143" name="Rechthoek 142">
                      <a:extLst>
                        <a:ext uri="{FF2B5EF4-FFF2-40B4-BE49-F238E27FC236}">
                          <a16:creationId xmlns:a16="http://schemas.microsoft.com/office/drawing/2014/main" id="{5C6AD110-943C-4065-88EC-A505BD6D233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2CCCEDD-7D4E-4F5C-B586-F57517C377E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Ovaal 144">
                      <a:extLst>
                        <a:ext uri="{FF2B5EF4-FFF2-40B4-BE49-F238E27FC236}">
                          <a16:creationId xmlns:a16="http://schemas.microsoft.com/office/drawing/2014/main" id="{C2B3FBBD-6B17-479F-B7DC-93944AFF381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41" name="Afbeelding 140">
                    <a:extLst>
                      <a:ext uri="{FF2B5EF4-FFF2-40B4-BE49-F238E27FC236}">
                        <a16:creationId xmlns:a16="http://schemas.microsoft.com/office/drawing/2014/main" id="{668CA53D-9B02-4C46-B38D-6CF0C46FC97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42" name="Afbeelding 141">
                    <a:extLst>
                      <a:ext uri="{FF2B5EF4-FFF2-40B4-BE49-F238E27FC236}">
                        <a16:creationId xmlns:a16="http://schemas.microsoft.com/office/drawing/2014/main" id="{FAEA06E4-4D72-4631-AEA0-06C3AB2AEA2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34" name="Groep 133">
                  <a:extLst>
                    <a:ext uri="{FF2B5EF4-FFF2-40B4-BE49-F238E27FC236}">
                      <a16:creationId xmlns:a16="http://schemas.microsoft.com/office/drawing/2014/main" id="{0F4BFD01-D69C-4B2C-AC80-C3A9BC9D7B1D}"/>
                    </a:ext>
                  </a:extLst>
                </p:cNvPr>
                <p:cNvGrpSpPr/>
                <p:nvPr userDrawn="1"/>
              </p:nvGrpSpPr>
              <p:grpSpPr>
                <a:xfrm>
                  <a:off x="13103513" y="3705268"/>
                  <a:ext cx="145820" cy="146462"/>
                  <a:chOff x="13096169" y="3602278"/>
                  <a:chExt cx="145820" cy="146462"/>
                </a:xfrm>
              </p:grpSpPr>
              <p:sp>
                <p:nvSpPr>
                  <p:cNvPr id="138" name="Rechthoek 137">
                    <a:extLst>
                      <a:ext uri="{FF2B5EF4-FFF2-40B4-BE49-F238E27FC236}">
                        <a16:creationId xmlns:a16="http://schemas.microsoft.com/office/drawing/2014/main" id="{6D677224-074F-4E3E-B9D4-E7D330A1BFD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7252F381-5FF6-44B6-A536-08E2E469838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5" name="Groep 134">
                  <a:extLst>
                    <a:ext uri="{FF2B5EF4-FFF2-40B4-BE49-F238E27FC236}">
                      <a16:creationId xmlns:a16="http://schemas.microsoft.com/office/drawing/2014/main" id="{0499F054-6303-461C-A16E-8655B35E6590}"/>
                    </a:ext>
                  </a:extLst>
                </p:cNvPr>
                <p:cNvGrpSpPr/>
                <p:nvPr userDrawn="1"/>
              </p:nvGrpSpPr>
              <p:grpSpPr>
                <a:xfrm rot="10800000">
                  <a:off x="13061402" y="3665637"/>
                  <a:ext cx="145820" cy="146462"/>
                  <a:chOff x="13096169" y="3602278"/>
                  <a:chExt cx="145820" cy="146462"/>
                </a:xfrm>
              </p:grpSpPr>
              <p:sp>
                <p:nvSpPr>
                  <p:cNvPr id="136" name="Rechthoek 135">
                    <a:extLst>
                      <a:ext uri="{FF2B5EF4-FFF2-40B4-BE49-F238E27FC236}">
                        <a16:creationId xmlns:a16="http://schemas.microsoft.com/office/drawing/2014/main" id="{200070AD-982C-469E-9127-59450BB7DFF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7" name="Rechthoek 136">
                    <a:extLst>
                      <a:ext uri="{FF2B5EF4-FFF2-40B4-BE49-F238E27FC236}">
                        <a16:creationId xmlns:a16="http://schemas.microsoft.com/office/drawing/2014/main" id="{EA56BCE4-04B3-4FFE-B258-6BE172B7AA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31" name="Rechthoek 130">
                <a:extLst>
                  <a:ext uri="{FF2B5EF4-FFF2-40B4-BE49-F238E27FC236}">
                    <a16:creationId xmlns:a16="http://schemas.microsoft.com/office/drawing/2014/main" id="{65796833-FA18-4452-BD58-4C17E811896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32" name="Gelijkbenige driehoek 131">
                <a:extLst>
                  <a:ext uri="{FF2B5EF4-FFF2-40B4-BE49-F238E27FC236}">
                    <a16:creationId xmlns:a16="http://schemas.microsoft.com/office/drawing/2014/main" id="{2F55823A-BBD5-420C-9486-0B35C73CA7A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27" name="Ovaal 126">
              <a:extLst>
                <a:ext uri="{FF2B5EF4-FFF2-40B4-BE49-F238E27FC236}">
                  <a16:creationId xmlns:a16="http://schemas.microsoft.com/office/drawing/2014/main" id="{1F2917C8-9878-4EA3-85D7-152EBD39B5F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28" name="Rechthoek 127">
              <a:extLst>
                <a:ext uri="{FF2B5EF4-FFF2-40B4-BE49-F238E27FC236}">
                  <a16:creationId xmlns:a16="http://schemas.microsoft.com/office/drawing/2014/main" id="{3FD7C259-63FF-408B-AFCE-285798F00A89}"/>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9" name="Rechthoek 128">
              <a:extLst>
                <a:ext uri="{FF2B5EF4-FFF2-40B4-BE49-F238E27FC236}">
                  <a16:creationId xmlns:a16="http://schemas.microsoft.com/office/drawing/2014/main" id="{E709F049-9CAB-4FA9-8B36-7BCA9FC57D84}"/>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#2</a:t>
            </a:r>
            <a:endParaRPr lang="nl-NL" sz="1400" b="1" cap="all" spc="0" baseline="0" dirty="0">
              <a:solidFill>
                <a:sysClr val="windowText" lastClr="000000"/>
              </a:solidFill>
              <a:latin typeface="+mn-lt"/>
              <a:cs typeface="Calibri" panose="020F0502020204030204" pitchFamily="34" charset="0"/>
            </a:endParaRPr>
          </a:p>
        </p:txBody>
      </p:sp>
      <p:grpSp>
        <p:nvGrpSpPr>
          <p:cNvPr id="12" name="Groep 11">
            <a:extLst>
              <a:ext uri="{FF2B5EF4-FFF2-40B4-BE49-F238E27FC236}">
                <a16:creationId xmlns:a16="http://schemas.microsoft.com/office/drawing/2014/main" id="{D29EDBDA-9FE8-49DE-9603-8702C5F5A2D7}"/>
              </a:ext>
            </a:extLst>
          </p:cNvPr>
          <p:cNvGrpSpPr/>
          <p:nvPr userDrawn="1"/>
        </p:nvGrpSpPr>
        <p:grpSpPr>
          <a:xfrm>
            <a:off x="5042047" y="1130876"/>
            <a:ext cx="2113624" cy="4588110"/>
            <a:chOff x="5042047" y="1130876"/>
            <a:chExt cx="2113624" cy="4588110"/>
          </a:xfrm>
        </p:grpSpPr>
        <p:sp>
          <p:nvSpPr>
            <p:cNvPr id="21" name="Vrije vorm: vorm 20">
              <a:extLst>
                <a:ext uri="{FF2B5EF4-FFF2-40B4-BE49-F238E27FC236}">
                  <a16:creationId xmlns:a16="http://schemas.microsoft.com/office/drawing/2014/main" id="{4558D9BE-F98A-40EB-957C-9B2FE0D31667}"/>
                </a:ext>
              </a:extLst>
            </p:cNvPr>
            <p:cNvSpPr/>
            <p:nvPr/>
          </p:nvSpPr>
          <p:spPr>
            <a:xfrm>
              <a:off x="5042047" y="1130876"/>
              <a:ext cx="2113624" cy="515518"/>
            </a:xfrm>
            <a:custGeom>
              <a:avLst/>
              <a:gdLst>
                <a:gd name="connsiteX0" fmla="*/ 0 w 2113624"/>
                <a:gd name="connsiteY0" fmla="*/ 0 h 515518"/>
                <a:gd name="connsiteX1" fmla="*/ 2113624 w 2113624"/>
                <a:gd name="connsiteY1" fmla="*/ 0 h 515518"/>
                <a:gd name="connsiteX2" fmla="*/ 2113624 w 2113624"/>
                <a:gd name="connsiteY2" fmla="*/ 515518 h 515518"/>
                <a:gd name="connsiteX3" fmla="*/ 0 w 2113624"/>
                <a:gd name="connsiteY3" fmla="*/ 515518 h 515518"/>
              </a:gdLst>
              <a:ahLst/>
              <a:cxnLst>
                <a:cxn ang="0">
                  <a:pos x="connsiteX0" y="connsiteY0"/>
                </a:cxn>
                <a:cxn ang="0">
                  <a:pos x="connsiteX1" y="connsiteY1"/>
                </a:cxn>
                <a:cxn ang="0">
                  <a:pos x="connsiteX2" y="connsiteY2"/>
                </a:cxn>
                <a:cxn ang="0">
                  <a:pos x="connsiteX3" y="connsiteY3"/>
                </a:cxn>
              </a:cxnLst>
              <a:rect l="l" t="t" r="r" b="b"/>
              <a:pathLst>
                <a:path w="2113624" h="515518">
                  <a:moveTo>
                    <a:pt x="0" y="0"/>
                  </a:moveTo>
                  <a:lnTo>
                    <a:pt x="2113624" y="0"/>
                  </a:lnTo>
                  <a:lnTo>
                    <a:pt x="2113624" y="515518"/>
                  </a:lnTo>
                  <a:lnTo>
                    <a:pt x="0" y="515518"/>
                  </a:lnTo>
                  <a:close/>
                </a:path>
              </a:pathLst>
            </a:custGeom>
            <a:solidFill>
              <a:srgbClr val="F2F2F2"/>
            </a:solidFill>
            <a:ln w="11973" cap="flat">
              <a:noFill/>
              <a:prstDash val="solid"/>
              <a:miter/>
            </a:ln>
          </p:spPr>
          <p:txBody>
            <a:bodyPr rtlCol="0" anchor="ctr"/>
            <a:lstStyle/>
            <a:p>
              <a:endParaRPr lang="nl-NL" dirty="0"/>
            </a:p>
          </p:txBody>
        </p:sp>
        <p:grpSp>
          <p:nvGrpSpPr>
            <p:cNvPr id="28" name="Graphic 1">
              <a:extLst>
                <a:ext uri="{FF2B5EF4-FFF2-40B4-BE49-F238E27FC236}">
                  <a16:creationId xmlns:a16="http://schemas.microsoft.com/office/drawing/2014/main" id="{087C003E-8997-4D3A-9610-1DBFAA6D9FAB}"/>
                </a:ext>
              </a:extLst>
            </p:cNvPr>
            <p:cNvGrpSpPr/>
            <p:nvPr/>
          </p:nvGrpSpPr>
          <p:grpSpPr>
            <a:xfrm>
              <a:off x="6978237" y="5180690"/>
              <a:ext cx="19182" cy="86319"/>
              <a:chOff x="6978237" y="5180690"/>
              <a:chExt cx="19182" cy="86319"/>
            </a:xfrm>
            <a:solidFill>
              <a:srgbClr val="9D9D9D"/>
            </a:solidFill>
          </p:grpSpPr>
          <p:sp>
            <p:nvSpPr>
              <p:cNvPr id="29" name="Vrije vorm: vorm 28">
                <a:extLst>
                  <a:ext uri="{FF2B5EF4-FFF2-40B4-BE49-F238E27FC236}">
                    <a16:creationId xmlns:a16="http://schemas.microsoft.com/office/drawing/2014/main" id="{8BAAF3DF-9411-4670-8216-B56CBFE4E7C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994B5EB9-5179-45EF-B2D1-850BF6B9138B}"/>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5B806DCF-806C-4528-A4CB-2CE2AD372B27}"/>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sp>
          <p:nvSpPr>
            <p:cNvPr id="33" name="Vrije vorm: vorm 32">
              <a:extLst>
                <a:ext uri="{FF2B5EF4-FFF2-40B4-BE49-F238E27FC236}">
                  <a16:creationId xmlns:a16="http://schemas.microsoft.com/office/drawing/2014/main" id="{98C84078-A931-4213-B7AC-97F48F28CBD4}"/>
                </a:ext>
              </a:extLst>
            </p:cNvPr>
            <p:cNvSpPr/>
            <p:nvPr/>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sp>
          <p:nvSpPr>
            <p:cNvPr id="34" name="Vrije vorm: vorm 33">
              <a:extLst>
                <a:ext uri="{FF2B5EF4-FFF2-40B4-BE49-F238E27FC236}">
                  <a16:creationId xmlns:a16="http://schemas.microsoft.com/office/drawing/2014/main" id="{1D395E14-B2A1-4B71-9142-0E5547581B88}"/>
                </a:ext>
              </a:extLst>
            </p:cNvPr>
            <p:cNvSpPr/>
            <p:nvPr/>
          </p:nvSpPr>
          <p:spPr>
            <a:xfrm>
              <a:off x="5042047" y="1997665"/>
              <a:ext cx="2113624" cy="2094442"/>
            </a:xfrm>
            <a:custGeom>
              <a:avLst/>
              <a:gdLst>
                <a:gd name="connsiteX0" fmla="*/ 0 w 2113624"/>
                <a:gd name="connsiteY0" fmla="*/ 0 h 2094442"/>
                <a:gd name="connsiteX1" fmla="*/ 2113624 w 2113624"/>
                <a:gd name="connsiteY1" fmla="*/ 0 h 2094442"/>
                <a:gd name="connsiteX2" fmla="*/ 2113624 w 2113624"/>
                <a:gd name="connsiteY2" fmla="*/ 2094442 h 2094442"/>
                <a:gd name="connsiteX3" fmla="*/ 0 w 2113624"/>
                <a:gd name="connsiteY3" fmla="*/ 2094442 h 2094442"/>
              </a:gdLst>
              <a:ahLst/>
              <a:cxnLst>
                <a:cxn ang="0">
                  <a:pos x="connsiteX0" y="connsiteY0"/>
                </a:cxn>
                <a:cxn ang="0">
                  <a:pos x="connsiteX1" y="connsiteY1"/>
                </a:cxn>
                <a:cxn ang="0">
                  <a:pos x="connsiteX2" y="connsiteY2"/>
                </a:cxn>
                <a:cxn ang="0">
                  <a:pos x="connsiteX3" y="connsiteY3"/>
                </a:cxn>
              </a:cxnLst>
              <a:rect l="l" t="t" r="r" b="b"/>
              <a:pathLst>
                <a:path w="2113624" h="2094442">
                  <a:moveTo>
                    <a:pt x="0" y="0"/>
                  </a:moveTo>
                  <a:lnTo>
                    <a:pt x="2113624" y="0"/>
                  </a:lnTo>
                  <a:lnTo>
                    <a:pt x="2113624" y="2094442"/>
                  </a:lnTo>
                  <a:lnTo>
                    <a:pt x="0" y="2094442"/>
                  </a:lnTo>
                  <a:close/>
                </a:path>
              </a:pathLst>
            </a:custGeom>
            <a:solidFill>
              <a:srgbClr val="CECCCD"/>
            </a:solidFill>
            <a:ln w="11973" cap="flat">
              <a:noFill/>
              <a:prstDash val="solid"/>
              <a:miter/>
            </a:ln>
          </p:spPr>
          <p:txBody>
            <a:bodyPr rtlCol="0" anchor="ctr"/>
            <a:lstStyle/>
            <a:p>
              <a:endParaRPr lang="nl-NL" dirty="0"/>
            </a:p>
          </p:txBody>
        </p:sp>
        <p:grpSp>
          <p:nvGrpSpPr>
            <p:cNvPr id="35" name="Graphic 1">
              <a:extLst>
                <a:ext uri="{FF2B5EF4-FFF2-40B4-BE49-F238E27FC236}">
                  <a16:creationId xmlns:a16="http://schemas.microsoft.com/office/drawing/2014/main" id="{087C003E-8997-4D3A-9610-1DBFAA6D9FAB}"/>
                </a:ext>
              </a:extLst>
            </p:cNvPr>
            <p:cNvGrpSpPr/>
            <p:nvPr/>
          </p:nvGrpSpPr>
          <p:grpSpPr>
            <a:xfrm>
              <a:off x="5199100" y="1412612"/>
              <a:ext cx="1798319" cy="183275"/>
              <a:chOff x="5199100" y="1412612"/>
              <a:chExt cx="1798319" cy="183275"/>
            </a:xfrm>
          </p:grpSpPr>
          <p:grpSp>
            <p:nvGrpSpPr>
              <p:cNvPr id="36" name="Graphic 1">
                <a:extLst>
                  <a:ext uri="{FF2B5EF4-FFF2-40B4-BE49-F238E27FC236}">
                    <a16:creationId xmlns:a16="http://schemas.microsoft.com/office/drawing/2014/main" id="{087C003E-8997-4D3A-9610-1DBFAA6D9FAB}"/>
                  </a:ext>
                </a:extLst>
              </p:cNvPr>
              <p:cNvGrpSpPr/>
              <p:nvPr/>
            </p:nvGrpSpPr>
            <p:grpSpPr>
              <a:xfrm>
                <a:off x="5199100" y="1436590"/>
                <a:ext cx="718128" cy="159297"/>
                <a:chOff x="5199100" y="1436590"/>
                <a:chExt cx="718128" cy="159297"/>
              </a:xfrm>
            </p:grpSpPr>
            <p:grpSp>
              <p:nvGrpSpPr>
                <p:cNvPr id="37" name="Graphic 1">
                  <a:extLst>
                    <a:ext uri="{FF2B5EF4-FFF2-40B4-BE49-F238E27FC236}">
                      <a16:creationId xmlns:a16="http://schemas.microsoft.com/office/drawing/2014/main" id="{087C003E-8997-4D3A-9610-1DBFAA6D9FAB}"/>
                    </a:ext>
                  </a:extLst>
                </p:cNvPr>
                <p:cNvGrpSpPr/>
                <p:nvPr/>
              </p:nvGrpSpPr>
              <p:grpSpPr>
                <a:xfrm>
                  <a:off x="5410852" y="1452942"/>
                  <a:ext cx="506376" cy="142945"/>
                  <a:chOff x="5410852" y="1452942"/>
                  <a:chExt cx="506376" cy="142945"/>
                </a:xfrm>
                <a:solidFill>
                  <a:srgbClr val="333333"/>
                </a:solidFill>
              </p:grpSpPr>
              <p:sp>
                <p:nvSpPr>
                  <p:cNvPr id="38" name="Vrije vorm: vorm 37">
                    <a:extLst>
                      <a:ext uri="{FF2B5EF4-FFF2-40B4-BE49-F238E27FC236}">
                        <a16:creationId xmlns:a16="http://schemas.microsoft.com/office/drawing/2014/main" id="{BA5D889C-482B-4405-8F70-6D0EEA498400}"/>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9" name="Vrije vorm: vorm 38">
                    <a:extLst>
                      <a:ext uri="{FF2B5EF4-FFF2-40B4-BE49-F238E27FC236}">
                        <a16:creationId xmlns:a16="http://schemas.microsoft.com/office/drawing/2014/main" id="{968DB9A5-0889-4339-912A-3738D416237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40" name="Graphic 1">
                  <a:extLst>
                    <a:ext uri="{FF2B5EF4-FFF2-40B4-BE49-F238E27FC236}">
                      <a16:creationId xmlns:a16="http://schemas.microsoft.com/office/drawing/2014/main" id="{087C003E-8997-4D3A-9610-1DBFAA6D9FAB}"/>
                    </a:ext>
                  </a:extLst>
                </p:cNvPr>
                <p:cNvGrpSpPr/>
                <p:nvPr/>
              </p:nvGrpSpPr>
              <p:grpSpPr>
                <a:xfrm>
                  <a:off x="5199100" y="1436590"/>
                  <a:ext cx="133075" cy="122285"/>
                  <a:chOff x="5199100" y="1436590"/>
                  <a:chExt cx="133075" cy="122285"/>
                </a:xfrm>
                <a:noFill/>
              </p:grpSpPr>
              <p:sp>
                <p:nvSpPr>
                  <p:cNvPr id="41" name="Vrije vorm: vorm 40">
                    <a:extLst>
                      <a:ext uri="{FF2B5EF4-FFF2-40B4-BE49-F238E27FC236}">
                        <a16:creationId xmlns:a16="http://schemas.microsoft.com/office/drawing/2014/main" id="{DCAEA01D-ADD6-4F92-9EED-0889B9ACED39}"/>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42" name="Vrije vorm: vorm 41">
                    <a:extLst>
                      <a:ext uri="{FF2B5EF4-FFF2-40B4-BE49-F238E27FC236}">
                        <a16:creationId xmlns:a16="http://schemas.microsoft.com/office/drawing/2014/main" id="{DCE99657-D67A-4F09-B4B0-4BB969970A1D}"/>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43" name="Graphic 1">
                <a:extLst>
                  <a:ext uri="{FF2B5EF4-FFF2-40B4-BE49-F238E27FC236}">
                    <a16:creationId xmlns:a16="http://schemas.microsoft.com/office/drawing/2014/main" id="{087C003E-8997-4D3A-9610-1DBFAA6D9FAB}"/>
                  </a:ext>
                </a:extLst>
              </p:cNvPr>
              <p:cNvGrpSpPr/>
              <p:nvPr/>
            </p:nvGrpSpPr>
            <p:grpSpPr>
              <a:xfrm>
                <a:off x="6564623" y="1412612"/>
                <a:ext cx="432795" cy="177434"/>
                <a:chOff x="6564623" y="1412612"/>
                <a:chExt cx="432795" cy="177434"/>
              </a:xfrm>
            </p:grpSpPr>
            <p:sp>
              <p:nvSpPr>
                <p:cNvPr id="44" name="Vrije vorm: vorm 43">
                  <a:extLst>
                    <a:ext uri="{FF2B5EF4-FFF2-40B4-BE49-F238E27FC236}">
                      <a16:creationId xmlns:a16="http://schemas.microsoft.com/office/drawing/2014/main" id="{00F1DCB8-FA3C-49B7-AFA7-5D57E4A16EC6}"/>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45" name="Graphic 1">
                  <a:extLst>
                    <a:ext uri="{FF2B5EF4-FFF2-40B4-BE49-F238E27FC236}">
                      <a16:creationId xmlns:a16="http://schemas.microsoft.com/office/drawing/2014/main" id="{087C003E-8997-4D3A-9610-1DBFAA6D9FAB}"/>
                    </a:ext>
                  </a:extLst>
                </p:cNvPr>
                <p:cNvGrpSpPr/>
                <p:nvPr/>
              </p:nvGrpSpPr>
              <p:grpSpPr>
                <a:xfrm>
                  <a:off x="6864343" y="1442584"/>
                  <a:ext cx="133075" cy="117490"/>
                  <a:chOff x="6864343" y="1442584"/>
                  <a:chExt cx="133075" cy="117490"/>
                </a:xfrm>
                <a:noFill/>
              </p:grpSpPr>
              <p:sp>
                <p:nvSpPr>
                  <p:cNvPr id="46" name="Vrije vorm: vorm 45">
                    <a:extLst>
                      <a:ext uri="{FF2B5EF4-FFF2-40B4-BE49-F238E27FC236}">
                        <a16:creationId xmlns:a16="http://schemas.microsoft.com/office/drawing/2014/main" id="{2CAF2E5B-B6D3-4255-B2F2-66C0729BEEFD}"/>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47" name="Vrije vorm: vorm 46">
                    <a:extLst>
                      <a:ext uri="{FF2B5EF4-FFF2-40B4-BE49-F238E27FC236}">
                        <a16:creationId xmlns:a16="http://schemas.microsoft.com/office/drawing/2014/main" id="{94FD2EC4-1CAE-479A-979D-1F2F7A1738CB}"/>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48" name="Graphic 1">
                  <a:extLst>
                    <a:ext uri="{FF2B5EF4-FFF2-40B4-BE49-F238E27FC236}">
                      <a16:creationId xmlns:a16="http://schemas.microsoft.com/office/drawing/2014/main" id="{087C003E-8997-4D3A-9610-1DBFAA6D9FAB}"/>
                    </a:ext>
                  </a:extLst>
                </p:cNvPr>
                <p:cNvGrpSpPr/>
                <p:nvPr/>
              </p:nvGrpSpPr>
              <p:grpSpPr>
                <a:xfrm>
                  <a:off x="6610181" y="1447380"/>
                  <a:ext cx="83921" cy="103103"/>
                  <a:chOff x="6610181" y="1447380"/>
                  <a:chExt cx="83921" cy="103103"/>
                </a:xfrm>
                <a:noFill/>
              </p:grpSpPr>
              <p:sp>
                <p:nvSpPr>
                  <p:cNvPr id="49" name="Vrije vorm: vorm 48">
                    <a:extLst>
                      <a:ext uri="{FF2B5EF4-FFF2-40B4-BE49-F238E27FC236}">
                        <a16:creationId xmlns:a16="http://schemas.microsoft.com/office/drawing/2014/main" id="{75B21DFB-8FC9-4AFF-AFF8-774FD5EC440E}"/>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50" name="Vrije vorm: vorm 49">
                    <a:extLst>
                      <a:ext uri="{FF2B5EF4-FFF2-40B4-BE49-F238E27FC236}">
                        <a16:creationId xmlns:a16="http://schemas.microsoft.com/office/drawing/2014/main" id="{603AF689-CF56-4CFA-A0DA-E0564318E7CD}"/>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51" name="Graphic 1">
                    <a:extLst>
                      <a:ext uri="{FF2B5EF4-FFF2-40B4-BE49-F238E27FC236}">
                        <a16:creationId xmlns:a16="http://schemas.microsoft.com/office/drawing/2014/main" id="{087C003E-8997-4D3A-9610-1DBFAA6D9FAB}"/>
                      </a:ext>
                    </a:extLst>
                  </p:cNvPr>
                  <p:cNvGrpSpPr/>
                  <p:nvPr/>
                </p:nvGrpSpPr>
                <p:grpSpPr>
                  <a:xfrm>
                    <a:off x="6635357" y="1447380"/>
                    <a:ext cx="33568" cy="17983"/>
                    <a:chOff x="6635357" y="1447380"/>
                    <a:chExt cx="33568" cy="17983"/>
                  </a:xfrm>
                </p:grpSpPr>
                <p:sp>
                  <p:nvSpPr>
                    <p:cNvPr id="52" name="Vrije vorm: vorm 51">
                      <a:extLst>
                        <a:ext uri="{FF2B5EF4-FFF2-40B4-BE49-F238E27FC236}">
                          <a16:creationId xmlns:a16="http://schemas.microsoft.com/office/drawing/2014/main" id="{38F1A65B-A5C0-4DE8-A064-8A6D8012BD41}"/>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53" name="Vrije vorm: vorm 52">
                      <a:extLst>
                        <a:ext uri="{FF2B5EF4-FFF2-40B4-BE49-F238E27FC236}">
                          <a16:creationId xmlns:a16="http://schemas.microsoft.com/office/drawing/2014/main" id="{0CCE8028-B01C-4AA7-A7F1-14CCB0F129CE}"/>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grpSp>
          <p:nvGrpSpPr>
            <p:cNvPr id="54" name="Graphic 1">
              <a:extLst>
                <a:ext uri="{FF2B5EF4-FFF2-40B4-BE49-F238E27FC236}">
                  <a16:creationId xmlns:a16="http://schemas.microsoft.com/office/drawing/2014/main" id="{087C003E-8997-4D3A-9610-1DBFAA6D9FAB}"/>
                </a:ext>
              </a:extLst>
            </p:cNvPr>
            <p:cNvGrpSpPr/>
            <p:nvPr/>
          </p:nvGrpSpPr>
          <p:grpSpPr>
            <a:xfrm>
              <a:off x="5702629" y="2745766"/>
              <a:ext cx="792459" cy="597041"/>
              <a:chOff x="5702629" y="2745766"/>
              <a:chExt cx="792459" cy="597041"/>
            </a:xfrm>
            <a:solidFill>
              <a:srgbClr val="9D9D9D"/>
            </a:solidFill>
          </p:grpSpPr>
          <p:sp>
            <p:nvSpPr>
              <p:cNvPr id="55" name="Vrije vorm: vorm 54">
                <a:extLst>
                  <a:ext uri="{FF2B5EF4-FFF2-40B4-BE49-F238E27FC236}">
                    <a16:creationId xmlns:a16="http://schemas.microsoft.com/office/drawing/2014/main" id="{B6B09668-494B-482F-97AB-FA14200DF30C}"/>
                  </a:ext>
                </a:extLst>
              </p:cNvPr>
              <p:cNvSpPr/>
              <p:nvPr/>
            </p:nvSpPr>
            <p:spPr>
              <a:xfrm>
                <a:off x="5980769" y="2966360"/>
                <a:ext cx="235000" cy="234980"/>
              </a:xfrm>
              <a:custGeom>
                <a:avLst/>
                <a:gdLst>
                  <a:gd name="connsiteX0" fmla="*/ 117490 w 235000"/>
                  <a:gd name="connsiteY0" fmla="*/ 0 h 234980"/>
                  <a:gd name="connsiteX1" fmla="*/ 0 w 235000"/>
                  <a:gd name="connsiteY1" fmla="*/ 117490 h 234980"/>
                  <a:gd name="connsiteX2" fmla="*/ 117490 w 235000"/>
                  <a:gd name="connsiteY2" fmla="*/ 234980 h 234980"/>
                  <a:gd name="connsiteX3" fmla="*/ 234980 w 235000"/>
                  <a:gd name="connsiteY3" fmla="*/ 117490 h 234980"/>
                  <a:gd name="connsiteX4" fmla="*/ 117490 w 235000"/>
                  <a:gd name="connsiteY4" fmla="*/ 0 h 234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000" h="234980">
                    <a:moveTo>
                      <a:pt x="117490" y="0"/>
                    </a:moveTo>
                    <a:cubicBezTo>
                      <a:pt x="52751" y="0"/>
                      <a:pt x="0" y="52751"/>
                      <a:pt x="0" y="117490"/>
                    </a:cubicBezTo>
                    <a:cubicBezTo>
                      <a:pt x="0" y="182230"/>
                      <a:pt x="52751" y="234980"/>
                      <a:pt x="117490" y="234980"/>
                    </a:cubicBezTo>
                    <a:cubicBezTo>
                      <a:pt x="182230" y="234980"/>
                      <a:pt x="234980" y="182230"/>
                      <a:pt x="234980" y="117490"/>
                    </a:cubicBezTo>
                    <a:cubicBezTo>
                      <a:pt x="236179" y="52751"/>
                      <a:pt x="183428" y="0"/>
                      <a:pt x="117490" y="0"/>
                    </a:cubicBezTo>
                    <a:close/>
                  </a:path>
                </a:pathLst>
              </a:custGeom>
              <a:solidFill>
                <a:srgbClr val="9D9D9D"/>
              </a:solidFill>
              <a:ln w="11973" cap="flat">
                <a:noFill/>
                <a:prstDash val="solid"/>
                <a:miter/>
              </a:ln>
            </p:spPr>
            <p:txBody>
              <a:bodyPr rtlCol="0" anchor="ctr"/>
              <a:lstStyle/>
              <a:p>
                <a:endParaRPr lang="nl-NL" dirty="0"/>
              </a:p>
            </p:txBody>
          </p:sp>
          <p:sp>
            <p:nvSpPr>
              <p:cNvPr id="56" name="Vrije vorm: vorm 55">
                <a:extLst>
                  <a:ext uri="{FF2B5EF4-FFF2-40B4-BE49-F238E27FC236}">
                    <a16:creationId xmlns:a16="http://schemas.microsoft.com/office/drawing/2014/main" id="{E166C359-C0FB-4CF3-BD7D-EC84AA0DC027}"/>
                  </a:ext>
                </a:extLst>
              </p:cNvPr>
              <p:cNvSpPr/>
              <p:nvPr/>
            </p:nvSpPr>
            <p:spPr>
              <a:xfrm>
                <a:off x="5702629" y="2745766"/>
                <a:ext cx="792459" cy="597041"/>
              </a:xfrm>
              <a:custGeom>
                <a:avLst/>
                <a:gdLst>
                  <a:gd name="connsiteX0" fmla="*/ 724123 w 792459"/>
                  <a:gd name="connsiteY0" fmla="*/ 79126 h 597041"/>
                  <a:gd name="connsiteX1" fmla="*/ 604235 w 792459"/>
                  <a:gd name="connsiteY1" fmla="*/ 79126 h 597041"/>
                  <a:gd name="connsiteX2" fmla="*/ 586252 w 792459"/>
                  <a:gd name="connsiteY2" fmla="*/ 37165 h 597041"/>
                  <a:gd name="connsiteX3" fmla="*/ 528706 w 792459"/>
                  <a:gd name="connsiteY3" fmla="*/ 0 h 597041"/>
                  <a:gd name="connsiteX4" fmla="*/ 263753 w 792459"/>
                  <a:gd name="connsiteY4" fmla="*/ 0 h 597041"/>
                  <a:gd name="connsiteX5" fmla="*/ 206207 w 792459"/>
                  <a:gd name="connsiteY5" fmla="*/ 37165 h 597041"/>
                  <a:gd name="connsiteX6" fmla="*/ 188224 w 792459"/>
                  <a:gd name="connsiteY6" fmla="*/ 79126 h 597041"/>
                  <a:gd name="connsiteX7" fmla="*/ 68336 w 792459"/>
                  <a:gd name="connsiteY7" fmla="*/ 79126 h 597041"/>
                  <a:gd name="connsiteX8" fmla="*/ 0 w 792459"/>
                  <a:gd name="connsiteY8" fmla="*/ 147462 h 597041"/>
                  <a:gd name="connsiteX9" fmla="*/ 0 w 792459"/>
                  <a:gd name="connsiteY9" fmla="*/ 528706 h 597041"/>
                  <a:gd name="connsiteX10" fmla="*/ 68336 w 792459"/>
                  <a:gd name="connsiteY10" fmla="*/ 597042 h 597041"/>
                  <a:gd name="connsiteX11" fmla="*/ 724123 w 792459"/>
                  <a:gd name="connsiteY11" fmla="*/ 597042 h 597041"/>
                  <a:gd name="connsiteX12" fmla="*/ 792459 w 792459"/>
                  <a:gd name="connsiteY12" fmla="*/ 528706 h 597041"/>
                  <a:gd name="connsiteX13" fmla="*/ 792459 w 792459"/>
                  <a:gd name="connsiteY13" fmla="*/ 147462 h 597041"/>
                  <a:gd name="connsiteX14" fmla="*/ 724123 w 792459"/>
                  <a:gd name="connsiteY14" fmla="*/ 79126 h 597041"/>
                  <a:gd name="connsiteX15" fmla="*/ 395630 w 792459"/>
                  <a:gd name="connsiteY15" fmla="*/ 509524 h 597041"/>
                  <a:gd name="connsiteX16" fmla="*/ 225389 w 792459"/>
                  <a:gd name="connsiteY16" fmla="*/ 339283 h 597041"/>
                  <a:gd name="connsiteX17" fmla="*/ 395630 w 792459"/>
                  <a:gd name="connsiteY17" fmla="*/ 169042 h 597041"/>
                  <a:gd name="connsiteX18" fmla="*/ 565871 w 792459"/>
                  <a:gd name="connsiteY18" fmla="*/ 339283 h 597041"/>
                  <a:gd name="connsiteX19" fmla="*/ 395630 w 792459"/>
                  <a:gd name="connsiteY19" fmla="*/ 509524 h 59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2459" h="597041">
                    <a:moveTo>
                      <a:pt x="724123" y="79126"/>
                    </a:moveTo>
                    <a:lnTo>
                      <a:pt x="604235" y="79126"/>
                    </a:lnTo>
                    <a:lnTo>
                      <a:pt x="586252" y="37165"/>
                    </a:lnTo>
                    <a:cubicBezTo>
                      <a:pt x="576661" y="14387"/>
                      <a:pt x="553882" y="0"/>
                      <a:pt x="528706" y="0"/>
                    </a:cubicBezTo>
                    <a:lnTo>
                      <a:pt x="263753" y="0"/>
                    </a:lnTo>
                    <a:cubicBezTo>
                      <a:pt x="238577" y="0"/>
                      <a:pt x="216997" y="14387"/>
                      <a:pt x="206207" y="37165"/>
                    </a:cubicBezTo>
                    <a:lnTo>
                      <a:pt x="188224" y="79126"/>
                    </a:lnTo>
                    <a:lnTo>
                      <a:pt x="68336" y="79126"/>
                    </a:lnTo>
                    <a:cubicBezTo>
                      <a:pt x="29972" y="79126"/>
                      <a:pt x="0" y="110297"/>
                      <a:pt x="0" y="147462"/>
                    </a:cubicBezTo>
                    <a:lnTo>
                      <a:pt x="0" y="528706"/>
                    </a:lnTo>
                    <a:cubicBezTo>
                      <a:pt x="0" y="567070"/>
                      <a:pt x="31171" y="597042"/>
                      <a:pt x="68336" y="597042"/>
                    </a:cubicBezTo>
                    <a:lnTo>
                      <a:pt x="724123" y="597042"/>
                    </a:lnTo>
                    <a:cubicBezTo>
                      <a:pt x="762487" y="597042"/>
                      <a:pt x="792459" y="565871"/>
                      <a:pt x="792459" y="528706"/>
                    </a:cubicBezTo>
                    <a:lnTo>
                      <a:pt x="792459" y="147462"/>
                    </a:lnTo>
                    <a:cubicBezTo>
                      <a:pt x="792459" y="110297"/>
                      <a:pt x="762487" y="79126"/>
                      <a:pt x="724123" y="79126"/>
                    </a:cubicBezTo>
                    <a:close/>
                    <a:moveTo>
                      <a:pt x="395630" y="509524"/>
                    </a:moveTo>
                    <a:cubicBezTo>
                      <a:pt x="302118" y="509524"/>
                      <a:pt x="225389" y="432796"/>
                      <a:pt x="225389" y="339283"/>
                    </a:cubicBezTo>
                    <a:cubicBezTo>
                      <a:pt x="225389" y="245770"/>
                      <a:pt x="302118" y="169042"/>
                      <a:pt x="395630" y="169042"/>
                    </a:cubicBezTo>
                    <a:cubicBezTo>
                      <a:pt x="489143" y="169042"/>
                      <a:pt x="565871" y="245770"/>
                      <a:pt x="565871" y="339283"/>
                    </a:cubicBezTo>
                    <a:cubicBezTo>
                      <a:pt x="567070" y="432796"/>
                      <a:pt x="490342" y="509524"/>
                      <a:pt x="395630" y="509524"/>
                    </a:cubicBezTo>
                    <a:close/>
                  </a:path>
                </a:pathLst>
              </a:custGeom>
              <a:solidFill>
                <a:srgbClr val="9D9D9D"/>
              </a:solidFill>
              <a:ln w="11973" cap="flat">
                <a:noFill/>
                <a:prstDash val="solid"/>
                <a:miter/>
              </a:ln>
            </p:spPr>
            <p:txBody>
              <a:bodyPr rtlCol="0" anchor="ctr"/>
              <a:lstStyle/>
              <a:p>
                <a:endParaRPr lang="nl-NL" dirty="0"/>
              </a:p>
            </p:txBody>
          </p:sp>
        </p:grpSp>
        <p:grpSp>
          <p:nvGrpSpPr>
            <p:cNvPr id="57" name="Graphic 1">
              <a:extLst>
                <a:ext uri="{FF2B5EF4-FFF2-40B4-BE49-F238E27FC236}">
                  <a16:creationId xmlns:a16="http://schemas.microsoft.com/office/drawing/2014/main" id="{087C003E-8997-4D3A-9610-1DBFAA6D9FAB}"/>
                </a:ext>
              </a:extLst>
            </p:cNvPr>
            <p:cNvGrpSpPr/>
            <p:nvPr/>
          </p:nvGrpSpPr>
          <p:grpSpPr>
            <a:xfrm>
              <a:off x="5199100" y="5451637"/>
              <a:ext cx="1798318" cy="133075"/>
              <a:chOff x="5199100" y="5451637"/>
              <a:chExt cx="1798318" cy="133075"/>
            </a:xfrm>
            <a:solidFill>
              <a:srgbClr val="333333"/>
            </a:solidFill>
          </p:grpSpPr>
          <p:sp>
            <p:nvSpPr>
              <p:cNvPr id="58" name="Vrije vorm: vorm 57">
                <a:extLst>
                  <a:ext uri="{FF2B5EF4-FFF2-40B4-BE49-F238E27FC236}">
                    <a16:creationId xmlns:a16="http://schemas.microsoft.com/office/drawing/2014/main" id="{F4DEB4B7-698F-45A4-9C81-2D5999FC778E}"/>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59" name="Graphic 1">
                <a:extLst>
                  <a:ext uri="{FF2B5EF4-FFF2-40B4-BE49-F238E27FC236}">
                    <a16:creationId xmlns:a16="http://schemas.microsoft.com/office/drawing/2014/main" id="{087C003E-8997-4D3A-9610-1DBFAA6D9FAB}"/>
                  </a:ext>
                </a:extLst>
              </p:cNvPr>
              <p:cNvGrpSpPr/>
              <p:nvPr/>
            </p:nvGrpSpPr>
            <p:grpSpPr>
              <a:xfrm>
                <a:off x="5616310" y="5452836"/>
                <a:ext cx="132176" cy="130677"/>
                <a:chOff x="5616310" y="5452836"/>
                <a:chExt cx="132176" cy="130677"/>
              </a:xfrm>
              <a:solidFill>
                <a:srgbClr val="333333"/>
              </a:solidFill>
            </p:grpSpPr>
            <p:sp>
              <p:nvSpPr>
                <p:cNvPr id="60" name="Vrije vorm: vorm 59">
                  <a:extLst>
                    <a:ext uri="{FF2B5EF4-FFF2-40B4-BE49-F238E27FC236}">
                      <a16:creationId xmlns:a16="http://schemas.microsoft.com/office/drawing/2014/main" id="{E69B3BC1-8E1C-442C-8774-8BFBC4C2F395}"/>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FD33CF2F-3B19-4783-B51F-543705781E1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62" name="Vrije vorm: vorm 61">
                <a:extLst>
                  <a:ext uri="{FF2B5EF4-FFF2-40B4-BE49-F238E27FC236}">
                    <a16:creationId xmlns:a16="http://schemas.microsoft.com/office/drawing/2014/main" id="{967A9929-F56D-4695-BFBA-C04C8C51E42D}"/>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63" name="Vrije vorm: vorm 62">
                <a:extLst>
                  <a:ext uri="{FF2B5EF4-FFF2-40B4-BE49-F238E27FC236}">
                    <a16:creationId xmlns:a16="http://schemas.microsoft.com/office/drawing/2014/main" id="{30D1A90D-C1E1-44A3-BCDD-185FF86A2902}"/>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64" name="Vrije vorm: vorm 63">
                <a:extLst>
                  <a:ext uri="{FF2B5EF4-FFF2-40B4-BE49-F238E27FC236}">
                    <a16:creationId xmlns:a16="http://schemas.microsoft.com/office/drawing/2014/main" id="{638BEEE5-C005-4064-BCD9-995587FC3510}"/>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grpSp>
          <p:nvGrpSpPr>
            <p:cNvPr id="65" name="Graphic 1">
              <a:extLst>
                <a:ext uri="{FF2B5EF4-FFF2-40B4-BE49-F238E27FC236}">
                  <a16:creationId xmlns:a16="http://schemas.microsoft.com/office/drawing/2014/main" id="{087C003E-8997-4D3A-9610-1DBFAA6D9FAB}"/>
                </a:ext>
              </a:extLst>
            </p:cNvPr>
            <p:cNvGrpSpPr/>
            <p:nvPr/>
          </p:nvGrpSpPr>
          <p:grpSpPr>
            <a:xfrm>
              <a:off x="5199100" y="4195211"/>
              <a:ext cx="1798319" cy="117490"/>
              <a:chOff x="5199100" y="4195211"/>
              <a:chExt cx="1798319" cy="117490"/>
            </a:xfrm>
            <a:noFill/>
          </p:grpSpPr>
          <p:sp>
            <p:nvSpPr>
              <p:cNvPr id="66" name="Vrije vorm: vorm 65">
                <a:extLst>
                  <a:ext uri="{FF2B5EF4-FFF2-40B4-BE49-F238E27FC236}">
                    <a16:creationId xmlns:a16="http://schemas.microsoft.com/office/drawing/2014/main" id="{50AD318F-E73B-4DCD-BFD3-E5797676DD15}"/>
                  </a:ext>
                </a:extLst>
              </p:cNvPr>
              <p:cNvSpPr/>
              <p:nvPr/>
            </p:nvSpPr>
            <p:spPr>
              <a:xfrm>
                <a:off x="5424489" y="4195211"/>
                <a:ext cx="117490" cy="117490"/>
              </a:xfrm>
              <a:custGeom>
                <a:avLst/>
                <a:gdLst>
                  <a:gd name="connsiteX0" fmla="*/ 107899 w 117490"/>
                  <a:gd name="connsiteY0" fmla="*/ 89916 h 117490"/>
                  <a:gd name="connsiteX1" fmla="*/ 117490 w 117490"/>
                  <a:gd name="connsiteY1" fmla="*/ 58745 h 117490"/>
                  <a:gd name="connsiteX2" fmla="*/ 58745 w 117490"/>
                  <a:gd name="connsiteY2" fmla="*/ 0 h 117490"/>
                  <a:gd name="connsiteX3" fmla="*/ 0 w 117490"/>
                  <a:gd name="connsiteY3" fmla="*/ 58745 h 117490"/>
                  <a:gd name="connsiteX4" fmla="*/ 58745 w 117490"/>
                  <a:gd name="connsiteY4" fmla="*/ 117490 h 117490"/>
                  <a:gd name="connsiteX5" fmla="*/ 95910 w 117490"/>
                  <a:gd name="connsiteY5" fmla="*/ 103104 h 117490"/>
                  <a:gd name="connsiteX6" fmla="*/ 117490 w 117490"/>
                  <a:gd name="connsiteY6" fmla="*/ 109098 h 117490"/>
                  <a:gd name="connsiteX7" fmla="*/ 107899 w 117490"/>
                  <a:gd name="connsiteY7" fmla="*/ 89916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0" h="117490">
                    <a:moveTo>
                      <a:pt x="107899" y="89916"/>
                    </a:moveTo>
                    <a:cubicBezTo>
                      <a:pt x="113894" y="80325"/>
                      <a:pt x="117490" y="70734"/>
                      <a:pt x="117490" y="58745"/>
                    </a:cubicBezTo>
                    <a:cubicBezTo>
                      <a:pt x="117490" y="26375"/>
                      <a:pt x="91115" y="0"/>
                      <a:pt x="58745" y="0"/>
                    </a:cubicBezTo>
                    <a:cubicBezTo>
                      <a:pt x="26375" y="0"/>
                      <a:pt x="0" y="26375"/>
                      <a:pt x="0" y="58745"/>
                    </a:cubicBezTo>
                    <a:cubicBezTo>
                      <a:pt x="0" y="91115"/>
                      <a:pt x="26375" y="117490"/>
                      <a:pt x="58745" y="117490"/>
                    </a:cubicBezTo>
                    <a:cubicBezTo>
                      <a:pt x="73132" y="117490"/>
                      <a:pt x="86319" y="112695"/>
                      <a:pt x="95910" y="103104"/>
                    </a:cubicBezTo>
                    <a:lnTo>
                      <a:pt x="117490" y="109098"/>
                    </a:lnTo>
                    <a:lnTo>
                      <a:pt x="107899" y="89916"/>
                    </a:lnTo>
                    <a:close/>
                  </a:path>
                </a:pathLst>
              </a:custGeom>
              <a:noFill/>
              <a:ln w="14160" cap="flat">
                <a:solidFill>
                  <a:srgbClr val="333333"/>
                </a:solidFill>
                <a:prstDash val="solid"/>
                <a:round/>
              </a:ln>
            </p:spPr>
            <p:txBody>
              <a:bodyPr rtlCol="0" anchor="ctr"/>
              <a:lstStyle/>
              <a:p>
                <a:endParaRPr lang="nl-NL" dirty="0"/>
              </a:p>
            </p:txBody>
          </p:sp>
          <p:grpSp>
            <p:nvGrpSpPr>
              <p:cNvPr id="67" name="Graphic 1">
                <a:extLst>
                  <a:ext uri="{FF2B5EF4-FFF2-40B4-BE49-F238E27FC236}">
                    <a16:creationId xmlns:a16="http://schemas.microsoft.com/office/drawing/2014/main" id="{087C003E-8997-4D3A-9610-1DBFAA6D9FAB}"/>
                  </a:ext>
                </a:extLst>
              </p:cNvPr>
              <p:cNvGrpSpPr/>
              <p:nvPr/>
            </p:nvGrpSpPr>
            <p:grpSpPr>
              <a:xfrm>
                <a:off x="5199100" y="4195211"/>
                <a:ext cx="565871" cy="117490"/>
                <a:chOff x="5199100" y="4195211"/>
                <a:chExt cx="565871" cy="117490"/>
              </a:xfrm>
              <a:noFill/>
            </p:grpSpPr>
            <p:sp>
              <p:nvSpPr>
                <p:cNvPr id="68" name="Vrije vorm: vorm 67">
                  <a:extLst>
                    <a:ext uri="{FF2B5EF4-FFF2-40B4-BE49-F238E27FC236}">
                      <a16:creationId xmlns:a16="http://schemas.microsoft.com/office/drawing/2014/main" id="{A22EBA0C-ED9E-433D-9F2F-DAFCCFC770C7}"/>
                    </a:ext>
                  </a:extLst>
                </p:cNvPr>
                <p:cNvSpPr/>
                <p:nvPr/>
              </p:nvSpPr>
              <p:spPr>
                <a:xfrm>
                  <a:off x="5199100" y="4195211"/>
                  <a:ext cx="125882" cy="115991"/>
                </a:xfrm>
                <a:custGeom>
                  <a:avLst/>
                  <a:gdLst>
                    <a:gd name="connsiteX0" fmla="*/ 92314 w 125882"/>
                    <a:gd name="connsiteY0" fmla="*/ 0 h 115991"/>
                    <a:gd name="connsiteX1" fmla="*/ 98308 w 125882"/>
                    <a:gd name="connsiteY1" fmla="*/ 0 h 115991"/>
                    <a:gd name="connsiteX2" fmla="*/ 125882 w 125882"/>
                    <a:gd name="connsiteY2" fmla="*/ 33568 h 115991"/>
                    <a:gd name="connsiteX3" fmla="*/ 125882 w 125882"/>
                    <a:gd name="connsiteY3" fmla="*/ 40762 h 115991"/>
                    <a:gd name="connsiteX4" fmla="*/ 67137 w 125882"/>
                    <a:gd name="connsiteY4" fmla="*/ 115092 h 115991"/>
                    <a:gd name="connsiteX5" fmla="*/ 58745 w 125882"/>
                    <a:gd name="connsiteY5" fmla="*/ 115092 h 115991"/>
                    <a:gd name="connsiteX6" fmla="*/ 0 w 125882"/>
                    <a:gd name="connsiteY6" fmla="*/ 40762 h 115991"/>
                    <a:gd name="connsiteX7" fmla="*/ 0 w 125882"/>
                    <a:gd name="connsiteY7" fmla="*/ 33568 h 115991"/>
                    <a:gd name="connsiteX8" fmla="*/ 27574 w 125882"/>
                    <a:gd name="connsiteY8" fmla="*/ 0 h 115991"/>
                    <a:gd name="connsiteX9" fmla="*/ 33569 w 125882"/>
                    <a:gd name="connsiteY9" fmla="*/ 0 h 115991"/>
                    <a:gd name="connsiteX10" fmla="*/ 62342 w 125882"/>
                    <a:gd name="connsiteY10" fmla="*/ 15585 h 115991"/>
                    <a:gd name="connsiteX11" fmla="*/ 92314 w 125882"/>
                    <a:gd name="connsiteY11" fmla="*/ 0 h 1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882" h="115991">
                      <a:moveTo>
                        <a:pt x="92314" y="0"/>
                      </a:moveTo>
                      <a:cubicBezTo>
                        <a:pt x="93513" y="0"/>
                        <a:pt x="95910" y="0"/>
                        <a:pt x="98308" y="0"/>
                      </a:cubicBezTo>
                      <a:cubicBezTo>
                        <a:pt x="110297" y="1199"/>
                        <a:pt x="124683" y="11989"/>
                        <a:pt x="125882" y="33568"/>
                      </a:cubicBezTo>
                      <a:lnTo>
                        <a:pt x="125882" y="40762"/>
                      </a:lnTo>
                      <a:cubicBezTo>
                        <a:pt x="124683" y="61143"/>
                        <a:pt x="110297" y="85121"/>
                        <a:pt x="67137" y="115092"/>
                      </a:cubicBezTo>
                      <a:cubicBezTo>
                        <a:pt x="64739" y="116291"/>
                        <a:pt x="61143" y="116291"/>
                        <a:pt x="58745" y="115092"/>
                      </a:cubicBezTo>
                      <a:cubicBezTo>
                        <a:pt x="16784" y="85121"/>
                        <a:pt x="2398" y="59944"/>
                        <a:pt x="0" y="40762"/>
                      </a:cubicBezTo>
                      <a:lnTo>
                        <a:pt x="0" y="33568"/>
                      </a:lnTo>
                      <a:cubicBezTo>
                        <a:pt x="1199" y="11989"/>
                        <a:pt x="15585" y="1199"/>
                        <a:pt x="27574" y="0"/>
                      </a:cubicBezTo>
                      <a:cubicBezTo>
                        <a:pt x="29972" y="0"/>
                        <a:pt x="31171" y="0"/>
                        <a:pt x="33569" y="0"/>
                      </a:cubicBezTo>
                      <a:cubicBezTo>
                        <a:pt x="47955" y="0"/>
                        <a:pt x="53950" y="5994"/>
                        <a:pt x="62342" y="15585"/>
                      </a:cubicBezTo>
                      <a:cubicBezTo>
                        <a:pt x="70734" y="5994"/>
                        <a:pt x="77927" y="0"/>
                        <a:pt x="92314" y="0"/>
                      </a:cubicBezTo>
                    </a:path>
                  </a:pathLst>
                </a:custGeom>
                <a:noFill/>
                <a:ln w="14160" cap="flat">
                  <a:solidFill>
                    <a:srgbClr val="333333"/>
                  </a:solidFill>
                  <a:prstDash val="solid"/>
                  <a:round/>
                </a:ln>
              </p:spPr>
              <p:txBody>
                <a:bodyPr rtlCol="0" anchor="ctr"/>
                <a:lstStyle/>
                <a:p>
                  <a:endParaRPr lang="nl-NL" dirty="0"/>
                </a:p>
              </p:txBody>
            </p:sp>
            <p:grpSp>
              <p:nvGrpSpPr>
                <p:cNvPr id="69" name="Graphic 1">
                  <a:extLst>
                    <a:ext uri="{FF2B5EF4-FFF2-40B4-BE49-F238E27FC236}">
                      <a16:creationId xmlns:a16="http://schemas.microsoft.com/office/drawing/2014/main" id="{087C003E-8997-4D3A-9610-1DBFAA6D9FAB}"/>
                    </a:ext>
                  </a:extLst>
                </p:cNvPr>
                <p:cNvGrpSpPr/>
                <p:nvPr/>
              </p:nvGrpSpPr>
              <p:grpSpPr>
                <a:xfrm>
                  <a:off x="5633094" y="4195211"/>
                  <a:ext cx="131876" cy="117490"/>
                  <a:chOff x="5633094" y="4195211"/>
                  <a:chExt cx="131876" cy="117490"/>
                </a:xfrm>
                <a:noFill/>
              </p:grpSpPr>
              <p:sp>
                <p:nvSpPr>
                  <p:cNvPr id="70" name="Vrije vorm: vorm 69">
                    <a:extLst>
                      <a:ext uri="{FF2B5EF4-FFF2-40B4-BE49-F238E27FC236}">
                        <a16:creationId xmlns:a16="http://schemas.microsoft.com/office/drawing/2014/main" id="{276CE29A-E4B2-4F7C-931B-A0F39A46040F}"/>
                      </a:ext>
                    </a:extLst>
                  </p:cNvPr>
                  <p:cNvSpPr/>
                  <p:nvPr/>
                </p:nvSpPr>
                <p:spPr>
                  <a:xfrm>
                    <a:off x="5633094" y="4195211"/>
                    <a:ext cx="131876" cy="117490"/>
                  </a:xfrm>
                  <a:custGeom>
                    <a:avLst/>
                    <a:gdLst>
                      <a:gd name="connsiteX0" fmla="*/ 0 w 131876"/>
                      <a:gd name="connsiteY0" fmla="*/ 0 h 117490"/>
                      <a:gd name="connsiteX1" fmla="*/ 131877 w 131876"/>
                      <a:gd name="connsiteY1" fmla="*/ 0 h 117490"/>
                      <a:gd name="connsiteX2" fmla="*/ 58745 w 131876"/>
                      <a:gd name="connsiteY2" fmla="*/ 117490 h 117490"/>
                      <a:gd name="connsiteX3" fmla="*/ 47955 w 131876"/>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1876" h="117490">
                        <a:moveTo>
                          <a:pt x="0" y="0"/>
                        </a:moveTo>
                        <a:lnTo>
                          <a:pt x="131877"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71" name="Vrije vorm: vorm 70">
                    <a:extLst>
                      <a:ext uri="{FF2B5EF4-FFF2-40B4-BE49-F238E27FC236}">
                        <a16:creationId xmlns:a16="http://schemas.microsoft.com/office/drawing/2014/main" id="{5E1FB974-6E33-432F-8C66-85F975965FBD}"/>
                      </a:ext>
                    </a:extLst>
                  </p:cNvPr>
                  <p:cNvSpPr/>
                  <p:nvPr/>
                </p:nvSpPr>
                <p:spPr>
                  <a:xfrm>
                    <a:off x="5681049" y="4195211"/>
                    <a:ext cx="83921" cy="47955"/>
                  </a:xfrm>
                  <a:custGeom>
                    <a:avLst/>
                    <a:gdLst>
                      <a:gd name="connsiteX0" fmla="*/ 0 w 83921"/>
                      <a:gd name="connsiteY0" fmla="*/ 47955 h 47955"/>
                      <a:gd name="connsiteX1" fmla="*/ 83922 w 83921"/>
                      <a:gd name="connsiteY1" fmla="*/ 0 h 47955"/>
                    </a:gdLst>
                    <a:ahLst/>
                    <a:cxnLst>
                      <a:cxn ang="0">
                        <a:pos x="connsiteX0" y="connsiteY0"/>
                      </a:cxn>
                      <a:cxn ang="0">
                        <a:pos x="connsiteX1" y="connsiteY1"/>
                      </a:cxn>
                    </a:cxnLst>
                    <a:rect l="l" t="t" r="r" b="b"/>
                    <a:pathLst>
                      <a:path w="83921" h="47955">
                        <a:moveTo>
                          <a:pt x="0" y="47955"/>
                        </a:moveTo>
                        <a:lnTo>
                          <a:pt x="83922" y="0"/>
                        </a:lnTo>
                      </a:path>
                    </a:pathLst>
                  </a:custGeom>
                  <a:ln w="14160" cap="flat">
                    <a:solidFill>
                      <a:srgbClr val="333333"/>
                    </a:solidFill>
                    <a:prstDash val="solid"/>
                    <a:round/>
                  </a:ln>
                </p:spPr>
                <p:txBody>
                  <a:bodyPr rtlCol="0" anchor="ctr"/>
                  <a:lstStyle/>
                  <a:p>
                    <a:endParaRPr lang="nl-NL" dirty="0"/>
                  </a:p>
                </p:txBody>
              </p:sp>
            </p:grpSp>
          </p:grpSp>
          <p:sp>
            <p:nvSpPr>
              <p:cNvPr id="72" name="Vrije vorm: vorm 71">
                <a:extLst>
                  <a:ext uri="{FF2B5EF4-FFF2-40B4-BE49-F238E27FC236}">
                    <a16:creationId xmlns:a16="http://schemas.microsoft.com/office/drawing/2014/main" id="{99748B3B-CF5D-457D-955D-E47122EC3855}"/>
                  </a:ext>
                </a:extLst>
              </p:cNvPr>
              <p:cNvSpPr/>
              <p:nvPr/>
            </p:nvSpPr>
            <p:spPr>
              <a:xfrm>
                <a:off x="6901509" y="4195211"/>
                <a:ext cx="95910" cy="117490"/>
              </a:xfrm>
              <a:custGeom>
                <a:avLst/>
                <a:gdLst>
                  <a:gd name="connsiteX0" fmla="*/ 95910 w 95910"/>
                  <a:gd name="connsiteY0" fmla="*/ 117490 h 117490"/>
                  <a:gd name="connsiteX1" fmla="*/ 47955 w 95910"/>
                  <a:gd name="connsiteY1" fmla="*/ 75529 h 117490"/>
                  <a:gd name="connsiteX2" fmla="*/ 0 w 95910"/>
                  <a:gd name="connsiteY2" fmla="*/ 117490 h 117490"/>
                  <a:gd name="connsiteX3" fmla="*/ 0 w 95910"/>
                  <a:gd name="connsiteY3" fmla="*/ 58745 h 117490"/>
                  <a:gd name="connsiteX4" fmla="*/ 0 w 95910"/>
                  <a:gd name="connsiteY4" fmla="*/ 0 h 117490"/>
                  <a:gd name="connsiteX5" fmla="*/ 47955 w 95910"/>
                  <a:gd name="connsiteY5" fmla="*/ 0 h 117490"/>
                  <a:gd name="connsiteX6" fmla="*/ 95910 w 95910"/>
                  <a:gd name="connsiteY6" fmla="*/ 0 h 117490"/>
                  <a:gd name="connsiteX7" fmla="*/ 95910 w 95910"/>
                  <a:gd name="connsiteY7" fmla="*/ 58745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910" h="117490">
                    <a:moveTo>
                      <a:pt x="95910" y="117490"/>
                    </a:moveTo>
                    <a:lnTo>
                      <a:pt x="47955" y="75529"/>
                    </a:lnTo>
                    <a:lnTo>
                      <a:pt x="0" y="117490"/>
                    </a:lnTo>
                    <a:lnTo>
                      <a:pt x="0" y="58745"/>
                    </a:lnTo>
                    <a:lnTo>
                      <a:pt x="0" y="0"/>
                    </a:lnTo>
                    <a:lnTo>
                      <a:pt x="47955" y="0"/>
                    </a:lnTo>
                    <a:lnTo>
                      <a:pt x="95910" y="0"/>
                    </a:lnTo>
                    <a:lnTo>
                      <a:pt x="95910" y="58745"/>
                    </a:lnTo>
                    <a:close/>
                  </a:path>
                </a:pathLst>
              </a:custGeom>
              <a:noFill/>
              <a:ln w="14160" cap="flat">
                <a:solidFill>
                  <a:srgbClr val="333333"/>
                </a:solidFill>
                <a:prstDash val="solid"/>
                <a:round/>
              </a:ln>
            </p:spPr>
            <p:txBody>
              <a:bodyPr rtlCol="0" anchor="ctr"/>
              <a:lstStyle/>
              <a:p>
                <a:endParaRPr lang="nl-NL" dirty="0"/>
              </a:p>
            </p:txBody>
          </p:sp>
        </p:grpSp>
        <p:grpSp>
          <p:nvGrpSpPr>
            <p:cNvPr id="73" name="Graphic 1">
              <a:extLst>
                <a:ext uri="{FF2B5EF4-FFF2-40B4-BE49-F238E27FC236}">
                  <a16:creationId xmlns:a16="http://schemas.microsoft.com/office/drawing/2014/main" id="{087C003E-8997-4D3A-9610-1DBFAA6D9FAB}"/>
                </a:ext>
              </a:extLst>
            </p:cNvPr>
            <p:cNvGrpSpPr/>
            <p:nvPr/>
          </p:nvGrpSpPr>
          <p:grpSpPr>
            <a:xfrm>
              <a:off x="6058696" y="4195211"/>
              <a:ext cx="80324" cy="26375"/>
              <a:chOff x="6058696" y="4195211"/>
              <a:chExt cx="80324" cy="26375"/>
            </a:xfrm>
          </p:grpSpPr>
          <p:sp>
            <p:nvSpPr>
              <p:cNvPr id="74" name="Vrije vorm: vorm 73">
                <a:extLst>
                  <a:ext uri="{FF2B5EF4-FFF2-40B4-BE49-F238E27FC236}">
                    <a16:creationId xmlns:a16="http://schemas.microsoft.com/office/drawing/2014/main" id="{02195E91-4BBB-48A0-91D3-CB8AD65D0EDC}"/>
                  </a:ext>
                </a:extLst>
              </p:cNvPr>
              <p:cNvSpPr/>
              <p:nvPr/>
            </p:nvSpPr>
            <p:spPr>
              <a:xfrm>
                <a:off x="611264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999999"/>
              </a:solidFill>
              <a:ln w="11973" cap="flat">
                <a:noFill/>
                <a:prstDash val="solid"/>
                <a:miter/>
              </a:ln>
            </p:spPr>
            <p:txBody>
              <a:bodyPr rtlCol="0" anchor="ctr"/>
              <a:lstStyle/>
              <a:p>
                <a:endParaRPr lang="nl-NL" dirty="0"/>
              </a:p>
            </p:txBody>
          </p:sp>
          <p:sp>
            <p:nvSpPr>
              <p:cNvPr id="75" name="Vrije vorm: vorm 74">
                <a:extLst>
                  <a:ext uri="{FF2B5EF4-FFF2-40B4-BE49-F238E27FC236}">
                    <a16:creationId xmlns:a16="http://schemas.microsoft.com/office/drawing/2014/main" id="{450062F7-B681-48F5-8D49-E487AC06ACAB}"/>
                  </a:ext>
                </a:extLst>
              </p:cNvPr>
              <p:cNvSpPr/>
              <p:nvPr/>
            </p:nvSpPr>
            <p:spPr>
              <a:xfrm>
                <a:off x="605869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5FA8DB"/>
              </a:solidFill>
              <a:ln w="11973" cap="flat">
                <a:noFill/>
                <a:prstDash val="solid"/>
                <a:miter/>
              </a:ln>
            </p:spPr>
            <p:txBody>
              <a:bodyPr rtlCol="0" anchor="ctr"/>
              <a:lstStyle/>
              <a:p>
                <a:endParaRPr lang="nl-NL" dirty="0"/>
              </a:p>
            </p:txBody>
          </p:sp>
        </p:grpSp>
        <p:grpSp>
          <p:nvGrpSpPr>
            <p:cNvPr id="76" name="Graphic 1">
              <a:extLst>
                <a:ext uri="{FF2B5EF4-FFF2-40B4-BE49-F238E27FC236}">
                  <a16:creationId xmlns:a16="http://schemas.microsoft.com/office/drawing/2014/main" id="{087C003E-8997-4D3A-9610-1DBFAA6D9FAB}"/>
                </a:ext>
              </a:extLst>
            </p:cNvPr>
            <p:cNvGrpSpPr/>
            <p:nvPr/>
          </p:nvGrpSpPr>
          <p:grpSpPr>
            <a:xfrm>
              <a:off x="5108560" y="4374068"/>
              <a:ext cx="1629901" cy="453954"/>
              <a:chOff x="5108560" y="4374068"/>
              <a:chExt cx="1629901" cy="453954"/>
            </a:xfrm>
          </p:grpSpPr>
          <p:sp>
            <p:nvSpPr>
              <p:cNvPr id="77" name="Tekstvak 76">
                <a:extLst>
                  <a:ext uri="{FF2B5EF4-FFF2-40B4-BE49-F238E27FC236}">
                    <a16:creationId xmlns:a16="http://schemas.microsoft.com/office/drawing/2014/main" id="{89CBE8F8-E245-4A43-AB7F-32BF998D76B9}"/>
                  </a:ext>
                </a:extLst>
              </p:cNvPr>
              <p:cNvSpPr txBox="1"/>
              <p:nvPr/>
            </p:nvSpPr>
            <p:spPr>
              <a:xfrm>
                <a:off x="5108578" y="4374068"/>
                <a:ext cx="40908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Liked by</a:t>
                </a:r>
                <a:endParaRPr lang="nl-NL" sz="472" spc="0" baseline="0" dirty="0">
                  <a:solidFill>
                    <a:srgbClr val="333333"/>
                  </a:solidFill>
                  <a:latin typeface="Arial"/>
                  <a:cs typeface="Arial"/>
                  <a:sym typeface="Arial"/>
                  <a:rtl val="0"/>
                </a:endParaRPr>
              </a:p>
            </p:txBody>
          </p:sp>
          <p:sp>
            <p:nvSpPr>
              <p:cNvPr id="78" name="Tekstvak 77">
                <a:extLst>
                  <a:ext uri="{FF2B5EF4-FFF2-40B4-BE49-F238E27FC236}">
                    <a16:creationId xmlns:a16="http://schemas.microsoft.com/office/drawing/2014/main" id="{497B2D6D-5DDF-46FC-9747-84B1A50AF999}"/>
                  </a:ext>
                </a:extLst>
              </p:cNvPr>
              <p:cNvSpPr txBox="1"/>
              <p:nvPr/>
            </p:nvSpPr>
            <p:spPr>
              <a:xfrm>
                <a:off x="5320780"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79" name="Tekstvak 78">
                <a:extLst>
                  <a:ext uri="{FF2B5EF4-FFF2-40B4-BE49-F238E27FC236}">
                    <a16:creationId xmlns:a16="http://schemas.microsoft.com/office/drawing/2014/main" id="{900D4B11-4DE9-4DBC-BE9B-07B3C4C61B37}"/>
                  </a:ext>
                </a:extLst>
              </p:cNvPr>
              <p:cNvSpPr txBox="1"/>
              <p:nvPr/>
            </p:nvSpPr>
            <p:spPr>
              <a:xfrm>
                <a:off x="5333968" y="4374068"/>
                <a:ext cx="755335"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yourfriend, yourfriend</a:t>
                </a:r>
                <a:endParaRPr lang="nl-NL" sz="472" spc="0" baseline="0" dirty="0">
                  <a:solidFill>
                    <a:srgbClr val="333333"/>
                  </a:solidFill>
                  <a:latin typeface="Arial"/>
                  <a:cs typeface="Arial"/>
                  <a:sym typeface="Arial"/>
                  <a:rtl val="0"/>
                </a:endParaRPr>
              </a:p>
            </p:txBody>
          </p:sp>
          <p:sp>
            <p:nvSpPr>
              <p:cNvPr id="80" name="Tekstvak 79">
                <a:extLst>
                  <a:ext uri="{FF2B5EF4-FFF2-40B4-BE49-F238E27FC236}">
                    <a16:creationId xmlns:a16="http://schemas.microsoft.com/office/drawing/2014/main" id="{26642D3A-3A2D-40AF-9C10-DFD4B2DFFF23}"/>
                  </a:ext>
                </a:extLst>
              </p:cNvPr>
              <p:cNvSpPr txBox="1"/>
              <p:nvPr/>
            </p:nvSpPr>
            <p:spPr>
              <a:xfrm>
                <a:off x="5891446"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1" name="Tekstvak 80">
                <a:extLst>
                  <a:ext uri="{FF2B5EF4-FFF2-40B4-BE49-F238E27FC236}">
                    <a16:creationId xmlns:a16="http://schemas.microsoft.com/office/drawing/2014/main" id="{766044A2-9FCE-4941-8B60-4FD90A41D081}"/>
                  </a:ext>
                </a:extLst>
              </p:cNvPr>
              <p:cNvSpPr txBox="1"/>
              <p:nvPr/>
            </p:nvSpPr>
            <p:spPr>
              <a:xfrm>
                <a:off x="5904634" y="4374068"/>
                <a:ext cx="28565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and</a:t>
                </a:r>
                <a:endParaRPr lang="nl-NL" sz="472" spc="0" baseline="0" dirty="0">
                  <a:solidFill>
                    <a:srgbClr val="333333"/>
                  </a:solidFill>
                  <a:latin typeface="Arial"/>
                  <a:cs typeface="Arial"/>
                  <a:sym typeface="Arial"/>
                  <a:rtl val="0"/>
                </a:endParaRPr>
              </a:p>
            </p:txBody>
          </p:sp>
          <p:sp>
            <p:nvSpPr>
              <p:cNvPr id="82" name="Tekstvak 81">
                <a:extLst>
                  <a:ext uri="{FF2B5EF4-FFF2-40B4-BE49-F238E27FC236}">
                    <a16:creationId xmlns:a16="http://schemas.microsoft.com/office/drawing/2014/main" id="{6C958F34-AAFE-4018-A9EE-C68BD0BD8ECC}"/>
                  </a:ext>
                </a:extLst>
              </p:cNvPr>
              <p:cNvSpPr txBox="1"/>
              <p:nvPr/>
            </p:nvSpPr>
            <p:spPr>
              <a:xfrm>
                <a:off x="6001743"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3" name="Tekstvak 82">
                <a:extLst>
                  <a:ext uri="{FF2B5EF4-FFF2-40B4-BE49-F238E27FC236}">
                    <a16:creationId xmlns:a16="http://schemas.microsoft.com/office/drawing/2014/main" id="{D00FE31B-430E-405B-B2A2-11AE9CE11959}"/>
                  </a:ext>
                </a:extLst>
              </p:cNvPr>
              <p:cNvSpPr txBox="1"/>
              <p:nvPr/>
            </p:nvSpPr>
            <p:spPr>
              <a:xfrm>
                <a:off x="6014931" y="4374068"/>
                <a:ext cx="436338"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20 others</a:t>
                </a:r>
                <a:endParaRPr lang="nl-NL" sz="472" spc="0" baseline="0" dirty="0">
                  <a:solidFill>
                    <a:srgbClr val="333333"/>
                  </a:solidFill>
                  <a:latin typeface="Arial"/>
                  <a:cs typeface="Arial"/>
                  <a:sym typeface="Arial"/>
                  <a:rtl val="0"/>
                </a:endParaRPr>
              </a:p>
            </p:txBody>
          </p:sp>
          <p:sp>
            <p:nvSpPr>
              <p:cNvPr id="84" name="Tekstvak 83">
                <a:extLst>
                  <a:ext uri="{FF2B5EF4-FFF2-40B4-BE49-F238E27FC236}">
                    <a16:creationId xmlns:a16="http://schemas.microsoft.com/office/drawing/2014/main" id="{5AA8DA17-9614-4486-9FE6-3C066D9B407E}"/>
                  </a:ext>
                </a:extLst>
              </p:cNvPr>
              <p:cNvSpPr txBox="1"/>
              <p:nvPr/>
            </p:nvSpPr>
            <p:spPr>
              <a:xfrm>
                <a:off x="5108578" y="4663040"/>
                <a:ext cx="785793" cy="164982"/>
              </a:xfrm>
              <a:prstGeom prst="rect">
                <a:avLst/>
              </a:prstGeom>
              <a:noFill/>
            </p:spPr>
            <p:txBody>
              <a:bodyPr wrap="none" rtlCol="0">
                <a:spAutoFit/>
              </a:bodyPr>
              <a:lstStyle/>
              <a:p>
                <a:pPr algn="l"/>
                <a:r>
                  <a:rPr lang="nl-NL" sz="472" spc="0" baseline="0">
                    <a:solidFill>
                      <a:srgbClr val="999999"/>
                    </a:solidFill>
                    <a:latin typeface="Arial"/>
                    <a:cs typeface="Arial"/>
                    <a:sym typeface="Arial"/>
                    <a:rtl val="0"/>
                  </a:rPr>
                  <a:t>View All 10 Comments</a:t>
                </a:r>
                <a:endParaRPr lang="nl-NL" sz="472" spc="0" baseline="0" dirty="0">
                  <a:solidFill>
                    <a:srgbClr val="999999"/>
                  </a:solidFill>
                  <a:latin typeface="Arial"/>
                  <a:cs typeface="Arial"/>
                  <a:sym typeface="Arial"/>
                  <a:rtl val="0"/>
                </a:endParaRPr>
              </a:p>
            </p:txBody>
          </p:sp>
          <p:grpSp>
            <p:nvGrpSpPr>
              <p:cNvPr id="85" name="Graphic 1">
                <a:extLst>
                  <a:ext uri="{FF2B5EF4-FFF2-40B4-BE49-F238E27FC236}">
                    <a16:creationId xmlns:a16="http://schemas.microsoft.com/office/drawing/2014/main" id="{087C003E-8997-4D3A-9610-1DBFAA6D9FAB}"/>
                  </a:ext>
                </a:extLst>
              </p:cNvPr>
              <p:cNvGrpSpPr/>
              <p:nvPr/>
            </p:nvGrpSpPr>
            <p:grpSpPr>
              <a:xfrm>
                <a:off x="5108560" y="4462028"/>
                <a:ext cx="1629901" cy="264529"/>
                <a:chOff x="5108560" y="4462028"/>
                <a:chExt cx="1629901" cy="264529"/>
              </a:xfrm>
            </p:grpSpPr>
            <p:sp>
              <p:nvSpPr>
                <p:cNvPr id="86" name="Vrije vorm: vorm 85">
                  <a:extLst>
                    <a:ext uri="{FF2B5EF4-FFF2-40B4-BE49-F238E27FC236}">
                      <a16:creationId xmlns:a16="http://schemas.microsoft.com/office/drawing/2014/main" id="{7F9225EC-0BAE-460C-8AB8-8AD73A19FE22}"/>
                    </a:ext>
                  </a:extLst>
                </p:cNvPr>
                <p:cNvSpPr/>
                <p:nvPr/>
              </p:nvSpPr>
              <p:spPr>
                <a:xfrm>
                  <a:off x="5200299" y="4517710"/>
                  <a:ext cx="1538162" cy="175036"/>
                </a:xfrm>
                <a:custGeom>
                  <a:avLst/>
                  <a:gdLst>
                    <a:gd name="connsiteX0" fmla="*/ 0 w 1538162"/>
                    <a:gd name="connsiteY0" fmla="*/ 0 h 175036"/>
                    <a:gd name="connsiteX1" fmla="*/ 1538162 w 1538162"/>
                    <a:gd name="connsiteY1" fmla="*/ 0 h 175036"/>
                    <a:gd name="connsiteX2" fmla="*/ 1538162 w 1538162"/>
                    <a:gd name="connsiteY2" fmla="*/ 175036 h 175036"/>
                    <a:gd name="connsiteX3" fmla="*/ 0 w 1538162"/>
                    <a:gd name="connsiteY3" fmla="*/ 175036 h 175036"/>
                  </a:gdLst>
                  <a:ahLst/>
                  <a:cxnLst>
                    <a:cxn ang="0">
                      <a:pos x="connsiteX0" y="connsiteY0"/>
                    </a:cxn>
                    <a:cxn ang="0">
                      <a:pos x="connsiteX1" y="connsiteY1"/>
                    </a:cxn>
                    <a:cxn ang="0">
                      <a:pos x="connsiteX2" y="connsiteY2"/>
                    </a:cxn>
                    <a:cxn ang="0">
                      <a:pos x="connsiteX3" y="connsiteY3"/>
                    </a:cxn>
                  </a:cxnLst>
                  <a:rect l="l" t="t" r="r" b="b"/>
                  <a:pathLst>
                    <a:path w="1538162" h="175036">
                      <a:moveTo>
                        <a:pt x="0" y="0"/>
                      </a:moveTo>
                      <a:lnTo>
                        <a:pt x="1538162" y="0"/>
                      </a:lnTo>
                      <a:lnTo>
                        <a:pt x="1538162" y="175036"/>
                      </a:lnTo>
                      <a:lnTo>
                        <a:pt x="0" y="175036"/>
                      </a:lnTo>
                      <a:close/>
                    </a:path>
                  </a:pathLst>
                </a:custGeom>
                <a:noFill/>
                <a:ln w="11973" cap="flat">
                  <a:noFill/>
                  <a:prstDash val="solid"/>
                  <a:miter/>
                </a:ln>
              </p:spPr>
              <p:txBody>
                <a:bodyPr rtlCol="0" anchor="ctr"/>
                <a:lstStyle/>
                <a:p>
                  <a:endParaRPr lang="nl-NL" dirty="0"/>
                </a:p>
              </p:txBody>
            </p:sp>
            <p:sp>
              <p:nvSpPr>
                <p:cNvPr id="87" name="Tekstvak 86">
                  <a:extLst>
                    <a:ext uri="{FF2B5EF4-FFF2-40B4-BE49-F238E27FC236}">
                      <a16:creationId xmlns:a16="http://schemas.microsoft.com/office/drawing/2014/main" id="{8B6D24B8-DCAE-449C-8ABA-D8D6E4DBE737}"/>
                    </a:ext>
                  </a:extLst>
                </p:cNvPr>
                <p:cNvSpPr txBox="1"/>
                <p:nvPr/>
              </p:nvSpPr>
              <p:spPr>
                <a:xfrm>
                  <a:off x="5108560" y="4462028"/>
                  <a:ext cx="83548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a:t>
                  </a:r>
                  <a:endParaRPr lang="nl-NL" sz="566" spc="0" baseline="0" dirty="0">
                    <a:solidFill>
                      <a:srgbClr val="333333"/>
                    </a:solidFill>
                    <a:latin typeface="Arial"/>
                    <a:cs typeface="Arial"/>
                    <a:sym typeface="Arial"/>
                    <a:rtl val="0"/>
                  </a:endParaRPr>
                </a:p>
              </p:txBody>
            </p:sp>
            <p:sp>
              <p:nvSpPr>
                <p:cNvPr id="88" name="Tekstvak 87">
                  <a:extLst>
                    <a:ext uri="{FF2B5EF4-FFF2-40B4-BE49-F238E27FC236}">
                      <a16:creationId xmlns:a16="http://schemas.microsoft.com/office/drawing/2014/main" id="{0DBF92A0-FD0D-4C2A-AF9B-FCC625A7E82E}"/>
                    </a:ext>
                  </a:extLst>
                </p:cNvPr>
                <p:cNvSpPr txBox="1"/>
                <p:nvPr/>
              </p:nvSpPr>
              <p:spPr>
                <a:xfrm>
                  <a:off x="5438252" y="4462028"/>
                  <a:ext cx="20550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 </a:t>
                  </a:r>
                  <a:endParaRPr lang="nl-NL" sz="566" spc="0" baseline="0" dirty="0">
                    <a:solidFill>
                      <a:srgbClr val="333333"/>
                    </a:solidFill>
                    <a:latin typeface="Arial"/>
                    <a:cs typeface="Arial"/>
                    <a:sym typeface="Arial"/>
                    <a:rtl val="0"/>
                  </a:endParaRPr>
                </a:p>
              </p:txBody>
            </p:sp>
            <p:sp>
              <p:nvSpPr>
                <p:cNvPr id="90" name="Tekstvak 89">
                  <a:extLst>
                    <a:ext uri="{FF2B5EF4-FFF2-40B4-BE49-F238E27FC236}">
                      <a16:creationId xmlns:a16="http://schemas.microsoft.com/office/drawing/2014/main" id="{E7F9ADF6-1841-409C-A7BE-91B05F301263}"/>
                    </a:ext>
                  </a:extLst>
                </p:cNvPr>
                <p:cNvSpPr txBox="1"/>
                <p:nvPr/>
              </p:nvSpPr>
              <p:spPr>
                <a:xfrm>
                  <a:off x="5108560" y="4547149"/>
                  <a:ext cx="1172116" cy="179408"/>
                </a:xfrm>
                <a:prstGeom prst="rect">
                  <a:avLst/>
                </a:prstGeom>
                <a:noFill/>
              </p:spPr>
              <p:txBody>
                <a:bodyPr wrap="none" rtlCol="0">
                  <a:spAutoFit/>
                </a:bodyPr>
                <a:lstStyle/>
                <a:p>
                  <a:pPr algn="l"/>
                  <a:r>
                    <a:rPr lang="nl-NL" sz="566" spc="0" baseline="0">
                      <a:solidFill>
                        <a:srgbClr val="5FA8DB"/>
                      </a:solidFill>
                      <a:latin typeface="Arial"/>
                      <a:cs typeface="Arial"/>
                      <a:sym typeface="Arial"/>
                      <a:rtl val="0"/>
                    </a:rPr>
                    <a:t>#ErasmusUniversityRotterdam</a:t>
                  </a:r>
                  <a:endParaRPr lang="nl-NL" sz="566" spc="0" baseline="0" dirty="0">
                    <a:solidFill>
                      <a:srgbClr val="5FA8DB"/>
                    </a:solidFill>
                    <a:latin typeface="Arial"/>
                    <a:cs typeface="Arial"/>
                    <a:sym typeface="Arial"/>
                    <a:rtl val="0"/>
                  </a:endParaRPr>
                </a:p>
              </p:txBody>
            </p:sp>
          </p:grpSp>
        </p:grpSp>
        <p:grpSp>
          <p:nvGrpSpPr>
            <p:cNvPr id="91" name="Graphic 1">
              <a:extLst>
                <a:ext uri="{FF2B5EF4-FFF2-40B4-BE49-F238E27FC236}">
                  <a16:creationId xmlns:a16="http://schemas.microsoft.com/office/drawing/2014/main" id="{087C003E-8997-4D3A-9610-1DBFAA6D9FAB}"/>
                </a:ext>
              </a:extLst>
            </p:cNvPr>
            <p:cNvGrpSpPr/>
            <p:nvPr/>
          </p:nvGrpSpPr>
          <p:grpSpPr>
            <a:xfrm>
              <a:off x="5200299" y="1748298"/>
              <a:ext cx="1012184" cy="183109"/>
              <a:chOff x="5200299" y="1748298"/>
              <a:chExt cx="1012184" cy="183109"/>
            </a:xfrm>
          </p:grpSpPr>
          <p:sp>
            <p:nvSpPr>
              <p:cNvPr id="92" name="Vrije vorm: vorm 91">
                <a:extLst>
                  <a:ext uri="{FF2B5EF4-FFF2-40B4-BE49-F238E27FC236}">
                    <a16:creationId xmlns:a16="http://schemas.microsoft.com/office/drawing/2014/main" id="{D8752EA0-8260-43DC-8747-0B1747E2F8D0}"/>
                  </a:ext>
                </a:extLst>
              </p:cNvPr>
              <p:cNvSpPr/>
              <p:nvPr/>
            </p:nvSpPr>
            <p:spPr>
              <a:xfrm>
                <a:off x="5200299" y="1748298"/>
                <a:ext cx="175036" cy="175036"/>
              </a:xfrm>
              <a:custGeom>
                <a:avLst/>
                <a:gdLst>
                  <a:gd name="connsiteX0" fmla="*/ 175036 w 175036"/>
                  <a:gd name="connsiteY0" fmla="*/ 87518 h 175036"/>
                  <a:gd name="connsiteX1" fmla="*/ 87518 w 175036"/>
                  <a:gd name="connsiteY1" fmla="*/ 175036 h 175036"/>
                  <a:gd name="connsiteX2" fmla="*/ 0 w 175036"/>
                  <a:gd name="connsiteY2" fmla="*/ 87518 h 175036"/>
                  <a:gd name="connsiteX3" fmla="*/ 87518 w 175036"/>
                  <a:gd name="connsiteY3" fmla="*/ 0 h 175036"/>
                  <a:gd name="connsiteX4" fmla="*/ 175036 w 175036"/>
                  <a:gd name="connsiteY4" fmla="*/ 87518 h 175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36" h="175036">
                    <a:moveTo>
                      <a:pt x="175036" y="87518"/>
                    </a:moveTo>
                    <a:cubicBezTo>
                      <a:pt x="175036" y="135853"/>
                      <a:pt x="135853" y="175036"/>
                      <a:pt x="87518" y="175036"/>
                    </a:cubicBezTo>
                    <a:cubicBezTo>
                      <a:pt x="39183" y="175036"/>
                      <a:pt x="0" y="135853"/>
                      <a:pt x="0" y="87518"/>
                    </a:cubicBezTo>
                    <a:cubicBezTo>
                      <a:pt x="0" y="39183"/>
                      <a:pt x="39183" y="0"/>
                      <a:pt x="87518" y="0"/>
                    </a:cubicBezTo>
                    <a:cubicBezTo>
                      <a:pt x="135853" y="0"/>
                      <a:pt x="175036" y="39183"/>
                      <a:pt x="175036" y="87518"/>
                    </a:cubicBezTo>
                    <a:close/>
                  </a:path>
                </a:pathLst>
              </a:custGeom>
              <a:solidFill>
                <a:srgbClr val="9D9D9D"/>
              </a:solidFill>
              <a:ln w="11973" cap="flat">
                <a:noFill/>
                <a:prstDash val="solid"/>
                <a:miter/>
              </a:ln>
            </p:spPr>
            <p:txBody>
              <a:bodyPr rtlCol="0" anchor="ctr"/>
              <a:lstStyle/>
              <a:p>
                <a:endParaRPr lang="nl-NL" dirty="0"/>
              </a:p>
            </p:txBody>
          </p:sp>
          <p:sp>
            <p:nvSpPr>
              <p:cNvPr id="93" name="Tekstvak 92">
                <a:extLst>
                  <a:ext uri="{FF2B5EF4-FFF2-40B4-BE49-F238E27FC236}">
                    <a16:creationId xmlns:a16="http://schemas.microsoft.com/office/drawing/2014/main" id="{A1BDA24B-ACE8-4641-AEE5-41147AF21AD8}"/>
                  </a:ext>
                </a:extLst>
              </p:cNvPr>
              <p:cNvSpPr txBox="1"/>
              <p:nvPr/>
            </p:nvSpPr>
            <p:spPr>
              <a:xfrm>
                <a:off x="5356158" y="1751999"/>
                <a:ext cx="85632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 </a:t>
                </a:r>
                <a:endParaRPr lang="nl-NL" sz="566" spc="0" baseline="0" dirty="0">
                  <a:solidFill>
                    <a:srgbClr val="333333"/>
                  </a:solidFill>
                  <a:latin typeface="Arial"/>
                  <a:cs typeface="Arial"/>
                  <a:sym typeface="Arial"/>
                  <a:rtl val="0"/>
                </a:endParaRPr>
              </a:p>
            </p:txBody>
          </p:sp>
        </p:grpSp>
        <p:grpSp>
          <p:nvGrpSpPr>
            <p:cNvPr id="94" name="Graphic 1">
              <a:extLst>
                <a:ext uri="{FF2B5EF4-FFF2-40B4-BE49-F238E27FC236}">
                  <a16:creationId xmlns:a16="http://schemas.microsoft.com/office/drawing/2014/main" id="{087C003E-8997-4D3A-9610-1DBFAA6D9FAB}"/>
                </a:ext>
              </a:extLst>
            </p:cNvPr>
            <p:cNvGrpSpPr/>
            <p:nvPr/>
          </p:nvGrpSpPr>
          <p:grpSpPr>
            <a:xfrm>
              <a:off x="6978237" y="1792657"/>
              <a:ext cx="19182" cy="86319"/>
              <a:chOff x="6978237" y="1792657"/>
              <a:chExt cx="19182" cy="86319"/>
            </a:xfrm>
            <a:solidFill>
              <a:srgbClr val="9D9D9D"/>
            </a:solidFill>
          </p:grpSpPr>
          <p:sp>
            <p:nvSpPr>
              <p:cNvPr id="95" name="Vrije vorm: vorm 94">
                <a:extLst>
                  <a:ext uri="{FF2B5EF4-FFF2-40B4-BE49-F238E27FC236}">
                    <a16:creationId xmlns:a16="http://schemas.microsoft.com/office/drawing/2014/main" id="{89B05110-F17F-4E24-AA2C-3A4A2606F3E2}"/>
                  </a:ext>
                </a:extLst>
              </p:cNvPr>
              <p:cNvSpPr/>
              <p:nvPr/>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6" name="Vrije vorm: vorm 95">
                <a:extLst>
                  <a:ext uri="{FF2B5EF4-FFF2-40B4-BE49-F238E27FC236}">
                    <a16:creationId xmlns:a16="http://schemas.microsoft.com/office/drawing/2014/main" id="{A2E682AF-91CC-4379-B7A0-DC40F27D01D5}"/>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7" name="Vrije vorm: vorm 96">
                <a:extLst>
                  <a:ext uri="{FF2B5EF4-FFF2-40B4-BE49-F238E27FC236}">
                    <a16:creationId xmlns:a16="http://schemas.microsoft.com/office/drawing/2014/main" id="{0CBF42B7-056F-4860-86F4-D04BE3984B19}"/>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98" name="Graphic 1">
              <a:extLst>
                <a:ext uri="{FF2B5EF4-FFF2-40B4-BE49-F238E27FC236}">
                  <a16:creationId xmlns:a16="http://schemas.microsoft.com/office/drawing/2014/main" id="{087C003E-8997-4D3A-9610-1DBFAA6D9FAB}"/>
                </a:ext>
              </a:extLst>
            </p:cNvPr>
            <p:cNvGrpSpPr/>
            <p:nvPr/>
          </p:nvGrpSpPr>
          <p:grpSpPr>
            <a:xfrm>
              <a:off x="5108566" y="4823448"/>
              <a:ext cx="776502" cy="139395"/>
              <a:chOff x="5108566" y="4823448"/>
              <a:chExt cx="776502" cy="139395"/>
            </a:xfrm>
          </p:grpSpPr>
          <p:sp>
            <p:nvSpPr>
              <p:cNvPr id="99" name="Tekstvak 98">
                <a:extLst>
                  <a:ext uri="{FF2B5EF4-FFF2-40B4-BE49-F238E27FC236}">
                    <a16:creationId xmlns:a16="http://schemas.microsoft.com/office/drawing/2014/main" id="{22B777CB-8F57-4B99-999B-2D1A0C4AB803}"/>
                  </a:ext>
                </a:extLst>
              </p:cNvPr>
              <p:cNvSpPr txBox="1"/>
              <p:nvPr/>
            </p:nvSpPr>
            <p:spPr>
              <a:xfrm>
                <a:off x="5108566" y="4823448"/>
                <a:ext cx="412292" cy="135871"/>
              </a:xfrm>
              <a:prstGeom prst="rect">
                <a:avLst/>
              </a:prstGeom>
              <a:noFill/>
            </p:spPr>
            <p:txBody>
              <a:bodyPr wrap="none" rtlCol="0">
                <a:spAutoFit/>
              </a:bodyPr>
              <a:lstStyle/>
              <a:p>
                <a:pPr algn="l"/>
                <a:r>
                  <a:rPr lang="nl-NL" sz="283" spc="0" baseline="0">
                    <a:solidFill>
                      <a:srgbClr val="999999"/>
                    </a:solidFill>
                    <a:latin typeface="Arial"/>
                    <a:cs typeface="Arial"/>
                    <a:sym typeface="Arial"/>
                    <a:rtl val="0"/>
                  </a:rPr>
                  <a:t>2 HOUR AGO</a:t>
                </a:r>
                <a:endParaRPr lang="nl-NL" sz="283" spc="0" baseline="0" dirty="0">
                  <a:solidFill>
                    <a:srgbClr val="999999"/>
                  </a:solidFill>
                  <a:latin typeface="Arial"/>
                  <a:cs typeface="Arial"/>
                  <a:sym typeface="Arial"/>
                  <a:rtl val="0"/>
                </a:endParaRPr>
              </a:p>
            </p:txBody>
          </p:sp>
          <p:sp>
            <p:nvSpPr>
              <p:cNvPr id="100" name="Tekstvak 99">
                <a:extLst>
                  <a:ext uri="{FF2B5EF4-FFF2-40B4-BE49-F238E27FC236}">
                    <a16:creationId xmlns:a16="http://schemas.microsoft.com/office/drawing/2014/main" id="{0C23E73B-6579-40BB-A779-64AE01781004}"/>
                  </a:ext>
                </a:extLst>
              </p:cNvPr>
              <p:cNvSpPr txBox="1"/>
              <p:nvPr/>
            </p:nvSpPr>
            <p:spPr>
              <a:xfrm>
                <a:off x="5366502" y="4823448"/>
                <a:ext cx="518566" cy="139395"/>
              </a:xfrm>
              <a:prstGeom prst="rect">
                <a:avLst/>
              </a:prstGeom>
              <a:noFill/>
            </p:spPr>
            <p:txBody>
              <a:bodyPr wrap="none" rtlCol="0">
                <a:spAutoFit/>
              </a:bodyPr>
              <a:lstStyle/>
              <a:p>
                <a:pPr algn="l"/>
                <a:r>
                  <a:rPr lang="nl-NL" sz="283" spc="0" baseline="0">
                    <a:solidFill>
                      <a:srgbClr val="333333"/>
                    </a:solidFill>
                    <a:latin typeface="Arial"/>
                    <a:cs typeface="Arial"/>
                    <a:sym typeface="Arial"/>
                    <a:rtl val="0"/>
                  </a:rPr>
                  <a:t>SEE TRANSLATION</a:t>
                </a:r>
                <a:endParaRPr lang="nl-NL" sz="283" spc="0" baseline="0" dirty="0">
                  <a:solidFill>
                    <a:srgbClr val="333333"/>
                  </a:solidFill>
                  <a:latin typeface="Arial"/>
                  <a:cs typeface="Arial"/>
                  <a:sym typeface="Arial"/>
                  <a:rtl val="0"/>
                </a:endParaRPr>
              </a:p>
            </p:txBody>
          </p:sp>
          <p:sp>
            <p:nvSpPr>
              <p:cNvPr id="101" name="Vrije vorm: vorm 100">
                <a:extLst>
                  <a:ext uri="{FF2B5EF4-FFF2-40B4-BE49-F238E27FC236}">
                    <a16:creationId xmlns:a16="http://schemas.microsoft.com/office/drawing/2014/main" id="{6D217A39-114F-47C1-B8A3-11A2EB66531A}"/>
                  </a:ext>
                </a:extLst>
              </p:cNvPr>
              <p:cNvSpPr/>
              <p:nvPr/>
            </p:nvSpPr>
            <p:spPr>
              <a:xfrm>
                <a:off x="5438876" y="4889362"/>
                <a:ext cx="4795" cy="4795"/>
              </a:xfrm>
              <a:custGeom>
                <a:avLst/>
                <a:gdLst>
                  <a:gd name="connsiteX0" fmla="*/ 4796 w 4795"/>
                  <a:gd name="connsiteY0" fmla="*/ 2398 h 4795"/>
                  <a:gd name="connsiteX1" fmla="*/ 2398 w 4795"/>
                  <a:gd name="connsiteY1" fmla="*/ 4796 h 4795"/>
                  <a:gd name="connsiteX2" fmla="*/ 0 w 4795"/>
                  <a:gd name="connsiteY2" fmla="*/ 2398 h 4795"/>
                  <a:gd name="connsiteX3" fmla="*/ 2398 w 4795"/>
                  <a:gd name="connsiteY3" fmla="*/ 0 h 4795"/>
                  <a:gd name="connsiteX4" fmla="*/ 4796 w 4795"/>
                  <a:gd name="connsiteY4" fmla="*/ 2398 h 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 h="4795">
                    <a:moveTo>
                      <a:pt x="4796" y="2398"/>
                    </a:moveTo>
                    <a:cubicBezTo>
                      <a:pt x="4796" y="3722"/>
                      <a:pt x="3722" y="4796"/>
                      <a:pt x="2398" y="4796"/>
                    </a:cubicBezTo>
                    <a:cubicBezTo>
                      <a:pt x="1073" y="4796"/>
                      <a:pt x="0" y="3722"/>
                      <a:pt x="0" y="2398"/>
                    </a:cubicBezTo>
                    <a:cubicBezTo>
                      <a:pt x="0" y="1074"/>
                      <a:pt x="1073" y="0"/>
                      <a:pt x="2398" y="0"/>
                    </a:cubicBezTo>
                    <a:cubicBezTo>
                      <a:pt x="3722" y="0"/>
                      <a:pt x="4796" y="1073"/>
                      <a:pt x="4796" y="2398"/>
                    </a:cubicBezTo>
                    <a:close/>
                  </a:path>
                </a:pathLst>
              </a:custGeom>
              <a:solidFill>
                <a:srgbClr val="999999"/>
              </a:solidFill>
              <a:ln w="11973" cap="flat">
                <a:noFill/>
                <a:prstDash val="solid"/>
                <a:miter/>
              </a:ln>
            </p:spPr>
            <p:txBody>
              <a:bodyPr rtlCol="0" anchor="ctr"/>
              <a:lstStyle/>
              <a:p>
                <a:endParaRPr lang="nl-NL" dirty="0"/>
              </a:p>
            </p:txBody>
          </p:sp>
        </p:grpSp>
        <p:sp>
          <p:nvSpPr>
            <p:cNvPr id="103" name="Tekstvak 102">
              <a:extLst>
                <a:ext uri="{FF2B5EF4-FFF2-40B4-BE49-F238E27FC236}">
                  <a16:creationId xmlns:a16="http://schemas.microsoft.com/office/drawing/2014/main" id="{160514CC-7F9C-4395-A53C-43034C90F069}"/>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105" name="Vrije vorm: vorm 104">
              <a:extLst>
                <a:ext uri="{FF2B5EF4-FFF2-40B4-BE49-F238E27FC236}">
                  <a16:creationId xmlns:a16="http://schemas.microsoft.com/office/drawing/2014/main" id="{7876E493-D0F0-45E4-87EB-79936B6F6D57}"/>
                </a:ext>
              </a:extLst>
            </p:cNvPr>
            <p:cNvSpPr/>
            <p:nvPr/>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106" name="Vrije vorm: vorm 105">
              <a:extLst>
                <a:ext uri="{FF2B5EF4-FFF2-40B4-BE49-F238E27FC236}">
                  <a16:creationId xmlns:a16="http://schemas.microsoft.com/office/drawing/2014/main" id="{0705A0C5-226A-49DC-AB73-B26B161599D7}"/>
                </a:ext>
              </a:extLst>
            </p:cNvPr>
            <p:cNvSpPr/>
            <p:nvPr/>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107" name="Vrije vorm: vorm 106">
              <a:extLst>
                <a:ext uri="{FF2B5EF4-FFF2-40B4-BE49-F238E27FC236}">
                  <a16:creationId xmlns:a16="http://schemas.microsoft.com/office/drawing/2014/main" id="{52257F6E-E905-4FFE-BDFB-84F756E63B23}"/>
                </a:ext>
              </a:extLst>
            </p:cNvPr>
            <p:cNvSpPr/>
            <p:nvPr/>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108" name="Vrije vorm: vorm 107">
              <a:extLst>
                <a:ext uri="{FF2B5EF4-FFF2-40B4-BE49-F238E27FC236}">
                  <a16:creationId xmlns:a16="http://schemas.microsoft.com/office/drawing/2014/main" id="{154DDDA6-C0BA-40C8-B482-23B2D07B6773}"/>
                </a:ext>
              </a:extLst>
            </p:cNvPr>
            <p:cNvSpPr/>
            <p:nvPr/>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110" name="Vrije vorm: vorm 109">
              <a:extLst>
                <a:ext uri="{FF2B5EF4-FFF2-40B4-BE49-F238E27FC236}">
                  <a16:creationId xmlns:a16="http://schemas.microsoft.com/office/drawing/2014/main" id="{92FAFB18-D478-4338-8FB8-7D1CA502352A}"/>
                </a:ext>
              </a:extLst>
            </p:cNvPr>
            <p:cNvSpPr/>
            <p:nvPr/>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111" name="Vrije vorm: vorm 110">
              <a:extLst>
                <a:ext uri="{FF2B5EF4-FFF2-40B4-BE49-F238E27FC236}">
                  <a16:creationId xmlns:a16="http://schemas.microsoft.com/office/drawing/2014/main" id="{B025B9A1-36E5-43D1-AA55-B2361845DCE7}"/>
                </a:ext>
              </a:extLst>
            </p:cNvPr>
            <p:cNvSpPr/>
            <p:nvPr/>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112" name="Vrije vorm: vorm 111">
              <a:extLst>
                <a:ext uri="{FF2B5EF4-FFF2-40B4-BE49-F238E27FC236}">
                  <a16:creationId xmlns:a16="http://schemas.microsoft.com/office/drawing/2014/main" id="{D645B6C2-865F-4A41-A4DC-68DC2974259C}"/>
                </a:ext>
              </a:extLst>
            </p:cNvPr>
            <p:cNvSpPr/>
            <p:nvPr/>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114" name="Vrije vorm: vorm 113">
              <a:extLst>
                <a:ext uri="{FF2B5EF4-FFF2-40B4-BE49-F238E27FC236}">
                  <a16:creationId xmlns:a16="http://schemas.microsoft.com/office/drawing/2014/main" id="{513C0804-CD2E-45BF-8B0C-2E9B509104B2}"/>
                </a:ext>
              </a:extLst>
            </p:cNvPr>
            <p:cNvSpPr/>
            <p:nvPr/>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115" name="Vrije vorm: vorm 114">
              <a:extLst>
                <a:ext uri="{FF2B5EF4-FFF2-40B4-BE49-F238E27FC236}">
                  <a16:creationId xmlns:a16="http://schemas.microsoft.com/office/drawing/2014/main" id="{EA9A4FE5-7E95-4803-B52A-202CEB17F891}"/>
                </a:ext>
              </a:extLst>
            </p:cNvPr>
            <p:cNvSpPr/>
            <p:nvPr/>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a:t> </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159743BB-70E4-4A4C-843D-C037576219E5}"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16" name="Tijdelijke aanduiding voor afbeelding 370">
            <a:extLst>
              <a:ext uri="{FF2B5EF4-FFF2-40B4-BE49-F238E27FC236}">
                <a16:creationId xmlns:a16="http://schemas.microsoft.com/office/drawing/2014/main" id="{CC203CEB-3141-4CAD-B5A2-E1B7BA1D18EE}"/>
              </a:ext>
            </a:extLst>
          </p:cNvPr>
          <p:cNvSpPr>
            <a:spLocks noGrp="1"/>
          </p:cNvSpPr>
          <p:nvPr>
            <p:ph type="pic" sz="quarter" idx="18" hasCustomPrompt="1"/>
          </p:nvPr>
        </p:nvSpPr>
        <p:spPr>
          <a:xfrm>
            <a:off x="5200074" y="1745960"/>
            <a:ext cx="177692" cy="177374"/>
          </a:xfrm>
          <a:prstGeom prst="ellipse">
            <a:avLst/>
          </a:prstGeom>
          <a:solidFill>
            <a:schemeClr val="bg1">
              <a:lumMod val="85000"/>
            </a:schemeClr>
          </a:solidFill>
        </p:spPr>
        <p:txBody>
          <a:bodyPr/>
          <a:lstStyle>
            <a:lvl1pPr marL="0" indent="0">
              <a:buNone/>
              <a:defRPr/>
            </a:lvl1pPr>
          </a:lstStyle>
          <a:p>
            <a:r>
              <a:rPr lang="nl-NL"/>
              <a:t> </a:t>
            </a:r>
            <a:endParaRPr lang="nl-NL" dirty="0"/>
          </a:p>
        </p:txBody>
      </p:sp>
      <p:sp>
        <p:nvSpPr>
          <p:cNvPr id="117" name="Tijdelijke aanduiding voor afbeelding 376">
            <a:extLst>
              <a:ext uri="{FF2B5EF4-FFF2-40B4-BE49-F238E27FC236}">
                <a16:creationId xmlns:a16="http://schemas.microsoft.com/office/drawing/2014/main" id="{B126D39F-AD32-4351-8F85-959BD598E52A}"/>
              </a:ext>
            </a:extLst>
          </p:cNvPr>
          <p:cNvSpPr>
            <a:spLocks noGrp="1"/>
          </p:cNvSpPr>
          <p:nvPr>
            <p:ph type="pic" sz="quarter" idx="22" hasCustomPrompt="1"/>
          </p:nvPr>
        </p:nvSpPr>
        <p:spPr>
          <a:xfrm>
            <a:off x="5053873" y="1991914"/>
            <a:ext cx="2101798" cy="2098994"/>
          </a:xfrm>
          <a:solidFill>
            <a:schemeClr val="bg1">
              <a:lumMod val="85000"/>
            </a:schemeClr>
          </a:solidFill>
        </p:spPr>
        <p:txBody>
          <a:bodyPr/>
          <a:lstStyle>
            <a:lvl1pPr marL="0" indent="0">
              <a:buNone/>
              <a:defRPr/>
            </a:lvl1pPr>
          </a:lstStyle>
          <a:p>
            <a:r>
              <a:rPr lang="nl-NL"/>
              <a:t> </a:t>
            </a:r>
            <a:endParaRPr lang="nl-NL" dirty="0"/>
          </a:p>
        </p:txBody>
      </p:sp>
    </p:spTree>
    <p:extLst>
      <p:ext uri="{BB962C8B-B14F-4D97-AF65-F5344CB8AC3E}">
        <p14:creationId xmlns:p14="http://schemas.microsoft.com/office/powerpoint/2010/main" val="7944746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Telefoon">
    <p:bg>
      <p:bgPr>
        <a:solidFill>
          <a:schemeClr val="bg1"/>
        </a:solidFill>
        <a:effectLst/>
      </p:bgPr>
    </p:bg>
    <p:spTree>
      <p:nvGrpSpPr>
        <p:cNvPr id="1" name=""/>
        <p:cNvGrpSpPr/>
        <p:nvPr/>
      </p:nvGrpSpPr>
      <p:grpSpPr>
        <a:xfrm>
          <a:off x="0" y="0"/>
          <a:ext cx="0" cy="0"/>
          <a:chOff x="0" y="0"/>
          <a:chExt cx="0" cy="0"/>
        </a:xfrm>
      </p:grpSpPr>
      <p:sp>
        <p:nvSpPr>
          <p:cNvPr id="3" name="Tekstvak 2">
            <a:extLst>
              <a:ext uri="{FF2B5EF4-FFF2-40B4-BE49-F238E27FC236}">
                <a16:creationId xmlns:a16="http://schemas.microsoft.com/office/drawing/2014/main" id="{531E1129-80CB-4DEB-9631-2C6B7B9CF9B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2"/>
            <a:stretch>
              <a:fillRect/>
            </a:stretch>
          </a:blipFill>
        </p:spPr>
        <p:txBody>
          <a:bodyPr/>
          <a:lstStyle>
            <a:lvl1pPr marL="0" indent="0">
              <a:buNone/>
              <a:defRPr/>
            </a:lvl1pPr>
          </a:lstStyle>
          <a:p>
            <a:pPr lvl="0"/>
            <a:r>
              <a:rPr lang="nl-NL" dirty="0"/>
              <a:t> </a:t>
            </a:r>
          </a:p>
        </p:txBody>
      </p:sp>
      <p:sp>
        <p:nvSpPr>
          <p:cNvPr id="286" name="Tijdelijke aanduiding voor afbeelding 285">
            <a:extLst>
              <a:ext uri="{FF2B5EF4-FFF2-40B4-BE49-F238E27FC236}">
                <a16:creationId xmlns:a16="http://schemas.microsoft.com/office/drawing/2014/main" id="{FC8CB265-A8EB-424B-B70B-80DC879F49B6}"/>
              </a:ext>
            </a:extLst>
          </p:cNvPr>
          <p:cNvSpPr>
            <a:spLocks noGrp="1"/>
          </p:cNvSpPr>
          <p:nvPr>
            <p:ph type="pic" sz="quarter" idx="14" hasCustomPrompt="1"/>
          </p:nvPr>
        </p:nvSpPr>
        <p:spPr>
          <a:xfrm>
            <a:off x="5036457" y="1133475"/>
            <a:ext cx="2119086" cy="4585153"/>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440000" anchor="ctr" anchorCtr="0">
            <a:noAutofit/>
          </a:bodyPr>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sz="1100">
                <a:solidFill>
                  <a:schemeClr val="bg1">
                    <a:lumMod val="95000"/>
                  </a:schemeClr>
                </a:solidFill>
              </a:defRPr>
            </a:lvl1pPr>
          </a:lstStyle>
          <a:p>
            <a:r>
              <a:rPr lang="nl-NL" dirty="0"/>
              <a:t>Selecteer dit kader, ga naar </a:t>
            </a:r>
            <a:br>
              <a:rPr lang="nl-NL" dirty="0"/>
            </a:br>
            <a:r>
              <a:rPr lang="nl-NL" dirty="0"/>
              <a:t>de tab ‘Slidebuilder’, klik op ‘Afbeeldingen’, selecteer de gewenste afbeelding </a:t>
            </a:r>
            <a:br>
              <a:rPr lang="nl-NL" dirty="0"/>
            </a:br>
            <a:r>
              <a:rPr lang="nl-NL" dirty="0"/>
              <a:t>en klik op ‘Invoegen’.</a:t>
            </a:r>
          </a:p>
        </p:txBody>
      </p:sp>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Telefoon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4F03386F-C101-4B30-8CD2-E99098A4E229}"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8515387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Computer">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8FE33928-5E6F-413F-8062-50D0BCBB4E1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0E78F674-529B-47F6-AB3C-AD256A1AEA2C}"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26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35764330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Computer + 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C1D03D8-081F-49FD-A7D4-D44F0DB4EABB}"/>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 + 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F206B0A0-67D6-484A-A1DA-D8A3A87F0A5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44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125135" y="2733359"/>
            <a:ext cx="2892563" cy="3939184"/>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3434750" y="3019331"/>
            <a:ext cx="2288203" cy="3044191"/>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200" kern="1200" noProof="0" dirty="0">
                <a:solidFill>
                  <a:schemeClr val="bg1">
                    <a:lumMod val="95000"/>
                  </a:schemeClr>
                </a:solidFill>
                <a:latin typeface="+mn-lt"/>
                <a:ea typeface="+mn-ea"/>
                <a:cs typeface="+mn-cs"/>
              </a:defRPr>
            </a:lvl1pPr>
          </a:lstStyle>
          <a:p>
            <a:r>
              <a:rPr lang="nl-NL" dirty="0"/>
              <a:t>Selecteer dit kader, ga naar </a:t>
            </a:r>
            <a:br>
              <a:rPr lang="nl-NL" dirty="0"/>
            </a:br>
            <a:r>
              <a:rPr lang="nl-NL" dirty="0"/>
              <a:t>de tab ‘Slidebuilder’, </a:t>
            </a:r>
            <a:br>
              <a:rPr lang="nl-NL" dirty="0"/>
            </a:br>
            <a:r>
              <a:rPr lang="nl-NL" dirty="0"/>
              <a:t>klik op ‘Afbeeldingen’, </a:t>
            </a:r>
            <a:br>
              <a:rPr lang="nl-NL" dirty="0"/>
            </a:br>
            <a:r>
              <a:rPr lang="nl-NL" dirty="0"/>
              <a:t>selecteer de gewenste </a:t>
            </a:r>
            <a:br>
              <a:rPr lang="nl-NL" dirty="0"/>
            </a:br>
            <a:r>
              <a:rPr lang="nl-NL" dirty="0"/>
              <a:t>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26569164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34837D7B-3D3F-4951-B40D-64DEC319BDA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EDCC700A-BACD-414F-9754-439F2A7B700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lvl1pPr>
              <a:defRPr>
                <a:solidFill>
                  <a:schemeClr val="tx2"/>
                </a:solidFill>
              </a:defRPr>
            </a:lvl1pPr>
          </a:lstStyle>
          <a:p>
            <a:fld id="{361A1203-CA3D-4D48-AFA0-9D668419C1D5}" type="slidenum">
              <a:rPr lang="nl-NL" smtClean="0"/>
              <a:pPr/>
              <a:t>‹#›</a:t>
            </a:fld>
            <a:endParaRPr lang="nl-NL" dirty="0"/>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969873" y="724247"/>
            <a:ext cx="4252254" cy="5790854"/>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4414097" y="1196252"/>
            <a:ext cx="3363806" cy="4475157"/>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bIns="162000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8" y="722568"/>
            <a:ext cx="2990662"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19187169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Devices">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A06906F-A7AB-4871-B7D2-E4E58C566019}"/>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86" name="Tijdelijke aanduiding voor tekst 2">
            <a:extLst>
              <a:ext uri="{FF2B5EF4-FFF2-40B4-BE49-F238E27FC236}">
                <a16:creationId xmlns:a16="http://schemas.microsoft.com/office/drawing/2014/main" id="{473E72D7-5775-440F-9445-A34394810609}"/>
              </a:ext>
            </a:extLst>
          </p:cNvPr>
          <p:cNvSpPr>
            <a:spLocks noGrp="1"/>
          </p:cNvSpPr>
          <p:nvPr>
            <p:ph type="body" sz="quarter" idx="36" hasCustomPrompt="1"/>
          </p:nvPr>
        </p:nvSpPr>
        <p:spPr>
          <a:xfrm>
            <a:off x="137769" y="2697752"/>
            <a:ext cx="5517476" cy="2807575"/>
          </a:xfrm>
          <a:blipFill>
            <a:blip r:embed="rId2"/>
            <a:srcRect/>
            <a:stretch>
              <a:fillRect t="9" b="9"/>
            </a:stretch>
          </a:blipFill>
        </p:spPr>
        <p:txBody>
          <a:bodyPr/>
          <a:lstStyle>
            <a:lvl1pPr marL="0" indent="0">
              <a:buNone/>
              <a:defRPr/>
            </a:lvl1pPr>
          </a:lstStyle>
          <a:p>
            <a:pPr lvl="0"/>
            <a:r>
              <a:rPr lang="nl-NL" dirty="0"/>
              <a:t> </a:t>
            </a:r>
          </a:p>
        </p:txBody>
      </p:sp>
      <p:sp>
        <p:nvSpPr>
          <p:cNvPr id="87" name="afbeelding">
            <a:extLst>
              <a:ext uri="{FF2B5EF4-FFF2-40B4-BE49-F238E27FC236}">
                <a16:creationId xmlns:a16="http://schemas.microsoft.com/office/drawing/2014/main" id="{A8BA72E7-CB25-417E-BDFF-4C7DC630C68B}"/>
              </a:ext>
            </a:extLst>
          </p:cNvPr>
          <p:cNvSpPr>
            <a:spLocks noGrp="1"/>
          </p:cNvSpPr>
          <p:nvPr>
            <p:ph type="pic" sz="quarter" idx="14" hasCustomPrompt="1"/>
          </p:nvPr>
        </p:nvSpPr>
        <p:spPr>
          <a:xfrm>
            <a:off x="1125713" y="2804479"/>
            <a:ext cx="3525766" cy="2128537"/>
          </a:xfrm>
          <a:solidFill>
            <a:schemeClr val="bg1">
              <a:lumMod val="75000"/>
            </a:schemeClr>
          </a:solidFill>
        </p:spPr>
        <p:txBody>
          <a:bodyPr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1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en klik op ‘Invoegen’.</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err="1">
                <a:solidFill>
                  <a:sysClr val="windowText" lastClr="000000"/>
                </a:solidFill>
                <a:latin typeface="+mn-lt"/>
                <a:cs typeface="Calibri" panose="020F0502020204030204" pitchFamily="34" charset="0"/>
              </a:rPr>
              <a:t>Devices</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650076AF-ED87-4992-BC00-F571F1F28545}"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lvl1pPr>
              <a:defRPr>
                <a:solidFill>
                  <a:schemeClr val="tx2"/>
                </a:solidFill>
              </a:defRPr>
            </a:lvl1pPr>
          </a:lstStyle>
          <a:p>
            <a:fld id="{361A1203-CA3D-4D48-AFA0-9D668419C1D5}" type="slidenum">
              <a:rPr lang="nl-NL" smtClean="0"/>
              <a:pPr/>
              <a:t>‹#›</a:t>
            </a:fld>
            <a:endParaRPr lang="nl-NL" dirty="0"/>
          </a:p>
        </p:txBody>
      </p:sp>
      <p:sp>
        <p:nvSpPr>
          <p:cNvPr id="80" name="Tijdelijke aanduiding voor tekst 4">
            <a:extLst>
              <a:ext uri="{FF2B5EF4-FFF2-40B4-BE49-F238E27FC236}">
                <a16:creationId xmlns:a16="http://schemas.microsoft.com/office/drawing/2014/main" id="{EE89B3E2-DC95-4ED6-840A-AFDDEEAEBDFC}"/>
              </a:ext>
            </a:extLst>
          </p:cNvPr>
          <p:cNvSpPr>
            <a:spLocks noGrp="1"/>
          </p:cNvSpPr>
          <p:nvPr>
            <p:ph type="body" sz="quarter" idx="18" hasCustomPrompt="1"/>
          </p:nvPr>
        </p:nvSpPr>
        <p:spPr>
          <a:xfrm>
            <a:off x="6808206" y="1025395"/>
            <a:ext cx="4840089" cy="4080169"/>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C4DB1EBD-9998-48BB-B8C5-E40E52CDCA13}"/>
              </a:ext>
            </a:extLst>
          </p:cNvPr>
          <p:cNvSpPr>
            <a:spLocks noGrp="1"/>
          </p:cNvSpPr>
          <p:nvPr>
            <p:ph type="pic" sz="quarter" idx="19" hasCustomPrompt="1"/>
          </p:nvPr>
        </p:nvSpPr>
        <p:spPr>
          <a:xfrm>
            <a:off x="6989918" y="1261266"/>
            <a:ext cx="4467002" cy="255118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396000" anchor="t" anchorCtr="0"/>
          <a:lstStyle>
            <a:lvl1pPr marL="0" marR="0" indent="0" algn="ctr" defTabSz="914400" rtl="0" eaLnBrk="1" fontAlgn="auto" latinLnBrk="0" hangingPunct="1">
              <a:lnSpc>
                <a:spcPct val="100000"/>
              </a:lnSpc>
              <a:spcBef>
                <a:spcPts val="0"/>
              </a:spcBef>
              <a:spcAft>
                <a:spcPts val="0"/>
              </a:spcAft>
              <a:buClr>
                <a:schemeClr val="tx1"/>
              </a:buClr>
              <a:buSzPct val="100000"/>
              <a:buFont typeface="Calibri" panose="020F0502020204030204" pitchFamily="34" charset="0"/>
              <a:buNone/>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2" name="Tijdelijke aanduiding voor tekst 4">
            <a:extLst>
              <a:ext uri="{FF2B5EF4-FFF2-40B4-BE49-F238E27FC236}">
                <a16:creationId xmlns:a16="http://schemas.microsoft.com/office/drawing/2014/main" id="{CFC28A95-BE7F-4F16-B283-4BB895D45D59}"/>
              </a:ext>
            </a:extLst>
          </p:cNvPr>
          <p:cNvSpPr>
            <a:spLocks noGrp="1"/>
          </p:cNvSpPr>
          <p:nvPr>
            <p:ph type="body" sz="quarter" idx="21" hasCustomPrompt="1"/>
          </p:nvPr>
        </p:nvSpPr>
        <p:spPr>
          <a:xfrm>
            <a:off x="5633605" y="3105935"/>
            <a:ext cx="2098189" cy="2857380"/>
          </a:xfrm>
          <a:blipFill>
            <a:blip r:embed="rId6"/>
            <a:srcRect/>
            <a:stretch>
              <a:fillRect l="1" r="1"/>
            </a:stretch>
          </a:blipFill>
        </p:spPr>
        <p:txBody>
          <a:bodyPr/>
          <a:lstStyle>
            <a:lvl1pPr>
              <a:defRPr sz="100">
                <a:solidFill>
                  <a:schemeClr val="bg1"/>
                </a:solidFill>
              </a:defRPr>
            </a:lvl1pPr>
          </a:lstStyle>
          <a:p>
            <a:pPr lvl="0"/>
            <a:r>
              <a:rPr lang="nl-NL" dirty="0"/>
              <a:t> </a:t>
            </a:r>
          </a:p>
        </p:txBody>
      </p:sp>
      <p:sp>
        <p:nvSpPr>
          <p:cNvPr id="83" name="Picture Placeholder 20">
            <a:extLst>
              <a:ext uri="{FF2B5EF4-FFF2-40B4-BE49-F238E27FC236}">
                <a16:creationId xmlns:a16="http://schemas.microsoft.com/office/drawing/2014/main" id="{166F0081-980E-4E56-BDA2-3D53DF752413}"/>
              </a:ext>
            </a:extLst>
          </p:cNvPr>
          <p:cNvSpPr>
            <a:spLocks noGrp="1"/>
          </p:cNvSpPr>
          <p:nvPr>
            <p:ph type="pic" sz="quarter" idx="13" hasCustomPrompt="1"/>
          </p:nvPr>
        </p:nvSpPr>
        <p:spPr>
          <a:xfrm>
            <a:off x="5852798" y="3320630"/>
            <a:ext cx="1659802" cy="2208176"/>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300"/>
              </a:spcBef>
              <a:spcAft>
                <a:spcPts val="0"/>
              </a:spcAft>
              <a:buClr>
                <a:schemeClr val="bg2"/>
              </a:buClr>
              <a:buSzPct val="100000"/>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en klik op ‘Invoegen’.</a:t>
            </a:r>
          </a:p>
        </p:txBody>
      </p:sp>
      <p:sp>
        <p:nvSpPr>
          <p:cNvPr id="91" name="titel">
            <a:extLst>
              <a:ext uri="{FF2B5EF4-FFF2-40B4-BE49-F238E27FC236}">
                <a16:creationId xmlns:a16="http://schemas.microsoft.com/office/drawing/2014/main" id="{3ACD14F5-DBB4-493F-849C-238FD33793D4}"/>
              </a:ext>
            </a:extLst>
          </p:cNvPr>
          <p:cNvSpPr>
            <a:spLocks noGrp="1"/>
          </p:cNvSpPr>
          <p:nvPr>
            <p:ph type="title" hasCustomPrompt="1"/>
          </p:nvPr>
        </p:nvSpPr>
        <p:spPr>
          <a:xfrm>
            <a:off x="534987" y="722568"/>
            <a:ext cx="5561013" cy="709102"/>
          </a:xfrm>
        </p:spPr>
        <p:txBody>
          <a:bodyPr/>
          <a:lstStyle>
            <a:lvl1pPr algn="l">
              <a:defRPr/>
            </a:lvl1pPr>
          </a:lstStyle>
          <a:p>
            <a:r>
              <a:rPr lang="nl-NL" dirty="0"/>
              <a:t>Titel</a:t>
            </a:r>
            <a:br>
              <a:rPr lang="nl-NL" dirty="0"/>
            </a:br>
            <a:r>
              <a:rPr lang="nl-NL" dirty="0"/>
              <a:t>max. 2 regels</a:t>
            </a:r>
          </a:p>
        </p:txBody>
      </p:sp>
      <p:sp>
        <p:nvSpPr>
          <p:cNvPr id="89" name="Tijdelijke aanduiding voor tekst 7">
            <a:extLst>
              <a:ext uri="{FF2B5EF4-FFF2-40B4-BE49-F238E27FC236}">
                <a16:creationId xmlns:a16="http://schemas.microsoft.com/office/drawing/2014/main" id="{B4D70A08-D283-4789-834D-98127DDD4DCB}"/>
              </a:ext>
            </a:extLst>
          </p:cNvPr>
          <p:cNvSpPr>
            <a:spLocks noGrp="1"/>
          </p:cNvSpPr>
          <p:nvPr>
            <p:ph type="body" sz="quarter" idx="15" hasCustomPrompt="1"/>
          </p:nvPr>
        </p:nvSpPr>
        <p:spPr>
          <a:xfrm>
            <a:off x="4516330" y="4019180"/>
            <a:ext cx="972587" cy="1770224"/>
          </a:xfrm>
          <a:blipFill>
            <a:blip r:embed="rId7"/>
            <a:stretch>
              <a:fillRect/>
            </a:stretch>
          </a:blipFill>
        </p:spPr>
        <p:txBody>
          <a:bodyPr/>
          <a:lstStyle>
            <a:lvl1pPr marL="0" indent="0">
              <a:buNone/>
              <a:defRPr/>
            </a:lvl1pPr>
          </a:lstStyle>
          <a:p>
            <a:pPr lvl="0"/>
            <a:r>
              <a:rPr lang="nl-NL" dirty="0"/>
              <a:t> </a:t>
            </a:r>
          </a:p>
        </p:txBody>
      </p:sp>
      <p:sp>
        <p:nvSpPr>
          <p:cNvPr id="90" name="Tijdelijke aanduiding voor afbeelding 89">
            <a:extLst>
              <a:ext uri="{FF2B5EF4-FFF2-40B4-BE49-F238E27FC236}">
                <a16:creationId xmlns:a16="http://schemas.microsoft.com/office/drawing/2014/main" id="{75FDFC47-725F-4AFB-8FA6-2B045C610146}"/>
              </a:ext>
            </a:extLst>
          </p:cNvPr>
          <p:cNvSpPr>
            <a:spLocks noGrp="1"/>
          </p:cNvSpPr>
          <p:nvPr>
            <p:ph type="pic" sz="quarter" idx="37" hasCustomPrompt="1"/>
          </p:nvPr>
        </p:nvSpPr>
        <p:spPr>
          <a:xfrm>
            <a:off x="4563704" y="4053521"/>
            <a:ext cx="677513" cy="1465962"/>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400">
                <a:solidFill>
                  <a:schemeClr val="bg1">
                    <a:lumMod val="95000"/>
                  </a:schemeClr>
                </a:solidFill>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 </a:t>
            </a:r>
          </a:p>
        </p:txBody>
      </p:sp>
    </p:spTree>
    <p:extLst>
      <p:ext uri="{BB962C8B-B14F-4D97-AF65-F5344CB8AC3E}">
        <p14:creationId xmlns:p14="http://schemas.microsoft.com/office/powerpoint/2010/main" val="18678252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Laptop [beeld]">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6E8B1AC-7EE8-4EC5-91A5-37F2299AB9A4}"/>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 name="- INSTRUCTIES">
            <a:extLst>
              <a:ext uri="{FF2B5EF4-FFF2-40B4-BE49-F238E27FC236}">
                <a16:creationId xmlns:a16="http://schemas.microsoft.com/office/drawing/2014/main" id="{AD9395A9-C245-4E56-909E-615691627F8C}"/>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8E88618B-0D2C-4194-9CE7-F1D0B204423B}"/>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842AE23A-C89F-4D39-9981-91CCDA1FE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D186BB90-28A0-4810-9220-2DDD9ED2D5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E40480-AA05-4E35-8461-949E8E6C54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0AD9D1BB-F793-4446-8254-ADE85D54C0A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D070E9CB-43CE-4E00-B975-8427447B841A}"/>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4247EF33-0819-407A-8DB4-7C46CF8AF0AC}"/>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7DF8A9CF-52A3-495B-A0F2-4A7B9180A4C5}"/>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E270055-95E7-438C-A613-0A150A814B34}"/>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B893B2C5-7453-46B2-A98C-AC567E93A1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EF098713-AE13-4FFC-8213-F7C4BF55AC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9FD36359-B06C-42C9-BEDA-471154C52207}"/>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579A62FB-0E21-4C48-B798-1CFDD997F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CBD7BBB-AB31-4FC6-B699-E44DADF17C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422E4960-1B48-4449-B2D4-24949CCE7D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6F4CFE0E-6A63-4800-AAF4-B228683062A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442018E-797A-47B5-8945-F38E4AD24AD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CB9166-252A-44E9-9AE5-A36F3E09425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5B1551D7-AAD1-4482-9BBA-C0C2CB5A02EB}"/>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107849B-F863-4271-BDFA-B5605601C242}"/>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846E40E5-7BA1-4400-902A-43327BE8186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CA72E51B-4005-40CC-9A00-0A37B1D7AF5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F5AFBE4-D4B0-4594-BC37-BB6963E9CD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EE4885C0-DE54-4D58-9E87-7544AFB1444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BFE88CC-E8EA-4ACE-9C84-0A60A36237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9804A24-DE38-4369-893B-CEFA99906E0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8D915EE9-9797-477D-8CFA-DB7A195AB3C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82FF9A9-C32E-442F-848D-6257177B7CC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BD85038F-F344-43E6-9C66-1D99D6749AF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7032281E-6BDE-4A66-AFCF-C4AFA9D55BD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393ACC39-79FB-4E09-A8F2-254901139F3A}"/>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FCCCCA62-3C23-4A83-84F4-E72EBD6EEA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41865BA0-422A-4DF5-BDB2-5A444A8BB850}"/>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0A28E481-64BF-4BD4-9CE8-757ED692A25A}"/>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039E5D12-34F7-45C1-981E-90B9599D4E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BFE1725D-4A5F-4272-B2C7-ECD5288AF3E3}"/>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D4E5206-8EC9-4D75-8C51-D03F2206EF30}"/>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82C37384-CC5D-4086-8CFE-E4E46C7838E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E03E1BF-2913-4F58-8F14-F404A124FC7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1E8A87DD-B9A1-448D-83C7-42A377F6C85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46082041-3FB2-4C34-BC64-E883F07A8FB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F8F347EF-3DE8-48A3-9C23-AC987E3FA1C7}"/>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883B4F63-A880-4BE1-8072-70A18AF2BA21}"/>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FA3C9DD0-55D9-4BE3-A431-613353D6302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22D9589B-E36F-46EC-BCFA-EBE900B1264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302E2300-5CF1-4CE5-AE5D-2776AFD4A665}"/>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75E8E4B7-501D-4991-BEFC-A07134FB6AED}"/>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FB884942-D8E2-491A-B3AC-C9D34980C03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3" name="Groep 22">
              <a:extLst>
                <a:ext uri="{FF2B5EF4-FFF2-40B4-BE49-F238E27FC236}">
                  <a16:creationId xmlns:a16="http://schemas.microsoft.com/office/drawing/2014/main" id="{EE07251A-082D-499A-9341-66D10A630E1B}"/>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AFB488DB-AE24-45F9-BC92-FA4DD0CEE6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3BF90CD9-6DB1-4C08-BC87-BF671EA277A8}"/>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347D366A-1415-4D31-9918-DDF7D91ED6D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8FA40C3D-6950-47B2-B9B4-298C2842C40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0B42C839-C9BC-49E4-B12A-5BDEC6F1AE8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EA36FD4-D881-4347-A34B-63E5A6358B4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8E958B8-13F3-4CE6-8F88-6756B1FBFD2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5A6AC50F-FFC1-423C-87A0-EDFFAD6C0F3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F9807B30-680C-4CD6-B41B-8E71FACDBB51}"/>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3DA9D713-B8B4-4246-9C3C-8CEE38A0E20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DF63E333-61D3-414A-9FF9-1A256B34EA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7CB623-D92A-4486-BBBB-50E99648450A}"/>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62977D89-171D-4B66-A290-AA47F3A7338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4BA9262-144E-498D-9BA5-5E9E70341F5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1C5C4638-A554-4F78-998A-D7A162C93E4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8E3CC9A7-CF7A-489D-8AEE-CCB8B8BEC99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2D7080F7-602D-438A-A9BD-711E2BBB052D}"/>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5" name="Rechthoek 24">
              <a:extLst>
                <a:ext uri="{FF2B5EF4-FFF2-40B4-BE49-F238E27FC236}">
                  <a16:creationId xmlns:a16="http://schemas.microsoft.com/office/drawing/2014/main" id="{D87447BF-B77F-45FD-81C7-0E9D7C620C8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9FA284F2-7943-44D4-A835-B6C8098DBF7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[beeld] </a:t>
            </a:r>
            <a:endParaRPr lang="nl-NL" sz="1400" b="1" cap="all" spc="0" baseline="0" dirty="0">
              <a:solidFill>
                <a:sysClr val="windowText" lastClr="000000"/>
              </a:solidFill>
              <a:latin typeface="+mn-lt"/>
              <a:cs typeface="Calibri" panose="020F0502020204030204" pitchFamily="34" charset="0"/>
            </a:endParaRP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722568"/>
            <a:ext cx="11109529" cy="709102"/>
          </a:xfrm>
        </p:spPr>
        <p:txBody>
          <a:bodyPr/>
          <a:lstStyle>
            <a:lvl1pPr algn="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BE8FB94C-2B5A-4943-B080-14AA1A1E25A3}"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2094141" y="1855496"/>
            <a:ext cx="8001882" cy="4071768"/>
          </a:xfrm>
          <a:blipFill>
            <a:blip r:embed="rId4"/>
            <a:srcRect/>
            <a:stretch>
              <a:fillRect t="9" b="9"/>
            </a:stretch>
          </a:blipFill>
        </p:spPr>
        <p:txBody>
          <a:bodyPr/>
          <a:lstStyle>
            <a:lvl1pPr marL="0" indent="0">
              <a:buNone/>
              <a:defRPr/>
            </a:lvl1pPr>
          </a:lstStyle>
          <a:p>
            <a:pPr lvl="0"/>
            <a:r>
              <a:rPr lang="nl-NL" dirty="0"/>
              <a:t> </a:t>
            </a:r>
          </a:p>
        </p:txBody>
      </p:sp>
      <p:sp>
        <p:nvSpPr>
          <p:cNvPr id="158" name="afbeelding">
            <a:extLst>
              <a:ext uri="{FF2B5EF4-FFF2-40B4-BE49-F238E27FC236}">
                <a16:creationId xmlns:a16="http://schemas.microsoft.com/office/drawing/2014/main" id="{9FA000B9-9126-4431-9C81-BAC1DAB1BC76}"/>
              </a:ext>
            </a:extLst>
          </p:cNvPr>
          <p:cNvSpPr>
            <a:spLocks noGrp="1"/>
          </p:cNvSpPr>
          <p:nvPr>
            <p:ph type="pic" sz="quarter" idx="14" hasCustomPrompt="1"/>
          </p:nvPr>
        </p:nvSpPr>
        <p:spPr>
          <a:xfrm>
            <a:off x="3539327" y="2031862"/>
            <a:ext cx="5113346" cy="3059122"/>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40116140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fade">
                                      <p:cBhvr>
                                        <p:cTn id="12" dur="75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58" grpId="0" animBg="1"/>
    </p:bldLst>
  </p:timing>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itel slide [video]">
    <p:spTree>
      <p:nvGrpSpPr>
        <p:cNvPr id="1" name=""/>
        <p:cNvGrpSpPr/>
        <p:nvPr/>
      </p:nvGrpSpPr>
      <p:grpSpPr>
        <a:xfrm>
          <a:off x="0" y="0"/>
          <a:ext cx="0" cy="0"/>
          <a:chOff x="0" y="0"/>
          <a:chExt cx="0" cy="0"/>
        </a:xfrm>
      </p:grpSpPr>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[VIDEO]</a:t>
            </a:r>
            <a:endParaRPr lang="nl-NL" sz="1400" b="1" cap="all" spc="0" baseline="0" dirty="0">
              <a:solidFill>
                <a:sysClr val="windowText" lastClr="000000"/>
              </a:solidFill>
              <a:latin typeface="+mn-lt"/>
              <a:cs typeface="Calibri" panose="020F0502020204030204" pitchFamily="34" charset="0"/>
            </a:endParaRPr>
          </a:p>
        </p:txBody>
      </p:sp>
      <p:grpSp>
        <p:nvGrpSpPr>
          <p:cNvPr id="4" name="- INSTRUCTIES">
            <a:extLst>
              <a:ext uri="{FF2B5EF4-FFF2-40B4-BE49-F238E27FC236}">
                <a16:creationId xmlns:a16="http://schemas.microsoft.com/office/drawing/2014/main" id="{4AEE2130-D245-4F6D-A245-0A58906AA889}"/>
              </a:ext>
            </a:extLst>
          </p:cNvPr>
          <p:cNvGrpSpPr/>
          <p:nvPr userDrawn="1"/>
        </p:nvGrpSpPr>
        <p:grpSpPr>
          <a:xfrm>
            <a:off x="12377595" y="-1"/>
            <a:ext cx="3693386" cy="6853711"/>
            <a:chOff x="12377595" y="-1"/>
            <a:chExt cx="3693386" cy="6853711"/>
          </a:xfrm>
        </p:grpSpPr>
        <p:sp>
          <p:nvSpPr>
            <p:cNvPr id="14" name="Rechthoek 13">
              <a:extLst>
                <a:ext uri="{FF2B5EF4-FFF2-40B4-BE49-F238E27FC236}">
                  <a16:creationId xmlns:a16="http://schemas.microsoft.com/office/drawing/2014/main" id="{C124BBEE-16FF-4173-923D-3D6311F79179}"/>
                </a:ext>
              </a:extLst>
            </p:cNvPr>
            <p:cNvSpPr/>
            <p:nvPr userDrawn="1"/>
          </p:nvSpPr>
          <p:spPr>
            <a:xfrm>
              <a:off x="12377595" y="6025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5" name="Rechthoek 14">
              <a:extLst>
                <a:ext uri="{FF2B5EF4-FFF2-40B4-BE49-F238E27FC236}">
                  <a16:creationId xmlns:a16="http://schemas.microsoft.com/office/drawing/2014/main" id="{6084C54D-C3C5-4117-BB70-5BC4E404C86B}"/>
                </a:ext>
              </a:extLst>
            </p:cNvPr>
            <p:cNvSpPr/>
            <p:nvPr userDrawn="1"/>
          </p:nvSpPr>
          <p:spPr>
            <a:xfrm>
              <a:off x="12377867" y="-1"/>
              <a:ext cx="3593091" cy="601364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6" name="Ovaal 15">
              <a:extLst>
                <a:ext uri="{FF2B5EF4-FFF2-40B4-BE49-F238E27FC236}">
                  <a16:creationId xmlns:a16="http://schemas.microsoft.com/office/drawing/2014/main" id="{B2CA9FEE-4DA5-4567-9DA6-1BFDE5A3B66F}"/>
                </a:ext>
              </a:extLst>
            </p:cNvPr>
            <p:cNvSpPr/>
            <p:nvPr userDrawn="1"/>
          </p:nvSpPr>
          <p:spPr>
            <a:xfrm>
              <a:off x="12560445"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7" name="Rechthoek 16">
              <a:extLst>
                <a:ext uri="{FF2B5EF4-FFF2-40B4-BE49-F238E27FC236}">
                  <a16:creationId xmlns:a16="http://schemas.microsoft.com/office/drawing/2014/main" id="{1A23B7CF-6E8F-416B-A9BB-CD5E864A731A}"/>
                </a:ext>
              </a:extLst>
            </p:cNvPr>
            <p:cNvSpPr/>
            <p:nvPr userDrawn="1"/>
          </p:nvSpPr>
          <p:spPr>
            <a:xfrm>
              <a:off x="12844617" y="465323"/>
              <a:ext cx="2944682" cy="98738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video door op het lipje (onderaan) te klikken. Wanneer nodig verwijder de bestaande video d.m.v.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F0435485-0BD3-4572-B7DD-49965DB07571}"/>
                </a:ext>
              </a:extLst>
            </p:cNvPr>
            <p:cNvSpPr/>
            <p:nvPr userDrawn="1"/>
          </p:nvSpPr>
          <p:spPr>
            <a:xfrm>
              <a:off x="12560445" y="197945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9" name="Rechthoek 18">
              <a:extLst>
                <a:ext uri="{FF2B5EF4-FFF2-40B4-BE49-F238E27FC236}">
                  <a16:creationId xmlns:a16="http://schemas.microsoft.com/office/drawing/2014/main" id="{74444790-35F2-4920-AC2D-0C6AF568ED36}"/>
                </a:ext>
              </a:extLst>
            </p:cNvPr>
            <p:cNvSpPr/>
            <p:nvPr userDrawn="1"/>
          </p:nvSpPr>
          <p:spPr>
            <a:xfrm>
              <a:off x="12844617" y="1979456"/>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Groep 19">
              <a:extLst>
                <a:ext uri="{FF2B5EF4-FFF2-40B4-BE49-F238E27FC236}">
                  <a16:creationId xmlns:a16="http://schemas.microsoft.com/office/drawing/2014/main" id="{B1658D9F-0BDB-44F6-91C6-4C48FBE79E36}"/>
                </a:ext>
              </a:extLst>
            </p:cNvPr>
            <p:cNvGrpSpPr/>
            <p:nvPr userDrawn="1"/>
          </p:nvGrpSpPr>
          <p:grpSpPr>
            <a:xfrm>
              <a:off x="12852713" y="2414031"/>
              <a:ext cx="825500" cy="209550"/>
              <a:chOff x="13504624" y="2482850"/>
              <a:chExt cx="825500" cy="209550"/>
            </a:xfrm>
          </p:grpSpPr>
          <p:sp>
            <p:nvSpPr>
              <p:cNvPr id="78" name="Rechthoek 77">
                <a:extLst>
                  <a:ext uri="{FF2B5EF4-FFF2-40B4-BE49-F238E27FC236}">
                    <a16:creationId xmlns:a16="http://schemas.microsoft.com/office/drawing/2014/main" id="{0C23A999-7C26-4BB7-B64B-0A9BAC7CA32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9" name="Rechte verbindingslijn 78">
                <a:extLst>
                  <a:ext uri="{FF2B5EF4-FFF2-40B4-BE49-F238E27FC236}">
                    <a16:creationId xmlns:a16="http://schemas.microsoft.com/office/drawing/2014/main" id="{CD48D5F1-46B0-4EFC-A986-90AF1E680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80" name="Gelijkbenige driehoek 79">
                <a:extLst>
                  <a:ext uri="{FF2B5EF4-FFF2-40B4-BE49-F238E27FC236}">
                    <a16:creationId xmlns:a16="http://schemas.microsoft.com/office/drawing/2014/main" id="{C1310410-C39E-44E1-9C15-20253ECFB76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641C94A3-07BF-477E-8A68-C43012447F55}"/>
                </a:ext>
              </a:extLst>
            </p:cNvPr>
            <p:cNvSpPr/>
            <p:nvPr userDrawn="1"/>
          </p:nvSpPr>
          <p:spPr>
            <a:xfrm>
              <a:off x="12560445" y="280310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2" name="Rechthoek 21">
              <a:extLst>
                <a:ext uri="{FF2B5EF4-FFF2-40B4-BE49-F238E27FC236}">
                  <a16:creationId xmlns:a16="http://schemas.microsoft.com/office/drawing/2014/main" id="{06AB35A2-3027-4EE9-A074-64214050B75B}"/>
                </a:ext>
              </a:extLst>
            </p:cNvPr>
            <p:cNvSpPr/>
            <p:nvPr userDrawn="1"/>
          </p:nvSpPr>
          <p:spPr>
            <a:xfrm>
              <a:off x="12844617" y="2803106"/>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3" name="ICOON_info">
              <a:extLst>
                <a:ext uri="{FF2B5EF4-FFF2-40B4-BE49-F238E27FC236}">
                  <a16:creationId xmlns:a16="http://schemas.microsoft.com/office/drawing/2014/main" id="{551C74A0-5A0B-4DE4-B273-474DB1A66368}"/>
                </a:ext>
              </a:extLst>
            </p:cNvPr>
            <p:cNvGrpSpPr/>
            <p:nvPr userDrawn="1"/>
          </p:nvGrpSpPr>
          <p:grpSpPr>
            <a:xfrm>
              <a:off x="15787296" y="5887072"/>
              <a:ext cx="283685" cy="283685"/>
              <a:chOff x="-510741" y="5913713"/>
              <a:chExt cx="267555" cy="267555"/>
            </a:xfrm>
          </p:grpSpPr>
          <p:sp>
            <p:nvSpPr>
              <p:cNvPr id="76" name="Ovaal 75">
                <a:extLst>
                  <a:ext uri="{FF2B5EF4-FFF2-40B4-BE49-F238E27FC236}">
                    <a16:creationId xmlns:a16="http://schemas.microsoft.com/office/drawing/2014/main" id="{14FB7C59-ECB8-4194-8D0B-55CA0D5ED0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7" name="Graphic 163" descr="Informatie">
                <a:extLst>
                  <a:ext uri="{FF2B5EF4-FFF2-40B4-BE49-F238E27FC236}">
                    <a16:creationId xmlns:a16="http://schemas.microsoft.com/office/drawing/2014/main" id="{015DD218-ECE2-45B2-AEE1-23AAC067B03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40C6D5D4-515F-43B0-B298-0E527BA335A5}"/>
                </a:ext>
              </a:extLst>
            </p:cNvPr>
            <p:cNvSpPr/>
            <p:nvPr userDrawn="1"/>
          </p:nvSpPr>
          <p:spPr>
            <a:xfrm>
              <a:off x="12560445" y="43955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5" name="Rechthoek 24">
              <a:extLst>
                <a:ext uri="{FF2B5EF4-FFF2-40B4-BE49-F238E27FC236}">
                  <a16:creationId xmlns:a16="http://schemas.microsoft.com/office/drawing/2014/main" id="{41A0D30D-4EF6-4A47-AF8E-E127FD69E0E4}"/>
                </a:ext>
              </a:extLst>
            </p:cNvPr>
            <p:cNvSpPr/>
            <p:nvPr userDrawn="1"/>
          </p:nvSpPr>
          <p:spPr>
            <a:xfrm>
              <a:off x="12844617" y="4395536"/>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6" name="Groep 25">
              <a:extLst>
                <a:ext uri="{FF2B5EF4-FFF2-40B4-BE49-F238E27FC236}">
                  <a16:creationId xmlns:a16="http://schemas.microsoft.com/office/drawing/2014/main" id="{EC5E1147-5B05-43A4-8677-9220D85C666F}"/>
                </a:ext>
              </a:extLst>
            </p:cNvPr>
            <p:cNvGrpSpPr/>
            <p:nvPr userDrawn="1"/>
          </p:nvGrpSpPr>
          <p:grpSpPr>
            <a:xfrm>
              <a:off x="12755738" y="5305097"/>
              <a:ext cx="622283" cy="612919"/>
              <a:chOff x="12617641" y="3403239"/>
              <a:chExt cx="752963" cy="741634"/>
            </a:xfrm>
          </p:grpSpPr>
          <p:grpSp>
            <p:nvGrpSpPr>
              <p:cNvPr id="60" name="Groep 59">
                <a:extLst>
                  <a:ext uri="{FF2B5EF4-FFF2-40B4-BE49-F238E27FC236}">
                    <a16:creationId xmlns:a16="http://schemas.microsoft.com/office/drawing/2014/main" id="{DA62ECC4-5D38-463A-8E9F-C435469DF934}"/>
                  </a:ext>
                </a:extLst>
              </p:cNvPr>
              <p:cNvGrpSpPr/>
              <p:nvPr userDrawn="1"/>
            </p:nvGrpSpPr>
            <p:grpSpPr>
              <a:xfrm>
                <a:off x="12771550" y="3403239"/>
                <a:ext cx="467156" cy="448491"/>
                <a:chOff x="12782177" y="3403239"/>
                <a:chExt cx="467156" cy="448491"/>
              </a:xfrm>
            </p:grpSpPr>
            <p:grpSp>
              <p:nvGrpSpPr>
                <p:cNvPr id="63" name="Groep 62">
                  <a:extLst>
                    <a:ext uri="{FF2B5EF4-FFF2-40B4-BE49-F238E27FC236}">
                      <a16:creationId xmlns:a16="http://schemas.microsoft.com/office/drawing/2014/main" id="{E868D69A-0DDB-4410-A063-1D698397EBCC}"/>
                    </a:ext>
                  </a:extLst>
                </p:cNvPr>
                <p:cNvGrpSpPr/>
                <p:nvPr userDrawn="1"/>
              </p:nvGrpSpPr>
              <p:grpSpPr>
                <a:xfrm>
                  <a:off x="12782177" y="3403239"/>
                  <a:ext cx="412972" cy="396132"/>
                  <a:chOff x="13554906" y="3320109"/>
                  <a:chExt cx="443912" cy="425811"/>
                </a:xfrm>
              </p:grpSpPr>
              <p:grpSp>
                <p:nvGrpSpPr>
                  <p:cNvPr id="70" name="Groep 69">
                    <a:extLst>
                      <a:ext uri="{FF2B5EF4-FFF2-40B4-BE49-F238E27FC236}">
                        <a16:creationId xmlns:a16="http://schemas.microsoft.com/office/drawing/2014/main" id="{36D04F82-987C-4BEF-A787-E4A77F63792B}"/>
                      </a:ext>
                    </a:extLst>
                  </p:cNvPr>
                  <p:cNvGrpSpPr/>
                  <p:nvPr userDrawn="1"/>
                </p:nvGrpSpPr>
                <p:grpSpPr>
                  <a:xfrm>
                    <a:off x="13554906" y="3320109"/>
                    <a:ext cx="443912" cy="425811"/>
                    <a:chOff x="12909684" y="1276143"/>
                    <a:chExt cx="443912" cy="425811"/>
                  </a:xfrm>
                </p:grpSpPr>
                <p:sp>
                  <p:nvSpPr>
                    <p:cNvPr id="73" name="Rechthoek 72">
                      <a:extLst>
                        <a:ext uri="{FF2B5EF4-FFF2-40B4-BE49-F238E27FC236}">
                          <a16:creationId xmlns:a16="http://schemas.microsoft.com/office/drawing/2014/main" id="{700F1E0E-EA1F-48F2-ABC1-59B351995E5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09A20D9E-E960-4540-8BAE-850E87FF990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5" name="Ovaal 74">
                      <a:extLst>
                        <a:ext uri="{FF2B5EF4-FFF2-40B4-BE49-F238E27FC236}">
                          <a16:creationId xmlns:a16="http://schemas.microsoft.com/office/drawing/2014/main" id="{283327F2-0EF8-425A-A1FE-019F3493C50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1" name="Afbeelding 70">
                    <a:extLst>
                      <a:ext uri="{FF2B5EF4-FFF2-40B4-BE49-F238E27FC236}">
                        <a16:creationId xmlns:a16="http://schemas.microsoft.com/office/drawing/2014/main" id="{D5A551C5-7946-493B-8AA9-1222DE6E354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2" name="Afbeelding 71">
                    <a:extLst>
                      <a:ext uri="{FF2B5EF4-FFF2-40B4-BE49-F238E27FC236}">
                        <a16:creationId xmlns:a16="http://schemas.microsoft.com/office/drawing/2014/main" id="{E2198678-6ED0-4341-A5D0-F72BDC01FC2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4" name="Groep 63">
                  <a:extLst>
                    <a:ext uri="{FF2B5EF4-FFF2-40B4-BE49-F238E27FC236}">
                      <a16:creationId xmlns:a16="http://schemas.microsoft.com/office/drawing/2014/main" id="{7E556746-5D4C-4936-83D2-0DCF7A93571A}"/>
                    </a:ext>
                  </a:extLst>
                </p:cNvPr>
                <p:cNvGrpSpPr/>
                <p:nvPr userDrawn="1"/>
              </p:nvGrpSpPr>
              <p:grpSpPr>
                <a:xfrm>
                  <a:off x="13103513" y="3705268"/>
                  <a:ext cx="145820" cy="146462"/>
                  <a:chOff x="13096169" y="3602278"/>
                  <a:chExt cx="145820" cy="146462"/>
                </a:xfrm>
              </p:grpSpPr>
              <p:sp>
                <p:nvSpPr>
                  <p:cNvPr id="68" name="Rechthoek 67">
                    <a:extLst>
                      <a:ext uri="{FF2B5EF4-FFF2-40B4-BE49-F238E27FC236}">
                        <a16:creationId xmlns:a16="http://schemas.microsoft.com/office/drawing/2014/main" id="{489D2FBB-17DC-4AB3-8CC3-37613F38E15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9" name="Rechthoek 68">
                    <a:extLst>
                      <a:ext uri="{FF2B5EF4-FFF2-40B4-BE49-F238E27FC236}">
                        <a16:creationId xmlns:a16="http://schemas.microsoft.com/office/drawing/2014/main" id="{93F9C8F6-96E8-4D9A-B47B-7D5F5DDE580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5" name="Groep 64">
                  <a:extLst>
                    <a:ext uri="{FF2B5EF4-FFF2-40B4-BE49-F238E27FC236}">
                      <a16:creationId xmlns:a16="http://schemas.microsoft.com/office/drawing/2014/main" id="{E645902A-4131-4D82-8B3F-74E11EAB0E35}"/>
                    </a:ext>
                  </a:extLst>
                </p:cNvPr>
                <p:cNvGrpSpPr/>
                <p:nvPr userDrawn="1"/>
              </p:nvGrpSpPr>
              <p:grpSpPr>
                <a:xfrm rot="10800000">
                  <a:off x="13061402" y="3665637"/>
                  <a:ext cx="145820" cy="146462"/>
                  <a:chOff x="13096169" y="3602278"/>
                  <a:chExt cx="145820" cy="146462"/>
                </a:xfrm>
              </p:grpSpPr>
              <p:sp>
                <p:nvSpPr>
                  <p:cNvPr id="66" name="Rechthoek 65">
                    <a:extLst>
                      <a:ext uri="{FF2B5EF4-FFF2-40B4-BE49-F238E27FC236}">
                        <a16:creationId xmlns:a16="http://schemas.microsoft.com/office/drawing/2014/main" id="{2FBE8261-A0EA-4329-9AA7-87ED98B21F6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392A5DD9-7DC9-4466-B3B3-268AA6A9D01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1" name="Rechthoek 60">
                <a:extLst>
                  <a:ext uri="{FF2B5EF4-FFF2-40B4-BE49-F238E27FC236}">
                    <a16:creationId xmlns:a16="http://schemas.microsoft.com/office/drawing/2014/main" id="{43E623C9-132E-4E33-A641-51887BDDFFD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2" name="Gelijkbenige driehoek 61">
                <a:extLst>
                  <a:ext uri="{FF2B5EF4-FFF2-40B4-BE49-F238E27FC236}">
                    <a16:creationId xmlns:a16="http://schemas.microsoft.com/office/drawing/2014/main" id="{08D86462-275F-4C8B-B388-2E2530035DC1}"/>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Rechthoek 26">
              <a:extLst>
                <a:ext uri="{FF2B5EF4-FFF2-40B4-BE49-F238E27FC236}">
                  <a16:creationId xmlns:a16="http://schemas.microsoft.com/office/drawing/2014/main" id="{44994E25-A5F7-496B-8615-24E1E19BC260}"/>
                </a:ext>
              </a:extLst>
            </p:cNvPr>
            <p:cNvSpPr/>
            <p:nvPr userDrawn="1"/>
          </p:nvSpPr>
          <p:spPr>
            <a:xfrm>
              <a:off x="12847196" y="336943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8" name="Groep 27">
              <a:extLst>
                <a:ext uri="{FF2B5EF4-FFF2-40B4-BE49-F238E27FC236}">
                  <a16:creationId xmlns:a16="http://schemas.microsoft.com/office/drawing/2014/main" id="{4E6A951A-FD6F-4590-95B0-640BEFAB975E}"/>
                </a:ext>
              </a:extLst>
            </p:cNvPr>
            <p:cNvGrpSpPr/>
            <p:nvPr userDrawn="1"/>
          </p:nvGrpSpPr>
          <p:grpSpPr>
            <a:xfrm>
              <a:off x="13678213" y="3648953"/>
              <a:ext cx="1222990" cy="563933"/>
              <a:chOff x="-2485819" y="3399207"/>
              <a:chExt cx="1222990" cy="563933"/>
            </a:xfrm>
          </p:grpSpPr>
          <p:sp>
            <p:nvSpPr>
              <p:cNvPr id="39" name="Rechthoek 38">
                <a:extLst>
                  <a:ext uri="{FF2B5EF4-FFF2-40B4-BE49-F238E27FC236}">
                    <a16:creationId xmlns:a16="http://schemas.microsoft.com/office/drawing/2014/main" id="{D48552D7-0130-435F-B234-3EAD0F6DF5F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0DF99FB8-6604-4B17-A520-039893672A1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1" name="Groep 40">
                <a:extLst>
                  <a:ext uri="{FF2B5EF4-FFF2-40B4-BE49-F238E27FC236}">
                    <a16:creationId xmlns:a16="http://schemas.microsoft.com/office/drawing/2014/main" id="{D6755572-5F6E-420D-88CF-1D61951F54B9}"/>
                  </a:ext>
                </a:extLst>
              </p:cNvPr>
              <p:cNvGrpSpPr/>
              <p:nvPr userDrawn="1"/>
            </p:nvGrpSpPr>
            <p:grpSpPr>
              <a:xfrm>
                <a:off x="-2403869" y="3460544"/>
                <a:ext cx="155951" cy="131922"/>
                <a:chOff x="12968836" y="3354170"/>
                <a:chExt cx="404806" cy="342433"/>
              </a:xfrm>
            </p:grpSpPr>
            <p:sp>
              <p:nvSpPr>
                <p:cNvPr id="54" name="Rechthoek: afgeronde hoeken 53">
                  <a:extLst>
                    <a:ext uri="{FF2B5EF4-FFF2-40B4-BE49-F238E27FC236}">
                      <a16:creationId xmlns:a16="http://schemas.microsoft.com/office/drawing/2014/main" id="{311EB075-655E-4F68-8F34-4EFA404C018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048A2364-432E-4EC6-A462-5816037A194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10760DBC-1E0E-41BD-B88B-C44468AE0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F4057ED3-D1F3-4523-A0B4-977A71BFFC3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69996CEB-E6C6-45A3-8E7F-FF63D198997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9" name="Rechthoek 58">
                  <a:extLst>
                    <a:ext uri="{FF2B5EF4-FFF2-40B4-BE49-F238E27FC236}">
                      <a16:creationId xmlns:a16="http://schemas.microsoft.com/office/drawing/2014/main" id="{47F9AA50-B69A-4AD7-8D4C-CB064A81728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2" name="Groep 41">
                <a:extLst>
                  <a:ext uri="{FF2B5EF4-FFF2-40B4-BE49-F238E27FC236}">
                    <a16:creationId xmlns:a16="http://schemas.microsoft.com/office/drawing/2014/main" id="{8591A243-55E6-4A05-BFE3-0EE0CF27C1B2}"/>
                  </a:ext>
                </a:extLst>
              </p:cNvPr>
              <p:cNvGrpSpPr/>
              <p:nvPr userDrawn="1"/>
            </p:nvGrpSpPr>
            <p:grpSpPr>
              <a:xfrm>
                <a:off x="-2423424" y="3690208"/>
                <a:ext cx="166739" cy="218963"/>
                <a:chOff x="12940828" y="3950597"/>
                <a:chExt cx="432813" cy="568367"/>
              </a:xfrm>
            </p:grpSpPr>
            <p:grpSp>
              <p:nvGrpSpPr>
                <p:cNvPr id="46" name="Groep 45">
                  <a:extLst>
                    <a:ext uri="{FF2B5EF4-FFF2-40B4-BE49-F238E27FC236}">
                      <a16:creationId xmlns:a16="http://schemas.microsoft.com/office/drawing/2014/main" id="{ABFCAD62-846D-4CDA-A69E-F27E359C2E22}"/>
                    </a:ext>
                  </a:extLst>
                </p:cNvPr>
                <p:cNvGrpSpPr/>
                <p:nvPr userDrawn="1"/>
              </p:nvGrpSpPr>
              <p:grpSpPr>
                <a:xfrm>
                  <a:off x="13000382" y="4006891"/>
                  <a:ext cx="373259" cy="315747"/>
                  <a:chOff x="12968836" y="3354170"/>
                  <a:chExt cx="404806" cy="342433"/>
                </a:xfrm>
              </p:grpSpPr>
              <p:sp>
                <p:nvSpPr>
                  <p:cNvPr id="48" name="Rechthoek: afgeronde hoeken 47">
                    <a:extLst>
                      <a:ext uri="{FF2B5EF4-FFF2-40B4-BE49-F238E27FC236}">
                        <a16:creationId xmlns:a16="http://schemas.microsoft.com/office/drawing/2014/main" id="{48503B35-A744-4AA4-B1CA-FA517EE3EB9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87298E40-1861-4912-A276-DBAADC5D826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6994552A-CCB0-4DF2-95F7-D21E6E74E17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162BDF6B-B2D8-4169-8E8D-B18B4CB05CF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9EA93FB3-5047-4AD2-9354-EF4A38CA5D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EB5ABAB6-BCD0-45EF-91B1-B114D0A5E88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7" name="Boog 46">
                  <a:extLst>
                    <a:ext uri="{FF2B5EF4-FFF2-40B4-BE49-F238E27FC236}">
                      <a16:creationId xmlns:a16="http://schemas.microsoft.com/office/drawing/2014/main" id="{EDDB1E8D-1232-4AAD-BBEA-C13113A98FE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3" name="Tekstvak 42">
                <a:extLst>
                  <a:ext uri="{FF2B5EF4-FFF2-40B4-BE49-F238E27FC236}">
                    <a16:creationId xmlns:a16="http://schemas.microsoft.com/office/drawing/2014/main" id="{E3BF4327-E9CC-43EB-81D0-A77EC3CA346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4" name="Tekstvak 43">
                <a:extLst>
                  <a:ext uri="{FF2B5EF4-FFF2-40B4-BE49-F238E27FC236}">
                    <a16:creationId xmlns:a16="http://schemas.microsoft.com/office/drawing/2014/main" id="{97C8D28C-6E34-4F0B-BA1D-51CA10DEA5D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5" name="Vrije vorm: vorm 44">
                <a:extLst>
                  <a:ext uri="{FF2B5EF4-FFF2-40B4-BE49-F238E27FC236}">
                    <a16:creationId xmlns:a16="http://schemas.microsoft.com/office/drawing/2014/main" id="{14BCE442-D16A-4883-BEB5-1FD68D29D7C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5453412C-BB86-41A7-90F9-3F72C6D40B09}"/>
                </a:ext>
              </a:extLst>
            </p:cNvPr>
            <p:cNvGrpSpPr/>
            <p:nvPr userDrawn="1"/>
          </p:nvGrpSpPr>
          <p:grpSpPr>
            <a:xfrm>
              <a:off x="12853251" y="1548333"/>
              <a:ext cx="311450" cy="313414"/>
              <a:chOff x="-3310781" y="1231352"/>
              <a:chExt cx="311450" cy="313414"/>
            </a:xfrm>
          </p:grpSpPr>
          <p:sp>
            <p:nvSpPr>
              <p:cNvPr id="36" name="Rechthoek 35">
                <a:extLst>
                  <a:ext uri="{FF2B5EF4-FFF2-40B4-BE49-F238E27FC236}">
                    <a16:creationId xmlns:a16="http://schemas.microsoft.com/office/drawing/2014/main" id="{B84A9FBF-72C5-4E1D-8A9B-DB55CC91CE07}"/>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2">
                <a:extLst>
                  <a:ext uri="{FF2B5EF4-FFF2-40B4-BE49-F238E27FC236}">
                    <a16:creationId xmlns:a16="http://schemas.microsoft.com/office/drawing/2014/main" id="{8445DF54-F83E-4B27-9CF6-A16F67D6A107}"/>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8" name="Vrije vorm 113">
                <a:extLst>
                  <a:ext uri="{FF2B5EF4-FFF2-40B4-BE49-F238E27FC236}">
                    <a16:creationId xmlns:a16="http://schemas.microsoft.com/office/drawing/2014/main" id="{E7979862-D2A8-40BE-B585-9D346E2FB1F0}"/>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30" name="Groep 29">
              <a:extLst>
                <a:ext uri="{FF2B5EF4-FFF2-40B4-BE49-F238E27FC236}">
                  <a16:creationId xmlns:a16="http://schemas.microsoft.com/office/drawing/2014/main" id="{85752744-A0CA-410D-8DD7-1616EF29DAC1}"/>
                </a:ext>
              </a:extLst>
            </p:cNvPr>
            <p:cNvGrpSpPr/>
            <p:nvPr userDrawn="1"/>
          </p:nvGrpSpPr>
          <p:grpSpPr>
            <a:xfrm>
              <a:off x="15225598" y="6163087"/>
              <a:ext cx="627798" cy="576693"/>
              <a:chOff x="-938434" y="4570310"/>
              <a:chExt cx="627798" cy="576693"/>
            </a:xfrm>
          </p:grpSpPr>
          <p:grpSp>
            <p:nvGrpSpPr>
              <p:cNvPr id="31" name="Inspireren">
                <a:extLst>
                  <a:ext uri="{FF2B5EF4-FFF2-40B4-BE49-F238E27FC236}">
                    <a16:creationId xmlns:a16="http://schemas.microsoft.com/office/drawing/2014/main" id="{47EF365B-B82A-4A90-84BE-63F794AF348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3" name="Freeform 12">
                  <a:extLst>
                    <a:ext uri="{FF2B5EF4-FFF2-40B4-BE49-F238E27FC236}">
                      <a16:creationId xmlns:a16="http://schemas.microsoft.com/office/drawing/2014/main" id="{E7088AA2-C8C8-4711-BCF1-6A8DC975613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3">
                  <a:extLst>
                    <a:ext uri="{FF2B5EF4-FFF2-40B4-BE49-F238E27FC236}">
                      <a16:creationId xmlns:a16="http://schemas.microsoft.com/office/drawing/2014/main" id="{ACAD97EC-C2AB-4868-8D11-689D4677C6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5" name="Freeform 14">
                  <a:extLst>
                    <a:ext uri="{FF2B5EF4-FFF2-40B4-BE49-F238E27FC236}">
                      <a16:creationId xmlns:a16="http://schemas.microsoft.com/office/drawing/2014/main" id="{B2671E62-A05A-4079-8A5D-095E7353C42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2" name="Tekstvak 31">
                <a:extLst>
                  <a:ext uri="{FF2B5EF4-FFF2-40B4-BE49-F238E27FC236}">
                    <a16:creationId xmlns:a16="http://schemas.microsoft.com/office/drawing/2014/main" id="{27437636-2E8F-4674-8542-91A9D6889C2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3" name="Tijdelijke aanduiding voor media 12">
            <a:extLst>
              <a:ext uri="{FF2B5EF4-FFF2-40B4-BE49-F238E27FC236}">
                <a16:creationId xmlns:a16="http://schemas.microsoft.com/office/drawing/2014/main" id="{E225D8F7-E2F5-4DA6-B6BE-FADF3D26511E}"/>
              </a:ext>
            </a:extLst>
          </p:cNvPr>
          <p:cNvSpPr>
            <a:spLocks noGrp="1"/>
          </p:cNvSpPr>
          <p:nvPr userDrawn="1">
            <p:ph type="media" sz="quarter" idx="14" hasCustomPrompt="1"/>
          </p:nvPr>
        </p:nvSpPr>
        <p:spPr>
          <a:xfrm>
            <a:off x="0" y="1"/>
            <a:ext cx="12471400" cy="6857999"/>
          </a:xfrm>
          <a:custGeom>
            <a:avLst/>
            <a:gdLst>
              <a:gd name="connsiteX0" fmla="*/ 0 w 12475960"/>
              <a:gd name="connsiteY0" fmla="*/ 0 h 6858001"/>
              <a:gd name="connsiteX1" fmla="*/ 12192000 w 12475960"/>
              <a:gd name="connsiteY1" fmla="*/ 0 h 6858001"/>
              <a:gd name="connsiteX2" fmla="*/ 12192000 w 12475960"/>
              <a:gd name="connsiteY2" fmla="*/ 6309665 h 6858001"/>
              <a:gd name="connsiteX3" fmla="*/ 12201322 w 12475960"/>
              <a:gd name="connsiteY3" fmla="*/ 6308725 h 6858001"/>
              <a:gd name="connsiteX4" fmla="*/ 12475960 w 12475960"/>
              <a:gd name="connsiteY4" fmla="*/ 6583363 h 6858001"/>
              <a:gd name="connsiteX5" fmla="*/ 12201322 w 12475960"/>
              <a:gd name="connsiteY5" fmla="*/ 6858001 h 6858001"/>
              <a:gd name="connsiteX6" fmla="*/ 12192000 w 12475960"/>
              <a:gd name="connsiteY6" fmla="*/ 6857062 h 6858001"/>
              <a:gd name="connsiteX7" fmla="*/ 12192000 w 12475960"/>
              <a:gd name="connsiteY7" fmla="*/ 6858000 h 6858001"/>
              <a:gd name="connsiteX8" fmla="*/ 0 w 12475960"/>
              <a:gd name="connsiteY8" fmla="*/ 685800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5960" h="6858001">
                <a:moveTo>
                  <a:pt x="0" y="0"/>
                </a:moveTo>
                <a:lnTo>
                  <a:pt x="12192000" y="0"/>
                </a:lnTo>
                <a:lnTo>
                  <a:pt x="12192000" y="6309665"/>
                </a:lnTo>
                <a:lnTo>
                  <a:pt x="12201322" y="6308725"/>
                </a:lnTo>
                <a:cubicBezTo>
                  <a:pt x="12353000" y="6308725"/>
                  <a:pt x="12475960" y="6431685"/>
                  <a:pt x="12475960" y="6583363"/>
                </a:cubicBezTo>
                <a:cubicBezTo>
                  <a:pt x="12475960" y="6735041"/>
                  <a:pt x="12353000" y="6858001"/>
                  <a:pt x="12201322" y="6858001"/>
                </a:cubicBezTo>
                <a:lnTo>
                  <a:pt x="12192000" y="6857062"/>
                </a:lnTo>
                <a:lnTo>
                  <a:pt x="12192000" y="6858000"/>
                </a:lnTo>
                <a:lnTo>
                  <a:pt x="0" y="6858000"/>
                </a:lnTo>
                <a:close/>
              </a:path>
            </a:pathLst>
          </a:cu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p:ph type="title" hasCustomPrompt="1"/>
          </p:nvPr>
        </p:nvSpPr>
        <p:spPr>
          <a:xfrm>
            <a:off x="534987" y="3767746"/>
            <a:ext cx="11114087" cy="723106"/>
          </a:xfrm>
        </p:spPr>
        <p:txBody>
          <a:bodyPr tIns="72000"/>
          <a:lstStyle>
            <a:lvl1pPr>
              <a:lnSpc>
                <a:spcPts val="5000"/>
              </a:lnSpc>
              <a:defRPr sz="6000" baseline="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57116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81" name="Tijdelijke aanduiding voor tekst 143">
            <a:extLst>
              <a:ext uri="{FF2B5EF4-FFF2-40B4-BE49-F238E27FC236}">
                <a16:creationId xmlns:a16="http://schemas.microsoft.com/office/drawing/2014/main" id="{3D231CD5-47B7-408B-8537-2D0E66273B0A}"/>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1819704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Laptop [video]">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2818BFD-83DF-4F40-B4AC-D87970C7EFE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[video] </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58A9F11F-EAEF-4034-AEBB-6D2E7B8A24AF}"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17478" y="719138"/>
            <a:ext cx="12174522" cy="6195022"/>
          </a:xfrm>
          <a:blipFill>
            <a:blip r:embed="rId4"/>
            <a:srcRect/>
            <a:stretch>
              <a:fillRect t="9" b="9"/>
            </a:stretch>
          </a:blipFill>
        </p:spPr>
        <p:txBody>
          <a:bodyPr/>
          <a:lstStyle>
            <a:lvl1pPr marL="0" indent="0">
              <a:buNone/>
              <a:defRPr/>
            </a:lvl1pPr>
          </a:lstStyle>
          <a:p>
            <a:pPr lvl="0"/>
            <a:r>
              <a:rPr lang="nl-NL" dirty="0"/>
              <a:t> </a:t>
            </a:r>
          </a:p>
        </p:txBody>
      </p:sp>
      <p:sp>
        <p:nvSpPr>
          <p:cNvPr id="10" name="Tijdelijke aanduiding voor media 12">
            <a:extLst>
              <a:ext uri="{FF2B5EF4-FFF2-40B4-BE49-F238E27FC236}">
                <a16:creationId xmlns:a16="http://schemas.microsoft.com/office/drawing/2014/main" id="{9FD9D183-A1AE-4DBE-902F-C2F477F4E9F1}"/>
              </a:ext>
            </a:extLst>
          </p:cNvPr>
          <p:cNvSpPr>
            <a:spLocks noGrp="1"/>
          </p:cNvSpPr>
          <p:nvPr>
            <p:ph type="media" sz="quarter" idx="14" hasCustomPrompt="1"/>
          </p:nvPr>
        </p:nvSpPr>
        <p:spPr>
          <a:xfrm>
            <a:off x="2187146" y="976184"/>
            <a:ext cx="7809470" cy="4670854"/>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dirty="0"/>
              <a:t>Klik op onderstaand icon</a:t>
            </a:r>
            <a:br>
              <a:rPr lang="nl-NL" dirty="0"/>
            </a:br>
            <a:r>
              <a:rPr lang="nl-NL" dirty="0"/>
              <a:t>om een video in te voegen            </a:t>
            </a:r>
          </a:p>
        </p:txBody>
      </p:sp>
    </p:spTree>
    <p:extLst>
      <p:ext uri="{BB962C8B-B14F-4D97-AF65-F5344CB8AC3E}">
        <p14:creationId xmlns:p14="http://schemas.microsoft.com/office/powerpoint/2010/main" val="3882593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0" grpId="0" animBg="1"/>
    </p:bldLst>
  </p:timing>
  <p:extLst>
    <p:ext uri="{DCECCB84-F9BA-43D5-87BE-67443E8EF086}">
      <p15:sldGuideLst xmlns:p15="http://schemas.microsoft.com/office/powerpoint/2012/main"/>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ijdlijn [8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Tijdlijn [8x]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7F3CF3C6-5260-442E-9FA8-512518FD221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Picture Placeholder 20">
            <a:extLst>
              <a:ext uri="{FF2B5EF4-FFF2-40B4-BE49-F238E27FC236}">
                <a16:creationId xmlns:a16="http://schemas.microsoft.com/office/drawing/2014/main" id="{3631BFC2-3C71-476A-90CF-262B96BAE482}"/>
              </a:ext>
            </a:extLst>
          </p:cNvPr>
          <p:cNvSpPr>
            <a:spLocks noGrp="1"/>
          </p:cNvSpPr>
          <p:nvPr>
            <p:ph type="pic" sz="quarter" idx="13" hasCustomPrompt="1"/>
          </p:nvPr>
        </p:nvSpPr>
        <p:spPr>
          <a:xfrm>
            <a:off x="534987"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grpSp>
        <p:nvGrpSpPr>
          <p:cNvPr id="9" name="- INSTRUCTIES">
            <a:extLst>
              <a:ext uri="{FF2B5EF4-FFF2-40B4-BE49-F238E27FC236}">
                <a16:creationId xmlns:a16="http://schemas.microsoft.com/office/drawing/2014/main" id="{146DF913-49EF-409C-B307-DD50598E6095}"/>
              </a:ext>
            </a:extLst>
          </p:cNvPr>
          <p:cNvGrpSpPr/>
          <p:nvPr userDrawn="1"/>
        </p:nvGrpSpPr>
        <p:grpSpPr>
          <a:xfrm>
            <a:off x="12377595" y="0"/>
            <a:ext cx="3693386" cy="6603964"/>
            <a:chOff x="-3786437" y="0"/>
            <a:chExt cx="3693386" cy="6603964"/>
          </a:xfrm>
        </p:grpSpPr>
        <p:sp>
          <p:nvSpPr>
            <p:cNvPr id="10" name="Rechthoek 9">
              <a:extLst>
                <a:ext uri="{FF2B5EF4-FFF2-40B4-BE49-F238E27FC236}">
                  <a16:creationId xmlns:a16="http://schemas.microsoft.com/office/drawing/2014/main" id="{3BBEA9C3-DC33-49E0-BAA9-0E4AC11A3D55}"/>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2" name="Rechthoek 11">
              <a:extLst>
                <a:ext uri="{FF2B5EF4-FFF2-40B4-BE49-F238E27FC236}">
                  <a16:creationId xmlns:a16="http://schemas.microsoft.com/office/drawing/2014/main" id="{CAB4EA95-3FF6-4B4C-8AFC-9B521DC82D0E}"/>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3" name="Ovaal 12">
              <a:extLst>
                <a:ext uri="{FF2B5EF4-FFF2-40B4-BE49-F238E27FC236}">
                  <a16:creationId xmlns:a16="http://schemas.microsoft.com/office/drawing/2014/main" id="{8294221C-12BA-4128-92C0-61E10AE1C6A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ACC60CC6-9788-4D09-BB3B-69C8D4E2449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 name="Ovaal 14">
              <a:extLst>
                <a:ext uri="{FF2B5EF4-FFF2-40B4-BE49-F238E27FC236}">
                  <a16:creationId xmlns:a16="http://schemas.microsoft.com/office/drawing/2014/main" id="{CB4C0DA3-AE93-4565-AE15-86DC79A6A9F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3A733D73-018E-4292-9300-EEFB78CB929D}"/>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7" name="Groep 16">
              <a:extLst>
                <a:ext uri="{FF2B5EF4-FFF2-40B4-BE49-F238E27FC236}">
                  <a16:creationId xmlns:a16="http://schemas.microsoft.com/office/drawing/2014/main" id="{4DAD15F8-606A-47BE-AE5D-D7A4DDB81AFD}"/>
                </a:ext>
              </a:extLst>
            </p:cNvPr>
            <p:cNvGrpSpPr/>
            <p:nvPr userDrawn="1"/>
          </p:nvGrpSpPr>
          <p:grpSpPr>
            <a:xfrm>
              <a:off x="-3311319" y="2164285"/>
              <a:ext cx="825500" cy="209550"/>
              <a:chOff x="13504624" y="2482850"/>
              <a:chExt cx="825500" cy="209550"/>
            </a:xfrm>
          </p:grpSpPr>
          <p:sp>
            <p:nvSpPr>
              <p:cNvPr id="75" name="Rechthoek 74">
                <a:extLst>
                  <a:ext uri="{FF2B5EF4-FFF2-40B4-BE49-F238E27FC236}">
                    <a16:creationId xmlns:a16="http://schemas.microsoft.com/office/drawing/2014/main" id="{BC37E82A-873A-4F5F-AFCC-1109976E89B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6" name="Rechte verbindingslijn 75">
                <a:extLst>
                  <a:ext uri="{FF2B5EF4-FFF2-40B4-BE49-F238E27FC236}">
                    <a16:creationId xmlns:a16="http://schemas.microsoft.com/office/drawing/2014/main" id="{3CB1D90B-F41A-401E-9057-67265ED61F6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7" name="Gelijkbenige driehoek 76">
                <a:extLst>
                  <a:ext uri="{FF2B5EF4-FFF2-40B4-BE49-F238E27FC236}">
                    <a16:creationId xmlns:a16="http://schemas.microsoft.com/office/drawing/2014/main" id="{5F917423-1D70-4AB2-96CF-A13AEF31947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8" name="Ovaal 17">
              <a:extLst>
                <a:ext uri="{FF2B5EF4-FFF2-40B4-BE49-F238E27FC236}">
                  <a16:creationId xmlns:a16="http://schemas.microsoft.com/office/drawing/2014/main" id="{AF011FA9-B73E-4E1A-BCB4-AE94424414B1}"/>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647B086C-CA35-4CCD-AA12-FFC9D5986FE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ICOON_info">
              <a:extLst>
                <a:ext uri="{FF2B5EF4-FFF2-40B4-BE49-F238E27FC236}">
                  <a16:creationId xmlns:a16="http://schemas.microsoft.com/office/drawing/2014/main" id="{F2106C3B-0540-423B-978E-886E64F714B4}"/>
                </a:ext>
              </a:extLst>
            </p:cNvPr>
            <p:cNvGrpSpPr/>
            <p:nvPr userDrawn="1"/>
          </p:nvGrpSpPr>
          <p:grpSpPr>
            <a:xfrm>
              <a:off x="-376736" y="5637326"/>
              <a:ext cx="283685" cy="283685"/>
              <a:chOff x="-510741" y="5913713"/>
              <a:chExt cx="267555" cy="267555"/>
            </a:xfrm>
          </p:grpSpPr>
          <p:sp>
            <p:nvSpPr>
              <p:cNvPr id="73" name="Ovaal 72">
                <a:extLst>
                  <a:ext uri="{FF2B5EF4-FFF2-40B4-BE49-F238E27FC236}">
                    <a16:creationId xmlns:a16="http://schemas.microsoft.com/office/drawing/2014/main" id="{83EAEEF1-D6AB-437F-87ED-1218B1AA7238}"/>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4" name="Graphic 163" descr="Informatie">
                <a:extLst>
                  <a:ext uri="{FF2B5EF4-FFF2-40B4-BE49-F238E27FC236}">
                    <a16:creationId xmlns:a16="http://schemas.microsoft.com/office/drawing/2014/main" id="{3CDC6046-DD28-40B1-A974-B8CD060B8AB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C96B5EE7-06F8-4F35-86B7-3957C8DD68D1}"/>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08140DB4-3390-417F-9452-D50CB05CB3C0}"/>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3" name="Groep 22">
              <a:extLst>
                <a:ext uri="{FF2B5EF4-FFF2-40B4-BE49-F238E27FC236}">
                  <a16:creationId xmlns:a16="http://schemas.microsoft.com/office/drawing/2014/main" id="{DBAF145C-DE1B-4D45-AECC-03BC4ADB62F1}"/>
                </a:ext>
              </a:extLst>
            </p:cNvPr>
            <p:cNvGrpSpPr/>
            <p:nvPr userDrawn="1"/>
          </p:nvGrpSpPr>
          <p:grpSpPr>
            <a:xfrm>
              <a:off x="-3408294" y="5055351"/>
              <a:ext cx="622283" cy="612919"/>
              <a:chOff x="12617641" y="3403239"/>
              <a:chExt cx="752963" cy="741634"/>
            </a:xfrm>
          </p:grpSpPr>
          <p:grpSp>
            <p:nvGrpSpPr>
              <p:cNvPr id="57" name="Groep 56">
                <a:extLst>
                  <a:ext uri="{FF2B5EF4-FFF2-40B4-BE49-F238E27FC236}">
                    <a16:creationId xmlns:a16="http://schemas.microsoft.com/office/drawing/2014/main" id="{071F5132-0B4C-4996-93F3-6DFF981F7A77}"/>
                  </a:ext>
                </a:extLst>
              </p:cNvPr>
              <p:cNvGrpSpPr/>
              <p:nvPr userDrawn="1"/>
            </p:nvGrpSpPr>
            <p:grpSpPr>
              <a:xfrm>
                <a:off x="12771550" y="3403239"/>
                <a:ext cx="467156" cy="448491"/>
                <a:chOff x="12782177" y="3403239"/>
                <a:chExt cx="467156" cy="448491"/>
              </a:xfrm>
            </p:grpSpPr>
            <p:grpSp>
              <p:nvGrpSpPr>
                <p:cNvPr id="60" name="Groep 59">
                  <a:extLst>
                    <a:ext uri="{FF2B5EF4-FFF2-40B4-BE49-F238E27FC236}">
                      <a16:creationId xmlns:a16="http://schemas.microsoft.com/office/drawing/2014/main" id="{3C4938C1-FA5B-4FCA-9681-0A2C01C0DB9F}"/>
                    </a:ext>
                  </a:extLst>
                </p:cNvPr>
                <p:cNvGrpSpPr/>
                <p:nvPr userDrawn="1"/>
              </p:nvGrpSpPr>
              <p:grpSpPr>
                <a:xfrm>
                  <a:off x="12782177" y="3403239"/>
                  <a:ext cx="412972" cy="396132"/>
                  <a:chOff x="13554906" y="3320109"/>
                  <a:chExt cx="443912" cy="425811"/>
                </a:xfrm>
              </p:grpSpPr>
              <p:grpSp>
                <p:nvGrpSpPr>
                  <p:cNvPr id="67" name="Groep 66">
                    <a:extLst>
                      <a:ext uri="{FF2B5EF4-FFF2-40B4-BE49-F238E27FC236}">
                        <a16:creationId xmlns:a16="http://schemas.microsoft.com/office/drawing/2014/main" id="{2265F870-7B6A-48BB-8AEF-06AE9FF35DD3}"/>
                      </a:ext>
                    </a:extLst>
                  </p:cNvPr>
                  <p:cNvGrpSpPr/>
                  <p:nvPr userDrawn="1"/>
                </p:nvGrpSpPr>
                <p:grpSpPr>
                  <a:xfrm>
                    <a:off x="13554906" y="3320109"/>
                    <a:ext cx="443912" cy="425811"/>
                    <a:chOff x="12909684" y="1276143"/>
                    <a:chExt cx="443912" cy="425811"/>
                  </a:xfrm>
                </p:grpSpPr>
                <p:sp>
                  <p:nvSpPr>
                    <p:cNvPr id="70" name="Rechthoek 69">
                      <a:extLst>
                        <a:ext uri="{FF2B5EF4-FFF2-40B4-BE49-F238E27FC236}">
                          <a16:creationId xmlns:a16="http://schemas.microsoft.com/office/drawing/2014/main" id="{B4CD50CD-7D88-4F33-ACF4-03539034483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5613847A-D670-4417-888E-9FF6D589AE5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2" name="Ovaal 71">
                      <a:extLst>
                        <a:ext uri="{FF2B5EF4-FFF2-40B4-BE49-F238E27FC236}">
                          <a16:creationId xmlns:a16="http://schemas.microsoft.com/office/drawing/2014/main" id="{18023689-975C-4310-9401-B8F1DCE3BF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68" name="Afbeelding 67">
                    <a:extLst>
                      <a:ext uri="{FF2B5EF4-FFF2-40B4-BE49-F238E27FC236}">
                        <a16:creationId xmlns:a16="http://schemas.microsoft.com/office/drawing/2014/main" id="{AC8B9DB3-11D4-4237-8911-1BE4950F05F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69" name="Afbeelding 68">
                    <a:extLst>
                      <a:ext uri="{FF2B5EF4-FFF2-40B4-BE49-F238E27FC236}">
                        <a16:creationId xmlns:a16="http://schemas.microsoft.com/office/drawing/2014/main" id="{FF428874-95D2-4C23-A5A1-7F6EC32B96F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1" name="Groep 60">
                  <a:extLst>
                    <a:ext uri="{FF2B5EF4-FFF2-40B4-BE49-F238E27FC236}">
                      <a16:creationId xmlns:a16="http://schemas.microsoft.com/office/drawing/2014/main" id="{B718C17C-17FD-4DC4-8BE0-0C79B94B65FF}"/>
                    </a:ext>
                  </a:extLst>
                </p:cNvPr>
                <p:cNvGrpSpPr/>
                <p:nvPr userDrawn="1"/>
              </p:nvGrpSpPr>
              <p:grpSpPr>
                <a:xfrm>
                  <a:off x="13103513" y="3705268"/>
                  <a:ext cx="145820" cy="146462"/>
                  <a:chOff x="13096169" y="3602278"/>
                  <a:chExt cx="145820" cy="146462"/>
                </a:xfrm>
              </p:grpSpPr>
              <p:sp>
                <p:nvSpPr>
                  <p:cNvPr id="65" name="Rechthoek 64">
                    <a:extLst>
                      <a:ext uri="{FF2B5EF4-FFF2-40B4-BE49-F238E27FC236}">
                        <a16:creationId xmlns:a16="http://schemas.microsoft.com/office/drawing/2014/main" id="{87F1ECAC-FE29-4AD3-92B4-A09569CB84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CB5B2933-88F8-41D4-AA5E-476E6606B1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2" name="Groep 61">
                  <a:extLst>
                    <a:ext uri="{FF2B5EF4-FFF2-40B4-BE49-F238E27FC236}">
                      <a16:creationId xmlns:a16="http://schemas.microsoft.com/office/drawing/2014/main" id="{8A3070DD-DB6C-4BA0-905D-C027C780436B}"/>
                    </a:ext>
                  </a:extLst>
                </p:cNvPr>
                <p:cNvGrpSpPr/>
                <p:nvPr userDrawn="1"/>
              </p:nvGrpSpPr>
              <p:grpSpPr>
                <a:xfrm rot="10800000">
                  <a:off x="13061402" y="3665637"/>
                  <a:ext cx="145820" cy="146462"/>
                  <a:chOff x="13096169" y="3602278"/>
                  <a:chExt cx="145820" cy="146462"/>
                </a:xfrm>
              </p:grpSpPr>
              <p:sp>
                <p:nvSpPr>
                  <p:cNvPr id="63" name="Rechthoek 62">
                    <a:extLst>
                      <a:ext uri="{FF2B5EF4-FFF2-40B4-BE49-F238E27FC236}">
                        <a16:creationId xmlns:a16="http://schemas.microsoft.com/office/drawing/2014/main" id="{00500BF5-650C-495C-B970-705ABB7ED59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F7593737-D3C2-4715-B835-B7BEFCD9F6F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58" name="Rechthoek 57">
                <a:extLst>
                  <a:ext uri="{FF2B5EF4-FFF2-40B4-BE49-F238E27FC236}">
                    <a16:creationId xmlns:a16="http://schemas.microsoft.com/office/drawing/2014/main" id="{EF3D0C6C-24C5-4BAA-B0BE-FFE41D318FA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59" name="Gelijkbenige driehoek 58">
                <a:extLst>
                  <a:ext uri="{FF2B5EF4-FFF2-40B4-BE49-F238E27FC236}">
                    <a16:creationId xmlns:a16="http://schemas.microsoft.com/office/drawing/2014/main" id="{D8FC19D6-CCCE-46C2-9261-33CFE0F28FE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Rechthoek 23">
              <a:extLst>
                <a:ext uri="{FF2B5EF4-FFF2-40B4-BE49-F238E27FC236}">
                  <a16:creationId xmlns:a16="http://schemas.microsoft.com/office/drawing/2014/main" id="{530C9053-A90A-4AF0-9D3E-F68E29653184}"/>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F43F3424-9485-42A7-98CD-D6642EDAF71D}"/>
                </a:ext>
              </a:extLst>
            </p:cNvPr>
            <p:cNvGrpSpPr/>
            <p:nvPr userDrawn="1"/>
          </p:nvGrpSpPr>
          <p:grpSpPr>
            <a:xfrm>
              <a:off x="-2485819" y="3399207"/>
              <a:ext cx="1222990" cy="563933"/>
              <a:chOff x="-2485819" y="3399207"/>
              <a:chExt cx="1222990" cy="563933"/>
            </a:xfrm>
          </p:grpSpPr>
          <p:sp>
            <p:nvSpPr>
              <p:cNvPr id="36" name="Rechthoek 35">
                <a:extLst>
                  <a:ext uri="{FF2B5EF4-FFF2-40B4-BE49-F238E27FC236}">
                    <a16:creationId xmlns:a16="http://schemas.microsoft.com/office/drawing/2014/main" id="{9D0ABD0C-675C-4AAC-8741-BF481A5887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0D31838A-65C3-4BA4-B1EA-DBB826E0CF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38" name="Groep 37">
                <a:extLst>
                  <a:ext uri="{FF2B5EF4-FFF2-40B4-BE49-F238E27FC236}">
                    <a16:creationId xmlns:a16="http://schemas.microsoft.com/office/drawing/2014/main" id="{3018A407-79D9-4B83-B343-C31F5D71B1B9}"/>
                  </a:ext>
                </a:extLst>
              </p:cNvPr>
              <p:cNvGrpSpPr/>
              <p:nvPr userDrawn="1"/>
            </p:nvGrpSpPr>
            <p:grpSpPr>
              <a:xfrm>
                <a:off x="-2403869" y="3460544"/>
                <a:ext cx="155951" cy="131922"/>
                <a:chOff x="12968836" y="3354170"/>
                <a:chExt cx="404806" cy="342433"/>
              </a:xfrm>
            </p:grpSpPr>
            <p:sp>
              <p:nvSpPr>
                <p:cNvPr id="51" name="Rechthoek: afgeronde hoeken 50">
                  <a:extLst>
                    <a:ext uri="{FF2B5EF4-FFF2-40B4-BE49-F238E27FC236}">
                      <a16:creationId xmlns:a16="http://schemas.microsoft.com/office/drawing/2014/main" id="{84C01900-0A1E-4B03-AA35-A4CDB7070CA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7CB0B735-AD93-4E0A-BEA1-717F6DEA45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CE16CB38-29CA-44B5-8372-69FD758283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BABDB877-0A43-4C2D-8753-5988CA05C83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6FF4084-FAC4-46AE-96CA-93E86E145E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E3E37007-CCD4-4A3A-8628-AA0951D621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E95E90DA-B7C3-4CA9-9F99-B4433E7472B0}"/>
                  </a:ext>
                </a:extLst>
              </p:cNvPr>
              <p:cNvGrpSpPr/>
              <p:nvPr userDrawn="1"/>
            </p:nvGrpSpPr>
            <p:grpSpPr>
              <a:xfrm>
                <a:off x="-2423424" y="3690208"/>
                <a:ext cx="166739" cy="218963"/>
                <a:chOff x="12940828" y="3950597"/>
                <a:chExt cx="432813" cy="568367"/>
              </a:xfrm>
            </p:grpSpPr>
            <p:grpSp>
              <p:nvGrpSpPr>
                <p:cNvPr id="43" name="Groep 42">
                  <a:extLst>
                    <a:ext uri="{FF2B5EF4-FFF2-40B4-BE49-F238E27FC236}">
                      <a16:creationId xmlns:a16="http://schemas.microsoft.com/office/drawing/2014/main" id="{7CAECC9A-A43C-4EF4-B3E2-CF20AD82B887}"/>
                    </a:ext>
                  </a:extLst>
                </p:cNvPr>
                <p:cNvGrpSpPr/>
                <p:nvPr userDrawn="1"/>
              </p:nvGrpSpPr>
              <p:grpSpPr>
                <a:xfrm>
                  <a:off x="13000382" y="4006891"/>
                  <a:ext cx="373259" cy="315747"/>
                  <a:chOff x="12968836" y="3354170"/>
                  <a:chExt cx="404806" cy="342433"/>
                </a:xfrm>
              </p:grpSpPr>
              <p:sp>
                <p:nvSpPr>
                  <p:cNvPr id="45" name="Rechthoek: afgeronde hoeken 44">
                    <a:extLst>
                      <a:ext uri="{FF2B5EF4-FFF2-40B4-BE49-F238E27FC236}">
                        <a16:creationId xmlns:a16="http://schemas.microsoft.com/office/drawing/2014/main" id="{8DFBA3E2-3C1C-4D7A-8776-AAFDBDCC5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53603A62-31A9-4924-9D17-9771EA776EC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EF0540AC-7854-4B6E-9E5D-04169905FD7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00E4D73-6BFE-4BBF-9C1A-D6969219770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FF76E43D-D7C7-416B-805F-741B79D102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2086E89D-06AB-4B3B-9181-D959ECAA6E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4" name="Boog 43">
                  <a:extLst>
                    <a:ext uri="{FF2B5EF4-FFF2-40B4-BE49-F238E27FC236}">
                      <a16:creationId xmlns:a16="http://schemas.microsoft.com/office/drawing/2014/main" id="{32A5B27A-3E9B-43BF-A796-3B46B27D222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0" name="Tekstvak 39">
                <a:extLst>
                  <a:ext uri="{FF2B5EF4-FFF2-40B4-BE49-F238E27FC236}">
                    <a16:creationId xmlns:a16="http://schemas.microsoft.com/office/drawing/2014/main" id="{26AB3002-9FCA-4949-9F21-FD25577BD7E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1" name="Tekstvak 40">
                <a:extLst>
                  <a:ext uri="{FF2B5EF4-FFF2-40B4-BE49-F238E27FC236}">
                    <a16:creationId xmlns:a16="http://schemas.microsoft.com/office/drawing/2014/main" id="{87C2D329-42C8-46E7-B1DA-41A063877AE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2" name="Vrije vorm: vorm 41">
                <a:extLst>
                  <a:ext uri="{FF2B5EF4-FFF2-40B4-BE49-F238E27FC236}">
                    <a16:creationId xmlns:a16="http://schemas.microsoft.com/office/drawing/2014/main" id="{4F6F06AF-3B06-4A12-8598-F90C7AF6CE3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01D38160-8939-4B4C-B1C1-C621FD195782}"/>
                </a:ext>
              </a:extLst>
            </p:cNvPr>
            <p:cNvGrpSpPr/>
            <p:nvPr userDrawn="1"/>
          </p:nvGrpSpPr>
          <p:grpSpPr>
            <a:xfrm>
              <a:off x="-3310781" y="1231352"/>
              <a:ext cx="311450" cy="313414"/>
              <a:chOff x="-3310781" y="1231352"/>
              <a:chExt cx="311450" cy="313414"/>
            </a:xfrm>
          </p:grpSpPr>
          <p:sp>
            <p:nvSpPr>
              <p:cNvPr id="33" name="Rechthoek 32">
                <a:extLst>
                  <a:ext uri="{FF2B5EF4-FFF2-40B4-BE49-F238E27FC236}">
                    <a16:creationId xmlns:a16="http://schemas.microsoft.com/office/drawing/2014/main" id="{964A955D-543C-4201-A7AD-0965C3637863}"/>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4" name="Vrije vorm 112">
                <a:extLst>
                  <a:ext uri="{FF2B5EF4-FFF2-40B4-BE49-F238E27FC236}">
                    <a16:creationId xmlns:a16="http://schemas.microsoft.com/office/drawing/2014/main" id="{9F2684BA-7AFA-4806-AAE0-D8CFEED7C0C8}"/>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5" name="Vrije vorm 113">
                <a:extLst>
                  <a:ext uri="{FF2B5EF4-FFF2-40B4-BE49-F238E27FC236}">
                    <a16:creationId xmlns:a16="http://schemas.microsoft.com/office/drawing/2014/main" id="{2A00B347-90BE-4C34-B18C-9F5DA23A9817}"/>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26F58680-9EB0-453D-B50D-2F664DBFD172}"/>
                </a:ext>
              </a:extLst>
            </p:cNvPr>
            <p:cNvGrpSpPr/>
            <p:nvPr userDrawn="1"/>
          </p:nvGrpSpPr>
          <p:grpSpPr>
            <a:xfrm>
              <a:off x="-938434" y="5913341"/>
              <a:ext cx="627798" cy="576693"/>
              <a:chOff x="-938434" y="4570310"/>
              <a:chExt cx="627798" cy="576693"/>
            </a:xfrm>
          </p:grpSpPr>
          <p:grpSp>
            <p:nvGrpSpPr>
              <p:cNvPr id="28" name="Inspireren">
                <a:extLst>
                  <a:ext uri="{FF2B5EF4-FFF2-40B4-BE49-F238E27FC236}">
                    <a16:creationId xmlns:a16="http://schemas.microsoft.com/office/drawing/2014/main" id="{4F4658E8-024E-4C2A-A137-87E40F543E7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0" name="Freeform 12">
                  <a:extLst>
                    <a:ext uri="{FF2B5EF4-FFF2-40B4-BE49-F238E27FC236}">
                      <a16:creationId xmlns:a16="http://schemas.microsoft.com/office/drawing/2014/main" id="{0A380ED6-EA55-4E8F-8E0D-F6A60C31E79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1" name="Freeform 13">
                  <a:extLst>
                    <a:ext uri="{FF2B5EF4-FFF2-40B4-BE49-F238E27FC236}">
                      <a16:creationId xmlns:a16="http://schemas.microsoft.com/office/drawing/2014/main" id="{AEFCF509-68F5-4E02-BC8C-0A6ACA7AF10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2" name="Freeform 14">
                  <a:extLst>
                    <a:ext uri="{FF2B5EF4-FFF2-40B4-BE49-F238E27FC236}">
                      <a16:creationId xmlns:a16="http://schemas.microsoft.com/office/drawing/2014/main" id="{7983EB21-CE80-44BD-9D8F-9292E50A180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9" name="Tekstvak 28">
                <a:extLst>
                  <a:ext uri="{FF2B5EF4-FFF2-40B4-BE49-F238E27FC236}">
                    <a16:creationId xmlns:a16="http://schemas.microsoft.com/office/drawing/2014/main" id="{4FE6E024-20C1-41DE-ACA6-272EE41D3CA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79" name="Picture Placeholder 20">
            <a:extLst>
              <a:ext uri="{FF2B5EF4-FFF2-40B4-BE49-F238E27FC236}">
                <a16:creationId xmlns:a16="http://schemas.microsoft.com/office/drawing/2014/main" id="{EB9E30FD-F28A-4EAA-8C66-B3977909AF37}"/>
              </a:ext>
            </a:extLst>
          </p:cNvPr>
          <p:cNvSpPr>
            <a:spLocks noGrp="1"/>
          </p:cNvSpPr>
          <p:nvPr>
            <p:ph type="pic" sz="quarter" idx="14" hasCustomPrompt="1"/>
          </p:nvPr>
        </p:nvSpPr>
        <p:spPr>
          <a:xfrm>
            <a:off x="1982354"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0" name="Picture Placeholder 20">
            <a:extLst>
              <a:ext uri="{FF2B5EF4-FFF2-40B4-BE49-F238E27FC236}">
                <a16:creationId xmlns:a16="http://schemas.microsoft.com/office/drawing/2014/main" id="{61020AE3-F452-4479-B5D0-D8836B4760F9}"/>
              </a:ext>
            </a:extLst>
          </p:cNvPr>
          <p:cNvSpPr>
            <a:spLocks noGrp="1"/>
          </p:cNvSpPr>
          <p:nvPr>
            <p:ph type="pic" sz="quarter" idx="15" hasCustomPrompt="1"/>
          </p:nvPr>
        </p:nvSpPr>
        <p:spPr>
          <a:xfrm>
            <a:off x="3429721"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1" name="Picture Placeholder 20">
            <a:extLst>
              <a:ext uri="{FF2B5EF4-FFF2-40B4-BE49-F238E27FC236}">
                <a16:creationId xmlns:a16="http://schemas.microsoft.com/office/drawing/2014/main" id="{E7CFD186-9765-4EF0-BE75-8326C4FA2A37}"/>
              </a:ext>
            </a:extLst>
          </p:cNvPr>
          <p:cNvSpPr>
            <a:spLocks noGrp="1"/>
          </p:cNvSpPr>
          <p:nvPr>
            <p:ph type="pic" sz="quarter" idx="16" hasCustomPrompt="1"/>
          </p:nvPr>
        </p:nvSpPr>
        <p:spPr>
          <a:xfrm>
            <a:off x="4877088"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2" name="Picture Placeholder 20">
            <a:extLst>
              <a:ext uri="{FF2B5EF4-FFF2-40B4-BE49-F238E27FC236}">
                <a16:creationId xmlns:a16="http://schemas.microsoft.com/office/drawing/2014/main" id="{94850219-BFA0-4750-9DE1-6CED6BD85426}"/>
              </a:ext>
            </a:extLst>
          </p:cNvPr>
          <p:cNvSpPr>
            <a:spLocks noGrp="1"/>
          </p:cNvSpPr>
          <p:nvPr>
            <p:ph type="pic" sz="quarter" idx="17" hasCustomPrompt="1"/>
          </p:nvPr>
        </p:nvSpPr>
        <p:spPr>
          <a:xfrm>
            <a:off x="6324455"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3" name="Picture Placeholder 20">
            <a:extLst>
              <a:ext uri="{FF2B5EF4-FFF2-40B4-BE49-F238E27FC236}">
                <a16:creationId xmlns:a16="http://schemas.microsoft.com/office/drawing/2014/main" id="{55F3A4E6-6709-4261-A4F4-4BD73890292A}"/>
              </a:ext>
            </a:extLst>
          </p:cNvPr>
          <p:cNvSpPr>
            <a:spLocks noGrp="1"/>
          </p:cNvSpPr>
          <p:nvPr>
            <p:ph type="pic" sz="quarter" idx="18" hasCustomPrompt="1"/>
          </p:nvPr>
        </p:nvSpPr>
        <p:spPr>
          <a:xfrm>
            <a:off x="7771822"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4" name="Picture Placeholder 20">
            <a:extLst>
              <a:ext uri="{FF2B5EF4-FFF2-40B4-BE49-F238E27FC236}">
                <a16:creationId xmlns:a16="http://schemas.microsoft.com/office/drawing/2014/main" id="{A5ECDA8F-6D31-4978-B681-806E17ECBAD2}"/>
              </a:ext>
            </a:extLst>
          </p:cNvPr>
          <p:cNvSpPr>
            <a:spLocks noGrp="1"/>
          </p:cNvSpPr>
          <p:nvPr>
            <p:ph type="pic" sz="quarter" idx="19" hasCustomPrompt="1"/>
          </p:nvPr>
        </p:nvSpPr>
        <p:spPr>
          <a:xfrm>
            <a:off x="9219189"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5" name="Picture Placeholder 20">
            <a:extLst>
              <a:ext uri="{FF2B5EF4-FFF2-40B4-BE49-F238E27FC236}">
                <a16:creationId xmlns:a16="http://schemas.microsoft.com/office/drawing/2014/main" id="{273809F2-2EB0-4EC1-BD90-50BEC8990D21}"/>
              </a:ext>
            </a:extLst>
          </p:cNvPr>
          <p:cNvSpPr>
            <a:spLocks noGrp="1"/>
          </p:cNvSpPr>
          <p:nvPr>
            <p:ph type="pic" sz="quarter" idx="20" hasCustomPrompt="1"/>
          </p:nvPr>
        </p:nvSpPr>
        <p:spPr>
          <a:xfrm>
            <a:off x="10666553"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Tree>
    <p:extLst>
      <p:ext uri="{BB962C8B-B14F-4D97-AF65-F5344CB8AC3E}">
        <p14:creationId xmlns:p14="http://schemas.microsoft.com/office/powerpoint/2010/main" val="33503998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Intro">
    <p:bg>
      <p:bgPr>
        <a:solidFill>
          <a:schemeClr val="accent2"/>
        </a:solidFill>
        <a:effectLst/>
      </p:bgPr>
    </p:bg>
    <p:spTree>
      <p:nvGrpSpPr>
        <p:cNvPr id="1" name=""/>
        <p:cNvGrpSpPr/>
        <p:nvPr/>
      </p:nvGrpSpPr>
      <p:grpSpPr>
        <a:xfrm>
          <a:off x="0" y="0"/>
          <a:ext cx="0" cy="0"/>
          <a:chOff x="0" y="0"/>
          <a:chExt cx="0" cy="0"/>
        </a:xfrm>
      </p:grpSpPr>
      <p:sp>
        <p:nvSpPr>
          <p:cNvPr id="6" name="Round">
            <a:extLst>
              <a:ext uri="{FF2B5EF4-FFF2-40B4-BE49-F238E27FC236}">
                <a16:creationId xmlns:a16="http://schemas.microsoft.com/office/drawing/2014/main" id="{40952387-04E7-4C47-97CA-FF6D4B9EBECB}"/>
              </a:ext>
            </a:extLst>
          </p:cNvPr>
          <p:cNvSpPr/>
          <p:nvPr userDrawn="1"/>
        </p:nvSpPr>
        <p:spPr>
          <a:xfrm>
            <a:off x="8533173" y="2900597"/>
            <a:ext cx="772832" cy="772832"/>
          </a:xfrm>
          <a:prstGeom prst="ellipse">
            <a:avLst/>
          </a:prstGeom>
          <a:no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7" name="Stripe">
            <a:extLst>
              <a:ext uri="{FF2B5EF4-FFF2-40B4-BE49-F238E27FC236}">
                <a16:creationId xmlns:a16="http://schemas.microsoft.com/office/drawing/2014/main" id="{5538A728-1744-4E27-8223-A937D381ECF6}"/>
              </a:ext>
            </a:extLst>
          </p:cNvPr>
          <p:cNvSpPr/>
          <p:nvPr userDrawn="1"/>
        </p:nvSpPr>
        <p:spPr>
          <a:xfrm rot="2736200">
            <a:off x="9093029" y="3578532"/>
            <a:ext cx="324334" cy="145822"/>
          </a:xfrm>
          <a:prstGeom prst="mathMin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8" name="Rechthoek: afgeronde hoeken 7">
            <a:extLst>
              <a:ext uri="{FF2B5EF4-FFF2-40B4-BE49-F238E27FC236}">
                <a16:creationId xmlns:a16="http://schemas.microsoft.com/office/drawing/2014/main" id="{C399FA42-C99C-44A5-A7CD-7830C98E5CC1}"/>
              </a:ext>
            </a:extLst>
          </p:cNvPr>
          <p:cNvSpPr/>
          <p:nvPr userDrawn="1"/>
        </p:nvSpPr>
        <p:spPr>
          <a:xfrm>
            <a:off x="2024743" y="2523208"/>
            <a:ext cx="7739793" cy="1667792"/>
          </a:xfrm>
          <a:prstGeom prst="roundRect">
            <a:avLst>
              <a:gd name="adj" fmla="val 24936"/>
            </a:avLst>
          </a:prstGeom>
          <a:noFill/>
          <a:ln w="44450">
            <a:solidFill>
              <a:schemeClr val="bg1"/>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Minteken 8">
            <a:extLst>
              <a:ext uri="{FF2B5EF4-FFF2-40B4-BE49-F238E27FC236}">
                <a16:creationId xmlns:a16="http://schemas.microsoft.com/office/drawing/2014/main" id="{8EE94659-CFC9-4A50-B384-DC194BBB01CD}"/>
              </a:ext>
            </a:extLst>
          </p:cNvPr>
          <p:cNvSpPr/>
          <p:nvPr userDrawn="1"/>
        </p:nvSpPr>
        <p:spPr>
          <a:xfrm>
            <a:off x="2568706"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10" name="Tekstvak 9">
            <a:extLst>
              <a:ext uri="{FF2B5EF4-FFF2-40B4-BE49-F238E27FC236}">
                <a16:creationId xmlns:a16="http://schemas.microsoft.com/office/drawing/2014/main" id="{06CAC7B0-A879-4BE2-A760-50CD68EEFF9E}"/>
              </a:ext>
            </a:extLst>
          </p:cNvPr>
          <p:cNvSpPr txBox="1"/>
          <p:nvPr userDrawn="1"/>
        </p:nvSpPr>
        <p:spPr>
          <a:xfrm>
            <a:off x="2614425" y="3087061"/>
            <a:ext cx="5460217" cy="523220"/>
          </a:xfrm>
          <a:prstGeom prst="rect">
            <a:avLst/>
          </a:prstGeom>
          <a:noFill/>
        </p:spPr>
        <p:txBody>
          <a:bodyPr wrap="square" rtlCol="0">
            <a:spAutoFit/>
          </a:bodyPr>
          <a:lstStyle/>
          <a:p>
            <a:r>
              <a:rPr lang="nl-NL" sz="2800" dirty="0">
                <a:solidFill>
                  <a:schemeClr val="accent2"/>
                </a:solidFill>
              </a:rPr>
              <a:t>Erasmus</a:t>
            </a:r>
            <a:r>
              <a:rPr lang="nl-NL" sz="2800" baseline="0" dirty="0">
                <a:solidFill>
                  <a:schemeClr val="accent2"/>
                </a:solidFill>
              </a:rPr>
              <a:t> University Rotterdam</a:t>
            </a:r>
            <a:endParaRPr lang="nl-NL" sz="2800" dirty="0">
              <a:solidFill>
                <a:schemeClr val="accent2"/>
              </a:solidFill>
            </a:endParaRPr>
          </a:p>
        </p:txBody>
      </p:sp>
      <p:sp>
        <p:nvSpPr>
          <p:cNvPr id="21" name="Ovaal 20">
            <a:extLst>
              <a:ext uri="{FF2B5EF4-FFF2-40B4-BE49-F238E27FC236}">
                <a16:creationId xmlns:a16="http://schemas.microsoft.com/office/drawing/2014/main" id="{89B30E91-CBEB-44CE-A78A-9AC9E72E167E}"/>
              </a:ext>
            </a:extLst>
          </p:cNvPr>
          <p:cNvSpPr/>
          <p:nvPr userDrawn="1"/>
        </p:nvSpPr>
        <p:spPr>
          <a:xfrm>
            <a:off x="8536423" y="2900597"/>
            <a:ext cx="772832" cy="772832"/>
          </a:xfrm>
          <a:prstGeom prst="ellipse">
            <a:avLst/>
          </a:prstGeom>
          <a:solidFill>
            <a:schemeClr val="bg1"/>
          </a:solid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pic>
        <p:nvPicPr>
          <p:cNvPr id="22" name="Afbeelding 22" descr="Vinkje">
            <a:extLst>
              <a:ext uri="{FF2B5EF4-FFF2-40B4-BE49-F238E27FC236}">
                <a16:creationId xmlns:a16="http://schemas.microsoft.com/office/drawing/2014/main" id="{38F2B944-2D76-4D87-A685-6556EB90D75F}"/>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84766" y="3052190"/>
            <a:ext cx="469646" cy="469646"/>
          </a:xfrm>
          <a:prstGeom prst="rect">
            <a:avLst/>
          </a:prstGeom>
          <a:effectLst/>
        </p:spPr>
      </p:pic>
      <p:sp>
        <p:nvSpPr>
          <p:cNvPr id="24" name="Tekstvak 23">
            <a:extLst>
              <a:ext uri="{FF2B5EF4-FFF2-40B4-BE49-F238E27FC236}">
                <a16:creationId xmlns:a16="http://schemas.microsoft.com/office/drawing/2014/main" id="{4A748CB5-0E6E-4C38-A2FC-FE8303654C9E}"/>
              </a:ext>
            </a:extLst>
          </p:cNvPr>
          <p:cNvSpPr txBox="1"/>
          <p:nvPr userDrawn="1"/>
        </p:nvSpPr>
        <p:spPr>
          <a:xfrm>
            <a:off x="3991355" y="4908531"/>
            <a:ext cx="4330700" cy="369332"/>
          </a:xfrm>
          <a:prstGeom prst="rect">
            <a:avLst/>
          </a:prstGeom>
          <a:noFill/>
        </p:spPr>
        <p:txBody>
          <a:bodyPr wrap="square" rtlCol="0">
            <a:spAutoFit/>
          </a:bodyPr>
          <a:lstStyle/>
          <a:p>
            <a:pPr algn="ctr"/>
            <a:r>
              <a:rPr lang="nl-NL" dirty="0">
                <a:solidFill>
                  <a:schemeClr val="bg1"/>
                </a:solidFill>
              </a:rPr>
              <a:t>Zoeken …</a:t>
            </a:r>
          </a:p>
        </p:txBody>
      </p:sp>
      <p:sp>
        <p:nvSpPr>
          <p:cNvPr id="25" name="Search">
            <a:extLst>
              <a:ext uri="{FF2B5EF4-FFF2-40B4-BE49-F238E27FC236}">
                <a16:creationId xmlns:a16="http://schemas.microsoft.com/office/drawing/2014/main" id="{EA3D8A72-34E3-43CF-AEBF-863C27E9AF54}"/>
              </a:ext>
            </a:extLst>
          </p:cNvPr>
          <p:cNvSpPr txBox="1"/>
          <p:nvPr userDrawn="1"/>
        </p:nvSpPr>
        <p:spPr>
          <a:xfrm>
            <a:off x="3930650" y="4908531"/>
            <a:ext cx="4330700" cy="369332"/>
          </a:xfrm>
          <a:prstGeom prst="rect">
            <a:avLst/>
          </a:prstGeom>
          <a:noFill/>
        </p:spPr>
        <p:txBody>
          <a:bodyPr wrap="square" rtlCol="0">
            <a:spAutoFit/>
          </a:bodyPr>
          <a:lstStyle/>
          <a:p>
            <a:pPr algn="ctr"/>
            <a:r>
              <a:rPr lang="nl-NL" dirty="0">
                <a:solidFill>
                  <a:schemeClr val="bg1"/>
                </a:solidFill>
              </a:rPr>
              <a:t>Gevonden</a:t>
            </a:r>
          </a:p>
        </p:txBody>
      </p:sp>
      <p:sp>
        <p:nvSpPr>
          <p:cNvPr id="37" name="Minteken 36">
            <a:extLst>
              <a:ext uri="{FF2B5EF4-FFF2-40B4-BE49-F238E27FC236}">
                <a16:creationId xmlns:a16="http://schemas.microsoft.com/office/drawing/2014/main" id="{3A08DAC0-6C4A-4865-9402-DA0272862717}"/>
              </a:ext>
            </a:extLst>
          </p:cNvPr>
          <p:cNvSpPr/>
          <p:nvPr userDrawn="1"/>
        </p:nvSpPr>
        <p:spPr>
          <a:xfrm>
            <a:off x="7586290"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38" name="- INFO">
            <a:extLst>
              <a:ext uri="{FF2B5EF4-FFF2-40B4-BE49-F238E27FC236}">
                <a16:creationId xmlns:a16="http://schemas.microsoft.com/office/drawing/2014/main" id="{C85C330A-5512-4764-9D33-EE6C07C430C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a:t>
            </a:r>
          </a:p>
        </p:txBody>
      </p:sp>
      <p:sp>
        <p:nvSpPr>
          <p:cNvPr id="2" name="Titel 1">
            <a:extLst>
              <a:ext uri="{FF2B5EF4-FFF2-40B4-BE49-F238E27FC236}">
                <a16:creationId xmlns:a16="http://schemas.microsoft.com/office/drawing/2014/main" id="{00469069-D37A-411C-9FBB-B604CD8DC0FC}"/>
              </a:ext>
            </a:extLst>
          </p:cNvPr>
          <p:cNvSpPr>
            <a:spLocks noGrp="1"/>
          </p:cNvSpPr>
          <p:nvPr>
            <p:ph type="title" hasCustomPrompt="1"/>
          </p:nvPr>
        </p:nvSpPr>
        <p:spPr>
          <a:xfrm>
            <a:off x="-3175" y="-505137"/>
            <a:ext cx="11114087" cy="354551"/>
          </a:xfrm>
        </p:spPr>
        <p:txBody>
          <a:bodyPr/>
          <a:lstStyle>
            <a:lvl1pPr>
              <a:defRPr sz="1400"/>
            </a:lvl1pPr>
          </a:lstStyle>
          <a:p>
            <a:r>
              <a:rPr lang="nl-NL" dirty="0"/>
              <a:t>INTRO</a:t>
            </a:r>
          </a:p>
        </p:txBody>
      </p:sp>
    </p:spTree>
    <p:extLst>
      <p:ext uri="{BB962C8B-B14F-4D97-AF65-F5344CB8AC3E}">
        <p14:creationId xmlns:p14="http://schemas.microsoft.com/office/powerpoint/2010/main" val="2282301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par>
                                <p:cTn id="7" presetID="26" presetClass="emph" presetSubtype="0" fill="hold" grpId="0" nodeType="withEffect">
                                  <p:stCondLst>
                                    <p:cond delay="100"/>
                                  </p:stCondLst>
                                  <p:childTnLst>
                                    <p:animEffect transition="out" filter="fade">
                                      <p:cBhvr>
                                        <p:cTn id="8" dur="500" tmFilter="0, 0; .2, .5; .8, .5; 1, 0"/>
                                        <p:tgtEl>
                                          <p:spTgt spid="8"/>
                                        </p:tgtEl>
                                      </p:cBhvr>
                                    </p:animEffect>
                                    <p:animScale>
                                      <p:cBhvr>
                                        <p:cTn id="9" dur="250" autoRev="1" fill="hold"/>
                                        <p:tgtEl>
                                          <p:spTgt spid="8"/>
                                        </p:tgtEl>
                                      </p:cBhvr>
                                      <p:by x="105000" y="105000"/>
                                    </p:animScale>
                                  </p:childTnLst>
                                </p:cTn>
                              </p:par>
                              <p:par>
                                <p:cTn id="10" presetID="1" presetClass="exit" presetSubtype="0" fill="hold" grpId="1" nodeType="withEffect">
                                  <p:stCondLst>
                                    <p:cond delay="1000"/>
                                  </p:stCondLst>
                                  <p:childTnLst>
                                    <p:set>
                                      <p:cBhvr>
                                        <p:cTn id="11" dur="1" fill="hold">
                                          <p:stCondLst>
                                            <p:cond delay="0"/>
                                          </p:stCondLst>
                                        </p:cTn>
                                        <p:tgtEl>
                                          <p:spTgt spid="9"/>
                                        </p:tgtEl>
                                        <p:attrNameLst>
                                          <p:attrName>style.visibility</p:attrName>
                                        </p:attrNameLst>
                                      </p:cBhvr>
                                      <p:to>
                                        <p:strVal val="hidden"/>
                                      </p:to>
                                    </p:set>
                                  </p:childTnLst>
                                </p:cTn>
                              </p:par>
                              <p:par>
                                <p:cTn id="12" presetID="16" presetClass="emph" presetSubtype="0" fill="hold" grpId="0" nodeType="withEffect">
                                  <p:stCondLst>
                                    <p:cond delay="1000"/>
                                  </p:stCondLst>
                                  <p:iterate type="lt">
                                    <p:tmPct val="10556"/>
                                  </p:iterate>
                                  <p:childTnLst>
                                    <p:set>
                                      <p:cBhvr override="childStyle">
                                        <p:cTn id="13" dur="1000" fill="hold"/>
                                        <p:tgtEl>
                                          <p:spTgt spid="10"/>
                                        </p:tgtEl>
                                        <p:attrNameLst>
                                          <p:attrName>style.color</p:attrName>
                                        </p:attrNameLst>
                                      </p:cBhvr>
                                      <p:to>
                                        <p:clrVal>
                                          <a:schemeClr val="bg1"/>
                                        </p:clrVal>
                                      </p:to>
                                    </p:set>
                                    <p:set>
                                      <p:cBhvr>
                                        <p:cTn id="14" dur="1000" fill="hold"/>
                                        <p:tgtEl>
                                          <p:spTgt spid="10"/>
                                        </p:tgtEl>
                                        <p:attrNameLst>
                                          <p:attrName>fillcolor</p:attrName>
                                        </p:attrNameLst>
                                      </p:cBhvr>
                                      <p:to>
                                        <p:clrVal>
                                          <a:schemeClr val="bg1"/>
                                        </p:clrVal>
                                      </p:to>
                                    </p:set>
                                    <p:set>
                                      <p:cBhvr>
                                        <p:cTn id="15" dur="1000" fill="hold"/>
                                        <p:tgtEl>
                                          <p:spTgt spid="10"/>
                                        </p:tgtEl>
                                        <p:attrNameLst>
                                          <p:attrName>fill.type</p:attrName>
                                        </p:attrNameLst>
                                      </p:cBhvr>
                                      <p:to>
                                        <p:strVal val="solid"/>
                                      </p:to>
                                    </p:set>
                                  </p:childTnLst>
                                </p:cTn>
                              </p:par>
                              <p:par>
                                <p:cTn id="16" presetID="22" presetClass="exit" presetSubtype="4" fill="hold" grpId="0" nodeType="withEffect">
                                  <p:stCondLst>
                                    <p:cond delay="3250"/>
                                  </p:stCondLst>
                                  <p:childTnLst>
                                    <p:animEffect transition="out" filter="wipe(down)">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10" presetClass="entr" presetSubtype="0" fill="hold" grpId="0" nodeType="withEffect">
                                  <p:stCondLst>
                                    <p:cond delay="350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par>
                                <p:cTn id="22" presetID="1" presetClass="entr" presetSubtype="0" fill="hold" grpId="0" nodeType="withEffect">
                                  <p:stCondLst>
                                    <p:cond delay="3500"/>
                                  </p:stCondLst>
                                  <p:childTnLst>
                                    <p:set>
                                      <p:cBhvr>
                                        <p:cTn id="23" dur="1" fill="hold">
                                          <p:stCondLst>
                                            <p:cond delay="0"/>
                                          </p:stCondLst>
                                        </p:cTn>
                                        <p:tgtEl>
                                          <p:spTgt spid="21"/>
                                        </p:tgtEl>
                                        <p:attrNameLst>
                                          <p:attrName>style.visibility</p:attrName>
                                        </p:attrNameLst>
                                      </p:cBhvr>
                                      <p:to>
                                        <p:strVal val="visible"/>
                                      </p:to>
                                    </p:set>
                                  </p:childTnLst>
                                </p:cTn>
                              </p:par>
                              <p:par>
                                <p:cTn id="24" presetID="21" presetClass="entr" presetSubtype="1" fill="hold" grpId="1" nodeType="withEffect">
                                  <p:stCondLst>
                                    <p:cond delay="3500"/>
                                  </p:stCondLst>
                                  <p:childTnLst>
                                    <p:set>
                                      <p:cBhvr>
                                        <p:cTn id="25" dur="1" fill="hold">
                                          <p:stCondLst>
                                            <p:cond delay="0"/>
                                          </p:stCondLst>
                                        </p:cTn>
                                        <p:tgtEl>
                                          <p:spTgt spid="21"/>
                                        </p:tgtEl>
                                        <p:attrNameLst>
                                          <p:attrName>style.visibility</p:attrName>
                                        </p:attrNameLst>
                                      </p:cBhvr>
                                      <p:to>
                                        <p:strVal val="visible"/>
                                      </p:to>
                                    </p:set>
                                    <p:animEffect transition="in" filter="wheel(1)">
                                      <p:cBhvr>
                                        <p:cTn id="26" dur="500"/>
                                        <p:tgtEl>
                                          <p:spTgt spid="21"/>
                                        </p:tgtEl>
                                      </p:cBhvr>
                                    </p:animEffect>
                                  </p:childTnLst>
                                </p:cTn>
                              </p:par>
                              <p:par>
                                <p:cTn id="27" presetID="10" presetClass="exit" presetSubtype="0" fill="hold" grpId="1" nodeType="withEffect">
                                  <p:stCondLst>
                                    <p:cond delay="3500"/>
                                  </p:stCondLst>
                                  <p:childTnLst>
                                    <p:animEffect transition="out" filter="fade">
                                      <p:cBhvr>
                                        <p:cTn id="28" dur="500"/>
                                        <p:tgtEl>
                                          <p:spTgt spid="24"/>
                                        </p:tgtEl>
                                      </p:cBhvr>
                                    </p:animEffect>
                                    <p:set>
                                      <p:cBhvr>
                                        <p:cTn id="29" dur="1" fill="hold">
                                          <p:stCondLst>
                                            <p:cond delay="499"/>
                                          </p:stCondLst>
                                        </p:cTn>
                                        <p:tgtEl>
                                          <p:spTgt spid="24"/>
                                        </p:tgtEl>
                                        <p:attrNameLst>
                                          <p:attrName>style.visibility</p:attrName>
                                        </p:attrNameLst>
                                      </p:cBhvr>
                                      <p:to>
                                        <p:strVal val="hidden"/>
                                      </p:to>
                                    </p:set>
                                  </p:childTnLst>
                                </p:cTn>
                              </p:par>
                              <p:par>
                                <p:cTn id="30" presetID="23" presetClass="entr" presetSubtype="16" fill="hold" nodeType="withEffect">
                                  <p:stCondLst>
                                    <p:cond delay="4000"/>
                                  </p:stCondLst>
                                  <p:childTnLst>
                                    <p:set>
                                      <p:cBhvr>
                                        <p:cTn id="31" dur="1" fill="hold">
                                          <p:stCondLst>
                                            <p:cond delay="0"/>
                                          </p:stCondLst>
                                        </p:cTn>
                                        <p:tgtEl>
                                          <p:spTgt spid="22"/>
                                        </p:tgtEl>
                                        <p:attrNameLst>
                                          <p:attrName>style.visibility</p:attrName>
                                        </p:attrNameLst>
                                      </p:cBhvr>
                                      <p:to>
                                        <p:strVal val="visible"/>
                                      </p:to>
                                    </p:set>
                                    <p:anim calcmode="lin" valueType="num">
                                      <p:cBhvr>
                                        <p:cTn id="32" dur="250" fill="hold"/>
                                        <p:tgtEl>
                                          <p:spTgt spid="22"/>
                                        </p:tgtEl>
                                        <p:attrNameLst>
                                          <p:attrName>ppt_w</p:attrName>
                                        </p:attrNameLst>
                                      </p:cBhvr>
                                      <p:tavLst>
                                        <p:tav tm="0">
                                          <p:val>
                                            <p:fltVal val="0"/>
                                          </p:val>
                                        </p:tav>
                                        <p:tav tm="100000">
                                          <p:val>
                                            <p:strVal val="#ppt_w"/>
                                          </p:val>
                                        </p:tav>
                                      </p:tavLst>
                                    </p:anim>
                                    <p:anim calcmode="lin" valueType="num">
                                      <p:cBhvr>
                                        <p:cTn id="33" dur="250" fill="hold"/>
                                        <p:tgtEl>
                                          <p:spTgt spid="22"/>
                                        </p:tgtEl>
                                        <p:attrNameLst>
                                          <p:attrName>ppt_h</p:attrName>
                                        </p:attrNameLst>
                                      </p:cBhvr>
                                      <p:tavLst>
                                        <p:tav tm="0">
                                          <p:val>
                                            <p:fltVal val="0"/>
                                          </p:val>
                                        </p:tav>
                                        <p:tav tm="100000">
                                          <p:val>
                                            <p:strVal val="#ppt_h"/>
                                          </p:val>
                                        </p:tav>
                                      </p:tavLst>
                                    </p:anim>
                                  </p:childTnLst>
                                </p:cTn>
                              </p:par>
                              <p:par>
                                <p:cTn id="34" presetID="10" presetClass="entr" presetSubtype="0" fill="hold" grpId="0" nodeType="withEffect">
                                  <p:stCondLst>
                                    <p:cond delay="400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 presetClass="entr" presetSubtype="0" fill="hold" grpId="2" nodeType="withEffect">
                                  <p:stCondLst>
                                    <p:cond delay="4000"/>
                                  </p:stCondLst>
                                  <p:childTnLst>
                                    <p:set>
                                      <p:cBhvr>
                                        <p:cTn id="38" dur="1" fill="hold">
                                          <p:stCondLst>
                                            <p:cond delay="0"/>
                                          </p:stCondLst>
                                        </p:cTn>
                                        <p:tgtEl>
                                          <p:spTgt spid="37"/>
                                        </p:tgtEl>
                                        <p:attrNameLst>
                                          <p:attrName>style.visibility</p:attrName>
                                        </p:attrNameLst>
                                      </p:cBhvr>
                                      <p:to>
                                        <p:strVal val="visible"/>
                                      </p:to>
                                    </p:set>
                                  </p:childTnLst>
                                </p:cTn>
                              </p:par>
                              <p:par>
                                <p:cTn id="39" presetID="35" presetClass="emph" presetSubtype="0" fill="hold" grpId="0" nodeType="withEffect">
                                  <p:stCondLst>
                                    <p:cond delay="4000"/>
                                  </p:stCondLst>
                                  <p:childTnLst>
                                    <p:anim calcmode="discrete" valueType="str">
                                      <p:cBhvr>
                                        <p:cTn id="40" dur="750" fill="hold"/>
                                        <p:tgtEl>
                                          <p:spTgt spid="37"/>
                                        </p:tgtEl>
                                        <p:attrNameLst>
                                          <p:attrName>style.visibility</p:attrName>
                                        </p:attrNameLst>
                                      </p:cBhvr>
                                      <p:tavLst>
                                        <p:tav tm="0">
                                          <p:val>
                                            <p:strVal val="hidden"/>
                                          </p:val>
                                        </p:tav>
                                        <p:tav tm="50000">
                                          <p:val>
                                            <p:strVal val="visible"/>
                                          </p:val>
                                        </p:tav>
                                      </p:tavLst>
                                    </p:anim>
                                  </p:childTnLst>
                                </p:cTn>
                              </p:par>
                            </p:childTnLst>
                          </p:cTn>
                        </p:par>
                        <p:par>
                          <p:cTn id="41" fill="hold">
                            <p:stCondLst>
                              <p:cond delay="4750"/>
                            </p:stCondLst>
                            <p:childTnLst>
                              <p:par>
                                <p:cTn id="42" presetID="1" presetClass="exit" presetSubtype="0" fill="hold" grpId="1" nodeType="afterEffect">
                                  <p:stCondLst>
                                    <p:cond delay="0"/>
                                  </p:stCondLst>
                                  <p:childTnLst>
                                    <p:set>
                                      <p:cBhvr>
                                        <p:cTn id="43"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9" grpId="1" animBg="1"/>
      <p:bldP spid="10" grpId="0"/>
      <p:bldP spid="21" grpId="0" animBg="1"/>
      <p:bldP spid="21" grpId="1" animBg="1"/>
      <p:bldP spid="24" grpId="0"/>
      <p:bldP spid="24" grpId="1"/>
      <p:bldP spid="25" grpId="0"/>
      <p:bldP spid="37" grpId="0" animBg="1"/>
      <p:bldP spid="37" grpId="1" animBg="1"/>
      <p:bldP spid="37" grpId="2" animBg="1"/>
    </p:bld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Intro + Outro [logo animatie]">
    <p:bg>
      <p:bgPr>
        <a:solidFill>
          <a:schemeClr val="accent2"/>
        </a:solidFill>
        <a:effectLst/>
      </p:bgPr>
    </p:bg>
    <p:spTree>
      <p:nvGrpSpPr>
        <p:cNvPr id="1" name=""/>
        <p:cNvGrpSpPr/>
        <p:nvPr/>
      </p:nvGrpSpPr>
      <p:grpSpPr>
        <a:xfrm>
          <a:off x="0" y="0"/>
          <a:ext cx="0" cy="0"/>
          <a:chOff x="0" y="0"/>
          <a:chExt cx="0" cy="0"/>
        </a:xfrm>
      </p:grpSpPr>
      <p:sp>
        <p:nvSpPr>
          <p:cNvPr id="72" name="- INFO">
            <a:extLst>
              <a:ext uri="{FF2B5EF4-FFF2-40B4-BE49-F238E27FC236}">
                <a16:creationId xmlns:a16="http://schemas.microsoft.com/office/drawing/2014/main" id="{E5B1BC93-9D57-4110-8A5B-2629A0C5A5D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 + </a:t>
            </a:r>
            <a:r>
              <a:rPr lang="nl-NL" sz="1400" b="1" cap="all" spc="0" baseline="0" dirty="0" err="1">
                <a:solidFill>
                  <a:sysClr val="windowText" lastClr="000000"/>
                </a:solidFill>
                <a:latin typeface="+mn-lt"/>
                <a:cs typeface="Calibri" panose="020F0502020204030204" pitchFamily="34" charset="0"/>
              </a:rPr>
              <a:t>outro</a:t>
            </a:r>
            <a:r>
              <a:rPr lang="nl-NL" sz="1400" b="1" cap="all" spc="0" baseline="0" dirty="0">
                <a:solidFill>
                  <a:sysClr val="windowText" lastClr="000000"/>
                </a:solidFill>
                <a:latin typeface="+mn-lt"/>
                <a:cs typeface="Calibri" panose="020F0502020204030204" pitchFamily="34" charset="0"/>
              </a:rPr>
              <a:t> [logo animatie]</a:t>
            </a:r>
          </a:p>
        </p:txBody>
      </p:sp>
      <p:grpSp>
        <p:nvGrpSpPr>
          <p:cNvPr id="40" name="Groep 39">
            <a:extLst>
              <a:ext uri="{FF2B5EF4-FFF2-40B4-BE49-F238E27FC236}">
                <a16:creationId xmlns:a16="http://schemas.microsoft.com/office/drawing/2014/main" id="{7F164FC8-464F-4218-B7DA-CD14D7ED8E11}"/>
              </a:ext>
            </a:extLst>
          </p:cNvPr>
          <p:cNvGrpSpPr/>
          <p:nvPr userDrawn="1"/>
        </p:nvGrpSpPr>
        <p:grpSpPr>
          <a:xfrm>
            <a:off x="4361097" y="2040734"/>
            <a:ext cx="2444869" cy="435851"/>
            <a:chOff x="4361097" y="2040734"/>
            <a:chExt cx="2444869" cy="435851"/>
          </a:xfrm>
        </p:grpSpPr>
        <p:sp>
          <p:nvSpPr>
            <p:cNvPr id="7" name="Vrije vorm: vorm 6">
              <a:extLst>
                <a:ext uri="{FF2B5EF4-FFF2-40B4-BE49-F238E27FC236}">
                  <a16:creationId xmlns:a16="http://schemas.microsoft.com/office/drawing/2014/main" id="{DC315016-754B-4603-BB7E-87593139F8E7}"/>
                </a:ext>
              </a:extLst>
            </p:cNvPr>
            <p:cNvSpPr/>
            <p:nvPr/>
          </p:nvSpPr>
          <p:spPr>
            <a:xfrm>
              <a:off x="4361097" y="2040734"/>
              <a:ext cx="275813" cy="429041"/>
            </a:xfrm>
            <a:custGeom>
              <a:avLst/>
              <a:gdLst>
                <a:gd name="connsiteX0" fmla="*/ 0 w 77152"/>
                <a:gd name="connsiteY0" fmla="*/ 0 h 120014"/>
                <a:gd name="connsiteX1" fmla="*/ 75248 w 77152"/>
                <a:gd name="connsiteY1" fmla="*/ 0 h 120014"/>
                <a:gd name="connsiteX2" fmla="*/ 75248 w 77152"/>
                <a:gd name="connsiteY2" fmla="*/ 24765 h 120014"/>
                <a:gd name="connsiteX3" fmla="*/ 29527 w 77152"/>
                <a:gd name="connsiteY3" fmla="*/ 24765 h 120014"/>
                <a:gd name="connsiteX4" fmla="*/ 29527 w 77152"/>
                <a:gd name="connsiteY4" fmla="*/ 46673 h 120014"/>
                <a:gd name="connsiteX5" fmla="*/ 65723 w 77152"/>
                <a:gd name="connsiteY5" fmla="*/ 46673 h 120014"/>
                <a:gd name="connsiteX6" fmla="*/ 65723 w 77152"/>
                <a:gd name="connsiteY6" fmla="*/ 71438 h 120014"/>
                <a:gd name="connsiteX7" fmla="*/ 29527 w 77152"/>
                <a:gd name="connsiteY7" fmla="*/ 71438 h 120014"/>
                <a:gd name="connsiteX8" fmla="*/ 29527 w 77152"/>
                <a:gd name="connsiteY8" fmla="*/ 95250 h 120014"/>
                <a:gd name="connsiteX9" fmla="*/ 77152 w 77152"/>
                <a:gd name="connsiteY9" fmla="*/ 95250 h 120014"/>
                <a:gd name="connsiteX10" fmla="*/ 77152 w 77152"/>
                <a:gd name="connsiteY10" fmla="*/ 120015 h 120014"/>
                <a:gd name="connsiteX11" fmla="*/ 0 w 77152"/>
                <a:gd name="connsiteY11" fmla="*/ 120015 h 120014"/>
                <a:gd name="connsiteX12" fmla="*/ 0 w 77152"/>
                <a:gd name="connsiteY12"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52" h="120014">
                  <a:moveTo>
                    <a:pt x="0" y="0"/>
                  </a:moveTo>
                  <a:lnTo>
                    <a:pt x="75248" y="0"/>
                  </a:lnTo>
                  <a:lnTo>
                    <a:pt x="75248" y="24765"/>
                  </a:lnTo>
                  <a:lnTo>
                    <a:pt x="29527" y="24765"/>
                  </a:lnTo>
                  <a:lnTo>
                    <a:pt x="29527" y="46673"/>
                  </a:lnTo>
                  <a:lnTo>
                    <a:pt x="65723" y="46673"/>
                  </a:lnTo>
                  <a:lnTo>
                    <a:pt x="65723" y="71438"/>
                  </a:lnTo>
                  <a:lnTo>
                    <a:pt x="29527" y="71438"/>
                  </a:lnTo>
                  <a:lnTo>
                    <a:pt x="29527" y="95250"/>
                  </a:lnTo>
                  <a:lnTo>
                    <a:pt x="77152" y="95250"/>
                  </a:lnTo>
                  <a:lnTo>
                    <a:pt x="77152" y="120015"/>
                  </a:lnTo>
                  <a:lnTo>
                    <a:pt x="0" y="120015"/>
                  </a:lnTo>
                  <a:lnTo>
                    <a:pt x="0" y="0"/>
                  </a:lnTo>
                  <a:close/>
                </a:path>
              </a:pathLst>
            </a:custGeom>
            <a:solidFill>
              <a:schemeClr val="bg2"/>
            </a:solidFill>
            <a:ln w="9525" cap="flat">
              <a:noFill/>
              <a:prstDash val="solid"/>
              <a:miter/>
            </a:ln>
          </p:spPr>
          <p:txBody>
            <a:bodyPr rtlCol="0" anchor="ctr"/>
            <a:lstStyle/>
            <a:p>
              <a:endParaRPr lang="nl-NL" dirty="0"/>
            </a:p>
          </p:txBody>
        </p:sp>
        <p:sp>
          <p:nvSpPr>
            <p:cNvPr id="8" name="Vrije vorm: vorm 7">
              <a:extLst>
                <a:ext uri="{FF2B5EF4-FFF2-40B4-BE49-F238E27FC236}">
                  <a16:creationId xmlns:a16="http://schemas.microsoft.com/office/drawing/2014/main" id="{97052BA1-D3EC-4D83-AA45-E15BFEF019C1}"/>
                </a:ext>
              </a:extLst>
            </p:cNvPr>
            <p:cNvSpPr/>
            <p:nvPr/>
          </p:nvSpPr>
          <p:spPr>
            <a:xfrm>
              <a:off x="4715229" y="2153101"/>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9" name="Vrije vorm: vorm 8">
              <a:extLst>
                <a:ext uri="{FF2B5EF4-FFF2-40B4-BE49-F238E27FC236}">
                  <a16:creationId xmlns:a16="http://schemas.microsoft.com/office/drawing/2014/main" id="{F02203B3-49EF-4035-B3E1-2723F26E0E96}"/>
                </a:ext>
              </a:extLst>
            </p:cNvPr>
            <p:cNvSpPr/>
            <p:nvPr/>
          </p:nvSpPr>
          <p:spPr>
            <a:xfrm>
              <a:off x="4960393" y="2153101"/>
              <a:ext cx="289433" cy="320081"/>
            </a:xfrm>
            <a:custGeom>
              <a:avLst/>
              <a:gdLst>
                <a:gd name="connsiteX0" fmla="*/ 50483 w 80962"/>
                <a:gd name="connsiteY0" fmla="*/ 34290 h 89535"/>
                <a:gd name="connsiteX1" fmla="*/ 51435 w 80962"/>
                <a:gd name="connsiteY1" fmla="*/ 34290 h 89535"/>
                <a:gd name="connsiteX2" fmla="*/ 51435 w 80962"/>
                <a:gd name="connsiteY2" fmla="*/ 32385 h 89535"/>
                <a:gd name="connsiteX3" fmla="*/ 39053 w 80962"/>
                <a:gd name="connsiteY3" fmla="*/ 22860 h 89535"/>
                <a:gd name="connsiteX4" fmla="*/ 16193 w 80962"/>
                <a:gd name="connsiteY4" fmla="*/ 31432 h 89535"/>
                <a:gd name="connsiteX5" fmla="*/ 5715 w 80962"/>
                <a:gd name="connsiteY5" fmla="*/ 11430 h 89535"/>
                <a:gd name="connsiteX6" fmla="*/ 41910 w 80962"/>
                <a:gd name="connsiteY6" fmla="*/ 0 h 89535"/>
                <a:gd name="connsiteX7" fmla="*/ 80963 w 80962"/>
                <a:gd name="connsiteY7" fmla="*/ 35243 h 89535"/>
                <a:gd name="connsiteX8" fmla="*/ 80963 w 80962"/>
                <a:gd name="connsiteY8" fmla="*/ 88582 h 89535"/>
                <a:gd name="connsiteX9" fmla="*/ 54293 w 80962"/>
                <a:gd name="connsiteY9" fmla="*/ 88582 h 89535"/>
                <a:gd name="connsiteX10" fmla="*/ 54293 w 80962"/>
                <a:gd name="connsiteY10" fmla="*/ 82868 h 89535"/>
                <a:gd name="connsiteX11" fmla="*/ 54293 w 80962"/>
                <a:gd name="connsiteY11" fmla="*/ 77153 h 89535"/>
                <a:gd name="connsiteX12" fmla="*/ 54293 w 80962"/>
                <a:gd name="connsiteY12" fmla="*/ 77153 h 89535"/>
                <a:gd name="connsiteX13" fmla="*/ 29528 w 80962"/>
                <a:gd name="connsiteY13" fmla="*/ 89535 h 89535"/>
                <a:gd name="connsiteX14" fmla="*/ 0 w 80962"/>
                <a:gd name="connsiteY14" fmla="*/ 61913 h 89535"/>
                <a:gd name="connsiteX15" fmla="*/ 50483 w 80962"/>
                <a:gd name="connsiteY15" fmla="*/ 34290 h 89535"/>
                <a:gd name="connsiteX16" fmla="*/ 37148 w 80962"/>
                <a:gd name="connsiteY16" fmla="*/ 68580 h 89535"/>
                <a:gd name="connsiteX17" fmla="*/ 51435 w 80962"/>
                <a:gd name="connsiteY17" fmla="*/ 53340 h 89535"/>
                <a:gd name="connsiteX18" fmla="*/ 51435 w 80962"/>
                <a:gd name="connsiteY18" fmla="*/ 51435 h 89535"/>
                <a:gd name="connsiteX19" fmla="*/ 48578 w 80962"/>
                <a:gd name="connsiteY19" fmla="*/ 51435 h 89535"/>
                <a:gd name="connsiteX20" fmla="*/ 28575 w 80962"/>
                <a:gd name="connsiteY20" fmla="*/ 60960 h 89535"/>
                <a:gd name="connsiteX21" fmla="*/ 37148 w 80962"/>
                <a:gd name="connsiteY21" fmla="*/ 68580 h 8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5">
                  <a:moveTo>
                    <a:pt x="50483" y="34290"/>
                  </a:moveTo>
                  <a:lnTo>
                    <a:pt x="51435" y="34290"/>
                  </a:lnTo>
                  <a:lnTo>
                    <a:pt x="51435" y="32385"/>
                  </a:lnTo>
                  <a:cubicBezTo>
                    <a:pt x="51435" y="24765"/>
                    <a:pt x="45720" y="22860"/>
                    <a:pt x="39053" y="22860"/>
                  </a:cubicBezTo>
                  <a:cubicBezTo>
                    <a:pt x="28575" y="22860"/>
                    <a:pt x="16193" y="31432"/>
                    <a:pt x="16193" y="31432"/>
                  </a:cubicBezTo>
                  <a:lnTo>
                    <a:pt x="5715" y="11430"/>
                  </a:lnTo>
                  <a:cubicBezTo>
                    <a:pt x="5715" y="11430"/>
                    <a:pt x="20955" y="0"/>
                    <a:pt x="41910" y="0"/>
                  </a:cubicBezTo>
                  <a:cubicBezTo>
                    <a:pt x="66675" y="0"/>
                    <a:pt x="80963" y="13335"/>
                    <a:pt x="80963" y="35243"/>
                  </a:cubicBezTo>
                  <a:lnTo>
                    <a:pt x="80963" y="88582"/>
                  </a:lnTo>
                  <a:lnTo>
                    <a:pt x="54293" y="88582"/>
                  </a:lnTo>
                  <a:lnTo>
                    <a:pt x="54293" y="82868"/>
                  </a:lnTo>
                  <a:cubicBezTo>
                    <a:pt x="54293" y="80010"/>
                    <a:pt x="54293" y="77153"/>
                    <a:pt x="54293" y="77153"/>
                  </a:cubicBezTo>
                  <a:lnTo>
                    <a:pt x="54293" y="77153"/>
                  </a:lnTo>
                  <a:cubicBezTo>
                    <a:pt x="54293" y="77153"/>
                    <a:pt x="47625" y="89535"/>
                    <a:pt x="29528" y="89535"/>
                  </a:cubicBezTo>
                  <a:cubicBezTo>
                    <a:pt x="13335" y="89535"/>
                    <a:pt x="0" y="79057"/>
                    <a:pt x="0" y="61913"/>
                  </a:cubicBezTo>
                  <a:cubicBezTo>
                    <a:pt x="0" y="37148"/>
                    <a:pt x="37148" y="34290"/>
                    <a:pt x="50483" y="34290"/>
                  </a:cubicBezTo>
                  <a:close/>
                  <a:moveTo>
                    <a:pt x="37148" y="68580"/>
                  </a:moveTo>
                  <a:cubicBezTo>
                    <a:pt x="44768" y="68580"/>
                    <a:pt x="51435" y="60007"/>
                    <a:pt x="51435" y="53340"/>
                  </a:cubicBezTo>
                  <a:lnTo>
                    <a:pt x="51435" y="51435"/>
                  </a:lnTo>
                  <a:lnTo>
                    <a:pt x="48578" y="51435"/>
                  </a:lnTo>
                  <a:cubicBezTo>
                    <a:pt x="39053" y="51435"/>
                    <a:pt x="28575" y="54293"/>
                    <a:pt x="28575" y="60960"/>
                  </a:cubicBezTo>
                  <a:cubicBezTo>
                    <a:pt x="29528" y="64770"/>
                    <a:pt x="31433"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10" name="Vrije vorm: vorm 9">
              <a:extLst>
                <a:ext uri="{FF2B5EF4-FFF2-40B4-BE49-F238E27FC236}">
                  <a16:creationId xmlns:a16="http://schemas.microsoft.com/office/drawing/2014/main" id="{AF00FAF7-6B45-4391-9B43-EBB2FCD293F6}"/>
                </a:ext>
              </a:extLst>
            </p:cNvPr>
            <p:cNvSpPr/>
            <p:nvPr/>
          </p:nvSpPr>
          <p:spPr>
            <a:xfrm>
              <a:off x="5311122"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2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2" y="35243"/>
                    <a:pt x="69532" y="62865"/>
                  </a:cubicBezTo>
                  <a:cubicBezTo>
                    <a:pt x="69532" y="77153"/>
                    <a:pt x="56198" y="90488"/>
                    <a:pt x="34290" y="90488"/>
                  </a:cubicBezTo>
                  <a:cubicBezTo>
                    <a:pt x="12382"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11" name="Vrije vorm: vorm 10">
              <a:extLst>
                <a:ext uri="{FF2B5EF4-FFF2-40B4-BE49-F238E27FC236}">
                  <a16:creationId xmlns:a16="http://schemas.microsoft.com/office/drawing/2014/main" id="{2BC5B4DE-CD17-4FF4-9967-E89A272C6D8D}"/>
                </a:ext>
              </a:extLst>
            </p:cNvPr>
            <p:cNvSpPr/>
            <p:nvPr/>
          </p:nvSpPr>
          <p:spPr>
            <a:xfrm>
              <a:off x="5620989" y="2153101"/>
              <a:ext cx="476716" cy="316674"/>
            </a:xfrm>
            <a:custGeom>
              <a:avLst/>
              <a:gdLst>
                <a:gd name="connsiteX0" fmla="*/ 952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2 w 133350"/>
                <a:gd name="connsiteY5" fmla="*/ 0 h 88582"/>
                <a:gd name="connsiteX6" fmla="*/ 78105 w 133350"/>
                <a:gd name="connsiteY6" fmla="*/ 14288 h 88582"/>
                <a:gd name="connsiteX7" fmla="*/ 78105 w 133350"/>
                <a:gd name="connsiteY7" fmla="*/ 14288 h 88582"/>
                <a:gd name="connsiteX8" fmla="*/ 105727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8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8 h 88582"/>
                <a:gd name="connsiteX19" fmla="*/ 45720 w 133350"/>
                <a:gd name="connsiteY19" fmla="*/ 26670 h 88582"/>
                <a:gd name="connsiteX20" fmla="*/ 29527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2" y="1905"/>
                  </a:moveTo>
                  <a:lnTo>
                    <a:pt x="28575" y="1905"/>
                  </a:lnTo>
                  <a:lnTo>
                    <a:pt x="28575" y="9525"/>
                  </a:lnTo>
                  <a:cubicBezTo>
                    <a:pt x="28575" y="12382"/>
                    <a:pt x="28575" y="15240"/>
                    <a:pt x="28575" y="15240"/>
                  </a:cubicBezTo>
                  <a:lnTo>
                    <a:pt x="28575" y="15240"/>
                  </a:lnTo>
                  <a:cubicBezTo>
                    <a:pt x="32385" y="9525"/>
                    <a:pt x="40958" y="0"/>
                    <a:pt x="54292" y="0"/>
                  </a:cubicBezTo>
                  <a:cubicBezTo>
                    <a:pt x="64770" y="0"/>
                    <a:pt x="74295" y="4763"/>
                    <a:pt x="78105" y="14288"/>
                  </a:cubicBezTo>
                  <a:lnTo>
                    <a:pt x="78105" y="14288"/>
                  </a:lnTo>
                  <a:cubicBezTo>
                    <a:pt x="82867" y="6668"/>
                    <a:pt x="92392" y="0"/>
                    <a:pt x="105727" y="0"/>
                  </a:cubicBezTo>
                  <a:cubicBezTo>
                    <a:pt x="121920" y="0"/>
                    <a:pt x="133350" y="8573"/>
                    <a:pt x="133350" y="32385"/>
                  </a:cubicBezTo>
                  <a:lnTo>
                    <a:pt x="133350" y="88582"/>
                  </a:lnTo>
                  <a:lnTo>
                    <a:pt x="104775" y="88582"/>
                  </a:lnTo>
                  <a:lnTo>
                    <a:pt x="104775" y="37148"/>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8"/>
                  </a:lnTo>
                  <a:cubicBezTo>
                    <a:pt x="52388" y="30480"/>
                    <a:pt x="51435" y="26670"/>
                    <a:pt x="45720" y="26670"/>
                  </a:cubicBezTo>
                  <a:cubicBezTo>
                    <a:pt x="36195" y="26670"/>
                    <a:pt x="32385" y="33338"/>
                    <a:pt x="29527" y="41910"/>
                  </a:cubicBezTo>
                  <a:cubicBezTo>
                    <a:pt x="28575" y="44768"/>
                    <a:pt x="28575" y="48578"/>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sp>
          <p:nvSpPr>
            <p:cNvPr id="12" name="Vrije vorm: vorm 11">
              <a:extLst>
                <a:ext uri="{FF2B5EF4-FFF2-40B4-BE49-F238E27FC236}">
                  <a16:creationId xmlns:a16="http://schemas.microsoft.com/office/drawing/2014/main" id="{0BA365A1-004C-4662-BC8D-90B21B1C10B3}"/>
                </a:ext>
              </a:extLst>
            </p:cNvPr>
            <p:cNvSpPr/>
            <p:nvPr/>
          </p:nvSpPr>
          <p:spPr>
            <a:xfrm>
              <a:off x="6182832" y="2159911"/>
              <a:ext cx="303053" cy="316674"/>
            </a:xfrm>
            <a:custGeom>
              <a:avLst/>
              <a:gdLst>
                <a:gd name="connsiteX0" fmla="*/ 0 w 84772"/>
                <a:gd name="connsiteY0" fmla="*/ 0 h 88582"/>
                <a:gd name="connsiteX1" fmla="*/ 28575 w 84772"/>
                <a:gd name="connsiteY1" fmla="*/ 0 h 88582"/>
                <a:gd name="connsiteX2" fmla="*/ 28575 w 84772"/>
                <a:gd name="connsiteY2" fmla="*/ 50482 h 88582"/>
                <a:gd name="connsiteX3" fmla="*/ 38100 w 84772"/>
                <a:gd name="connsiteY3" fmla="*/ 61913 h 88582"/>
                <a:gd name="connsiteX4" fmla="*/ 56198 w 84772"/>
                <a:gd name="connsiteY4" fmla="*/ 38100 h 88582"/>
                <a:gd name="connsiteX5" fmla="*/ 56198 w 84772"/>
                <a:gd name="connsiteY5" fmla="*/ 0 h 88582"/>
                <a:gd name="connsiteX6" fmla="*/ 84773 w 84772"/>
                <a:gd name="connsiteY6" fmla="*/ 0 h 88582"/>
                <a:gd name="connsiteX7" fmla="*/ 84773 w 84772"/>
                <a:gd name="connsiteY7" fmla="*/ 86677 h 88582"/>
                <a:gd name="connsiteX8" fmla="*/ 57150 w 84772"/>
                <a:gd name="connsiteY8" fmla="*/ 86677 h 88582"/>
                <a:gd name="connsiteX9" fmla="*/ 57150 w 84772"/>
                <a:gd name="connsiteY9" fmla="*/ 79057 h 88582"/>
                <a:gd name="connsiteX10" fmla="*/ 57150 w 84772"/>
                <a:gd name="connsiteY10" fmla="*/ 73343 h 88582"/>
                <a:gd name="connsiteX11" fmla="*/ 57150 w 84772"/>
                <a:gd name="connsiteY11" fmla="*/ 73343 h 88582"/>
                <a:gd name="connsiteX12" fmla="*/ 30480 w 84772"/>
                <a:gd name="connsiteY12" fmla="*/ 88582 h 88582"/>
                <a:gd name="connsiteX13" fmla="*/ 0 w 84772"/>
                <a:gd name="connsiteY13" fmla="*/ 56198 h 88582"/>
                <a:gd name="connsiteX14" fmla="*/ 0 w 84772"/>
                <a:gd name="connsiteY14" fmla="*/ 0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772" h="88582">
                  <a:moveTo>
                    <a:pt x="0" y="0"/>
                  </a:moveTo>
                  <a:lnTo>
                    <a:pt x="28575" y="0"/>
                  </a:lnTo>
                  <a:lnTo>
                    <a:pt x="28575" y="50482"/>
                  </a:lnTo>
                  <a:cubicBezTo>
                    <a:pt x="28575" y="58102"/>
                    <a:pt x="31433" y="61913"/>
                    <a:pt x="38100" y="61913"/>
                  </a:cubicBezTo>
                  <a:cubicBezTo>
                    <a:pt x="50483" y="61913"/>
                    <a:pt x="56198" y="51435"/>
                    <a:pt x="56198" y="38100"/>
                  </a:cubicBezTo>
                  <a:lnTo>
                    <a:pt x="56198" y="0"/>
                  </a:lnTo>
                  <a:lnTo>
                    <a:pt x="84773" y="0"/>
                  </a:lnTo>
                  <a:lnTo>
                    <a:pt x="84773" y="86677"/>
                  </a:lnTo>
                  <a:lnTo>
                    <a:pt x="57150" y="86677"/>
                  </a:lnTo>
                  <a:lnTo>
                    <a:pt x="57150" y="79057"/>
                  </a:lnTo>
                  <a:cubicBezTo>
                    <a:pt x="57150" y="76200"/>
                    <a:pt x="57150" y="73343"/>
                    <a:pt x="57150" y="73343"/>
                  </a:cubicBezTo>
                  <a:lnTo>
                    <a:pt x="57150" y="73343"/>
                  </a:lnTo>
                  <a:cubicBezTo>
                    <a:pt x="52388" y="82868"/>
                    <a:pt x="41910" y="88582"/>
                    <a:pt x="30480" y="88582"/>
                  </a:cubicBezTo>
                  <a:cubicBezTo>
                    <a:pt x="13335" y="88582"/>
                    <a:pt x="0" y="80963"/>
                    <a:pt x="0" y="56198"/>
                  </a:cubicBezTo>
                  <a:lnTo>
                    <a:pt x="0" y="0"/>
                  </a:lnTo>
                  <a:close/>
                </a:path>
              </a:pathLst>
            </a:custGeom>
            <a:solidFill>
              <a:schemeClr val="bg2"/>
            </a:solidFill>
            <a:ln w="9525" cap="flat">
              <a:noFill/>
              <a:prstDash val="solid"/>
              <a:miter/>
            </a:ln>
          </p:spPr>
          <p:txBody>
            <a:bodyPr rtlCol="0" anchor="ctr"/>
            <a:lstStyle/>
            <a:p>
              <a:endParaRPr lang="nl-NL" dirty="0"/>
            </a:p>
          </p:txBody>
        </p:sp>
        <p:sp>
          <p:nvSpPr>
            <p:cNvPr id="13" name="Vrije vorm: vorm 12">
              <a:extLst>
                <a:ext uri="{FF2B5EF4-FFF2-40B4-BE49-F238E27FC236}">
                  <a16:creationId xmlns:a16="http://schemas.microsoft.com/office/drawing/2014/main" id="{A468D9FB-9E6A-4B48-984D-96948A717B5B}"/>
                </a:ext>
              </a:extLst>
            </p:cNvPr>
            <p:cNvSpPr/>
            <p:nvPr/>
          </p:nvSpPr>
          <p:spPr>
            <a:xfrm>
              <a:off x="6557394"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grpSp>
      <p:grpSp>
        <p:nvGrpSpPr>
          <p:cNvPr id="42" name="Groep 41">
            <a:extLst>
              <a:ext uri="{FF2B5EF4-FFF2-40B4-BE49-F238E27FC236}">
                <a16:creationId xmlns:a16="http://schemas.microsoft.com/office/drawing/2014/main" id="{2EC1E8AA-E5A8-4E8B-9383-F91003EB7223}"/>
              </a:ext>
            </a:extLst>
          </p:cNvPr>
          <p:cNvGrpSpPr/>
          <p:nvPr userDrawn="1"/>
        </p:nvGrpSpPr>
        <p:grpSpPr>
          <a:xfrm>
            <a:off x="4354283" y="2687706"/>
            <a:ext cx="3033955" cy="551625"/>
            <a:chOff x="4354283" y="2687706"/>
            <a:chExt cx="3033955" cy="551625"/>
          </a:xfrm>
        </p:grpSpPr>
        <p:sp>
          <p:nvSpPr>
            <p:cNvPr id="14" name="Vrije vorm: vorm 13">
              <a:extLst>
                <a:ext uri="{FF2B5EF4-FFF2-40B4-BE49-F238E27FC236}">
                  <a16:creationId xmlns:a16="http://schemas.microsoft.com/office/drawing/2014/main" id="{EFA52198-CAC7-41AE-B161-A56F22D0E909}"/>
                </a:ext>
              </a:extLst>
            </p:cNvPr>
            <p:cNvSpPr/>
            <p:nvPr/>
          </p:nvSpPr>
          <p:spPr>
            <a:xfrm>
              <a:off x="4354283" y="2687706"/>
              <a:ext cx="360942" cy="435855"/>
            </a:xfrm>
            <a:custGeom>
              <a:avLst/>
              <a:gdLst>
                <a:gd name="connsiteX0" fmla="*/ 0 w 100965"/>
                <a:gd name="connsiteY0" fmla="*/ 0 h 121920"/>
                <a:gd name="connsiteX1" fmla="*/ 29528 w 100965"/>
                <a:gd name="connsiteY1" fmla="*/ 0 h 121920"/>
                <a:gd name="connsiteX2" fmla="*/ 29528 w 100965"/>
                <a:gd name="connsiteY2" fmla="*/ 76200 h 121920"/>
                <a:gd name="connsiteX3" fmla="*/ 50482 w 100965"/>
                <a:gd name="connsiteY3" fmla="*/ 95250 h 121920"/>
                <a:gd name="connsiteX4" fmla="*/ 71438 w 100965"/>
                <a:gd name="connsiteY4" fmla="*/ 76200 h 121920"/>
                <a:gd name="connsiteX5" fmla="*/ 71438 w 100965"/>
                <a:gd name="connsiteY5" fmla="*/ 0 h 121920"/>
                <a:gd name="connsiteX6" fmla="*/ 100965 w 100965"/>
                <a:gd name="connsiteY6" fmla="*/ 0 h 121920"/>
                <a:gd name="connsiteX7" fmla="*/ 100965 w 100965"/>
                <a:gd name="connsiteY7" fmla="*/ 76200 h 121920"/>
                <a:gd name="connsiteX8" fmla="*/ 51435 w 100965"/>
                <a:gd name="connsiteY8" fmla="*/ 121920 h 121920"/>
                <a:gd name="connsiteX9" fmla="*/ 953 w 100965"/>
                <a:gd name="connsiteY9" fmla="*/ 76200 h 121920"/>
                <a:gd name="connsiteX10" fmla="*/ 953 w 100965"/>
                <a:gd name="connsiteY10" fmla="*/ 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65" h="121920">
                  <a:moveTo>
                    <a:pt x="0" y="0"/>
                  </a:moveTo>
                  <a:lnTo>
                    <a:pt x="29528" y="0"/>
                  </a:lnTo>
                  <a:lnTo>
                    <a:pt x="29528" y="76200"/>
                  </a:lnTo>
                  <a:cubicBezTo>
                    <a:pt x="29528" y="88582"/>
                    <a:pt x="38100" y="95250"/>
                    <a:pt x="50482" y="95250"/>
                  </a:cubicBezTo>
                  <a:cubicBezTo>
                    <a:pt x="62865" y="95250"/>
                    <a:pt x="71438" y="88582"/>
                    <a:pt x="71438" y="76200"/>
                  </a:cubicBezTo>
                  <a:lnTo>
                    <a:pt x="71438" y="0"/>
                  </a:lnTo>
                  <a:lnTo>
                    <a:pt x="100965" y="0"/>
                  </a:lnTo>
                  <a:lnTo>
                    <a:pt x="100965" y="76200"/>
                  </a:lnTo>
                  <a:cubicBezTo>
                    <a:pt x="100965" y="102870"/>
                    <a:pt x="80963" y="121920"/>
                    <a:pt x="51435" y="121920"/>
                  </a:cubicBezTo>
                  <a:cubicBezTo>
                    <a:pt x="20955" y="121920"/>
                    <a:pt x="953" y="102870"/>
                    <a:pt x="953" y="76200"/>
                  </a:cubicBezTo>
                  <a:lnTo>
                    <a:pt x="953" y="0"/>
                  </a:lnTo>
                  <a:close/>
                </a:path>
              </a:pathLst>
            </a:custGeom>
            <a:solidFill>
              <a:schemeClr val="bg2"/>
            </a:solidFill>
            <a:ln w="9525" cap="flat">
              <a:noFill/>
              <a:prstDash val="solid"/>
              <a:miter/>
            </a:ln>
          </p:spPr>
          <p:txBody>
            <a:bodyPr rtlCol="0" anchor="ctr"/>
            <a:lstStyle/>
            <a:p>
              <a:endParaRPr lang="nl-NL" dirty="0"/>
            </a:p>
          </p:txBody>
        </p:sp>
        <p:sp>
          <p:nvSpPr>
            <p:cNvPr id="15" name="Vrije vorm: vorm 14">
              <a:extLst>
                <a:ext uri="{FF2B5EF4-FFF2-40B4-BE49-F238E27FC236}">
                  <a16:creationId xmlns:a16="http://schemas.microsoft.com/office/drawing/2014/main" id="{3F20BB96-9381-47D5-ABBA-4C1F3DEF845E}"/>
                </a:ext>
              </a:extLst>
            </p:cNvPr>
            <p:cNvSpPr/>
            <p:nvPr/>
          </p:nvSpPr>
          <p:spPr>
            <a:xfrm>
              <a:off x="4807165" y="2800073"/>
              <a:ext cx="309864" cy="316674"/>
            </a:xfrm>
            <a:custGeom>
              <a:avLst/>
              <a:gdLst>
                <a:gd name="connsiteX0" fmla="*/ 0 w 86677"/>
                <a:gd name="connsiteY0" fmla="*/ 1905 h 88582"/>
                <a:gd name="connsiteX1" fmla="*/ 27623 w 86677"/>
                <a:gd name="connsiteY1" fmla="*/ 1905 h 88582"/>
                <a:gd name="connsiteX2" fmla="*/ 27623 w 86677"/>
                <a:gd name="connsiteY2" fmla="*/ 9525 h 88582"/>
                <a:gd name="connsiteX3" fmla="*/ 27623 w 86677"/>
                <a:gd name="connsiteY3" fmla="*/ 15240 h 88582"/>
                <a:gd name="connsiteX4" fmla="*/ 27623 w 86677"/>
                <a:gd name="connsiteY4" fmla="*/ 15240 h 88582"/>
                <a:gd name="connsiteX5" fmla="*/ 55245 w 86677"/>
                <a:gd name="connsiteY5" fmla="*/ 0 h 88582"/>
                <a:gd name="connsiteX6" fmla="*/ 86678 w 86677"/>
                <a:gd name="connsiteY6" fmla="*/ 32385 h 88582"/>
                <a:gd name="connsiteX7" fmla="*/ 86678 w 86677"/>
                <a:gd name="connsiteY7" fmla="*/ 88582 h 88582"/>
                <a:gd name="connsiteX8" fmla="*/ 58103 w 86677"/>
                <a:gd name="connsiteY8" fmla="*/ 88582 h 88582"/>
                <a:gd name="connsiteX9" fmla="*/ 58103 w 86677"/>
                <a:gd name="connsiteY9" fmla="*/ 38100 h 88582"/>
                <a:gd name="connsiteX10" fmla="*/ 48578 w 86677"/>
                <a:gd name="connsiteY10" fmla="*/ 26670 h 88582"/>
                <a:gd name="connsiteX11" fmla="*/ 31433 w 86677"/>
                <a:gd name="connsiteY11" fmla="*/ 39053 h 88582"/>
                <a:gd name="connsiteX12" fmla="*/ 29528 w 86677"/>
                <a:gd name="connsiteY12" fmla="*/ 50482 h 88582"/>
                <a:gd name="connsiteX13" fmla="*/ 29528 w 86677"/>
                <a:gd name="connsiteY13" fmla="*/ 88582 h 88582"/>
                <a:gd name="connsiteX14" fmla="*/ 953 w 86677"/>
                <a:gd name="connsiteY14" fmla="*/ 88582 h 88582"/>
                <a:gd name="connsiteX15" fmla="*/ 953 w 86677"/>
                <a:gd name="connsiteY15"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677" h="88582">
                  <a:moveTo>
                    <a:pt x="0" y="1905"/>
                  </a:moveTo>
                  <a:lnTo>
                    <a:pt x="27623" y="1905"/>
                  </a:lnTo>
                  <a:lnTo>
                    <a:pt x="27623" y="9525"/>
                  </a:lnTo>
                  <a:cubicBezTo>
                    <a:pt x="27623" y="12382"/>
                    <a:pt x="27623" y="15240"/>
                    <a:pt x="27623" y="15240"/>
                  </a:cubicBezTo>
                  <a:lnTo>
                    <a:pt x="27623" y="15240"/>
                  </a:lnTo>
                  <a:cubicBezTo>
                    <a:pt x="31433" y="8573"/>
                    <a:pt x="40005" y="0"/>
                    <a:pt x="55245" y="0"/>
                  </a:cubicBezTo>
                  <a:cubicBezTo>
                    <a:pt x="72390" y="0"/>
                    <a:pt x="86678" y="7620"/>
                    <a:pt x="86678" y="32385"/>
                  </a:cubicBezTo>
                  <a:lnTo>
                    <a:pt x="86678" y="88582"/>
                  </a:lnTo>
                  <a:lnTo>
                    <a:pt x="58103" y="88582"/>
                  </a:lnTo>
                  <a:lnTo>
                    <a:pt x="58103" y="38100"/>
                  </a:lnTo>
                  <a:cubicBezTo>
                    <a:pt x="58103" y="30480"/>
                    <a:pt x="55245" y="26670"/>
                    <a:pt x="48578" y="26670"/>
                  </a:cubicBezTo>
                  <a:cubicBezTo>
                    <a:pt x="40005" y="26670"/>
                    <a:pt x="34290" y="31432"/>
                    <a:pt x="31433" y="39053"/>
                  </a:cubicBezTo>
                  <a:cubicBezTo>
                    <a:pt x="30480" y="42863"/>
                    <a:pt x="29528" y="46673"/>
                    <a:pt x="29528" y="50482"/>
                  </a:cubicBezTo>
                  <a:lnTo>
                    <a:pt x="29528" y="88582"/>
                  </a:lnTo>
                  <a:lnTo>
                    <a:pt x="953" y="88582"/>
                  </a:lnTo>
                  <a:lnTo>
                    <a:pt x="953" y="1905"/>
                  </a:lnTo>
                  <a:close/>
                </a:path>
              </a:pathLst>
            </a:custGeom>
            <a:solidFill>
              <a:schemeClr val="bg2"/>
            </a:solidFill>
            <a:ln w="9525" cap="flat">
              <a:noFill/>
              <a:prstDash val="solid"/>
              <a:miter/>
            </a:ln>
          </p:spPr>
          <p:txBody>
            <a:bodyPr rtlCol="0" anchor="ctr"/>
            <a:lstStyle/>
            <a:p>
              <a:endParaRPr lang="nl-NL" dirty="0"/>
            </a:p>
          </p:txBody>
        </p:sp>
        <p:sp>
          <p:nvSpPr>
            <p:cNvPr id="16" name="Vrije vorm: vorm 15">
              <a:extLst>
                <a:ext uri="{FF2B5EF4-FFF2-40B4-BE49-F238E27FC236}">
                  <a16:creationId xmlns:a16="http://schemas.microsoft.com/office/drawing/2014/main" id="{F0B93A72-5783-4E75-809F-9CC49065B4E5}"/>
                </a:ext>
              </a:extLst>
            </p:cNvPr>
            <p:cNvSpPr/>
            <p:nvPr/>
          </p:nvSpPr>
          <p:spPr>
            <a:xfrm>
              <a:off x="5198752" y="2687706"/>
              <a:ext cx="105557" cy="429041"/>
            </a:xfrm>
            <a:custGeom>
              <a:avLst/>
              <a:gdLst>
                <a:gd name="connsiteX0" fmla="*/ 0 w 29527"/>
                <a:gd name="connsiteY0" fmla="*/ 33338 h 120014"/>
                <a:gd name="connsiteX1" fmla="*/ 28575 w 29527"/>
                <a:gd name="connsiteY1" fmla="*/ 33338 h 120014"/>
                <a:gd name="connsiteX2" fmla="*/ 28575 w 29527"/>
                <a:gd name="connsiteY2" fmla="*/ 120015 h 120014"/>
                <a:gd name="connsiteX3" fmla="*/ 0 w 29527"/>
                <a:gd name="connsiteY3" fmla="*/ 120015 h 120014"/>
                <a:gd name="connsiteX4" fmla="*/ 0 w 29527"/>
                <a:gd name="connsiteY4" fmla="*/ 33338 h 120014"/>
                <a:gd name="connsiteX5" fmla="*/ 953 w 29527"/>
                <a:gd name="connsiteY5" fmla="*/ 0 h 120014"/>
                <a:gd name="connsiteX6" fmla="*/ 29528 w 29527"/>
                <a:gd name="connsiteY6" fmla="*/ 0 h 120014"/>
                <a:gd name="connsiteX7" fmla="*/ 29528 w 29527"/>
                <a:gd name="connsiteY7" fmla="*/ 22860 h 120014"/>
                <a:gd name="connsiteX8" fmla="*/ 953 w 29527"/>
                <a:gd name="connsiteY8" fmla="*/ 22860 h 120014"/>
                <a:gd name="connsiteX9" fmla="*/ 953 w 29527"/>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 h="120014">
                  <a:moveTo>
                    <a:pt x="0" y="33338"/>
                  </a:moveTo>
                  <a:lnTo>
                    <a:pt x="28575" y="33338"/>
                  </a:lnTo>
                  <a:lnTo>
                    <a:pt x="28575" y="120015"/>
                  </a:lnTo>
                  <a:lnTo>
                    <a:pt x="0" y="120015"/>
                  </a:lnTo>
                  <a:lnTo>
                    <a:pt x="0" y="33338"/>
                  </a:lnTo>
                  <a:close/>
                  <a:moveTo>
                    <a:pt x="953" y="0"/>
                  </a:moveTo>
                  <a:lnTo>
                    <a:pt x="29528" y="0"/>
                  </a:lnTo>
                  <a:lnTo>
                    <a:pt x="29528" y="22860"/>
                  </a:lnTo>
                  <a:lnTo>
                    <a:pt x="953" y="22860"/>
                  </a:lnTo>
                  <a:lnTo>
                    <a:pt x="953" y="0"/>
                  </a:lnTo>
                  <a:close/>
                </a:path>
              </a:pathLst>
            </a:custGeom>
            <a:solidFill>
              <a:schemeClr val="bg2"/>
            </a:solidFill>
            <a:ln w="9525" cap="flat">
              <a:noFill/>
              <a:prstDash val="solid"/>
              <a:miter/>
            </a:ln>
          </p:spPr>
          <p:txBody>
            <a:bodyPr rtlCol="0" anchor="ctr"/>
            <a:lstStyle/>
            <a:p>
              <a:endParaRPr lang="nl-NL" dirty="0"/>
            </a:p>
          </p:txBody>
        </p:sp>
        <p:sp>
          <p:nvSpPr>
            <p:cNvPr id="17" name="Vrije vorm: vorm 16">
              <a:extLst>
                <a:ext uri="{FF2B5EF4-FFF2-40B4-BE49-F238E27FC236}">
                  <a16:creationId xmlns:a16="http://schemas.microsoft.com/office/drawing/2014/main" id="{2C954D20-9FDD-47FC-B3FF-2CC53DA94EE3}"/>
                </a:ext>
              </a:extLst>
            </p:cNvPr>
            <p:cNvSpPr/>
            <p:nvPr/>
          </p:nvSpPr>
          <p:spPr>
            <a:xfrm>
              <a:off x="5351983" y="2806883"/>
              <a:ext cx="337105" cy="309864"/>
            </a:xfrm>
            <a:custGeom>
              <a:avLst/>
              <a:gdLst>
                <a:gd name="connsiteX0" fmla="*/ 0 w 94297"/>
                <a:gd name="connsiteY0" fmla="*/ 0 h 86677"/>
                <a:gd name="connsiteX1" fmla="*/ 30480 w 94297"/>
                <a:gd name="connsiteY1" fmla="*/ 0 h 86677"/>
                <a:gd name="connsiteX2" fmla="*/ 43815 w 94297"/>
                <a:gd name="connsiteY2" fmla="*/ 45720 h 86677"/>
                <a:gd name="connsiteX3" fmla="*/ 46673 w 94297"/>
                <a:gd name="connsiteY3" fmla="*/ 60960 h 86677"/>
                <a:gd name="connsiteX4" fmla="*/ 46673 w 94297"/>
                <a:gd name="connsiteY4" fmla="*/ 60960 h 86677"/>
                <a:gd name="connsiteX5" fmla="*/ 49530 w 94297"/>
                <a:gd name="connsiteY5" fmla="*/ 45720 h 86677"/>
                <a:gd name="connsiteX6" fmla="*/ 62865 w 94297"/>
                <a:gd name="connsiteY6" fmla="*/ 0 h 86677"/>
                <a:gd name="connsiteX7" fmla="*/ 94298 w 94297"/>
                <a:gd name="connsiteY7" fmla="*/ 0 h 86677"/>
                <a:gd name="connsiteX8" fmla="*/ 65723 w 94297"/>
                <a:gd name="connsiteY8" fmla="*/ 86677 h 86677"/>
                <a:gd name="connsiteX9" fmla="*/ 30480 w 94297"/>
                <a:gd name="connsiteY9" fmla="*/ 86677 h 86677"/>
                <a:gd name="connsiteX10" fmla="*/ 0 w 94297"/>
                <a:gd name="connsiteY10" fmla="*/ 0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297" h="86677">
                  <a:moveTo>
                    <a:pt x="0" y="0"/>
                  </a:moveTo>
                  <a:lnTo>
                    <a:pt x="30480" y="0"/>
                  </a:lnTo>
                  <a:lnTo>
                    <a:pt x="43815" y="45720"/>
                  </a:lnTo>
                  <a:cubicBezTo>
                    <a:pt x="45720" y="51435"/>
                    <a:pt x="46673" y="60960"/>
                    <a:pt x="46673" y="60960"/>
                  </a:cubicBezTo>
                  <a:lnTo>
                    <a:pt x="46673" y="60960"/>
                  </a:lnTo>
                  <a:cubicBezTo>
                    <a:pt x="46673" y="60960"/>
                    <a:pt x="48577" y="51435"/>
                    <a:pt x="49530" y="45720"/>
                  </a:cubicBezTo>
                  <a:lnTo>
                    <a:pt x="62865" y="0"/>
                  </a:lnTo>
                  <a:lnTo>
                    <a:pt x="94298" y="0"/>
                  </a:lnTo>
                  <a:lnTo>
                    <a:pt x="65723" y="86677"/>
                  </a:lnTo>
                  <a:lnTo>
                    <a:pt x="30480" y="86677"/>
                  </a:lnTo>
                  <a:lnTo>
                    <a:pt x="0" y="0"/>
                  </a:lnTo>
                  <a:close/>
                </a:path>
              </a:pathLst>
            </a:custGeom>
            <a:solidFill>
              <a:schemeClr val="bg2"/>
            </a:solidFill>
            <a:ln w="9525" cap="flat">
              <a:noFill/>
              <a:prstDash val="solid"/>
              <a:miter/>
            </a:ln>
          </p:spPr>
          <p:txBody>
            <a:bodyPr rtlCol="0" anchor="ctr"/>
            <a:lstStyle/>
            <a:p>
              <a:endParaRPr lang="nl-NL" dirty="0"/>
            </a:p>
          </p:txBody>
        </p:sp>
        <p:sp>
          <p:nvSpPr>
            <p:cNvPr id="18" name="Vrije vorm: vorm 17">
              <a:extLst>
                <a:ext uri="{FF2B5EF4-FFF2-40B4-BE49-F238E27FC236}">
                  <a16:creationId xmlns:a16="http://schemas.microsoft.com/office/drawing/2014/main" id="{A8E5AB73-6690-4594-B7E7-AC8B77DCE8C4}"/>
                </a:ext>
              </a:extLst>
            </p:cNvPr>
            <p:cNvSpPr/>
            <p:nvPr/>
          </p:nvSpPr>
          <p:spPr>
            <a:xfrm>
              <a:off x="5716333" y="2800073"/>
              <a:ext cx="306460" cy="320077"/>
            </a:xfrm>
            <a:custGeom>
              <a:avLst/>
              <a:gdLst>
                <a:gd name="connsiteX0" fmla="*/ 45720 w 85725"/>
                <a:gd name="connsiteY0" fmla="*/ 0 h 89534"/>
                <a:gd name="connsiteX1" fmla="*/ 85725 w 85725"/>
                <a:gd name="connsiteY1" fmla="*/ 41910 h 89534"/>
                <a:gd name="connsiteX2" fmla="*/ 84772 w 85725"/>
                <a:gd name="connsiteY2" fmla="*/ 50482 h 89534"/>
                <a:gd name="connsiteX3" fmla="*/ 30480 w 85725"/>
                <a:gd name="connsiteY3" fmla="*/ 50482 h 89534"/>
                <a:gd name="connsiteX4" fmla="*/ 50482 w 85725"/>
                <a:gd name="connsiteY4" fmla="*/ 65723 h 89534"/>
                <a:gd name="connsiteX5" fmla="*/ 74295 w 85725"/>
                <a:gd name="connsiteY5" fmla="*/ 57150 h 89534"/>
                <a:gd name="connsiteX6" fmla="*/ 84772 w 85725"/>
                <a:gd name="connsiteY6" fmla="*/ 77153 h 89534"/>
                <a:gd name="connsiteX7" fmla="*/ 47625 w 85725"/>
                <a:gd name="connsiteY7" fmla="*/ 89535 h 89534"/>
                <a:gd name="connsiteX8" fmla="*/ 0 w 85725"/>
                <a:gd name="connsiteY8" fmla="*/ 43815 h 89534"/>
                <a:gd name="connsiteX9" fmla="*/ 45720 w 85725"/>
                <a:gd name="connsiteY9" fmla="*/ 0 h 89534"/>
                <a:gd name="connsiteX10" fmla="*/ 56197 w 85725"/>
                <a:gd name="connsiteY10" fmla="*/ 34290 h 89534"/>
                <a:gd name="connsiteX11" fmla="*/ 44767 w 85725"/>
                <a:gd name="connsiteY11" fmla="*/ 21907 h 89534"/>
                <a:gd name="connsiteX12" fmla="*/ 30480 w 85725"/>
                <a:gd name="connsiteY12" fmla="*/ 34290 h 89534"/>
                <a:gd name="connsiteX13" fmla="*/ 56197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8"/>
                    <a:pt x="85725" y="41910"/>
                  </a:cubicBezTo>
                  <a:cubicBezTo>
                    <a:pt x="85725" y="44768"/>
                    <a:pt x="84772" y="50482"/>
                    <a:pt x="84772" y="50482"/>
                  </a:cubicBezTo>
                  <a:lnTo>
                    <a:pt x="30480" y="50482"/>
                  </a:lnTo>
                  <a:cubicBezTo>
                    <a:pt x="32385" y="60960"/>
                    <a:pt x="40957" y="65723"/>
                    <a:pt x="50482" y="65723"/>
                  </a:cubicBezTo>
                  <a:cubicBezTo>
                    <a:pt x="62865" y="65723"/>
                    <a:pt x="74295" y="57150"/>
                    <a:pt x="74295" y="57150"/>
                  </a:cubicBezTo>
                  <a:lnTo>
                    <a:pt x="84772" y="77153"/>
                  </a:lnTo>
                  <a:cubicBezTo>
                    <a:pt x="84772" y="77153"/>
                    <a:pt x="70485" y="89535"/>
                    <a:pt x="47625" y="89535"/>
                  </a:cubicBezTo>
                  <a:cubicBezTo>
                    <a:pt x="17145" y="89535"/>
                    <a:pt x="0" y="67628"/>
                    <a:pt x="0" y="43815"/>
                  </a:cubicBezTo>
                  <a:cubicBezTo>
                    <a:pt x="952" y="20003"/>
                    <a:pt x="18097" y="0"/>
                    <a:pt x="45720" y="0"/>
                  </a:cubicBezTo>
                  <a:close/>
                  <a:moveTo>
                    <a:pt x="56197" y="34290"/>
                  </a:moveTo>
                  <a:cubicBezTo>
                    <a:pt x="56197" y="27623"/>
                    <a:pt x="51435" y="21907"/>
                    <a:pt x="44767" y="21907"/>
                  </a:cubicBezTo>
                  <a:cubicBezTo>
                    <a:pt x="36195" y="21907"/>
                    <a:pt x="32385" y="27623"/>
                    <a:pt x="30480" y="34290"/>
                  </a:cubicBezTo>
                  <a:lnTo>
                    <a:pt x="56197" y="34290"/>
                  </a:lnTo>
                  <a:close/>
                </a:path>
              </a:pathLst>
            </a:custGeom>
            <a:solidFill>
              <a:schemeClr val="bg2"/>
            </a:solidFill>
            <a:ln w="9525" cap="flat">
              <a:noFill/>
              <a:prstDash val="solid"/>
              <a:miter/>
            </a:ln>
          </p:spPr>
          <p:txBody>
            <a:bodyPr rtlCol="0" anchor="ctr"/>
            <a:lstStyle/>
            <a:p>
              <a:endParaRPr lang="nl-NL" dirty="0"/>
            </a:p>
          </p:txBody>
        </p:sp>
        <p:sp>
          <p:nvSpPr>
            <p:cNvPr id="19" name="Vrije vorm: vorm 18">
              <a:extLst>
                <a:ext uri="{FF2B5EF4-FFF2-40B4-BE49-F238E27FC236}">
                  <a16:creationId xmlns:a16="http://schemas.microsoft.com/office/drawing/2014/main" id="{88A82032-3B94-4D7E-BF31-F922F7792FF3}"/>
                </a:ext>
              </a:extLst>
            </p:cNvPr>
            <p:cNvSpPr/>
            <p:nvPr/>
          </p:nvSpPr>
          <p:spPr>
            <a:xfrm>
              <a:off x="6090895" y="2800073"/>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20" name="Vrije vorm: vorm 19">
              <a:extLst>
                <a:ext uri="{FF2B5EF4-FFF2-40B4-BE49-F238E27FC236}">
                  <a16:creationId xmlns:a16="http://schemas.microsoft.com/office/drawing/2014/main" id="{68C6D5C1-EF2A-450D-A305-DAE3F8EA246F}"/>
                </a:ext>
              </a:extLst>
            </p:cNvPr>
            <p:cNvSpPr/>
            <p:nvPr/>
          </p:nvSpPr>
          <p:spPr>
            <a:xfrm>
              <a:off x="6339467" y="2800073"/>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21" name="Vrije vorm: vorm 20">
              <a:extLst>
                <a:ext uri="{FF2B5EF4-FFF2-40B4-BE49-F238E27FC236}">
                  <a16:creationId xmlns:a16="http://schemas.microsoft.com/office/drawing/2014/main" id="{EFAAAF49-AAC4-42B1-B5AC-CBEC5DF462B4}"/>
                </a:ext>
              </a:extLst>
            </p:cNvPr>
            <p:cNvSpPr/>
            <p:nvPr/>
          </p:nvSpPr>
          <p:spPr>
            <a:xfrm>
              <a:off x="6656144" y="2687706"/>
              <a:ext cx="102153" cy="429041"/>
            </a:xfrm>
            <a:custGeom>
              <a:avLst/>
              <a:gdLst>
                <a:gd name="connsiteX0" fmla="*/ 0 w 28575"/>
                <a:gd name="connsiteY0" fmla="*/ 33338 h 120014"/>
                <a:gd name="connsiteX1" fmla="*/ 28575 w 28575"/>
                <a:gd name="connsiteY1" fmla="*/ 33338 h 120014"/>
                <a:gd name="connsiteX2" fmla="*/ 28575 w 28575"/>
                <a:gd name="connsiteY2" fmla="*/ 120015 h 120014"/>
                <a:gd name="connsiteX3" fmla="*/ 0 w 28575"/>
                <a:gd name="connsiteY3" fmla="*/ 120015 h 120014"/>
                <a:gd name="connsiteX4" fmla="*/ 0 w 28575"/>
                <a:gd name="connsiteY4" fmla="*/ 33338 h 120014"/>
                <a:gd name="connsiteX5" fmla="*/ 0 w 28575"/>
                <a:gd name="connsiteY5" fmla="*/ 0 h 120014"/>
                <a:gd name="connsiteX6" fmla="*/ 28575 w 28575"/>
                <a:gd name="connsiteY6" fmla="*/ 0 h 120014"/>
                <a:gd name="connsiteX7" fmla="*/ 28575 w 28575"/>
                <a:gd name="connsiteY7" fmla="*/ 22860 h 120014"/>
                <a:gd name="connsiteX8" fmla="*/ 0 w 28575"/>
                <a:gd name="connsiteY8" fmla="*/ 22860 h 120014"/>
                <a:gd name="connsiteX9" fmla="*/ 0 w 28575"/>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120014">
                  <a:moveTo>
                    <a:pt x="0" y="33338"/>
                  </a:moveTo>
                  <a:lnTo>
                    <a:pt x="28575" y="33338"/>
                  </a:lnTo>
                  <a:lnTo>
                    <a:pt x="28575" y="120015"/>
                  </a:lnTo>
                  <a:lnTo>
                    <a:pt x="0" y="120015"/>
                  </a:lnTo>
                  <a:lnTo>
                    <a:pt x="0" y="33338"/>
                  </a:lnTo>
                  <a:close/>
                  <a:moveTo>
                    <a:pt x="0" y="0"/>
                  </a:moveTo>
                  <a:lnTo>
                    <a:pt x="28575" y="0"/>
                  </a:lnTo>
                  <a:lnTo>
                    <a:pt x="28575" y="22860"/>
                  </a:lnTo>
                  <a:lnTo>
                    <a:pt x="0" y="22860"/>
                  </a:lnTo>
                  <a:lnTo>
                    <a:pt x="0" y="0"/>
                  </a:lnTo>
                  <a:close/>
                </a:path>
              </a:pathLst>
            </a:custGeom>
            <a:solidFill>
              <a:schemeClr val="bg2"/>
            </a:solidFill>
            <a:ln w="9525" cap="flat">
              <a:noFill/>
              <a:prstDash val="solid"/>
              <a:miter/>
            </a:ln>
          </p:spPr>
          <p:txBody>
            <a:bodyPr rtlCol="0" anchor="ctr"/>
            <a:lstStyle/>
            <a:p>
              <a:endParaRPr lang="nl-NL" dirty="0"/>
            </a:p>
          </p:txBody>
        </p:sp>
        <p:sp>
          <p:nvSpPr>
            <p:cNvPr id="22" name="Vrije vorm: vorm 21">
              <a:extLst>
                <a:ext uri="{FF2B5EF4-FFF2-40B4-BE49-F238E27FC236}">
                  <a16:creationId xmlns:a16="http://schemas.microsoft.com/office/drawing/2014/main" id="{6E7E083A-B961-49A2-A4A3-766962A5439C}"/>
                </a:ext>
              </a:extLst>
            </p:cNvPr>
            <p:cNvSpPr/>
            <p:nvPr/>
          </p:nvSpPr>
          <p:spPr>
            <a:xfrm>
              <a:off x="6822993" y="2725160"/>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7"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3" name="Vrije vorm: vorm 22">
              <a:extLst>
                <a:ext uri="{FF2B5EF4-FFF2-40B4-BE49-F238E27FC236}">
                  <a16:creationId xmlns:a16="http://schemas.microsoft.com/office/drawing/2014/main" id="{EE5D4C6F-AF62-4406-B434-6D5FEC982072}"/>
                </a:ext>
              </a:extLst>
            </p:cNvPr>
            <p:cNvSpPr/>
            <p:nvPr/>
          </p:nvSpPr>
          <p:spPr>
            <a:xfrm>
              <a:off x="7057944" y="2806883"/>
              <a:ext cx="330294" cy="432448"/>
            </a:xfrm>
            <a:custGeom>
              <a:avLst/>
              <a:gdLst>
                <a:gd name="connsiteX0" fmla="*/ 12383 w 92392"/>
                <a:gd name="connsiteY0" fmla="*/ 94298 h 120967"/>
                <a:gd name="connsiteX1" fmla="*/ 20955 w 92392"/>
                <a:gd name="connsiteY1" fmla="*/ 97155 h 120967"/>
                <a:gd name="connsiteX2" fmla="*/ 35243 w 92392"/>
                <a:gd name="connsiteY2" fmla="*/ 88583 h 120967"/>
                <a:gd name="connsiteX3" fmla="*/ 37148 w 92392"/>
                <a:gd name="connsiteY3" fmla="*/ 84773 h 120967"/>
                <a:gd name="connsiteX4" fmla="*/ 0 w 92392"/>
                <a:gd name="connsiteY4" fmla="*/ 0 h 120967"/>
                <a:gd name="connsiteX5" fmla="*/ 32385 w 92392"/>
                <a:gd name="connsiteY5" fmla="*/ 0 h 120967"/>
                <a:gd name="connsiteX6" fmla="*/ 44768 w 92392"/>
                <a:gd name="connsiteY6" fmla="*/ 40005 h 120967"/>
                <a:gd name="connsiteX7" fmla="*/ 47625 w 92392"/>
                <a:gd name="connsiteY7" fmla="*/ 53340 h 120967"/>
                <a:gd name="connsiteX8" fmla="*/ 47625 w 92392"/>
                <a:gd name="connsiteY8" fmla="*/ 53340 h 120967"/>
                <a:gd name="connsiteX9" fmla="*/ 50483 w 92392"/>
                <a:gd name="connsiteY9" fmla="*/ 40005 h 120967"/>
                <a:gd name="connsiteX10" fmla="*/ 60960 w 92392"/>
                <a:gd name="connsiteY10" fmla="*/ 0 h 120967"/>
                <a:gd name="connsiteX11" fmla="*/ 92393 w 92392"/>
                <a:gd name="connsiteY11" fmla="*/ 0 h 120967"/>
                <a:gd name="connsiteX12" fmla="*/ 57150 w 92392"/>
                <a:gd name="connsiteY12" fmla="*/ 95250 h 120967"/>
                <a:gd name="connsiteX13" fmla="*/ 20955 w 92392"/>
                <a:gd name="connsiteY13" fmla="*/ 120967 h 120967"/>
                <a:gd name="connsiteX14" fmla="*/ 953 w 92392"/>
                <a:gd name="connsiteY14" fmla="*/ 115252 h 120967"/>
                <a:gd name="connsiteX15" fmla="*/ 12383 w 92392"/>
                <a:gd name="connsiteY15" fmla="*/ 94298 h 12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2392" h="120967">
                  <a:moveTo>
                    <a:pt x="12383" y="94298"/>
                  </a:moveTo>
                  <a:cubicBezTo>
                    <a:pt x="12383" y="94298"/>
                    <a:pt x="17145" y="97155"/>
                    <a:pt x="20955" y="97155"/>
                  </a:cubicBezTo>
                  <a:cubicBezTo>
                    <a:pt x="25718" y="97155"/>
                    <a:pt x="31433" y="96202"/>
                    <a:pt x="35243" y="88583"/>
                  </a:cubicBezTo>
                  <a:lnTo>
                    <a:pt x="37148" y="84773"/>
                  </a:lnTo>
                  <a:lnTo>
                    <a:pt x="0" y="0"/>
                  </a:lnTo>
                  <a:lnTo>
                    <a:pt x="32385" y="0"/>
                  </a:lnTo>
                  <a:lnTo>
                    <a:pt x="44768" y="40005"/>
                  </a:lnTo>
                  <a:cubicBezTo>
                    <a:pt x="46673" y="44768"/>
                    <a:pt x="47625" y="53340"/>
                    <a:pt x="47625" y="53340"/>
                  </a:cubicBezTo>
                  <a:lnTo>
                    <a:pt x="47625" y="53340"/>
                  </a:lnTo>
                  <a:cubicBezTo>
                    <a:pt x="47625" y="53340"/>
                    <a:pt x="49530" y="44768"/>
                    <a:pt x="50483" y="40005"/>
                  </a:cubicBezTo>
                  <a:lnTo>
                    <a:pt x="60960" y="0"/>
                  </a:lnTo>
                  <a:lnTo>
                    <a:pt x="92393" y="0"/>
                  </a:lnTo>
                  <a:lnTo>
                    <a:pt x="57150" y="95250"/>
                  </a:lnTo>
                  <a:cubicBezTo>
                    <a:pt x="49530" y="114300"/>
                    <a:pt x="35243" y="120967"/>
                    <a:pt x="20955" y="120967"/>
                  </a:cubicBezTo>
                  <a:cubicBezTo>
                    <a:pt x="9525" y="120967"/>
                    <a:pt x="953" y="115252"/>
                    <a:pt x="953" y="115252"/>
                  </a:cubicBezTo>
                  <a:lnTo>
                    <a:pt x="12383" y="94298"/>
                  </a:lnTo>
                  <a:close/>
                </a:path>
              </a:pathLst>
            </a:custGeom>
            <a:solidFill>
              <a:schemeClr val="bg2"/>
            </a:solidFill>
            <a:ln w="9525" cap="flat">
              <a:noFill/>
              <a:prstDash val="solid"/>
              <a:miter/>
            </a:ln>
          </p:spPr>
          <p:txBody>
            <a:bodyPr rtlCol="0" anchor="ctr"/>
            <a:lstStyle/>
            <a:p>
              <a:endParaRPr lang="nl-NL" dirty="0"/>
            </a:p>
          </p:txBody>
        </p:sp>
      </p:grpSp>
      <p:grpSp>
        <p:nvGrpSpPr>
          <p:cNvPr id="43" name="Groep 42">
            <a:extLst>
              <a:ext uri="{FF2B5EF4-FFF2-40B4-BE49-F238E27FC236}">
                <a16:creationId xmlns:a16="http://schemas.microsoft.com/office/drawing/2014/main" id="{F93E14F7-F60C-4A64-AB60-031B45201180}"/>
              </a:ext>
            </a:extLst>
          </p:cNvPr>
          <p:cNvGrpSpPr/>
          <p:nvPr userDrawn="1"/>
        </p:nvGrpSpPr>
        <p:grpSpPr>
          <a:xfrm>
            <a:off x="4361097" y="3334677"/>
            <a:ext cx="3156539" cy="435855"/>
            <a:chOff x="4361097" y="3334677"/>
            <a:chExt cx="3156539" cy="435855"/>
          </a:xfrm>
        </p:grpSpPr>
        <p:sp>
          <p:nvSpPr>
            <p:cNvPr id="24" name="Vrije vorm: vorm 23">
              <a:extLst>
                <a:ext uri="{FF2B5EF4-FFF2-40B4-BE49-F238E27FC236}">
                  <a16:creationId xmlns:a16="http://schemas.microsoft.com/office/drawing/2014/main" id="{026E3D35-99B8-4EF7-B916-167C89C413FD}"/>
                </a:ext>
              </a:extLst>
            </p:cNvPr>
            <p:cNvSpPr/>
            <p:nvPr/>
          </p:nvSpPr>
          <p:spPr>
            <a:xfrm>
              <a:off x="4361097" y="3334677"/>
              <a:ext cx="343915" cy="429041"/>
            </a:xfrm>
            <a:custGeom>
              <a:avLst/>
              <a:gdLst>
                <a:gd name="connsiteX0" fmla="*/ 0 w 96202"/>
                <a:gd name="connsiteY0" fmla="*/ 0 h 120014"/>
                <a:gd name="connsiteX1" fmla="*/ 41910 w 96202"/>
                <a:gd name="connsiteY1" fmla="*/ 0 h 120014"/>
                <a:gd name="connsiteX2" fmla="*/ 64770 w 96202"/>
                <a:gd name="connsiteY2" fmla="*/ 2858 h 120014"/>
                <a:gd name="connsiteX3" fmla="*/ 86677 w 96202"/>
                <a:gd name="connsiteY3" fmla="*/ 38100 h 120014"/>
                <a:gd name="connsiteX4" fmla="*/ 68580 w 96202"/>
                <a:gd name="connsiteY4" fmla="*/ 70485 h 120014"/>
                <a:gd name="connsiteX5" fmla="*/ 68580 w 96202"/>
                <a:gd name="connsiteY5" fmla="*/ 70485 h 120014"/>
                <a:gd name="connsiteX6" fmla="*/ 73343 w 96202"/>
                <a:gd name="connsiteY6" fmla="*/ 78105 h 120014"/>
                <a:gd name="connsiteX7" fmla="*/ 96202 w 96202"/>
                <a:gd name="connsiteY7" fmla="*/ 120015 h 120014"/>
                <a:gd name="connsiteX8" fmla="*/ 63818 w 96202"/>
                <a:gd name="connsiteY8" fmla="*/ 120015 h 120014"/>
                <a:gd name="connsiteX9" fmla="*/ 42863 w 96202"/>
                <a:gd name="connsiteY9" fmla="*/ 80010 h 120014"/>
                <a:gd name="connsiteX10" fmla="*/ 29527 w 96202"/>
                <a:gd name="connsiteY10" fmla="*/ 80010 h 120014"/>
                <a:gd name="connsiteX11" fmla="*/ 29527 w 96202"/>
                <a:gd name="connsiteY11" fmla="*/ 120015 h 120014"/>
                <a:gd name="connsiteX12" fmla="*/ 0 w 96202"/>
                <a:gd name="connsiteY12" fmla="*/ 120015 h 120014"/>
                <a:gd name="connsiteX13" fmla="*/ 0 w 96202"/>
                <a:gd name="connsiteY13" fmla="*/ 0 h 120014"/>
                <a:gd name="connsiteX14" fmla="*/ 41910 w 96202"/>
                <a:gd name="connsiteY14" fmla="*/ 54292 h 120014"/>
                <a:gd name="connsiteX15" fmla="*/ 57150 w 96202"/>
                <a:gd name="connsiteY15" fmla="*/ 40005 h 120014"/>
                <a:gd name="connsiteX16" fmla="*/ 39052 w 96202"/>
                <a:gd name="connsiteY16" fmla="*/ 25717 h 120014"/>
                <a:gd name="connsiteX17" fmla="*/ 29527 w 96202"/>
                <a:gd name="connsiteY17" fmla="*/ 25717 h 120014"/>
                <a:gd name="connsiteX18" fmla="*/ 29527 w 96202"/>
                <a:gd name="connsiteY18" fmla="*/ 55245 h 120014"/>
                <a:gd name="connsiteX19" fmla="*/ 41910 w 96202"/>
                <a:gd name="connsiteY19" fmla="*/ 55245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202" h="120014">
                  <a:moveTo>
                    <a:pt x="0" y="0"/>
                  </a:moveTo>
                  <a:lnTo>
                    <a:pt x="41910" y="0"/>
                  </a:lnTo>
                  <a:cubicBezTo>
                    <a:pt x="54293" y="0"/>
                    <a:pt x="60007" y="952"/>
                    <a:pt x="64770" y="2858"/>
                  </a:cubicBezTo>
                  <a:cubicBezTo>
                    <a:pt x="78105" y="7620"/>
                    <a:pt x="86677" y="20002"/>
                    <a:pt x="86677" y="38100"/>
                  </a:cubicBezTo>
                  <a:cubicBezTo>
                    <a:pt x="86677" y="50483"/>
                    <a:pt x="80963" y="64770"/>
                    <a:pt x="68580" y="70485"/>
                  </a:cubicBezTo>
                  <a:lnTo>
                    <a:pt x="68580" y="70485"/>
                  </a:lnTo>
                  <a:cubicBezTo>
                    <a:pt x="68580" y="70485"/>
                    <a:pt x="70485" y="72390"/>
                    <a:pt x="73343" y="78105"/>
                  </a:cubicBezTo>
                  <a:lnTo>
                    <a:pt x="96202" y="120015"/>
                  </a:lnTo>
                  <a:lnTo>
                    <a:pt x="63818" y="120015"/>
                  </a:lnTo>
                  <a:lnTo>
                    <a:pt x="42863" y="80010"/>
                  </a:lnTo>
                  <a:lnTo>
                    <a:pt x="29527" y="80010"/>
                  </a:lnTo>
                  <a:lnTo>
                    <a:pt x="29527" y="120015"/>
                  </a:lnTo>
                  <a:lnTo>
                    <a:pt x="0" y="120015"/>
                  </a:lnTo>
                  <a:lnTo>
                    <a:pt x="0" y="0"/>
                  </a:lnTo>
                  <a:close/>
                  <a:moveTo>
                    <a:pt x="41910" y="54292"/>
                  </a:moveTo>
                  <a:cubicBezTo>
                    <a:pt x="51435" y="54292"/>
                    <a:pt x="57150" y="49530"/>
                    <a:pt x="57150" y="40005"/>
                  </a:cubicBezTo>
                  <a:cubicBezTo>
                    <a:pt x="57150" y="31433"/>
                    <a:pt x="53340" y="25717"/>
                    <a:pt x="39052" y="25717"/>
                  </a:cubicBezTo>
                  <a:lnTo>
                    <a:pt x="29527" y="25717"/>
                  </a:lnTo>
                  <a:lnTo>
                    <a:pt x="29527" y="55245"/>
                  </a:lnTo>
                  <a:lnTo>
                    <a:pt x="41910" y="55245"/>
                  </a:lnTo>
                  <a:close/>
                </a:path>
              </a:pathLst>
            </a:custGeom>
            <a:solidFill>
              <a:schemeClr val="bg2"/>
            </a:solidFill>
            <a:ln w="9525" cap="flat">
              <a:noFill/>
              <a:prstDash val="solid"/>
              <a:miter/>
            </a:ln>
          </p:spPr>
          <p:txBody>
            <a:bodyPr rtlCol="0" anchor="ctr"/>
            <a:lstStyle/>
            <a:p>
              <a:endParaRPr lang="nl-NL" dirty="0"/>
            </a:p>
          </p:txBody>
        </p:sp>
        <p:sp>
          <p:nvSpPr>
            <p:cNvPr id="25" name="Vrije vorm: vorm 24">
              <a:extLst>
                <a:ext uri="{FF2B5EF4-FFF2-40B4-BE49-F238E27FC236}">
                  <a16:creationId xmlns:a16="http://schemas.microsoft.com/office/drawing/2014/main" id="{90FFE07C-9C98-4D81-8F1A-E4DFBC806CA9}"/>
                </a:ext>
              </a:extLst>
            </p:cNvPr>
            <p:cNvSpPr/>
            <p:nvPr/>
          </p:nvSpPr>
          <p:spPr>
            <a:xfrm>
              <a:off x="4749173" y="3447044"/>
              <a:ext cx="347425" cy="323484"/>
            </a:xfrm>
            <a:custGeom>
              <a:avLst/>
              <a:gdLst>
                <a:gd name="connsiteX0" fmla="*/ 47655 w 97184"/>
                <a:gd name="connsiteY0" fmla="*/ 0 h 90487"/>
                <a:gd name="connsiteX1" fmla="*/ 97185 w 97184"/>
                <a:gd name="connsiteY1" fmla="*/ 45720 h 90487"/>
                <a:gd name="connsiteX2" fmla="*/ 48607 w 97184"/>
                <a:gd name="connsiteY2" fmla="*/ 90488 h 90487"/>
                <a:gd name="connsiteX3" fmla="*/ 30 w 97184"/>
                <a:gd name="connsiteY3" fmla="*/ 45720 h 90487"/>
                <a:gd name="connsiteX4" fmla="*/ 47655 w 97184"/>
                <a:gd name="connsiteY4" fmla="*/ 0 h 90487"/>
                <a:gd name="connsiteX5" fmla="*/ 48607 w 97184"/>
                <a:gd name="connsiteY5" fmla="*/ 66675 h 90487"/>
                <a:gd name="connsiteX6" fmla="*/ 68610 w 97184"/>
                <a:gd name="connsiteY6" fmla="*/ 45720 h 90487"/>
                <a:gd name="connsiteX7" fmla="*/ 48607 w 97184"/>
                <a:gd name="connsiteY7" fmla="*/ 24765 h 90487"/>
                <a:gd name="connsiteX8" fmla="*/ 28605 w 97184"/>
                <a:gd name="connsiteY8" fmla="*/ 45720 h 90487"/>
                <a:gd name="connsiteX9" fmla="*/ 48607 w 97184"/>
                <a:gd name="connsiteY9" fmla="*/ 66675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84" h="90487">
                  <a:moveTo>
                    <a:pt x="47655" y="0"/>
                  </a:moveTo>
                  <a:cubicBezTo>
                    <a:pt x="75277" y="0"/>
                    <a:pt x="97185" y="18097"/>
                    <a:pt x="97185" y="45720"/>
                  </a:cubicBezTo>
                  <a:cubicBezTo>
                    <a:pt x="97185" y="72390"/>
                    <a:pt x="75277" y="90488"/>
                    <a:pt x="48607" y="90488"/>
                  </a:cubicBezTo>
                  <a:cubicBezTo>
                    <a:pt x="20985" y="90488"/>
                    <a:pt x="30" y="72390"/>
                    <a:pt x="30" y="45720"/>
                  </a:cubicBezTo>
                  <a:cubicBezTo>
                    <a:pt x="-923" y="18097"/>
                    <a:pt x="20985" y="0"/>
                    <a:pt x="47655" y="0"/>
                  </a:cubicBezTo>
                  <a:close/>
                  <a:moveTo>
                    <a:pt x="48607" y="66675"/>
                  </a:moveTo>
                  <a:cubicBezTo>
                    <a:pt x="59085" y="66675"/>
                    <a:pt x="68610" y="59055"/>
                    <a:pt x="68610" y="45720"/>
                  </a:cubicBezTo>
                  <a:cubicBezTo>
                    <a:pt x="68610" y="32385"/>
                    <a:pt x="59085" y="24765"/>
                    <a:pt x="48607" y="24765"/>
                  </a:cubicBezTo>
                  <a:cubicBezTo>
                    <a:pt x="38130" y="24765"/>
                    <a:pt x="28605" y="33338"/>
                    <a:pt x="28605" y="45720"/>
                  </a:cubicBezTo>
                  <a:cubicBezTo>
                    <a:pt x="28605" y="58102"/>
                    <a:pt x="37177" y="66675"/>
                    <a:pt x="48607" y="66675"/>
                  </a:cubicBezTo>
                  <a:close/>
                </a:path>
              </a:pathLst>
            </a:custGeom>
            <a:solidFill>
              <a:schemeClr val="bg2"/>
            </a:solidFill>
            <a:ln w="9525" cap="flat">
              <a:noFill/>
              <a:prstDash val="solid"/>
              <a:miter/>
            </a:ln>
          </p:spPr>
          <p:txBody>
            <a:bodyPr rtlCol="0" anchor="ctr"/>
            <a:lstStyle/>
            <a:p>
              <a:endParaRPr lang="nl-NL" dirty="0"/>
            </a:p>
          </p:txBody>
        </p:sp>
        <p:sp>
          <p:nvSpPr>
            <p:cNvPr id="26" name="Vrije vorm: vorm 25">
              <a:extLst>
                <a:ext uri="{FF2B5EF4-FFF2-40B4-BE49-F238E27FC236}">
                  <a16:creationId xmlns:a16="http://schemas.microsoft.com/office/drawing/2014/main" id="{8FE59109-6CF0-4282-B81E-955662909901}"/>
                </a:ext>
              </a:extLst>
            </p:cNvPr>
            <p:cNvSpPr/>
            <p:nvPr/>
          </p:nvSpPr>
          <p:spPr>
            <a:xfrm>
              <a:off x="5137459" y="3372132"/>
              <a:ext cx="211117" cy="398397"/>
            </a:xfrm>
            <a:custGeom>
              <a:avLst/>
              <a:gdLst>
                <a:gd name="connsiteX0" fmla="*/ 11430 w 59055"/>
                <a:gd name="connsiteY0" fmla="*/ 47625 h 111442"/>
                <a:gd name="connsiteX1" fmla="*/ 0 w 59055"/>
                <a:gd name="connsiteY1" fmla="*/ 47625 h 111442"/>
                <a:gd name="connsiteX2" fmla="*/ 0 w 59055"/>
                <a:gd name="connsiteY2" fmla="*/ 24765 h 111442"/>
                <a:gd name="connsiteX3" fmla="*/ 11430 w 59055"/>
                <a:gd name="connsiteY3" fmla="*/ 24765 h 111442"/>
                <a:gd name="connsiteX4" fmla="*/ 11430 w 59055"/>
                <a:gd name="connsiteY4" fmla="*/ 0 h 111442"/>
                <a:gd name="connsiteX5" fmla="*/ 40005 w 59055"/>
                <a:gd name="connsiteY5" fmla="*/ 0 h 111442"/>
                <a:gd name="connsiteX6" fmla="*/ 40005 w 59055"/>
                <a:gd name="connsiteY6" fmla="*/ 24765 h 111442"/>
                <a:gd name="connsiteX7" fmla="*/ 58103 w 59055"/>
                <a:gd name="connsiteY7" fmla="*/ 24765 h 111442"/>
                <a:gd name="connsiteX8" fmla="*/ 58103 w 59055"/>
                <a:gd name="connsiteY8" fmla="*/ 47625 h 111442"/>
                <a:gd name="connsiteX9" fmla="*/ 40005 w 59055"/>
                <a:gd name="connsiteY9" fmla="*/ 47625 h 111442"/>
                <a:gd name="connsiteX10" fmla="*/ 40005 w 59055"/>
                <a:gd name="connsiteY10" fmla="*/ 74295 h 111442"/>
                <a:gd name="connsiteX11" fmla="*/ 55245 w 59055"/>
                <a:gd name="connsiteY11" fmla="*/ 85725 h 111442"/>
                <a:gd name="connsiteX12" fmla="*/ 59055 w 59055"/>
                <a:gd name="connsiteY12" fmla="*/ 85725 h 111442"/>
                <a:gd name="connsiteX13" fmla="*/ 59055 w 59055"/>
                <a:gd name="connsiteY13" fmla="*/ 110490 h 111442"/>
                <a:gd name="connsiteX14" fmla="*/ 51435 w 59055"/>
                <a:gd name="connsiteY14" fmla="*/ 111443 h 111442"/>
                <a:gd name="connsiteX15" fmla="*/ 11430 w 59055"/>
                <a:gd name="connsiteY15" fmla="*/ 79058 h 111442"/>
                <a:gd name="connsiteX16" fmla="*/ 11430 w 59055"/>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 h="111442">
                  <a:moveTo>
                    <a:pt x="11430" y="47625"/>
                  </a:moveTo>
                  <a:lnTo>
                    <a:pt x="0" y="47625"/>
                  </a:lnTo>
                  <a:lnTo>
                    <a:pt x="0" y="24765"/>
                  </a:lnTo>
                  <a:lnTo>
                    <a:pt x="11430" y="24765"/>
                  </a:lnTo>
                  <a:lnTo>
                    <a:pt x="11430" y="0"/>
                  </a:lnTo>
                  <a:lnTo>
                    <a:pt x="40005" y="0"/>
                  </a:lnTo>
                  <a:lnTo>
                    <a:pt x="40005" y="24765"/>
                  </a:lnTo>
                  <a:lnTo>
                    <a:pt x="58103" y="24765"/>
                  </a:lnTo>
                  <a:lnTo>
                    <a:pt x="58103"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7" name="Vrije vorm: vorm 26">
              <a:extLst>
                <a:ext uri="{FF2B5EF4-FFF2-40B4-BE49-F238E27FC236}">
                  <a16:creationId xmlns:a16="http://schemas.microsoft.com/office/drawing/2014/main" id="{EC13EE3F-4BDE-4052-82D4-BC5BF7F212B1}"/>
                </a:ext>
              </a:extLst>
            </p:cNvPr>
            <p:cNvSpPr/>
            <p:nvPr/>
          </p:nvSpPr>
          <p:spPr>
            <a:xfrm>
              <a:off x="5396252" y="3372132"/>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8" name="Vrije vorm: vorm 27">
              <a:extLst>
                <a:ext uri="{FF2B5EF4-FFF2-40B4-BE49-F238E27FC236}">
                  <a16:creationId xmlns:a16="http://schemas.microsoft.com/office/drawing/2014/main" id="{5AF63B7B-B11B-4F5A-821D-343D578F9177}"/>
                </a:ext>
              </a:extLst>
            </p:cNvPr>
            <p:cNvSpPr/>
            <p:nvPr/>
          </p:nvSpPr>
          <p:spPr>
            <a:xfrm>
              <a:off x="5658444" y="3447044"/>
              <a:ext cx="306460" cy="320077"/>
            </a:xfrm>
            <a:custGeom>
              <a:avLst/>
              <a:gdLst>
                <a:gd name="connsiteX0" fmla="*/ 45720 w 85725"/>
                <a:gd name="connsiteY0" fmla="*/ 0 h 89534"/>
                <a:gd name="connsiteX1" fmla="*/ 85725 w 85725"/>
                <a:gd name="connsiteY1" fmla="*/ 41910 h 89534"/>
                <a:gd name="connsiteX2" fmla="*/ 84773 w 85725"/>
                <a:gd name="connsiteY2" fmla="*/ 50482 h 89534"/>
                <a:gd name="connsiteX3" fmla="*/ 30480 w 85725"/>
                <a:gd name="connsiteY3" fmla="*/ 50482 h 89534"/>
                <a:gd name="connsiteX4" fmla="*/ 50483 w 85725"/>
                <a:gd name="connsiteY4" fmla="*/ 65722 h 89534"/>
                <a:gd name="connsiteX5" fmla="*/ 74295 w 85725"/>
                <a:gd name="connsiteY5" fmla="*/ 57150 h 89534"/>
                <a:gd name="connsiteX6" fmla="*/ 84773 w 85725"/>
                <a:gd name="connsiteY6" fmla="*/ 77152 h 89534"/>
                <a:gd name="connsiteX7" fmla="*/ 47625 w 85725"/>
                <a:gd name="connsiteY7" fmla="*/ 89535 h 89534"/>
                <a:gd name="connsiteX8" fmla="*/ 0 w 85725"/>
                <a:gd name="connsiteY8" fmla="*/ 43815 h 89534"/>
                <a:gd name="connsiteX9" fmla="*/ 45720 w 85725"/>
                <a:gd name="connsiteY9" fmla="*/ 0 h 89534"/>
                <a:gd name="connsiteX10" fmla="*/ 56198 w 85725"/>
                <a:gd name="connsiteY10" fmla="*/ 34290 h 89534"/>
                <a:gd name="connsiteX11" fmla="*/ 44768 w 85725"/>
                <a:gd name="connsiteY11" fmla="*/ 21907 h 89534"/>
                <a:gd name="connsiteX12" fmla="*/ 30480 w 85725"/>
                <a:gd name="connsiteY12" fmla="*/ 34290 h 89534"/>
                <a:gd name="connsiteX13" fmla="*/ 56198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7"/>
                    <a:pt x="85725" y="41910"/>
                  </a:cubicBezTo>
                  <a:cubicBezTo>
                    <a:pt x="85725" y="44767"/>
                    <a:pt x="84773" y="50482"/>
                    <a:pt x="84773" y="50482"/>
                  </a:cubicBezTo>
                  <a:lnTo>
                    <a:pt x="30480" y="50482"/>
                  </a:lnTo>
                  <a:cubicBezTo>
                    <a:pt x="32385" y="60960"/>
                    <a:pt x="40958" y="65722"/>
                    <a:pt x="50483" y="65722"/>
                  </a:cubicBezTo>
                  <a:cubicBezTo>
                    <a:pt x="62865" y="65722"/>
                    <a:pt x="74295" y="57150"/>
                    <a:pt x="74295" y="57150"/>
                  </a:cubicBezTo>
                  <a:lnTo>
                    <a:pt x="84773" y="77152"/>
                  </a:lnTo>
                  <a:cubicBezTo>
                    <a:pt x="84773" y="77152"/>
                    <a:pt x="70485" y="89535"/>
                    <a:pt x="47625" y="89535"/>
                  </a:cubicBezTo>
                  <a:cubicBezTo>
                    <a:pt x="17145" y="89535"/>
                    <a:pt x="0" y="67627"/>
                    <a:pt x="0" y="43815"/>
                  </a:cubicBezTo>
                  <a:cubicBezTo>
                    <a:pt x="952" y="20002"/>
                    <a:pt x="18098" y="0"/>
                    <a:pt x="45720" y="0"/>
                  </a:cubicBezTo>
                  <a:close/>
                  <a:moveTo>
                    <a:pt x="56198" y="34290"/>
                  </a:moveTo>
                  <a:cubicBezTo>
                    <a:pt x="56198" y="27622"/>
                    <a:pt x="51435" y="21907"/>
                    <a:pt x="44768" y="21907"/>
                  </a:cubicBezTo>
                  <a:cubicBezTo>
                    <a:pt x="36195" y="21907"/>
                    <a:pt x="32385" y="27622"/>
                    <a:pt x="30480" y="34290"/>
                  </a:cubicBezTo>
                  <a:lnTo>
                    <a:pt x="56198" y="34290"/>
                  </a:lnTo>
                  <a:close/>
                </a:path>
              </a:pathLst>
            </a:custGeom>
            <a:solidFill>
              <a:schemeClr val="bg2"/>
            </a:solidFill>
            <a:ln w="9525" cap="flat">
              <a:noFill/>
              <a:prstDash val="solid"/>
              <a:miter/>
            </a:ln>
          </p:spPr>
          <p:txBody>
            <a:bodyPr rtlCol="0" anchor="ctr"/>
            <a:lstStyle/>
            <a:p>
              <a:endParaRPr lang="nl-NL" dirty="0"/>
            </a:p>
          </p:txBody>
        </p:sp>
        <p:sp>
          <p:nvSpPr>
            <p:cNvPr id="29" name="Vrije vorm: vorm 28">
              <a:extLst>
                <a:ext uri="{FF2B5EF4-FFF2-40B4-BE49-F238E27FC236}">
                  <a16:creationId xmlns:a16="http://schemas.microsoft.com/office/drawing/2014/main" id="{1EC6E0D1-54E5-4B3C-B3A3-8CEDEBF0042B}"/>
                </a:ext>
              </a:extLst>
            </p:cNvPr>
            <p:cNvSpPr/>
            <p:nvPr/>
          </p:nvSpPr>
          <p:spPr>
            <a:xfrm>
              <a:off x="6033006" y="3447044"/>
              <a:ext cx="211117" cy="309864"/>
            </a:xfrm>
            <a:custGeom>
              <a:avLst/>
              <a:gdLst>
                <a:gd name="connsiteX0" fmla="*/ 0 w 59055"/>
                <a:gd name="connsiteY0" fmla="*/ 1905 h 86677"/>
                <a:gd name="connsiteX1" fmla="*/ 27623 w 59055"/>
                <a:gd name="connsiteY1" fmla="*/ 1905 h 86677"/>
                <a:gd name="connsiteX2" fmla="*/ 27623 w 59055"/>
                <a:gd name="connsiteY2" fmla="*/ 16192 h 86677"/>
                <a:gd name="connsiteX3" fmla="*/ 27623 w 59055"/>
                <a:gd name="connsiteY3" fmla="*/ 21907 h 86677"/>
                <a:gd name="connsiteX4" fmla="*/ 27623 w 59055"/>
                <a:gd name="connsiteY4" fmla="*/ 21907 h 86677"/>
                <a:gd name="connsiteX5" fmla="*/ 55245 w 59055"/>
                <a:gd name="connsiteY5" fmla="*/ 0 h 86677"/>
                <a:gd name="connsiteX6" fmla="*/ 59055 w 59055"/>
                <a:gd name="connsiteY6" fmla="*/ 0 h 86677"/>
                <a:gd name="connsiteX7" fmla="*/ 59055 w 59055"/>
                <a:gd name="connsiteY7" fmla="*/ 28575 h 86677"/>
                <a:gd name="connsiteX8" fmla="*/ 53340 w 59055"/>
                <a:gd name="connsiteY8" fmla="*/ 27622 h 86677"/>
                <a:gd name="connsiteX9" fmla="*/ 31433 w 59055"/>
                <a:gd name="connsiteY9" fmla="*/ 42863 h 86677"/>
                <a:gd name="connsiteX10" fmla="*/ 29527 w 59055"/>
                <a:gd name="connsiteY10" fmla="*/ 54292 h 86677"/>
                <a:gd name="connsiteX11" fmla="*/ 29527 w 59055"/>
                <a:gd name="connsiteY11" fmla="*/ 86677 h 86677"/>
                <a:gd name="connsiteX12" fmla="*/ 952 w 59055"/>
                <a:gd name="connsiteY12" fmla="*/ 86677 h 86677"/>
                <a:gd name="connsiteX13" fmla="*/ 952 w 59055"/>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 h="86677">
                  <a:moveTo>
                    <a:pt x="0" y="1905"/>
                  </a:moveTo>
                  <a:lnTo>
                    <a:pt x="27623" y="1905"/>
                  </a:lnTo>
                  <a:lnTo>
                    <a:pt x="27623" y="16192"/>
                  </a:lnTo>
                  <a:cubicBezTo>
                    <a:pt x="27623" y="19050"/>
                    <a:pt x="27623" y="21907"/>
                    <a:pt x="27623" y="21907"/>
                  </a:cubicBezTo>
                  <a:lnTo>
                    <a:pt x="27623" y="21907"/>
                  </a:lnTo>
                  <a:cubicBezTo>
                    <a:pt x="31433" y="10477"/>
                    <a:pt x="41910" y="0"/>
                    <a:pt x="55245" y="0"/>
                  </a:cubicBezTo>
                  <a:cubicBezTo>
                    <a:pt x="57150" y="0"/>
                    <a:pt x="59055" y="0"/>
                    <a:pt x="59055" y="0"/>
                  </a:cubicBezTo>
                  <a:lnTo>
                    <a:pt x="59055" y="28575"/>
                  </a:lnTo>
                  <a:cubicBezTo>
                    <a:pt x="59055" y="28575"/>
                    <a:pt x="57150" y="27622"/>
                    <a:pt x="53340" y="27622"/>
                  </a:cubicBezTo>
                  <a:cubicBezTo>
                    <a:pt x="46673" y="27622"/>
                    <a:pt x="35243" y="29527"/>
                    <a:pt x="31433" y="42863"/>
                  </a:cubicBezTo>
                  <a:cubicBezTo>
                    <a:pt x="30480" y="45720"/>
                    <a:pt x="29527" y="49530"/>
                    <a:pt x="29527" y="54292"/>
                  </a:cubicBezTo>
                  <a:lnTo>
                    <a:pt x="29527" y="86677"/>
                  </a:lnTo>
                  <a:lnTo>
                    <a:pt x="952" y="86677"/>
                  </a:lnTo>
                  <a:lnTo>
                    <a:pt x="952" y="1905"/>
                  </a:lnTo>
                  <a:close/>
                </a:path>
              </a:pathLst>
            </a:custGeom>
            <a:solidFill>
              <a:schemeClr val="bg2"/>
            </a:solidFill>
            <a:ln w="9525"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C73540B9-F392-4998-9325-6087071F425F}"/>
                </a:ext>
              </a:extLst>
            </p:cNvPr>
            <p:cNvSpPr/>
            <p:nvPr/>
          </p:nvSpPr>
          <p:spPr>
            <a:xfrm>
              <a:off x="6278175" y="3334677"/>
              <a:ext cx="326887" cy="435855"/>
            </a:xfrm>
            <a:custGeom>
              <a:avLst/>
              <a:gdLst>
                <a:gd name="connsiteX0" fmla="*/ 40005 w 91439"/>
                <a:gd name="connsiteY0" fmla="*/ 31433 h 121920"/>
                <a:gd name="connsiteX1" fmla="*/ 62865 w 91439"/>
                <a:gd name="connsiteY1" fmla="*/ 38100 h 121920"/>
                <a:gd name="connsiteX2" fmla="*/ 62865 w 91439"/>
                <a:gd name="connsiteY2" fmla="*/ 38100 h 121920"/>
                <a:gd name="connsiteX3" fmla="*/ 62865 w 91439"/>
                <a:gd name="connsiteY3" fmla="*/ 34290 h 121920"/>
                <a:gd name="connsiteX4" fmla="*/ 62865 w 91439"/>
                <a:gd name="connsiteY4" fmla="*/ 0 h 121920"/>
                <a:gd name="connsiteX5" fmla="*/ 91440 w 91439"/>
                <a:gd name="connsiteY5" fmla="*/ 0 h 121920"/>
                <a:gd name="connsiteX6" fmla="*/ 91440 w 91439"/>
                <a:gd name="connsiteY6" fmla="*/ 120015 h 121920"/>
                <a:gd name="connsiteX7" fmla="*/ 63817 w 91439"/>
                <a:gd name="connsiteY7" fmla="*/ 120015 h 121920"/>
                <a:gd name="connsiteX8" fmla="*/ 63817 w 91439"/>
                <a:gd name="connsiteY8" fmla="*/ 114300 h 121920"/>
                <a:gd name="connsiteX9" fmla="*/ 63817 w 91439"/>
                <a:gd name="connsiteY9" fmla="*/ 109538 h 121920"/>
                <a:gd name="connsiteX10" fmla="*/ 63817 w 91439"/>
                <a:gd name="connsiteY10" fmla="*/ 109538 h 121920"/>
                <a:gd name="connsiteX11" fmla="*/ 39052 w 91439"/>
                <a:gd name="connsiteY11" fmla="*/ 121920 h 121920"/>
                <a:gd name="connsiteX12" fmla="*/ 0 w 91439"/>
                <a:gd name="connsiteY12" fmla="*/ 76200 h 121920"/>
                <a:gd name="connsiteX13" fmla="*/ 40005 w 91439"/>
                <a:gd name="connsiteY13" fmla="*/ 31433 h 121920"/>
                <a:gd name="connsiteX14" fmla="*/ 46672 w 91439"/>
                <a:gd name="connsiteY14" fmla="*/ 98108 h 121920"/>
                <a:gd name="connsiteX15" fmla="*/ 63817 w 91439"/>
                <a:gd name="connsiteY15" fmla="*/ 77152 h 121920"/>
                <a:gd name="connsiteX16" fmla="*/ 46672 w 91439"/>
                <a:gd name="connsiteY16" fmla="*/ 56198 h 121920"/>
                <a:gd name="connsiteX17" fmla="*/ 29527 w 91439"/>
                <a:gd name="connsiteY17" fmla="*/ 77152 h 121920"/>
                <a:gd name="connsiteX18" fmla="*/ 46672 w 91439"/>
                <a:gd name="connsiteY18" fmla="*/ 98108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439" h="121920">
                  <a:moveTo>
                    <a:pt x="40005" y="31433"/>
                  </a:moveTo>
                  <a:cubicBezTo>
                    <a:pt x="57150" y="31433"/>
                    <a:pt x="62865" y="38100"/>
                    <a:pt x="62865" y="38100"/>
                  </a:cubicBezTo>
                  <a:lnTo>
                    <a:pt x="62865" y="38100"/>
                  </a:lnTo>
                  <a:cubicBezTo>
                    <a:pt x="62865" y="38100"/>
                    <a:pt x="62865" y="36195"/>
                    <a:pt x="62865" y="34290"/>
                  </a:cubicBezTo>
                  <a:lnTo>
                    <a:pt x="62865" y="0"/>
                  </a:lnTo>
                  <a:lnTo>
                    <a:pt x="91440" y="0"/>
                  </a:lnTo>
                  <a:lnTo>
                    <a:pt x="91440" y="120015"/>
                  </a:lnTo>
                  <a:lnTo>
                    <a:pt x="63817" y="120015"/>
                  </a:lnTo>
                  <a:lnTo>
                    <a:pt x="63817" y="114300"/>
                  </a:lnTo>
                  <a:cubicBezTo>
                    <a:pt x="63817" y="111442"/>
                    <a:pt x="63817" y="109538"/>
                    <a:pt x="63817" y="109538"/>
                  </a:cubicBezTo>
                  <a:lnTo>
                    <a:pt x="63817" y="109538"/>
                  </a:lnTo>
                  <a:cubicBezTo>
                    <a:pt x="63817" y="109538"/>
                    <a:pt x="56197" y="121920"/>
                    <a:pt x="39052" y="121920"/>
                  </a:cubicBezTo>
                  <a:cubicBezTo>
                    <a:pt x="15240" y="121920"/>
                    <a:pt x="0" y="103823"/>
                    <a:pt x="0" y="76200"/>
                  </a:cubicBezTo>
                  <a:cubicBezTo>
                    <a:pt x="952" y="49530"/>
                    <a:pt x="17145" y="31433"/>
                    <a:pt x="40005" y="31433"/>
                  </a:cubicBezTo>
                  <a:close/>
                  <a:moveTo>
                    <a:pt x="46672" y="98108"/>
                  </a:moveTo>
                  <a:cubicBezTo>
                    <a:pt x="55245" y="98108"/>
                    <a:pt x="63817" y="91440"/>
                    <a:pt x="63817" y="77152"/>
                  </a:cubicBezTo>
                  <a:cubicBezTo>
                    <a:pt x="63817" y="66675"/>
                    <a:pt x="58102" y="56198"/>
                    <a:pt x="46672" y="56198"/>
                  </a:cubicBezTo>
                  <a:cubicBezTo>
                    <a:pt x="37147" y="56198"/>
                    <a:pt x="29527" y="63817"/>
                    <a:pt x="29527" y="77152"/>
                  </a:cubicBezTo>
                  <a:cubicBezTo>
                    <a:pt x="30480" y="89535"/>
                    <a:pt x="37147" y="98108"/>
                    <a:pt x="46672" y="98108"/>
                  </a:cubicBezTo>
                  <a:close/>
                </a:path>
              </a:pathLst>
            </a:custGeom>
            <a:solidFill>
              <a:schemeClr val="bg2"/>
            </a:solidFill>
            <a:ln w="9525"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2102E4A9-76DA-48FB-8449-CA652BCE07F2}"/>
                </a:ext>
              </a:extLst>
            </p:cNvPr>
            <p:cNvSpPr/>
            <p:nvPr/>
          </p:nvSpPr>
          <p:spPr>
            <a:xfrm>
              <a:off x="6673168" y="3447044"/>
              <a:ext cx="289433" cy="320077"/>
            </a:xfrm>
            <a:custGeom>
              <a:avLst/>
              <a:gdLst>
                <a:gd name="connsiteX0" fmla="*/ 50482 w 80962"/>
                <a:gd name="connsiteY0" fmla="*/ 34290 h 89534"/>
                <a:gd name="connsiteX1" fmla="*/ 51435 w 80962"/>
                <a:gd name="connsiteY1" fmla="*/ 34290 h 89534"/>
                <a:gd name="connsiteX2" fmla="*/ 51435 w 80962"/>
                <a:gd name="connsiteY2" fmla="*/ 32385 h 89534"/>
                <a:gd name="connsiteX3" fmla="*/ 39052 w 80962"/>
                <a:gd name="connsiteY3" fmla="*/ 22860 h 89534"/>
                <a:gd name="connsiteX4" fmla="*/ 16192 w 80962"/>
                <a:gd name="connsiteY4" fmla="*/ 31432 h 89534"/>
                <a:gd name="connsiteX5" fmla="*/ 5715 w 80962"/>
                <a:gd name="connsiteY5" fmla="*/ 11430 h 89534"/>
                <a:gd name="connsiteX6" fmla="*/ 41910 w 80962"/>
                <a:gd name="connsiteY6" fmla="*/ 0 h 89534"/>
                <a:gd name="connsiteX7" fmla="*/ 80963 w 80962"/>
                <a:gd name="connsiteY7" fmla="*/ 35242 h 89534"/>
                <a:gd name="connsiteX8" fmla="*/ 80963 w 80962"/>
                <a:gd name="connsiteY8" fmla="*/ 88582 h 89534"/>
                <a:gd name="connsiteX9" fmla="*/ 54292 w 80962"/>
                <a:gd name="connsiteY9" fmla="*/ 88582 h 89534"/>
                <a:gd name="connsiteX10" fmla="*/ 54292 w 80962"/>
                <a:gd name="connsiteY10" fmla="*/ 82867 h 89534"/>
                <a:gd name="connsiteX11" fmla="*/ 54292 w 80962"/>
                <a:gd name="connsiteY11" fmla="*/ 77152 h 89534"/>
                <a:gd name="connsiteX12" fmla="*/ 54292 w 80962"/>
                <a:gd name="connsiteY12" fmla="*/ 77152 h 89534"/>
                <a:gd name="connsiteX13" fmla="*/ 29527 w 80962"/>
                <a:gd name="connsiteY13" fmla="*/ 89535 h 89534"/>
                <a:gd name="connsiteX14" fmla="*/ 0 w 80962"/>
                <a:gd name="connsiteY14" fmla="*/ 61913 h 89534"/>
                <a:gd name="connsiteX15" fmla="*/ 50482 w 80962"/>
                <a:gd name="connsiteY15" fmla="*/ 34290 h 89534"/>
                <a:gd name="connsiteX16" fmla="*/ 37148 w 80962"/>
                <a:gd name="connsiteY16" fmla="*/ 68580 h 89534"/>
                <a:gd name="connsiteX17" fmla="*/ 51435 w 80962"/>
                <a:gd name="connsiteY17" fmla="*/ 53340 h 89534"/>
                <a:gd name="connsiteX18" fmla="*/ 51435 w 80962"/>
                <a:gd name="connsiteY18" fmla="*/ 51435 h 89534"/>
                <a:gd name="connsiteX19" fmla="*/ 48577 w 80962"/>
                <a:gd name="connsiteY19" fmla="*/ 51435 h 89534"/>
                <a:gd name="connsiteX20" fmla="*/ 28575 w 80962"/>
                <a:gd name="connsiteY20" fmla="*/ 60960 h 89534"/>
                <a:gd name="connsiteX21" fmla="*/ 37148 w 80962"/>
                <a:gd name="connsiteY21" fmla="*/ 6858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4">
                  <a:moveTo>
                    <a:pt x="50482" y="34290"/>
                  </a:moveTo>
                  <a:lnTo>
                    <a:pt x="51435" y="34290"/>
                  </a:lnTo>
                  <a:lnTo>
                    <a:pt x="51435" y="32385"/>
                  </a:lnTo>
                  <a:cubicBezTo>
                    <a:pt x="51435" y="24765"/>
                    <a:pt x="45720" y="22860"/>
                    <a:pt x="39052" y="22860"/>
                  </a:cubicBezTo>
                  <a:cubicBezTo>
                    <a:pt x="28575" y="22860"/>
                    <a:pt x="16192" y="31432"/>
                    <a:pt x="16192" y="31432"/>
                  </a:cubicBezTo>
                  <a:lnTo>
                    <a:pt x="5715" y="11430"/>
                  </a:lnTo>
                  <a:cubicBezTo>
                    <a:pt x="5715" y="11430"/>
                    <a:pt x="20955" y="0"/>
                    <a:pt x="41910" y="0"/>
                  </a:cubicBezTo>
                  <a:cubicBezTo>
                    <a:pt x="66675" y="0"/>
                    <a:pt x="80963" y="13335"/>
                    <a:pt x="80963" y="35242"/>
                  </a:cubicBezTo>
                  <a:lnTo>
                    <a:pt x="80963" y="88582"/>
                  </a:lnTo>
                  <a:lnTo>
                    <a:pt x="54292" y="88582"/>
                  </a:lnTo>
                  <a:lnTo>
                    <a:pt x="54292" y="82867"/>
                  </a:lnTo>
                  <a:cubicBezTo>
                    <a:pt x="54292" y="80010"/>
                    <a:pt x="54292" y="77152"/>
                    <a:pt x="54292" y="77152"/>
                  </a:cubicBezTo>
                  <a:lnTo>
                    <a:pt x="54292" y="77152"/>
                  </a:lnTo>
                  <a:cubicBezTo>
                    <a:pt x="54292" y="77152"/>
                    <a:pt x="47625" y="89535"/>
                    <a:pt x="29527" y="89535"/>
                  </a:cubicBezTo>
                  <a:cubicBezTo>
                    <a:pt x="13335" y="89535"/>
                    <a:pt x="0" y="79057"/>
                    <a:pt x="0" y="61913"/>
                  </a:cubicBezTo>
                  <a:cubicBezTo>
                    <a:pt x="0" y="37147"/>
                    <a:pt x="37148" y="34290"/>
                    <a:pt x="50482" y="34290"/>
                  </a:cubicBezTo>
                  <a:close/>
                  <a:moveTo>
                    <a:pt x="37148" y="68580"/>
                  </a:moveTo>
                  <a:cubicBezTo>
                    <a:pt x="44767" y="68580"/>
                    <a:pt x="51435" y="60007"/>
                    <a:pt x="51435" y="53340"/>
                  </a:cubicBezTo>
                  <a:lnTo>
                    <a:pt x="51435" y="51435"/>
                  </a:lnTo>
                  <a:lnTo>
                    <a:pt x="48577" y="51435"/>
                  </a:lnTo>
                  <a:cubicBezTo>
                    <a:pt x="39052" y="51435"/>
                    <a:pt x="28575" y="54292"/>
                    <a:pt x="28575" y="60960"/>
                  </a:cubicBezTo>
                  <a:cubicBezTo>
                    <a:pt x="29527" y="64770"/>
                    <a:pt x="31432"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32" name="Vrije vorm: vorm 31">
              <a:extLst>
                <a:ext uri="{FF2B5EF4-FFF2-40B4-BE49-F238E27FC236}">
                  <a16:creationId xmlns:a16="http://schemas.microsoft.com/office/drawing/2014/main" id="{78DC7490-0F8A-4935-B673-6FF90DD53D74}"/>
                </a:ext>
              </a:extLst>
            </p:cNvPr>
            <p:cNvSpPr/>
            <p:nvPr/>
          </p:nvSpPr>
          <p:spPr>
            <a:xfrm>
              <a:off x="7040920" y="3447044"/>
              <a:ext cx="476716" cy="316674"/>
            </a:xfrm>
            <a:custGeom>
              <a:avLst/>
              <a:gdLst>
                <a:gd name="connsiteX0" fmla="*/ 953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3 w 133350"/>
                <a:gd name="connsiteY5" fmla="*/ 0 h 88582"/>
                <a:gd name="connsiteX6" fmla="*/ 78105 w 133350"/>
                <a:gd name="connsiteY6" fmla="*/ 14288 h 88582"/>
                <a:gd name="connsiteX7" fmla="*/ 78105 w 133350"/>
                <a:gd name="connsiteY7" fmla="*/ 14288 h 88582"/>
                <a:gd name="connsiteX8" fmla="*/ 105728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7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7 h 88582"/>
                <a:gd name="connsiteX19" fmla="*/ 45720 w 133350"/>
                <a:gd name="connsiteY19" fmla="*/ 26670 h 88582"/>
                <a:gd name="connsiteX20" fmla="*/ 29528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3" y="1905"/>
                  </a:moveTo>
                  <a:lnTo>
                    <a:pt x="28575" y="1905"/>
                  </a:lnTo>
                  <a:lnTo>
                    <a:pt x="28575" y="9525"/>
                  </a:lnTo>
                  <a:cubicBezTo>
                    <a:pt x="28575" y="12382"/>
                    <a:pt x="28575" y="15240"/>
                    <a:pt x="28575" y="15240"/>
                  </a:cubicBezTo>
                  <a:lnTo>
                    <a:pt x="28575" y="15240"/>
                  </a:lnTo>
                  <a:cubicBezTo>
                    <a:pt x="32385" y="9525"/>
                    <a:pt x="40958" y="0"/>
                    <a:pt x="54293" y="0"/>
                  </a:cubicBezTo>
                  <a:cubicBezTo>
                    <a:pt x="64770" y="0"/>
                    <a:pt x="74295" y="4763"/>
                    <a:pt x="78105" y="14288"/>
                  </a:cubicBezTo>
                  <a:lnTo>
                    <a:pt x="78105" y="14288"/>
                  </a:lnTo>
                  <a:cubicBezTo>
                    <a:pt x="82868" y="6667"/>
                    <a:pt x="92393" y="0"/>
                    <a:pt x="105728" y="0"/>
                  </a:cubicBezTo>
                  <a:cubicBezTo>
                    <a:pt x="121920" y="0"/>
                    <a:pt x="133350" y="8572"/>
                    <a:pt x="133350" y="32385"/>
                  </a:cubicBezTo>
                  <a:lnTo>
                    <a:pt x="133350" y="88582"/>
                  </a:lnTo>
                  <a:lnTo>
                    <a:pt x="104775" y="88582"/>
                  </a:lnTo>
                  <a:lnTo>
                    <a:pt x="104775" y="37147"/>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7"/>
                  </a:lnTo>
                  <a:cubicBezTo>
                    <a:pt x="52388" y="30480"/>
                    <a:pt x="51435" y="26670"/>
                    <a:pt x="45720" y="26670"/>
                  </a:cubicBezTo>
                  <a:cubicBezTo>
                    <a:pt x="36195" y="26670"/>
                    <a:pt x="32385" y="33338"/>
                    <a:pt x="29528" y="41910"/>
                  </a:cubicBezTo>
                  <a:cubicBezTo>
                    <a:pt x="28575" y="44767"/>
                    <a:pt x="28575" y="48577"/>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grpSp>
      <p:sp>
        <p:nvSpPr>
          <p:cNvPr id="58" name="Vrije vorm: vorm 57">
            <a:extLst>
              <a:ext uri="{FF2B5EF4-FFF2-40B4-BE49-F238E27FC236}">
                <a16:creationId xmlns:a16="http://schemas.microsoft.com/office/drawing/2014/main" id="{1F25C178-B253-4442-8B4B-F50B4251EE07}"/>
              </a:ext>
            </a:extLst>
          </p:cNvPr>
          <p:cNvSpPr/>
          <p:nvPr userDrawn="1"/>
        </p:nvSpPr>
        <p:spPr>
          <a:xfrm>
            <a:off x="6292115" y="4872243"/>
            <a:ext cx="359170" cy="203760"/>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3 w 1187177"/>
              <a:gd name="connsiteY0" fmla="*/ 98118 h 971927"/>
              <a:gd name="connsiteX1" fmla="*/ 464024 w 1187177"/>
              <a:gd name="connsiteY1" fmla="*/ 586246 h 971927"/>
              <a:gd name="connsiteX2" fmla="*/ 289261 w 1187177"/>
              <a:gd name="connsiteY2" fmla="*/ 357247 h 971927"/>
              <a:gd name="connsiteX3" fmla="*/ 0 w 1187177"/>
              <a:gd name="connsiteY3" fmla="*/ 598299 h 971927"/>
              <a:gd name="connsiteX4" fmla="*/ 132578 w 1187177"/>
              <a:gd name="connsiteY4" fmla="*/ 712798 h 971927"/>
              <a:gd name="connsiteX5" fmla="*/ 283235 w 1187177"/>
              <a:gd name="connsiteY5" fmla="*/ 574193 h 971927"/>
              <a:gd name="connsiteX6" fmla="*/ 464024 w 1187177"/>
              <a:gd name="connsiteY6" fmla="*/ 682666 h 971927"/>
              <a:gd name="connsiteX7" fmla="*/ 626733 w 1187177"/>
              <a:gd name="connsiteY7" fmla="*/ 604325 h 971927"/>
              <a:gd name="connsiteX8" fmla="*/ 650838 w 1187177"/>
              <a:gd name="connsiteY8" fmla="*/ 646509 h 971927"/>
              <a:gd name="connsiteX9" fmla="*/ 638785 w 1187177"/>
              <a:gd name="connsiteY9" fmla="*/ 971927 h 971927"/>
              <a:gd name="connsiteX10" fmla="*/ 686996 w 1187177"/>
              <a:gd name="connsiteY10" fmla="*/ 941796 h 971927"/>
              <a:gd name="connsiteX11" fmla="*/ 735206 w 1187177"/>
              <a:gd name="connsiteY11" fmla="*/ 779087 h 971927"/>
              <a:gd name="connsiteX12" fmla="*/ 1187177 w 1187177"/>
              <a:gd name="connsiteY12" fmla="*/ 80039 h 971927"/>
              <a:gd name="connsiteX13" fmla="*/ 1078704 w 1187177"/>
              <a:gd name="connsiteY13" fmla="*/ 1697 h 971927"/>
              <a:gd name="connsiteX14" fmla="*/ 934073 w 1187177"/>
              <a:gd name="connsiteY14" fmla="*/ 98118 h 971927"/>
              <a:gd name="connsiteX15" fmla="*/ 126552 w 1187177"/>
              <a:gd name="connsiteY15" fmla="*/ 580220 h 971927"/>
              <a:gd name="connsiteX16" fmla="*/ 108473 w 1187177"/>
              <a:gd name="connsiteY16" fmla="*/ 562141 h 971927"/>
              <a:gd name="connsiteX17" fmla="*/ 216946 w 1187177"/>
              <a:gd name="connsiteY17" fmla="*/ 459694 h 971927"/>
              <a:gd name="connsiteX18" fmla="*/ 241051 w 1187177"/>
              <a:gd name="connsiteY18" fmla="*/ 477773 h 971927"/>
              <a:gd name="connsiteX19" fmla="*/ 126552 w 1187177"/>
              <a:gd name="connsiteY19" fmla="*/ 580220 h 971927"/>
              <a:gd name="connsiteX0" fmla="*/ 934073 w 1187177"/>
              <a:gd name="connsiteY0" fmla="*/ 98118 h 976082"/>
              <a:gd name="connsiteX1" fmla="*/ 464024 w 1187177"/>
              <a:gd name="connsiteY1" fmla="*/ 586246 h 976082"/>
              <a:gd name="connsiteX2" fmla="*/ 289261 w 1187177"/>
              <a:gd name="connsiteY2" fmla="*/ 357247 h 976082"/>
              <a:gd name="connsiteX3" fmla="*/ 0 w 1187177"/>
              <a:gd name="connsiteY3" fmla="*/ 598299 h 976082"/>
              <a:gd name="connsiteX4" fmla="*/ 132578 w 1187177"/>
              <a:gd name="connsiteY4" fmla="*/ 712798 h 976082"/>
              <a:gd name="connsiteX5" fmla="*/ 283235 w 1187177"/>
              <a:gd name="connsiteY5" fmla="*/ 574193 h 976082"/>
              <a:gd name="connsiteX6" fmla="*/ 464024 w 1187177"/>
              <a:gd name="connsiteY6" fmla="*/ 682666 h 976082"/>
              <a:gd name="connsiteX7" fmla="*/ 626733 w 1187177"/>
              <a:gd name="connsiteY7" fmla="*/ 604325 h 976082"/>
              <a:gd name="connsiteX8" fmla="*/ 650838 w 1187177"/>
              <a:gd name="connsiteY8" fmla="*/ 646509 h 976082"/>
              <a:gd name="connsiteX9" fmla="*/ 638785 w 1187177"/>
              <a:gd name="connsiteY9" fmla="*/ 971927 h 976082"/>
              <a:gd name="connsiteX10" fmla="*/ 735206 w 1187177"/>
              <a:gd name="connsiteY10" fmla="*/ 779087 h 976082"/>
              <a:gd name="connsiteX11" fmla="*/ 1187177 w 1187177"/>
              <a:gd name="connsiteY11" fmla="*/ 80039 h 976082"/>
              <a:gd name="connsiteX12" fmla="*/ 1078704 w 1187177"/>
              <a:gd name="connsiteY12" fmla="*/ 1697 h 976082"/>
              <a:gd name="connsiteX13" fmla="*/ 934073 w 1187177"/>
              <a:gd name="connsiteY13" fmla="*/ 98118 h 976082"/>
              <a:gd name="connsiteX14" fmla="*/ 126552 w 1187177"/>
              <a:gd name="connsiteY14" fmla="*/ 580220 h 976082"/>
              <a:gd name="connsiteX15" fmla="*/ 108473 w 1187177"/>
              <a:gd name="connsiteY15" fmla="*/ 562141 h 976082"/>
              <a:gd name="connsiteX16" fmla="*/ 216946 w 1187177"/>
              <a:gd name="connsiteY16" fmla="*/ 459694 h 976082"/>
              <a:gd name="connsiteX17" fmla="*/ 241051 w 1187177"/>
              <a:gd name="connsiteY17" fmla="*/ 477773 h 976082"/>
              <a:gd name="connsiteX18" fmla="*/ 126552 w 1187177"/>
              <a:gd name="connsiteY18" fmla="*/ 580220 h 976082"/>
              <a:gd name="connsiteX0" fmla="*/ 934073 w 1210004"/>
              <a:gd name="connsiteY0" fmla="*/ 117903 h 991713"/>
              <a:gd name="connsiteX1" fmla="*/ 464024 w 1210004"/>
              <a:gd name="connsiteY1" fmla="*/ 606031 h 991713"/>
              <a:gd name="connsiteX2" fmla="*/ 289261 w 1210004"/>
              <a:gd name="connsiteY2" fmla="*/ 377032 h 991713"/>
              <a:gd name="connsiteX3" fmla="*/ 0 w 1210004"/>
              <a:gd name="connsiteY3" fmla="*/ 618084 h 991713"/>
              <a:gd name="connsiteX4" fmla="*/ 132578 w 1210004"/>
              <a:gd name="connsiteY4" fmla="*/ 732583 h 991713"/>
              <a:gd name="connsiteX5" fmla="*/ 283235 w 1210004"/>
              <a:gd name="connsiteY5" fmla="*/ 593978 h 991713"/>
              <a:gd name="connsiteX6" fmla="*/ 464024 w 1210004"/>
              <a:gd name="connsiteY6" fmla="*/ 702451 h 991713"/>
              <a:gd name="connsiteX7" fmla="*/ 626733 w 1210004"/>
              <a:gd name="connsiteY7" fmla="*/ 624110 h 991713"/>
              <a:gd name="connsiteX8" fmla="*/ 650838 w 1210004"/>
              <a:gd name="connsiteY8" fmla="*/ 666294 h 991713"/>
              <a:gd name="connsiteX9" fmla="*/ 638785 w 1210004"/>
              <a:gd name="connsiteY9" fmla="*/ 991712 h 991713"/>
              <a:gd name="connsiteX10" fmla="*/ 1187177 w 1210004"/>
              <a:gd name="connsiteY10" fmla="*/ 99824 h 991713"/>
              <a:gd name="connsiteX11" fmla="*/ 1078704 w 1210004"/>
              <a:gd name="connsiteY11" fmla="*/ 21482 h 991713"/>
              <a:gd name="connsiteX12" fmla="*/ 934073 w 1210004"/>
              <a:gd name="connsiteY12" fmla="*/ 117903 h 991713"/>
              <a:gd name="connsiteX13" fmla="*/ 126552 w 1210004"/>
              <a:gd name="connsiteY13" fmla="*/ 600005 h 991713"/>
              <a:gd name="connsiteX14" fmla="*/ 108473 w 1210004"/>
              <a:gd name="connsiteY14" fmla="*/ 581926 h 991713"/>
              <a:gd name="connsiteX15" fmla="*/ 216946 w 1210004"/>
              <a:gd name="connsiteY15" fmla="*/ 479479 h 991713"/>
              <a:gd name="connsiteX16" fmla="*/ 241051 w 1210004"/>
              <a:gd name="connsiteY16" fmla="*/ 497558 h 991713"/>
              <a:gd name="connsiteX17" fmla="*/ 126552 w 1210004"/>
              <a:gd name="connsiteY17" fmla="*/ 600005 h 991713"/>
              <a:gd name="connsiteX0" fmla="*/ 934073 w 1209196"/>
              <a:gd name="connsiteY0" fmla="*/ 100019 h 714700"/>
              <a:gd name="connsiteX1" fmla="*/ 464024 w 1209196"/>
              <a:gd name="connsiteY1" fmla="*/ 588147 h 714700"/>
              <a:gd name="connsiteX2" fmla="*/ 289261 w 1209196"/>
              <a:gd name="connsiteY2" fmla="*/ 359148 h 714700"/>
              <a:gd name="connsiteX3" fmla="*/ 0 w 1209196"/>
              <a:gd name="connsiteY3" fmla="*/ 600200 h 714700"/>
              <a:gd name="connsiteX4" fmla="*/ 132578 w 1209196"/>
              <a:gd name="connsiteY4" fmla="*/ 714699 h 714700"/>
              <a:gd name="connsiteX5" fmla="*/ 283235 w 1209196"/>
              <a:gd name="connsiteY5" fmla="*/ 576094 h 714700"/>
              <a:gd name="connsiteX6" fmla="*/ 464024 w 1209196"/>
              <a:gd name="connsiteY6" fmla="*/ 684567 h 714700"/>
              <a:gd name="connsiteX7" fmla="*/ 626733 w 1209196"/>
              <a:gd name="connsiteY7" fmla="*/ 606226 h 714700"/>
              <a:gd name="connsiteX8" fmla="*/ 650838 w 1209196"/>
              <a:gd name="connsiteY8" fmla="*/ 648410 h 714700"/>
              <a:gd name="connsiteX9" fmla="*/ 1187177 w 1209196"/>
              <a:gd name="connsiteY9" fmla="*/ 81940 h 714700"/>
              <a:gd name="connsiteX10" fmla="*/ 1078704 w 1209196"/>
              <a:gd name="connsiteY10" fmla="*/ 3598 h 714700"/>
              <a:gd name="connsiteX11" fmla="*/ 934073 w 1209196"/>
              <a:gd name="connsiteY11" fmla="*/ 100019 h 714700"/>
              <a:gd name="connsiteX12" fmla="*/ 126552 w 1209196"/>
              <a:gd name="connsiteY12" fmla="*/ 582121 h 714700"/>
              <a:gd name="connsiteX13" fmla="*/ 108473 w 1209196"/>
              <a:gd name="connsiteY13" fmla="*/ 564042 h 714700"/>
              <a:gd name="connsiteX14" fmla="*/ 216946 w 1209196"/>
              <a:gd name="connsiteY14" fmla="*/ 461595 h 714700"/>
              <a:gd name="connsiteX15" fmla="*/ 241051 w 1209196"/>
              <a:gd name="connsiteY15" fmla="*/ 479674 h 714700"/>
              <a:gd name="connsiteX16" fmla="*/ 126552 w 1209196"/>
              <a:gd name="connsiteY16" fmla="*/ 582121 h 714700"/>
              <a:gd name="connsiteX0" fmla="*/ 934073 w 1078704"/>
              <a:gd name="connsiteY0" fmla="*/ 98119 h 712798"/>
              <a:gd name="connsiteX1" fmla="*/ 464024 w 1078704"/>
              <a:gd name="connsiteY1" fmla="*/ 586247 h 712798"/>
              <a:gd name="connsiteX2" fmla="*/ 289261 w 1078704"/>
              <a:gd name="connsiteY2" fmla="*/ 357248 h 712798"/>
              <a:gd name="connsiteX3" fmla="*/ 0 w 1078704"/>
              <a:gd name="connsiteY3" fmla="*/ 598300 h 712798"/>
              <a:gd name="connsiteX4" fmla="*/ 132578 w 1078704"/>
              <a:gd name="connsiteY4" fmla="*/ 712799 h 712798"/>
              <a:gd name="connsiteX5" fmla="*/ 283235 w 1078704"/>
              <a:gd name="connsiteY5" fmla="*/ 574194 h 712798"/>
              <a:gd name="connsiteX6" fmla="*/ 464024 w 1078704"/>
              <a:gd name="connsiteY6" fmla="*/ 682667 h 712798"/>
              <a:gd name="connsiteX7" fmla="*/ 626733 w 1078704"/>
              <a:gd name="connsiteY7" fmla="*/ 604326 h 712798"/>
              <a:gd name="connsiteX8" fmla="*/ 650838 w 1078704"/>
              <a:gd name="connsiteY8" fmla="*/ 646510 h 712798"/>
              <a:gd name="connsiteX9" fmla="*/ 1078704 w 1078704"/>
              <a:gd name="connsiteY9" fmla="*/ 1698 h 712798"/>
              <a:gd name="connsiteX10" fmla="*/ 934073 w 1078704"/>
              <a:gd name="connsiteY10" fmla="*/ 98119 h 712798"/>
              <a:gd name="connsiteX11" fmla="*/ 126552 w 1078704"/>
              <a:gd name="connsiteY11" fmla="*/ 580221 h 712798"/>
              <a:gd name="connsiteX12" fmla="*/ 108473 w 1078704"/>
              <a:gd name="connsiteY12" fmla="*/ 562142 h 712798"/>
              <a:gd name="connsiteX13" fmla="*/ 216946 w 1078704"/>
              <a:gd name="connsiteY13" fmla="*/ 459695 h 712798"/>
              <a:gd name="connsiteX14" fmla="*/ 241051 w 1078704"/>
              <a:gd name="connsiteY14" fmla="*/ 477774 h 712798"/>
              <a:gd name="connsiteX15" fmla="*/ 126552 w 1078704"/>
              <a:gd name="connsiteY15" fmla="*/ 580221 h 712798"/>
              <a:gd name="connsiteX0" fmla="*/ 934073 w 936624"/>
              <a:gd name="connsiteY0" fmla="*/ 0 h 614680"/>
              <a:gd name="connsiteX1" fmla="*/ 464024 w 936624"/>
              <a:gd name="connsiteY1" fmla="*/ 488128 h 614680"/>
              <a:gd name="connsiteX2" fmla="*/ 289261 w 936624"/>
              <a:gd name="connsiteY2" fmla="*/ 259129 h 614680"/>
              <a:gd name="connsiteX3" fmla="*/ 0 w 936624"/>
              <a:gd name="connsiteY3" fmla="*/ 500181 h 614680"/>
              <a:gd name="connsiteX4" fmla="*/ 132578 w 936624"/>
              <a:gd name="connsiteY4" fmla="*/ 614680 h 614680"/>
              <a:gd name="connsiteX5" fmla="*/ 283235 w 936624"/>
              <a:gd name="connsiteY5" fmla="*/ 476075 h 614680"/>
              <a:gd name="connsiteX6" fmla="*/ 464024 w 936624"/>
              <a:gd name="connsiteY6" fmla="*/ 584548 h 614680"/>
              <a:gd name="connsiteX7" fmla="*/ 626733 w 936624"/>
              <a:gd name="connsiteY7" fmla="*/ 506207 h 614680"/>
              <a:gd name="connsiteX8" fmla="*/ 650838 w 936624"/>
              <a:gd name="connsiteY8" fmla="*/ 548391 h 614680"/>
              <a:gd name="connsiteX9" fmla="*/ 934073 w 936624"/>
              <a:gd name="connsiteY9" fmla="*/ 0 h 614680"/>
              <a:gd name="connsiteX10" fmla="*/ 126552 w 936624"/>
              <a:gd name="connsiteY10" fmla="*/ 482102 h 614680"/>
              <a:gd name="connsiteX11" fmla="*/ 108473 w 936624"/>
              <a:gd name="connsiteY11" fmla="*/ 464023 h 614680"/>
              <a:gd name="connsiteX12" fmla="*/ 216946 w 936624"/>
              <a:gd name="connsiteY12" fmla="*/ 361576 h 614680"/>
              <a:gd name="connsiteX13" fmla="*/ 241051 w 936624"/>
              <a:gd name="connsiteY13" fmla="*/ 379655 h 614680"/>
              <a:gd name="connsiteX14" fmla="*/ 126552 w 936624"/>
              <a:gd name="connsiteY14" fmla="*/ 482102 h 614680"/>
              <a:gd name="connsiteX0" fmla="*/ 650838 w 660207"/>
              <a:gd name="connsiteY0" fmla="*/ 289261 h 355550"/>
              <a:gd name="connsiteX1" fmla="*/ 464024 w 660207"/>
              <a:gd name="connsiteY1" fmla="*/ 228998 h 355550"/>
              <a:gd name="connsiteX2" fmla="*/ 289261 w 660207"/>
              <a:gd name="connsiteY2" fmla="*/ -1 h 355550"/>
              <a:gd name="connsiteX3" fmla="*/ 0 w 660207"/>
              <a:gd name="connsiteY3" fmla="*/ 241051 h 355550"/>
              <a:gd name="connsiteX4" fmla="*/ 132578 w 660207"/>
              <a:gd name="connsiteY4" fmla="*/ 355550 h 355550"/>
              <a:gd name="connsiteX5" fmla="*/ 283235 w 660207"/>
              <a:gd name="connsiteY5" fmla="*/ 216945 h 355550"/>
              <a:gd name="connsiteX6" fmla="*/ 464024 w 660207"/>
              <a:gd name="connsiteY6" fmla="*/ 325418 h 355550"/>
              <a:gd name="connsiteX7" fmla="*/ 626733 w 660207"/>
              <a:gd name="connsiteY7" fmla="*/ 247077 h 355550"/>
              <a:gd name="connsiteX8" fmla="*/ 650838 w 660207"/>
              <a:gd name="connsiteY8" fmla="*/ 289261 h 355550"/>
              <a:gd name="connsiteX9" fmla="*/ 126552 w 660207"/>
              <a:gd name="connsiteY9" fmla="*/ 222972 h 355550"/>
              <a:gd name="connsiteX10" fmla="*/ 108473 w 660207"/>
              <a:gd name="connsiteY10" fmla="*/ 204893 h 355550"/>
              <a:gd name="connsiteX11" fmla="*/ 216946 w 660207"/>
              <a:gd name="connsiteY11" fmla="*/ 102446 h 355550"/>
              <a:gd name="connsiteX12" fmla="*/ 241051 w 660207"/>
              <a:gd name="connsiteY12" fmla="*/ 120525 h 355550"/>
              <a:gd name="connsiteX13" fmla="*/ 126552 w 660207"/>
              <a:gd name="connsiteY13" fmla="*/ 222972 h 355550"/>
              <a:gd name="connsiteX0" fmla="*/ 626733 w 626734"/>
              <a:gd name="connsiteY0" fmla="*/ 247078 h 355551"/>
              <a:gd name="connsiteX1" fmla="*/ 464024 w 626734"/>
              <a:gd name="connsiteY1" fmla="*/ 228999 h 355551"/>
              <a:gd name="connsiteX2" fmla="*/ 289261 w 626734"/>
              <a:gd name="connsiteY2" fmla="*/ 0 h 355551"/>
              <a:gd name="connsiteX3" fmla="*/ 0 w 626734"/>
              <a:gd name="connsiteY3" fmla="*/ 241052 h 355551"/>
              <a:gd name="connsiteX4" fmla="*/ 132578 w 626734"/>
              <a:gd name="connsiteY4" fmla="*/ 355551 h 355551"/>
              <a:gd name="connsiteX5" fmla="*/ 283235 w 626734"/>
              <a:gd name="connsiteY5" fmla="*/ 216946 h 355551"/>
              <a:gd name="connsiteX6" fmla="*/ 464024 w 626734"/>
              <a:gd name="connsiteY6" fmla="*/ 325419 h 355551"/>
              <a:gd name="connsiteX7" fmla="*/ 626733 w 626734"/>
              <a:gd name="connsiteY7" fmla="*/ 247078 h 355551"/>
              <a:gd name="connsiteX8" fmla="*/ 126552 w 626734"/>
              <a:gd name="connsiteY8" fmla="*/ 222973 h 355551"/>
              <a:gd name="connsiteX9" fmla="*/ 108473 w 626734"/>
              <a:gd name="connsiteY9" fmla="*/ 204894 h 355551"/>
              <a:gd name="connsiteX10" fmla="*/ 216946 w 626734"/>
              <a:gd name="connsiteY10" fmla="*/ 102447 h 355551"/>
              <a:gd name="connsiteX11" fmla="*/ 241051 w 626734"/>
              <a:gd name="connsiteY11" fmla="*/ 120526 h 355551"/>
              <a:gd name="connsiteX12" fmla="*/ 126552 w 626734"/>
              <a:gd name="connsiteY12" fmla="*/ 222973 h 35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6734" h="355551">
                <a:moveTo>
                  <a:pt x="626733" y="247078"/>
                </a:moveTo>
                <a:cubicBezTo>
                  <a:pt x="626733" y="231008"/>
                  <a:pt x="520269" y="270179"/>
                  <a:pt x="464024" y="228999"/>
                </a:cubicBezTo>
                <a:cubicBezTo>
                  <a:pt x="407779" y="187819"/>
                  <a:pt x="451971" y="0"/>
                  <a:pt x="289261" y="0"/>
                </a:cubicBezTo>
                <a:cubicBezTo>
                  <a:pt x="180788" y="0"/>
                  <a:pt x="0" y="114500"/>
                  <a:pt x="0" y="241052"/>
                </a:cubicBezTo>
                <a:cubicBezTo>
                  <a:pt x="0" y="295288"/>
                  <a:pt x="42184" y="355551"/>
                  <a:pt x="132578" y="355551"/>
                </a:cubicBezTo>
                <a:cubicBezTo>
                  <a:pt x="241051" y="355551"/>
                  <a:pt x="216946" y="216946"/>
                  <a:pt x="283235" y="216946"/>
                </a:cubicBezTo>
                <a:cubicBezTo>
                  <a:pt x="343498" y="216946"/>
                  <a:pt x="325419" y="325419"/>
                  <a:pt x="464024" y="325419"/>
                </a:cubicBezTo>
                <a:cubicBezTo>
                  <a:pt x="542365" y="325419"/>
                  <a:pt x="626733" y="263148"/>
                  <a:pt x="626733" y="247078"/>
                </a:cubicBezTo>
                <a:close/>
                <a:moveTo>
                  <a:pt x="126552" y="222973"/>
                </a:moveTo>
                <a:cubicBezTo>
                  <a:pt x="108473" y="222973"/>
                  <a:pt x="108473" y="216946"/>
                  <a:pt x="108473" y="204894"/>
                </a:cubicBezTo>
                <a:cubicBezTo>
                  <a:pt x="108473" y="162710"/>
                  <a:pt x="180788" y="102447"/>
                  <a:pt x="216946" y="102447"/>
                </a:cubicBezTo>
                <a:cubicBezTo>
                  <a:pt x="228999" y="102447"/>
                  <a:pt x="241051" y="108474"/>
                  <a:pt x="241051" y="120526"/>
                </a:cubicBezTo>
                <a:cubicBezTo>
                  <a:pt x="235025" y="138605"/>
                  <a:pt x="156683" y="222973"/>
                  <a:pt x="126552" y="222973"/>
                </a:cubicBezTo>
                <a:close/>
              </a:path>
            </a:pathLst>
          </a:custGeom>
          <a:solidFill>
            <a:schemeClr val="bg2"/>
          </a:solidFill>
          <a:ln w="60232" cap="flat">
            <a:noFill/>
            <a:prstDash val="solid"/>
            <a:miter/>
          </a:ln>
        </p:spPr>
        <p:txBody>
          <a:bodyPr rtlCol="0" anchor="ctr"/>
          <a:lstStyle/>
          <a:p>
            <a:endParaRPr lang="nl-NL" dirty="0"/>
          </a:p>
        </p:txBody>
      </p:sp>
      <p:sp>
        <p:nvSpPr>
          <p:cNvPr id="59" name="Vrije vorm: vorm 58">
            <a:extLst>
              <a:ext uri="{FF2B5EF4-FFF2-40B4-BE49-F238E27FC236}">
                <a16:creationId xmlns:a16="http://schemas.microsoft.com/office/drawing/2014/main" id="{AE3DC955-58F8-46E0-9B59-9C12458A13A1}"/>
              </a:ext>
            </a:extLst>
          </p:cNvPr>
          <p:cNvSpPr/>
          <p:nvPr userDrawn="1"/>
        </p:nvSpPr>
        <p:spPr>
          <a:xfrm>
            <a:off x="5984748" y="4816987"/>
            <a:ext cx="259015" cy="307366"/>
          </a:xfrm>
          <a:custGeom>
            <a:avLst/>
            <a:gdLst>
              <a:gd name="connsiteX0" fmla="*/ 30131 w 451970"/>
              <a:gd name="connsiteY0" fmla="*/ 84368 h 536338"/>
              <a:gd name="connsiteX1" fmla="*/ 78342 w 451970"/>
              <a:gd name="connsiteY1" fmla="*/ 162709 h 536338"/>
              <a:gd name="connsiteX2" fmla="*/ 253104 w 451970"/>
              <a:gd name="connsiteY2" fmla="*/ 96420 h 536338"/>
              <a:gd name="connsiteX3" fmla="*/ 289261 w 451970"/>
              <a:gd name="connsiteY3" fmla="*/ 120526 h 536338"/>
              <a:gd name="connsiteX4" fmla="*/ 0 w 451970"/>
              <a:gd name="connsiteY4" fmla="*/ 457997 h 536338"/>
              <a:gd name="connsiteX5" fmla="*/ 126552 w 451970"/>
              <a:gd name="connsiteY5" fmla="*/ 536339 h 536338"/>
              <a:gd name="connsiteX6" fmla="*/ 451971 w 451970"/>
              <a:gd name="connsiteY6" fmla="*/ 409787 h 536338"/>
              <a:gd name="connsiteX7" fmla="*/ 427866 w 451970"/>
              <a:gd name="connsiteY7" fmla="*/ 385682 h 536338"/>
              <a:gd name="connsiteX8" fmla="*/ 180788 w 451970"/>
              <a:gd name="connsiteY8" fmla="*/ 445945 h 536338"/>
              <a:gd name="connsiteX9" fmla="*/ 132578 w 451970"/>
              <a:gd name="connsiteY9" fmla="*/ 415813 h 536338"/>
              <a:gd name="connsiteX10" fmla="*/ 409787 w 451970"/>
              <a:gd name="connsiteY10" fmla="*/ 108473 h 536338"/>
              <a:gd name="connsiteX11" fmla="*/ 283235 w 451970"/>
              <a:gd name="connsiteY11" fmla="*/ 0 h 536338"/>
              <a:gd name="connsiteX12" fmla="*/ 30131 w 451970"/>
              <a:gd name="connsiteY12" fmla="*/ 84368 h 53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1970" h="536338">
                <a:moveTo>
                  <a:pt x="30131" y="84368"/>
                </a:moveTo>
                <a:cubicBezTo>
                  <a:pt x="6027" y="102447"/>
                  <a:pt x="48210" y="174762"/>
                  <a:pt x="78342" y="162709"/>
                </a:cubicBezTo>
                <a:cubicBezTo>
                  <a:pt x="102447" y="150657"/>
                  <a:pt x="198867" y="96420"/>
                  <a:pt x="253104" y="96420"/>
                </a:cubicBezTo>
                <a:cubicBezTo>
                  <a:pt x="277209" y="96420"/>
                  <a:pt x="289261" y="108473"/>
                  <a:pt x="289261" y="120526"/>
                </a:cubicBezTo>
                <a:cubicBezTo>
                  <a:pt x="289261" y="174762"/>
                  <a:pt x="0" y="319392"/>
                  <a:pt x="0" y="457997"/>
                </a:cubicBezTo>
                <a:cubicBezTo>
                  <a:pt x="0" y="488128"/>
                  <a:pt x="30131" y="536339"/>
                  <a:pt x="126552" y="536339"/>
                </a:cubicBezTo>
                <a:cubicBezTo>
                  <a:pt x="277209" y="536339"/>
                  <a:pt x="451971" y="470049"/>
                  <a:pt x="451971" y="409787"/>
                </a:cubicBezTo>
                <a:cubicBezTo>
                  <a:pt x="451971" y="397734"/>
                  <a:pt x="439918" y="385682"/>
                  <a:pt x="427866" y="385682"/>
                </a:cubicBezTo>
                <a:cubicBezTo>
                  <a:pt x="403761" y="385682"/>
                  <a:pt x="259130" y="445945"/>
                  <a:pt x="180788" y="445945"/>
                </a:cubicBezTo>
                <a:cubicBezTo>
                  <a:pt x="156684" y="445945"/>
                  <a:pt x="132578" y="433892"/>
                  <a:pt x="132578" y="415813"/>
                </a:cubicBezTo>
                <a:cubicBezTo>
                  <a:pt x="132578" y="331445"/>
                  <a:pt x="409787" y="204893"/>
                  <a:pt x="409787" y="108473"/>
                </a:cubicBezTo>
                <a:cubicBezTo>
                  <a:pt x="409787" y="24105"/>
                  <a:pt x="331445" y="0"/>
                  <a:pt x="283235" y="0"/>
                </a:cubicBezTo>
                <a:cubicBezTo>
                  <a:pt x="162710" y="6026"/>
                  <a:pt x="54237" y="72315"/>
                  <a:pt x="30131" y="84368"/>
                </a:cubicBezTo>
                <a:close/>
              </a:path>
            </a:pathLst>
          </a:custGeom>
          <a:solidFill>
            <a:schemeClr val="bg2"/>
          </a:solidFill>
          <a:ln w="60232" cap="flat">
            <a:noFill/>
            <a:prstDash val="solid"/>
            <a:miter/>
          </a:ln>
        </p:spPr>
        <p:txBody>
          <a:bodyPr rtlCol="0" anchor="ctr"/>
          <a:lstStyle/>
          <a:p>
            <a:endParaRPr lang="nl-NL" dirty="0"/>
          </a:p>
        </p:txBody>
      </p:sp>
      <p:sp>
        <p:nvSpPr>
          <p:cNvPr id="60" name="Vrije vorm: vorm 59">
            <a:extLst>
              <a:ext uri="{FF2B5EF4-FFF2-40B4-BE49-F238E27FC236}">
                <a16:creationId xmlns:a16="http://schemas.microsoft.com/office/drawing/2014/main" id="{0227D583-04F3-4FA7-A7A0-E1CC0D9EA018}"/>
              </a:ext>
            </a:extLst>
          </p:cNvPr>
          <p:cNvSpPr/>
          <p:nvPr userDrawn="1"/>
        </p:nvSpPr>
        <p:spPr>
          <a:xfrm>
            <a:off x="6851591" y="4823894"/>
            <a:ext cx="998403" cy="393487"/>
          </a:xfrm>
          <a:custGeom>
            <a:avLst/>
            <a:gdLst>
              <a:gd name="connsiteX0" fmla="*/ 1128740 w 1190923"/>
              <a:gd name="connsiteY0" fmla="*/ 131824 h 469363"/>
              <a:gd name="connsiteX1" fmla="*/ 873332 w 1190923"/>
              <a:gd name="connsiteY1" fmla="*/ 411950 h 469363"/>
              <a:gd name="connsiteX2" fmla="*/ 832138 w 1190923"/>
              <a:gd name="connsiteY2" fmla="*/ 453144 h 469363"/>
              <a:gd name="connsiteX3" fmla="*/ 841767 w 1190923"/>
              <a:gd name="connsiteY3" fmla="*/ 469363 h 469363"/>
              <a:gd name="connsiteX4" fmla="*/ 832138 w 1190923"/>
              <a:gd name="connsiteY4" fmla="*/ 453144 h 469363"/>
              <a:gd name="connsiteX5" fmla="*/ 873332 w 1190923"/>
              <a:gd name="connsiteY5" fmla="*/ 411950 h 469363"/>
              <a:gd name="connsiteX6" fmla="*/ 1128740 w 1190923"/>
              <a:gd name="connsiteY6" fmla="*/ 131824 h 469363"/>
              <a:gd name="connsiteX7" fmla="*/ 1117412 w 1190923"/>
              <a:gd name="connsiteY7" fmla="*/ 91144 h 469363"/>
              <a:gd name="connsiteX8" fmla="*/ 1117412 w 1190923"/>
              <a:gd name="connsiteY8" fmla="*/ 91144 h 469363"/>
              <a:gd name="connsiteX9" fmla="*/ 1128740 w 1190923"/>
              <a:gd name="connsiteY9" fmla="*/ 131824 h 469363"/>
              <a:gd name="connsiteX10" fmla="*/ 1125780 w 1190923"/>
              <a:gd name="connsiteY10" fmla="*/ 107815 h 469363"/>
              <a:gd name="connsiteX11" fmla="*/ 1161117 w 1190923"/>
              <a:gd name="connsiteY11" fmla="*/ 19710 h 469363"/>
              <a:gd name="connsiteX12" fmla="*/ 1176115 w 1190923"/>
              <a:gd name="connsiteY12" fmla="*/ 29352 h 469363"/>
              <a:gd name="connsiteX13" fmla="*/ 1190923 w 1190923"/>
              <a:gd name="connsiteY13" fmla="*/ 56583 h 469363"/>
              <a:gd name="connsiteX14" fmla="*/ 1176115 w 1190923"/>
              <a:gd name="connsiteY14" fmla="*/ 29352 h 469363"/>
              <a:gd name="connsiteX15" fmla="*/ 1095785 w 1190923"/>
              <a:gd name="connsiteY15" fmla="*/ 0 h 469363"/>
              <a:gd name="connsiteX16" fmla="*/ 1140971 w 1190923"/>
              <a:gd name="connsiteY16" fmla="*/ 6759 h 469363"/>
              <a:gd name="connsiteX17" fmla="*/ 1147365 w 1190923"/>
              <a:gd name="connsiteY17" fmla="*/ 10870 h 469363"/>
              <a:gd name="connsiteX18" fmla="*/ 1095480 w 1190923"/>
              <a:gd name="connsiteY18" fmla="*/ 81690 h 469363"/>
              <a:gd name="connsiteX19" fmla="*/ 1087546 w 1190923"/>
              <a:gd name="connsiteY19" fmla="*/ 78270 h 469363"/>
              <a:gd name="connsiteX20" fmla="*/ 988678 w 1190923"/>
              <a:gd name="connsiteY20" fmla="*/ 234811 h 469363"/>
              <a:gd name="connsiteX21" fmla="*/ 840376 w 1190923"/>
              <a:gd name="connsiteY21" fmla="*/ 263648 h 469363"/>
              <a:gd name="connsiteX22" fmla="*/ 745628 w 1190923"/>
              <a:gd name="connsiteY22" fmla="*/ 276007 h 469363"/>
              <a:gd name="connsiteX23" fmla="*/ 593206 w 1190923"/>
              <a:gd name="connsiteY23" fmla="*/ 181258 h 469363"/>
              <a:gd name="connsiteX24" fmla="*/ 440785 w 1190923"/>
              <a:gd name="connsiteY24" fmla="*/ 263648 h 469363"/>
              <a:gd name="connsiteX25" fmla="*/ 341918 w 1190923"/>
              <a:gd name="connsiteY25" fmla="*/ 205975 h 469363"/>
              <a:gd name="connsiteX26" fmla="*/ 313082 w 1190923"/>
              <a:gd name="connsiteY26" fmla="*/ 173019 h 469363"/>
              <a:gd name="connsiteX27" fmla="*/ 127704 w 1190923"/>
              <a:gd name="connsiteY27" fmla="*/ 288364 h 469363"/>
              <a:gd name="connsiteX28" fmla="*/ 45315 w 1190923"/>
              <a:gd name="connsiteY28" fmla="*/ 234811 h 469363"/>
              <a:gd name="connsiteX29" fmla="*/ 0 w 1190923"/>
              <a:gd name="connsiteY29" fmla="*/ 160661 h 469363"/>
              <a:gd name="connsiteX30" fmla="*/ 61793 w 1190923"/>
              <a:gd name="connsiteY30" fmla="*/ 102988 h 469363"/>
              <a:gd name="connsiteX31" fmla="*/ 148302 w 1190923"/>
              <a:gd name="connsiteY31" fmla="*/ 210094 h 469363"/>
              <a:gd name="connsiteX32" fmla="*/ 271887 w 1190923"/>
              <a:gd name="connsiteY32" fmla="*/ 115346 h 469363"/>
              <a:gd name="connsiteX33" fmla="*/ 383112 w 1190923"/>
              <a:gd name="connsiteY33" fmla="*/ 37076 h 469363"/>
              <a:gd name="connsiteX34" fmla="*/ 420188 w 1190923"/>
              <a:gd name="connsiteY34" fmla="*/ 90629 h 469363"/>
              <a:gd name="connsiteX35" fmla="*/ 403710 w 1190923"/>
              <a:gd name="connsiteY35" fmla="*/ 148302 h 469363"/>
              <a:gd name="connsiteX36" fmla="*/ 440785 w 1190923"/>
              <a:gd name="connsiteY36" fmla="*/ 197736 h 469363"/>
              <a:gd name="connsiteX37" fmla="*/ 560251 w 1190923"/>
              <a:gd name="connsiteY37" fmla="*/ 94749 h 469363"/>
              <a:gd name="connsiteX38" fmla="*/ 634402 w 1190923"/>
              <a:gd name="connsiteY38" fmla="*/ 45315 h 469363"/>
              <a:gd name="connsiteX39" fmla="*/ 704433 w 1190923"/>
              <a:gd name="connsiteY39" fmla="*/ 119465 h 469363"/>
              <a:gd name="connsiteX40" fmla="*/ 778584 w 1190923"/>
              <a:gd name="connsiteY40" fmla="*/ 197736 h 469363"/>
              <a:gd name="connsiteX41" fmla="*/ 968081 w 1190923"/>
              <a:gd name="connsiteY41" fmla="*/ 119465 h 469363"/>
              <a:gd name="connsiteX42" fmla="*/ 1095785 w 1190923"/>
              <a:gd name="connsiteY42" fmla="*/ 0 h 46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90923" h="469363">
                <a:moveTo>
                  <a:pt x="1128740" y="131824"/>
                </a:moveTo>
                <a:cubicBezTo>
                  <a:pt x="1128740" y="181258"/>
                  <a:pt x="1112263" y="292484"/>
                  <a:pt x="873332" y="411950"/>
                </a:cubicBezTo>
                <a:cubicBezTo>
                  <a:pt x="848615" y="424308"/>
                  <a:pt x="832138" y="440786"/>
                  <a:pt x="832138" y="453144"/>
                </a:cubicBezTo>
                <a:lnTo>
                  <a:pt x="841767" y="469363"/>
                </a:lnTo>
                <a:lnTo>
                  <a:pt x="832138" y="453144"/>
                </a:lnTo>
                <a:cubicBezTo>
                  <a:pt x="832138" y="440786"/>
                  <a:pt x="848615" y="424308"/>
                  <a:pt x="873332" y="411950"/>
                </a:cubicBezTo>
                <a:cubicBezTo>
                  <a:pt x="1112263" y="292484"/>
                  <a:pt x="1128740" y="181258"/>
                  <a:pt x="1128740" y="131824"/>
                </a:cubicBezTo>
                <a:close/>
                <a:moveTo>
                  <a:pt x="1117412" y="91144"/>
                </a:moveTo>
                <a:lnTo>
                  <a:pt x="1117412" y="91144"/>
                </a:lnTo>
                <a:cubicBezTo>
                  <a:pt x="1124621" y="99898"/>
                  <a:pt x="1128740" y="113287"/>
                  <a:pt x="1128740" y="131824"/>
                </a:cubicBezTo>
                <a:cubicBezTo>
                  <a:pt x="1128740" y="122556"/>
                  <a:pt x="1127710" y="114574"/>
                  <a:pt x="1125780" y="107815"/>
                </a:cubicBezTo>
                <a:close/>
                <a:moveTo>
                  <a:pt x="1161117" y="19710"/>
                </a:moveTo>
                <a:lnTo>
                  <a:pt x="1176115" y="29352"/>
                </a:lnTo>
                <a:lnTo>
                  <a:pt x="1190923" y="56583"/>
                </a:lnTo>
                <a:lnTo>
                  <a:pt x="1176115" y="29352"/>
                </a:lnTo>
                <a:close/>
                <a:moveTo>
                  <a:pt x="1095785" y="0"/>
                </a:moveTo>
                <a:cubicBezTo>
                  <a:pt x="1112263" y="0"/>
                  <a:pt x="1127453" y="2060"/>
                  <a:pt x="1140971" y="6759"/>
                </a:cubicBezTo>
                <a:lnTo>
                  <a:pt x="1147365" y="10870"/>
                </a:lnTo>
                <a:lnTo>
                  <a:pt x="1095480" y="81690"/>
                </a:lnTo>
                <a:lnTo>
                  <a:pt x="1087546" y="78270"/>
                </a:lnTo>
                <a:cubicBezTo>
                  <a:pt x="1021634" y="78270"/>
                  <a:pt x="1054589" y="193616"/>
                  <a:pt x="988678" y="234811"/>
                </a:cubicBezTo>
                <a:cubicBezTo>
                  <a:pt x="959842" y="251289"/>
                  <a:pt x="906288" y="255409"/>
                  <a:pt x="840376" y="263648"/>
                </a:cubicBezTo>
                <a:cubicBezTo>
                  <a:pt x="786823" y="271887"/>
                  <a:pt x="778584" y="276007"/>
                  <a:pt x="745628" y="276007"/>
                </a:cubicBezTo>
                <a:cubicBezTo>
                  <a:pt x="659119" y="276007"/>
                  <a:pt x="671477" y="181258"/>
                  <a:pt x="593206" y="181258"/>
                </a:cubicBezTo>
                <a:cubicBezTo>
                  <a:pt x="535534" y="181258"/>
                  <a:pt x="535534" y="263648"/>
                  <a:pt x="440785" y="263648"/>
                </a:cubicBezTo>
                <a:cubicBezTo>
                  <a:pt x="391352" y="263648"/>
                  <a:pt x="346037" y="247170"/>
                  <a:pt x="341918" y="205975"/>
                </a:cubicBezTo>
                <a:cubicBezTo>
                  <a:pt x="337799" y="189497"/>
                  <a:pt x="329559" y="173019"/>
                  <a:pt x="313082" y="173019"/>
                </a:cubicBezTo>
                <a:cubicBezTo>
                  <a:pt x="259528" y="173019"/>
                  <a:pt x="234811" y="288364"/>
                  <a:pt x="127704" y="288364"/>
                </a:cubicBezTo>
                <a:cubicBezTo>
                  <a:pt x="90629" y="288364"/>
                  <a:pt x="70032" y="263648"/>
                  <a:pt x="45315" y="234811"/>
                </a:cubicBezTo>
                <a:cubicBezTo>
                  <a:pt x="20597" y="210094"/>
                  <a:pt x="0" y="193616"/>
                  <a:pt x="0" y="160661"/>
                </a:cubicBezTo>
                <a:cubicBezTo>
                  <a:pt x="0" y="140063"/>
                  <a:pt x="20597" y="102988"/>
                  <a:pt x="61793" y="102988"/>
                </a:cubicBezTo>
                <a:cubicBezTo>
                  <a:pt x="144183" y="102988"/>
                  <a:pt x="78270" y="210094"/>
                  <a:pt x="148302" y="210094"/>
                </a:cubicBezTo>
                <a:cubicBezTo>
                  <a:pt x="193616" y="210094"/>
                  <a:pt x="238931" y="148302"/>
                  <a:pt x="271887" y="115346"/>
                </a:cubicBezTo>
                <a:cubicBezTo>
                  <a:pt x="284245" y="107107"/>
                  <a:pt x="341918" y="37076"/>
                  <a:pt x="383112" y="37076"/>
                </a:cubicBezTo>
                <a:cubicBezTo>
                  <a:pt x="411950" y="37076"/>
                  <a:pt x="420188" y="74151"/>
                  <a:pt x="420188" y="90629"/>
                </a:cubicBezTo>
                <a:cubicBezTo>
                  <a:pt x="420188" y="115346"/>
                  <a:pt x="403710" y="127704"/>
                  <a:pt x="403710" y="148302"/>
                </a:cubicBezTo>
                <a:cubicBezTo>
                  <a:pt x="403710" y="173019"/>
                  <a:pt x="420188" y="197736"/>
                  <a:pt x="440785" y="197736"/>
                </a:cubicBezTo>
                <a:cubicBezTo>
                  <a:pt x="465503" y="197736"/>
                  <a:pt x="514937" y="140063"/>
                  <a:pt x="560251" y="94749"/>
                </a:cubicBezTo>
                <a:cubicBezTo>
                  <a:pt x="584968" y="70032"/>
                  <a:pt x="609685" y="45315"/>
                  <a:pt x="634402" y="45315"/>
                </a:cubicBezTo>
                <a:cubicBezTo>
                  <a:pt x="667358" y="45315"/>
                  <a:pt x="692074" y="61793"/>
                  <a:pt x="704433" y="119465"/>
                </a:cubicBezTo>
                <a:cubicBezTo>
                  <a:pt x="716792" y="181258"/>
                  <a:pt x="716792" y="197736"/>
                  <a:pt x="778584" y="197736"/>
                </a:cubicBezTo>
                <a:cubicBezTo>
                  <a:pt x="840376" y="197736"/>
                  <a:pt x="951602" y="181258"/>
                  <a:pt x="968081" y="119465"/>
                </a:cubicBezTo>
                <a:cubicBezTo>
                  <a:pt x="984559" y="65913"/>
                  <a:pt x="988678" y="4120"/>
                  <a:pt x="1095785" y="0"/>
                </a:cubicBezTo>
                <a:close/>
              </a:path>
            </a:pathLst>
          </a:custGeom>
          <a:solidFill>
            <a:schemeClr val="bg2"/>
          </a:solidFill>
          <a:ln w="60232"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038FE70B-05C3-43CD-8B60-F86554759EAB}"/>
              </a:ext>
            </a:extLst>
          </p:cNvPr>
          <p:cNvSpPr/>
          <p:nvPr userDrawn="1"/>
        </p:nvSpPr>
        <p:spPr>
          <a:xfrm>
            <a:off x="5109456" y="4347304"/>
            <a:ext cx="1013436" cy="1174207"/>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156683 w 3115585"/>
              <a:gd name="connsiteY4" fmla="*/ 1627095 h 2048934"/>
              <a:gd name="connsiteX5" fmla="*/ 1458359 w 3115585"/>
              <a:gd name="connsiteY5" fmla="*/ 1054599 h 2048934"/>
              <a:gd name="connsiteX6" fmla="*/ 1904303 w 3115585"/>
              <a:gd name="connsiteY6" fmla="*/ 2048934 h 2048934"/>
              <a:gd name="connsiteX7" fmla="*/ 2585273 w 3115585"/>
              <a:gd name="connsiteY7" fmla="*/ 1795830 h 2048934"/>
              <a:gd name="connsiteX8" fmla="*/ 2555141 w 3115585"/>
              <a:gd name="connsiteY8" fmla="*/ 1747620 h 2048934"/>
              <a:gd name="connsiteX9" fmla="*/ 1958540 w 3115585"/>
              <a:gd name="connsiteY9" fmla="*/ 1940461 h 2048934"/>
              <a:gd name="connsiteX10" fmla="*/ 1639147 w 3115585"/>
              <a:gd name="connsiteY10" fmla="*/ 1006388 h 2048934"/>
              <a:gd name="connsiteX11" fmla="*/ 2350248 w 3115585"/>
              <a:gd name="connsiteY11" fmla="*/ 891889 h 2048934"/>
              <a:gd name="connsiteX12" fmla="*/ 2645536 w 3115585"/>
              <a:gd name="connsiteY12" fmla="*/ 982283 h 2048934"/>
              <a:gd name="connsiteX13" fmla="*/ 2687719 w 3115585"/>
              <a:gd name="connsiteY13" fmla="*/ 928047 h 2048934"/>
              <a:gd name="connsiteX14" fmla="*/ 2302038 w 3115585"/>
              <a:gd name="connsiteY14" fmla="*/ 777390 h 2048934"/>
              <a:gd name="connsiteX15" fmla="*/ 1723515 w 3115585"/>
              <a:gd name="connsiteY15" fmla="*/ 855731 h 2048934"/>
              <a:gd name="connsiteX16" fmla="*/ 2820298 w 3115585"/>
              <a:gd name="connsiteY16" fmla="*/ 102447 h 2048934"/>
              <a:gd name="connsiteX17" fmla="*/ 3115585 w 3115585"/>
              <a:gd name="connsiteY17" fmla="*/ 84368 h 2048934"/>
              <a:gd name="connsiteX18" fmla="*/ 2802219 w 3115585"/>
              <a:gd name="connsiteY18" fmla="*/ 0 h 2048934"/>
              <a:gd name="connsiteX0" fmla="*/ 2919071 w 3232437"/>
              <a:gd name="connsiteY0" fmla="*/ 0 h 2048934"/>
              <a:gd name="connsiteX1" fmla="*/ 1665605 w 3232437"/>
              <a:gd name="connsiteY1" fmla="*/ 903942 h 2048934"/>
              <a:gd name="connsiteX2" fmla="*/ 116852 w 3232437"/>
              <a:gd name="connsiteY2" fmla="*/ 1651200 h 2048934"/>
              <a:gd name="connsiteX3" fmla="*/ 273535 w 3232437"/>
              <a:gd name="connsiteY3" fmla="*/ 1627095 h 2048934"/>
              <a:gd name="connsiteX4" fmla="*/ 1575211 w 3232437"/>
              <a:gd name="connsiteY4" fmla="*/ 1054599 h 2048934"/>
              <a:gd name="connsiteX5" fmla="*/ 2021155 w 3232437"/>
              <a:gd name="connsiteY5" fmla="*/ 2048934 h 2048934"/>
              <a:gd name="connsiteX6" fmla="*/ 2702125 w 3232437"/>
              <a:gd name="connsiteY6" fmla="*/ 1795830 h 2048934"/>
              <a:gd name="connsiteX7" fmla="*/ 2671993 w 3232437"/>
              <a:gd name="connsiteY7" fmla="*/ 1747620 h 2048934"/>
              <a:gd name="connsiteX8" fmla="*/ 2075392 w 3232437"/>
              <a:gd name="connsiteY8" fmla="*/ 1940461 h 2048934"/>
              <a:gd name="connsiteX9" fmla="*/ 1755999 w 3232437"/>
              <a:gd name="connsiteY9" fmla="*/ 1006388 h 2048934"/>
              <a:gd name="connsiteX10" fmla="*/ 2467100 w 3232437"/>
              <a:gd name="connsiteY10" fmla="*/ 891889 h 2048934"/>
              <a:gd name="connsiteX11" fmla="*/ 2762388 w 3232437"/>
              <a:gd name="connsiteY11" fmla="*/ 982283 h 2048934"/>
              <a:gd name="connsiteX12" fmla="*/ 2804571 w 3232437"/>
              <a:gd name="connsiteY12" fmla="*/ 928047 h 2048934"/>
              <a:gd name="connsiteX13" fmla="*/ 2418890 w 3232437"/>
              <a:gd name="connsiteY13" fmla="*/ 777390 h 2048934"/>
              <a:gd name="connsiteX14" fmla="*/ 1840367 w 3232437"/>
              <a:gd name="connsiteY14" fmla="*/ 855731 h 2048934"/>
              <a:gd name="connsiteX15" fmla="*/ 2937150 w 3232437"/>
              <a:gd name="connsiteY15" fmla="*/ 102447 h 2048934"/>
              <a:gd name="connsiteX16" fmla="*/ 3232437 w 3232437"/>
              <a:gd name="connsiteY16" fmla="*/ 84368 h 2048934"/>
              <a:gd name="connsiteX17" fmla="*/ 2919071 w 3232437"/>
              <a:gd name="connsiteY17" fmla="*/ 0 h 2048934"/>
              <a:gd name="connsiteX0" fmla="*/ 2802365 w 3115731"/>
              <a:gd name="connsiteY0" fmla="*/ 0 h 2048934"/>
              <a:gd name="connsiteX1" fmla="*/ 1548899 w 3115731"/>
              <a:gd name="connsiteY1" fmla="*/ 903942 h 2048934"/>
              <a:gd name="connsiteX2" fmla="*/ 146 w 3115731"/>
              <a:gd name="connsiteY2" fmla="*/ 1651200 h 2048934"/>
              <a:gd name="connsiteX3" fmla="*/ 1458505 w 3115731"/>
              <a:gd name="connsiteY3" fmla="*/ 1054599 h 2048934"/>
              <a:gd name="connsiteX4" fmla="*/ 1904449 w 3115731"/>
              <a:gd name="connsiteY4" fmla="*/ 2048934 h 2048934"/>
              <a:gd name="connsiteX5" fmla="*/ 2585419 w 3115731"/>
              <a:gd name="connsiteY5" fmla="*/ 1795830 h 2048934"/>
              <a:gd name="connsiteX6" fmla="*/ 2555287 w 3115731"/>
              <a:gd name="connsiteY6" fmla="*/ 1747620 h 2048934"/>
              <a:gd name="connsiteX7" fmla="*/ 1958686 w 3115731"/>
              <a:gd name="connsiteY7" fmla="*/ 1940461 h 2048934"/>
              <a:gd name="connsiteX8" fmla="*/ 1639293 w 3115731"/>
              <a:gd name="connsiteY8" fmla="*/ 1006388 h 2048934"/>
              <a:gd name="connsiteX9" fmla="*/ 2350394 w 3115731"/>
              <a:gd name="connsiteY9" fmla="*/ 891889 h 2048934"/>
              <a:gd name="connsiteX10" fmla="*/ 2645682 w 3115731"/>
              <a:gd name="connsiteY10" fmla="*/ 982283 h 2048934"/>
              <a:gd name="connsiteX11" fmla="*/ 2687865 w 3115731"/>
              <a:gd name="connsiteY11" fmla="*/ 928047 h 2048934"/>
              <a:gd name="connsiteX12" fmla="*/ 2302184 w 3115731"/>
              <a:gd name="connsiteY12" fmla="*/ 777390 h 2048934"/>
              <a:gd name="connsiteX13" fmla="*/ 1723661 w 3115731"/>
              <a:gd name="connsiteY13" fmla="*/ 855731 h 2048934"/>
              <a:gd name="connsiteX14" fmla="*/ 2820444 w 3115731"/>
              <a:gd name="connsiteY14" fmla="*/ 102447 h 2048934"/>
              <a:gd name="connsiteX15" fmla="*/ 3115731 w 3115731"/>
              <a:gd name="connsiteY15" fmla="*/ 84368 h 2048934"/>
              <a:gd name="connsiteX16" fmla="*/ 2802365 w 3115731"/>
              <a:gd name="connsiteY16"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954849 w 1768396"/>
              <a:gd name="connsiteY10" fmla="*/ 777390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1230259 w 1768396"/>
              <a:gd name="connsiteY10" fmla="*/ 938209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230259 w 1768396"/>
              <a:gd name="connsiteY9" fmla="*/ 938209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30259 w 1768396"/>
              <a:gd name="connsiteY8" fmla="*/ 938209 h 2048934"/>
              <a:gd name="connsiteX9" fmla="*/ 376326 w 1768396"/>
              <a:gd name="connsiteY9" fmla="*/ 855731 h 2048934"/>
              <a:gd name="connsiteX10" fmla="*/ 1473109 w 1768396"/>
              <a:gd name="connsiteY10" fmla="*/ 102447 h 2048934"/>
              <a:gd name="connsiteX11" fmla="*/ 1768396 w 1768396"/>
              <a:gd name="connsiteY11" fmla="*/ 84368 h 2048934"/>
              <a:gd name="connsiteX12" fmla="*/ 1455030 w 1768396"/>
              <a:gd name="connsiteY12"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8396" h="2048934">
                <a:moveTo>
                  <a:pt x="1455030" y="0"/>
                </a:moveTo>
                <a:cubicBezTo>
                  <a:pt x="1195900" y="0"/>
                  <a:pt x="707771" y="174762"/>
                  <a:pt x="201564" y="903942"/>
                </a:cubicBezTo>
                <a:lnTo>
                  <a:pt x="111170" y="1054599"/>
                </a:lnTo>
                <a:cubicBezTo>
                  <a:pt x="-123855" y="1500543"/>
                  <a:pt x="8723" y="2048934"/>
                  <a:pt x="557114" y="2048934"/>
                </a:cubicBezTo>
                <a:cubicBezTo>
                  <a:pt x="816244" y="2048934"/>
                  <a:pt x="1075374" y="1892251"/>
                  <a:pt x="1238084" y="1795830"/>
                </a:cubicBezTo>
                <a:cubicBezTo>
                  <a:pt x="1268215" y="1777752"/>
                  <a:pt x="1244110" y="1729541"/>
                  <a:pt x="1207952" y="1747620"/>
                </a:cubicBezTo>
                <a:cubicBezTo>
                  <a:pt x="1045243" y="1831988"/>
                  <a:pt x="834323" y="1940461"/>
                  <a:pt x="611351" y="1940461"/>
                </a:cubicBezTo>
                <a:cubicBezTo>
                  <a:pt x="20776" y="1940461"/>
                  <a:pt x="87065" y="1355912"/>
                  <a:pt x="291958" y="1006388"/>
                </a:cubicBezTo>
                <a:lnTo>
                  <a:pt x="376326" y="855731"/>
                </a:lnTo>
                <a:cubicBezTo>
                  <a:pt x="623403" y="518260"/>
                  <a:pt x="1033190" y="102447"/>
                  <a:pt x="1473109" y="102447"/>
                </a:cubicBezTo>
                <a:cubicBezTo>
                  <a:pt x="1599660" y="102447"/>
                  <a:pt x="1768396" y="144631"/>
                  <a:pt x="1768396" y="84368"/>
                </a:cubicBezTo>
                <a:cubicBezTo>
                  <a:pt x="1768396" y="12053"/>
                  <a:pt x="1527345" y="0"/>
                  <a:pt x="1455030" y="0"/>
                </a:cubicBezTo>
                <a:close/>
              </a:path>
            </a:pathLst>
          </a:custGeom>
          <a:solidFill>
            <a:schemeClr val="bg2"/>
          </a:solidFill>
          <a:ln w="60232" cap="flat">
            <a:noFill/>
            <a:prstDash val="solid"/>
            <a:miter/>
          </a:ln>
        </p:spPr>
        <p:txBody>
          <a:bodyPr rtlCol="0" anchor="ctr"/>
          <a:lstStyle/>
          <a:p>
            <a:endParaRPr lang="nl-NL" dirty="0"/>
          </a:p>
        </p:txBody>
      </p:sp>
      <p:sp>
        <p:nvSpPr>
          <p:cNvPr id="62" name="Vrije vorm: vorm 61">
            <a:extLst>
              <a:ext uri="{FF2B5EF4-FFF2-40B4-BE49-F238E27FC236}">
                <a16:creationId xmlns:a16="http://schemas.microsoft.com/office/drawing/2014/main" id="{6F955525-BAF5-449F-81A2-45F01CBD3921}"/>
              </a:ext>
            </a:extLst>
          </p:cNvPr>
          <p:cNvSpPr/>
          <p:nvPr userDrawn="1"/>
        </p:nvSpPr>
        <p:spPr>
          <a:xfrm>
            <a:off x="4337406" y="4792812"/>
            <a:ext cx="1545772" cy="580196"/>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307340 w 3115585"/>
              <a:gd name="connsiteY4" fmla="*/ 1735568 h 2048934"/>
              <a:gd name="connsiteX5" fmla="*/ 156683 w 3115585"/>
              <a:gd name="connsiteY5" fmla="*/ 1627095 h 2048934"/>
              <a:gd name="connsiteX6" fmla="*/ 1458359 w 3115585"/>
              <a:gd name="connsiteY6" fmla="*/ 1054599 h 2048934"/>
              <a:gd name="connsiteX7" fmla="*/ 1904303 w 3115585"/>
              <a:gd name="connsiteY7" fmla="*/ 2048934 h 2048934"/>
              <a:gd name="connsiteX8" fmla="*/ 2585273 w 3115585"/>
              <a:gd name="connsiteY8" fmla="*/ 1795830 h 2048934"/>
              <a:gd name="connsiteX9" fmla="*/ 2555141 w 3115585"/>
              <a:gd name="connsiteY9" fmla="*/ 1747620 h 2048934"/>
              <a:gd name="connsiteX10" fmla="*/ 1958540 w 3115585"/>
              <a:gd name="connsiteY10" fmla="*/ 1940461 h 2048934"/>
              <a:gd name="connsiteX11" fmla="*/ 1639147 w 3115585"/>
              <a:gd name="connsiteY11" fmla="*/ 1006388 h 2048934"/>
              <a:gd name="connsiteX12" fmla="*/ 2350248 w 3115585"/>
              <a:gd name="connsiteY12" fmla="*/ 891889 h 2048934"/>
              <a:gd name="connsiteX13" fmla="*/ 2645536 w 3115585"/>
              <a:gd name="connsiteY13" fmla="*/ 982283 h 2048934"/>
              <a:gd name="connsiteX14" fmla="*/ 2687719 w 3115585"/>
              <a:gd name="connsiteY14" fmla="*/ 928047 h 2048934"/>
              <a:gd name="connsiteX15" fmla="*/ 2302038 w 3115585"/>
              <a:gd name="connsiteY15" fmla="*/ 777390 h 2048934"/>
              <a:gd name="connsiteX16" fmla="*/ 1723515 w 3115585"/>
              <a:gd name="connsiteY16" fmla="*/ 855731 h 2048934"/>
              <a:gd name="connsiteX17" fmla="*/ 3115585 w 3115585"/>
              <a:gd name="connsiteY17" fmla="*/ 84368 h 2048934"/>
              <a:gd name="connsiteX18" fmla="*/ 2802219 w 3115585"/>
              <a:gd name="connsiteY18" fmla="*/ 0 h 2048934"/>
              <a:gd name="connsiteX0" fmla="*/ 3115585 w 3115585"/>
              <a:gd name="connsiteY0" fmla="*/ 0 h 1964566"/>
              <a:gd name="connsiteX1" fmla="*/ 1548753 w 3115585"/>
              <a:gd name="connsiteY1" fmla="*/ 819574 h 1964566"/>
              <a:gd name="connsiteX2" fmla="*/ 0 w 3115585"/>
              <a:gd name="connsiteY2" fmla="*/ 1566832 h 1964566"/>
              <a:gd name="connsiteX3" fmla="*/ 204893 w 3115585"/>
              <a:gd name="connsiteY3" fmla="*/ 1705436 h 1964566"/>
              <a:gd name="connsiteX4" fmla="*/ 307340 w 3115585"/>
              <a:gd name="connsiteY4" fmla="*/ 1651200 h 1964566"/>
              <a:gd name="connsiteX5" fmla="*/ 156683 w 3115585"/>
              <a:gd name="connsiteY5" fmla="*/ 1542727 h 1964566"/>
              <a:gd name="connsiteX6" fmla="*/ 1458359 w 3115585"/>
              <a:gd name="connsiteY6" fmla="*/ 970231 h 1964566"/>
              <a:gd name="connsiteX7" fmla="*/ 1904303 w 3115585"/>
              <a:gd name="connsiteY7" fmla="*/ 1964566 h 1964566"/>
              <a:gd name="connsiteX8" fmla="*/ 2585273 w 3115585"/>
              <a:gd name="connsiteY8" fmla="*/ 1711462 h 1964566"/>
              <a:gd name="connsiteX9" fmla="*/ 2555141 w 3115585"/>
              <a:gd name="connsiteY9" fmla="*/ 1663252 h 1964566"/>
              <a:gd name="connsiteX10" fmla="*/ 1958540 w 3115585"/>
              <a:gd name="connsiteY10" fmla="*/ 1856093 h 1964566"/>
              <a:gd name="connsiteX11" fmla="*/ 1639147 w 3115585"/>
              <a:gd name="connsiteY11" fmla="*/ 922020 h 1964566"/>
              <a:gd name="connsiteX12" fmla="*/ 2350248 w 3115585"/>
              <a:gd name="connsiteY12" fmla="*/ 807521 h 1964566"/>
              <a:gd name="connsiteX13" fmla="*/ 2645536 w 3115585"/>
              <a:gd name="connsiteY13" fmla="*/ 897915 h 1964566"/>
              <a:gd name="connsiteX14" fmla="*/ 2687719 w 3115585"/>
              <a:gd name="connsiteY14" fmla="*/ 843679 h 1964566"/>
              <a:gd name="connsiteX15" fmla="*/ 2302038 w 3115585"/>
              <a:gd name="connsiteY15" fmla="*/ 693022 h 1964566"/>
              <a:gd name="connsiteX16" fmla="*/ 1723515 w 3115585"/>
              <a:gd name="connsiteY16" fmla="*/ 771363 h 1964566"/>
              <a:gd name="connsiteX17" fmla="*/ 3115585 w 3115585"/>
              <a:gd name="connsiteY17" fmla="*/ 0 h 1964566"/>
              <a:gd name="connsiteX0" fmla="*/ 1723515 w 2697295"/>
              <a:gd name="connsiteY0" fmla="*/ 78341 h 1271544"/>
              <a:gd name="connsiteX1" fmla="*/ 1548753 w 2697295"/>
              <a:gd name="connsiteY1" fmla="*/ 126552 h 1271544"/>
              <a:gd name="connsiteX2" fmla="*/ 0 w 2697295"/>
              <a:gd name="connsiteY2" fmla="*/ 873810 h 1271544"/>
              <a:gd name="connsiteX3" fmla="*/ 204893 w 2697295"/>
              <a:gd name="connsiteY3" fmla="*/ 1012414 h 1271544"/>
              <a:gd name="connsiteX4" fmla="*/ 307340 w 2697295"/>
              <a:gd name="connsiteY4" fmla="*/ 958178 h 1271544"/>
              <a:gd name="connsiteX5" fmla="*/ 156683 w 2697295"/>
              <a:gd name="connsiteY5" fmla="*/ 849705 h 1271544"/>
              <a:gd name="connsiteX6" fmla="*/ 1458359 w 2697295"/>
              <a:gd name="connsiteY6" fmla="*/ 277209 h 1271544"/>
              <a:gd name="connsiteX7" fmla="*/ 1904303 w 2697295"/>
              <a:gd name="connsiteY7" fmla="*/ 1271544 h 1271544"/>
              <a:gd name="connsiteX8" fmla="*/ 2585273 w 2697295"/>
              <a:gd name="connsiteY8" fmla="*/ 1018440 h 1271544"/>
              <a:gd name="connsiteX9" fmla="*/ 2555141 w 2697295"/>
              <a:gd name="connsiteY9" fmla="*/ 970230 h 1271544"/>
              <a:gd name="connsiteX10" fmla="*/ 1958540 w 2697295"/>
              <a:gd name="connsiteY10" fmla="*/ 1163071 h 1271544"/>
              <a:gd name="connsiteX11" fmla="*/ 1639147 w 2697295"/>
              <a:gd name="connsiteY11" fmla="*/ 228998 h 1271544"/>
              <a:gd name="connsiteX12" fmla="*/ 2350248 w 2697295"/>
              <a:gd name="connsiteY12" fmla="*/ 114499 h 1271544"/>
              <a:gd name="connsiteX13" fmla="*/ 2645536 w 2697295"/>
              <a:gd name="connsiteY13" fmla="*/ 204893 h 1271544"/>
              <a:gd name="connsiteX14" fmla="*/ 2687719 w 2697295"/>
              <a:gd name="connsiteY14" fmla="*/ 150657 h 1271544"/>
              <a:gd name="connsiteX15" fmla="*/ 2302038 w 2697295"/>
              <a:gd name="connsiteY15" fmla="*/ 0 h 1271544"/>
              <a:gd name="connsiteX16" fmla="*/ 1723515 w 2697295"/>
              <a:gd name="connsiteY16" fmla="*/ 78341 h 1271544"/>
              <a:gd name="connsiteX0" fmla="*/ 1723515 w 2697295"/>
              <a:gd name="connsiteY0" fmla="*/ 78341 h 1163071"/>
              <a:gd name="connsiteX1" fmla="*/ 1548753 w 2697295"/>
              <a:gd name="connsiteY1" fmla="*/ 126552 h 1163071"/>
              <a:gd name="connsiteX2" fmla="*/ 0 w 2697295"/>
              <a:gd name="connsiteY2" fmla="*/ 873810 h 1163071"/>
              <a:gd name="connsiteX3" fmla="*/ 204893 w 2697295"/>
              <a:gd name="connsiteY3" fmla="*/ 1012414 h 1163071"/>
              <a:gd name="connsiteX4" fmla="*/ 307340 w 2697295"/>
              <a:gd name="connsiteY4" fmla="*/ 958178 h 1163071"/>
              <a:gd name="connsiteX5" fmla="*/ 156683 w 2697295"/>
              <a:gd name="connsiteY5" fmla="*/ 849705 h 1163071"/>
              <a:gd name="connsiteX6" fmla="*/ 1458359 w 2697295"/>
              <a:gd name="connsiteY6" fmla="*/ 277209 h 1163071"/>
              <a:gd name="connsiteX7" fmla="*/ 2585273 w 2697295"/>
              <a:gd name="connsiteY7" fmla="*/ 1018440 h 1163071"/>
              <a:gd name="connsiteX8" fmla="*/ 2555141 w 2697295"/>
              <a:gd name="connsiteY8" fmla="*/ 970230 h 1163071"/>
              <a:gd name="connsiteX9" fmla="*/ 1958540 w 2697295"/>
              <a:gd name="connsiteY9" fmla="*/ 1163071 h 1163071"/>
              <a:gd name="connsiteX10" fmla="*/ 1639147 w 2697295"/>
              <a:gd name="connsiteY10" fmla="*/ 228998 h 1163071"/>
              <a:gd name="connsiteX11" fmla="*/ 2350248 w 2697295"/>
              <a:gd name="connsiteY11" fmla="*/ 114499 h 1163071"/>
              <a:gd name="connsiteX12" fmla="*/ 2645536 w 2697295"/>
              <a:gd name="connsiteY12" fmla="*/ 204893 h 1163071"/>
              <a:gd name="connsiteX13" fmla="*/ 2687719 w 2697295"/>
              <a:gd name="connsiteY13" fmla="*/ 150657 h 1163071"/>
              <a:gd name="connsiteX14" fmla="*/ 2302038 w 2697295"/>
              <a:gd name="connsiteY14" fmla="*/ 0 h 1163071"/>
              <a:gd name="connsiteX15" fmla="*/ 1723515 w 2697295"/>
              <a:gd name="connsiteY15" fmla="*/ 78341 h 1163071"/>
              <a:gd name="connsiteX0" fmla="*/ 1723515 w 2699862"/>
              <a:gd name="connsiteY0" fmla="*/ 78341 h 1089413"/>
              <a:gd name="connsiteX1" fmla="*/ 1548753 w 2699862"/>
              <a:gd name="connsiteY1" fmla="*/ 126552 h 1089413"/>
              <a:gd name="connsiteX2" fmla="*/ 0 w 2699862"/>
              <a:gd name="connsiteY2" fmla="*/ 873810 h 1089413"/>
              <a:gd name="connsiteX3" fmla="*/ 204893 w 2699862"/>
              <a:gd name="connsiteY3" fmla="*/ 1012414 h 1089413"/>
              <a:gd name="connsiteX4" fmla="*/ 307340 w 2699862"/>
              <a:gd name="connsiteY4" fmla="*/ 958178 h 1089413"/>
              <a:gd name="connsiteX5" fmla="*/ 156683 w 2699862"/>
              <a:gd name="connsiteY5" fmla="*/ 849705 h 1089413"/>
              <a:gd name="connsiteX6" fmla="*/ 1458359 w 2699862"/>
              <a:gd name="connsiteY6" fmla="*/ 277209 h 1089413"/>
              <a:gd name="connsiteX7" fmla="*/ 2585273 w 2699862"/>
              <a:gd name="connsiteY7" fmla="*/ 1018440 h 1089413"/>
              <a:gd name="connsiteX8" fmla="*/ 2555141 w 2699862"/>
              <a:gd name="connsiteY8" fmla="*/ 970230 h 1089413"/>
              <a:gd name="connsiteX9" fmla="*/ 1639147 w 2699862"/>
              <a:gd name="connsiteY9" fmla="*/ 228998 h 1089413"/>
              <a:gd name="connsiteX10" fmla="*/ 2350248 w 2699862"/>
              <a:gd name="connsiteY10" fmla="*/ 114499 h 1089413"/>
              <a:gd name="connsiteX11" fmla="*/ 2645536 w 2699862"/>
              <a:gd name="connsiteY11" fmla="*/ 204893 h 1089413"/>
              <a:gd name="connsiteX12" fmla="*/ 2687719 w 2699862"/>
              <a:gd name="connsiteY12" fmla="*/ 150657 h 1089413"/>
              <a:gd name="connsiteX13" fmla="*/ 2302038 w 2699862"/>
              <a:gd name="connsiteY13" fmla="*/ 0 h 1089413"/>
              <a:gd name="connsiteX14" fmla="*/ 1723515 w 2699862"/>
              <a:gd name="connsiteY14" fmla="*/ 78341 h 1089413"/>
              <a:gd name="connsiteX0" fmla="*/ 1723515 w 2697295"/>
              <a:gd name="connsiteY0" fmla="*/ 78341 h 1012413"/>
              <a:gd name="connsiteX1" fmla="*/ 1548753 w 2697295"/>
              <a:gd name="connsiteY1" fmla="*/ 126552 h 1012413"/>
              <a:gd name="connsiteX2" fmla="*/ 0 w 2697295"/>
              <a:gd name="connsiteY2" fmla="*/ 873810 h 1012413"/>
              <a:gd name="connsiteX3" fmla="*/ 204893 w 2697295"/>
              <a:gd name="connsiteY3" fmla="*/ 1012414 h 1012413"/>
              <a:gd name="connsiteX4" fmla="*/ 307340 w 2697295"/>
              <a:gd name="connsiteY4" fmla="*/ 958178 h 1012413"/>
              <a:gd name="connsiteX5" fmla="*/ 156683 w 2697295"/>
              <a:gd name="connsiteY5" fmla="*/ 849705 h 1012413"/>
              <a:gd name="connsiteX6" fmla="*/ 1458359 w 2697295"/>
              <a:gd name="connsiteY6" fmla="*/ 277209 h 1012413"/>
              <a:gd name="connsiteX7" fmla="*/ 2555141 w 2697295"/>
              <a:gd name="connsiteY7" fmla="*/ 970230 h 1012413"/>
              <a:gd name="connsiteX8" fmla="*/ 1639147 w 2697295"/>
              <a:gd name="connsiteY8" fmla="*/ 228998 h 1012413"/>
              <a:gd name="connsiteX9" fmla="*/ 2350248 w 2697295"/>
              <a:gd name="connsiteY9" fmla="*/ 114499 h 1012413"/>
              <a:gd name="connsiteX10" fmla="*/ 2645536 w 2697295"/>
              <a:gd name="connsiteY10" fmla="*/ 204893 h 1012413"/>
              <a:gd name="connsiteX11" fmla="*/ 2687719 w 2697295"/>
              <a:gd name="connsiteY11" fmla="*/ 150657 h 1012413"/>
              <a:gd name="connsiteX12" fmla="*/ 2302038 w 2697295"/>
              <a:gd name="connsiteY12" fmla="*/ 0 h 1012413"/>
              <a:gd name="connsiteX13" fmla="*/ 1723515 w 2697295"/>
              <a:gd name="connsiteY13" fmla="*/ 78341 h 1012413"/>
              <a:gd name="connsiteX0" fmla="*/ 1723515 w 2697295"/>
              <a:gd name="connsiteY0" fmla="*/ 78341 h 1012414"/>
              <a:gd name="connsiteX1" fmla="*/ 1548753 w 2697295"/>
              <a:gd name="connsiteY1" fmla="*/ 126552 h 1012414"/>
              <a:gd name="connsiteX2" fmla="*/ 0 w 2697295"/>
              <a:gd name="connsiteY2" fmla="*/ 873810 h 1012414"/>
              <a:gd name="connsiteX3" fmla="*/ 204893 w 2697295"/>
              <a:gd name="connsiteY3" fmla="*/ 1012414 h 1012414"/>
              <a:gd name="connsiteX4" fmla="*/ 307340 w 2697295"/>
              <a:gd name="connsiteY4" fmla="*/ 958178 h 1012414"/>
              <a:gd name="connsiteX5" fmla="*/ 156683 w 2697295"/>
              <a:gd name="connsiteY5" fmla="*/ 849705 h 1012414"/>
              <a:gd name="connsiteX6" fmla="*/ 1458359 w 2697295"/>
              <a:gd name="connsiteY6" fmla="*/ 277209 h 1012414"/>
              <a:gd name="connsiteX7" fmla="*/ 1639147 w 2697295"/>
              <a:gd name="connsiteY7" fmla="*/ 228998 h 1012414"/>
              <a:gd name="connsiteX8" fmla="*/ 2350248 w 2697295"/>
              <a:gd name="connsiteY8" fmla="*/ 114499 h 1012414"/>
              <a:gd name="connsiteX9" fmla="*/ 2645536 w 2697295"/>
              <a:gd name="connsiteY9" fmla="*/ 204893 h 1012414"/>
              <a:gd name="connsiteX10" fmla="*/ 2687719 w 2697295"/>
              <a:gd name="connsiteY10" fmla="*/ 150657 h 1012414"/>
              <a:gd name="connsiteX11" fmla="*/ 2302038 w 2697295"/>
              <a:gd name="connsiteY11" fmla="*/ 0 h 1012414"/>
              <a:gd name="connsiteX12" fmla="*/ 1723515 w 2697295"/>
              <a:gd name="connsiteY12" fmla="*/ 78341 h 101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7295" h="1012414">
                <a:moveTo>
                  <a:pt x="1723515" y="78341"/>
                </a:moveTo>
                <a:cubicBezTo>
                  <a:pt x="1597968" y="99433"/>
                  <a:pt x="1836006" y="-6026"/>
                  <a:pt x="1548753" y="126552"/>
                </a:cubicBezTo>
                <a:cubicBezTo>
                  <a:pt x="1199229" y="228998"/>
                  <a:pt x="0" y="596601"/>
                  <a:pt x="0" y="873810"/>
                </a:cubicBezTo>
                <a:cubicBezTo>
                  <a:pt x="0" y="928046"/>
                  <a:pt x="84368" y="1012414"/>
                  <a:pt x="204893" y="1012414"/>
                </a:cubicBezTo>
                <a:cubicBezTo>
                  <a:pt x="265156" y="1012414"/>
                  <a:pt x="307340" y="988309"/>
                  <a:pt x="307340" y="958178"/>
                </a:cubicBezTo>
                <a:cubicBezTo>
                  <a:pt x="307340" y="891889"/>
                  <a:pt x="156683" y="897915"/>
                  <a:pt x="156683" y="849705"/>
                </a:cubicBezTo>
                <a:cubicBezTo>
                  <a:pt x="156683" y="729179"/>
                  <a:pt x="855731" y="457997"/>
                  <a:pt x="1458359" y="277209"/>
                </a:cubicBezTo>
                <a:cubicBezTo>
                  <a:pt x="1705436" y="173758"/>
                  <a:pt x="1490499" y="256116"/>
                  <a:pt x="1639147" y="228998"/>
                </a:cubicBezTo>
                <a:cubicBezTo>
                  <a:pt x="1813909" y="180788"/>
                  <a:pt x="2079065" y="114499"/>
                  <a:pt x="2350248" y="114499"/>
                </a:cubicBezTo>
                <a:cubicBezTo>
                  <a:pt x="2555141" y="114499"/>
                  <a:pt x="2609378" y="192841"/>
                  <a:pt x="2645536" y="204893"/>
                </a:cubicBezTo>
                <a:cubicBezTo>
                  <a:pt x="2687719" y="216946"/>
                  <a:pt x="2711825" y="186814"/>
                  <a:pt x="2687719" y="150657"/>
                </a:cubicBezTo>
                <a:cubicBezTo>
                  <a:pt x="2645536" y="96420"/>
                  <a:pt x="2573220" y="0"/>
                  <a:pt x="2302038" y="0"/>
                </a:cubicBezTo>
                <a:cubicBezTo>
                  <a:pt x="2187539" y="0"/>
                  <a:pt x="1952514" y="30131"/>
                  <a:pt x="1723515" y="78341"/>
                </a:cubicBezTo>
                <a:close/>
              </a:path>
            </a:pathLst>
          </a:custGeom>
          <a:solidFill>
            <a:schemeClr val="bg2"/>
          </a:solidFill>
          <a:ln w="60232" cap="flat">
            <a:noFill/>
            <a:prstDash val="solid"/>
            <a:miter/>
          </a:ln>
        </p:spPr>
        <p:txBody>
          <a:bodyPr rtlCol="0" anchor="ctr"/>
          <a:lstStyle/>
          <a:p>
            <a:endParaRPr lang="nl-NL" dirty="0"/>
          </a:p>
        </p:txBody>
      </p:sp>
      <p:sp>
        <p:nvSpPr>
          <p:cNvPr id="70" name="Vrije vorm: vorm 69">
            <a:extLst>
              <a:ext uri="{FF2B5EF4-FFF2-40B4-BE49-F238E27FC236}">
                <a16:creationId xmlns:a16="http://schemas.microsoft.com/office/drawing/2014/main" id="{4967A2DA-3B84-4D15-9291-5AD6041AD317}"/>
              </a:ext>
            </a:extLst>
          </p:cNvPr>
          <p:cNvSpPr/>
          <p:nvPr userDrawn="1"/>
        </p:nvSpPr>
        <p:spPr>
          <a:xfrm>
            <a:off x="6534165" y="4667512"/>
            <a:ext cx="438301" cy="556994"/>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6 w 1187180"/>
              <a:gd name="connsiteY0" fmla="*/ 98118 h 971927"/>
              <a:gd name="connsiteX1" fmla="*/ 464027 w 1187180"/>
              <a:gd name="connsiteY1" fmla="*/ 586246 h 971927"/>
              <a:gd name="connsiteX2" fmla="*/ 289264 w 1187180"/>
              <a:gd name="connsiteY2" fmla="*/ 357247 h 971927"/>
              <a:gd name="connsiteX3" fmla="*/ 3 w 1187180"/>
              <a:gd name="connsiteY3" fmla="*/ 598299 h 971927"/>
              <a:gd name="connsiteX4" fmla="*/ 283238 w 1187180"/>
              <a:gd name="connsiteY4" fmla="*/ 574193 h 971927"/>
              <a:gd name="connsiteX5" fmla="*/ 464027 w 1187180"/>
              <a:gd name="connsiteY5" fmla="*/ 682666 h 971927"/>
              <a:gd name="connsiteX6" fmla="*/ 626736 w 1187180"/>
              <a:gd name="connsiteY6" fmla="*/ 604325 h 971927"/>
              <a:gd name="connsiteX7" fmla="*/ 650841 w 1187180"/>
              <a:gd name="connsiteY7" fmla="*/ 646509 h 971927"/>
              <a:gd name="connsiteX8" fmla="*/ 584552 w 1187180"/>
              <a:gd name="connsiteY8" fmla="*/ 923718 h 971927"/>
              <a:gd name="connsiteX9" fmla="*/ 638788 w 1187180"/>
              <a:gd name="connsiteY9" fmla="*/ 971927 h 971927"/>
              <a:gd name="connsiteX10" fmla="*/ 686999 w 1187180"/>
              <a:gd name="connsiteY10" fmla="*/ 941796 h 971927"/>
              <a:gd name="connsiteX11" fmla="*/ 735209 w 1187180"/>
              <a:gd name="connsiteY11" fmla="*/ 779087 h 971927"/>
              <a:gd name="connsiteX12" fmla="*/ 1187180 w 1187180"/>
              <a:gd name="connsiteY12" fmla="*/ 80039 h 971927"/>
              <a:gd name="connsiteX13" fmla="*/ 1078707 w 1187180"/>
              <a:gd name="connsiteY13" fmla="*/ 1697 h 971927"/>
              <a:gd name="connsiteX14" fmla="*/ 934076 w 1187180"/>
              <a:gd name="connsiteY14" fmla="*/ 98118 h 971927"/>
              <a:gd name="connsiteX15" fmla="*/ 126555 w 1187180"/>
              <a:gd name="connsiteY15" fmla="*/ 580220 h 971927"/>
              <a:gd name="connsiteX16" fmla="*/ 108476 w 1187180"/>
              <a:gd name="connsiteY16" fmla="*/ 562141 h 971927"/>
              <a:gd name="connsiteX17" fmla="*/ 216949 w 1187180"/>
              <a:gd name="connsiteY17" fmla="*/ 459694 h 971927"/>
              <a:gd name="connsiteX18" fmla="*/ 241054 w 1187180"/>
              <a:gd name="connsiteY18" fmla="*/ 477773 h 971927"/>
              <a:gd name="connsiteX19" fmla="*/ 126555 w 1187180"/>
              <a:gd name="connsiteY19" fmla="*/ 580220 h 971927"/>
              <a:gd name="connsiteX0" fmla="*/ 825600 w 1078704"/>
              <a:gd name="connsiteY0" fmla="*/ 98118 h 971927"/>
              <a:gd name="connsiteX1" fmla="*/ 355551 w 1078704"/>
              <a:gd name="connsiteY1" fmla="*/ 586246 h 971927"/>
              <a:gd name="connsiteX2" fmla="*/ 180788 w 1078704"/>
              <a:gd name="connsiteY2" fmla="*/ 357247 h 971927"/>
              <a:gd name="connsiteX3" fmla="*/ 174762 w 1078704"/>
              <a:gd name="connsiteY3" fmla="*/ 574193 h 971927"/>
              <a:gd name="connsiteX4" fmla="*/ 355551 w 1078704"/>
              <a:gd name="connsiteY4" fmla="*/ 682666 h 971927"/>
              <a:gd name="connsiteX5" fmla="*/ 518260 w 1078704"/>
              <a:gd name="connsiteY5" fmla="*/ 604325 h 971927"/>
              <a:gd name="connsiteX6" fmla="*/ 542365 w 1078704"/>
              <a:gd name="connsiteY6" fmla="*/ 646509 h 971927"/>
              <a:gd name="connsiteX7" fmla="*/ 476076 w 1078704"/>
              <a:gd name="connsiteY7" fmla="*/ 923718 h 971927"/>
              <a:gd name="connsiteX8" fmla="*/ 530312 w 1078704"/>
              <a:gd name="connsiteY8" fmla="*/ 971927 h 971927"/>
              <a:gd name="connsiteX9" fmla="*/ 578523 w 1078704"/>
              <a:gd name="connsiteY9" fmla="*/ 941796 h 971927"/>
              <a:gd name="connsiteX10" fmla="*/ 626733 w 1078704"/>
              <a:gd name="connsiteY10" fmla="*/ 779087 h 971927"/>
              <a:gd name="connsiteX11" fmla="*/ 1078704 w 1078704"/>
              <a:gd name="connsiteY11" fmla="*/ 80039 h 971927"/>
              <a:gd name="connsiteX12" fmla="*/ 970231 w 1078704"/>
              <a:gd name="connsiteY12" fmla="*/ 1697 h 971927"/>
              <a:gd name="connsiteX13" fmla="*/ 825600 w 1078704"/>
              <a:gd name="connsiteY13" fmla="*/ 98118 h 971927"/>
              <a:gd name="connsiteX14" fmla="*/ 18079 w 1078704"/>
              <a:gd name="connsiteY14" fmla="*/ 580220 h 971927"/>
              <a:gd name="connsiteX15" fmla="*/ 0 w 1078704"/>
              <a:gd name="connsiteY15" fmla="*/ 562141 h 971927"/>
              <a:gd name="connsiteX16" fmla="*/ 108473 w 1078704"/>
              <a:gd name="connsiteY16" fmla="*/ 459694 h 971927"/>
              <a:gd name="connsiteX17" fmla="*/ 132578 w 1078704"/>
              <a:gd name="connsiteY17" fmla="*/ 477773 h 971927"/>
              <a:gd name="connsiteX18" fmla="*/ 18079 w 1078704"/>
              <a:gd name="connsiteY18" fmla="*/ 580220 h 971927"/>
              <a:gd name="connsiteX0" fmla="*/ 825600 w 1078704"/>
              <a:gd name="connsiteY0" fmla="*/ 98118 h 971927"/>
              <a:gd name="connsiteX1" fmla="*/ 355551 w 1078704"/>
              <a:gd name="connsiteY1" fmla="*/ 586246 h 971927"/>
              <a:gd name="connsiteX2" fmla="*/ 174762 w 1078704"/>
              <a:gd name="connsiteY2" fmla="*/ 574193 h 971927"/>
              <a:gd name="connsiteX3" fmla="*/ 355551 w 1078704"/>
              <a:gd name="connsiteY3" fmla="*/ 682666 h 971927"/>
              <a:gd name="connsiteX4" fmla="*/ 518260 w 1078704"/>
              <a:gd name="connsiteY4" fmla="*/ 604325 h 971927"/>
              <a:gd name="connsiteX5" fmla="*/ 542365 w 1078704"/>
              <a:gd name="connsiteY5" fmla="*/ 646509 h 971927"/>
              <a:gd name="connsiteX6" fmla="*/ 476076 w 1078704"/>
              <a:gd name="connsiteY6" fmla="*/ 923718 h 971927"/>
              <a:gd name="connsiteX7" fmla="*/ 530312 w 1078704"/>
              <a:gd name="connsiteY7" fmla="*/ 971927 h 971927"/>
              <a:gd name="connsiteX8" fmla="*/ 578523 w 1078704"/>
              <a:gd name="connsiteY8" fmla="*/ 941796 h 971927"/>
              <a:gd name="connsiteX9" fmla="*/ 626733 w 1078704"/>
              <a:gd name="connsiteY9" fmla="*/ 779087 h 971927"/>
              <a:gd name="connsiteX10" fmla="*/ 1078704 w 1078704"/>
              <a:gd name="connsiteY10" fmla="*/ 80039 h 971927"/>
              <a:gd name="connsiteX11" fmla="*/ 970231 w 1078704"/>
              <a:gd name="connsiteY11" fmla="*/ 1697 h 971927"/>
              <a:gd name="connsiteX12" fmla="*/ 825600 w 1078704"/>
              <a:gd name="connsiteY12" fmla="*/ 98118 h 971927"/>
              <a:gd name="connsiteX13" fmla="*/ 18079 w 1078704"/>
              <a:gd name="connsiteY13" fmla="*/ 580220 h 971927"/>
              <a:gd name="connsiteX14" fmla="*/ 0 w 1078704"/>
              <a:gd name="connsiteY14" fmla="*/ 562141 h 971927"/>
              <a:gd name="connsiteX15" fmla="*/ 108473 w 1078704"/>
              <a:gd name="connsiteY15" fmla="*/ 459694 h 971927"/>
              <a:gd name="connsiteX16" fmla="*/ 132578 w 1078704"/>
              <a:gd name="connsiteY16" fmla="*/ 477773 h 971927"/>
              <a:gd name="connsiteX17" fmla="*/ 18079 w 1078704"/>
              <a:gd name="connsiteY17" fmla="*/ 580220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8079 w 1078704"/>
              <a:gd name="connsiteY12" fmla="*/ 580220 h 971927"/>
              <a:gd name="connsiteX13" fmla="*/ 0 w 1078704"/>
              <a:gd name="connsiteY13" fmla="*/ 562141 h 971927"/>
              <a:gd name="connsiteX14" fmla="*/ 108473 w 1078704"/>
              <a:gd name="connsiteY14" fmla="*/ 459694 h 971927"/>
              <a:gd name="connsiteX15" fmla="*/ 132578 w 1078704"/>
              <a:gd name="connsiteY15" fmla="*/ 477773 h 971927"/>
              <a:gd name="connsiteX16" fmla="*/ 18079 w 1078704"/>
              <a:gd name="connsiteY16" fmla="*/ 580220 h 971927"/>
              <a:gd name="connsiteX0" fmla="*/ 825752 w 1078856"/>
              <a:gd name="connsiteY0" fmla="*/ 98118 h 971927"/>
              <a:gd name="connsiteX1" fmla="*/ 355703 w 1078856"/>
              <a:gd name="connsiteY1" fmla="*/ 586246 h 971927"/>
              <a:gd name="connsiteX2" fmla="*/ 355703 w 1078856"/>
              <a:gd name="connsiteY2" fmla="*/ 682666 h 971927"/>
              <a:gd name="connsiteX3" fmla="*/ 518412 w 1078856"/>
              <a:gd name="connsiteY3" fmla="*/ 604325 h 971927"/>
              <a:gd name="connsiteX4" fmla="*/ 542517 w 1078856"/>
              <a:gd name="connsiteY4" fmla="*/ 646509 h 971927"/>
              <a:gd name="connsiteX5" fmla="*/ 476228 w 1078856"/>
              <a:gd name="connsiteY5" fmla="*/ 923718 h 971927"/>
              <a:gd name="connsiteX6" fmla="*/ 530464 w 1078856"/>
              <a:gd name="connsiteY6" fmla="*/ 971927 h 971927"/>
              <a:gd name="connsiteX7" fmla="*/ 578675 w 1078856"/>
              <a:gd name="connsiteY7" fmla="*/ 941796 h 971927"/>
              <a:gd name="connsiteX8" fmla="*/ 626885 w 1078856"/>
              <a:gd name="connsiteY8" fmla="*/ 779087 h 971927"/>
              <a:gd name="connsiteX9" fmla="*/ 1078856 w 1078856"/>
              <a:gd name="connsiteY9" fmla="*/ 80039 h 971927"/>
              <a:gd name="connsiteX10" fmla="*/ 970383 w 1078856"/>
              <a:gd name="connsiteY10" fmla="*/ 1697 h 971927"/>
              <a:gd name="connsiteX11" fmla="*/ 825752 w 1078856"/>
              <a:gd name="connsiteY11" fmla="*/ 98118 h 971927"/>
              <a:gd name="connsiteX12" fmla="*/ 132730 w 1078856"/>
              <a:gd name="connsiteY12" fmla="*/ 477773 h 971927"/>
              <a:gd name="connsiteX13" fmla="*/ 152 w 1078856"/>
              <a:gd name="connsiteY13" fmla="*/ 562141 h 971927"/>
              <a:gd name="connsiteX14" fmla="*/ 108625 w 1078856"/>
              <a:gd name="connsiteY14" fmla="*/ 459694 h 971927"/>
              <a:gd name="connsiteX15" fmla="*/ 132730 w 1078856"/>
              <a:gd name="connsiteY15" fmla="*/ 477773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08473 w 1078704"/>
              <a:gd name="connsiteY12" fmla="*/ 459694 h 971927"/>
              <a:gd name="connsiteX13" fmla="*/ 0 w 1078704"/>
              <a:gd name="connsiteY13" fmla="*/ 562141 h 971927"/>
              <a:gd name="connsiteX14" fmla="*/ 108473 w 1078704"/>
              <a:gd name="connsiteY14" fmla="*/ 459694 h 971927"/>
              <a:gd name="connsiteX0" fmla="*/ 511710 w 764814"/>
              <a:gd name="connsiteY0" fmla="*/ 98118 h 971927"/>
              <a:gd name="connsiteX1" fmla="*/ 41661 w 764814"/>
              <a:gd name="connsiteY1" fmla="*/ 586246 h 971927"/>
              <a:gd name="connsiteX2" fmla="*/ 41661 w 764814"/>
              <a:gd name="connsiteY2" fmla="*/ 682666 h 971927"/>
              <a:gd name="connsiteX3" fmla="*/ 204370 w 764814"/>
              <a:gd name="connsiteY3" fmla="*/ 604325 h 971927"/>
              <a:gd name="connsiteX4" fmla="*/ 228475 w 764814"/>
              <a:gd name="connsiteY4" fmla="*/ 646509 h 971927"/>
              <a:gd name="connsiteX5" fmla="*/ 162186 w 764814"/>
              <a:gd name="connsiteY5" fmla="*/ 923718 h 971927"/>
              <a:gd name="connsiteX6" fmla="*/ 216422 w 764814"/>
              <a:gd name="connsiteY6" fmla="*/ 971927 h 971927"/>
              <a:gd name="connsiteX7" fmla="*/ 264633 w 764814"/>
              <a:gd name="connsiteY7" fmla="*/ 941796 h 971927"/>
              <a:gd name="connsiteX8" fmla="*/ 312843 w 764814"/>
              <a:gd name="connsiteY8" fmla="*/ 779087 h 971927"/>
              <a:gd name="connsiteX9" fmla="*/ 764814 w 764814"/>
              <a:gd name="connsiteY9" fmla="*/ 80039 h 971927"/>
              <a:gd name="connsiteX10" fmla="*/ 656341 w 764814"/>
              <a:gd name="connsiteY10" fmla="*/ 1697 h 971927"/>
              <a:gd name="connsiteX11" fmla="*/ 511710 w 764814"/>
              <a:gd name="connsiteY11" fmla="*/ 98118 h 9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4814" h="971927">
                <a:moveTo>
                  <a:pt x="511710" y="98118"/>
                </a:moveTo>
                <a:cubicBezTo>
                  <a:pt x="403237" y="393405"/>
                  <a:pt x="120002" y="488821"/>
                  <a:pt x="41661" y="586246"/>
                </a:cubicBezTo>
                <a:cubicBezTo>
                  <a:pt x="-36680" y="683671"/>
                  <a:pt x="14543" y="679653"/>
                  <a:pt x="41661" y="682666"/>
                </a:cubicBezTo>
                <a:cubicBezTo>
                  <a:pt x="68779" y="685679"/>
                  <a:pt x="168212" y="604325"/>
                  <a:pt x="204370" y="604325"/>
                </a:cubicBezTo>
                <a:cubicBezTo>
                  <a:pt x="216422" y="604325"/>
                  <a:pt x="228475" y="610351"/>
                  <a:pt x="228475" y="646509"/>
                </a:cubicBezTo>
                <a:cubicBezTo>
                  <a:pt x="228475" y="700745"/>
                  <a:pt x="162186" y="875507"/>
                  <a:pt x="162186" y="923718"/>
                </a:cubicBezTo>
                <a:cubicBezTo>
                  <a:pt x="162186" y="953849"/>
                  <a:pt x="192318" y="971927"/>
                  <a:pt x="216422" y="971927"/>
                </a:cubicBezTo>
                <a:cubicBezTo>
                  <a:pt x="240527" y="971927"/>
                  <a:pt x="258606" y="959875"/>
                  <a:pt x="264633" y="941796"/>
                </a:cubicBezTo>
                <a:cubicBezTo>
                  <a:pt x="282712" y="881533"/>
                  <a:pt x="294764" y="827297"/>
                  <a:pt x="312843" y="779087"/>
                </a:cubicBezTo>
                <a:cubicBezTo>
                  <a:pt x="547867" y="13750"/>
                  <a:pt x="764814" y="248775"/>
                  <a:pt x="764814" y="80039"/>
                </a:cubicBezTo>
                <a:cubicBezTo>
                  <a:pt x="764814" y="19776"/>
                  <a:pt x="716603" y="1697"/>
                  <a:pt x="656341" y="1697"/>
                </a:cubicBezTo>
                <a:cubicBezTo>
                  <a:pt x="596078" y="-10355"/>
                  <a:pt x="535815" y="43881"/>
                  <a:pt x="511710" y="98118"/>
                </a:cubicBezTo>
                <a:close/>
              </a:path>
            </a:pathLst>
          </a:custGeom>
          <a:solidFill>
            <a:schemeClr val="bg2"/>
          </a:solidFill>
          <a:ln w="60232" cap="flat">
            <a:noFill/>
            <a:prstDash val="solid"/>
            <a:miter/>
          </a:ln>
        </p:spPr>
        <p:txBody>
          <a:bodyPr rtlCol="0" anchor="ctr"/>
          <a:lstStyle/>
          <a:p>
            <a:endParaRPr lang="nl-NL" dirty="0"/>
          </a:p>
        </p:txBody>
      </p:sp>
      <p:sp>
        <p:nvSpPr>
          <p:cNvPr id="71" name="Vrije vorm: vorm 70">
            <a:extLst>
              <a:ext uri="{FF2B5EF4-FFF2-40B4-BE49-F238E27FC236}">
                <a16:creationId xmlns:a16="http://schemas.microsoft.com/office/drawing/2014/main" id="{03BF6193-4E54-422C-99C1-2774EAC0C1F0}"/>
              </a:ext>
            </a:extLst>
          </p:cNvPr>
          <p:cNvSpPr/>
          <p:nvPr userDrawn="1"/>
        </p:nvSpPr>
        <p:spPr>
          <a:xfrm>
            <a:off x="7545216" y="4827207"/>
            <a:ext cx="314272" cy="388047"/>
          </a:xfrm>
          <a:custGeom>
            <a:avLst/>
            <a:gdLst>
              <a:gd name="connsiteX0" fmla="*/ 196492 w 374873"/>
              <a:gd name="connsiteY0" fmla="*/ 162068 h 462873"/>
              <a:gd name="connsiteX1" fmla="*/ 190525 w 374873"/>
              <a:gd name="connsiteY1" fmla="*/ 182104 h 462873"/>
              <a:gd name="connsiteX2" fmla="*/ 156540 w 374873"/>
              <a:gd name="connsiteY2" fmla="*/ 223942 h 462873"/>
              <a:gd name="connsiteX3" fmla="*/ 148969 w 374873"/>
              <a:gd name="connsiteY3" fmla="*/ 226933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0" fmla="*/ 196492 w 374873"/>
              <a:gd name="connsiteY0" fmla="*/ 162068 h 462873"/>
              <a:gd name="connsiteX1" fmla="*/ 190525 w 374873"/>
              <a:gd name="connsiteY1" fmla="*/ 182104 h 462873"/>
              <a:gd name="connsiteX2" fmla="*/ 156540 w 374873"/>
              <a:gd name="connsiteY2" fmla="*/ 223942 h 462873"/>
              <a:gd name="connsiteX3" fmla="*/ 196492 w 374873"/>
              <a:gd name="connsiteY3" fmla="*/ 162068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13" fmla="*/ 315227 w 374873"/>
              <a:gd name="connsiteY13" fmla="*/ 0 h 462873"/>
              <a:gd name="connsiteX0" fmla="*/ 156540 w 374873"/>
              <a:gd name="connsiteY0" fmla="*/ 223942 h 462873"/>
              <a:gd name="connsiteX1" fmla="*/ 190525 w 374873"/>
              <a:gd name="connsiteY1" fmla="*/ 182104 h 462873"/>
              <a:gd name="connsiteX2" fmla="*/ 156540 w 374873"/>
              <a:gd name="connsiteY2" fmla="*/ 223942 h 462873"/>
              <a:gd name="connsiteX3" fmla="*/ 315227 w 374873"/>
              <a:gd name="connsiteY3" fmla="*/ 0 h 462873"/>
              <a:gd name="connsiteX4" fmla="*/ 343977 w 374873"/>
              <a:gd name="connsiteY4" fmla="*/ 18483 h 462873"/>
              <a:gd name="connsiteX5" fmla="*/ 374873 w 374873"/>
              <a:gd name="connsiteY5" fmla="*/ 125074 h 462873"/>
              <a:gd name="connsiteX6" fmla="*/ 28835 w 374873"/>
              <a:gd name="connsiteY6" fmla="*/ 462873 h 462873"/>
              <a:gd name="connsiteX7" fmla="*/ 0 w 374873"/>
              <a:gd name="connsiteY7" fmla="*/ 442275 h 462873"/>
              <a:gd name="connsiteX8" fmla="*/ 41194 w 374873"/>
              <a:gd name="connsiteY8" fmla="*/ 401081 h 462873"/>
              <a:gd name="connsiteX9" fmla="*/ 296602 w 374873"/>
              <a:gd name="connsiteY9" fmla="*/ 120955 h 462873"/>
              <a:gd name="connsiteX10" fmla="*/ 285274 w 374873"/>
              <a:gd name="connsiteY10" fmla="*/ 80275 h 462873"/>
              <a:gd name="connsiteX11" fmla="*/ 263342 w 374873"/>
              <a:gd name="connsiteY11" fmla="*/ 70821 h 462873"/>
              <a:gd name="connsiteX12" fmla="*/ 315227 w 374873"/>
              <a:gd name="connsiteY12" fmla="*/ 0 h 462873"/>
              <a:gd name="connsiteX0" fmla="*/ 315227 w 374873"/>
              <a:gd name="connsiteY0" fmla="*/ 0 h 462873"/>
              <a:gd name="connsiteX1" fmla="*/ 343977 w 374873"/>
              <a:gd name="connsiteY1" fmla="*/ 18483 h 462873"/>
              <a:gd name="connsiteX2" fmla="*/ 374873 w 374873"/>
              <a:gd name="connsiteY2" fmla="*/ 125074 h 462873"/>
              <a:gd name="connsiteX3" fmla="*/ 28835 w 374873"/>
              <a:gd name="connsiteY3" fmla="*/ 462873 h 462873"/>
              <a:gd name="connsiteX4" fmla="*/ 0 w 374873"/>
              <a:gd name="connsiteY4" fmla="*/ 442275 h 462873"/>
              <a:gd name="connsiteX5" fmla="*/ 41194 w 374873"/>
              <a:gd name="connsiteY5" fmla="*/ 401081 h 462873"/>
              <a:gd name="connsiteX6" fmla="*/ 296602 w 374873"/>
              <a:gd name="connsiteY6" fmla="*/ 120955 h 462873"/>
              <a:gd name="connsiteX7" fmla="*/ 285274 w 374873"/>
              <a:gd name="connsiteY7" fmla="*/ 80275 h 462873"/>
              <a:gd name="connsiteX8" fmla="*/ 263342 w 374873"/>
              <a:gd name="connsiteY8" fmla="*/ 70821 h 462873"/>
              <a:gd name="connsiteX9" fmla="*/ 315227 w 374873"/>
              <a:gd name="connsiteY9" fmla="*/ 0 h 46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873" h="462873">
                <a:moveTo>
                  <a:pt x="315227" y="0"/>
                </a:moveTo>
                <a:lnTo>
                  <a:pt x="343977" y="18483"/>
                </a:lnTo>
                <a:cubicBezTo>
                  <a:pt x="363545" y="39595"/>
                  <a:pt x="374873" y="73581"/>
                  <a:pt x="374873" y="125074"/>
                </a:cubicBezTo>
                <a:cubicBezTo>
                  <a:pt x="374873" y="306333"/>
                  <a:pt x="82389" y="462873"/>
                  <a:pt x="28835" y="462873"/>
                </a:cubicBezTo>
                <a:cubicBezTo>
                  <a:pt x="16477" y="462873"/>
                  <a:pt x="0" y="458754"/>
                  <a:pt x="0" y="442275"/>
                </a:cubicBezTo>
                <a:cubicBezTo>
                  <a:pt x="0" y="429917"/>
                  <a:pt x="16477" y="413439"/>
                  <a:pt x="41194" y="401081"/>
                </a:cubicBezTo>
                <a:cubicBezTo>
                  <a:pt x="280125" y="281615"/>
                  <a:pt x="296602" y="170389"/>
                  <a:pt x="296602" y="120955"/>
                </a:cubicBezTo>
                <a:cubicBezTo>
                  <a:pt x="296602" y="102418"/>
                  <a:pt x="292483" y="89029"/>
                  <a:pt x="285274" y="80275"/>
                </a:cubicBezTo>
                <a:lnTo>
                  <a:pt x="263342" y="70821"/>
                </a:lnTo>
                <a:lnTo>
                  <a:pt x="315227" y="0"/>
                </a:lnTo>
                <a:close/>
              </a:path>
            </a:pathLst>
          </a:custGeom>
          <a:solidFill>
            <a:schemeClr val="bg2"/>
          </a:solidFill>
          <a:ln w="60232" cap="flat">
            <a:noFill/>
            <a:prstDash val="solid"/>
            <a:miter/>
          </a:ln>
        </p:spPr>
        <p:txBody>
          <a:bodyPr rtlCol="0" anchor="ctr"/>
          <a:lstStyle/>
          <a:p>
            <a:endParaRPr lang="nl-NL" dirty="0"/>
          </a:p>
        </p:txBody>
      </p:sp>
      <p:sp>
        <p:nvSpPr>
          <p:cNvPr id="2" name="Titel 1">
            <a:extLst>
              <a:ext uri="{FF2B5EF4-FFF2-40B4-BE49-F238E27FC236}">
                <a16:creationId xmlns:a16="http://schemas.microsoft.com/office/drawing/2014/main" id="{312B9603-7A4F-4E68-BB03-E44F6512E26D}"/>
              </a:ext>
            </a:extLst>
          </p:cNvPr>
          <p:cNvSpPr>
            <a:spLocks noGrp="1"/>
          </p:cNvSpPr>
          <p:nvPr>
            <p:ph type="title" hasCustomPrompt="1"/>
          </p:nvPr>
        </p:nvSpPr>
        <p:spPr>
          <a:xfrm>
            <a:off x="-1814" y="-504436"/>
            <a:ext cx="11114087" cy="398396"/>
          </a:xfrm>
        </p:spPr>
        <p:txBody>
          <a:bodyPr/>
          <a:lstStyle>
            <a:lvl1pPr>
              <a:defRPr sz="1400">
                <a:solidFill>
                  <a:schemeClr val="tx1"/>
                </a:solidFill>
              </a:defRPr>
            </a:lvl1pPr>
          </a:lstStyle>
          <a:p>
            <a:r>
              <a:rPr lang="nl-NL" dirty="0"/>
              <a:t>INTRO + OUTRO [LOGO ANIMATIE]</a:t>
            </a:r>
          </a:p>
        </p:txBody>
      </p:sp>
    </p:spTree>
    <p:extLst>
      <p:ext uri="{BB962C8B-B14F-4D97-AF65-F5344CB8AC3E}">
        <p14:creationId xmlns:p14="http://schemas.microsoft.com/office/powerpoint/2010/main" val="20552516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000" fill="hold"/>
                                        <p:tgtEl>
                                          <p:spTgt spid="40"/>
                                        </p:tgtEl>
                                        <p:attrNameLst>
                                          <p:attrName>ppt_x</p:attrName>
                                        </p:attrNameLst>
                                      </p:cBhvr>
                                      <p:tavLst>
                                        <p:tav tm="0">
                                          <p:val>
                                            <p:strVal val="#ppt_x"/>
                                          </p:val>
                                        </p:tav>
                                        <p:tav tm="100000">
                                          <p:val>
                                            <p:strVal val="#ppt_x"/>
                                          </p:val>
                                        </p:tav>
                                      </p:tavLst>
                                    </p:anim>
                                    <p:anim calcmode="lin" valueType="num">
                                      <p:cBhvr additive="base">
                                        <p:cTn id="8" dur="10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000" fill="hold"/>
                                        <p:tgtEl>
                                          <p:spTgt spid="42"/>
                                        </p:tgtEl>
                                        <p:attrNameLst>
                                          <p:attrName>ppt_x</p:attrName>
                                        </p:attrNameLst>
                                      </p:cBhvr>
                                      <p:tavLst>
                                        <p:tav tm="0">
                                          <p:val>
                                            <p:strVal val="#ppt_x"/>
                                          </p:val>
                                        </p:tav>
                                        <p:tav tm="100000">
                                          <p:val>
                                            <p:strVal val="#ppt_x"/>
                                          </p:val>
                                        </p:tav>
                                      </p:tavLst>
                                    </p:anim>
                                    <p:anim calcmode="lin" valueType="num">
                                      <p:cBhvr additive="base">
                                        <p:cTn id="12" dur="10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000" fill="hold"/>
                                        <p:tgtEl>
                                          <p:spTgt spid="43"/>
                                        </p:tgtEl>
                                        <p:attrNameLst>
                                          <p:attrName>ppt_x</p:attrName>
                                        </p:attrNameLst>
                                      </p:cBhvr>
                                      <p:tavLst>
                                        <p:tav tm="0">
                                          <p:val>
                                            <p:strVal val="#ppt_x"/>
                                          </p:val>
                                        </p:tav>
                                        <p:tav tm="100000">
                                          <p:val>
                                            <p:strVal val="#ppt_x"/>
                                          </p:val>
                                        </p:tav>
                                      </p:tavLst>
                                    </p:anim>
                                    <p:anim calcmode="lin" valueType="num">
                                      <p:cBhvr additive="base">
                                        <p:cTn id="16" dur="1000" fill="hold"/>
                                        <p:tgtEl>
                                          <p:spTgt spid="43"/>
                                        </p:tgtEl>
                                        <p:attrNameLst>
                                          <p:attrName>ppt_y</p:attrName>
                                        </p:attrNameLst>
                                      </p:cBhvr>
                                      <p:tavLst>
                                        <p:tav tm="0">
                                          <p:val>
                                            <p:strVal val="1+#ppt_h/2"/>
                                          </p:val>
                                        </p:tav>
                                        <p:tav tm="100000">
                                          <p:val>
                                            <p:strVal val="#ppt_y"/>
                                          </p:val>
                                        </p:tav>
                                      </p:tavLst>
                                    </p:anim>
                                  </p:childTnLst>
                                </p:cTn>
                              </p:par>
                            </p:childTnLst>
                          </p:cTn>
                        </p:par>
                        <p:par>
                          <p:cTn id="17" fill="hold">
                            <p:stCondLst>
                              <p:cond delay="1400"/>
                            </p:stCondLst>
                            <p:childTnLst>
                              <p:par>
                                <p:cTn id="18" presetID="22" presetClass="entr" presetSubtype="1" fill="hold" grpId="0" nodeType="afterEffect">
                                  <p:stCondLst>
                                    <p:cond delay="0"/>
                                  </p:stCondLst>
                                  <p:childTnLst>
                                    <p:set>
                                      <p:cBhvr>
                                        <p:cTn id="19" dur="1" fill="hold">
                                          <p:stCondLst>
                                            <p:cond delay="0"/>
                                          </p:stCondLst>
                                        </p:cTn>
                                        <p:tgtEl>
                                          <p:spTgt spid="61"/>
                                        </p:tgtEl>
                                        <p:attrNameLst>
                                          <p:attrName>style.visibility</p:attrName>
                                        </p:attrNameLst>
                                      </p:cBhvr>
                                      <p:to>
                                        <p:strVal val="visible"/>
                                      </p:to>
                                    </p:set>
                                    <p:animEffect transition="in" filter="wipe(up)">
                                      <p:cBhvr>
                                        <p:cTn id="20" dur="250"/>
                                        <p:tgtEl>
                                          <p:spTgt spid="61"/>
                                        </p:tgtEl>
                                      </p:cBhvr>
                                    </p:animEffect>
                                  </p:childTnLst>
                                </p:cTn>
                              </p:par>
                            </p:childTnLst>
                          </p:cTn>
                        </p:par>
                        <p:par>
                          <p:cTn id="21" fill="hold">
                            <p:stCondLst>
                              <p:cond delay="1650"/>
                            </p:stCondLst>
                            <p:childTnLst>
                              <p:par>
                                <p:cTn id="22" presetID="22" presetClass="entr" presetSubtype="2" fill="hold" grpId="0" nodeType="afterEffect">
                                  <p:stCondLst>
                                    <p:cond delay="0"/>
                                  </p:stCondLst>
                                  <p:childTnLst>
                                    <p:set>
                                      <p:cBhvr>
                                        <p:cTn id="23" dur="1" fill="hold">
                                          <p:stCondLst>
                                            <p:cond delay="0"/>
                                          </p:stCondLst>
                                        </p:cTn>
                                        <p:tgtEl>
                                          <p:spTgt spid="62"/>
                                        </p:tgtEl>
                                        <p:attrNameLst>
                                          <p:attrName>style.visibility</p:attrName>
                                        </p:attrNameLst>
                                      </p:cBhvr>
                                      <p:to>
                                        <p:strVal val="visible"/>
                                      </p:to>
                                    </p:set>
                                    <p:animEffect transition="in" filter="wipe(right)">
                                      <p:cBhvr>
                                        <p:cTn id="24" dur="250"/>
                                        <p:tgtEl>
                                          <p:spTgt spid="62"/>
                                        </p:tgtEl>
                                      </p:cBhvr>
                                    </p:animEffect>
                                  </p:childTnLst>
                                </p:cTn>
                              </p:par>
                            </p:childTnLst>
                          </p:cTn>
                        </p:par>
                        <p:par>
                          <p:cTn id="25" fill="hold">
                            <p:stCondLst>
                              <p:cond delay="1900"/>
                            </p:stCondLst>
                            <p:childTnLst>
                              <p:par>
                                <p:cTn id="26" presetID="22" presetClass="entr" presetSubtype="1" fill="hold" grpId="0"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wipe(up)">
                                      <p:cBhvr>
                                        <p:cTn id="28" dur="250"/>
                                        <p:tgtEl>
                                          <p:spTgt spid="59"/>
                                        </p:tgtEl>
                                      </p:cBhvr>
                                    </p:animEffect>
                                  </p:childTnLst>
                                </p:cTn>
                              </p:par>
                            </p:childTnLst>
                          </p:cTn>
                        </p:par>
                        <p:par>
                          <p:cTn id="29" fill="hold">
                            <p:stCondLst>
                              <p:cond delay="2150"/>
                            </p:stCondLst>
                            <p:childTnLst>
                              <p:par>
                                <p:cTn id="30" presetID="22" presetClass="entr" presetSubtype="8" fill="hold" grpId="0"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wipe(left)">
                                      <p:cBhvr>
                                        <p:cTn id="32" dur="250"/>
                                        <p:tgtEl>
                                          <p:spTgt spid="58"/>
                                        </p:tgtEl>
                                      </p:cBhvr>
                                    </p:animEffect>
                                  </p:childTnLst>
                                </p:cTn>
                              </p:par>
                              <p:par>
                                <p:cTn id="33" presetID="22" presetClass="entr" presetSubtype="1" fill="hold" grpId="0" nodeType="withEffect">
                                  <p:stCondLst>
                                    <p:cond delay="100"/>
                                  </p:stCondLst>
                                  <p:childTnLst>
                                    <p:set>
                                      <p:cBhvr>
                                        <p:cTn id="34" dur="1" fill="hold">
                                          <p:stCondLst>
                                            <p:cond delay="0"/>
                                          </p:stCondLst>
                                        </p:cTn>
                                        <p:tgtEl>
                                          <p:spTgt spid="70"/>
                                        </p:tgtEl>
                                        <p:attrNameLst>
                                          <p:attrName>style.visibility</p:attrName>
                                        </p:attrNameLst>
                                      </p:cBhvr>
                                      <p:to>
                                        <p:strVal val="visible"/>
                                      </p:to>
                                    </p:set>
                                    <p:animEffect transition="in" filter="wipe(up)">
                                      <p:cBhvr>
                                        <p:cTn id="35" dur="250"/>
                                        <p:tgtEl>
                                          <p:spTgt spid="70"/>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left)">
                                      <p:cBhvr>
                                        <p:cTn id="39" dur="500"/>
                                        <p:tgtEl>
                                          <p:spTgt spid="60"/>
                                        </p:tgtEl>
                                      </p:cBhvr>
                                    </p:animEffect>
                                  </p:childTnLst>
                                </p:cTn>
                              </p:par>
                              <p:par>
                                <p:cTn id="40" presetID="22" presetClass="entr" presetSubtype="1" fill="hold" grpId="0" nodeType="withEffect">
                                  <p:stCondLst>
                                    <p:cond delay="400"/>
                                  </p:stCondLst>
                                  <p:childTnLst>
                                    <p:set>
                                      <p:cBhvr>
                                        <p:cTn id="41" dur="1" fill="hold">
                                          <p:stCondLst>
                                            <p:cond delay="0"/>
                                          </p:stCondLst>
                                        </p:cTn>
                                        <p:tgtEl>
                                          <p:spTgt spid="71"/>
                                        </p:tgtEl>
                                        <p:attrNameLst>
                                          <p:attrName>style.visibility</p:attrName>
                                        </p:attrNameLst>
                                      </p:cBhvr>
                                      <p:to>
                                        <p:strVal val="visible"/>
                                      </p:to>
                                    </p:set>
                                    <p:animEffect transition="in" filter="wipe(up)">
                                      <p:cBhvr>
                                        <p:cTn id="42" dur="25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70" grpId="0" animBg="1"/>
      <p:bldP spid="71" grpId="0" animBg="1"/>
    </p:bld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Titel slide [video]">
    <p:spTree>
      <p:nvGrpSpPr>
        <p:cNvPr id="1" name=""/>
        <p:cNvGrpSpPr/>
        <p:nvPr/>
      </p:nvGrpSpPr>
      <p:grpSpPr>
        <a:xfrm>
          <a:off x="0" y="0"/>
          <a:ext cx="0" cy="0"/>
          <a:chOff x="0" y="0"/>
          <a:chExt cx="0" cy="0"/>
        </a:xfrm>
      </p:grpSpPr>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[VIDEO]</a:t>
            </a:r>
            <a:endParaRPr lang="nl-NL" sz="1400" b="1" cap="all" spc="0" baseline="0" dirty="0">
              <a:solidFill>
                <a:sysClr val="windowText" lastClr="000000"/>
              </a:solidFill>
              <a:latin typeface="+mn-lt"/>
              <a:cs typeface="Calibri" panose="020F0502020204030204" pitchFamily="34" charset="0"/>
            </a:endParaRPr>
          </a:p>
        </p:txBody>
      </p:sp>
      <p:grpSp>
        <p:nvGrpSpPr>
          <p:cNvPr id="4" name="- INSTRUCTIES">
            <a:extLst>
              <a:ext uri="{FF2B5EF4-FFF2-40B4-BE49-F238E27FC236}">
                <a16:creationId xmlns:a16="http://schemas.microsoft.com/office/drawing/2014/main" id="{4AEE2130-D245-4F6D-A245-0A58906AA889}"/>
              </a:ext>
            </a:extLst>
          </p:cNvPr>
          <p:cNvGrpSpPr/>
          <p:nvPr userDrawn="1"/>
        </p:nvGrpSpPr>
        <p:grpSpPr>
          <a:xfrm>
            <a:off x="12377595" y="-1"/>
            <a:ext cx="3693386" cy="6853711"/>
            <a:chOff x="12377595" y="-1"/>
            <a:chExt cx="3693386" cy="6853711"/>
          </a:xfrm>
        </p:grpSpPr>
        <p:sp>
          <p:nvSpPr>
            <p:cNvPr id="14" name="Rechthoek 13">
              <a:extLst>
                <a:ext uri="{FF2B5EF4-FFF2-40B4-BE49-F238E27FC236}">
                  <a16:creationId xmlns:a16="http://schemas.microsoft.com/office/drawing/2014/main" id="{C124BBEE-16FF-4173-923D-3D6311F79179}"/>
                </a:ext>
              </a:extLst>
            </p:cNvPr>
            <p:cNvSpPr/>
            <p:nvPr userDrawn="1"/>
          </p:nvSpPr>
          <p:spPr>
            <a:xfrm>
              <a:off x="12377595" y="6025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5" name="Rechthoek 14">
              <a:extLst>
                <a:ext uri="{FF2B5EF4-FFF2-40B4-BE49-F238E27FC236}">
                  <a16:creationId xmlns:a16="http://schemas.microsoft.com/office/drawing/2014/main" id="{6084C54D-C3C5-4117-BB70-5BC4E404C86B}"/>
                </a:ext>
              </a:extLst>
            </p:cNvPr>
            <p:cNvSpPr/>
            <p:nvPr userDrawn="1"/>
          </p:nvSpPr>
          <p:spPr>
            <a:xfrm>
              <a:off x="12377867" y="-1"/>
              <a:ext cx="3593091" cy="601364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6" name="Ovaal 15">
              <a:extLst>
                <a:ext uri="{FF2B5EF4-FFF2-40B4-BE49-F238E27FC236}">
                  <a16:creationId xmlns:a16="http://schemas.microsoft.com/office/drawing/2014/main" id="{B2CA9FEE-4DA5-4567-9DA6-1BFDE5A3B66F}"/>
                </a:ext>
              </a:extLst>
            </p:cNvPr>
            <p:cNvSpPr/>
            <p:nvPr userDrawn="1"/>
          </p:nvSpPr>
          <p:spPr>
            <a:xfrm>
              <a:off x="12560445"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7" name="Rechthoek 16">
              <a:extLst>
                <a:ext uri="{FF2B5EF4-FFF2-40B4-BE49-F238E27FC236}">
                  <a16:creationId xmlns:a16="http://schemas.microsoft.com/office/drawing/2014/main" id="{1A23B7CF-6E8F-416B-A9BB-CD5E864A731A}"/>
                </a:ext>
              </a:extLst>
            </p:cNvPr>
            <p:cNvSpPr/>
            <p:nvPr userDrawn="1"/>
          </p:nvSpPr>
          <p:spPr>
            <a:xfrm>
              <a:off x="12844617" y="465323"/>
              <a:ext cx="2944682" cy="98738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video door op het lipje (onderaan) te klikken. Wanneer nodig verwijder de bestaande video d.m.v.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F0435485-0BD3-4572-B7DD-49965DB07571}"/>
                </a:ext>
              </a:extLst>
            </p:cNvPr>
            <p:cNvSpPr/>
            <p:nvPr userDrawn="1"/>
          </p:nvSpPr>
          <p:spPr>
            <a:xfrm>
              <a:off x="12560445" y="197945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9" name="Rechthoek 18">
              <a:extLst>
                <a:ext uri="{FF2B5EF4-FFF2-40B4-BE49-F238E27FC236}">
                  <a16:creationId xmlns:a16="http://schemas.microsoft.com/office/drawing/2014/main" id="{74444790-35F2-4920-AC2D-0C6AF568ED36}"/>
                </a:ext>
              </a:extLst>
            </p:cNvPr>
            <p:cNvSpPr/>
            <p:nvPr userDrawn="1"/>
          </p:nvSpPr>
          <p:spPr>
            <a:xfrm>
              <a:off x="12844617" y="1979456"/>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Groep 19">
              <a:extLst>
                <a:ext uri="{FF2B5EF4-FFF2-40B4-BE49-F238E27FC236}">
                  <a16:creationId xmlns:a16="http://schemas.microsoft.com/office/drawing/2014/main" id="{B1658D9F-0BDB-44F6-91C6-4C48FBE79E36}"/>
                </a:ext>
              </a:extLst>
            </p:cNvPr>
            <p:cNvGrpSpPr/>
            <p:nvPr userDrawn="1"/>
          </p:nvGrpSpPr>
          <p:grpSpPr>
            <a:xfrm>
              <a:off x="12852713" y="2414031"/>
              <a:ext cx="825500" cy="209550"/>
              <a:chOff x="13504624" y="2482850"/>
              <a:chExt cx="825500" cy="209550"/>
            </a:xfrm>
          </p:grpSpPr>
          <p:sp>
            <p:nvSpPr>
              <p:cNvPr id="78" name="Rechthoek 77">
                <a:extLst>
                  <a:ext uri="{FF2B5EF4-FFF2-40B4-BE49-F238E27FC236}">
                    <a16:creationId xmlns:a16="http://schemas.microsoft.com/office/drawing/2014/main" id="{0C23A999-7C26-4BB7-B64B-0A9BAC7CA32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9" name="Rechte verbindingslijn 78">
                <a:extLst>
                  <a:ext uri="{FF2B5EF4-FFF2-40B4-BE49-F238E27FC236}">
                    <a16:creationId xmlns:a16="http://schemas.microsoft.com/office/drawing/2014/main" id="{CD48D5F1-46B0-4EFC-A986-90AF1E680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80" name="Gelijkbenige driehoek 79">
                <a:extLst>
                  <a:ext uri="{FF2B5EF4-FFF2-40B4-BE49-F238E27FC236}">
                    <a16:creationId xmlns:a16="http://schemas.microsoft.com/office/drawing/2014/main" id="{C1310410-C39E-44E1-9C15-20253ECFB76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641C94A3-07BF-477E-8A68-C43012447F55}"/>
                </a:ext>
              </a:extLst>
            </p:cNvPr>
            <p:cNvSpPr/>
            <p:nvPr userDrawn="1"/>
          </p:nvSpPr>
          <p:spPr>
            <a:xfrm>
              <a:off x="12560445" y="280310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2" name="Rechthoek 21">
              <a:extLst>
                <a:ext uri="{FF2B5EF4-FFF2-40B4-BE49-F238E27FC236}">
                  <a16:creationId xmlns:a16="http://schemas.microsoft.com/office/drawing/2014/main" id="{06AB35A2-3027-4EE9-A074-64214050B75B}"/>
                </a:ext>
              </a:extLst>
            </p:cNvPr>
            <p:cNvSpPr/>
            <p:nvPr userDrawn="1"/>
          </p:nvSpPr>
          <p:spPr>
            <a:xfrm>
              <a:off x="12844617" y="2803106"/>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3" name="ICOON_info">
              <a:extLst>
                <a:ext uri="{FF2B5EF4-FFF2-40B4-BE49-F238E27FC236}">
                  <a16:creationId xmlns:a16="http://schemas.microsoft.com/office/drawing/2014/main" id="{551C74A0-5A0B-4DE4-B273-474DB1A66368}"/>
                </a:ext>
              </a:extLst>
            </p:cNvPr>
            <p:cNvGrpSpPr/>
            <p:nvPr userDrawn="1"/>
          </p:nvGrpSpPr>
          <p:grpSpPr>
            <a:xfrm>
              <a:off x="15787296" y="5887072"/>
              <a:ext cx="283685" cy="283685"/>
              <a:chOff x="-510741" y="5913713"/>
              <a:chExt cx="267555" cy="267555"/>
            </a:xfrm>
          </p:grpSpPr>
          <p:sp>
            <p:nvSpPr>
              <p:cNvPr id="76" name="Ovaal 75">
                <a:extLst>
                  <a:ext uri="{FF2B5EF4-FFF2-40B4-BE49-F238E27FC236}">
                    <a16:creationId xmlns:a16="http://schemas.microsoft.com/office/drawing/2014/main" id="{14FB7C59-ECB8-4194-8D0B-55CA0D5ED0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7" name="Graphic 163" descr="Informatie">
                <a:extLst>
                  <a:ext uri="{FF2B5EF4-FFF2-40B4-BE49-F238E27FC236}">
                    <a16:creationId xmlns:a16="http://schemas.microsoft.com/office/drawing/2014/main" id="{015DD218-ECE2-45B2-AEE1-23AAC067B03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40C6D5D4-515F-43B0-B298-0E527BA335A5}"/>
                </a:ext>
              </a:extLst>
            </p:cNvPr>
            <p:cNvSpPr/>
            <p:nvPr userDrawn="1"/>
          </p:nvSpPr>
          <p:spPr>
            <a:xfrm>
              <a:off x="12560445" y="43955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5" name="Rechthoek 24">
              <a:extLst>
                <a:ext uri="{FF2B5EF4-FFF2-40B4-BE49-F238E27FC236}">
                  <a16:creationId xmlns:a16="http://schemas.microsoft.com/office/drawing/2014/main" id="{41A0D30D-4EF6-4A47-AF8E-E127FD69E0E4}"/>
                </a:ext>
              </a:extLst>
            </p:cNvPr>
            <p:cNvSpPr/>
            <p:nvPr userDrawn="1"/>
          </p:nvSpPr>
          <p:spPr>
            <a:xfrm>
              <a:off x="12844617" y="4395536"/>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6" name="Groep 25">
              <a:extLst>
                <a:ext uri="{FF2B5EF4-FFF2-40B4-BE49-F238E27FC236}">
                  <a16:creationId xmlns:a16="http://schemas.microsoft.com/office/drawing/2014/main" id="{EC5E1147-5B05-43A4-8677-9220D85C666F}"/>
                </a:ext>
              </a:extLst>
            </p:cNvPr>
            <p:cNvGrpSpPr/>
            <p:nvPr userDrawn="1"/>
          </p:nvGrpSpPr>
          <p:grpSpPr>
            <a:xfrm>
              <a:off x="12755738" y="5305097"/>
              <a:ext cx="622283" cy="612919"/>
              <a:chOff x="12617641" y="3403239"/>
              <a:chExt cx="752963" cy="741634"/>
            </a:xfrm>
          </p:grpSpPr>
          <p:grpSp>
            <p:nvGrpSpPr>
              <p:cNvPr id="60" name="Groep 59">
                <a:extLst>
                  <a:ext uri="{FF2B5EF4-FFF2-40B4-BE49-F238E27FC236}">
                    <a16:creationId xmlns:a16="http://schemas.microsoft.com/office/drawing/2014/main" id="{DA62ECC4-5D38-463A-8E9F-C435469DF934}"/>
                  </a:ext>
                </a:extLst>
              </p:cNvPr>
              <p:cNvGrpSpPr/>
              <p:nvPr userDrawn="1"/>
            </p:nvGrpSpPr>
            <p:grpSpPr>
              <a:xfrm>
                <a:off x="12771550" y="3403239"/>
                <a:ext cx="467156" cy="448491"/>
                <a:chOff x="12782177" y="3403239"/>
                <a:chExt cx="467156" cy="448491"/>
              </a:xfrm>
            </p:grpSpPr>
            <p:grpSp>
              <p:nvGrpSpPr>
                <p:cNvPr id="63" name="Groep 62">
                  <a:extLst>
                    <a:ext uri="{FF2B5EF4-FFF2-40B4-BE49-F238E27FC236}">
                      <a16:creationId xmlns:a16="http://schemas.microsoft.com/office/drawing/2014/main" id="{E868D69A-0DDB-4410-A063-1D698397EBCC}"/>
                    </a:ext>
                  </a:extLst>
                </p:cNvPr>
                <p:cNvGrpSpPr/>
                <p:nvPr userDrawn="1"/>
              </p:nvGrpSpPr>
              <p:grpSpPr>
                <a:xfrm>
                  <a:off x="12782177" y="3403239"/>
                  <a:ext cx="412972" cy="396132"/>
                  <a:chOff x="13554906" y="3320109"/>
                  <a:chExt cx="443912" cy="425811"/>
                </a:xfrm>
              </p:grpSpPr>
              <p:grpSp>
                <p:nvGrpSpPr>
                  <p:cNvPr id="70" name="Groep 69">
                    <a:extLst>
                      <a:ext uri="{FF2B5EF4-FFF2-40B4-BE49-F238E27FC236}">
                        <a16:creationId xmlns:a16="http://schemas.microsoft.com/office/drawing/2014/main" id="{36D04F82-987C-4BEF-A787-E4A77F63792B}"/>
                      </a:ext>
                    </a:extLst>
                  </p:cNvPr>
                  <p:cNvGrpSpPr/>
                  <p:nvPr userDrawn="1"/>
                </p:nvGrpSpPr>
                <p:grpSpPr>
                  <a:xfrm>
                    <a:off x="13554906" y="3320109"/>
                    <a:ext cx="443912" cy="425811"/>
                    <a:chOff x="12909684" y="1276143"/>
                    <a:chExt cx="443912" cy="425811"/>
                  </a:xfrm>
                </p:grpSpPr>
                <p:sp>
                  <p:nvSpPr>
                    <p:cNvPr id="73" name="Rechthoek 72">
                      <a:extLst>
                        <a:ext uri="{FF2B5EF4-FFF2-40B4-BE49-F238E27FC236}">
                          <a16:creationId xmlns:a16="http://schemas.microsoft.com/office/drawing/2014/main" id="{700F1E0E-EA1F-48F2-ABC1-59B351995E5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09A20D9E-E960-4540-8BAE-850E87FF990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5" name="Ovaal 74">
                      <a:extLst>
                        <a:ext uri="{FF2B5EF4-FFF2-40B4-BE49-F238E27FC236}">
                          <a16:creationId xmlns:a16="http://schemas.microsoft.com/office/drawing/2014/main" id="{283327F2-0EF8-425A-A1FE-019F3493C50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1" name="Afbeelding 70">
                    <a:extLst>
                      <a:ext uri="{FF2B5EF4-FFF2-40B4-BE49-F238E27FC236}">
                        <a16:creationId xmlns:a16="http://schemas.microsoft.com/office/drawing/2014/main" id="{D5A551C5-7946-493B-8AA9-1222DE6E354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2" name="Afbeelding 71">
                    <a:extLst>
                      <a:ext uri="{FF2B5EF4-FFF2-40B4-BE49-F238E27FC236}">
                        <a16:creationId xmlns:a16="http://schemas.microsoft.com/office/drawing/2014/main" id="{E2198678-6ED0-4341-A5D0-F72BDC01FC2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4" name="Groep 63">
                  <a:extLst>
                    <a:ext uri="{FF2B5EF4-FFF2-40B4-BE49-F238E27FC236}">
                      <a16:creationId xmlns:a16="http://schemas.microsoft.com/office/drawing/2014/main" id="{7E556746-5D4C-4936-83D2-0DCF7A93571A}"/>
                    </a:ext>
                  </a:extLst>
                </p:cNvPr>
                <p:cNvGrpSpPr/>
                <p:nvPr userDrawn="1"/>
              </p:nvGrpSpPr>
              <p:grpSpPr>
                <a:xfrm>
                  <a:off x="13103513" y="3705268"/>
                  <a:ext cx="145820" cy="146462"/>
                  <a:chOff x="13096169" y="3602278"/>
                  <a:chExt cx="145820" cy="146462"/>
                </a:xfrm>
              </p:grpSpPr>
              <p:sp>
                <p:nvSpPr>
                  <p:cNvPr id="68" name="Rechthoek 67">
                    <a:extLst>
                      <a:ext uri="{FF2B5EF4-FFF2-40B4-BE49-F238E27FC236}">
                        <a16:creationId xmlns:a16="http://schemas.microsoft.com/office/drawing/2014/main" id="{489D2FBB-17DC-4AB3-8CC3-37613F38E15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9" name="Rechthoek 68">
                    <a:extLst>
                      <a:ext uri="{FF2B5EF4-FFF2-40B4-BE49-F238E27FC236}">
                        <a16:creationId xmlns:a16="http://schemas.microsoft.com/office/drawing/2014/main" id="{93F9C8F6-96E8-4D9A-B47B-7D5F5DDE580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5" name="Groep 64">
                  <a:extLst>
                    <a:ext uri="{FF2B5EF4-FFF2-40B4-BE49-F238E27FC236}">
                      <a16:creationId xmlns:a16="http://schemas.microsoft.com/office/drawing/2014/main" id="{E645902A-4131-4D82-8B3F-74E11EAB0E35}"/>
                    </a:ext>
                  </a:extLst>
                </p:cNvPr>
                <p:cNvGrpSpPr/>
                <p:nvPr userDrawn="1"/>
              </p:nvGrpSpPr>
              <p:grpSpPr>
                <a:xfrm rot="10800000">
                  <a:off x="13061402" y="3665637"/>
                  <a:ext cx="145820" cy="146462"/>
                  <a:chOff x="13096169" y="3602278"/>
                  <a:chExt cx="145820" cy="146462"/>
                </a:xfrm>
              </p:grpSpPr>
              <p:sp>
                <p:nvSpPr>
                  <p:cNvPr id="66" name="Rechthoek 65">
                    <a:extLst>
                      <a:ext uri="{FF2B5EF4-FFF2-40B4-BE49-F238E27FC236}">
                        <a16:creationId xmlns:a16="http://schemas.microsoft.com/office/drawing/2014/main" id="{2FBE8261-A0EA-4329-9AA7-87ED98B21F6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392A5DD9-7DC9-4466-B3B3-268AA6A9D01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1" name="Rechthoek 60">
                <a:extLst>
                  <a:ext uri="{FF2B5EF4-FFF2-40B4-BE49-F238E27FC236}">
                    <a16:creationId xmlns:a16="http://schemas.microsoft.com/office/drawing/2014/main" id="{43E623C9-132E-4E33-A641-51887BDDFFD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2" name="Gelijkbenige driehoek 61">
                <a:extLst>
                  <a:ext uri="{FF2B5EF4-FFF2-40B4-BE49-F238E27FC236}">
                    <a16:creationId xmlns:a16="http://schemas.microsoft.com/office/drawing/2014/main" id="{08D86462-275F-4C8B-B388-2E2530035DC1}"/>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Rechthoek 26">
              <a:extLst>
                <a:ext uri="{FF2B5EF4-FFF2-40B4-BE49-F238E27FC236}">
                  <a16:creationId xmlns:a16="http://schemas.microsoft.com/office/drawing/2014/main" id="{44994E25-A5F7-496B-8615-24E1E19BC260}"/>
                </a:ext>
              </a:extLst>
            </p:cNvPr>
            <p:cNvSpPr/>
            <p:nvPr userDrawn="1"/>
          </p:nvSpPr>
          <p:spPr>
            <a:xfrm>
              <a:off x="12847196" y="336943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8" name="Groep 27">
              <a:extLst>
                <a:ext uri="{FF2B5EF4-FFF2-40B4-BE49-F238E27FC236}">
                  <a16:creationId xmlns:a16="http://schemas.microsoft.com/office/drawing/2014/main" id="{4E6A951A-FD6F-4590-95B0-640BEFAB975E}"/>
                </a:ext>
              </a:extLst>
            </p:cNvPr>
            <p:cNvGrpSpPr/>
            <p:nvPr userDrawn="1"/>
          </p:nvGrpSpPr>
          <p:grpSpPr>
            <a:xfrm>
              <a:off x="13678213" y="3648953"/>
              <a:ext cx="1222990" cy="563933"/>
              <a:chOff x="-2485819" y="3399207"/>
              <a:chExt cx="1222990" cy="563933"/>
            </a:xfrm>
          </p:grpSpPr>
          <p:sp>
            <p:nvSpPr>
              <p:cNvPr id="39" name="Rechthoek 38">
                <a:extLst>
                  <a:ext uri="{FF2B5EF4-FFF2-40B4-BE49-F238E27FC236}">
                    <a16:creationId xmlns:a16="http://schemas.microsoft.com/office/drawing/2014/main" id="{D48552D7-0130-435F-B234-3EAD0F6DF5F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0DF99FB8-6604-4B17-A520-039893672A1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1" name="Groep 40">
                <a:extLst>
                  <a:ext uri="{FF2B5EF4-FFF2-40B4-BE49-F238E27FC236}">
                    <a16:creationId xmlns:a16="http://schemas.microsoft.com/office/drawing/2014/main" id="{D6755572-5F6E-420D-88CF-1D61951F54B9}"/>
                  </a:ext>
                </a:extLst>
              </p:cNvPr>
              <p:cNvGrpSpPr/>
              <p:nvPr userDrawn="1"/>
            </p:nvGrpSpPr>
            <p:grpSpPr>
              <a:xfrm>
                <a:off x="-2403869" y="3460544"/>
                <a:ext cx="155951" cy="131922"/>
                <a:chOff x="12968836" y="3354170"/>
                <a:chExt cx="404806" cy="342433"/>
              </a:xfrm>
            </p:grpSpPr>
            <p:sp>
              <p:nvSpPr>
                <p:cNvPr id="54" name="Rechthoek: afgeronde hoeken 53">
                  <a:extLst>
                    <a:ext uri="{FF2B5EF4-FFF2-40B4-BE49-F238E27FC236}">
                      <a16:creationId xmlns:a16="http://schemas.microsoft.com/office/drawing/2014/main" id="{311EB075-655E-4F68-8F34-4EFA404C018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048A2364-432E-4EC6-A462-5816037A194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10760DBC-1E0E-41BD-B88B-C44468AE0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F4057ED3-D1F3-4523-A0B4-977A71BFFC3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69996CEB-E6C6-45A3-8E7F-FF63D198997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9" name="Rechthoek 58">
                  <a:extLst>
                    <a:ext uri="{FF2B5EF4-FFF2-40B4-BE49-F238E27FC236}">
                      <a16:creationId xmlns:a16="http://schemas.microsoft.com/office/drawing/2014/main" id="{47F9AA50-B69A-4AD7-8D4C-CB064A81728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2" name="Groep 41">
                <a:extLst>
                  <a:ext uri="{FF2B5EF4-FFF2-40B4-BE49-F238E27FC236}">
                    <a16:creationId xmlns:a16="http://schemas.microsoft.com/office/drawing/2014/main" id="{8591A243-55E6-4A05-BFE3-0EE0CF27C1B2}"/>
                  </a:ext>
                </a:extLst>
              </p:cNvPr>
              <p:cNvGrpSpPr/>
              <p:nvPr userDrawn="1"/>
            </p:nvGrpSpPr>
            <p:grpSpPr>
              <a:xfrm>
                <a:off x="-2423424" y="3690208"/>
                <a:ext cx="166739" cy="218963"/>
                <a:chOff x="12940828" y="3950597"/>
                <a:chExt cx="432813" cy="568367"/>
              </a:xfrm>
            </p:grpSpPr>
            <p:grpSp>
              <p:nvGrpSpPr>
                <p:cNvPr id="46" name="Groep 45">
                  <a:extLst>
                    <a:ext uri="{FF2B5EF4-FFF2-40B4-BE49-F238E27FC236}">
                      <a16:creationId xmlns:a16="http://schemas.microsoft.com/office/drawing/2014/main" id="{ABFCAD62-846D-4CDA-A69E-F27E359C2E22}"/>
                    </a:ext>
                  </a:extLst>
                </p:cNvPr>
                <p:cNvGrpSpPr/>
                <p:nvPr userDrawn="1"/>
              </p:nvGrpSpPr>
              <p:grpSpPr>
                <a:xfrm>
                  <a:off x="13000382" y="4006891"/>
                  <a:ext cx="373259" cy="315747"/>
                  <a:chOff x="12968836" y="3354170"/>
                  <a:chExt cx="404806" cy="342433"/>
                </a:xfrm>
              </p:grpSpPr>
              <p:sp>
                <p:nvSpPr>
                  <p:cNvPr id="48" name="Rechthoek: afgeronde hoeken 47">
                    <a:extLst>
                      <a:ext uri="{FF2B5EF4-FFF2-40B4-BE49-F238E27FC236}">
                        <a16:creationId xmlns:a16="http://schemas.microsoft.com/office/drawing/2014/main" id="{48503B35-A744-4AA4-B1CA-FA517EE3EB9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87298E40-1861-4912-A276-DBAADC5D826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6994552A-CCB0-4DF2-95F7-D21E6E74E17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162BDF6B-B2D8-4169-8E8D-B18B4CB05CF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9EA93FB3-5047-4AD2-9354-EF4A38CA5D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EB5ABAB6-BCD0-45EF-91B1-B114D0A5E88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7" name="Boog 46">
                  <a:extLst>
                    <a:ext uri="{FF2B5EF4-FFF2-40B4-BE49-F238E27FC236}">
                      <a16:creationId xmlns:a16="http://schemas.microsoft.com/office/drawing/2014/main" id="{EDDB1E8D-1232-4AAD-BBEA-C13113A98FE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3" name="Tekstvak 42">
                <a:extLst>
                  <a:ext uri="{FF2B5EF4-FFF2-40B4-BE49-F238E27FC236}">
                    <a16:creationId xmlns:a16="http://schemas.microsoft.com/office/drawing/2014/main" id="{E3BF4327-E9CC-43EB-81D0-A77EC3CA346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4" name="Tekstvak 43">
                <a:extLst>
                  <a:ext uri="{FF2B5EF4-FFF2-40B4-BE49-F238E27FC236}">
                    <a16:creationId xmlns:a16="http://schemas.microsoft.com/office/drawing/2014/main" id="{97C8D28C-6E34-4F0B-BA1D-51CA10DEA5D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5" name="Vrije vorm: vorm 44">
                <a:extLst>
                  <a:ext uri="{FF2B5EF4-FFF2-40B4-BE49-F238E27FC236}">
                    <a16:creationId xmlns:a16="http://schemas.microsoft.com/office/drawing/2014/main" id="{14BCE442-D16A-4883-BEB5-1FD68D29D7C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5453412C-BB86-41A7-90F9-3F72C6D40B09}"/>
                </a:ext>
              </a:extLst>
            </p:cNvPr>
            <p:cNvGrpSpPr/>
            <p:nvPr userDrawn="1"/>
          </p:nvGrpSpPr>
          <p:grpSpPr>
            <a:xfrm>
              <a:off x="12853251" y="1548333"/>
              <a:ext cx="311450" cy="313414"/>
              <a:chOff x="-3310781" y="1231352"/>
              <a:chExt cx="311450" cy="313414"/>
            </a:xfrm>
          </p:grpSpPr>
          <p:sp>
            <p:nvSpPr>
              <p:cNvPr id="36" name="Rechthoek 35">
                <a:extLst>
                  <a:ext uri="{FF2B5EF4-FFF2-40B4-BE49-F238E27FC236}">
                    <a16:creationId xmlns:a16="http://schemas.microsoft.com/office/drawing/2014/main" id="{B84A9FBF-72C5-4E1D-8A9B-DB55CC91CE07}"/>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2">
                <a:extLst>
                  <a:ext uri="{FF2B5EF4-FFF2-40B4-BE49-F238E27FC236}">
                    <a16:creationId xmlns:a16="http://schemas.microsoft.com/office/drawing/2014/main" id="{8445DF54-F83E-4B27-9CF6-A16F67D6A107}"/>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8" name="Vrije vorm 113">
                <a:extLst>
                  <a:ext uri="{FF2B5EF4-FFF2-40B4-BE49-F238E27FC236}">
                    <a16:creationId xmlns:a16="http://schemas.microsoft.com/office/drawing/2014/main" id="{E7979862-D2A8-40BE-B585-9D346E2FB1F0}"/>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30" name="Groep 29">
              <a:extLst>
                <a:ext uri="{FF2B5EF4-FFF2-40B4-BE49-F238E27FC236}">
                  <a16:creationId xmlns:a16="http://schemas.microsoft.com/office/drawing/2014/main" id="{85752744-A0CA-410D-8DD7-1616EF29DAC1}"/>
                </a:ext>
              </a:extLst>
            </p:cNvPr>
            <p:cNvGrpSpPr/>
            <p:nvPr userDrawn="1"/>
          </p:nvGrpSpPr>
          <p:grpSpPr>
            <a:xfrm>
              <a:off x="15225598" y="6163087"/>
              <a:ext cx="627798" cy="576693"/>
              <a:chOff x="-938434" y="4570310"/>
              <a:chExt cx="627798" cy="576693"/>
            </a:xfrm>
          </p:grpSpPr>
          <p:grpSp>
            <p:nvGrpSpPr>
              <p:cNvPr id="31" name="Inspireren">
                <a:extLst>
                  <a:ext uri="{FF2B5EF4-FFF2-40B4-BE49-F238E27FC236}">
                    <a16:creationId xmlns:a16="http://schemas.microsoft.com/office/drawing/2014/main" id="{47EF365B-B82A-4A90-84BE-63F794AF348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3" name="Freeform 12">
                  <a:extLst>
                    <a:ext uri="{FF2B5EF4-FFF2-40B4-BE49-F238E27FC236}">
                      <a16:creationId xmlns:a16="http://schemas.microsoft.com/office/drawing/2014/main" id="{E7088AA2-C8C8-4711-BCF1-6A8DC975613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3">
                  <a:extLst>
                    <a:ext uri="{FF2B5EF4-FFF2-40B4-BE49-F238E27FC236}">
                      <a16:creationId xmlns:a16="http://schemas.microsoft.com/office/drawing/2014/main" id="{ACAD97EC-C2AB-4868-8D11-689D4677C6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5" name="Freeform 14">
                  <a:extLst>
                    <a:ext uri="{FF2B5EF4-FFF2-40B4-BE49-F238E27FC236}">
                      <a16:creationId xmlns:a16="http://schemas.microsoft.com/office/drawing/2014/main" id="{B2671E62-A05A-4079-8A5D-095E7353C42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2" name="Tekstvak 31">
                <a:extLst>
                  <a:ext uri="{FF2B5EF4-FFF2-40B4-BE49-F238E27FC236}">
                    <a16:creationId xmlns:a16="http://schemas.microsoft.com/office/drawing/2014/main" id="{27437636-2E8F-4674-8542-91A9D6889C2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3" name="Tijdelijke aanduiding voor media 12">
            <a:extLst>
              <a:ext uri="{FF2B5EF4-FFF2-40B4-BE49-F238E27FC236}">
                <a16:creationId xmlns:a16="http://schemas.microsoft.com/office/drawing/2014/main" id="{E225D8F7-E2F5-4DA6-B6BE-FADF3D26511E}"/>
              </a:ext>
            </a:extLst>
          </p:cNvPr>
          <p:cNvSpPr>
            <a:spLocks noGrp="1"/>
          </p:cNvSpPr>
          <p:nvPr userDrawn="1">
            <p:ph type="media" sz="quarter" idx="14" hasCustomPrompt="1"/>
          </p:nvPr>
        </p:nvSpPr>
        <p:spPr>
          <a:xfrm>
            <a:off x="0" y="1"/>
            <a:ext cx="12471400" cy="6857999"/>
          </a:xfrm>
          <a:custGeom>
            <a:avLst/>
            <a:gdLst>
              <a:gd name="connsiteX0" fmla="*/ 0 w 12475960"/>
              <a:gd name="connsiteY0" fmla="*/ 0 h 6858001"/>
              <a:gd name="connsiteX1" fmla="*/ 12192000 w 12475960"/>
              <a:gd name="connsiteY1" fmla="*/ 0 h 6858001"/>
              <a:gd name="connsiteX2" fmla="*/ 12192000 w 12475960"/>
              <a:gd name="connsiteY2" fmla="*/ 6309665 h 6858001"/>
              <a:gd name="connsiteX3" fmla="*/ 12201322 w 12475960"/>
              <a:gd name="connsiteY3" fmla="*/ 6308725 h 6858001"/>
              <a:gd name="connsiteX4" fmla="*/ 12475960 w 12475960"/>
              <a:gd name="connsiteY4" fmla="*/ 6583363 h 6858001"/>
              <a:gd name="connsiteX5" fmla="*/ 12201322 w 12475960"/>
              <a:gd name="connsiteY5" fmla="*/ 6858001 h 6858001"/>
              <a:gd name="connsiteX6" fmla="*/ 12192000 w 12475960"/>
              <a:gd name="connsiteY6" fmla="*/ 6857062 h 6858001"/>
              <a:gd name="connsiteX7" fmla="*/ 12192000 w 12475960"/>
              <a:gd name="connsiteY7" fmla="*/ 6858000 h 6858001"/>
              <a:gd name="connsiteX8" fmla="*/ 0 w 12475960"/>
              <a:gd name="connsiteY8" fmla="*/ 685800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5960" h="6858001">
                <a:moveTo>
                  <a:pt x="0" y="0"/>
                </a:moveTo>
                <a:lnTo>
                  <a:pt x="12192000" y="0"/>
                </a:lnTo>
                <a:lnTo>
                  <a:pt x="12192000" y="6309665"/>
                </a:lnTo>
                <a:lnTo>
                  <a:pt x="12201322" y="6308725"/>
                </a:lnTo>
                <a:cubicBezTo>
                  <a:pt x="12353000" y="6308725"/>
                  <a:pt x="12475960" y="6431685"/>
                  <a:pt x="12475960" y="6583363"/>
                </a:cubicBezTo>
                <a:cubicBezTo>
                  <a:pt x="12475960" y="6735041"/>
                  <a:pt x="12353000" y="6858001"/>
                  <a:pt x="12201322" y="6858001"/>
                </a:cubicBezTo>
                <a:lnTo>
                  <a:pt x="12192000" y="6857062"/>
                </a:lnTo>
                <a:lnTo>
                  <a:pt x="12192000" y="6858000"/>
                </a:lnTo>
                <a:lnTo>
                  <a:pt x="0" y="6858000"/>
                </a:lnTo>
                <a:close/>
              </a:path>
            </a:pathLst>
          </a:cu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p:ph type="title" hasCustomPrompt="1"/>
          </p:nvPr>
        </p:nvSpPr>
        <p:spPr>
          <a:xfrm>
            <a:off x="534987" y="4029636"/>
            <a:ext cx="11114087" cy="723106"/>
          </a:xfrm>
        </p:spPr>
        <p:txBody>
          <a:bodyPr tIns="72000"/>
          <a:lstStyle>
            <a:lvl1pPr>
              <a:lnSpc>
                <a:spcPts val="5000"/>
              </a:lnSpc>
              <a:defRPr sz="6000" baseline="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83305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81" name="Tijdelijke aanduiding voor tekst 143">
            <a:extLst>
              <a:ext uri="{FF2B5EF4-FFF2-40B4-BE49-F238E27FC236}">
                <a16:creationId xmlns:a16="http://schemas.microsoft.com/office/drawing/2014/main" id="{075F3A6D-55D9-4CF3-89EA-9619B06961E4}"/>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90386880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Titel slide [beeld]">
    <p:spTree>
      <p:nvGrpSpPr>
        <p:cNvPr id="1" name=""/>
        <p:cNvGrpSpPr/>
        <p:nvPr/>
      </p:nvGrpSpPr>
      <p:grpSpPr>
        <a:xfrm>
          <a:off x="0" y="0"/>
          <a:ext cx="0" cy="0"/>
          <a:chOff x="0" y="0"/>
          <a:chExt cx="0" cy="0"/>
        </a:xfrm>
      </p:grpSpPr>
      <p:sp>
        <p:nvSpPr>
          <p:cNvPr id="81" name="Tijdelijke aanduiding voor afbeelding 13">
            <a:extLst>
              <a:ext uri="{FF2B5EF4-FFF2-40B4-BE49-F238E27FC236}">
                <a16:creationId xmlns:a16="http://schemas.microsoft.com/office/drawing/2014/main" id="{811072F0-7B98-479E-8EC4-359320F71DF7}"/>
              </a:ext>
            </a:extLst>
          </p:cNvPr>
          <p:cNvSpPr>
            <a:spLocks noGrp="1"/>
          </p:cNvSpPr>
          <p:nvPr>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grpSp>
        <p:nvGrpSpPr>
          <p:cNvPr id="82" name="- INSTRUCTIES">
            <a:extLst>
              <a:ext uri="{FF2B5EF4-FFF2-40B4-BE49-F238E27FC236}">
                <a16:creationId xmlns:a16="http://schemas.microsoft.com/office/drawing/2014/main" id="{F400FEF7-EAB4-4618-9D44-22EF249C79D5}"/>
              </a:ext>
            </a:extLst>
          </p:cNvPr>
          <p:cNvGrpSpPr/>
          <p:nvPr userDrawn="1"/>
        </p:nvGrpSpPr>
        <p:grpSpPr>
          <a:xfrm>
            <a:off x="12377595" y="-1"/>
            <a:ext cx="3693386" cy="7023101"/>
            <a:chOff x="12377595" y="-1"/>
            <a:chExt cx="3693386" cy="7023101"/>
          </a:xfrm>
        </p:grpSpPr>
        <p:sp>
          <p:nvSpPr>
            <p:cNvPr id="83" name="Rechthoek 82">
              <a:extLst>
                <a:ext uri="{FF2B5EF4-FFF2-40B4-BE49-F238E27FC236}">
                  <a16:creationId xmlns:a16="http://schemas.microsoft.com/office/drawing/2014/main" id="{8A0B889E-2847-4FAF-AB92-06B3B1FDB4BD}"/>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4" name="Ovaal 83">
              <a:extLst>
                <a:ext uri="{FF2B5EF4-FFF2-40B4-BE49-F238E27FC236}">
                  <a16:creationId xmlns:a16="http://schemas.microsoft.com/office/drawing/2014/main" id="{A214358C-1A95-4C77-AF4B-4209EE2A1FCF}"/>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5" name="Rechthoek 84">
              <a:extLst>
                <a:ext uri="{FF2B5EF4-FFF2-40B4-BE49-F238E27FC236}">
                  <a16:creationId xmlns:a16="http://schemas.microsoft.com/office/drawing/2014/main" id="{787BC5A7-091E-46A3-932B-C0D7C0FA5130}"/>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6" name="Ovaal 85">
              <a:extLst>
                <a:ext uri="{FF2B5EF4-FFF2-40B4-BE49-F238E27FC236}">
                  <a16:creationId xmlns:a16="http://schemas.microsoft.com/office/drawing/2014/main" id="{1BD8E85A-ACE1-4D62-8A56-460DDAE36DA9}"/>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7" name="Rechthoek 86">
              <a:extLst>
                <a:ext uri="{FF2B5EF4-FFF2-40B4-BE49-F238E27FC236}">
                  <a16:creationId xmlns:a16="http://schemas.microsoft.com/office/drawing/2014/main" id="{C52B9D86-3AA6-4B23-8703-CE1C89A473CF}"/>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8" name="Ovaal 87">
              <a:extLst>
                <a:ext uri="{FF2B5EF4-FFF2-40B4-BE49-F238E27FC236}">
                  <a16:creationId xmlns:a16="http://schemas.microsoft.com/office/drawing/2014/main" id="{D6B7096E-B60F-423E-9F6D-5E6919B07CCA}"/>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9" name="Rechthoek 88">
              <a:extLst>
                <a:ext uri="{FF2B5EF4-FFF2-40B4-BE49-F238E27FC236}">
                  <a16:creationId xmlns:a16="http://schemas.microsoft.com/office/drawing/2014/main" id="{3E4CA370-41F6-4516-A971-7D09AA063603}"/>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0" name="Rechthoek 89">
              <a:extLst>
                <a:ext uri="{FF2B5EF4-FFF2-40B4-BE49-F238E27FC236}">
                  <a16:creationId xmlns:a16="http://schemas.microsoft.com/office/drawing/2014/main" id="{9A7CE19C-540B-4153-9B8B-46D0BA221673}"/>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1" name="Groep 90">
              <a:extLst>
                <a:ext uri="{FF2B5EF4-FFF2-40B4-BE49-F238E27FC236}">
                  <a16:creationId xmlns:a16="http://schemas.microsoft.com/office/drawing/2014/main" id="{D9A8C9BB-2AB5-435A-B9AA-D0B85EDECB66}"/>
                </a:ext>
              </a:extLst>
            </p:cNvPr>
            <p:cNvGrpSpPr/>
            <p:nvPr userDrawn="1"/>
          </p:nvGrpSpPr>
          <p:grpSpPr>
            <a:xfrm>
              <a:off x="13677941" y="3814409"/>
              <a:ext cx="1222990" cy="563933"/>
              <a:chOff x="-2485819" y="3399207"/>
              <a:chExt cx="1222990" cy="563933"/>
            </a:xfrm>
          </p:grpSpPr>
          <p:sp>
            <p:nvSpPr>
              <p:cNvPr id="133" name="Rechthoek 132">
                <a:extLst>
                  <a:ext uri="{FF2B5EF4-FFF2-40B4-BE49-F238E27FC236}">
                    <a16:creationId xmlns:a16="http://schemas.microsoft.com/office/drawing/2014/main" id="{70CFCA40-3463-4296-B74F-E48A4BBF5C9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58A37066-3341-466A-A8D7-CDF2321560D3}"/>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E57BA542-E1BA-4979-AEBF-D9F1D6562DAE}"/>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C6D7485F-6CF6-45CB-902F-69325EB72E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6BF5C84E-97AD-44A9-850B-5CD5B085210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7DA611A0-A050-419D-B384-0A9E3E60F13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123036A8-8504-43E5-9ADC-04528965644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137A3E76-69E8-43EC-AF06-37C9297BFAE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BE357CA8-E4CB-412D-835F-9FF40538880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2B47059D-42C3-4E16-AE1E-8CDF0FED4DA1}"/>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05228470-0769-4A1A-B641-4C70B7751426}"/>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6A61E555-C56E-4BAB-87FC-EF64ABBAFA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CE4AA3A6-AC37-4AAD-B5EF-C00CCCAC304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474B7A2-4B31-452E-B41D-EDAFB3DF5B5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CE986897-D7D5-4E9E-9A75-308D902931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C87EB726-98A1-4969-A2EA-4B34D091AA6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43081A4C-F648-4A0C-A50D-6D21450C0B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5F9266D1-A6EE-407A-BE52-EBD43B48859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AD1EEFC7-6F77-4A98-84F4-AA17AEE0E04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97B26CB7-C812-480D-A5CE-7353F204FE3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030254EF-8436-4BD8-9C07-76AB40B7FF6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2" name="Groep 91">
              <a:extLst>
                <a:ext uri="{FF2B5EF4-FFF2-40B4-BE49-F238E27FC236}">
                  <a16:creationId xmlns:a16="http://schemas.microsoft.com/office/drawing/2014/main" id="{FBC86987-F84B-4A49-A4F3-EFE4AA58F11A}"/>
                </a:ext>
              </a:extLst>
            </p:cNvPr>
            <p:cNvGrpSpPr/>
            <p:nvPr userDrawn="1"/>
          </p:nvGrpSpPr>
          <p:grpSpPr>
            <a:xfrm>
              <a:off x="12377595" y="6063404"/>
              <a:ext cx="3693386" cy="959696"/>
              <a:chOff x="-3786437" y="6163468"/>
              <a:chExt cx="3693386" cy="959696"/>
            </a:xfrm>
          </p:grpSpPr>
          <p:sp>
            <p:nvSpPr>
              <p:cNvPr id="122" name="Rechthoek 121">
                <a:extLst>
                  <a:ext uri="{FF2B5EF4-FFF2-40B4-BE49-F238E27FC236}">
                    <a16:creationId xmlns:a16="http://schemas.microsoft.com/office/drawing/2014/main" id="{C35F7865-1516-431E-9C31-EF547F129950}"/>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475B41EF-8E1F-4421-8888-63356AD3E7AD}"/>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4A3B338D-0A35-4C0E-9FD3-FC79860CC6C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43F489F1-0E1B-477F-A987-EE76672E283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323366F7-AC29-496E-A5EB-5670EC44F7B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19EF3B6-7624-4D20-BBA9-622D4260323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AE3F6429-256D-404A-9414-0B0356183C4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0358B66B-1029-4D0A-AC09-557AC275ADAD}"/>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23A701D5-D999-4C12-B12A-805E4D70A58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983D616E-F906-4BCA-AF3C-BBAC1863FF1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3" name="Groep 92">
              <a:extLst>
                <a:ext uri="{FF2B5EF4-FFF2-40B4-BE49-F238E27FC236}">
                  <a16:creationId xmlns:a16="http://schemas.microsoft.com/office/drawing/2014/main" id="{E282F6AC-ADD4-4948-8774-29958D43E253}"/>
                </a:ext>
              </a:extLst>
            </p:cNvPr>
            <p:cNvGrpSpPr/>
            <p:nvPr userDrawn="1"/>
          </p:nvGrpSpPr>
          <p:grpSpPr>
            <a:xfrm>
              <a:off x="12796313" y="1561608"/>
              <a:ext cx="791775" cy="406485"/>
              <a:chOff x="-3565087" y="1409294"/>
              <a:chExt cx="627469" cy="322133"/>
            </a:xfrm>
          </p:grpSpPr>
          <p:grpSp>
            <p:nvGrpSpPr>
              <p:cNvPr id="116" name="Groep 115">
                <a:extLst>
                  <a:ext uri="{FF2B5EF4-FFF2-40B4-BE49-F238E27FC236}">
                    <a16:creationId xmlns:a16="http://schemas.microsoft.com/office/drawing/2014/main" id="{71699FB1-38F1-48DD-9607-A5590A3C17E2}"/>
                  </a:ext>
                </a:extLst>
              </p:cNvPr>
              <p:cNvGrpSpPr/>
              <p:nvPr userDrawn="1"/>
            </p:nvGrpSpPr>
            <p:grpSpPr>
              <a:xfrm>
                <a:off x="-3364916" y="1409294"/>
                <a:ext cx="225195" cy="195499"/>
                <a:chOff x="10307162" y="1361199"/>
                <a:chExt cx="2200275" cy="1914525"/>
              </a:xfrm>
            </p:grpSpPr>
            <p:sp>
              <p:nvSpPr>
                <p:cNvPr id="118" name="Vrije vorm: vorm 117">
                  <a:extLst>
                    <a:ext uri="{FF2B5EF4-FFF2-40B4-BE49-F238E27FC236}">
                      <a16:creationId xmlns:a16="http://schemas.microsoft.com/office/drawing/2014/main" id="{CC856AB3-C930-4436-B9F3-899BEA0D61F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9" name="Groep 118">
                  <a:extLst>
                    <a:ext uri="{FF2B5EF4-FFF2-40B4-BE49-F238E27FC236}">
                      <a16:creationId xmlns:a16="http://schemas.microsoft.com/office/drawing/2014/main" id="{80CF1D9D-D77C-4128-8D32-AEB32F388D6A}"/>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0" name="Vrije vorm: vorm 119">
                    <a:extLst>
                      <a:ext uri="{FF2B5EF4-FFF2-40B4-BE49-F238E27FC236}">
                        <a16:creationId xmlns:a16="http://schemas.microsoft.com/office/drawing/2014/main" id="{0C7328D1-DFA1-4E99-BC9E-CDE173DF17DA}"/>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1" name="Vrije vorm: vorm 120">
                    <a:extLst>
                      <a:ext uri="{FF2B5EF4-FFF2-40B4-BE49-F238E27FC236}">
                        <a16:creationId xmlns:a16="http://schemas.microsoft.com/office/drawing/2014/main" id="{D1B8E06F-A3A6-4298-81D9-3868F5FEE6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7" name="Tekstvak 116">
                <a:extLst>
                  <a:ext uri="{FF2B5EF4-FFF2-40B4-BE49-F238E27FC236}">
                    <a16:creationId xmlns:a16="http://schemas.microsoft.com/office/drawing/2014/main" id="{9D834F12-80BF-4FD9-B539-B782121030A3}"/>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4" name="Groep 93">
              <a:extLst>
                <a:ext uri="{FF2B5EF4-FFF2-40B4-BE49-F238E27FC236}">
                  <a16:creationId xmlns:a16="http://schemas.microsoft.com/office/drawing/2014/main" id="{72EE266C-1BA9-48B1-905F-29010486E554}"/>
                </a:ext>
              </a:extLst>
            </p:cNvPr>
            <p:cNvGrpSpPr/>
            <p:nvPr userDrawn="1"/>
          </p:nvGrpSpPr>
          <p:grpSpPr>
            <a:xfrm>
              <a:off x="12809465" y="5500987"/>
              <a:ext cx="514284" cy="506545"/>
              <a:chOff x="12617641" y="3403239"/>
              <a:chExt cx="752963" cy="741634"/>
            </a:xfrm>
          </p:grpSpPr>
          <p:grpSp>
            <p:nvGrpSpPr>
              <p:cNvPr id="100" name="Groep 99">
                <a:extLst>
                  <a:ext uri="{FF2B5EF4-FFF2-40B4-BE49-F238E27FC236}">
                    <a16:creationId xmlns:a16="http://schemas.microsoft.com/office/drawing/2014/main" id="{5C2E24D8-915A-48E6-B3DB-2B5E23BEA826}"/>
                  </a:ext>
                </a:extLst>
              </p:cNvPr>
              <p:cNvGrpSpPr/>
              <p:nvPr userDrawn="1"/>
            </p:nvGrpSpPr>
            <p:grpSpPr>
              <a:xfrm>
                <a:off x="12771530" y="3403239"/>
                <a:ext cx="467176" cy="448491"/>
                <a:chOff x="12782157" y="3403239"/>
                <a:chExt cx="467176" cy="448491"/>
              </a:xfrm>
            </p:grpSpPr>
            <p:grpSp>
              <p:nvGrpSpPr>
                <p:cNvPr id="103" name="Groep 102">
                  <a:extLst>
                    <a:ext uri="{FF2B5EF4-FFF2-40B4-BE49-F238E27FC236}">
                      <a16:creationId xmlns:a16="http://schemas.microsoft.com/office/drawing/2014/main" id="{5C7FD659-1AF2-411E-ABB6-35DD92B0D681}"/>
                    </a:ext>
                  </a:extLst>
                </p:cNvPr>
                <p:cNvGrpSpPr/>
                <p:nvPr userDrawn="1"/>
              </p:nvGrpSpPr>
              <p:grpSpPr>
                <a:xfrm>
                  <a:off x="12782157" y="3403239"/>
                  <a:ext cx="412976" cy="396132"/>
                  <a:chOff x="13554906" y="3320109"/>
                  <a:chExt cx="443917" cy="425811"/>
                </a:xfrm>
              </p:grpSpPr>
              <p:grpSp>
                <p:nvGrpSpPr>
                  <p:cNvPr id="110" name="Groep 109">
                    <a:extLst>
                      <a:ext uri="{FF2B5EF4-FFF2-40B4-BE49-F238E27FC236}">
                        <a16:creationId xmlns:a16="http://schemas.microsoft.com/office/drawing/2014/main" id="{30BD6C21-22EA-4A2B-8213-453DC2D56840}"/>
                      </a:ext>
                    </a:extLst>
                  </p:cNvPr>
                  <p:cNvGrpSpPr/>
                  <p:nvPr userDrawn="1"/>
                </p:nvGrpSpPr>
                <p:grpSpPr>
                  <a:xfrm>
                    <a:off x="13554906" y="3320109"/>
                    <a:ext cx="443917" cy="425811"/>
                    <a:chOff x="12909684" y="1276143"/>
                    <a:chExt cx="443917" cy="425811"/>
                  </a:xfrm>
                </p:grpSpPr>
                <p:sp>
                  <p:nvSpPr>
                    <p:cNvPr id="113" name="Rechthoek 112">
                      <a:extLst>
                        <a:ext uri="{FF2B5EF4-FFF2-40B4-BE49-F238E27FC236}">
                          <a16:creationId xmlns:a16="http://schemas.microsoft.com/office/drawing/2014/main" id="{CFBEC17F-3F10-44A2-A4B1-F24E67690AE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4" name="Rechthoek 113">
                      <a:extLst>
                        <a:ext uri="{FF2B5EF4-FFF2-40B4-BE49-F238E27FC236}">
                          <a16:creationId xmlns:a16="http://schemas.microsoft.com/office/drawing/2014/main" id="{55A7705D-3FE3-45FE-890D-28577BCD1A0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Ovaal 114">
                      <a:extLst>
                        <a:ext uri="{FF2B5EF4-FFF2-40B4-BE49-F238E27FC236}">
                          <a16:creationId xmlns:a16="http://schemas.microsoft.com/office/drawing/2014/main" id="{3EFDB1A3-0034-4BE8-AB45-A36A7C16A9E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1" name="Afbeelding 110">
                    <a:extLst>
                      <a:ext uri="{FF2B5EF4-FFF2-40B4-BE49-F238E27FC236}">
                        <a16:creationId xmlns:a16="http://schemas.microsoft.com/office/drawing/2014/main" id="{BC09C6FC-9E4F-42CD-8B5C-5A34448891F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2" name="Afbeelding 111">
                    <a:extLst>
                      <a:ext uri="{FF2B5EF4-FFF2-40B4-BE49-F238E27FC236}">
                        <a16:creationId xmlns:a16="http://schemas.microsoft.com/office/drawing/2014/main" id="{08E30F7F-E0F4-4484-97C8-FB6979446B9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4" name="Groep 103">
                  <a:extLst>
                    <a:ext uri="{FF2B5EF4-FFF2-40B4-BE49-F238E27FC236}">
                      <a16:creationId xmlns:a16="http://schemas.microsoft.com/office/drawing/2014/main" id="{E2333214-6026-4966-85B4-9635A1ED0C10}"/>
                    </a:ext>
                  </a:extLst>
                </p:cNvPr>
                <p:cNvGrpSpPr/>
                <p:nvPr userDrawn="1"/>
              </p:nvGrpSpPr>
              <p:grpSpPr>
                <a:xfrm>
                  <a:off x="13103513" y="3705268"/>
                  <a:ext cx="145820" cy="146462"/>
                  <a:chOff x="13096169" y="3602278"/>
                  <a:chExt cx="145820" cy="146462"/>
                </a:xfrm>
              </p:grpSpPr>
              <p:sp>
                <p:nvSpPr>
                  <p:cNvPr id="108" name="Rechthoek 107">
                    <a:extLst>
                      <a:ext uri="{FF2B5EF4-FFF2-40B4-BE49-F238E27FC236}">
                        <a16:creationId xmlns:a16="http://schemas.microsoft.com/office/drawing/2014/main" id="{DBD2E305-62DB-4F15-91FE-CE2BB3CF31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2798FBDF-6CB8-42DB-B32F-A3733C5473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5" name="Groep 104">
                  <a:extLst>
                    <a:ext uri="{FF2B5EF4-FFF2-40B4-BE49-F238E27FC236}">
                      <a16:creationId xmlns:a16="http://schemas.microsoft.com/office/drawing/2014/main" id="{630BCE70-AF5F-41E6-AAA8-7700FA21FA1B}"/>
                    </a:ext>
                  </a:extLst>
                </p:cNvPr>
                <p:cNvGrpSpPr/>
                <p:nvPr userDrawn="1"/>
              </p:nvGrpSpPr>
              <p:grpSpPr>
                <a:xfrm rot="10800000">
                  <a:off x="13061402" y="3665637"/>
                  <a:ext cx="145820" cy="146462"/>
                  <a:chOff x="13096169" y="3602278"/>
                  <a:chExt cx="145820" cy="146462"/>
                </a:xfrm>
              </p:grpSpPr>
              <p:sp>
                <p:nvSpPr>
                  <p:cNvPr id="106" name="Rechthoek 105">
                    <a:extLst>
                      <a:ext uri="{FF2B5EF4-FFF2-40B4-BE49-F238E27FC236}">
                        <a16:creationId xmlns:a16="http://schemas.microsoft.com/office/drawing/2014/main" id="{5907BE95-AA85-441D-9685-30FCC261AB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7" name="Rechthoek 106">
                    <a:extLst>
                      <a:ext uri="{FF2B5EF4-FFF2-40B4-BE49-F238E27FC236}">
                        <a16:creationId xmlns:a16="http://schemas.microsoft.com/office/drawing/2014/main" id="{0D5782CB-9B9F-4376-B93E-5D5FF8D3B11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1" name="Rechthoek 100">
                <a:extLst>
                  <a:ext uri="{FF2B5EF4-FFF2-40B4-BE49-F238E27FC236}">
                    <a16:creationId xmlns:a16="http://schemas.microsoft.com/office/drawing/2014/main" id="{DD620272-9B60-4FB5-B9FE-479767647D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2" name="Gelijkbenige driehoek 101">
                <a:extLst>
                  <a:ext uri="{FF2B5EF4-FFF2-40B4-BE49-F238E27FC236}">
                    <a16:creationId xmlns:a16="http://schemas.microsoft.com/office/drawing/2014/main" id="{5C2671D6-A3E3-48B7-800C-6CF9F099783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7" name="Ovaal 96">
              <a:extLst>
                <a:ext uri="{FF2B5EF4-FFF2-40B4-BE49-F238E27FC236}">
                  <a16:creationId xmlns:a16="http://schemas.microsoft.com/office/drawing/2014/main" id="{F456F268-B6EB-4DDD-950C-63172FB81808}"/>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8" name="Rechthoek 97">
              <a:extLst>
                <a:ext uri="{FF2B5EF4-FFF2-40B4-BE49-F238E27FC236}">
                  <a16:creationId xmlns:a16="http://schemas.microsoft.com/office/drawing/2014/main" id="{D18F20F3-B5A1-4303-8F22-4FC12604D194}"/>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9" name="Rechthoek 98">
              <a:extLst>
                <a:ext uri="{FF2B5EF4-FFF2-40B4-BE49-F238E27FC236}">
                  <a16:creationId xmlns:a16="http://schemas.microsoft.com/office/drawing/2014/main" id="{65005AF4-8EDB-4B7C-AB83-0D4F72489A66}"/>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[beeld]</a:t>
            </a:r>
            <a:endParaRPr lang="nl-NL" sz="1400" b="1" cap="all" spc="0" baseline="0" dirty="0">
              <a:solidFill>
                <a:sysClr val="windowText" lastClr="000000"/>
              </a:solidFill>
              <a:latin typeface="+mn-lt"/>
              <a:cs typeface="Calibri" panose="020F0502020204030204" pitchFamily="34" charset="0"/>
            </a:endParaRPr>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userDrawn="1">
            <p:ph type="title" hasCustomPrompt="1"/>
          </p:nvPr>
        </p:nvSpPr>
        <p:spPr>
          <a:xfrm>
            <a:off x="534987" y="4029636"/>
            <a:ext cx="11114087" cy="723106"/>
          </a:xfrm>
        </p:spPr>
        <p:txBody>
          <a:bodyPr tIns="72000"/>
          <a:lstStyle>
            <a:lvl1pPr>
              <a:lnSpc>
                <a:spcPts val="5000"/>
              </a:lnSpc>
              <a:defRPr sz="600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83305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79" name="Tijdelijke aanduiding voor tekst 143">
            <a:extLst>
              <a:ext uri="{FF2B5EF4-FFF2-40B4-BE49-F238E27FC236}">
                <a16:creationId xmlns:a16="http://schemas.microsoft.com/office/drawing/2014/main" id="{96EB3E97-7FEC-4BB2-8A2F-26F5CE9B3315}"/>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1484997956"/>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par>
                          <p:cTn id="21" fill="hold">
                            <p:stCondLst>
                              <p:cond delay="1300"/>
                            </p:stCondLst>
                            <p:childTnLst>
                              <p:par>
                                <p:cTn id="22" presetID="10" presetClass="exit" presetSubtype="0" fill="hold" grpId="0" nodeType="afterEffect">
                                  <p:stCondLst>
                                    <p:cond delay="3000"/>
                                  </p:stCondLst>
                                  <p:childTnLst>
                                    <p:animEffect transition="out" filter="fade">
                                      <p:cBhvr>
                                        <p:cTn id="23" dur="1000"/>
                                        <p:tgtEl>
                                          <p:spTgt spid="81"/>
                                        </p:tgtEl>
                                      </p:cBhvr>
                                    </p:animEffect>
                                    <p:set>
                                      <p:cBhvr>
                                        <p:cTn id="24" dur="1" fill="hold">
                                          <p:stCondLst>
                                            <p:cond delay="999"/>
                                          </p:stCondLst>
                                        </p:cTn>
                                        <p:tgtEl>
                                          <p:spTgt spid="81"/>
                                        </p:tgtEl>
                                        <p:attrNameLst>
                                          <p:attrName>style.visibility</p:attrName>
                                        </p:attrNameLst>
                                      </p:cBhvr>
                                      <p:to>
                                        <p:strVal val="hidden"/>
                                      </p:to>
                                    </p:set>
                                  </p:childTnLst>
                                </p:cTn>
                              </p:par>
                              <p:par>
                                <p:cTn id="25" presetID="10" presetClass="entr" presetSubtype="0" fill="hold" grpId="1" nodeType="withEffect">
                                  <p:stCondLst>
                                    <p:cond delay="1100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1" grpId="1" animBg="1"/>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Menu [6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Menu [6x]</a:t>
            </a: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a:xfrm>
            <a:off x="543869" y="722568"/>
            <a:ext cx="11114087" cy="709102"/>
          </a:xfrm>
        </p:spPr>
        <p:txBody>
          <a:bodyPr/>
          <a:lstStyle>
            <a:lvl1pPr>
              <a:defRPr/>
            </a:lvl1pPr>
          </a:lstStyle>
          <a:p>
            <a:r>
              <a:rPr lang="nl-NL" dirty="0"/>
              <a:t>Menu</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8111956"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4323411"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1" y="1976197"/>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8111956"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4323411"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1" y="4242220"/>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3579530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600"/>
                                  </p:stCondLst>
                                  <p:childTnLst>
                                    <p:set>
                                      <p:cBhvr>
                                        <p:cTn id="22" dur="1" fill="hold">
                                          <p:stCondLst>
                                            <p:cond delay="0"/>
                                          </p:stCondLst>
                                        </p:cTn>
                                        <p:tgtEl>
                                          <p:spTgt spid="125"/>
                                        </p:tgtEl>
                                        <p:attrNameLst>
                                          <p:attrName>style.visibility</p:attrName>
                                        </p:attrNameLst>
                                      </p:cBhvr>
                                      <p:to>
                                        <p:strVal val="visible"/>
                                      </p:to>
                                    </p:set>
                                    <p:anim calcmode="lin" valueType="num">
                                      <p:cBhvr additive="base">
                                        <p:cTn id="23" dur="750" fill="hold"/>
                                        <p:tgtEl>
                                          <p:spTgt spid="125"/>
                                        </p:tgtEl>
                                        <p:attrNameLst>
                                          <p:attrName>ppt_x</p:attrName>
                                        </p:attrNameLst>
                                      </p:cBhvr>
                                      <p:tavLst>
                                        <p:tav tm="0">
                                          <p:val>
                                            <p:strVal val="#ppt_x"/>
                                          </p:val>
                                        </p:tav>
                                        <p:tav tm="100000">
                                          <p:val>
                                            <p:strVal val="#ppt_x"/>
                                          </p:val>
                                        </p:tav>
                                      </p:tavLst>
                                    </p:anim>
                                    <p:anim calcmode="lin" valueType="num">
                                      <p:cBhvr additive="base">
                                        <p:cTn id="24" dur="750" fill="hold"/>
                                        <p:tgtEl>
                                          <p:spTgt spid="12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124"/>
                                        </p:tgtEl>
                                        <p:attrNameLst>
                                          <p:attrName>style.visibility</p:attrName>
                                        </p:attrNameLst>
                                      </p:cBhvr>
                                      <p:to>
                                        <p:strVal val="visible"/>
                                      </p:to>
                                    </p:set>
                                    <p:anim calcmode="lin" valueType="num">
                                      <p:cBhvr additive="base">
                                        <p:cTn id="27" dur="750" fill="hold"/>
                                        <p:tgtEl>
                                          <p:spTgt spid="124"/>
                                        </p:tgtEl>
                                        <p:attrNameLst>
                                          <p:attrName>ppt_x</p:attrName>
                                        </p:attrNameLst>
                                      </p:cBhvr>
                                      <p:tavLst>
                                        <p:tav tm="0">
                                          <p:val>
                                            <p:strVal val="#ppt_x"/>
                                          </p:val>
                                        </p:tav>
                                        <p:tav tm="100000">
                                          <p:val>
                                            <p:strVal val="#ppt_x"/>
                                          </p:val>
                                        </p:tav>
                                      </p:tavLst>
                                    </p:anim>
                                    <p:anim calcmode="lin" valueType="num">
                                      <p:cBhvr additive="base">
                                        <p:cTn id="28" dur="750" fill="hold"/>
                                        <p:tgtEl>
                                          <p:spTgt spid="12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750" fill="hold"/>
                                        <p:tgtEl>
                                          <p:spTgt spid="122"/>
                                        </p:tgtEl>
                                        <p:attrNameLst>
                                          <p:attrName>ppt_x</p:attrName>
                                        </p:attrNameLst>
                                      </p:cBhvr>
                                      <p:tavLst>
                                        <p:tav tm="0">
                                          <p:val>
                                            <p:strVal val="#ppt_x"/>
                                          </p:val>
                                        </p:tav>
                                        <p:tav tm="100000">
                                          <p:val>
                                            <p:strVal val="#ppt_x"/>
                                          </p:val>
                                        </p:tav>
                                      </p:tavLst>
                                    </p:anim>
                                    <p:anim calcmode="lin" valueType="num">
                                      <p:cBhvr additive="base">
                                        <p:cTn id="32" dur="750" fill="hold"/>
                                        <p:tgtEl>
                                          <p:spTgt spid="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Menu [10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Menu [10x]</a:t>
            </a:r>
            <a:endParaRPr lang="nl-NL" sz="1400" b="1" cap="all" spc="0" baseline="0" dirty="0">
              <a:solidFill>
                <a:sysClr val="windowText" lastClr="000000"/>
              </a:solidFill>
              <a:latin typeface="+mn-lt"/>
              <a:cs typeface="Calibri" panose="020F0502020204030204" pitchFamily="34" charset="0"/>
            </a:endParaRP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p:txBody>
          <a:bodyPr/>
          <a:lstStyle>
            <a:lvl1pPr>
              <a:defRPr/>
            </a:lvl1pPr>
          </a:lstStyle>
          <a:p>
            <a:r>
              <a:rPr lang="nl-NL" dirty="0"/>
              <a:t>Menu</a:t>
            </a:r>
          </a:p>
        </p:txBody>
      </p:sp>
      <p:sp>
        <p:nvSpPr>
          <p:cNvPr id="109" name="Tijdelijke aanduiding voor tekst 15">
            <a:extLst>
              <a:ext uri="{FF2B5EF4-FFF2-40B4-BE49-F238E27FC236}">
                <a16:creationId xmlns:a16="http://schemas.microsoft.com/office/drawing/2014/main" id="{67A42F4A-60FA-47F0-B395-E0E33F6332FA}"/>
              </a:ext>
            </a:extLst>
          </p:cNvPr>
          <p:cNvSpPr>
            <a:spLocks noGrp="1"/>
          </p:cNvSpPr>
          <p:nvPr>
            <p:ph type="body" sz="quarter" idx="14" hasCustomPrompt="1"/>
          </p:nvPr>
        </p:nvSpPr>
        <p:spPr>
          <a:xfrm>
            <a:off x="9594072"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0" name="Tijdelijke aanduiding voor tekst 15">
            <a:extLst>
              <a:ext uri="{FF2B5EF4-FFF2-40B4-BE49-F238E27FC236}">
                <a16:creationId xmlns:a16="http://schemas.microsoft.com/office/drawing/2014/main" id="{405FE8BC-F4F5-4419-AA74-7E6F319D3B50}"/>
              </a:ext>
            </a:extLst>
          </p:cNvPr>
          <p:cNvSpPr>
            <a:spLocks noGrp="1"/>
          </p:cNvSpPr>
          <p:nvPr>
            <p:ph type="body" sz="quarter" idx="15" hasCustomPrompt="1"/>
          </p:nvPr>
        </p:nvSpPr>
        <p:spPr>
          <a:xfrm>
            <a:off x="7329274"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5064476"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2799678"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0"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0" name="Tijdelijke aanduiding voor tekst 15">
            <a:extLst>
              <a:ext uri="{FF2B5EF4-FFF2-40B4-BE49-F238E27FC236}">
                <a16:creationId xmlns:a16="http://schemas.microsoft.com/office/drawing/2014/main" id="{A146FE65-B670-44BB-9B79-73F8AFF2E0D8}"/>
              </a:ext>
            </a:extLst>
          </p:cNvPr>
          <p:cNvSpPr>
            <a:spLocks noGrp="1"/>
          </p:cNvSpPr>
          <p:nvPr>
            <p:ph type="body" sz="quarter" idx="19"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1" name="Tijdelijke aanduiding voor tekst 15">
            <a:extLst>
              <a:ext uri="{FF2B5EF4-FFF2-40B4-BE49-F238E27FC236}">
                <a16:creationId xmlns:a16="http://schemas.microsoft.com/office/drawing/2014/main" id="{E97B5EA5-8B69-415A-BA8D-C8F50A206F29}"/>
              </a:ext>
            </a:extLst>
          </p:cNvPr>
          <p:cNvSpPr>
            <a:spLocks noGrp="1"/>
          </p:cNvSpPr>
          <p:nvPr>
            <p:ph type="body" sz="quarter" idx="20"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34111182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10"/>
                                        </p:tgtEl>
                                        <p:attrNameLst>
                                          <p:attrName>style.visibility</p:attrName>
                                        </p:attrNameLst>
                                      </p:cBhvr>
                                      <p:to>
                                        <p:strVal val="visible"/>
                                      </p:to>
                                    </p:set>
                                    <p:anim calcmode="lin" valueType="num">
                                      <p:cBhvr additive="base">
                                        <p:cTn id="23" dur="750" fill="hold"/>
                                        <p:tgtEl>
                                          <p:spTgt spid="110"/>
                                        </p:tgtEl>
                                        <p:attrNameLst>
                                          <p:attrName>ppt_x</p:attrName>
                                        </p:attrNameLst>
                                      </p:cBhvr>
                                      <p:tavLst>
                                        <p:tav tm="0">
                                          <p:val>
                                            <p:strVal val="#ppt_x"/>
                                          </p:val>
                                        </p:tav>
                                        <p:tav tm="100000">
                                          <p:val>
                                            <p:strVal val="#ppt_x"/>
                                          </p:val>
                                        </p:tav>
                                      </p:tavLst>
                                    </p:anim>
                                    <p:anim calcmode="lin" valueType="num">
                                      <p:cBhvr additive="base">
                                        <p:cTn id="24" dur="750" fill="hold"/>
                                        <p:tgtEl>
                                          <p:spTgt spid="1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09"/>
                                        </p:tgtEl>
                                        <p:attrNameLst>
                                          <p:attrName>style.visibility</p:attrName>
                                        </p:attrNameLst>
                                      </p:cBhvr>
                                      <p:to>
                                        <p:strVal val="visible"/>
                                      </p:to>
                                    </p:set>
                                    <p:anim calcmode="lin" valueType="num">
                                      <p:cBhvr additive="base">
                                        <p:cTn id="27" dur="750" fill="hold"/>
                                        <p:tgtEl>
                                          <p:spTgt spid="109"/>
                                        </p:tgtEl>
                                        <p:attrNameLst>
                                          <p:attrName>ppt_x</p:attrName>
                                        </p:attrNameLst>
                                      </p:cBhvr>
                                      <p:tavLst>
                                        <p:tav tm="0">
                                          <p:val>
                                            <p:strVal val="#ppt_x"/>
                                          </p:val>
                                        </p:tav>
                                        <p:tav tm="100000">
                                          <p:val>
                                            <p:strVal val="#ppt_x"/>
                                          </p:val>
                                        </p:tav>
                                      </p:tavLst>
                                    </p:anim>
                                    <p:anim calcmode="lin" valueType="num">
                                      <p:cBhvr additive="base">
                                        <p:cTn id="28" dur="750" fill="hold"/>
                                        <p:tgtEl>
                                          <p:spTgt spid="10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25"/>
                                        </p:tgtEl>
                                        <p:attrNameLst>
                                          <p:attrName>style.visibility</p:attrName>
                                        </p:attrNameLst>
                                      </p:cBhvr>
                                      <p:to>
                                        <p:strVal val="visible"/>
                                      </p:to>
                                    </p:set>
                                    <p:anim calcmode="lin" valueType="num">
                                      <p:cBhvr additive="base">
                                        <p:cTn id="31" dur="750" fill="hold"/>
                                        <p:tgtEl>
                                          <p:spTgt spid="125"/>
                                        </p:tgtEl>
                                        <p:attrNameLst>
                                          <p:attrName>ppt_x</p:attrName>
                                        </p:attrNameLst>
                                      </p:cBhvr>
                                      <p:tavLst>
                                        <p:tav tm="0">
                                          <p:val>
                                            <p:strVal val="#ppt_x"/>
                                          </p:val>
                                        </p:tav>
                                        <p:tav tm="100000">
                                          <p:val>
                                            <p:strVal val="#ppt_x"/>
                                          </p:val>
                                        </p:tav>
                                      </p:tavLst>
                                    </p:anim>
                                    <p:anim calcmode="lin" valueType="num">
                                      <p:cBhvr additive="base">
                                        <p:cTn id="32" dur="750" fill="hold"/>
                                        <p:tgtEl>
                                          <p:spTgt spid="1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24"/>
                                        </p:tgtEl>
                                        <p:attrNameLst>
                                          <p:attrName>style.visibility</p:attrName>
                                        </p:attrNameLst>
                                      </p:cBhvr>
                                      <p:to>
                                        <p:strVal val="visible"/>
                                      </p:to>
                                    </p:set>
                                    <p:anim calcmode="lin" valueType="num">
                                      <p:cBhvr additive="base">
                                        <p:cTn id="35" dur="750" fill="hold"/>
                                        <p:tgtEl>
                                          <p:spTgt spid="124"/>
                                        </p:tgtEl>
                                        <p:attrNameLst>
                                          <p:attrName>ppt_x</p:attrName>
                                        </p:attrNameLst>
                                      </p:cBhvr>
                                      <p:tavLst>
                                        <p:tav tm="0">
                                          <p:val>
                                            <p:strVal val="#ppt_x"/>
                                          </p:val>
                                        </p:tav>
                                        <p:tav tm="100000">
                                          <p:val>
                                            <p:strVal val="#ppt_x"/>
                                          </p:val>
                                        </p:tav>
                                      </p:tavLst>
                                    </p:anim>
                                    <p:anim calcmode="lin" valueType="num">
                                      <p:cBhvr additive="base">
                                        <p:cTn id="36" dur="750" fill="hold"/>
                                        <p:tgtEl>
                                          <p:spTgt spid="124"/>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122"/>
                                        </p:tgtEl>
                                        <p:attrNameLst>
                                          <p:attrName>style.visibility</p:attrName>
                                        </p:attrNameLst>
                                      </p:cBhvr>
                                      <p:to>
                                        <p:strVal val="visible"/>
                                      </p:to>
                                    </p:set>
                                    <p:anim calcmode="lin" valueType="num">
                                      <p:cBhvr additive="base">
                                        <p:cTn id="39" dur="750" fill="hold"/>
                                        <p:tgtEl>
                                          <p:spTgt spid="122"/>
                                        </p:tgtEl>
                                        <p:attrNameLst>
                                          <p:attrName>ppt_x</p:attrName>
                                        </p:attrNameLst>
                                      </p:cBhvr>
                                      <p:tavLst>
                                        <p:tav tm="0">
                                          <p:val>
                                            <p:strVal val="#ppt_x"/>
                                          </p:val>
                                        </p:tav>
                                        <p:tav tm="100000">
                                          <p:val>
                                            <p:strVal val="#ppt_x"/>
                                          </p:val>
                                        </p:tav>
                                      </p:tavLst>
                                    </p:anim>
                                    <p:anim calcmode="lin" valueType="num">
                                      <p:cBhvr additive="base">
                                        <p:cTn id="40" dur="750" fill="hold"/>
                                        <p:tgtEl>
                                          <p:spTgt spid="12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121"/>
                                        </p:tgtEl>
                                        <p:attrNameLst>
                                          <p:attrName>style.visibility</p:attrName>
                                        </p:attrNameLst>
                                      </p:cBhvr>
                                      <p:to>
                                        <p:strVal val="visible"/>
                                      </p:to>
                                    </p:set>
                                    <p:anim calcmode="lin" valueType="num">
                                      <p:cBhvr additive="base">
                                        <p:cTn id="43" dur="750" fill="hold"/>
                                        <p:tgtEl>
                                          <p:spTgt spid="121"/>
                                        </p:tgtEl>
                                        <p:attrNameLst>
                                          <p:attrName>ppt_x</p:attrName>
                                        </p:attrNameLst>
                                      </p:cBhvr>
                                      <p:tavLst>
                                        <p:tav tm="0">
                                          <p:val>
                                            <p:strVal val="#ppt_x"/>
                                          </p:val>
                                        </p:tav>
                                        <p:tav tm="100000">
                                          <p:val>
                                            <p:strVal val="#ppt_x"/>
                                          </p:val>
                                        </p:tav>
                                      </p:tavLst>
                                    </p:anim>
                                    <p:anim calcmode="lin" valueType="num">
                                      <p:cBhvr additive="base">
                                        <p:cTn id="44" dur="750" fill="hold"/>
                                        <p:tgtEl>
                                          <p:spTgt spid="121"/>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20"/>
                                        </p:tgtEl>
                                        <p:attrNameLst>
                                          <p:attrName>style.visibility</p:attrName>
                                        </p:attrNameLst>
                                      </p:cBhvr>
                                      <p:to>
                                        <p:strVal val="visible"/>
                                      </p:to>
                                    </p:set>
                                    <p:anim calcmode="lin" valueType="num">
                                      <p:cBhvr additive="base">
                                        <p:cTn id="47" dur="750" fill="hold"/>
                                        <p:tgtEl>
                                          <p:spTgt spid="120"/>
                                        </p:tgtEl>
                                        <p:attrNameLst>
                                          <p:attrName>ppt_x</p:attrName>
                                        </p:attrNameLst>
                                      </p:cBhvr>
                                      <p:tavLst>
                                        <p:tav tm="0">
                                          <p:val>
                                            <p:strVal val="#ppt_x"/>
                                          </p:val>
                                        </p:tav>
                                        <p:tav tm="100000">
                                          <p:val>
                                            <p:strVal val="#ppt_x"/>
                                          </p:val>
                                        </p:tav>
                                      </p:tavLst>
                                    </p:anim>
                                    <p:anim calcmode="lin" valueType="num">
                                      <p:cBhvr additive="base">
                                        <p:cTn id="48" dur="75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09" grpId="0" animBg="1">
        <p:tmplLst>
          <p:tmpl>
            <p:tnLst>
              <p:par>
                <p:cTn presetID="2" presetClass="entr" presetSubtype="4" decel="100000" fill="hold" nodeType="withEffect">
                  <p:stCondLst>
                    <p:cond delay="500"/>
                  </p:stCondLst>
                  <p:childTnLst>
                    <p:set>
                      <p:cBhvr>
                        <p:cTn dur="1" fill="hold">
                          <p:stCondLst>
                            <p:cond delay="0"/>
                          </p:stCondLst>
                        </p:cTn>
                        <p:tgtEl>
                          <p:spTgt spid="109"/>
                        </p:tgtEl>
                        <p:attrNameLst>
                          <p:attrName>style.visibility</p:attrName>
                        </p:attrNameLst>
                      </p:cBhvr>
                      <p:to>
                        <p:strVal val="visible"/>
                      </p:to>
                    </p:set>
                    <p:anim calcmode="lin" valueType="num">
                      <p:cBhvr additive="base">
                        <p:cTn dur="750" fill="hold"/>
                        <p:tgtEl>
                          <p:spTgt spid="109"/>
                        </p:tgtEl>
                        <p:attrNameLst>
                          <p:attrName>ppt_x</p:attrName>
                        </p:attrNameLst>
                      </p:cBhvr>
                      <p:tavLst>
                        <p:tav tm="0">
                          <p:val>
                            <p:strVal val="#ppt_x"/>
                          </p:val>
                        </p:tav>
                        <p:tav tm="100000">
                          <p:val>
                            <p:strVal val="#ppt_x"/>
                          </p:val>
                        </p:tav>
                      </p:tavLst>
                    </p:anim>
                    <p:anim calcmode="lin" valueType="num">
                      <p:cBhvr additive="base">
                        <p:cTn dur="750" fill="hold"/>
                        <p:tgtEl>
                          <p:spTgt spid="109"/>
                        </p:tgtEl>
                        <p:attrNameLst>
                          <p:attrName>ppt_y</p:attrName>
                        </p:attrNameLst>
                      </p:cBhvr>
                      <p:tavLst>
                        <p:tav tm="0">
                          <p:val>
                            <p:strVal val="1+#ppt_h/2"/>
                          </p:val>
                        </p:tav>
                        <p:tav tm="100000">
                          <p:val>
                            <p:strVal val="#ppt_y"/>
                          </p:val>
                        </p:tav>
                      </p:tavLst>
                    </p:anim>
                  </p:childTnLst>
                </p:cTn>
              </p:par>
            </p:tnLst>
          </p:tmpl>
        </p:tmplLst>
      </p:bldP>
      <p:bldP spid="110" grpId="0" animBg="1">
        <p:tmplLst>
          <p:tmpl>
            <p:tnLst>
              <p:par>
                <p:cTn presetID="2" presetClass="entr" presetSubtype="4" decel="100000" fill="hold" nodeType="withEffect">
                  <p:stCondLst>
                    <p:cond delay="400"/>
                  </p:stCondLst>
                  <p:childTnLst>
                    <p:set>
                      <p:cBhvr>
                        <p:cTn dur="1" fill="hold">
                          <p:stCondLst>
                            <p:cond delay="0"/>
                          </p:stCondLst>
                        </p:cTn>
                        <p:tgtEl>
                          <p:spTgt spid="110"/>
                        </p:tgtEl>
                        <p:attrNameLst>
                          <p:attrName>style.visibility</p:attrName>
                        </p:attrNameLst>
                      </p:cBhvr>
                      <p:to>
                        <p:strVal val="visible"/>
                      </p:to>
                    </p:set>
                    <p:anim calcmode="lin" valueType="num">
                      <p:cBhvr additive="base">
                        <p:cTn dur="750" fill="hold"/>
                        <p:tgtEl>
                          <p:spTgt spid="110"/>
                        </p:tgtEl>
                        <p:attrNameLst>
                          <p:attrName>ppt_x</p:attrName>
                        </p:attrNameLst>
                      </p:cBhvr>
                      <p:tavLst>
                        <p:tav tm="0">
                          <p:val>
                            <p:strVal val="#ppt_x"/>
                          </p:val>
                        </p:tav>
                        <p:tav tm="100000">
                          <p:val>
                            <p:strVal val="#ppt_x"/>
                          </p:val>
                        </p:tav>
                      </p:tavLst>
                    </p:anim>
                    <p:anim calcmode="lin" valueType="num">
                      <p:cBhvr additive="base">
                        <p:cTn dur="750" fill="hold"/>
                        <p:tgtEl>
                          <p:spTgt spid="110"/>
                        </p:tgtEl>
                        <p:attrNameLst>
                          <p:attrName>ppt_y</p:attrName>
                        </p:attrNameLst>
                      </p:cBhvr>
                      <p:tavLst>
                        <p:tav tm="0">
                          <p:val>
                            <p:strVal val="1+#ppt_h/2"/>
                          </p:val>
                        </p:tav>
                        <p:tav tm="100000">
                          <p:val>
                            <p:strVal val="#ppt_y"/>
                          </p:val>
                        </p:tav>
                      </p:tavLst>
                    </p:anim>
                  </p:childTnLst>
                </p:cTn>
              </p:par>
            </p:tnLst>
          </p:tmpl>
        </p:tmplLst>
      </p:bldP>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0" grpId="0" animBg="1">
        <p:tmplLst>
          <p:tmpl>
            <p:tnLst>
              <p:par>
                <p:cTn presetID="2" presetClass="entr" presetSubtype="4" decel="100000" fill="hold" nodeType="withEffect">
                  <p:stCondLst>
                    <p:cond delay="1000"/>
                  </p:stCondLst>
                  <p:childTnLst>
                    <p:set>
                      <p:cBhvr>
                        <p:cTn dur="1" fill="hold">
                          <p:stCondLst>
                            <p:cond delay="0"/>
                          </p:stCondLst>
                        </p:cTn>
                        <p:tgtEl>
                          <p:spTgt spid="120"/>
                        </p:tgtEl>
                        <p:attrNameLst>
                          <p:attrName>style.visibility</p:attrName>
                        </p:attrNameLst>
                      </p:cBhvr>
                      <p:to>
                        <p:strVal val="visible"/>
                      </p:to>
                    </p:set>
                    <p:anim calcmode="lin" valueType="num">
                      <p:cBhvr additive="base">
                        <p:cTn dur="750" fill="hold"/>
                        <p:tgtEl>
                          <p:spTgt spid="120"/>
                        </p:tgtEl>
                        <p:attrNameLst>
                          <p:attrName>ppt_x</p:attrName>
                        </p:attrNameLst>
                      </p:cBhvr>
                      <p:tavLst>
                        <p:tav tm="0">
                          <p:val>
                            <p:strVal val="#ppt_x"/>
                          </p:val>
                        </p:tav>
                        <p:tav tm="100000">
                          <p:val>
                            <p:strVal val="#ppt_x"/>
                          </p:val>
                        </p:tav>
                      </p:tavLst>
                    </p:anim>
                    <p:anim calcmode="lin" valueType="num">
                      <p:cBhvr additive="base">
                        <p:cTn dur="750" fill="hold"/>
                        <p:tgtEl>
                          <p:spTgt spid="120"/>
                        </p:tgtEl>
                        <p:attrNameLst>
                          <p:attrName>ppt_y</p:attrName>
                        </p:attrNameLst>
                      </p:cBhvr>
                      <p:tavLst>
                        <p:tav tm="0">
                          <p:val>
                            <p:strVal val="1+#ppt_h/2"/>
                          </p:val>
                        </p:tav>
                        <p:tav tm="100000">
                          <p:val>
                            <p:strVal val="#ppt_y"/>
                          </p:val>
                        </p:tav>
                      </p:tavLst>
                    </p:anim>
                  </p:childTnLst>
                </p:cTn>
              </p:par>
            </p:tnLst>
          </p:tmpl>
        </p:tmplLst>
      </p:bldP>
      <p:bldP spid="121" grpId="0" animBg="1">
        <p:tmplLst>
          <p:tmpl>
            <p:tnLst>
              <p:par>
                <p:cTn presetID="2" presetClass="entr" presetSubtype="4" decel="100000" fill="hold" nodeType="withEffect">
                  <p:stCondLst>
                    <p:cond delay="900"/>
                  </p:stCondLst>
                  <p:childTnLst>
                    <p:set>
                      <p:cBhvr>
                        <p:cTn dur="1" fill="hold">
                          <p:stCondLst>
                            <p:cond delay="0"/>
                          </p:stCondLst>
                        </p:cTn>
                        <p:tgtEl>
                          <p:spTgt spid="121"/>
                        </p:tgtEl>
                        <p:attrNameLst>
                          <p:attrName>style.visibility</p:attrName>
                        </p:attrNameLst>
                      </p:cBhvr>
                      <p:to>
                        <p:strVal val="visible"/>
                      </p:to>
                    </p:set>
                    <p:anim calcmode="lin" valueType="num">
                      <p:cBhvr additive="base">
                        <p:cTn dur="750" fill="hold"/>
                        <p:tgtEl>
                          <p:spTgt spid="121"/>
                        </p:tgtEl>
                        <p:attrNameLst>
                          <p:attrName>ppt_x</p:attrName>
                        </p:attrNameLst>
                      </p:cBhvr>
                      <p:tavLst>
                        <p:tav tm="0">
                          <p:val>
                            <p:strVal val="#ppt_x"/>
                          </p:val>
                        </p:tav>
                        <p:tav tm="100000">
                          <p:val>
                            <p:strVal val="#ppt_x"/>
                          </p:val>
                        </p:tav>
                      </p:tavLst>
                    </p:anim>
                    <p:anim calcmode="lin" valueType="num">
                      <p:cBhvr additive="base">
                        <p:cTn dur="750" fill="hold"/>
                        <p:tgtEl>
                          <p:spTgt spid="121"/>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Submenu [5x]">
    <p:bg>
      <p:bgPr>
        <a:solidFill>
          <a:schemeClr val="accent2"/>
        </a:solidFill>
        <a:effectLst/>
      </p:bgPr>
    </p:bg>
    <p:spTree>
      <p:nvGrpSpPr>
        <p:cNvPr id="1" name=""/>
        <p:cNvGrpSpPr/>
        <p:nvPr/>
      </p:nvGrpSpPr>
      <p:grpSpPr>
        <a:xfrm>
          <a:off x="0" y="0"/>
          <a:ext cx="0" cy="0"/>
          <a:chOff x="0" y="0"/>
          <a:chExt cx="0" cy="0"/>
        </a:xfrm>
      </p:grpSpPr>
      <p:grpSp>
        <p:nvGrpSpPr>
          <p:cNvPr id="73" name="- INSTRUCTIE">
            <a:extLst>
              <a:ext uri="{FF2B5EF4-FFF2-40B4-BE49-F238E27FC236}">
                <a16:creationId xmlns:a16="http://schemas.microsoft.com/office/drawing/2014/main" id="{CE2319CB-A2DE-476A-B096-15CBFBC50955}"/>
              </a:ext>
            </a:extLst>
          </p:cNvPr>
          <p:cNvGrpSpPr/>
          <p:nvPr userDrawn="1"/>
        </p:nvGrpSpPr>
        <p:grpSpPr>
          <a:xfrm>
            <a:off x="-3786164" y="0"/>
            <a:ext cx="3693113" cy="6209710"/>
            <a:chOff x="-3786164" y="0"/>
            <a:chExt cx="3693113" cy="6209710"/>
          </a:xfrm>
        </p:grpSpPr>
        <p:sp>
          <p:nvSpPr>
            <p:cNvPr id="74" name="Rechthoek 73">
              <a:extLst>
                <a:ext uri="{FF2B5EF4-FFF2-40B4-BE49-F238E27FC236}">
                  <a16:creationId xmlns:a16="http://schemas.microsoft.com/office/drawing/2014/main" id="{C82D36B3-E39A-422B-B52B-D6EA11A68388}"/>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75" name="Rechthoek 74">
              <a:extLst>
                <a:ext uri="{FF2B5EF4-FFF2-40B4-BE49-F238E27FC236}">
                  <a16:creationId xmlns:a16="http://schemas.microsoft.com/office/drawing/2014/main" id="{B8A94611-C34A-477A-8A69-B946F015A785}"/>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76" name="Ovaal 75">
              <a:extLst>
                <a:ext uri="{FF2B5EF4-FFF2-40B4-BE49-F238E27FC236}">
                  <a16:creationId xmlns:a16="http://schemas.microsoft.com/office/drawing/2014/main" id="{3E494A83-DD59-46A4-95B1-0073D5FE02D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77" name="Rechthoek 76">
              <a:extLst>
                <a:ext uri="{FF2B5EF4-FFF2-40B4-BE49-F238E27FC236}">
                  <a16:creationId xmlns:a16="http://schemas.microsoft.com/office/drawing/2014/main" id="{C74DCE33-C66E-4AF9-9140-2C4E34548E43}"/>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78" name="Ovaal 77">
              <a:extLst>
                <a:ext uri="{FF2B5EF4-FFF2-40B4-BE49-F238E27FC236}">
                  <a16:creationId xmlns:a16="http://schemas.microsoft.com/office/drawing/2014/main" id="{D494CAD8-7606-4143-8609-BD19BEA686C0}"/>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79" name="Rechthoek 78">
              <a:extLst>
                <a:ext uri="{FF2B5EF4-FFF2-40B4-BE49-F238E27FC236}">
                  <a16:creationId xmlns:a16="http://schemas.microsoft.com/office/drawing/2014/main" id="{B84C760C-57BE-425A-89A4-134E20EB984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0" name="Rechthoek 79">
              <a:extLst>
                <a:ext uri="{FF2B5EF4-FFF2-40B4-BE49-F238E27FC236}">
                  <a16:creationId xmlns:a16="http://schemas.microsoft.com/office/drawing/2014/main" id="{1ECC907E-CE84-493B-B83C-1A050A3D9B93}"/>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81" name="Ovaal 80">
              <a:extLst>
                <a:ext uri="{FF2B5EF4-FFF2-40B4-BE49-F238E27FC236}">
                  <a16:creationId xmlns:a16="http://schemas.microsoft.com/office/drawing/2014/main" id="{99AACB58-81EB-4965-8C94-DE7A202C7F2E}"/>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2" name="Rechthoek 81">
              <a:extLst>
                <a:ext uri="{FF2B5EF4-FFF2-40B4-BE49-F238E27FC236}">
                  <a16:creationId xmlns:a16="http://schemas.microsoft.com/office/drawing/2014/main" id="{0E14C71E-01C4-4C1C-B924-4504966B8665}"/>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3" name="ICOON_info">
              <a:extLst>
                <a:ext uri="{FF2B5EF4-FFF2-40B4-BE49-F238E27FC236}">
                  <a16:creationId xmlns:a16="http://schemas.microsoft.com/office/drawing/2014/main" id="{56F9126A-FCCD-40E5-9792-C0D821413445}"/>
                </a:ext>
              </a:extLst>
            </p:cNvPr>
            <p:cNvGrpSpPr/>
            <p:nvPr userDrawn="1"/>
          </p:nvGrpSpPr>
          <p:grpSpPr>
            <a:xfrm>
              <a:off x="-376736" y="5210661"/>
              <a:ext cx="283685" cy="283685"/>
              <a:chOff x="-510741" y="5913713"/>
              <a:chExt cx="267555" cy="267555"/>
            </a:xfrm>
          </p:grpSpPr>
          <p:sp>
            <p:nvSpPr>
              <p:cNvPr id="142" name="Ovaal 141">
                <a:extLst>
                  <a:ext uri="{FF2B5EF4-FFF2-40B4-BE49-F238E27FC236}">
                    <a16:creationId xmlns:a16="http://schemas.microsoft.com/office/drawing/2014/main" id="{D4B2730A-17BC-48D1-AD98-8C2C3283C21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43" name="Graphic 163" descr="Informatie">
                <a:extLst>
                  <a:ext uri="{FF2B5EF4-FFF2-40B4-BE49-F238E27FC236}">
                    <a16:creationId xmlns:a16="http://schemas.microsoft.com/office/drawing/2014/main" id="{38C8B7EE-966E-4973-B032-549A9887035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84" name="Groep 83">
              <a:extLst>
                <a:ext uri="{FF2B5EF4-FFF2-40B4-BE49-F238E27FC236}">
                  <a16:creationId xmlns:a16="http://schemas.microsoft.com/office/drawing/2014/main" id="{105C6647-4AE2-4722-961F-29E580C49A80}"/>
                </a:ext>
              </a:extLst>
            </p:cNvPr>
            <p:cNvGrpSpPr/>
            <p:nvPr userDrawn="1"/>
          </p:nvGrpSpPr>
          <p:grpSpPr>
            <a:xfrm>
              <a:off x="-938434" y="5519087"/>
              <a:ext cx="627798" cy="576693"/>
              <a:chOff x="-938434" y="4570310"/>
              <a:chExt cx="627798" cy="576693"/>
            </a:xfrm>
          </p:grpSpPr>
          <p:grpSp>
            <p:nvGrpSpPr>
              <p:cNvPr id="137" name="Inspireren">
                <a:extLst>
                  <a:ext uri="{FF2B5EF4-FFF2-40B4-BE49-F238E27FC236}">
                    <a16:creationId xmlns:a16="http://schemas.microsoft.com/office/drawing/2014/main" id="{D45EE1CD-27E5-49E0-9744-28FF565C7CB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9" name="Freeform 12">
                  <a:extLst>
                    <a:ext uri="{FF2B5EF4-FFF2-40B4-BE49-F238E27FC236}">
                      <a16:creationId xmlns:a16="http://schemas.microsoft.com/office/drawing/2014/main" id="{37E05231-716A-4719-BBEE-9C1E61A9C94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0" name="Freeform 13">
                  <a:extLst>
                    <a:ext uri="{FF2B5EF4-FFF2-40B4-BE49-F238E27FC236}">
                      <a16:creationId xmlns:a16="http://schemas.microsoft.com/office/drawing/2014/main" id="{2F3BEE13-BB11-40CE-AFBE-107384649A1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1" name="Freeform 14">
                  <a:extLst>
                    <a:ext uri="{FF2B5EF4-FFF2-40B4-BE49-F238E27FC236}">
                      <a16:creationId xmlns:a16="http://schemas.microsoft.com/office/drawing/2014/main" id="{56FDF09B-D045-437C-9A24-FD710EBA395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8" name="Tekstvak 137">
                <a:extLst>
                  <a:ext uri="{FF2B5EF4-FFF2-40B4-BE49-F238E27FC236}">
                    <a16:creationId xmlns:a16="http://schemas.microsoft.com/office/drawing/2014/main" id="{AE0A56D5-F329-4FFC-B89A-E6DB4F08C550}"/>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85" name="Groep 84">
              <a:extLst>
                <a:ext uri="{FF2B5EF4-FFF2-40B4-BE49-F238E27FC236}">
                  <a16:creationId xmlns:a16="http://schemas.microsoft.com/office/drawing/2014/main" id="{CE5FDA32-0F51-4DBB-8048-3A60F0E17995}"/>
                </a:ext>
              </a:extLst>
            </p:cNvPr>
            <p:cNvGrpSpPr/>
            <p:nvPr userDrawn="1"/>
          </p:nvGrpSpPr>
          <p:grpSpPr>
            <a:xfrm>
              <a:off x="-3398401" y="1222628"/>
              <a:ext cx="491631" cy="410839"/>
              <a:chOff x="-3241990" y="1222628"/>
              <a:chExt cx="491631" cy="410839"/>
            </a:xfrm>
          </p:grpSpPr>
          <p:sp>
            <p:nvSpPr>
              <p:cNvPr id="124" name="Tekstvak 123">
                <a:extLst>
                  <a:ext uri="{FF2B5EF4-FFF2-40B4-BE49-F238E27FC236}">
                    <a16:creationId xmlns:a16="http://schemas.microsoft.com/office/drawing/2014/main" id="{3C26E216-CB62-48D4-B50D-D7AD20FA1675}"/>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125" name="Groep 124">
                <a:extLst>
                  <a:ext uri="{FF2B5EF4-FFF2-40B4-BE49-F238E27FC236}">
                    <a16:creationId xmlns:a16="http://schemas.microsoft.com/office/drawing/2014/main" id="{D097510B-5CBB-493F-8592-96A154698279}"/>
                  </a:ext>
                </a:extLst>
              </p:cNvPr>
              <p:cNvGrpSpPr/>
              <p:nvPr userDrawn="1"/>
            </p:nvGrpSpPr>
            <p:grpSpPr>
              <a:xfrm>
                <a:off x="-3119153" y="1222628"/>
                <a:ext cx="245956" cy="246691"/>
                <a:chOff x="1314120" y="4794393"/>
                <a:chExt cx="1787447" cy="1792785"/>
              </a:xfrm>
            </p:grpSpPr>
            <p:grpSp>
              <p:nvGrpSpPr>
                <p:cNvPr id="126" name="Groep 125">
                  <a:extLst>
                    <a:ext uri="{FF2B5EF4-FFF2-40B4-BE49-F238E27FC236}">
                      <a16:creationId xmlns:a16="http://schemas.microsoft.com/office/drawing/2014/main" id="{98130B1B-E836-4EBE-A457-B5EF342D45D6}"/>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128" name="Groep 127">
                    <a:extLst>
                      <a:ext uri="{FF2B5EF4-FFF2-40B4-BE49-F238E27FC236}">
                        <a16:creationId xmlns:a16="http://schemas.microsoft.com/office/drawing/2014/main" id="{313BF22C-CBCB-4BF2-B653-383C05F43B0D}"/>
                      </a:ext>
                    </a:extLst>
                  </p:cNvPr>
                  <p:cNvGrpSpPr/>
                  <p:nvPr/>
                </p:nvGrpSpPr>
                <p:grpSpPr>
                  <a:xfrm>
                    <a:off x="1314120" y="4794393"/>
                    <a:ext cx="1787447" cy="1792785"/>
                    <a:chOff x="1314120" y="4794393"/>
                    <a:chExt cx="1787447" cy="1792785"/>
                  </a:xfrm>
                  <a:grpFill/>
                </p:grpSpPr>
                <p:sp>
                  <p:nvSpPr>
                    <p:cNvPr id="133" name="Vrije vorm: vorm 132">
                      <a:extLst>
                        <a:ext uri="{FF2B5EF4-FFF2-40B4-BE49-F238E27FC236}">
                          <a16:creationId xmlns:a16="http://schemas.microsoft.com/office/drawing/2014/main" id="{B0D49F48-B47C-4C2A-A477-2689A94A1B8D}"/>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4" name="Vrije vorm: vorm 133">
                      <a:extLst>
                        <a:ext uri="{FF2B5EF4-FFF2-40B4-BE49-F238E27FC236}">
                          <a16:creationId xmlns:a16="http://schemas.microsoft.com/office/drawing/2014/main" id="{6CBF1B1A-AB69-4207-9819-C16A7E6BB88D}"/>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5" name="Vrije vorm: vorm 134">
                      <a:extLst>
                        <a:ext uri="{FF2B5EF4-FFF2-40B4-BE49-F238E27FC236}">
                          <a16:creationId xmlns:a16="http://schemas.microsoft.com/office/drawing/2014/main" id="{29F87627-02EB-4E4B-B673-08F5153F0E7B}"/>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6" name="Vrije vorm: vorm 135">
                      <a:extLst>
                        <a:ext uri="{FF2B5EF4-FFF2-40B4-BE49-F238E27FC236}">
                          <a16:creationId xmlns:a16="http://schemas.microsoft.com/office/drawing/2014/main" id="{5464FA17-CE0D-40DD-8E51-73BE1843463E}"/>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129" name="Groep 128">
                    <a:extLst>
                      <a:ext uri="{FF2B5EF4-FFF2-40B4-BE49-F238E27FC236}">
                        <a16:creationId xmlns:a16="http://schemas.microsoft.com/office/drawing/2014/main" id="{03D6E4DE-97A6-485E-AC99-EC8DD3403AD1}"/>
                      </a:ext>
                    </a:extLst>
                  </p:cNvPr>
                  <p:cNvGrpSpPr/>
                  <p:nvPr/>
                </p:nvGrpSpPr>
                <p:grpSpPr>
                  <a:xfrm>
                    <a:off x="1544558" y="5023941"/>
                    <a:ext cx="1270519" cy="1329241"/>
                    <a:chOff x="1544558" y="5023941"/>
                    <a:chExt cx="1270519" cy="1329241"/>
                  </a:xfrm>
                  <a:grpFill/>
                </p:grpSpPr>
                <p:sp>
                  <p:nvSpPr>
                    <p:cNvPr id="130" name="Vrije vorm: vorm 129">
                      <a:extLst>
                        <a:ext uri="{FF2B5EF4-FFF2-40B4-BE49-F238E27FC236}">
                          <a16:creationId xmlns:a16="http://schemas.microsoft.com/office/drawing/2014/main" id="{58F1F3CA-4035-4926-86E2-4B2B7380544B}"/>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1" name="Vrije vorm: vorm 130">
                      <a:extLst>
                        <a:ext uri="{FF2B5EF4-FFF2-40B4-BE49-F238E27FC236}">
                          <a16:creationId xmlns:a16="http://schemas.microsoft.com/office/drawing/2014/main" id="{3E43659E-57AB-4AA5-80CE-E9EFA43FF5B1}"/>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2" name="Vrije vorm: vorm 131">
                      <a:extLst>
                        <a:ext uri="{FF2B5EF4-FFF2-40B4-BE49-F238E27FC236}">
                          <a16:creationId xmlns:a16="http://schemas.microsoft.com/office/drawing/2014/main" id="{DE2EFE58-D82C-40D2-9A49-857FA7042486}"/>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127" name="Vrije vorm: vorm 126">
                  <a:extLst>
                    <a:ext uri="{FF2B5EF4-FFF2-40B4-BE49-F238E27FC236}">
                      <a16:creationId xmlns:a16="http://schemas.microsoft.com/office/drawing/2014/main" id="{8780C616-5D4D-4455-A734-30F5CDB0EAF7}"/>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86" name="Groep 85">
              <a:extLst>
                <a:ext uri="{FF2B5EF4-FFF2-40B4-BE49-F238E27FC236}">
                  <a16:creationId xmlns:a16="http://schemas.microsoft.com/office/drawing/2014/main" id="{70D5797E-8FB8-4B4B-93AB-267B26E1FCF8}"/>
                </a:ext>
              </a:extLst>
            </p:cNvPr>
            <p:cNvGrpSpPr/>
            <p:nvPr userDrawn="1"/>
          </p:nvGrpSpPr>
          <p:grpSpPr>
            <a:xfrm>
              <a:off x="-3314820" y="3391746"/>
              <a:ext cx="1381246" cy="331361"/>
              <a:chOff x="-3314820" y="3391746"/>
              <a:chExt cx="1381246" cy="331361"/>
            </a:xfrm>
          </p:grpSpPr>
          <p:sp>
            <p:nvSpPr>
              <p:cNvPr id="115" name="Rechthoek 114">
                <a:extLst>
                  <a:ext uri="{FF2B5EF4-FFF2-40B4-BE49-F238E27FC236}">
                    <a16:creationId xmlns:a16="http://schemas.microsoft.com/office/drawing/2014/main" id="{BD3F3D1E-970D-40E2-9858-550FCEAAA1EC}"/>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AD43DA09-AE1D-42CC-BEC0-98CB9DBB010B}"/>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7" name="Tekstvak 116">
                <a:extLst>
                  <a:ext uri="{FF2B5EF4-FFF2-40B4-BE49-F238E27FC236}">
                    <a16:creationId xmlns:a16="http://schemas.microsoft.com/office/drawing/2014/main" id="{7D6DB409-FC01-4E12-8346-E56CD5C7372F}"/>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118" name="Vrije vorm: vorm 117">
                <a:extLst>
                  <a:ext uri="{FF2B5EF4-FFF2-40B4-BE49-F238E27FC236}">
                    <a16:creationId xmlns:a16="http://schemas.microsoft.com/office/drawing/2014/main" id="{26E1ED8E-7674-4CD4-B6FF-0FBED816CBA7}"/>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19" name="Groep 118">
                <a:extLst>
                  <a:ext uri="{FF2B5EF4-FFF2-40B4-BE49-F238E27FC236}">
                    <a16:creationId xmlns:a16="http://schemas.microsoft.com/office/drawing/2014/main" id="{54B86CA0-178F-463F-B2B0-E9042B1FD10A}"/>
                  </a:ext>
                </a:extLst>
              </p:cNvPr>
              <p:cNvGrpSpPr/>
              <p:nvPr userDrawn="1"/>
            </p:nvGrpSpPr>
            <p:grpSpPr>
              <a:xfrm>
                <a:off x="-3243855" y="3446665"/>
                <a:ext cx="157453" cy="147831"/>
                <a:chOff x="-899320" y="3037554"/>
                <a:chExt cx="175977" cy="165227"/>
              </a:xfrm>
            </p:grpSpPr>
            <p:sp>
              <p:nvSpPr>
                <p:cNvPr id="121" name="Vrije vorm: vorm 120">
                  <a:extLst>
                    <a:ext uri="{FF2B5EF4-FFF2-40B4-BE49-F238E27FC236}">
                      <a16:creationId xmlns:a16="http://schemas.microsoft.com/office/drawing/2014/main" id="{EE21E5EF-6BF8-4A10-9DBE-ED826F92DD3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122" name="Rechthoek: afgeronde hoeken 121">
                  <a:extLst>
                    <a:ext uri="{FF2B5EF4-FFF2-40B4-BE49-F238E27FC236}">
                      <a16:creationId xmlns:a16="http://schemas.microsoft.com/office/drawing/2014/main" id="{85E6C5D4-2E7F-4313-9A79-E33666BE15CA}"/>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 name="Vrije vorm: vorm 122">
                  <a:extLst>
                    <a:ext uri="{FF2B5EF4-FFF2-40B4-BE49-F238E27FC236}">
                      <a16:creationId xmlns:a16="http://schemas.microsoft.com/office/drawing/2014/main" id="{25F354DE-91F3-4682-AB56-BC8F776F1B8B}"/>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120" name="Gelijkbenige driehoek 119">
                <a:extLst>
                  <a:ext uri="{FF2B5EF4-FFF2-40B4-BE49-F238E27FC236}">
                    <a16:creationId xmlns:a16="http://schemas.microsoft.com/office/drawing/2014/main" id="{0C299716-9274-4694-A9C0-70A8506318FA}"/>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87" name="Ovaal 86">
              <a:extLst>
                <a:ext uri="{FF2B5EF4-FFF2-40B4-BE49-F238E27FC236}">
                  <a16:creationId xmlns:a16="http://schemas.microsoft.com/office/drawing/2014/main" id="{27514B32-A45B-433F-9525-1737825D8529}"/>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646AC149-B53A-4ACB-AA15-A0864E3DB663}"/>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89" name="Groep 88">
              <a:extLst>
                <a:ext uri="{FF2B5EF4-FFF2-40B4-BE49-F238E27FC236}">
                  <a16:creationId xmlns:a16="http://schemas.microsoft.com/office/drawing/2014/main" id="{A03CC92D-9511-4F02-AC6C-17AB2F2A5E62}"/>
                </a:ext>
              </a:extLst>
            </p:cNvPr>
            <p:cNvGrpSpPr/>
            <p:nvPr userDrawn="1"/>
          </p:nvGrpSpPr>
          <p:grpSpPr>
            <a:xfrm>
              <a:off x="-3333646" y="4635104"/>
              <a:ext cx="2012897" cy="490702"/>
              <a:chOff x="12731803" y="3562552"/>
              <a:chExt cx="2012897" cy="490702"/>
            </a:xfrm>
          </p:grpSpPr>
          <p:sp>
            <p:nvSpPr>
              <p:cNvPr id="100" name="Rechthoek 99">
                <a:extLst>
                  <a:ext uri="{FF2B5EF4-FFF2-40B4-BE49-F238E27FC236}">
                    <a16:creationId xmlns:a16="http://schemas.microsoft.com/office/drawing/2014/main" id="{F1671A61-FBB1-40DE-9C8F-E7EA566B715D}"/>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1" name="Rechthoek 100">
                <a:extLst>
                  <a:ext uri="{FF2B5EF4-FFF2-40B4-BE49-F238E27FC236}">
                    <a16:creationId xmlns:a16="http://schemas.microsoft.com/office/drawing/2014/main" id="{54CAB525-11BA-412F-BD49-07CD1CFFF4C3}"/>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2" name="Tekstvak 101">
                <a:extLst>
                  <a:ext uri="{FF2B5EF4-FFF2-40B4-BE49-F238E27FC236}">
                    <a16:creationId xmlns:a16="http://schemas.microsoft.com/office/drawing/2014/main" id="{EFB9E378-AD84-4368-8975-B062C29B2E22}"/>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103" name="Rechthoek 102">
                <a:extLst>
                  <a:ext uri="{FF2B5EF4-FFF2-40B4-BE49-F238E27FC236}">
                    <a16:creationId xmlns:a16="http://schemas.microsoft.com/office/drawing/2014/main" id="{436565E3-0757-4D7A-A12A-DA5C346E8278}"/>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4" name="Rechthoek 103">
                <a:extLst>
                  <a:ext uri="{FF2B5EF4-FFF2-40B4-BE49-F238E27FC236}">
                    <a16:creationId xmlns:a16="http://schemas.microsoft.com/office/drawing/2014/main" id="{6BD894DA-994E-4300-AE93-4291055462D8}"/>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5" name="Rechthoek 104">
                <a:extLst>
                  <a:ext uri="{FF2B5EF4-FFF2-40B4-BE49-F238E27FC236}">
                    <a16:creationId xmlns:a16="http://schemas.microsoft.com/office/drawing/2014/main" id="{853142CE-BECE-494C-B334-CB627438040B}"/>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6" name="Rechthoek 105">
                <a:extLst>
                  <a:ext uri="{FF2B5EF4-FFF2-40B4-BE49-F238E27FC236}">
                    <a16:creationId xmlns:a16="http://schemas.microsoft.com/office/drawing/2014/main" id="{7F1A459C-035E-48E7-ABD4-24B81B15ACE3}"/>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7" name="Rechthoek 106">
                <a:extLst>
                  <a:ext uri="{FF2B5EF4-FFF2-40B4-BE49-F238E27FC236}">
                    <a16:creationId xmlns:a16="http://schemas.microsoft.com/office/drawing/2014/main" id="{2D3BDE10-2D26-4B5D-BA3E-336CFBCBA1C5}"/>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8" name="Rechthoek 107">
                <a:extLst>
                  <a:ext uri="{FF2B5EF4-FFF2-40B4-BE49-F238E27FC236}">
                    <a16:creationId xmlns:a16="http://schemas.microsoft.com/office/drawing/2014/main" id="{0EFF684A-6317-4B8C-98BA-29FBC56DCB9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9" name="Rechthoek 108">
                <a:extLst>
                  <a:ext uri="{FF2B5EF4-FFF2-40B4-BE49-F238E27FC236}">
                    <a16:creationId xmlns:a16="http://schemas.microsoft.com/office/drawing/2014/main" id="{0B3C5972-F627-4FC1-B885-A820085F8080}"/>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0" name="Rechthoek 109">
                <a:extLst>
                  <a:ext uri="{FF2B5EF4-FFF2-40B4-BE49-F238E27FC236}">
                    <a16:creationId xmlns:a16="http://schemas.microsoft.com/office/drawing/2014/main" id="{0E0DD940-85C6-454C-B0FC-E152FCF1736A}"/>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1" name="Rechthoek 110">
                <a:extLst>
                  <a:ext uri="{FF2B5EF4-FFF2-40B4-BE49-F238E27FC236}">
                    <a16:creationId xmlns:a16="http://schemas.microsoft.com/office/drawing/2014/main" id="{0E4D904A-062E-4219-9A85-C56469379E22}"/>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112" name="Groep 111">
                <a:extLst>
                  <a:ext uri="{FF2B5EF4-FFF2-40B4-BE49-F238E27FC236}">
                    <a16:creationId xmlns:a16="http://schemas.microsoft.com/office/drawing/2014/main" id="{BB21FCB4-54A0-4C74-B6F6-B1C8FFE02BFD}"/>
                  </a:ext>
                </a:extLst>
              </p:cNvPr>
              <p:cNvGrpSpPr/>
              <p:nvPr userDrawn="1"/>
            </p:nvGrpSpPr>
            <p:grpSpPr>
              <a:xfrm>
                <a:off x="13580316" y="3865836"/>
                <a:ext cx="151508" cy="147961"/>
                <a:chOff x="13580316" y="3865836"/>
                <a:chExt cx="151508" cy="147961"/>
              </a:xfrm>
            </p:grpSpPr>
            <p:sp>
              <p:nvSpPr>
                <p:cNvPr id="113" name="Rechthoek 112">
                  <a:extLst>
                    <a:ext uri="{FF2B5EF4-FFF2-40B4-BE49-F238E27FC236}">
                      <a16:creationId xmlns:a16="http://schemas.microsoft.com/office/drawing/2014/main" id="{8B5975A9-C57C-49F2-8DB4-FD103DD90BE1}"/>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4" name="Rechthoek 113">
                  <a:extLst>
                    <a:ext uri="{FF2B5EF4-FFF2-40B4-BE49-F238E27FC236}">
                      <a16:creationId xmlns:a16="http://schemas.microsoft.com/office/drawing/2014/main" id="{BE146A73-2106-482E-B046-5C5545BC9467}"/>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90" name="Groep 89">
              <a:extLst>
                <a:ext uri="{FF2B5EF4-FFF2-40B4-BE49-F238E27FC236}">
                  <a16:creationId xmlns:a16="http://schemas.microsoft.com/office/drawing/2014/main" id="{C321ED08-86EF-4592-B897-D1410337B567}"/>
                </a:ext>
              </a:extLst>
            </p:cNvPr>
            <p:cNvGrpSpPr/>
            <p:nvPr userDrawn="1"/>
          </p:nvGrpSpPr>
          <p:grpSpPr>
            <a:xfrm>
              <a:off x="-3314820" y="4363463"/>
              <a:ext cx="1381246" cy="835929"/>
              <a:chOff x="-3314820" y="3391746"/>
              <a:chExt cx="1381246" cy="835929"/>
            </a:xfrm>
          </p:grpSpPr>
          <p:sp>
            <p:nvSpPr>
              <p:cNvPr id="91" name="Rechthoek 90">
                <a:extLst>
                  <a:ext uri="{FF2B5EF4-FFF2-40B4-BE49-F238E27FC236}">
                    <a16:creationId xmlns:a16="http://schemas.microsoft.com/office/drawing/2014/main" id="{D971F2EE-B807-4DCF-B707-DE714686AC5D}"/>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2" name="Rechthoek 91">
                <a:extLst>
                  <a:ext uri="{FF2B5EF4-FFF2-40B4-BE49-F238E27FC236}">
                    <a16:creationId xmlns:a16="http://schemas.microsoft.com/office/drawing/2014/main" id="{54AECB3F-2F00-4FB1-9762-5C78810F9B43}"/>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3" name="Tekstvak 92">
                <a:extLst>
                  <a:ext uri="{FF2B5EF4-FFF2-40B4-BE49-F238E27FC236}">
                    <a16:creationId xmlns:a16="http://schemas.microsoft.com/office/drawing/2014/main" id="{C7D4D58A-0CA3-4F04-B06D-429C68D9A7C7}"/>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94" name="Vrije vorm: vorm 93">
                <a:extLst>
                  <a:ext uri="{FF2B5EF4-FFF2-40B4-BE49-F238E27FC236}">
                    <a16:creationId xmlns:a16="http://schemas.microsoft.com/office/drawing/2014/main" id="{C41EE67E-07D8-48C0-91A6-E7E257B87A0B}"/>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F7DA6E6D-EFE4-409F-828F-27074707088D}"/>
                  </a:ext>
                </a:extLst>
              </p:cNvPr>
              <p:cNvGrpSpPr/>
              <p:nvPr userDrawn="1"/>
            </p:nvGrpSpPr>
            <p:grpSpPr>
              <a:xfrm>
                <a:off x="-3243855" y="3446665"/>
                <a:ext cx="157453" cy="147831"/>
                <a:chOff x="-899320" y="3037554"/>
                <a:chExt cx="175977" cy="165227"/>
              </a:xfrm>
            </p:grpSpPr>
            <p:sp>
              <p:nvSpPr>
                <p:cNvPr id="97" name="Vrije vorm: vorm 96">
                  <a:extLst>
                    <a:ext uri="{FF2B5EF4-FFF2-40B4-BE49-F238E27FC236}">
                      <a16:creationId xmlns:a16="http://schemas.microsoft.com/office/drawing/2014/main" id="{524E7F9B-FBDA-486A-A963-A9AF2DF6545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98" name="Rechthoek: afgeronde hoeken 97">
                  <a:extLst>
                    <a:ext uri="{FF2B5EF4-FFF2-40B4-BE49-F238E27FC236}">
                      <a16:creationId xmlns:a16="http://schemas.microsoft.com/office/drawing/2014/main" id="{C589884A-EF97-4803-AE82-763B4BE50E9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9" name="Vrije vorm: vorm 98">
                  <a:extLst>
                    <a:ext uri="{FF2B5EF4-FFF2-40B4-BE49-F238E27FC236}">
                      <a16:creationId xmlns:a16="http://schemas.microsoft.com/office/drawing/2014/main" id="{DB0797BB-F197-4011-AB80-B24666FF45E4}"/>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96" name="Gelijkbenige driehoek 95">
                <a:extLst>
                  <a:ext uri="{FF2B5EF4-FFF2-40B4-BE49-F238E27FC236}">
                    <a16:creationId xmlns:a16="http://schemas.microsoft.com/office/drawing/2014/main" id="{1C86D5F1-C758-4145-A9E0-BBB4723AF023}"/>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16" name="- INSTRUCTIE">
            <a:extLst>
              <a:ext uri="{FF2B5EF4-FFF2-40B4-BE49-F238E27FC236}">
                <a16:creationId xmlns:a16="http://schemas.microsoft.com/office/drawing/2014/main" id="{319FE864-51DE-4697-BE22-D05F755866A2}"/>
              </a:ext>
            </a:extLst>
          </p:cNvPr>
          <p:cNvGrpSpPr/>
          <p:nvPr userDrawn="1"/>
        </p:nvGrpSpPr>
        <p:grpSpPr>
          <a:xfrm>
            <a:off x="12377595" y="0"/>
            <a:ext cx="3693386" cy="6540712"/>
            <a:chOff x="-3786437" y="0"/>
            <a:chExt cx="3693386" cy="6540712"/>
          </a:xfrm>
        </p:grpSpPr>
        <p:sp>
          <p:nvSpPr>
            <p:cNvPr id="17" name="Rechthoek 16">
              <a:extLst>
                <a:ext uri="{FF2B5EF4-FFF2-40B4-BE49-F238E27FC236}">
                  <a16:creationId xmlns:a16="http://schemas.microsoft.com/office/drawing/2014/main" id="{A584E333-C68F-41C8-B6C3-99347FCB5C51}"/>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9672B747-48AD-4ED5-8AC9-D60595A04A6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BBF7807A-EBA0-4780-8D41-01006CE2F4FD}"/>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BDA356E6-1170-4A75-BD47-0EFC0F0382D5}"/>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FD3B08F0-AF6C-44B9-8EF0-9490F3B583D1}"/>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F52F48C3-4DFF-450F-AB66-7A5B7A7BC0F7}"/>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F114A661-BCE1-4205-9DEC-DBD9D2EE87F2}"/>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BEEF44C8-26FA-4B5C-8AA7-0921C65D7238}"/>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1B1334E-BE9F-40A4-A35C-5A54EE314431}"/>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C8D6401E-1BC4-40E3-9E14-07E3E796E96C}"/>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8836590-53EB-4829-B502-0EEABE32ED76}"/>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0EDAEC51-859A-442D-9B45-85CE1C339C3C}"/>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4962A4F6-F9F6-432D-97FC-AED30EF62D35}"/>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BBC73FC2-236C-42EB-941A-3BF1B241987E}"/>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621BE7BD-B243-4A59-8778-A8015B12FBD0}"/>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A04368D7-045C-477D-AB4F-7CC226FBFC28}"/>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D21653A2-C26E-4060-84C6-EB8E44FA0049}"/>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293A02F8-B78F-465D-B432-F1C4564D8DD4}"/>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634DD95B-A8D4-4F5D-B76F-383CFA5CA5AD}"/>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A7906AA0-FC0F-4BA0-BE54-08AD06757E4A}"/>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29FE8868-FB70-421E-AA57-397E67DFF8A6}"/>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A23D4074-0400-4C02-95AF-BB0102A3364F}"/>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339F8EC-DEE9-48E6-A5B6-E22958F6F97D}"/>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DA4530E0-3EE2-4696-830A-948E26A86549}"/>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18BB4A0A-9B67-47EA-B7E9-477401D1B2EC}"/>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231130DD-9D06-4197-B8EE-150F580F3AD9}"/>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41BDF60A-2D8E-4F67-8AED-DE4727B48236}"/>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38F98125-1861-4086-83F7-7E9B6610230C}"/>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ACE83B2D-A7E9-43E8-B0AF-D79BF0298DAA}"/>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91027DB2-DB1A-4647-B4ED-58CF327CEC91}"/>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109F8614-B307-4A21-BEA8-D933C71206C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B8914335-A8F5-4B28-AA4D-76C3764BB13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552D6625-42D8-4B84-8B39-B44889654B20}"/>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B37AA06E-222A-4EB7-93F6-9AD2E91A7691}"/>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DCC77138-FAE4-45CF-93E2-DE3826FC83DB}"/>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4DD9AEB7-3298-4E3E-9C0A-AA743209E9A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78839DF9-175C-4D4F-9C1E-8180F059B05E}"/>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C37E12B1-D442-4C6B-8A82-E78BD8D72F4A}"/>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80020299-7DD8-4A29-B6EA-E02CE5E50F94}"/>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A481E4F3-59E8-4158-B389-FB969424EBAF}"/>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A9F8C2E2-E2B5-41CC-ACCC-805AFD725C61}"/>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0CF980E8-B03E-4BCD-9381-13F1D871238A}"/>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C41845A0-912D-443B-B62D-95033846C796}"/>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69A60A01-A49D-4D03-93E8-0E4D05F5621F}"/>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985F589-E0E8-4A7B-A247-9557E8966B76}"/>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A76BA92F-93EE-4CB5-B486-9106EA75DD9F}"/>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BE055877-E1B5-4B40-B257-D889B9F41EA6}"/>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D117AD-5154-4856-9C25-111024D967BB}"/>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F48A0B8C-9753-45DD-901A-D6D0179B726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FA13B7AF-0AE9-4BAC-B17F-B480BEF3C7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4715BD-6289-4E3C-836C-43E2EE9A6A42}"/>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CDD7479E-D53A-41CA-B02A-4E4E73A3389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E93A51E9-FFE5-4294-A66C-237661CA392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5764682-9BF3-4593-9FD6-FEA9997B4A6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E0B8E663-9A61-4322-8D02-E0ECB3BA406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4C71E5F4-883A-4543-B54C-186EA09B4269}"/>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D480D51-A744-40FF-8809-C62F27DD320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312650926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ppt_x"/>
                                          </p:val>
                                        </p:tav>
                                        <p:tav tm="100000">
                                          <p:val>
                                            <p:strVal val="#ppt_x"/>
                                          </p:val>
                                        </p:tav>
                                      </p:tavLst>
                                    </p:anim>
                                    <p:anim calcmode="lin" valueType="num">
                                      <p:cBhvr additive="base">
                                        <p:cTn id="12" dur="75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750" fill="hold"/>
                                        <p:tgtEl>
                                          <p:spTgt spid="13"/>
                                        </p:tgtEl>
                                        <p:attrNameLst>
                                          <p:attrName>ppt_x</p:attrName>
                                        </p:attrNameLst>
                                      </p:cBhvr>
                                      <p:tavLst>
                                        <p:tav tm="0">
                                          <p:val>
                                            <p:strVal val="#ppt_x"/>
                                          </p:val>
                                        </p:tav>
                                        <p:tav tm="100000">
                                          <p:val>
                                            <p:strVal val="#ppt_x"/>
                                          </p:val>
                                        </p:tav>
                                      </p:tavLst>
                                    </p:anim>
                                    <p:anim calcmode="lin" valueType="num">
                                      <p:cBhvr additive="base">
                                        <p:cTn id="16" dur="75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750" fill="hold"/>
                                        <p:tgtEl>
                                          <p:spTgt spid="12"/>
                                        </p:tgtEl>
                                        <p:attrNameLst>
                                          <p:attrName>ppt_x</p:attrName>
                                        </p:attrNameLst>
                                      </p:cBhvr>
                                      <p:tavLst>
                                        <p:tav tm="0">
                                          <p:val>
                                            <p:strVal val="#ppt_x"/>
                                          </p:val>
                                        </p:tav>
                                        <p:tav tm="100000">
                                          <p:val>
                                            <p:strVal val="#ppt_x"/>
                                          </p:val>
                                        </p:tav>
                                      </p:tavLst>
                                    </p:anim>
                                    <p:anim calcmode="lin" valueType="num">
                                      <p:cBhvr additive="base">
                                        <p:cTn id="20" dur="75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750" fill="hold"/>
                                        <p:tgtEl>
                                          <p:spTgt spid="9"/>
                                        </p:tgtEl>
                                        <p:attrNameLst>
                                          <p:attrName>ppt_x</p:attrName>
                                        </p:attrNameLst>
                                      </p:cBhvr>
                                      <p:tavLst>
                                        <p:tav tm="0">
                                          <p:val>
                                            <p:strVal val="#ppt_x"/>
                                          </p:val>
                                        </p:tav>
                                        <p:tav tm="100000">
                                          <p:val>
                                            <p:strVal val="#ppt_x"/>
                                          </p:val>
                                        </p:tav>
                                      </p:tavLst>
                                    </p:anim>
                                    <p:anim calcmode="lin" valueType="num">
                                      <p:cBhvr additive="base">
                                        <p:cTn id="24" dur="7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Lst>
  </p:timing>
  <p:extLst>
    <p:ext uri="{DCECCB84-F9BA-43D5-87BE-67443E8EF086}">
      <p15:sldGuideLst xmlns:p15="http://schemas.microsoft.com/office/powerpoint/2012/main"/>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Submenu -  Beeld [5x]">
    <p:bg>
      <p:bgPr>
        <a:solidFill>
          <a:schemeClr val="accent2"/>
        </a:solidFill>
        <a:effectLst/>
      </p:bgPr>
    </p:bg>
    <p:spTree>
      <p:nvGrpSpPr>
        <p:cNvPr id="1" name=""/>
        <p:cNvGrpSpPr/>
        <p:nvPr/>
      </p:nvGrpSpPr>
      <p:grpSpPr>
        <a:xfrm>
          <a:off x="0" y="0"/>
          <a:ext cx="0" cy="0"/>
          <a:chOff x="0" y="0"/>
          <a:chExt cx="0" cy="0"/>
        </a:xfrm>
      </p:grpSpPr>
      <p:grpSp>
        <p:nvGrpSpPr>
          <p:cNvPr id="21" name="- INSTRUCTIE">
            <a:extLst>
              <a:ext uri="{FF2B5EF4-FFF2-40B4-BE49-F238E27FC236}">
                <a16:creationId xmlns:a16="http://schemas.microsoft.com/office/drawing/2014/main" id="{E4B63C0F-8AF1-43E5-B11C-F5BF5577B006}"/>
              </a:ext>
            </a:extLst>
          </p:cNvPr>
          <p:cNvGrpSpPr/>
          <p:nvPr userDrawn="1"/>
        </p:nvGrpSpPr>
        <p:grpSpPr>
          <a:xfrm>
            <a:off x="-3786164" y="0"/>
            <a:ext cx="3693113" cy="6209710"/>
            <a:chOff x="-3786164" y="0"/>
            <a:chExt cx="3693113" cy="6209710"/>
          </a:xfrm>
        </p:grpSpPr>
        <p:sp>
          <p:nvSpPr>
            <p:cNvPr id="22" name="Rechthoek 21">
              <a:extLst>
                <a:ext uri="{FF2B5EF4-FFF2-40B4-BE49-F238E27FC236}">
                  <a16:creationId xmlns:a16="http://schemas.microsoft.com/office/drawing/2014/main" id="{84238EC5-E57A-46F2-99B9-5F4EB0F2ABFF}"/>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23" name="Rechthoek 22">
              <a:extLst>
                <a:ext uri="{FF2B5EF4-FFF2-40B4-BE49-F238E27FC236}">
                  <a16:creationId xmlns:a16="http://schemas.microsoft.com/office/drawing/2014/main" id="{3360436A-8002-4D9A-8379-FF8807906834}"/>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24" name="Ovaal 23">
              <a:extLst>
                <a:ext uri="{FF2B5EF4-FFF2-40B4-BE49-F238E27FC236}">
                  <a16:creationId xmlns:a16="http://schemas.microsoft.com/office/drawing/2014/main" id="{318C70AA-F47E-4D9E-B331-5CE0F51D73BB}"/>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5" name="Rechthoek 24">
              <a:extLst>
                <a:ext uri="{FF2B5EF4-FFF2-40B4-BE49-F238E27FC236}">
                  <a16:creationId xmlns:a16="http://schemas.microsoft.com/office/drawing/2014/main" id="{AE13DC31-C347-4C43-B950-BBE947649096}"/>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 name="Ovaal 25">
              <a:extLst>
                <a:ext uri="{FF2B5EF4-FFF2-40B4-BE49-F238E27FC236}">
                  <a16:creationId xmlns:a16="http://schemas.microsoft.com/office/drawing/2014/main" id="{DEF8FF20-3167-48E7-BCC1-E8C36FC3A53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7" name="Rechthoek 26">
              <a:extLst>
                <a:ext uri="{FF2B5EF4-FFF2-40B4-BE49-F238E27FC236}">
                  <a16:creationId xmlns:a16="http://schemas.microsoft.com/office/drawing/2014/main" id="{CE700C54-D5F2-4B1D-9152-D702D07D516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8" name="Rechthoek 27">
              <a:extLst>
                <a:ext uri="{FF2B5EF4-FFF2-40B4-BE49-F238E27FC236}">
                  <a16:creationId xmlns:a16="http://schemas.microsoft.com/office/drawing/2014/main" id="{E5C8C37E-2E95-4F6B-92EF-9908E4C13CD1}"/>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29" name="Ovaal 28">
              <a:extLst>
                <a:ext uri="{FF2B5EF4-FFF2-40B4-BE49-F238E27FC236}">
                  <a16:creationId xmlns:a16="http://schemas.microsoft.com/office/drawing/2014/main" id="{91ECEEE3-948A-43A4-A42D-EF5FCA5D152D}"/>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30" name="Rechthoek 29">
              <a:extLst>
                <a:ext uri="{FF2B5EF4-FFF2-40B4-BE49-F238E27FC236}">
                  <a16:creationId xmlns:a16="http://schemas.microsoft.com/office/drawing/2014/main" id="{F641000F-6E93-474B-8353-F25521C9A75C}"/>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31" name="ICOON_info">
              <a:extLst>
                <a:ext uri="{FF2B5EF4-FFF2-40B4-BE49-F238E27FC236}">
                  <a16:creationId xmlns:a16="http://schemas.microsoft.com/office/drawing/2014/main" id="{3BD489FC-205C-402B-A64E-E8BF4DE88EFA}"/>
                </a:ext>
              </a:extLst>
            </p:cNvPr>
            <p:cNvGrpSpPr/>
            <p:nvPr userDrawn="1"/>
          </p:nvGrpSpPr>
          <p:grpSpPr>
            <a:xfrm>
              <a:off x="-376736" y="5210661"/>
              <a:ext cx="283685" cy="283685"/>
              <a:chOff x="-510741" y="5913713"/>
              <a:chExt cx="267555" cy="267555"/>
            </a:xfrm>
          </p:grpSpPr>
          <p:sp>
            <p:nvSpPr>
              <p:cNvPr id="90" name="Ovaal 89">
                <a:extLst>
                  <a:ext uri="{FF2B5EF4-FFF2-40B4-BE49-F238E27FC236}">
                    <a16:creationId xmlns:a16="http://schemas.microsoft.com/office/drawing/2014/main" id="{7F2CA3D9-BF85-4465-96E1-32D3453465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91" name="Graphic 163" descr="Informatie">
                <a:extLst>
                  <a:ext uri="{FF2B5EF4-FFF2-40B4-BE49-F238E27FC236}">
                    <a16:creationId xmlns:a16="http://schemas.microsoft.com/office/drawing/2014/main" id="{81ACC369-6EC0-4A9D-8D65-902213671C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2" name="Groep 31">
              <a:extLst>
                <a:ext uri="{FF2B5EF4-FFF2-40B4-BE49-F238E27FC236}">
                  <a16:creationId xmlns:a16="http://schemas.microsoft.com/office/drawing/2014/main" id="{680EA0E9-A9D6-4379-8B62-560AFD48DA47}"/>
                </a:ext>
              </a:extLst>
            </p:cNvPr>
            <p:cNvGrpSpPr/>
            <p:nvPr userDrawn="1"/>
          </p:nvGrpSpPr>
          <p:grpSpPr>
            <a:xfrm>
              <a:off x="-938434" y="5519087"/>
              <a:ext cx="627798" cy="576693"/>
              <a:chOff x="-938434" y="4570310"/>
              <a:chExt cx="627798" cy="576693"/>
            </a:xfrm>
          </p:grpSpPr>
          <p:grpSp>
            <p:nvGrpSpPr>
              <p:cNvPr id="85" name="Inspireren">
                <a:extLst>
                  <a:ext uri="{FF2B5EF4-FFF2-40B4-BE49-F238E27FC236}">
                    <a16:creationId xmlns:a16="http://schemas.microsoft.com/office/drawing/2014/main" id="{72C84754-E304-4DAE-B950-D1EA1D88D34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87" name="Freeform 12">
                  <a:extLst>
                    <a:ext uri="{FF2B5EF4-FFF2-40B4-BE49-F238E27FC236}">
                      <a16:creationId xmlns:a16="http://schemas.microsoft.com/office/drawing/2014/main" id="{71A6D8A3-4434-485A-AAE9-981B35BE443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8" name="Freeform 13">
                  <a:extLst>
                    <a:ext uri="{FF2B5EF4-FFF2-40B4-BE49-F238E27FC236}">
                      <a16:creationId xmlns:a16="http://schemas.microsoft.com/office/drawing/2014/main" id="{5E98369E-3F6C-4AAB-8F33-835B640DAB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9" name="Freeform 14">
                  <a:extLst>
                    <a:ext uri="{FF2B5EF4-FFF2-40B4-BE49-F238E27FC236}">
                      <a16:creationId xmlns:a16="http://schemas.microsoft.com/office/drawing/2014/main" id="{4E202723-F789-4B11-B441-FA81AA661C86}"/>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86" name="Tekstvak 85">
                <a:extLst>
                  <a:ext uri="{FF2B5EF4-FFF2-40B4-BE49-F238E27FC236}">
                    <a16:creationId xmlns:a16="http://schemas.microsoft.com/office/drawing/2014/main" id="{1EF2E0BC-D508-45BD-8D71-1588DCAA55A5}"/>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33" name="Groep 32">
              <a:extLst>
                <a:ext uri="{FF2B5EF4-FFF2-40B4-BE49-F238E27FC236}">
                  <a16:creationId xmlns:a16="http://schemas.microsoft.com/office/drawing/2014/main" id="{BA27547B-E37E-492C-8F12-B494D8CF6B45}"/>
                </a:ext>
              </a:extLst>
            </p:cNvPr>
            <p:cNvGrpSpPr/>
            <p:nvPr userDrawn="1"/>
          </p:nvGrpSpPr>
          <p:grpSpPr>
            <a:xfrm>
              <a:off x="-3398401" y="1222628"/>
              <a:ext cx="491631" cy="410839"/>
              <a:chOff x="-3241990" y="1222628"/>
              <a:chExt cx="491631" cy="410839"/>
            </a:xfrm>
          </p:grpSpPr>
          <p:sp>
            <p:nvSpPr>
              <p:cNvPr id="72" name="Tekstvak 71">
                <a:extLst>
                  <a:ext uri="{FF2B5EF4-FFF2-40B4-BE49-F238E27FC236}">
                    <a16:creationId xmlns:a16="http://schemas.microsoft.com/office/drawing/2014/main" id="{9B1DF76F-B2FD-4697-AF82-D7FB6F657906}"/>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73" name="Groep 72">
                <a:extLst>
                  <a:ext uri="{FF2B5EF4-FFF2-40B4-BE49-F238E27FC236}">
                    <a16:creationId xmlns:a16="http://schemas.microsoft.com/office/drawing/2014/main" id="{E3F1B5DA-DBDA-420A-BC10-88B28BD720CD}"/>
                  </a:ext>
                </a:extLst>
              </p:cNvPr>
              <p:cNvGrpSpPr/>
              <p:nvPr userDrawn="1"/>
            </p:nvGrpSpPr>
            <p:grpSpPr>
              <a:xfrm>
                <a:off x="-3119153" y="1222628"/>
                <a:ext cx="245956" cy="246691"/>
                <a:chOff x="1314120" y="4794393"/>
                <a:chExt cx="1787447" cy="1792785"/>
              </a:xfrm>
            </p:grpSpPr>
            <p:grpSp>
              <p:nvGrpSpPr>
                <p:cNvPr id="74" name="Groep 73">
                  <a:extLst>
                    <a:ext uri="{FF2B5EF4-FFF2-40B4-BE49-F238E27FC236}">
                      <a16:creationId xmlns:a16="http://schemas.microsoft.com/office/drawing/2014/main" id="{F58FF47E-1273-4D82-815C-90092C71EF25}"/>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76" name="Groep 75">
                    <a:extLst>
                      <a:ext uri="{FF2B5EF4-FFF2-40B4-BE49-F238E27FC236}">
                        <a16:creationId xmlns:a16="http://schemas.microsoft.com/office/drawing/2014/main" id="{ADED62F9-D428-4CA8-9FBD-04AA8C72E20A}"/>
                      </a:ext>
                    </a:extLst>
                  </p:cNvPr>
                  <p:cNvGrpSpPr/>
                  <p:nvPr/>
                </p:nvGrpSpPr>
                <p:grpSpPr>
                  <a:xfrm>
                    <a:off x="1314120" y="4794393"/>
                    <a:ext cx="1787447" cy="1792785"/>
                    <a:chOff x="1314120" y="4794393"/>
                    <a:chExt cx="1787447" cy="1792785"/>
                  </a:xfrm>
                  <a:grpFill/>
                </p:grpSpPr>
                <p:sp>
                  <p:nvSpPr>
                    <p:cNvPr id="81" name="Vrije vorm: vorm 80">
                      <a:extLst>
                        <a:ext uri="{FF2B5EF4-FFF2-40B4-BE49-F238E27FC236}">
                          <a16:creationId xmlns:a16="http://schemas.microsoft.com/office/drawing/2014/main" id="{E608BF21-EFE5-4555-988C-539D647F7527}"/>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2" name="Vrije vorm: vorm 81">
                      <a:extLst>
                        <a:ext uri="{FF2B5EF4-FFF2-40B4-BE49-F238E27FC236}">
                          <a16:creationId xmlns:a16="http://schemas.microsoft.com/office/drawing/2014/main" id="{6407C40C-B6C8-49D4-897E-8237731727D9}"/>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3" name="Vrije vorm: vorm 82">
                      <a:extLst>
                        <a:ext uri="{FF2B5EF4-FFF2-40B4-BE49-F238E27FC236}">
                          <a16:creationId xmlns:a16="http://schemas.microsoft.com/office/drawing/2014/main" id="{B1D71C51-FA1F-471E-A709-D6051C5B677E}"/>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4" name="Vrije vorm: vorm 83">
                      <a:extLst>
                        <a:ext uri="{FF2B5EF4-FFF2-40B4-BE49-F238E27FC236}">
                          <a16:creationId xmlns:a16="http://schemas.microsoft.com/office/drawing/2014/main" id="{2768F1B9-AB08-43A4-8F55-40B1C7BA68D5}"/>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77" name="Groep 76">
                    <a:extLst>
                      <a:ext uri="{FF2B5EF4-FFF2-40B4-BE49-F238E27FC236}">
                        <a16:creationId xmlns:a16="http://schemas.microsoft.com/office/drawing/2014/main" id="{FF6564BB-6F36-4C61-A881-B5DDC0EFB5D4}"/>
                      </a:ext>
                    </a:extLst>
                  </p:cNvPr>
                  <p:cNvGrpSpPr/>
                  <p:nvPr/>
                </p:nvGrpSpPr>
                <p:grpSpPr>
                  <a:xfrm>
                    <a:off x="1544558" y="5023941"/>
                    <a:ext cx="1270519" cy="1329241"/>
                    <a:chOff x="1544558" y="5023941"/>
                    <a:chExt cx="1270519" cy="1329241"/>
                  </a:xfrm>
                  <a:grpFill/>
                </p:grpSpPr>
                <p:sp>
                  <p:nvSpPr>
                    <p:cNvPr id="78" name="Vrije vorm: vorm 77">
                      <a:extLst>
                        <a:ext uri="{FF2B5EF4-FFF2-40B4-BE49-F238E27FC236}">
                          <a16:creationId xmlns:a16="http://schemas.microsoft.com/office/drawing/2014/main" id="{9469CA43-26AE-43A3-855E-DF271BC215EA}"/>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79" name="Vrije vorm: vorm 78">
                      <a:extLst>
                        <a:ext uri="{FF2B5EF4-FFF2-40B4-BE49-F238E27FC236}">
                          <a16:creationId xmlns:a16="http://schemas.microsoft.com/office/drawing/2014/main" id="{45C87146-0D50-408A-B4C9-4CFF224EA40E}"/>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0" name="Vrije vorm: vorm 79">
                      <a:extLst>
                        <a:ext uri="{FF2B5EF4-FFF2-40B4-BE49-F238E27FC236}">
                          <a16:creationId xmlns:a16="http://schemas.microsoft.com/office/drawing/2014/main" id="{9776A68B-0919-46F5-9AEC-E80E35873008}"/>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75" name="Vrije vorm: vorm 74">
                  <a:extLst>
                    <a:ext uri="{FF2B5EF4-FFF2-40B4-BE49-F238E27FC236}">
                      <a16:creationId xmlns:a16="http://schemas.microsoft.com/office/drawing/2014/main" id="{C1A2602A-4856-4632-8D60-45AC78B067DC}"/>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34" name="Groep 33">
              <a:extLst>
                <a:ext uri="{FF2B5EF4-FFF2-40B4-BE49-F238E27FC236}">
                  <a16:creationId xmlns:a16="http://schemas.microsoft.com/office/drawing/2014/main" id="{8225B08A-DCEE-48F7-9DEE-A2908B4940B9}"/>
                </a:ext>
              </a:extLst>
            </p:cNvPr>
            <p:cNvGrpSpPr/>
            <p:nvPr userDrawn="1"/>
          </p:nvGrpSpPr>
          <p:grpSpPr>
            <a:xfrm>
              <a:off x="-3314820" y="3391746"/>
              <a:ext cx="1381246" cy="331361"/>
              <a:chOff x="-3314820" y="3391746"/>
              <a:chExt cx="1381246" cy="331361"/>
            </a:xfrm>
          </p:grpSpPr>
          <p:sp>
            <p:nvSpPr>
              <p:cNvPr id="63" name="Rechthoek 62">
                <a:extLst>
                  <a:ext uri="{FF2B5EF4-FFF2-40B4-BE49-F238E27FC236}">
                    <a16:creationId xmlns:a16="http://schemas.microsoft.com/office/drawing/2014/main" id="{88BD6900-DC02-4D32-B53C-F24BD19DFFE5}"/>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87FA791E-F8AF-4DF9-9D63-A95B6E5E2779}"/>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5" name="Tekstvak 64">
                <a:extLst>
                  <a:ext uri="{FF2B5EF4-FFF2-40B4-BE49-F238E27FC236}">
                    <a16:creationId xmlns:a16="http://schemas.microsoft.com/office/drawing/2014/main" id="{4A301A15-2C4F-4B63-BE54-9D7E1067EC00}"/>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66" name="Vrije vorm: vorm 65">
                <a:extLst>
                  <a:ext uri="{FF2B5EF4-FFF2-40B4-BE49-F238E27FC236}">
                    <a16:creationId xmlns:a16="http://schemas.microsoft.com/office/drawing/2014/main" id="{61831D3A-5B4F-4522-90B8-28D3C480117A}"/>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67" name="Groep 66">
                <a:extLst>
                  <a:ext uri="{FF2B5EF4-FFF2-40B4-BE49-F238E27FC236}">
                    <a16:creationId xmlns:a16="http://schemas.microsoft.com/office/drawing/2014/main" id="{F1C61E42-A53A-44B8-A6BA-0103BAA8589B}"/>
                  </a:ext>
                </a:extLst>
              </p:cNvPr>
              <p:cNvGrpSpPr/>
              <p:nvPr userDrawn="1"/>
            </p:nvGrpSpPr>
            <p:grpSpPr>
              <a:xfrm>
                <a:off x="-3243855" y="3446665"/>
                <a:ext cx="157453" cy="147831"/>
                <a:chOff x="-899320" y="3037554"/>
                <a:chExt cx="175977" cy="165227"/>
              </a:xfrm>
            </p:grpSpPr>
            <p:sp>
              <p:nvSpPr>
                <p:cNvPr id="69" name="Vrije vorm: vorm 68">
                  <a:extLst>
                    <a:ext uri="{FF2B5EF4-FFF2-40B4-BE49-F238E27FC236}">
                      <a16:creationId xmlns:a16="http://schemas.microsoft.com/office/drawing/2014/main" id="{BC4DEF5A-34E9-4D7C-BE73-E714BA0B2096}"/>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70" name="Rechthoek: afgeronde hoeken 69">
                  <a:extLst>
                    <a:ext uri="{FF2B5EF4-FFF2-40B4-BE49-F238E27FC236}">
                      <a16:creationId xmlns:a16="http://schemas.microsoft.com/office/drawing/2014/main" id="{A12095A3-512C-4469-A553-5FAC9FA7B85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1" name="Vrije vorm: vorm 70">
                  <a:extLst>
                    <a:ext uri="{FF2B5EF4-FFF2-40B4-BE49-F238E27FC236}">
                      <a16:creationId xmlns:a16="http://schemas.microsoft.com/office/drawing/2014/main" id="{752BED45-8C6B-4379-A81E-3568540C2953}"/>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68" name="Gelijkbenige driehoek 67">
                <a:extLst>
                  <a:ext uri="{FF2B5EF4-FFF2-40B4-BE49-F238E27FC236}">
                    <a16:creationId xmlns:a16="http://schemas.microsoft.com/office/drawing/2014/main" id="{309172D1-D8FC-4573-89C7-3B4E41042DF8}"/>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35" name="Ovaal 34">
              <a:extLst>
                <a:ext uri="{FF2B5EF4-FFF2-40B4-BE49-F238E27FC236}">
                  <a16:creationId xmlns:a16="http://schemas.microsoft.com/office/drawing/2014/main" id="{7C8A3721-EB00-489A-B601-4184DB1C9558}"/>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36" name="Rechthoek 35">
              <a:extLst>
                <a:ext uri="{FF2B5EF4-FFF2-40B4-BE49-F238E27FC236}">
                  <a16:creationId xmlns:a16="http://schemas.microsoft.com/office/drawing/2014/main" id="{12635582-A156-41DC-AB33-BC332C73FA0D}"/>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37" name="Groep 36">
              <a:extLst>
                <a:ext uri="{FF2B5EF4-FFF2-40B4-BE49-F238E27FC236}">
                  <a16:creationId xmlns:a16="http://schemas.microsoft.com/office/drawing/2014/main" id="{9E8EF9E6-5CB4-496B-8C7B-A312BB77368C}"/>
                </a:ext>
              </a:extLst>
            </p:cNvPr>
            <p:cNvGrpSpPr/>
            <p:nvPr userDrawn="1"/>
          </p:nvGrpSpPr>
          <p:grpSpPr>
            <a:xfrm>
              <a:off x="-3333646" y="4635104"/>
              <a:ext cx="2012897" cy="490702"/>
              <a:chOff x="12731803" y="3562552"/>
              <a:chExt cx="2012897" cy="490702"/>
            </a:xfrm>
          </p:grpSpPr>
          <p:sp>
            <p:nvSpPr>
              <p:cNvPr id="48" name="Rechthoek 47">
                <a:extLst>
                  <a:ext uri="{FF2B5EF4-FFF2-40B4-BE49-F238E27FC236}">
                    <a16:creationId xmlns:a16="http://schemas.microsoft.com/office/drawing/2014/main" id="{60453EB1-7BA4-40AB-8286-A106C5977280}"/>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 name="Rechthoek 48">
                <a:extLst>
                  <a:ext uri="{FF2B5EF4-FFF2-40B4-BE49-F238E27FC236}">
                    <a16:creationId xmlns:a16="http://schemas.microsoft.com/office/drawing/2014/main" id="{24399686-48FA-4DCA-9946-8554551E1B18}"/>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0" name="Tekstvak 49">
                <a:extLst>
                  <a:ext uri="{FF2B5EF4-FFF2-40B4-BE49-F238E27FC236}">
                    <a16:creationId xmlns:a16="http://schemas.microsoft.com/office/drawing/2014/main" id="{C7E20C6D-0139-44FA-BAAB-5812D3E922EC}"/>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51" name="Rechthoek 50">
                <a:extLst>
                  <a:ext uri="{FF2B5EF4-FFF2-40B4-BE49-F238E27FC236}">
                    <a16:creationId xmlns:a16="http://schemas.microsoft.com/office/drawing/2014/main" id="{071F6CDC-F513-444A-AF2D-788DBFC5F1A3}"/>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2" name="Rechthoek 51">
                <a:extLst>
                  <a:ext uri="{FF2B5EF4-FFF2-40B4-BE49-F238E27FC236}">
                    <a16:creationId xmlns:a16="http://schemas.microsoft.com/office/drawing/2014/main" id="{9F80BC51-53BA-40AA-814A-2766D22879B6}"/>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3" name="Rechthoek 52">
                <a:extLst>
                  <a:ext uri="{FF2B5EF4-FFF2-40B4-BE49-F238E27FC236}">
                    <a16:creationId xmlns:a16="http://schemas.microsoft.com/office/drawing/2014/main" id="{928E3765-AB4A-4362-BBBB-F3ED1822300D}"/>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4" name="Rechthoek 53">
                <a:extLst>
                  <a:ext uri="{FF2B5EF4-FFF2-40B4-BE49-F238E27FC236}">
                    <a16:creationId xmlns:a16="http://schemas.microsoft.com/office/drawing/2014/main" id="{2D4CE330-31E8-4B10-B25C-699C049B7F28}"/>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5" name="Rechthoek 54">
                <a:extLst>
                  <a:ext uri="{FF2B5EF4-FFF2-40B4-BE49-F238E27FC236}">
                    <a16:creationId xmlns:a16="http://schemas.microsoft.com/office/drawing/2014/main" id="{9C6FA41F-4BF5-4BE0-A0E7-D56525C723B9}"/>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6" name="Rechthoek 55">
                <a:extLst>
                  <a:ext uri="{FF2B5EF4-FFF2-40B4-BE49-F238E27FC236}">
                    <a16:creationId xmlns:a16="http://schemas.microsoft.com/office/drawing/2014/main" id="{CB37DD5B-DE35-431A-A81E-96F56D5EB4C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7" name="Rechthoek 56">
                <a:extLst>
                  <a:ext uri="{FF2B5EF4-FFF2-40B4-BE49-F238E27FC236}">
                    <a16:creationId xmlns:a16="http://schemas.microsoft.com/office/drawing/2014/main" id="{8E7546F0-C83E-42E9-92C3-C3FDDF713667}"/>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8" name="Rechthoek 57">
                <a:extLst>
                  <a:ext uri="{FF2B5EF4-FFF2-40B4-BE49-F238E27FC236}">
                    <a16:creationId xmlns:a16="http://schemas.microsoft.com/office/drawing/2014/main" id="{06D52478-66D1-439B-B115-3A42C75D2618}"/>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9" name="Rechthoek 58">
                <a:extLst>
                  <a:ext uri="{FF2B5EF4-FFF2-40B4-BE49-F238E27FC236}">
                    <a16:creationId xmlns:a16="http://schemas.microsoft.com/office/drawing/2014/main" id="{68F0870E-ADE8-49FD-AD55-C805B0C9F957}"/>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60" name="Groep 59">
                <a:extLst>
                  <a:ext uri="{FF2B5EF4-FFF2-40B4-BE49-F238E27FC236}">
                    <a16:creationId xmlns:a16="http://schemas.microsoft.com/office/drawing/2014/main" id="{86FB97F9-3AA6-467A-ACBD-D88A170C760B}"/>
                  </a:ext>
                </a:extLst>
              </p:cNvPr>
              <p:cNvGrpSpPr/>
              <p:nvPr userDrawn="1"/>
            </p:nvGrpSpPr>
            <p:grpSpPr>
              <a:xfrm>
                <a:off x="13580316" y="3865836"/>
                <a:ext cx="151508" cy="147961"/>
                <a:chOff x="13580316" y="3865836"/>
                <a:chExt cx="151508" cy="147961"/>
              </a:xfrm>
            </p:grpSpPr>
            <p:sp>
              <p:nvSpPr>
                <p:cNvPr id="61" name="Rechthoek 60">
                  <a:extLst>
                    <a:ext uri="{FF2B5EF4-FFF2-40B4-BE49-F238E27FC236}">
                      <a16:creationId xmlns:a16="http://schemas.microsoft.com/office/drawing/2014/main" id="{04FED92D-8867-4BE3-AA84-8455BD47650D}"/>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62" name="Rechthoek 61">
                  <a:extLst>
                    <a:ext uri="{FF2B5EF4-FFF2-40B4-BE49-F238E27FC236}">
                      <a16:creationId xmlns:a16="http://schemas.microsoft.com/office/drawing/2014/main" id="{8AD60293-18B1-453D-8F1C-F4B755353B9F}"/>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38" name="Groep 37">
              <a:extLst>
                <a:ext uri="{FF2B5EF4-FFF2-40B4-BE49-F238E27FC236}">
                  <a16:creationId xmlns:a16="http://schemas.microsoft.com/office/drawing/2014/main" id="{5714E822-23F8-41AD-829B-39FDCEBFE8B9}"/>
                </a:ext>
              </a:extLst>
            </p:cNvPr>
            <p:cNvGrpSpPr/>
            <p:nvPr userDrawn="1"/>
          </p:nvGrpSpPr>
          <p:grpSpPr>
            <a:xfrm>
              <a:off x="-3314820" y="4363463"/>
              <a:ext cx="1381246" cy="835929"/>
              <a:chOff x="-3314820" y="3391746"/>
              <a:chExt cx="1381246" cy="835929"/>
            </a:xfrm>
          </p:grpSpPr>
          <p:sp>
            <p:nvSpPr>
              <p:cNvPr id="39" name="Rechthoek 38">
                <a:extLst>
                  <a:ext uri="{FF2B5EF4-FFF2-40B4-BE49-F238E27FC236}">
                    <a16:creationId xmlns:a16="http://schemas.microsoft.com/office/drawing/2014/main" id="{93CDAB63-B20A-4B3E-802E-D15D3E7B3B43}"/>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1D5EA9F7-4803-4512-92AC-CDB4623CDFB0}"/>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Tekstvak 40">
                <a:extLst>
                  <a:ext uri="{FF2B5EF4-FFF2-40B4-BE49-F238E27FC236}">
                    <a16:creationId xmlns:a16="http://schemas.microsoft.com/office/drawing/2014/main" id="{C3B24AC8-CEB7-4A9C-BD4D-89A044B78B06}"/>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42" name="Vrije vorm: vorm 41">
                <a:extLst>
                  <a:ext uri="{FF2B5EF4-FFF2-40B4-BE49-F238E27FC236}">
                    <a16:creationId xmlns:a16="http://schemas.microsoft.com/office/drawing/2014/main" id="{06634AF5-AD4F-4549-B538-C4D5C06C5A31}"/>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6A86DE0B-905F-490A-A663-3BCB46D769D3}"/>
                  </a:ext>
                </a:extLst>
              </p:cNvPr>
              <p:cNvGrpSpPr/>
              <p:nvPr userDrawn="1"/>
            </p:nvGrpSpPr>
            <p:grpSpPr>
              <a:xfrm>
                <a:off x="-3243855" y="3446665"/>
                <a:ext cx="157453" cy="147831"/>
                <a:chOff x="-899320" y="3037554"/>
                <a:chExt cx="175977" cy="165227"/>
              </a:xfrm>
            </p:grpSpPr>
            <p:sp>
              <p:nvSpPr>
                <p:cNvPr id="45" name="Vrije vorm: vorm 44">
                  <a:extLst>
                    <a:ext uri="{FF2B5EF4-FFF2-40B4-BE49-F238E27FC236}">
                      <a16:creationId xmlns:a16="http://schemas.microsoft.com/office/drawing/2014/main" id="{11CC7C7D-0DEB-4813-A1C6-B0E7C2163BF3}"/>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46" name="Rechthoek: afgeronde hoeken 45">
                  <a:extLst>
                    <a:ext uri="{FF2B5EF4-FFF2-40B4-BE49-F238E27FC236}">
                      <a16:creationId xmlns:a16="http://schemas.microsoft.com/office/drawing/2014/main" id="{DB4BF630-ED14-4D39-A79E-47CC241E7FCC}"/>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7" name="Vrije vorm: vorm 46">
                  <a:extLst>
                    <a:ext uri="{FF2B5EF4-FFF2-40B4-BE49-F238E27FC236}">
                      <a16:creationId xmlns:a16="http://schemas.microsoft.com/office/drawing/2014/main" id="{78CD76A7-1590-4C56-9DDF-DA16737169DA}"/>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44" name="Gelijkbenige driehoek 43">
                <a:extLst>
                  <a:ext uri="{FF2B5EF4-FFF2-40B4-BE49-F238E27FC236}">
                    <a16:creationId xmlns:a16="http://schemas.microsoft.com/office/drawing/2014/main" id="{CB39E84D-ADE3-40FE-B4FB-ACA7B69D65B2}"/>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 beeld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BA2E694-120A-45EE-ACCA-EBAB0047D801}"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6" name="Tijdelijke aanduiding voor afbeelding 13">
            <a:extLst>
              <a:ext uri="{FF2B5EF4-FFF2-40B4-BE49-F238E27FC236}">
                <a16:creationId xmlns:a16="http://schemas.microsoft.com/office/drawing/2014/main" id="{9C63EF22-FACF-40AF-B97D-BAB56AFA8D3E}"/>
              </a:ext>
            </a:extLst>
          </p:cNvPr>
          <p:cNvSpPr>
            <a:spLocks noGrp="1"/>
          </p:cNvSpPr>
          <p:nvPr>
            <p:ph type="pic" sz="quarter" idx="19" hasCustomPrompt="1"/>
          </p:nvPr>
        </p:nvSpPr>
        <p:spPr>
          <a:xfrm>
            <a:off x="795219"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afbeelding 13">
            <a:extLst>
              <a:ext uri="{FF2B5EF4-FFF2-40B4-BE49-F238E27FC236}">
                <a16:creationId xmlns:a16="http://schemas.microsoft.com/office/drawing/2014/main" id="{D6647AB9-1B19-4D03-8695-44322833ED1D}"/>
              </a:ext>
            </a:extLst>
          </p:cNvPr>
          <p:cNvSpPr>
            <a:spLocks noGrp="1"/>
          </p:cNvSpPr>
          <p:nvPr>
            <p:ph type="pic" sz="quarter" idx="20" hasCustomPrompt="1"/>
          </p:nvPr>
        </p:nvSpPr>
        <p:spPr>
          <a:xfrm>
            <a:off x="3060017"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8" name="Tijdelijke aanduiding voor afbeelding 13">
            <a:extLst>
              <a:ext uri="{FF2B5EF4-FFF2-40B4-BE49-F238E27FC236}">
                <a16:creationId xmlns:a16="http://schemas.microsoft.com/office/drawing/2014/main" id="{30ED6AE8-1E3C-4335-9779-A42930D20253}"/>
              </a:ext>
            </a:extLst>
          </p:cNvPr>
          <p:cNvSpPr>
            <a:spLocks noGrp="1"/>
          </p:cNvSpPr>
          <p:nvPr>
            <p:ph type="pic" sz="quarter" idx="21" hasCustomPrompt="1"/>
          </p:nvPr>
        </p:nvSpPr>
        <p:spPr>
          <a:xfrm>
            <a:off x="5324815"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9" name="Tijdelijke aanduiding voor afbeelding 13">
            <a:extLst>
              <a:ext uri="{FF2B5EF4-FFF2-40B4-BE49-F238E27FC236}">
                <a16:creationId xmlns:a16="http://schemas.microsoft.com/office/drawing/2014/main" id="{9C401AB7-54EB-46EF-B3B7-43D9F5B3B73B}"/>
              </a:ext>
            </a:extLst>
          </p:cNvPr>
          <p:cNvSpPr>
            <a:spLocks noGrp="1"/>
          </p:cNvSpPr>
          <p:nvPr>
            <p:ph type="pic" sz="quarter" idx="22" hasCustomPrompt="1"/>
          </p:nvPr>
        </p:nvSpPr>
        <p:spPr>
          <a:xfrm>
            <a:off x="7589613" y="4594977"/>
            <a:ext cx="1534325" cy="1360991"/>
          </a:xfrm>
          <a:prstGeom prst="rect">
            <a:avLst/>
          </a:prstGeom>
          <a:noFill/>
        </p:spPr>
        <p:txBody>
          <a:bodyPr wrap="square" bIns="0" anchor="ctr" anchorCtr="0">
            <a:noAutofit/>
          </a:bodyPr>
          <a:lstStyle>
            <a:lvl1pPr marL="0" marR="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sz="1100">
                <a:solidFill>
                  <a:schemeClr val="bg1">
                    <a:lumMod val="50000"/>
                  </a:schemeClr>
                </a:solidFill>
              </a:defRPr>
            </a:lvl1pPr>
          </a:lstStyle>
          <a:p>
            <a:pPr marL="0" marR="0" lvl="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a:pPr>
            <a:r>
              <a:rPr lang="nl-NL" dirty="0"/>
              <a:t>Klik 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a:p>
            <a:endParaRPr lang="nl-NL" dirty="0"/>
          </a:p>
        </p:txBody>
      </p:sp>
      <p:sp>
        <p:nvSpPr>
          <p:cNvPr id="20" name="Tijdelijke aanduiding voor afbeelding 13">
            <a:extLst>
              <a:ext uri="{FF2B5EF4-FFF2-40B4-BE49-F238E27FC236}">
                <a16:creationId xmlns:a16="http://schemas.microsoft.com/office/drawing/2014/main" id="{1C669AA7-6B3D-41C7-8DA6-22AA2DA2C530}"/>
              </a:ext>
            </a:extLst>
          </p:cNvPr>
          <p:cNvSpPr>
            <a:spLocks noGrp="1"/>
          </p:cNvSpPr>
          <p:nvPr>
            <p:ph type="pic" sz="quarter" idx="23" hasCustomPrompt="1"/>
          </p:nvPr>
        </p:nvSpPr>
        <p:spPr>
          <a:xfrm>
            <a:off x="9854411"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18962641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750" fill="hold"/>
                                        <p:tgtEl>
                                          <p:spTgt spid="16"/>
                                        </p:tgtEl>
                                        <p:attrNameLst>
                                          <p:attrName>ppt_x</p:attrName>
                                        </p:attrNameLst>
                                      </p:cBhvr>
                                      <p:tavLst>
                                        <p:tav tm="0">
                                          <p:val>
                                            <p:strVal val="#ppt_x"/>
                                          </p:val>
                                        </p:tav>
                                        <p:tav tm="100000">
                                          <p:val>
                                            <p:strVal val="#ppt_x"/>
                                          </p:val>
                                        </p:tav>
                                      </p:tavLst>
                                    </p:anim>
                                    <p:anim calcmode="lin" valueType="num">
                                      <p:cBhvr additive="base">
                                        <p:cTn id="12" dur="7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750" fill="hold"/>
                                        <p:tgtEl>
                                          <p:spTgt spid="14"/>
                                        </p:tgtEl>
                                        <p:attrNameLst>
                                          <p:attrName>ppt_x</p:attrName>
                                        </p:attrNameLst>
                                      </p:cBhvr>
                                      <p:tavLst>
                                        <p:tav tm="0">
                                          <p:val>
                                            <p:strVal val="#ppt_x"/>
                                          </p:val>
                                        </p:tav>
                                        <p:tav tm="100000">
                                          <p:val>
                                            <p:strVal val="#ppt_x"/>
                                          </p:val>
                                        </p:tav>
                                      </p:tavLst>
                                    </p:anim>
                                    <p:anim calcmode="lin" valueType="num">
                                      <p:cBhvr additive="base">
                                        <p:cTn id="16" dur="75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750" fill="hold"/>
                                        <p:tgtEl>
                                          <p:spTgt spid="17"/>
                                        </p:tgtEl>
                                        <p:attrNameLst>
                                          <p:attrName>ppt_x</p:attrName>
                                        </p:attrNameLst>
                                      </p:cBhvr>
                                      <p:tavLst>
                                        <p:tav tm="0">
                                          <p:val>
                                            <p:strVal val="#ppt_x"/>
                                          </p:val>
                                        </p:tav>
                                        <p:tav tm="100000">
                                          <p:val>
                                            <p:strVal val="#ppt_x"/>
                                          </p:val>
                                        </p:tav>
                                      </p:tavLst>
                                    </p:anim>
                                    <p:anim calcmode="lin" valueType="num">
                                      <p:cBhvr additive="base">
                                        <p:cTn id="20" dur="75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750" fill="hold"/>
                                        <p:tgtEl>
                                          <p:spTgt spid="13"/>
                                        </p:tgtEl>
                                        <p:attrNameLst>
                                          <p:attrName>ppt_x</p:attrName>
                                        </p:attrNameLst>
                                      </p:cBhvr>
                                      <p:tavLst>
                                        <p:tav tm="0">
                                          <p:val>
                                            <p:strVal val="#ppt_x"/>
                                          </p:val>
                                        </p:tav>
                                        <p:tav tm="100000">
                                          <p:val>
                                            <p:strVal val="#ppt_x"/>
                                          </p:val>
                                        </p:tav>
                                      </p:tavLst>
                                    </p:anim>
                                    <p:anim calcmode="lin" valueType="num">
                                      <p:cBhvr additive="base">
                                        <p:cTn id="24" dur="75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750" fill="hold"/>
                                        <p:tgtEl>
                                          <p:spTgt spid="18"/>
                                        </p:tgtEl>
                                        <p:attrNameLst>
                                          <p:attrName>ppt_x</p:attrName>
                                        </p:attrNameLst>
                                      </p:cBhvr>
                                      <p:tavLst>
                                        <p:tav tm="0">
                                          <p:val>
                                            <p:strVal val="#ppt_x"/>
                                          </p:val>
                                        </p:tav>
                                        <p:tav tm="100000">
                                          <p:val>
                                            <p:strVal val="#ppt_x"/>
                                          </p:val>
                                        </p:tav>
                                      </p:tavLst>
                                    </p:anim>
                                    <p:anim calcmode="lin" valueType="num">
                                      <p:cBhvr additive="base">
                                        <p:cTn id="28" dur="75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750" fill="hold"/>
                                        <p:tgtEl>
                                          <p:spTgt spid="12"/>
                                        </p:tgtEl>
                                        <p:attrNameLst>
                                          <p:attrName>ppt_x</p:attrName>
                                        </p:attrNameLst>
                                      </p:cBhvr>
                                      <p:tavLst>
                                        <p:tav tm="0">
                                          <p:val>
                                            <p:strVal val="#ppt_x"/>
                                          </p:val>
                                        </p:tav>
                                        <p:tav tm="100000">
                                          <p:val>
                                            <p:strVal val="#ppt_x"/>
                                          </p:val>
                                        </p:tav>
                                      </p:tavLst>
                                    </p:anim>
                                    <p:anim calcmode="lin" valueType="num">
                                      <p:cBhvr additive="base">
                                        <p:cTn id="32" dur="75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4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750" fill="hold"/>
                                        <p:tgtEl>
                                          <p:spTgt spid="19"/>
                                        </p:tgtEl>
                                        <p:attrNameLst>
                                          <p:attrName>ppt_x</p:attrName>
                                        </p:attrNameLst>
                                      </p:cBhvr>
                                      <p:tavLst>
                                        <p:tav tm="0">
                                          <p:val>
                                            <p:strVal val="#ppt_x"/>
                                          </p:val>
                                        </p:tav>
                                        <p:tav tm="100000">
                                          <p:val>
                                            <p:strVal val="#ppt_x"/>
                                          </p:val>
                                        </p:tav>
                                      </p:tavLst>
                                    </p:anim>
                                    <p:anim calcmode="lin" valueType="num">
                                      <p:cBhvr additive="base">
                                        <p:cTn id="36" dur="75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750" fill="hold"/>
                                        <p:tgtEl>
                                          <p:spTgt spid="9"/>
                                        </p:tgtEl>
                                        <p:attrNameLst>
                                          <p:attrName>ppt_x</p:attrName>
                                        </p:attrNameLst>
                                      </p:cBhvr>
                                      <p:tavLst>
                                        <p:tav tm="0">
                                          <p:val>
                                            <p:strVal val="#ppt_x"/>
                                          </p:val>
                                        </p:tav>
                                        <p:tav tm="100000">
                                          <p:val>
                                            <p:strVal val="#ppt_x"/>
                                          </p:val>
                                        </p:tav>
                                      </p:tavLst>
                                    </p:anim>
                                    <p:anim calcmode="lin" valueType="num">
                                      <p:cBhvr additive="base">
                                        <p:cTn id="40" dur="75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750" fill="hold"/>
                                        <p:tgtEl>
                                          <p:spTgt spid="20"/>
                                        </p:tgtEl>
                                        <p:attrNameLst>
                                          <p:attrName>ppt_x</p:attrName>
                                        </p:attrNameLst>
                                      </p:cBhvr>
                                      <p:tavLst>
                                        <p:tav tm="0">
                                          <p:val>
                                            <p:strVal val="#ppt_x"/>
                                          </p:val>
                                        </p:tav>
                                        <p:tav tm="100000">
                                          <p:val>
                                            <p:strVal val="#ppt_x"/>
                                          </p:val>
                                        </p:tav>
                                      </p:tavLst>
                                    </p:anim>
                                    <p:anim calcmode="lin" valueType="num">
                                      <p:cBhvr additive="base">
                                        <p:cTn id="44" dur="7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p:bldP spid="18" grpId="0"/>
      <p:bldP spid="19" grpId="0"/>
      <p:bldP spid="20" grpId="0"/>
    </p:bldLst>
  </p:timing>
  <p:extLst>
    <p:ext uri="{DCECCB84-F9BA-43D5-87BE-67443E8EF086}">
      <p15:sldGuideLst xmlns:p15="http://schemas.microsoft.com/office/powerpoint/2012/main"/>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itel slide [beeld]">
    <p:spTree>
      <p:nvGrpSpPr>
        <p:cNvPr id="1" name=""/>
        <p:cNvGrpSpPr/>
        <p:nvPr/>
      </p:nvGrpSpPr>
      <p:grpSpPr>
        <a:xfrm>
          <a:off x="0" y="0"/>
          <a:ext cx="0" cy="0"/>
          <a:chOff x="0" y="0"/>
          <a:chExt cx="0" cy="0"/>
        </a:xfrm>
      </p:grpSpPr>
      <p:sp>
        <p:nvSpPr>
          <p:cNvPr id="81" name="Tijdelijke aanduiding voor afbeelding 13">
            <a:extLst>
              <a:ext uri="{FF2B5EF4-FFF2-40B4-BE49-F238E27FC236}">
                <a16:creationId xmlns:a16="http://schemas.microsoft.com/office/drawing/2014/main" id="{811072F0-7B98-479E-8EC4-359320F71DF7}"/>
              </a:ext>
            </a:extLst>
          </p:cNvPr>
          <p:cNvSpPr>
            <a:spLocks noGrp="1"/>
          </p:cNvSpPr>
          <p:nvPr>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grpSp>
        <p:nvGrpSpPr>
          <p:cNvPr id="82" name="- INSTRUCTIES">
            <a:extLst>
              <a:ext uri="{FF2B5EF4-FFF2-40B4-BE49-F238E27FC236}">
                <a16:creationId xmlns:a16="http://schemas.microsoft.com/office/drawing/2014/main" id="{F400FEF7-EAB4-4618-9D44-22EF249C79D5}"/>
              </a:ext>
            </a:extLst>
          </p:cNvPr>
          <p:cNvGrpSpPr/>
          <p:nvPr userDrawn="1"/>
        </p:nvGrpSpPr>
        <p:grpSpPr>
          <a:xfrm>
            <a:off x="12377595" y="-1"/>
            <a:ext cx="3693386" cy="7023101"/>
            <a:chOff x="12377595" y="-1"/>
            <a:chExt cx="3693386" cy="7023101"/>
          </a:xfrm>
        </p:grpSpPr>
        <p:sp>
          <p:nvSpPr>
            <p:cNvPr id="83" name="Rechthoek 82">
              <a:extLst>
                <a:ext uri="{FF2B5EF4-FFF2-40B4-BE49-F238E27FC236}">
                  <a16:creationId xmlns:a16="http://schemas.microsoft.com/office/drawing/2014/main" id="{8A0B889E-2847-4FAF-AB92-06B3B1FDB4BD}"/>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4" name="Ovaal 83">
              <a:extLst>
                <a:ext uri="{FF2B5EF4-FFF2-40B4-BE49-F238E27FC236}">
                  <a16:creationId xmlns:a16="http://schemas.microsoft.com/office/drawing/2014/main" id="{A214358C-1A95-4C77-AF4B-4209EE2A1FCF}"/>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5" name="Rechthoek 84">
              <a:extLst>
                <a:ext uri="{FF2B5EF4-FFF2-40B4-BE49-F238E27FC236}">
                  <a16:creationId xmlns:a16="http://schemas.microsoft.com/office/drawing/2014/main" id="{787BC5A7-091E-46A3-932B-C0D7C0FA5130}"/>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6" name="Ovaal 85">
              <a:extLst>
                <a:ext uri="{FF2B5EF4-FFF2-40B4-BE49-F238E27FC236}">
                  <a16:creationId xmlns:a16="http://schemas.microsoft.com/office/drawing/2014/main" id="{1BD8E85A-ACE1-4D62-8A56-460DDAE36DA9}"/>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7" name="Rechthoek 86">
              <a:extLst>
                <a:ext uri="{FF2B5EF4-FFF2-40B4-BE49-F238E27FC236}">
                  <a16:creationId xmlns:a16="http://schemas.microsoft.com/office/drawing/2014/main" id="{C52B9D86-3AA6-4B23-8703-CE1C89A473CF}"/>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8" name="Ovaal 87">
              <a:extLst>
                <a:ext uri="{FF2B5EF4-FFF2-40B4-BE49-F238E27FC236}">
                  <a16:creationId xmlns:a16="http://schemas.microsoft.com/office/drawing/2014/main" id="{D6B7096E-B60F-423E-9F6D-5E6919B07CCA}"/>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9" name="Rechthoek 88">
              <a:extLst>
                <a:ext uri="{FF2B5EF4-FFF2-40B4-BE49-F238E27FC236}">
                  <a16:creationId xmlns:a16="http://schemas.microsoft.com/office/drawing/2014/main" id="{3E4CA370-41F6-4516-A971-7D09AA063603}"/>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0" name="Rechthoek 89">
              <a:extLst>
                <a:ext uri="{FF2B5EF4-FFF2-40B4-BE49-F238E27FC236}">
                  <a16:creationId xmlns:a16="http://schemas.microsoft.com/office/drawing/2014/main" id="{9A7CE19C-540B-4153-9B8B-46D0BA221673}"/>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1" name="Groep 90">
              <a:extLst>
                <a:ext uri="{FF2B5EF4-FFF2-40B4-BE49-F238E27FC236}">
                  <a16:creationId xmlns:a16="http://schemas.microsoft.com/office/drawing/2014/main" id="{D9A8C9BB-2AB5-435A-B9AA-D0B85EDECB66}"/>
                </a:ext>
              </a:extLst>
            </p:cNvPr>
            <p:cNvGrpSpPr/>
            <p:nvPr userDrawn="1"/>
          </p:nvGrpSpPr>
          <p:grpSpPr>
            <a:xfrm>
              <a:off x="13677941" y="3814409"/>
              <a:ext cx="1222990" cy="563933"/>
              <a:chOff x="-2485819" y="3399207"/>
              <a:chExt cx="1222990" cy="563933"/>
            </a:xfrm>
          </p:grpSpPr>
          <p:sp>
            <p:nvSpPr>
              <p:cNvPr id="133" name="Rechthoek 132">
                <a:extLst>
                  <a:ext uri="{FF2B5EF4-FFF2-40B4-BE49-F238E27FC236}">
                    <a16:creationId xmlns:a16="http://schemas.microsoft.com/office/drawing/2014/main" id="{70CFCA40-3463-4296-B74F-E48A4BBF5C9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58A37066-3341-466A-A8D7-CDF2321560D3}"/>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E57BA542-E1BA-4979-AEBF-D9F1D6562DAE}"/>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C6D7485F-6CF6-45CB-902F-69325EB72E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6BF5C84E-97AD-44A9-850B-5CD5B085210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7DA611A0-A050-419D-B384-0A9E3E60F13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123036A8-8504-43E5-9ADC-04528965644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137A3E76-69E8-43EC-AF06-37C9297BFAE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BE357CA8-E4CB-412D-835F-9FF40538880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2B47059D-42C3-4E16-AE1E-8CDF0FED4DA1}"/>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05228470-0769-4A1A-B641-4C70B7751426}"/>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6A61E555-C56E-4BAB-87FC-EF64ABBAFA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CE4AA3A6-AC37-4AAD-B5EF-C00CCCAC304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474B7A2-4B31-452E-B41D-EDAFB3DF5B5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CE986897-D7D5-4E9E-9A75-308D902931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C87EB726-98A1-4969-A2EA-4B34D091AA6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43081A4C-F648-4A0C-A50D-6D21450C0B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5F9266D1-A6EE-407A-BE52-EBD43B48859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AD1EEFC7-6F77-4A98-84F4-AA17AEE0E04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97B26CB7-C812-480D-A5CE-7353F204FE3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030254EF-8436-4BD8-9C07-76AB40B7FF6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2" name="Groep 91">
              <a:extLst>
                <a:ext uri="{FF2B5EF4-FFF2-40B4-BE49-F238E27FC236}">
                  <a16:creationId xmlns:a16="http://schemas.microsoft.com/office/drawing/2014/main" id="{FBC86987-F84B-4A49-A4F3-EFE4AA58F11A}"/>
                </a:ext>
              </a:extLst>
            </p:cNvPr>
            <p:cNvGrpSpPr/>
            <p:nvPr userDrawn="1"/>
          </p:nvGrpSpPr>
          <p:grpSpPr>
            <a:xfrm>
              <a:off x="12377595" y="6063404"/>
              <a:ext cx="3693386" cy="959696"/>
              <a:chOff x="-3786437" y="6163468"/>
              <a:chExt cx="3693386" cy="959696"/>
            </a:xfrm>
          </p:grpSpPr>
          <p:sp>
            <p:nvSpPr>
              <p:cNvPr id="122" name="Rechthoek 121">
                <a:extLst>
                  <a:ext uri="{FF2B5EF4-FFF2-40B4-BE49-F238E27FC236}">
                    <a16:creationId xmlns:a16="http://schemas.microsoft.com/office/drawing/2014/main" id="{C35F7865-1516-431E-9C31-EF547F129950}"/>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475B41EF-8E1F-4421-8888-63356AD3E7AD}"/>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4A3B338D-0A35-4C0E-9FD3-FC79860CC6C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43F489F1-0E1B-477F-A987-EE76672E283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323366F7-AC29-496E-A5EB-5670EC44F7B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19EF3B6-7624-4D20-BBA9-622D4260323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AE3F6429-256D-404A-9414-0B0356183C4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0358B66B-1029-4D0A-AC09-557AC275ADAD}"/>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23A701D5-D999-4C12-B12A-805E4D70A58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983D616E-F906-4BCA-AF3C-BBAC1863FF1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3" name="Groep 92">
              <a:extLst>
                <a:ext uri="{FF2B5EF4-FFF2-40B4-BE49-F238E27FC236}">
                  <a16:creationId xmlns:a16="http://schemas.microsoft.com/office/drawing/2014/main" id="{E282F6AC-ADD4-4948-8774-29958D43E253}"/>
                </a:ext>
              </a:extLst>
            </p:cNvPr>
            <p:cNvGrpSpPr/>
            <p:nvPr userDrawn="1"/>
          </p:nvGrpSpPr>
          <p:grpSpPr>
            <a:xfrm>
              <a:off x="12796313" y="1561608"/>
              <a:ext cx="791775" cy="406485"/>
              <a:chOff x="-3565087" y="1409294"/>
              <a:chExt cx="627469" cy="322133"/>
            </a:xfrm>
          </p:grpSpPr>
          <p:grpSp>
            <p:nvGrpSpPr>
              <p:cNvPr id="116" name="Groep 115">
                <a:extLst>
                  <a:ext uri="{FF2B5EF4-FFF2-40B4-BE49-F238E27FC236}">
                    <a16:creationId xmlns:a16="http://schemas.microsoft.com/office/drawing/2014/main" id="{71699FB1-38F1-48DD-9607-A5590A3C17E2}"/>
                  </a:ext>
                </a:extLst>
              </p:cNvPr>
              <p:cNvGrpSpPr/>
              <p:nvPr userDrawn="1"/>
            </p:nvGrpSpPr>
            <p:grpSpPr>
              <a:xfrm>
                <a:off x="-3364916" y="1409294"/>
                <a:ext cx="225195" cy="195499"/>
                <a:chOff x="10307162" y="1361199"/>
                <a:chExt cx="2200275" cy="1914525"/>
              </a:xfrm>
            </p:grpSpPr>
            <p:sp>
              <p:nvSpPr>
                <p:cNvPr id="118" name="Vrije vorm: vorm 117">
                  <a:extLst>
                    <a:ext uri="{FF2B5EF4-FFF2-40B4-BE49-F238E27FC236}">
                      <a16:creationId xmlns:a16="http://schemas.microsoft.com/office/drawing/2014/main" id="{CC856AB3-C930-4436-B9F3-899BEA0D61F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9" name="Groep 118">
                  <a:extLst>
                    <a:ext uri="{FF2B5EF4-FFF2-40B4-BE49-F238E27FC236}">
                      <a16:creationId xmlns:a16="http://schemas.microsoft.com/office/drawing/2014/main" id="{80CF1D9D-D77C-4128-8D32-AEB32F388D6A}"/>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0" name="Vrije vorm: vorm 119">
                    <a:extLst>
                      <a:ext uri="{FF2B5EF4-FFF2-40B4-BE49-F238E27FC236}">
                        <a16:creationId xmlns:a16="http://schemas.microsoft.com/office/drawing/2014/main" id="{0C7328D1-DFA1-4E99-BC9E-CDE173DF17DA}"/>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1" name="Vrije vorm: vorm 120">
                    <a:extLst>
                      <a:ext uri="{FF2B5EF4-FFF2-40B4-BE49-F238E27FC236}">
                        <a16:creationId xmlns:a16="http://schemas.microsoft.com/office/drawing/2014/main" id="{D1B8E06F-A3A6-4298-81D9-3868F5FEE6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7" name="Tekstvak 116">
                <a:extLst>
                  <a:ext uri="{FF2B5EF4-FFF2-40B4-BE49-F238E27FC236}">
                    <a16:creationId xmlns:a16="http://schemas.microsoft.com/office/drawing/2014/main" id="{9D834F12-80BF-4FD9-B539-B782121030A3}"/>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4" name="Groep 93">
              <a:extLst>
                <a:ext uri="{FF2B5EF4-FFF2-40B4-BE49-F238E27FC236}">
                  <a16:creationId xmlns:a16="http://schemas.microsoft.com/office/drawing/2014/main" id="{72EE266C-1BA9-48B1-905F-29010486E554}"/>
                </a:ext>
              </a:extLst>
            </p:cNvPr>
            <p:cNvGrpSpPr/>
            <p:nvPr userDrawn="1"/>
          </p:nvGrpSpPr>
          <p:grpSpPr>
            <a:xfrm>
              <a:off x="12809465" y="5500987"/>
              <a:ext cx="514284" cy="506545"/>
              <a:chOff x="12617641" y="3403239"/>
              <a:chExt cx="752963" cy="741634"/>
            </a:xfrm>
          </p:grpSpPr>
          <p:grpSp>
            <p:nvGrpSpPr>
              <p:cNvPr id="100" name="Groep 99">
                <a:extLst>
                  <a:ext uri="{FF2B5EF4-FFF2-40B4-BE49-F238E27FC236}">
                    <a16:creationId xmlns:a16="http://schemas.microsoft.com/office/drawing/2014/main" id="{5C2E24D8-915A-48E6-B3DB-2B5E23BEA826}"/>
                  </a:ext>
                </a:extLst>
              </p:cNvPr>
              <p:cNvGrpSpPr/>
              <p:nvPr userDrawn="1"/>
            </p:nvGrpSpPr>
            <p:grpSpPr>
              <a:xfrm>
                <a:off x="12771530" y="3403239"/>
                <a:ext cx="467176" cy="448491"/>
                <a:chOff x="12782157" y="3403239"/>
                <a:chExt cx="467176" cy="448491"/>
              </a:xfrm>
            </p:grpSpPr>
            <p:grpSp>
              <p:nvGrpSpPr>
                <p:cNvPr id="103" name="Groep 102">
                  <a:extLst>
                    <a:ext uri="{FF2B5EF4-FFF2-40B4-BE49-F238E27FC236}">
                      <a16:creationId xmlns:a16="http://schemas.microsoft.com/office/drawing/2014/main" id="{5C7FD659-1AF2-411E-ABB6-35DD92B0D681}"/>
                    </a:ext>
                  </a:extLst>
                </p:cNvPr>
                <p:cNvGrpSpPr/>
                <p:nvPr userDrawn="1"/>
              </p:nvGrpSpPr>
              <p:grpSpPr>
                <a:xfrm>
                  <a:off x="12782157" y="3403239"/>
                  <a:ext cx="412976" cy="396132"/>
                  <a:chOff x="13554906" y="3320109"/>
                  <a:chExt cx="443917" cy="425811"/>
                </a:xfrm>
              </p:grpSpPr>
              <p:grpSp>
                <p:nvGrpSpPr>
                  <p:cNvPr id="110" name="Groep 109">
                    <a:extLst>
                      <a:ext uri="{FF2B5EF4-FFF2-40B4-BE49-F238E27FC236}">
                        <a16:creationId xmlns:a16="http://schemas.microsoft.com/office/drawing/2014/main" id="{30BD6C21-22EA-4A2B-8213-453DC2D56840}"/>
                      </a:ext>
                    </a:extLst>
                  </p:cNvPr>
                  <p:cNvGrpSpPr/>
                  <p:nvPr userDrawn="1"/>
                </p:nvGrpSpPr>
                <p:grpSpPr>
                  <a:xfrm>
                    <a:off x="13554906" y="3320109"/>
                    <a:ext cx="443917" cy="425811"/>
                    <a:chOff x="12909684" y="1276143"/>
                    <a:chExt cx="443917" cy="425811"/>
                  </a:xfrm>
                </p:grpSpPr>
                <p:sp>
                  <p:nvSpPr>
                    <p:cNvPr id="113" name="Rechthoek 112">
                      <a:extLst>
                        <a:ext uri="{FF2B5EF4-FFF2-40B4-BE49-F238E27FC236}">
                          <a16:creationId xmlns:a16="http://schemas.microsoft.com/office/drawing/2014/main" id="{CFBEC17F-3F10-44A2-A4B1-F24E67690AE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4" name="Rechthoek 113">
                      <a:extLst>
                        <a:ext uri="{FF2B5EF4-FFF2-40B4-BE49-F238E27FC236}">
                          <a16:creationId xmlns:a16="http://schemas.microsoft.com/office/drawing/2014/main" id="{55A7705D-3FE3-45FE-890D-28577BCD1A0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Ovaal 114">
                      <a:extLst>
                        <a:ext uri="{FF2B5EF4-FFF2-40B4-BE49-F238E27FC236}">
                          <a16:creationId xmlns:a16="http://schemas.microsoft.com/office/drawing/2014/main" id="{3EFDB1A3-0034-4BE8-AB45-A36A7C16A9E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1" name="Afbeelding 110">
                    <a:extLst>
                      <a:ext uri="{FF2B5EF4-FFF2-40B4-BE49-F238E27FC236}">
                        <a16:creationId xmlns:a16="http://schemas.microsoft.com/office/drawing/2014/main" id="{BC09C6FC-9E4F-42CD-8B5C-5A34448891F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2" name="Afbeelding 111">
                    <a:extLst>
                      <a:ext uri="{FF2B5EF4-FFF2-40B4-BE49-F238E27FC236}">
                        <a16:creationId xmlns:a16="http://schemas.microsoft.com/office/drawing/2014/main" id="{08E30F7F-E0F4-4484-97C8-FB6979446B9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4" name="Groep 103">
                  <a:extLst>
                    <a:ext uri="{FF2B5EF4-FFF2-40B4-BE49-F238E27FC236}">
                      <a16:creationId xmlns:a16="http://schemas.microsoft.com/office/drawing/2014/main" id="{E2333214-6026-4966-85B4-9635A1ED0C10}"/>
                    </a:ext>
                  </a:extLst>
                </p:cNvPr>
                <p:cNvGrpSpPr/>
                <p:nvPr userDrawn="1"/>
              </p:nvGrpSpPr>
              <p:grpSpPr>
                <a:xfrm>
                  <a:off x="13103513" y="3705268"/>
                  <a:ext cx="145820" cy="146462"/>
                  <a:chOff x="13096169" y="3602278"/>
                  <a:chExt cx="145820" cy="146462"/>
                </a:xfrm>
              </p:grpSpPr>
              <p:sp>
                <p:nvSpPr>
                  <p:cNvPr id="108" name="Rechthoek 107">
                    <a:extLst>
                      <a:ext uri="{FF2B5EF4-FFF2-40B4-BE49-F238E27FC236}">
                        <a16:creationId xmlns:a16="http://schemas.microsoft.com/office/drawing/2014/main" id="{DBD2E305-62DB-4F15-91FE-CE2BB3CF31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2798FBDF-6CB8-42DB-B32F-A3733C5473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5" name="Groep 104">
                  <a:extLst>
                    <a:ext uri="{FF2B5EF4-FFF2-40B4-BE49-F238E27FC236}">
                      <a16:creationId xmlns:a16="http://schemas.microsoft.com/office/drawing/2014/main" id="{630BCE70-AF5F-41E6-AAA8-7700FA21FA1B}"/>
                    </a:ext>
                  </a:extLst>
                </p:cNvPr>
                <p:cNvGrpSpPr/>
                <p:nvPr userDrawn="1"/>
              </p:nvGrpSpPr>
              <p:grpSpPr>
                <a:xfrm rot="10800000">
                  <a:off x="13061402" y="3665637"/>
                  <a:ext cx="145820" cy="146462"/>
                  <a:chOff x="13096169" y="3602278"/>
                  <a:chExt cx="145820" cy="146462"/>
                </a:xfrm>
              </p:grpSpPr>
              <p:sp>
                <p:nvSpPr>
                  <p:cNvPr id="106" name="Rechthoek 105">
                    <a:extLst>
                      <a:ext uri="{FF2B5EF4-FFF2-40B4-BE49-F238E27FC236}">
                        <a16:creationId xmlns:a16="http://schemas.microsoft.com/office/drawing/2014/main" id="{5907BE95-AA85-441D-9685-30FCC261AB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7" name="Rechthoek 106">
                    <a:extLst>
                      <a:ext uri="{FF2B5EF4-FFF2-40B4-BE49-F238E27FC236}">
                        <a16:creationId xmlns:a16="http://schemas.microsoft.com/office/drawing/2014/main" id="{0D5782CB-9B9F-4376-B93E-5D5FF8D3B11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1" name="Rechthoek 100">
                <a:extLst>
                  <a:ext uri="{FF2B5EF4-FFF2-40B4-BE49-F238E27FC236}">
                    <a16:creationId xmlns:a16="http://schemas.microsoft.com/office/drawing/2014/main" id="{DD620272-9B60-4FB5-B9FE-479767647D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2" name="Gelijkbenige driehoek 101">
                <a:extLst>
                  <a:ext uri="{FF2B5EF4-FFF2-40B4-BE49-F238E27FC236}">
                    <a16:creationId xmlns:a16="http://schemas.microsoft.com/office/drawing/2014/main" id="{5C2671D6-A3E3-48B7-800C-6CF9F099783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7" name="Ovaal 96">
              <a:extLst>
                <a:ext uri="{FF2B5EF4-FFF2-40B4-BE49-F238E27FC236}">
                  <a16:creationId xmlns:a16="http://schemas.microsoft.com/office/drawing/2014/main" id="{F456F268-B6EB-4DDD-950C-63172FB81808}"/>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8" name="Rechthoek 97">
              <a:extLst>
                <a:ext uri="{FF2B5EF4-FFF2-40B4-BE49-F238E27FC236}">
                  <a16:creationId xmlns:a16="http://schemas.microsoft.com/office/drawing/2014/main" id="{D18F20F3-B5A1-4303-8F22-4FC12604D194}"/>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9" name="Rechthoek 98">
              <a:extLst>
                <a:ext uri="{FF2B5EF4-FFF2-40B4-BE49-F238E27FC236}">
                  <a16:creationId xmlns:a16="http://schemas.microsoft.com/office/drawing/2014/main" id="{65005AF4-8EDB-4B7C-AB83-0D4F72489A66}"/>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[beeld]</a:t>
            </a:r>
            <a:endParaRPr lang="nl-NL" sz="1400" b="1" cap="all" spc="0" baseline="0" dirty="0">
              <a:solidFill>
                <a:sysClr val="windowText" lastClr="000000"/>
              </a:solidFill>
              <a:latin typeface="+mn-lt"/>
              <a:cs typeface="Calibri" panose="020F0502020204030204" pitchFamily="34" charset="0"/>
            </a:endParaRPr>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userDrawn="1">
            <p:ph type="title" hasCustomPrompt="1"/>
          </p:nvPr>
        </p:nvSpPr>
        <p:spPr>
          <a:xfrm>
            <a:off x="534987" y="3767746"/>
            <a:ext cx="11114087" cy="723106"/>
          </a:xfrm>
        </p:spPr>
        <p:txBody>
          <a:bodyPr tIns="72000"/>
          <a:lstStyle>
            <a:lvl1pPr>
              <a:lnSpc>
                <a:spcPts val="5000"/>
              </a:lnSpc>
              <a:defRPr sz="600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57116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79" name="Tijdelijke aanduiding voor tekst 143">
            <a:extLst>
              <a:ext uri="{FF2B5EF4-FFF2-40B4-BE49-F238E27FC236}">
                <a16:creationId xmlns:a16="http://schemas.microsoft.com/office/drawing/2014/main" id="{AB165DCF-DDAC-4030-B78B-639D8FB793DD}"/>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244622282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par>
                          <p:cTn id="21" fill="hold">
                            <p:stCondLst>
                              <p:cond delay="1300"/>
                            </p:stCondLst>
                            <p:childTnLst>
                              <p:par>
                                <p:cTn id="22" presetID="10" presetClass="exit" presetSubtype="0" fill="hold" grpId="0" nodeType="afterEffect">
                                  <p:stCondLst>
                                    <p:cond delay="3000"/>
                                  </p:stCondLst>
                                  <p:childTnLst>
                                    <p:animEffect transition="out" filter="fade">
                                      <p:cBhvr>
                                        <p:cTn id="23" dur="1000"/>
                                        <p:tgtEl>
                                          <p:spTgt spid="81"/>
                                        </p:tgtEl>
                                      </p:cBhvr>
                                    </p:animEffect>
                                    <p:set>
                                      <p:cBhvr>
                                        <p:cTn id="24" dur="1" fill="hold">
                                          <p:stCondLst>
                                            <p:cond delay="999"/>
                                          </p:stCondLst>
                                        </p:cTn>
                                        <p:tgtEl>
                                          <p:spTgt spid="81"/>
                                        </p:tgtEl>
                                        <p:attrNameLst>
                                          <p:attrName>style.visibility</p:attrName>
                                        </p:attrNameLst>
                                      </p:cBhvr>
                                      <p:to>
                                        <p:strVal val="hidden"/>
                                      </p:to>
                                    </p:set>
                                  </p:childTnLst>
                                </p:cTn>
                              </p:par>
                              <p:par>
                                <p:cTn id="25" presetID="10" presetClass="entr" presetSubtype="0" fill="hold" grpId="1" nodeType="withEffect">
                                  <p:stCondLst>
                                    <p:cond delay="1100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1" grpId="1" animBg="1"/>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Hoofdstuk">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hoofdstuk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3918857"/>
            <a:ext cx="11101386" cy="2379709"/>
          </a:xfrm>
        </p:spPr>
        <p:txBody>
          <a:bodyPr/>
          <a:lstStyle>
            <a:lvl1pPr marL="0" indent="0">
              <a:buNone/>
              <a:defRPr sz="2000" b="0">
                <a:solidFill>
                  <a:schemeClr val="bg1"/>
                </a:solidFill>
              </a:defRPr>
            </a:lvl1pPr>
            <a:lvl2pPr marL="0" indent="0">
              <a:buNone/>
              <a:defRPr sz="2000">
                <a:solidFill>
                  <a:schemeClr val="bg1"/>
                </a:solidFill>
              </a:defRPr>
            </a:lvl2pPr>
            <a:lvl3pPr>
              <a:defRPr sz="2000">
                <a:solidFill>
                  <a:schemeClr val="bg1"/>
                </a:solidFill>
              </a:defRPr>
            </a:lvl3pPr>
            <a:lvl4pPr>
              <a:defRPr sz="2000">
                <a:solidFill>
                  <a:schemeClr val="bg1"/>
                </a:solidFill>
              </a:defRPr>
            </a:lvl4pPr>
            <a:lvl5pPr>
              <a:defRPr sz="2000" b="0">
                <a:solidFill>
                  <a:schemeClr val="bg1"/>
                </a:solidFill>
              </a:defRPr>
            </a:lvl5pPr>
            <a:lvl6pPr>
              <a:defRPr sz="2000">
                <a:solidFill>
                  <a:schemeClr val="bg1"/>
                </a:solidFill>
              </a:defRPr>
            </a:lvl6pPr>
            <a:lvl7pPr>
              <a:defRPr sz="2000">
                <a:solidFill>
                  <a:schemeClr val="bg1"/>
                </a:solidFill>
              </a:defRPr>
            </a:lvl7pPr>
            <a:lvl8pPr>
              <a:defRPr sz="2000">
                <a:solidFill>
                  <a:schemeClr val="bg1"/>
                </a:solidFill>
              </a:defRPr>
            </a:lvl8pPr>
            <a:lvl9pPr>
              <a:defRPr sz="2000">
                <a:solidFill>
                  <a:schemeClr val="bg1"/>
                </a:solidFill>
              </a:defRPr>
            </a:lvl9pPr>
          </a:lstStyle>
          <a:p>
            <a:pPr lvl="0"/>
            <a:r>
              <a:rPr lang="nl-NL"/>
              <a:t>Subtitel</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B3070AB-0F38-43BF-AE3D-CCD35BC7D6AC}"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Tree>
    <p:extLst>
      <p:ext uri="{BB962C8B-B14F-4D97-AF65-F5344CB8AC3E}">
        <p14:creationId xmlns:p14="http://schemas.microsoft.com/office/powerpoint/2010/main" val="2868296605"/>
      </p:ext>
    </p:extLst>
  </p:cSld>
  <p:clrMapOvr>
    <a:masterClrMapping/>
  </p:clrMapOvr>
  <p:transition spd="slow">
    <p:push dir="u"/>
  </p:transition>
  <p:extLst>
    <p:ext uri="{DCECCB84-F9BA-43D5-87BE-67443E8EF086}">
      <p15:sldGuideLst xmlns:p15="http://schemas.microsoft.com/office/powerpoint/2012/main"/>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Introductie [1x]">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BFDA1175-34E1-459E-ACF2-4E348A09A13E}"/>
              </a:ext>
            </a:extLst>
          </p:cNvPr>
          <p:cNvGrpSpPr/>
          <p:nvPr userDrawn="1"/>
        </p:nvGrpSpPr>
        <p:grpSpPr>
          <a:xfrm>
            <a:off x="12591897" y="-1"/>
            <a:ext cx="3693386" cy="7023101"/>
            <a:chOff x="12377595" y="-1"/>
            <a:chExt cx="3693386" cy="7023101"/>
          </a:xfrm>
        </p:grpSpPr>
        <p:sp>
          <p:nvSpPr>
            <p:cNvPr id="15" name="Rechthoek 14">
              <a:extLst>
                <a:ext uri="{FF2B5EF4-FFF2-40B4-BE49-F238E27FC236}">
                  <a16:creationId xmlns:a16="http://schemas.microsoft.com/office/drawing/2014/main" id="{927C2A30-6D5F-4F96-96B1-C31EF2380377}"/>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7" name="Ovaal 16">
              <a:extLst>
                <a:ext uri="{FF2B5EF4-FFF2-40B4-BE49-F238E27FC236}">
                  <a16:creationId xmlns:a16="http://schemas.microsoft.com/office/drawing/2014/main" id="{51C3B253-9054-4525-8751-80DF49D65FCE}"/>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8" name="Rechthoek 17">
              <a:extLst>
                <a:ext uri="{FF2B5EF4-FFF2-40B4-BE49-F238E27FC236}">
                  <a16:creationId xmlns:a16="http://schemas.microsoft.com/office/drawing/2014/main" id="{DA8AA08D-F60F-44F9-92B8-223369205B34}"/>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9" name="Ovaal 18">
              <a:extLst>
                <a:ext uri="{FF2B5EF4-FFF2-40B4-BE49-F238E27FC236}">
                  <a16:creationId xmlns:a16="http://schemas.microsoft.com/office/drawing/2014/main" id="{32FA3AFA-F07D-4F1E-8438-85725D8C52FF}"/>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BB4E153F-0976-477B-89B8-6B37CB5A4ED6}"/>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1" name="Ovaal 20">
              <a:extLst>
                <a:ext uri="{FF2B5EF4-FFF2-40B4-BE49-F238E27FC236}">
                  <a16:creationId xmlns:a16="http://schemas.microsoft.com/office/drawing/2014/main" id="{2F2FC2B7-6BAE-46FA-8205-F997D8B5B957}"/>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8D5A65B6-D9AF-43F5-8BF3-28FE4CB82C2E}"/>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3" name="Rechthoek 22">
              <a:extLst>
                <a:ext uri="{FF2B5EF4-FFF2-40B4-BE49-F238E27FC236}">
                  <a16:creationId xmlns:a16="http://schemas.microsoft.com/office/drawing/2014/main" id="{6F5D8BCD-2D3E-48FA-8EF8-3BB3B19D2B8E}"/>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7A415A90-BA06-4844-A2DE-FAAC2D77913B}"/>
                </a:ext>
              </a:extLst>
            </p:cNvPr>
            <p:cNvGrpSpPr/>
            <p:nvPr userDrawn="1"/>
          </p:nvGrpSpPr>
          <p:grpSpPr>
            <a:xfrm>
              <a:off x="13677941" y="3814409"/>
              <a:ext cx="1222990" cy="563933"/>
              <a:chOff x="-2485819" y="3399207"/>
              <a:chExt cx="1222990" cy="563933"/>
            </a:xfrm>
          </p:grpSpPr>
          <p:sp>
            <p:nvSpPr>
              <p:cNvPr id="66" name="Rechthoek 65">
                <a:extLst>
                  <a:ext uri="{FF2B5EF4-FFF2-40B4-BE49-F238E27FC236}">
                    <a16:creationId xmlns:a16="http://schemas.microsoft.com/office/drawing/2014/main" id="{DD0C04FC-AD89-48C7-B443-317C89046E3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48A5A4C1-E5E4-4D3E-BEA5-ECF9A959F8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8" name="Groep 67">
                <a:extLst>
                  <a:ext uri="{FF2B5EF4-FFF2-40B4-BE49-F238E27FC236}">
                    <a16:creationId xmlns:a16="http://schemas.microsoft.com/office/drawing/2014/main" id="{DDDB638F-ED5E-414D-9DC7-FC91D580199F}"/>
                  </a:ext>
                </a:extLst>
              </p:cNvPr>
              <p:cNvGrpSpPr/>
              <p:nvPr userDrawn="1"/>
            </p:nvGrpSpPr>
            <p:grpSpPr>
              <a:xfrm>
                <a:off x="-2403869" y="3460544"/>
                <a:ext cx="155951" cy="131922"/>
                <a:chOff x="12968836" y="3354170"/>
                <a:chExt cx="404806" cy="342433"/>
              </a:xfrm>
            </p:grpSpPr>
            <p:sp>
              <p:nvSpPr>
                <p:cNvPr id="81" name="Rechthoek: afgeronde hoeken 80">
                  <a:extLst>
                    <a:ext uri="{FF2B5EF4-FFF2-40B4-BE49-F238E27FC236}">
                      <a16:creationId xmlns:a16="http://schemas.microsoft.com/office/drawing/2014/main" id="{A193FD75-14A7-41EE-AC50-420A5DD5683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2" name="Rechthoek 81">
                  <a:extLst>
                    <a:ext uri="{FF2B5EF4-FFF2-40B4-BE49-F238E27FC236}">
                      <a16:creationId xmlns:a16="http://schemas.microsoft.com/office/drawing/2014/main" id="{9EE7C2BD-9176-4EBC-A9AF-9B8CC41C2E1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3" name="Rechthoek 82">
                  <a:extLst>
                    <a:ext uri="{FF2B5EF4-FFF2-40B4-BE49-F238E27FC236}">
                      <a16:creationId xmlns:a16="http://schemas.microsoft.com/office/drawing/2014/main" id="{40CD900D-5506-4B06-95DF-54C9F590F0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4" name="Rechthoek 83">
                  <a:extLst>
                    <a:ext uri="{FF2B5EF4-FFF2-40B4-BE49-F238E27FC236}">
                      <a16:creationId xmlns:a16="http://schemas.microsoft.com/office/drawing/2014/main" id="{3E6F399A-6BE1-4557-94D1-29D3456F329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5" name="Rechthoek 84">
                  <a:extLst>
                    <a:ext uri="{FF2B5EF4-FFF2-40B4-BE49-F238E27FC236}">
                      <a16:creationId xmlns:a16="http://schemas.microsoft.com/office/drawing/2014/main" id="{57D64309-7C23-4092-87C7-91FAEBE0092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6" name="Rechthoek 85">
                  <a:extLst>
                    <a:ext uri="{FF2B5EF4-FFF2-40B4-BE49-F238E27FC236}">
                      <a16:creationId xmlns:a16="http://schemas.microsoft.com/office/drawing/2014/main" id="{E7079475-FA54-4C96-88CF-6AC69EA14D3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9" name="Groep 68">
                <a:extLst>
                  <a:ext uri="{FF2B5EF4-FFF2-40B4-BE49-F238E27FC236}">
                    <a16:creationId xmlns:a16="http://schemas.microsoft.com/office/drawing/2014/main" id="{FDE58D03-C38E-4CC2-8E95-85A773F0D7EB}"/>
                  </a:ext>
                </a:extLst>
              </p:cNvPr>
              <p:cNvGrpSpPr/>
              <p:nvPr userDrawn="1"/>
            </p:nvGrpSpPr>
            <p:grpSpPr>
              <a:xfrm>
                <a:off x="-2423424" y="3690208"/>
                <a:ext cx="166739" cy="218963"/>
                <a:chOff x="12940828" y="3950597"/>
                <a:chExt cx="432813" cy="568367"/>
              </a:xfrm>
            </p:grpSpPr>
            <p:grpSp>
              <p:nvGrpSpPr>
                <p:cNvPr id="73" name="Groep 72">
                  <a:extLst>
                    <a:ext uri="{FF2B5EF4-FFF2-40B4-BE49-F238E27FC236}">
                      <a16:creationId xmlns:a16="http://schemas.microsoft.com/office/drawing/2014/main" id="{52F381B0-3840-4E8B-8D25-1E7A7AB06461}"/>
                    </a:ext>
                  </a:extLst>
                </p:cNvPr>
                <p:cNvGrpSpPr/>
                <p:nvPr userDrawn="1"/>
              </p:nvGrpSpPr>
              <p:grpSpPr>
                <a:xfrm>
                  <a:off x="13000382" y="4006891"/>
                  <a:ext cx="373259" cy="315747"/>
                  <a:chOff x="12968836" y="3354170"/>
                  <a:chExt cx="404806" cy="342433"/>
                </a:xfrm>
              </p:grpSpPr>
              <p:sp>
                <p:nvSpPr>
                  <p:cNvPr id="75" name="Rechthoek: afgeronde hoeken 74">
                    <a:extLst>
                      <a:ext uri="{FF2B5EF4-FFF2-40B4-BE49-F238E27FC236}">
                        <a16:creationId xmlns:a16="http://schemas.microsoft.com/office/drawing/2014/main" id="{728859C0-9B8F-44AF-8FD7-BFC9ACE725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B8BE133-B33A-4969-A040-9CD2DAA2A6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606D30F9-F49C-44C6-B71E-1A9CC88123D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4089193-B95B-4BC3-804B-BD758249377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9655C51-9C42-4522-9A2B-B5B0CC0D5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2E101CDF-F740-485D-9A06-F59E17A1E11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74" name="Boog 73">
                  <a:extLst>
                    <a:ext uri="{FF2B5EF4-FFF2-40B4-BE49-F238E27FC236}">
                      <a16:creationId xmlns:a16="http://schemas.microsoft.com/office/drawing/2014/main" id="{52977D05-283A-487B-A3F9-DE678B4005B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70" name="Tekstvak 69">
                <a:extLst>
                  <a:ext uri="{FF2B5EF4-FFF2-40B4-BE49-F238E27FC236}">
                    <a16:creationId xmlns:a16="http://schemas.microsoft.com/office/drawing/2014/main" id="{7A06B4A2-8F66-439A-A799-CAAB5EE9F2D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71" name="Tekstvak 70">
                <a:extLst>
                  <a:ext uri="{FF2B5EF4-FFF2-40B4-BE49-F238E27FC236}">
                    <a16:creationId xmlns:a16="http://schemas.microsoft.com/office/drawing/2014/main" id="{A4A83FEE-9BA9-40B3-992C-10559C3599C4}"/>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72" name="Vrije vorm: vorm 71">
                <a:extLst>
                  <a:ext uri="{FF2B5EF4-FFF2-40B4-BE49-F238E27FC236}">
                    <a16:creationId xmlns:a16="http://schemas.microsoft.com/office/drawing/2014/main" id="{0B070651-D882-4855-B7EE-FE06D3EB840A}"/>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3CFC3BEB-6D04-4B64-B207-B81AC905ADC6}"/>
                </a:ext>
              </a:extLst>
            </p:cNvPr>
            <p:cNvGrpSpPr/>
            <p:nvPr userDrawn="1"/>
          </p:nvGrpSpPr>
          <p:grpSpPr>
            <a:xfrm>
              <a:off x="12377595" y="6063404"/>
              <a:ext cx="3693386" cy="959696"/>
              <a:chOff x="-3786437" y="6163468"/>
              <a:chExt cx="3693386" cy="959696"/>
            </a:xfrm>
          </p:grpSpPr>
          <p:sp>
            <p:nvSpPr>
              <p:cNvPr id="56" name="Rechthoek 55">
                <a:extLst>
                  <a:ext uri="{FF2B5EF4-FFF2-40B4-BE49-F238E27FC236}">
                    <a16:creationId xmlns:a16="http://schemas.microsoft.com/office/drawing/2014/main" id="{D363FFDB-54DD-4EF1-B3D0-B6F2614DF33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7" name="ICOON_info">
                <a:extLst>
                  <a:ext uri="{FF2B5EF4-FFF2-40B4-BE49-F238E27FC236}">
                    <a16:creationId xmlns:a16="http://schemas.microsoft.com/office/drawing/2014/main" id="{7DD842D1-96A3-4EAD-BE75-60C8E6E16706}"/>
                  </a:ext>
                </a:extLst>
              </p:cNvPr>
              <p:cNvGrpSpPr/>
              <p:nvPr userDrawn="1"/>
            </p:nvGrpSpPr>
            <p:grpSpPr>
              <a:xfrm>
                <a:off x="-376736" y="6163468"/>
                <a:ext cx="283685" cy="283685"/>
                <a:chOff x="-510741" y="5913713"/>
                <a:chExt cx="267555" cy="267555"/>
              </a:xfrm>
            </p:grpSpPr>
            <p:sp>
              <p:nvSpPr>
                <p:cNvPr id="64" name="Ovaal 63">
                  <a:extLst>
                    <a:ext uri="{FF2B5EF4-FFF2-40B4-BE49-F238E27FC236}">
                      <a16:creationId xmlns:a16="http://schemas.microsoft.com/office/drawing/2014/main" id="{B7B72369-1EDD-4A2E-A248-4B4A8AB521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5" name="Graphic 163" descr="Informatie">
                  <a:extLst>
                    <a:ext uri="{FF2B5EF4-FFF2-40B4-BE49-F238E27FC236}">
                      <a16:creationId xmlns:a16="http://schemas.microsoft.com/office/drawing/2014/main" id="{436327FA-5F1C-408D-BDCF-A576CB9A140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8" name="Groep 57">
                <a:extLst>
                  <a:ext uri="{FF2B5EF4-FFF2-40B4-BE49-F238E27FC236}">
                    <a16:creationId xmlns:a16="http://schemas.microsoft.com/office/drawing/2014/main" id="{6D45D604-3F57-484D-B6DB-7F30BFDEF5F5}"/>
                  </a:ext>
                </a:extLst>
              </p:cNvPr>
              <p:cNvGrpSpPr/>
              <p:nvPr userDrawn="1"/>
            </p:nvGrpSpPr>
            <p:grpSpPr>
              <a:xfrm>
                <a:off x="-938434" y="6420818"/>
                <a:ext cx="627798" cy="576693"/>
                <a:chOff x="-938434" y="4570310"/>
                <a:chExt cx="627798" cy="576693"/>
              </a:xfrm>
            </p:grpSpPr>
            <p:grpSp>
              <p:nvGrpSpPr>
                <p:cNvPr id="59" name="Inspireren">
                  <a:extLst>
                    <a:ext uri="{FF2B5EF4-FFF2-40B4-BE49-F238E27FC236}">
                      <a16:creationId xmlns:a16="http://schemas.microsoft.com/office/drawing/2014/main" id="{11297951-CE3F-4784-90D1-75848C6D2B0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61" name="Freeform 12">
                    <a:extLst>
                      <a:ext uri="{FF2B5EF4-FFF2-40B4-BE49-F238E27FC236}">
                        <a16:creationId xmlns:a16="http://schemas.microsoft.com/office/drawing/2014/main" id="{D890CFF5-5FB3-475D-B38F-177A9AAE7D73}"/>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2" name="Freeform 13">
                    <a:extLst>
                      <a:ext uri="{FF2B5EF4-FFF2-40B4-BE49-F238E27FC236}">
                        <a16:creationId xmlns:a16="http://schemas.microsoft.com/office/drawing/2014/main" id="{8D073D70-3194-4319-9303-8941E183C74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3" name="Freeform 14">
                    <a:extLst>
                      <a:ext uri="{FF2B5EF4-FFF2-40B4-BE49-F238E27FC236}">
                        <a16:creationId xmlns:a16="http://schemas.microsoft.com/office/drawing/2014/main" id="{CC79F592-0400-47AB-9409-7E5B6702458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60" name="Tekstvak 59">
                  <a:extLst>
                    <a:ext uri="{FF2B5EF4-FFF2-40B4-BE49-F238E27FC236}">
                      <a16:creationId xmlns:a16="http://schemas.microsoft.com/office/drawing/2014/main" id="{E333CC64-89BA-4A7D-85D4-7B84317B090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9" name="Groep 28">
              <a:extLst>
                <a:ext uri="{FF2B5EF4-FFF2-40B4-BE49-F238E27FC236}">
                  <a16:creationId xmlns:a16="http://schemas.microsoft.com/office/drawing/2014/main" id="{8A2EB3BD-B342-49D4-A6B8-A71E0166B050}"/>
                </a:ext>
              </a:extLst>
            </p:cNvPr>
            <p:cNvGrpSpPr/>
            <p:nvPr userDrawn="1"/>
          </p:nvGrpSpPr>
          <p:grpSpPr>
            <a:xfrm>
              <a:off x="12796313" y="1561608"/>
              <a:ext cx="791775" cy="406485"/>
              <a:chOff x="-3565087" y="1409294"/>
              <a:chExt cx="627469" cy="322133"/>
            </a:xfrm>
          </p:grpSpPr>
          <p:grpSp>
            <p:nvGrpSpPr>
              <p:cNvPr id="50" name="Groep 49">
                <a:extLst>
                  <a:ext uri="{FF2B5EF4-FFF2-40B4-BE49-F238E27FC236}">
                    <a16:creationId xmlns:a16="http://schemas.microsoft.com/office/drawing/2014/main" id="{EB163A03-D0FB-4ED3-8AE2-E5D29C184201}"/>
                  </a:ext>
                </a:extLst>
              </p:cNvPr>
              <p:cNvGrpSpPr/>
              <p:nvPr userDrawn="1"/>
            </p:nvGrpSpPr>
            <p:grpSpPr>
              <a:xfrm>
                <a:off x="-3364916" y="1409294"/>
                <a:ext cx="225195" cy="195499"/>
                <a:chOff x="10307162" y="1361199"/>
                <a:chExt cx="2200275" cy="1914525"/>
              </a:xfrm>
            </p:grpSpPr>
            <p:sp>
              <p:nvSpPr>
                <p:cNvPr id="52" name="Vrije vorm: vorm 51">
                  <a:extLst>
                    <a:ext uri="{FF2B5EF4-FFF2-40B4-BE49-F238E27FC236}">
                      <a16:creationId xmlns:a16="http://schemas.microsoft.com/office/drawing/2014/main" id="{47540457-3819-469D-BB28-D97AF4EA94F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53" name="Groep 52">
                  <a:extLst>
                    <a:ext uri="{FF2B5EF4-FFF2-40B4-BE49-F238E27FC236}">
                      <a16:creationId xmlns:a16="http://schemas.microsoft.com/office/drawing/2014/main" id="{36131598-E9A3-4B7F-8C40-935D72B6818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54" name="Vrije vorm: vorm 53">
                    <a:extLst>
                      <a:ext uri="{FF2B5EF4-FFF2-40B4-BE49-F238E27FC236}">
                        <a16:creationId xmlns:a16="http://schemas.microsoft.com/office/drawing/2014/main" id="{58EB82B6-A028-4063-90CD-5DD437C6115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5" name="Vrije vorm: vorm 54">
                    <a:extLst>
                      <a:ext uri="{FF2B5EF4-FFF2-40B4-BE49-F238E27FC236}">
                        <a16:creationId xmlns:a16="http://schemas.microsoft.com/office/drawing/2014/main" id="{95947176-829B-4380-9ACD-81C010D9C209}"/>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51" name="Tekstvak 50">
                <a:extLst>
                  <a:ext uri="{FF2B5EF4-FFF2-40B4-BE49-F238E27FC236}">
                    <a16:creationId xmlns:a16="http://schemas.microsoft.com/office/drawing/2014/main" id="{99BFCA7D-7B10-43AB-BD8D-3026E0645879}"/>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30" name="Groep 29">
              <a:extLst>
                <a:ext uri="{FF2B5EF4-FFF2-40B4-BE49-F238E27FC236}">
                  <a16:creationId xmlns:a16="http://schemas.microsoft.com/office/drawing/2014/main" id="{26C2B5C7-AA30-4E72-9F70-91C6E48ADD0A}"/>
                </a:ext>
              </a:extLst>
            </p:cNvPr>
            <p:cNvGrpSpPr/>
            <p:nvPr userDrawn="1"/>
          </p:nvGrpSpPr>
          <p:grpSpPr>
            <a:xfrm>
              <a:off x="12809465" y="5500987"/>
              <a:ext cx="514284" cy="506545"/>
              <a:chOff x="12617641" y="3403239"/>
              <a:chExt cx="752963" cy="741634"/>
            </a:xfrm>
          </p:grpSpPr>
          <p:grpSp>
            <p:nvGrpSpPr>
              <p:cNvPr id="34" name="Groep 33">
                <a:extLst>
                  <a:ext uri="{FF2B5EF4-FFF2-40B4-BE49-F238E27FC236}">
                    <a16:creationId xmlns:a16="http://schemas.microsoft.com/office/drawing/2014/main" id="{D1FBDF0B-E840-455B-8641-F6B5B44FF97F}"/>
                  </a:ext>
                </a:extLst>
              </p:cNvPr>
              <p:cNvGrpSpPr/>
              <p:nvPr userDrawn="1"/>
            </p:nvGrpSpPr>
            <p:grpSpPr>
              <a:xfrm>
                <a:off x="12771530" y="3403239"/>
                <a:ext cx="467176" cy="448491"/>
                <a:chOff x="12782157" y="3403239"/>
                <a:chExt cx="467176" cy="448491"/>
              </a:xfrm>
            </p:grpSpPr>
            <p:grpSp>
              <p:nvGrpSpPr>
                <p:cNvPr id="37" name="Groep 36">
                  <a:extLst>
                    <a:ext uri="{FF2B5EF4-FFF2-40B4-BE49-F238E27FC236}">
                      <a16:creationId xmlns:a16="http://schemas.microsoft.com/office/drawing/2014/main" id="{46A41803-9F3D-4084-8DB5-772C5A152E01}"/>
                    </a:ext>
                  </a:extLst>
                </p:cNvPr>
                <p:cNvGrpSpPr/>
                <p:nvPr userDrawn="1"/>
              </p:nvGrpSpPr>
              <p:grpSpPr>
                <a:xfrm>
                  <a:off x="12782157" y="3403239"/>
                  <a:ext cx="412976" cy="396132"/>
                  <a:chOff x="13554906" y="3320109"/>
                  <a:chExt cx="443917" cy="425811"/>
                </a:xfrm>
              </p:grpSpPr>
              <p:grpSp>
                <p:nvGrpSpPr>
                  <p:cNvPr id="44" name="Groep 43">
                    <a:extLst>
                      <a:ext uri="{FF2B5EF4-FFF2-40B4-BE49-F238E27FC236}">
                        <a16:creationId xmlns:a16="http://schemas.microsoft.com/office/drawing/2014/main" id="{FE0119CD-03A2-4CA2-8EEA-60E57A370B20}"/>
                      </a:ext>
                    </a:extLst>
                  </p:cNvPr>
                  <p:cNvGrpSpPr/>
                  <p:nvPr userDrawn="1"/>
                </p:nvGrpSpPr>
                <p:grpSpPr>
                  <a:xfrm>
                    <a:off x="13554906" y="3320109"/>
                    <a:ext cx="443917" cy="425811"/>
                    <a:chOff x="12909684" y="1276143"/>
                    <a:chExt cx="443917" cy="425811"/>
                  </a:xfrm>
                </p:grpSpPr>
                <p:sp>
                  <p:nvSpPr>
                    <p:cNvPr id="47" name="Rechthoek 46">
                      <a:extLst>
                        <a:ext uri="{FF2B5EF4-FFF2-40B4-BE49-F238E27FC236}">
                          <a16:creationId xmlns:a16="http://schemas.microsoft.com/office/drawing/2014/main" id="{5142CBC3-64DF-4469-8A95-28999652890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4F92E13-F337-4027-B7D0-5D0F9FC1259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Ovaal 48">
                      <a:extLst>
                        <a:ext uri="{FF2B5EF4-FFF2-40B4-BE49-F238E27FC236}">
                          <a16:creationId xmlns:a16="http://schemas.microsoft.com/office/drawing/2014/main" id="{5F5349F7-823A-4E10-9066-890E93E9926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5" name="Afbeelding 44">
                    <a:extLst>
                      <a:ext uri="{FF2B5EF4-FFF2-40B4-BE49-F238E27FC236}">
                        <a16:creationId xmlns:a16="http://schemas.microsoft.com/office/drawing/2014/main" id="{71D62BD8-0557-4BBC-9749-3272218B7D9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6" name="Afbeelding 45">
                    <a:extLst>
                      <a:ext uri="{FF2B5EF4-FFF2-40B4-BE49-F238E27FC236}">
                        <a16:creationId xmlns:a16="http://schemas.microsoft.com/office/drawing/2014/main" id="{D8F73AD1-B1F6-4A8C-BE0E-7707F06F20C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8" name="Groep 37">
                  <a:extLst>
                    <a:ext uri="{FF2B5EF4-FFF2-40B4-BE49-F238E27FC236}">
                      <a16:creationId xmlns:a16="http://schemas.microsoft.com/office/drawing/2014/main" id="{85F49093-6A79-467C-A13E-1136E52B0EC4}"/>
                    </a:ext>
                  </a:extLst>
                </p:cNvPr>
                <p:cNvGrpSpPr/>
                <p:nvPr userDrawn="1"/>
              </p:nvGrpSpPr>
              <p:grpSpPr>
                <a:xfrm>
                  <a:off x="13103513" y="3705268"/>
                  <a:ext cx="145820" cy="146462"/>
                  <a:chOff x="13096169" y="3602278"/>
                  <a:chExt cx="145820" cy="146462"/>
                </a:xfrm>
              </p:grpSpPr>
              <p:sp>
                <p:nvSpPr>
                  <p:cNvPr id="42" name="Rechthoek 41">
                    <a:extLst>
                      <a:ext uri="{FF2B5EF4-FFF2-40B4-BE49-F238E27FC236}">
                        <a16:creationId xmlns:a16="http://schemas.microsoft.com/office/drawing/2014/main" id="{CCF7BA97-686C-4DD3-8E90-63E7A5614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ABE62B7D-F1A9-407E-BA16-5EDEABFF904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CB83E94B-201F-4043-A7BD-482868583753}"/>
                    </a:ext>
                  </a:extLst>
                </p:cNvPr>
                <p:cNvGrpSpPr/>
                <p:nvPr userDrawn="1"/>
              </p:nvGrpSpPr>
              <p:grpSpPr>
                <a:xfrm rot="10800000">
                  <a:off x="13061402" y="3665637"/>
                  <a:ext cx="145820" cy="146462"/>
                  <a:chOff x="13096169" y="3602278"/>
                  <a:chExt cx="145820" cy="146462"/>
                </a:xfrm>
              </p:grpSpPr>
              <p:sp>
                <p:nvSpPr>
                  <p:cNvPr id="40" name="Rechthoek 39">
                    <a:extLst>
                      <a:ext uri="{FF2B5EF4-FFF2-40B4-BE49-F238E27FC236}">
                        <a16:creationId xmlns:a16="http://schemas.microsoft.com/office/drawing/2014/main" id="{4414539C-0736-4C6D-A98D-B50A8E0D87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25FF9816-F97C-4ACE-B12A-9DB4B892D02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5" name="Rechthoek 34">
                <a:extLst>
                  <a:ext uri="{FF2B5EF4-FFF2-40B4-BE49-F238E27FC236}">
                    <a16:creationId xmlns:a16="http://schemas.microsoft.com/office/drawing/2014/main" id="{9A496F86-2FD4-48DD-BC2D-169CC5AD6C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6" name="Gelijkbenige driehoek 35">
                <a:extLst>
                  <a:ext uri="{FF2B5EF4-FFF2-40B4-BE49-F238E27FC236}">
                    <a16:creationId xmlns:a16="http://schemas.microsoft.com/office/drawing/2014/main" id="{0BEB06AA-C983-4B3E-83D4-9B489C65573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31" name="Ovaal 30">
              <a:extLst>
                <a:ext uri="{FF2B5EF4-FFF2-40B4-BE49-F238E27FC236}">
                  <a16:creationId xmlns:a16="http://schemas.microsoft.com/office/drawing/2014/main" id="{005A0146-90D2-46E2-A840-6EF6984D1084}"/>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32" name="Rechthoek 31">
              <a:extLst>
                <a:ext uri="{FF2B5EF4-FFF2-40B4-BE49-F238E27FC236}">
                  <a16:creationId xmlns:a16="http://schemas.microsoft.com/office/drawing/2014/main" id="{92E4104A-236E-40EF-AB87-D3B6BA34C71E}"/>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33" name="Rechthoek 32">
              <a:extLst>
                <a:ext uri="{FF2B5EF4-FFF2-40B4-BE49-F238E27FC236}">
                  <a16:creationId xmlns:a16="http://schemas.microsoft.com/office/drawing/2014/main" id="{4A951F93-F0E6-4312-AB93-27D3D82CB540}"/>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26" name="Tijdelijke aanduiding voor afbeelding 25">
            <a:extLst>
              <a:ext uri="{FF2B5EF4-FFF2-40B4-BE49-F238E27FC236}">
                <a16:creationId xmlns:a16="http://schemas.microsoft.com/office/drawing/2014/main" id="{9066ED4A-0165-46F5-987D-21C25B742B7B}"/>
              </a:ext>
            </a:extLst>
          </p:cNvPr>
          <p:cNvSpPr>
            <a:spLocks noGrp="1"/>
          </p:cNvSpPr>
          <p:nvPr userDrawn="1">
            <p:ph type="pic" sz="quarter" idx="17" hasCustomPrompt="1"/>
          </p:nvPr>
        </p:nvSpPr>
        <p:spPr>
          <a:xfrm>
            <a:off x="0" y="0"/>
            <a:ext cx="13023648" cy="6858000"/>
          </a:xfrm>
          <a:custGeom>
            <a:avLst/>
            <a:gdLst>
              <a:gd name="connsiteX0" fmla="*/ 0 w 13023648"/>
              <a:gd name="connsiteY0" fmla="*/ 0 h 6858000"/>
              <a:gd name="connsiteX1" fmla="*/ 12191999 w 13023648"/>
              <a:gd name="connsiteY1" fmla="*/ 0 h 6858000"/>
              <a:gd name="connsiteX2" fmla="*/ 12191999 w 13023648"/>
              <a:gd name="connsiteY2" fmla="*/ 5232201 h 6858000"/>
              <a:gd name="connsiteX3" fmla="*/ 12752185 w 13023648"/>
              <a:gd name="connsiteY3" fmla="*/ 5232201 h 6858000"/>
              <a:gd name="connsiteX4" fmla="*/ 13023648 w 13023648"/>
              <a:gd name="connsiteY4" fmla="*/ 5503664 h 6858000"/>
              <a:gd name="connsiteX5" fmla="*/ 13023647 w 13023648"/>
              <a:gd name="connsiteY5" fmla="*/ 5503664 h 6858000"/>
              <a:gd name="connsiteX6" fmla="*/ 12752184 w 13023648"/>
              <a:gd name="connsiteY6" fmla="*/ 5775127 h 6858000"/>
              <a:gd name="connsiteX7" fmla="*/ 12191999 w 13023648"/>
              <a:gd name="connsiteY7" fmla="*/ 5775127 h 6858000"/>
              <a:gd name="connsiteX8" fmla="*/ 12191999 w 13023648"/>
              <a:gd name="connsiteY8" fmla="*/ 6858000 h 6858000"/>
              <a:gd name="connsiteX9" fmla="*/ 0 w 13023648"/>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23648" h="6858000">
                <a:moveTo>
                  <a:pt x="0" y="0"/>
                </a:moveTo>
                <a:lnTo>
                  <a:pt x="12191999" y="0"/>
                </a:lnTo>
                <a:lnTo>
                  <a:pt x="12191999" y="5232201"/>
                </a:lnTo>
                <a:lnTo>
                  <a:pt x="12752185" y="5232201"/>
                </a:lnTo>
                <a:cubicBezTo>
                  <a:pt x="12902110" y="5232201"/>
                  <a:pt x="13023648" y="5353739"/>
                  <a:pt x="13023648" y="5503664"/>
                </a:cubicBezTo>
                <a:lnTo>
                  <a:pt x="13023647" y="5503664"/>
                </a:lnTo>
                <a:cubicBezTo>
                  <a:pt x="13023647" y="5653589"/>
                  <a:pt x="12902109" y="5775127"/>
                  <a:pt x="12752184" y="5775127"/>
                </a:cubicBezTo>
                <a:lnTo>
                  <a:pt x="12191999" y="5775127"/>
                </a:lnTo>
                <a:lnTo>
                  <a:pt x="12191999" y="6858000"/>
                </a:lnTo>
                <a:lnTo>
                  <a:pt x="0" y="6858000"/>
                </a:lnTo>
                <a:close/>
              </a:path>
            </a:pathLst>
          </a:custGeom>
          <a:solidFill>
            <a:schemeClr val="bg1">
              <a:lumMod val="9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a:t>Klik op onderstaand icon</a:t>
            </a:r>
            <a:br>
              <a:rPr lang="nl-NL"/>
            </a:br>
            <a:r>
              <a:rPr lang="nl-NL"/>
              <a:t>om een afbeelding in te voegen</a:t>
            </a:r>
            <a:endParaRPr lang="nl-NL" dirty="0"/>
          </a:p>
        </p:txBody>
      </p:sp>
      <p:sp>
        <p:nvSpPr>
          <p:cNvPr id="24" name="Tijdelijke aanduiding voor afbeelding 23">
            <a:extLst>
              <a:ext uri="{FF2B5EF4-FFF2-40B4-BE49-F238E27FC236}">
                <a16:creationId xmlns:a16="http://schemas.microsoft.com/office/drawing/2014/main" id="{184ADAAC-C3A5-4304-92CD-C6685E4843DF}"/>
              </a:ext>
            </a:extLst>
          </p:cNvPr>
          <p:cNvSpPr>
            <a:spLocks noGrp="1"/>
          </p:cNvSpPr>
          <p:nvPr userDrawn="1">
            <p:ph type="pic" sz="quarter" idx="16" hasCustomPrompt="1"/>
          </p:nvPr>
        </p:nvSpPr>
        <p:spPr>
          <a:xfrm>
            <a:off x="1" y="0"/>
            <a:ext cx="12752185" cy="6858000"/>
          </a:xfrm>
          <a:custGeom>
            <a:avLst/>
            <a:gdLst>
              <a:gd name="connsiteX0" fmla="*/ 0 w 12752185"/>
              <a:gd name="connsiteY0" fmla="*/ 0 h 6858000"/>
              <a:gd name="connsiteX1" fmla="*/ 12191999 w 12752185"/>
              <a:gd name="connsiteY1" fmla="*/ 0 h 6858000"/>
              <a:gd name="connsiteX2" fmla="*/ 12191999 w 12752185"/>
              <a:gd name="connsiteY2" fmla="*/ 5759450 h 6858000"/>
              <a:gd name="connsiteX3" fmla="*/ 12477547 w 12752185"/>
              <a:gd name="connsiteY3" fmla="*/ 5759450 h 6858000"/>
              <a:gd name="connsiteX4" fmla="*/ 12752185 w 12752185"/>
              <a:gd name="connsiteY4" fmla="*/ 6034088 h 6858000"/>
              <a:gd name="connsiteX5" fmla="*/ 12752184 w 12752185"/>
              <a:gd name="connsiteY5" fmla="*/ 6034088 h 6858000"/>
              <a:gd name="connsiteX6" fmla="*/ 12477546 w 12752185"/>
              <a:gd name="connsiteY6" fmla="*/ 6308726 h 6858000"/>
              <a:gd name="connsiteX7" fmla="*/ 12192004 w 12752185"/>
              <a:gd name="connsiteY7" fmla="*/ 6308726 h 6858000"/>
              <a:gd name="connsiteX8" fmla="*/ 12191999 w 12752185"/>
              <a:gd name="connsiteY8" fmla="*/ 6308726 h 6858000"/>
              <a:gd name="connsiteX9" fmla="*/ 12191999 w 12752185"/>
              <a:gd name="connsiteY9" fmla="*/ 6858000 h 6858000"/>
              <a:gd name="connsiteX10" fmla="*/ 0 w 12752185"/>
              <a:gd name="connsiteY1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2185" h="6858000">
                <a:moveTo>
                  <a:pt x="0" y="0"/>
                </a:moveTo>
                <a:lnTo>
                  <a:pt x="12191999" y="0"/>
                </a:lnTo>
                <a:lnTo>
                  <a:pt x="12191999" y="5759450"/>
                </a:lnTo>
                <a:lnTo>
                  <a:pt x="12477547" y="5759450"/>
                </a:lnTo>
                <a:cubicBezTo>
                  <a:pt x="12629225" y="5759450"/>
                  <a:pt x="12752185" y="5882410"/>
                  <a:pt x="12752185" y="6034088"/>
                </a:cubicBezTo>
                <a:lnTo>
                  <a:pt x="12752184" y="6034088"/>
                </a:lnTo>
                <a:cubicBezTo>
                  <a:pt x="12752184" y="6185766"/>
                  <a:pt x="12629224" y="6308726"/>
                  <a:pt x="12477546" y="6308726"/>
                </a:cubicBezTo>
                <a:lnTo>
                  <a:pt x="12192004" y="6308726"/>
                </a:lnTo>
                <a:lnTo>
                  <a:pt x="12191999" y="6308726"/>
                </a:lnTo>
                <a:lnTo>
                  <a:pt x="12191999" y="6858000"/>
                </a:lnTo>
                <a:lnTo>
                  <a:pt x="0" y="6858000"/>
                </a:lnTo>
                <a:close/>
              </a:path>
            </a:pathLst>
          </a:custGeom>
          <a:solidFill>
            <a:schemeClr val="bg1">
              <a:lumMod val="8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Klik op onderstaand icon</a:t>
            </a:r>
            <a:br>
              <a:rPr lang="nl-NL" dirty="0"/>
            </a:br>
            <a:r>
              <a:rPr lang="nl-NL" dirty="0"/>
              <a:t>om een afbeelding in te voegen</a:t>
            </a:r>
          </a:p>
        </p:txBody>
      </p:sp>
      <p:sp>
        <p:nvSpPr>
          <p:cNvPr id="14" name="Tijdelijke aanduiding voor afbeelding 13">
            <a:extLst>
              <a:ext uri="{FF2B5EF4-FFF2-40B4-BE49-F238E27FC236}">
                <a16:creationId xmlns:a16="http://schemas.microsoft.com/office/drawing/2014/main" id="{6CD4DFED-7561-4B86-98D4-CB0CDF44DEAD}"/>
              </a:ext>
            </a:extLst>
          </p:cNvPr>
          <p:cNvSpPr>
            <a:spLocks noGrp="1"/>
          </p:cNvSpPr>
          <p:nvPr userDrawn="1">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lIns="6660000" rIns="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9" name="Tijdelijke aanduiding voor tekst 88">
            <a:extLst>
              <a:ext uri="{FF2B5EF4-FFF2-40B4-BE49-F238E27FC236}">
                <a16:creationId xmlns:a16="http://schemas.microsoft.com/office/drawing/2014/main" id="{95DEA765-403B-453B-8D53-8E796E459C2D}"/>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[1x]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19138"/>
            <a:ext cx="3103506" cy="709102"/>
          </a:xfrm>
        </p:spPr>
        <p:txBody>
          <a:bodyPr/>
          <a:lstStyle>
            <a:lvl1pPr>
              <a:defRPr>
                <a:solidFill>
                  <a:schemeClr val="bg1"/>
                </a:solidFill>
              </a:defRPr>
            </a:lvl1pPr>
          </a:lstStyle>
          <a:p>
            <a:r>
              <a:rPr lang="nl-NL"/>
              <a:t>Naam </a:t>
            </a:r>
            <a:br>
              <a:rPr lang="nl-NL"/>
            </a:br>
            <a:r>
              <a:rPr lang="nl-NL"/>
              <a:t>+ achternaam</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30A935EB-8DE5-48E7-B3C4-0E30D0C52438}"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2" name="tekst">
            <a:extLst>
              <a:ext uri="{FF2B5EF4-FFF2-40B4-BE49-F238E27FC236}">
                <a16:creationId xmlns:a16="http://schemas.microsoft.com/office/drawing/2014/main" id="{35F51B26-035B-45D4-9E4C-150A9963C189}"/>
              </a:ext>
            </a:extLst>
          </p:cNvPr>
          <p:cNvSpPr>
            <a:spLocks noGrp="1"/>
          </p:cNvSpPr>
          <p:nvPr userDrawn="1">
            <p:ph type="body" sz="quarter" idx="13" hasCustomPrompt="1"/>
          </p:nvPr>
        </p:nvSpPr>
        <p:spPr>
          <a:xfrm>
            <a:off x="547689" y="1593341"/>
            <a:ext cx="3099959" cy="557466"/>
          </a:xfrm>
        </p:spPr>
        <p:txBody>
          <a:bodyPr/>
          <a:lstStyle>
            <a:lvl1pPr marL="0" indent="0">
              <a:lnSpc>
                <a:spcPct val="100000"/>
              </a:lnSpc>
              <a:spcBef>
                <a:spcPts val="0"/>
              </a:spcBef>
              <a:buNone/>
              <a:defRPr sz="2000">
                <a:solidFill>
                  <a:schemeClr val="bg1"/>
                </a:solidFill>
              </a:defRPr>
            </a:lvl1pPr>
            <a:lvl2pPr marL="0" indent="0">
              <a:buNone/>
              <a:defRPr sz="1600" b="0" i="0">
                <a:solidFill>
                  <a:schemeClr val="bg1"/>
                </a:solidFill>
              </a:defRPr>
            </a:lvl2pPr>
            <a:lvl3pPr marL="0" indent="0">
              <a:buFont typeface="Arial" panose="020B0604020202020204" pitchFamily="34" charset="0"/>
              <a:buNone/>
              <a:defRPr sz="1600" b="0" i="0">
                <a:solidFill>
                  <a:schemeClr val="bg1"/>
                </a:solidFill>
              </a:defRPr>
            </a:lvl3pPr>
            <a:lvl4pPr marL="0" indent="0">
              <a:buFont typeface="Arial" panose="020B0604020202020204" pitchFamily="34" charset="0"/>
              <a:buNone/>
              <a:defRPr sz="1600" b="0" i="0">
                <a:solidFill>
                  <a:schemeClr val="bg1"/>
                </a:solidFill>
              </a:defRPr>
            </a:lvl4pPr>
            <a:lvl5pPr marL="0" indent="0">
              <a:buFont typeface="Arial" panose="020B0604020202020204" pitchFamily="34" charset="0"/>
              <a:buNone/>
              <a:defRPr sz="1600" b="0" i="0">
                <a:solidFill>
                  <a:schemeClr val="bg1"/>
                </a:solidFill>
              </a:defRPr>
            </a:lvl5pPr>
            <a:lvl6pPr marL="0" indent="0">
              <a:buFont typeface="Arial" panose="020B0604020202020204" pitchFamily="34" charset="0"/>
              <a:buNone/>
              <a:defRPr sz="1600" b="0" i="0">
                <a:solidFill>
                  <a:schemeClr val="bg1"/>
                </a:solidFill>
              </a:defRPr>
            </a:lvl6pPr>
            <a:lvl7pPr marL="0" indent="0">
              <a:buFont typeface="Arial" panose="020B0604020202020204" pitchFamily="34" charset="0"/>
              <a:buNone/>
              <a:defRPr sz="1600" b="0" i="0">
                <a:solidFill>
                  <a:schemeClr val="bg1"/>
                </a:solidFill>
              </a:defRPr>
            </a:lvl7pPr>
            <a:lvl8pPr marL="0" indent="0">
              <a:buFont typeface="Arial" panose="020B0604020202020204" pitchFamily="34" charset="0"/>
              <a:buNone/>
              <a:defRPr sz="1600" b="0" i="0">
                <a:solidFill>
                  <a:schemeClr val="bg1"/>
                </a:solidFill>
              </a:defRPr>
            </a:lvl8pPr>
            <a:lvl9pPr marL="0" indent="0">
              <a:buFont typeface="Arial" panose="020B0604020202020204" pitchFamily="34" charset="0"/>
              <a:buNone/>
              <a:defRPr sz="1600" b="0" i="0">
                <a:solidFill>
                  <a:schemeClr val="bg1"/>
                </a:solidFill>
              </a:defRPr>
            </a:lvl9pPr>
          </a:lstStyle>
          <a:p>
            <a:pPr lvl="0"/>
            <a:r>
              <a:rPr lang="nl-NL"/>
              <a:t>Functie</a:t>
            </a:r>
            <a:br>
              <a:rPr lang="nl-NL"/>
            </a:br>
            <a:r>
              <a:rPr lang="nl-NL"/>
              <a:t>(max. 2lines)</a:t>
            </a:r>
            <a:endParaRPr lang="nl-NL" dirty="0"/>
          </a:p>
        </p:txBody>
      </p:sp>
      <p:sp>
        <p:nvSpPr>
          <p:cNvPr id="28" name="tekst">
            <a:extLst>
              <a:ext uri="{FF2B5EF4-FFF2-40B4-BE49-F238E27FC236}">
                <a16:creationId xmlns:a16="http://schemas.microsoft.com/office/drawing/2014/main" id="{57BE6FF1-07C5-4879-8583-F614F9ED3A07}"/>
              </a:ext>
            </a:extLst>
          </p:cNvPr>
          <p:cNvSpPr>
            <a:spLocks noGrp="1"/>
          </p:cNvSpPr>
          <p:nvPr userDrawn="1">
            <p:ph type="body" sz="quarter" idx="18" hasCustomPrompt="1"/>
          </p:nvPr>
        </p:nvSpPr>
        <p:spPr>
          <a:xfrm>
            <a:off x="547690" y="2590800"/>
            <a:ext cx="3090804" cy="3717925"/>
          </a:xfrm>
        </p:spPr>
        <p:txBody>
          <a:bodyPr anchor="b" anchorCtr="0"/>
          <a:lstStyle>
            <a:lvl1pPr marL="0" indent="0">
              <a:buNone/>
              <a:defRPr sz="1800" b="0" i="1">
                <a:solidFill>
                  <a:schemeClr val="bg1"/>
                </a:solidFill>
              </a:defRPr>
            </a:lvl1pPr>
            <a:lvl2pPr marL="0" indent="0">
              <a:buNone/>
              <a:defRPr sz="1800" b="1" i="1">
                <a:solidFill>
                  <a:schemeClr val="bg1"/>
                </a:solidFill>
              </a:defRPr>
            </a:lvl2pPr>
            <a:lvl3pPr marL="0" indent="0">
              <a:buFont typeface="Arial" panose="020B0604020202020204" pitchFamily="34" charset="0"/>
              <a:buNone/>
              <a:defRPr sz="1800" b="1" i="1">
                <a:solidFill>
                  <a:schemeClr val="bg1"/>
                </a:solidFill>
              </a:defRPr>
            </a:lvl3pPr>
            <a:lvl4pPr marL="0" indent="0">
              <a:buFont typeface="Arial" panose="020B0604020202020204" pitchFamily="34" charset="0"/>
              <a:buNone/>
              <a:defRPr sz="1800" b="1" i="1">
                <a:solidFill>
                  <a:schemeClr val="bg1"/>
                </a:solidFill>
              </a:defRPr>
            </a:lvl4pPr>
            <a:lvl5pPr marL="0" indent="0">
              <a:buFont typeface="Arial" panose="020B0604020202020204" pitchFamily="34" charset="0"/>
              <a:buNone/>
              <a:defRPr sz="1800" b="1" i="1">
                <a:solidFill>
                  <a:schemeClr val="bg1"/>
                </a:solidFill>
              </a:defRPr>
            </a:lvl5pPr>
            <a:lvl6pPr marL="0" indent="0">
              <a:buFont typeface="Arial" panose="020B0604020202020204" pitchFamily="34" charset="0"/>
              <a:buNone/>
              <a:defRPr sz="1800" b="1" i="1">
                <a:solidFill>
                  <a:schemeClr val="bg1"/>
                </a:solidFill>
              </a:defRPr>
            </a:lvl6pPr>
            <a:lvl7pPr marL="0" indent="0">
              <a:buFont typeface="Arial" panose="020B0604020202020204" pitchFamily="34" charset="0"/>
              <a:buNone/>
              <a:defRPr sz="1800" b="1" i="1">
                <a:solidFill>
                  <a:schemeClr val="bg1"/>
                </a:solidFill>
              </a:defRPr>
            </a:lvl7pPr>
            <a:lvl8pPr marL="0" indent="0">
              <a:buFont typeface="Arial" panose="020B0604020202020204" pitchFamily="34" charset="0"/>
              <a:buNone/>
              <a:defRPr sz="1800" b="1" i="1">
                <a:solidFill>
                  <a:schemeClr val="bg1"/>
                </a:solidFill>
              </a:defRPr>
            </a:lvl8pPr>
            <a:lvl9pPr marL="0" indent="0">
              <a:buFont typeface="Arial" panose="020B0604020202020204" pitchFamily="34" charset="0"/>
              <a:buNone/>
              <a:defRPr sz="1800" b="1" i="1">
                <a:solidFill>
                  <a:schemeClr val="bg1"/>
                </a:solidFill>
              </a:defRPr>
            </a:lvl9pPr>
          </a:lstStyle>
          <a:p>
            <a:pPr lvl="0"/>
            <a:r>
              <a:rPr lang="nl-NL" dirty="0"/>
              <a:t>“Plaats hier een quote van Erasmus die bij je </a:t>
            </a:r>
            <a:r>
              <a:rPr lang="nl-NL"/>
              <a:t>past”</a:t>
            </a:r>
            <a:endParaRPr lang="nl-NL" dirty="0"/>
          </a:p>
        </p:txBody>
      </p:sp>
    </p:spTree>
    <p:extLst>
      <p:ext uri="{BB962C8B-B14F-4D97-AF65-F5344CB8AC3E}">
        <p14:creationId xmlns:p14="http://schemas.microsoft.com/office/powerpoint/2010/main" val="1978589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3000"/>
                                  </p:stCondLst>
                                  <p:childTnLst>
                                    <p:animEffect transition="out" filter="fade">
                                      <p:cBhvr>
                                        <p:cTn id="6" dur="1000"/>
                                        <p:tgtEl>
                                          <p:spTgt spid="14"/>
                                        </p:tgtEl>
                                      </p:cBhvr>
                                    </p:animEffect>
                                    <p:set>
                                      <p:cBhvr>
                                        <p:cTn id="7" dur="1" fill="hold">
                                          <p:stCondLst>
                                            <p:cond delay="999"/>
                                          </p:stCondLst>
                                        </p:cTn>
                                        <p:tgtEl>
                                          <p:spTgt spid="14"/>
                                        </p:tgtEl>
                                        <p:attrNameLst>
                                          <p:attrName>style.visibility</p:attrName>
                                        </p:attrNameLst>
                                      </p:cBhvr>
                                      <p:to>
                                        <p:strVal val="hidden"/>
                                      </p:to>
                                    </p:set>
                                  </p:childTnLst>
                                </p:cTn>
                              </p:par>
                              <p:par>
                                <p:cTn id="8" presetID="10" presetClass="exit" presetSubtype="0" fill="hold" grpId="0" nodeType="withEffect">
                                  <p:stCondLst>
                                    <p:cond delay="7000"/>
                                  </p:stCondLst>
                                  <p:childTnLst>
                                    <p:animEffect transition="out" filter="fade">
                                      <p:cBhvr>
                                        <p:cTn id="9" dur="1000"/>
                                        <p:tgtEl>
                                          <p:spTgt spid="24"/>
                                        </p:tgtEl>
                                      </p:cBhvr>
                                    </p:animEffect>
                                    <p:set>
                                      <p:cBhvr>
                                        <p:cTn id="10" dur="1" fill="hold">
                                          <p:stCondLst>
                                            <p:cond delay="999"/>
                                          </p:stCondLst>
                                        </p:cTn>
                                        <p:tgtEl>
                                          <p:spTgt spid="24"/>
                                        </p:tgtEl>
                                        <p:attrNameLst>
                                          <p:attrName>style.visibility</p:attrName>
                                        </p:attrNameLst>
                                      </p:cBhvr>
                                      <p:to>
                                        <p:strVal val="hidden"/>
                                      </p:to>
                                    </p:set>
                                  </p:childTnLst>
                                </p:cTn>
                              </p:par>
                              <p:par>
                                <p:cTn id="11" presetID="10" presetClass="entr" presetSubtype="0" fill="hold" grpId="1" nodeType="withEffect">
                                  <p:stCondLst>
                                    <p:cond delay="11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14" grpId="0" animBg="1"/>
      <p:bldP spid="14" grpId="1" animBg="1"/>
    </p:bldLst>
  </p:timing>
  <p:extLst>
    <p:ext uri="{DCECCB84-F9BA-43D5-87BE-67443E8EF086}">
      <p15:sldGuideLst xmlns:p15="http://schemas.microsoft.com/office/powerpoint/2012/main"/>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Introductie Team [4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team [4x]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1D10CF52-C558-4416-8AF1-DAC24B0DADE4}"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3" name="Tijdelijke aanduiding voor tekst 15">
            <a:extLst>
              <a:ext uri="{FF2B5EF4-FFF2-40B4-BE49-F238E27FC236}">
                <a16:creationId xmlns:a16="http://schemas.microsoft.com/office/drawing/2014/main" id="{EEED7274-6252-47CE-A5B5-D914A6BE6110}"/>
              </a:ext>
            </a:extLst>
          </p:cNvPr>
          <p:cNvSpPr>
            <a:spLocks noGrp="1"/>
          </p:cNvSpPr>
          <p:nvPr>
            <p:ph type="body" sz="quarter" idx="18" hasCustomPrompt="1"/>
          </p:nvPr>
        </p:nvSpPr>
        <p:spPr>
          <a:xfrm>
            <a:off x="534880"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1" name="afbeelding">
            <a:extLst>
              <a:ext uri="{FF2B5EF4-FFF2-40B4-BE49-F238E27FC236}">
                <a16:creationId xmlns:a16="http://schemas.microsoft.com/office/drawing/2014/main" id="{45E18A08-F819-46A7-8431-9FA68293A55B}"/>
              </a:ext>
            </a:extLst>
          </p:cNvPr>
          <p:cNvSpPr>
            <a:spLocks noGrp="1"/>
          </p:cNvSpPr>
          <p:nvPr>
            <p:ph type="pic" sz="quarter" idx="14" hasCustomPrompt="1"/>
          </p:nvPr>
        </p:nvSpPr>
        <p:spPr>
          <a:xfrm>
            <a:off x="738300"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2" name="tekst">
            <a:extLst>
              <a:ext uri="{FF2B5EF4-FFF2-40B4-BE49-F238E27FC236}">
                <a16:creationId xmlns:a16="http://schemas.microsoft.com/office/drawing/2014/main" id="{DCEBED52-CA0A-47FC-BA0C-540072A3CF32}"/>
              </a:ext>
            </a:extLst>
          </p:cNvPr>
          <p:cNvSpPr>
            <a:spLocks noGrp="1"/>
          </p:cNvSpPr>
          <p:nvPr>
            <p:ph type="body" sz="quarter" idx="13" hasCustomPrompt="1"/>
          </p:nvPr>
        </p:nvSpPr>
        <p:spPr>
          <a:xfrm>
            <a:off x="738300"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3" name="tekst">
            <a:extLst>
              <a:ext uri="{FF2B5EF4-FFF2-40B4-BE49-F238E27FC236}">
                <a16:creationId xmlns:a16="http://schemas.microsoft.com/office/drawing/2014/main" id="{F5A530A6-3693-40FE-91B3-8C40AF72BB58}"/>
              </a:ext>
            </a:extLst>
          </p:cNvPr>
          <p:cNvSpPr>
            <a:spLocks noGrp="1"/>
          </p:cNvSpPr>
          <p:nvPr>
            <p:ph type="body" sz="quarter" idx="19" hasCustomPrompt="1"/>
          </p:nvPr>
        </p:nvSpPr>
        <p:spPr>
          <a:xfrm>
            <a:off x="738300"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4" name="Tijdelijke aanduiding voor tekst 15">
            <a:extLst>
              <a:ext uri="{FF2B5EF4-FFF2-40B4-BE49-F238E27FC236}">
                <a16:creationId xmlns:a16="http://schemas.microsoft.com/office/drawing/2014/main" id="{9C409648-6F29-4D99-A130-1CDB96BC5861}"/>
              </a:ext>
            </a:extLst>
          </p:cNvPr>
          <p:cNvSpPr>
            <a:spLocks noGrp="1"/>
          </p:cNvSpPr>
          <p:nvPr>
            <p:ph type="body" sz="quarter" idx="20" hasCustomPrompt="1"/>
          </p:nvPr>
        </p:nvSpPr>
        <p:spPr>
          <a:xfrm>
            <a:off x="3364358"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5" name="afbeelding">
            <a:extLst>
              <a:ext uri="{FF2B5EF4-FFF2-40B4-BE49-F238E27FC236}">
                <a16:creationId xmlns:a16="http://schemas.microsoft.com/office/drawing/2014/main" id="{89563284-7864-4B55-9FBC-C14EF0497482}"/>
              </a:ext>
            </a:extLst>
          </p:cNvPr>
          <p:cNvSpPr>
            <a:spLocks noGrp="1"/>
          </p:cNvSpPr>
          <p:nvPr>
            <p:ph type="pic" sz="quarter" idx="21" hasCustomPrompt="1"/>
          </p:nvPr>
        </p:nvSpPr>
        <p:spPr>
          <a:xfrm>
            <a:off x="3567778"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6" name="tekst">
            <a:extLst>
              <a:ext uri="{FF2B5EF4-FFF2-40B4-BE49-F238E27FC236}">
                <a16:creationId xmlns:a16="http://schemas.microsoft.com/office/drawing/2014/main" id="{669C15D7-E1F7-4886-AFD4-71007FB9C759}"/>
              </a:ext>
            </a:extLst>
          </p:cNvPr>
          <p:cNvSpPr>
            <a:spLocks noGrp="1"/>
          </p:cNvSpPr>
          <p:nvPr>
            <p:ph type="body" sz="quarter" idx="22" hasCustomPrompt="1"/>
          </p:nvPr>
        </p:nvSpPr>
        <p:spPr>
          <a:xfrm>
            <a:off x="3567778"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7" name="tekst">
            <a:extLst>
              <a:ext uri="{FF2B5EF4-FFF2-40B4-BE49-F238E27FC236}">
                <a16:creationId xmlns:a16="http://schemas.microsoft.com/office/drawing/2014/main" id="{65AD85E4-5168-4AE3-8F49-CD69E751986F}"/>
              </a:ext>
            </a:extLst>
          </p:cNvPr>
          <p:cNvSpPr>
            <a:spLocks noGrp="1"/>
          </p:cNvSpPr>
          <p:nvPr>
            <p:ph type="body" sz="quarter" idx="23" hasCustomPrompt="1"/>
          </p:nvPr>
        </p:nvSpPr>
        <p:spPr>
          <a:xfrm>
            <a:off x="3567778"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8" name="Tijdelijke aanduiding voor tekst 15">
            <a:extLst>
              <a:ext uri="{FF2B5EF4-FFF2-40B4-BE49-F238E27FC236}">
                <a16:creationId xmlns:a16="http://schemas.microsoft.com/office/drawing/2014/main" id="{1E9214B0-6068-4085-B017-C17272478984}"/>
              </a:ext>
            </a:extLst>
          </p:cNvPr>
          <p:cNvSpPr>
            <a:spLocks noGrp="1"/>
          </p:cNvSpPr>
          <p:nvPr>
            <p:ph type="body" sz="quarter" idx="24" hasCustomPrompt="1"/>
          </p:nvPr>
        </p:nvSpPr>
        <p:spPr>
          <a:xfrm>
            <a:off x="6193836"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9" name="afbeelding">
            <a:extLst>
              <a:ext uri="{FF2B5EF4-FFF2-40B4-BE49-F238E27FC236}">
                <a16:creationId xmlns:a16="http://schemas.microsoft.com/office/drawing/2014/main" id="{CF6C9DD1-64F3-46DC-9A51-9F4F26BE0085}"/>
              </a:ext>
            </a:extLst>
          </p:cNvPr>
          <p:cNvSpPr>
            <a:spLocks noGrp="1"/>
          </p:cNvSpPr>
          <p:nvPr>
            <p:ph type="pic" sz="quarter" idx="25" hasCustomPrompt="1"/>
          </p:nvPr>
        </p:nvSpPr>
        <p:spPr>
          <a:xfrm>
            <a:off x="6397256"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0" name="tekst">
            <a:extLst>
              <a:ext uri="{FF2B5EF4-FFF2-40B4-BE49-F238E27FC236}">
                <a16:creationId xmlns:a16="http://schemas.microsoft.com/office/drawing/2014/main" id="{9B6D6610-D149-4E3F-B6F8-E0FA4A9BCA84}"/>
              </a:ext>
            </a:extLst>
          </p:cNvPr>
          <p:cNvSpPr>
            <a:spLocks noGrp="1"/>
          </p:cNvSpPr>
          <p:nvPr>
            <p:ph type="body" sz="quarter" idx="26" hasCustomPrompt="1"/>
          </p:nvPr>
        </p:nvSpPr>
        <p:spPr>
          <a:xfrm>
            <a:off x="6397256"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1" name="tekst">
            <a:extLst>
              <a:ext uri="{FF2B5EF4-FFF2-40B4-BE49-F238E27FC236}">
                <a16:creationId xmlns:a16="http://schemas.microsoft.com/office/drawing/2014/main" id="{88E14D14-CF98-4F77-B5BC-43A3E5E9E997}"/>
              </a:ext>
            </a:extLst>
          </p:cNvPr>
          <p:cNvSpPr>
            <a:spLocks noGrp="1"/>
          </p:cNvSpPr>
          <p:nvPr>
            <p:ph type="body" sz="quarter" idx="27" hasCustomPrompt="1"/>
          </p:nvPr>
        </p:nvSpPr>
        <p:spPr>
          <a:xfrm>
            <a:off x="6397256"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2" name="Tijdelijke aanduiding voor tekst 15">
            <a:extLst>
              <a:ext uri="{FF2B5EF4-FFF2-40B4-BE49-F238E27FC236}">
                <a16:creationId xmlns:a16="http://schemas.microsoft.com/office/drawing/2014/main" id="{CA7D654C-3C7D-4279-BB94-E834C965A896}"/>
              </a:ext>
            </a:extLst>
          </p:cNvPr>
          <p:cNvSpPr>
            <a:spLocks noGrp="1"/>
          </p:cNvSpPr>
          <p:nvPr>
            <p:ph type="body" sz="quarter" idx="28" hasCustomPrompt="1"/>
          </p:nvPr>
        </p:nvSpPr>
        <p:spPr>
          <a:xfrm>
            <a:off x="9023315"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3" name="afbeelding">
            <a:extLst>
              <a:ext uri="{FF2B5EF4-FFF2-40B4-BE49-F238E27FC236}">
                <a16:creationId xmlns:a16="http://schemas.microsoft.com/office/drawing/2014/main" id="{3F90428F-B257-43E1-99D1-448F1A5309D6}"/>
              </a:ext>
            </a:extLst>
          </p:cNvPr>
          <p:cNvSpPr>
            <a:spLocks noGrp="1"/>
          </p:cNvSpPr>
          <p:nvPr>
            <p:ph type="pic" sz="quarter" idx="29" hasCustomPrompt="1"/>
          </p:nvPr>
        </p:nvSpPr>
        <p:spPr>
          <a:xfrm>
            <a:off x="9226735"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4" name="tekst">
            <a:extLst>
              <a:ext uri="{FF2B5EF4-FFF2-40B4-BE49-F238E27FC236}">
                <a16:creationId xmlns:a16="http://schemas.microsoft.com/office/drawing/2014/main" id="{7C049511-33BD-4EE0-9372-25D7FC220DC2}"/>
              </a:ext>
            </a:extLst>
          </p:cNvPr>
          <p:cNvSpPr>
            <a:spLocks noGrp="1"/>
          </p:cNvSpPr>
          <p:nvPr>
            <p:ph type="body" sz="quarter" idx="30" hasCustomPrompt="1"/>
          </p:nvPr>
        </p:nvSpPr>
        <p:spPr>
          <a:xfrm>
            <a:off x="9226735"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5" name="tekst">
            <a:extLst>
              <a:ext uri="{FF2B5EF4-FFF2-40B4-BE49-F238E27FC236}">
                <a16:creationId xmlns:a16="http://schemas.microsoft.com/office/drawing/2014/main" id="{D287F5A7-8186-4041-A204-EAA4DA154F71}"/>
              </a:ext>
            </a:extLst>
          </p:cNvPr>
          <p:cNvSpPr>
            <a:spLocks noGrp="1"/>
          </p:cNvSpPr>
          <p:nvPr>
            <p:ph type="body" sz="quarter" idx="31" hasCustomPrompt="1"/>
          </p:nvPr>
        </p:nvSpPr>
        <p:spPr>
          <a:xfrm>
            <a:off x="9226735"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2251529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Introductie [5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33AFFEE-5F8C-4DAE-9A66-2D585103931A}"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9" name="Tijdelijke aanduiding voor tekst 15">
            <a:extLst>
              <a:ext uri="{FF2B5EF4-FFF2-40B4-BE49-F238E27FC236}">
                <a16:creationId xmlns:a16="http://schemas.microsoft.com/office/drawing/2014/main" id="{4761650A-3B35-43BC-BAFB-F77520D29486}"/>
              </a:ext>
            </a:extLst>
          </p:cNvPr>
          <p:cNvSpPr>
            <a:spLocks noGrp="1"/>
          </p:cNvSpPr>
          <p:nvPr>
            <p:ph type="body" sz="quarter" idx="18" hasCustomPrompt="1"/>
          </p:nvPr>
        </p:nvSpPr>
        <p:spPr>
          <a:xfrm>
            <a:off x="53488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0" name="afbeelding">
            <a:extLst>
              <a:ext uri="{FF2B5EF4-FFF2-40B4-BE49-F238E27FC236}">
                <a16:creationId xmlns:a16="http://schemas.microsoft.com/office/drawing/2014/main" id="{819ACFBE-1687-48B1-A3F9-041BD6CCDD61}"/>
              </a:ext>
            </a:extLst>
          </p:cNvPr>
          <p:cNvSpPr>
            <a:spLocks noGrp="1"/>
          </p:cNvSpPr>
          <p:nvPr>
            <p:ph type="pic" sz="quarter" idx="14" hasCustomPrompt="1"/>
          </p:nvPr>
        </p:nvSpPr>
        <p:spPr>
          <a:xfrm>
            <a:off x="69452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1" name="tekst">
            <a:extLst>
              <a:ext uri="{FF2B5EF4-FFF2-40B4-BE49-F238E27FC236}">
                <a16:creationId xmlns:a16="http://schemas.microsoft.com/office/drawing/2014/main" id="{E52A89A0-B58B-42EF-A280-C4153628EAF1}"/>
              </a:ext>
            </a:extLst>
          </p:cNvPr>
          <p:cNvSpPr>
            <a:spLocks noGrp="1"/>
          </p:cNvSpPr>
          <p:nvPr>
            <p:ph type="body" sz="quarter" idx="13" hasCustomPrompt="1"/>
          </p:nvPr>
        </p:nvSpPr>
        <p:spPr>
          <a:xfrm>
            <a:off x="69452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2" name="tekst">
            <a:extLst>
              <a:ext uri="{FF2B5EF4-FFF2-40B4-BE49-F238E27FC236}">
                <a16:creationId xmlns:a16="http://schemas.microsoft.com/office/drawing/2014/main" id="{CDB9542E-2ECB-42CC-9927-0991270D112A}"/>
              </a:ext>
            </a:extLst>
          </p:cNvPr>
          <p:cNvSpPr>
            <a:spLocks noGrp="1"/>
          </p:cNvSpPr>
          <p:nvPr>
            <p:ph type="body" sz="quarter" idx="19" hasCustomPrompt="1"/>
          </p:nvPr>
        </p:nvSpPr>
        <p:spPr>
          <a:xfrm>
            <a:off x="69452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3" name="Tijdelijke aanduiding voor tekst 15">
            <a:extLst>
              <a:ext uri="{FF2B5EF4-FFF2-40B4-BE49-F238E27FC236}">
                <a16:creationId xmlns:a16="http://schemas.microsoft.com/office/drawing/2014/main" id="{A4DD163D-B908-4706-800B-C0FD1A123016}"/>
              </a:ext>
            </a:extLst>
          </p:cNvPr>
          <p:cNvSpPr>
            <a:spLocks noGrp="1"/>
          </p:cNvSpPr>
          <p:nvPr>
            <p:ph type="body" sz="quarter" idx="20" hasCustomPrompt="1"/>
          </p:nvPr>
        </p:nvSpPr>
        <p:spPr>
          <a:xfrm>
            <a:off x="280117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4" name="afbeelding">
            <a:extLst>
              <a:ext uri="{FF2B5EF4-FFF2-40B4-BE49-F238E27FC236}">
                <a16:creationId xmlns:a16="http://schemas.microsoft.com/office/drawing/2014/main" id="{3231EA06-57A9-4A88-97B7-3169E1529536}"/>
              </a:ext>
            </a:extLst>
          </p:cNvPr>
          <p:cNvSpPr>
            <a:spLocks noGrp="1"/>
          </p:cNvSpPr>
          <p:nvPr>
            <p:ph type="pic" sz="quarter" idx="21" hasCustomPrompt="1"/>
          </p:nvPr>
        </p:nvSpPr>
        <p:spPr>
          <a:xfrm>
            <a:off x="296081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5" name="tekst">
            <a:extLst>
              <a:ext uri="{FF2B5EF4-FFF2-40B4-BE49-F238E27FC236}">
                <a16:creationId xmlns:a16="http://schemas.microsoft.com/office/drawing/2014/main" id="{2512A147-6620-4B90-85DC-15815D60FB86}"/>
              </a:ext>
            </a:extLst>
          </p:cNvPr>
          <p:cNvSpPr>
            <a:spLocks noGrp="1"/>
          </p:cNvSpPr>
          <p:nvPr>
            <p:ph type="body" sz="quarter" idx="22" hasCustomPrompt="1"/>
          </p:nvPr>
        </p:nvSpPr>
        <p:spPr>
          <a:xfrm>
            <a:off x="296081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6" name="tekst">
            <a:extLst>
              <a:ext uri="{FF2B5EF4-FFF2-40B4-BE49-F238E27FC236}">
                <a16:creationId xmlns:a16="http://schemas.microsoft.com/office/drawing/2014/main" id="{825C421C-6BFC-4F86-AB20-B899E12E3FD3}"/>
              </a:ext>
            </a:extLst>
          </p:cNvPr>
          <p:cNvSpPr>
            <a:spLocks noGrp="1"/>
          </p:cNvSpPr>
          <p:nvPr>
            <p:ph type="body" sz="quarter" idx="23" hasCustomPrompt="1"/>
          </p:nvPr>
        </p:nvSpPr>
        <p:spPr>
          <a:xfrm>
            <a:off x="296081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7" name="Tijdelijke aanduiding voor tekst 15">
            <a:extLst>
              <a:ext uri="{FF2B5EF4-FFF2-40B4-BE49-F238E27FC236}">
                <a16:creationId xmlns:a16="http://schemas.microsoft.com/office/drawing/2014/main" id="{0E60DB0A-94B9-4659-AADA-7CF91FBCC36B}"/>
              </a:ext>
            </a:extLst>
          </p:cNvPr>
          <p:cNvSpPr>
            <a:spLocks noGrp="1"/>
          </p:cNvSpPr>
          <p:nvPr>
            <p:ph type="body" sz="quarter" idx="24" hasCustomPrompt="1"/>
          </p:nvPr>
        </p:nvSpPr>
        <p:spPr>
          <a:xfrm>
            <a:off x="506747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8" name="afbeelding">
            <a:extLst>
              <a:ext uri="{FF2B5EF4-FFF2-40B4-BE49-F238E27FC236}">
                <a16:creationId xmlns:a16="http://schemas.microsoft.com/office/drawing/2014/main" id="{85B02DD3-0659-432D-AA34-1D5035D1E03A}"/>
              </a:ext>
            </a:extLst>
          </p:cNvPr>
          <p:cNvSpPr>
            <a:spLocks noGrp="1"/>
          </p:cNvSpPr>
          <p:nvPr>
            <p:ph type="pic" sz="quarter" idx="25" hasCustomPrompt="1"/>
          </p:nvPr>
        </p:nvSpPr>
        <p:spPr>
          <a:xfrm>
            <a:off x="522711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9" name="tekst">
            <a:extLst>
              <a:ext uri="{FF2B5EF4-FFF2-40B4-BE49-F238E27FC236}">
                <a16:creationId xmlns:a16="http://schemas.microsoft.com/office/drawing/2014/main" id="{B9048DC6-DA57-4FEB-818D-B9EE69DA9D5C}"/>
              </a:ext>
            </a:extLst>
          </p:cNvPr>
          <p:cNvSpPr>
            <a:spLocks noGrp="1"/>
          </p:cNvSpPr>
          <p:nvPr>
            <p:ph type="body" sz="quarter" idx="26" hasCustomPrompt="1"/>
          </p:nvPr>
        </p:nvSpPr>
        <p:spPr>
          <a:xfrm>
            <a:off x="522711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0" name="tekst">
            <a:extLst>
              <a:ext uri="{FF2B5EF4-FFF2-40B4-BE49-F238E27FC236}">
                <a16:creationId xmlns:a16="http://schemas.microsoft.com/office/drawing/2014/main" id="{8E5F2326-69E9-43FB-8770-74D38F98A697}"/>
              </a:ext>
            </a:extLst>
          </p:cNvPr>
          <p:cNvSpPr>
            <a:spLocks noGrp="1"/>
          </p:cNvSpPr>
          <p:nvPr>
            <p:ph type="body" sz="quarter" idx="27" hasCustomPrompt="1"/>
          </p:nvPr>
        </p:nvSpPr>
        <p:spPr>
          <a:xfrm>
            <a:off x="522711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1" name="Tijdelijke aanduiding voor tekst 15">
            <a:extLst>
              <a:ext uri="{FF2B5EF4-FFF2-40B4-BE49-F238E27FC236}">
                <a16:creationId xmlns:a16="http://schemas.microsoft.com/office/drawing/2014/main" id="{1FD15D59-A304-4150-8683-C6514C4EAD0A}"/>
              </a:ext>
            </a:extLst>
          </p:cNvPr>
          <p:cNvSpPr>
            <a:spLocks noGrp="1"/>
          </p:cNvSpPr>
          <p:nvPr>
            <p:ph type="body" sz="quarter" idx="28" hasCustomPrompt="1"/>
          </p:nvPr>
        </p:nvSpPr>
        <p:spPr>
          <a:xfrm>
            <a:off x="733376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2" name="afbeelding">
            <a:extLst>
              <a:ext uri="{FF2B5EF4-FFF2-40B4-BE49-F238E27FC236}">
                <a16:creationId xmlns:a16="http://schemas.microsoft.com/office/drawing/2014/main" id="{D67FEB58-17DA-4CD4-8A97-BD7F8FD55F59}"/>
              </a:ext>
            </a:extLst>
          </p:cNvPr>
          <p:cNvSpPr>
            <a:spLocks noGrp="1"/>
          </p:cNvSpPr>
          <p:nvPr>
            <p:ph type="pic" sz="quarter" idx="29" hasCustomPrompt="1"/>
          </p:nvPr>
        </p:nvSpPr>
        <p:spPr>
          <a:xfrm>
            <a:off x="749340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3" name="tekst">
            <a:extLst>
              <a:ext uri="{FF2B5EF4-FFF2-40B4-BE49-F238E27FC236}">
                <a16:creationId xmlns:a16="http://schemas.microsoft.com/office/drawing/2014/main" id="{AEC48573-7652-4D58-A60E-DE50685FCD0D}"/>
              </a:ext>
            </a:extLst>
          </p:cNvPr>
          <p:cNvSpPr>
            <a:spLocks noGrp="1"/>
          </p:cNvSpPr>
          <p:nvPr>
            <p:ph type="body" sz="quarter" idx="30" hasCustomPrompt="1"/>
          </p:nvPr>
        </p:nvSpPr>
        <p:spPr>
          <a:xfrm>
            <a:off x="749340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4" name="tekst">
            <a:extLst>
              <a:ext uri="{FF2B5EF4-FFF2-40B4-BE49-F238E27FC236}">
                <a16:creationId xmlns:a16="http://schemas.microsoft.com/office/drawing/2014/main" id="{32C0B55B-FB41-4954-98F9-F09EA843D6AC}"/>
              </a:ext>
            </a:extLst>
          </p:cNvPr>
          <p:cNvSpPr>
            <a:spLocks noGrp="1"/>
          </p:cNvSpPr>
          <p:nvPr>
            <p:ph type="body" sz="quarter" idx="31" hasCustomPrompt="1"/>
          </p:nvPr>
        </p:nvSpPr>
        <p:spPr>
          <a:xfrm>
            <a:off x="749340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5" name="Tijdelijke aanduiding voor tekst 15">
            <a:extLst>
              <a:ext uri="{FF2B5EF4-FFF2-40B4-BE49-F238E27FC236}">
                <a16:creationId xmlns:a16="http://schemas.microsoft.com/office/drawing/2014/main" id="{894F2C6F-C6CE-4B6C-98C2-9C66C62B8B95}"/>
              </a:ext>
            </a:extLst>
          </p:cNvPr>
          <p:cNvSpPr>
            <a:spLocks noGrp="1"/>
          </p:cNvSpPr>
          <p:nvPr>
            <p:ph type="body" sz="quarter" idx="32" hasCustomPrompt="1"/>
          </p:nvPr>
        </p:nvSpPr>
        <p:spPr>
          <a:xfrm>
            <a:off x="960006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6" name="afbeelding">
            <a:extLst>
              <a:ext uri="{FF2B5EF4-FFF2-40B4-BE49-F238E27FC236}">
                <a16:creationId xmlns:a16="http://schemas.microsoft.com/office/drawing/2014/main" id="{0EA5D3A3-EF37-48F2-AB6C-83DF03390C12}"/>
              </a:ext>
            </a:extLst>
          </p:cNvPr>
          <p:cNvSpPr>
            <a:spLocks noGrp="1"/>
          </p:cNvSpPr>
          <p:nvPr>
            <p:ph type="pic" sz="quarter" idx="33" hasCustomPrompt="1"/>
          </p:nvPr>
        </p:nvSpPr>
        <p:spPr>
          <a:xfrm>
            <a:off x="975970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7" name="tekst">
            <a:extLst>
              <a:ext uri="{FF2B5EF4-FFF2-40B4-BE49-F238E27FC236}">
                <a16:creationId xmlns:a16="http://schemas.microsoft.com/office/drawing/2014/main" id="{F950A9D3-BA58-4004-847D-49AF8D7F08B8}"/>
              </a:ext>
            </a:extLst>
          </p:cNvPr>
          <p:cNvSpPr>
            <a:spLocks noGrp="1"/>
          </p:cNvSpPr>
          <p:nvPr>
            <p:ph type="body" sz="quarter" idx="34" hasCustomPrompt="1"/>
          </p:nvPr>
        </p:nvSpPr>
        <p:spPr>
          <a:xfrm>
            <a:off x="975970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8" name="tekst">
            <a:extLst>
              <a:ext uri="{FF2B5EF4-FFF2-40B4-BE49-F238E27FC236}">
                <a16:creationId xmlns:a16="http://schemas.microsoft.com/office/drawing/2014/main" id="{13E82B4B-C340-40F8-9639-4016A47C2B7B}"/>
              </a:ext>
            </a:extLst>
          </p:cNvPr>
          <p:cNvSpPr>
            <a:spLocks noGrp="1"/>
          </p:cNvSpPr>
          <p:nvPr>
            <p:ph type="body" sz="quarter" idx="35" hasCustomPrompt="1"/>
          </p:nvPr>
        </p:nvSpPr>
        <p:spPr>
          <a:xfrm>
            <a:off x="975970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28115873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itel [wit]">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p>
            <a:fld id="{AC9E5EC4-62CA-4FE2-89F4-F767160BDBB6}"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312998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itel [groen]">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70B9E93-1BBC-4AD1-8569-8F603492F6A7}"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3073004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Titel [donker groen]">
    <p:bg>
      <p:bgPr>
        <a:solidFill>
          <a:schemeClr val="accent1"/>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DF169CD-1007-4507-ADC2-43B463C284C9}"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429311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ekst [wit]">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11101386" cy="4344987"/>
          </a:xfrm>
        </p:spPr>
        <p:txBody>
          <a:bodyPr/>
          <a:lstStyle>
            <a:lvl5pPr>
              <a:defRPr/>
            </a:lvl5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01CC20F5-3345-40A9-835F-579B47BF4C2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20742656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Tekst [groen]">
    <p:bg>
      <p:bgPr>
        <a:solidFill>
          <a:schemeClr val="accent2"/>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2C4145AB-C68B-4DA9-9AB4-72BE6E6C157E}"/>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38D287E4-716B-4F5C-8545-06DAE0E0383C}"/>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2AAA9895-2317-4B37-B980-3C4D91CB1FC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188E3510-79C5-4401-BD2F-919384D29A64}"/>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382E675A-EC2E-407A-84ED-B1AE29119AA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E5722446-BB3E-45D5-8E8F-312501C6743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A07BF1D-A006-42A4-9244-31BEAD5356C7}"/>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F1D2B743-E950-4AB2-93F9-0BC02B5E7959}"/>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5196F0F-CCBA-4506-A958-BFEABD70DB0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307C1B8C-F18C-436B-B5D6-66D5474F470B}"/>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620987F2-81A5-4F0A-94B5-CC5585C45AAF}"/>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C1A47905-D5C0-4E7D-B12C-E17D5E4BB08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E20D6185-9310-4161-8522-AAC1FDDD34D0}"/>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6C58D7D0-F64B-4043-8385-F257CDF0D06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A02561C9-FBE4-4D42-B875-24481B5F68AE}"/>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7E06D10A-AF25-429D-8091-4DCB124441E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DD97A39B-8FA3-4B18-A8E2-921102724E4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278FF15D-542A-4876-9C83-29C5624AD7F9}"/>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4D75DB3C-9AF2-4B00-8E54-5706971355F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6CA64225-4EDA-4EE9-A2E1-9E76C539A78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93A463E4-AA13-4740-9180-24E642D3FD1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BEACD8B-F1D2-4E43-A718-4046D801F19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739B8263-4A70-4DA4-B159-E8848858AC8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AA4A1C09-C31B-40F1-99E0-B23919DAFDE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94B44FD-E780-47AF-BBC7-86EF15FFA9C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C2D9A0F1-87ED-4FB4-B62A-86B9CB38DBF1}"/>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76A3736-47AB-4074-A195-8CA47797194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F37BDEF5-65B6-444F-8022-D9C647B01B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38FFB5C-A170-4B54-BB9E-DD038AE283C3}"/>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A79CFEBC-C313-444A-8EC7-73C4EC0B0145}"/>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9E1263CE-2F62-4F50-A63E-AC25938A9F1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7DC3B8B5-45C8-4198-A49F-FE0ADD48069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BFF66457-4223-49F0-9EE6-12803E6C091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401084BB-88EF-43AD-A763-78DB8181CF8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1CD9FF8-EBA4-40E2-B45F-61C157203B6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69D1E2-3517-4FB9-B32A-0052EBAAC01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67CDD5F-B761-46B1-A9C4-1A94FFD7BA2A}"/>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78B6C259-0AE7-4202-9807-BD834E7EB3D6}"/>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A21E12EC-DB2B-408C-AB30-5708D997AA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07CF87D5-13EB-44A4-94C3-D7A2C0E2E89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2FBF5CFF-5EF5-45B0-9F0C-AD274268440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B5A69E24-9ACB-49DE-8046-2ABF1ECE1F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67C9DAE-B56B-4E92-B9A8-C8F5178A762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00F1D9D0-92BD-4130-B649-34316C5B09D6}"/>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7F0E6F9-ED5D-4E36-861E-9698E6E89089}"/>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95DF9D3D-3D2A-4B5B-AB0D-AF4B4482D19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B980B410-FED0-41E8-9F17-E1DD748F2E8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0523DBAC-8EB0-4001-9BC1-FB53E87D911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0C750190-B966-4F79-8CC1-CD8DE15E9994}"/>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1F6750EC-12C3-453C-B2C6-803F4850DE7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EA7FA4C-6F0B-4BC7-919B-C651D05F4D0C}"/>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16E8A62-80C6-4D8A-914D-D164E460591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5CE78915-B1E4-434F-BAAA-8B885BA4A27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AD9D208A-E4B1-4A90-95D6-7487778576B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86F3F340-7FB8-4455-8E82-BEA786DD98A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75C3A82-4042-4752-B816-14E8684A6C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B7681BC0-4AFB-4629-A414-61080317518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F365C0FD-C8C6-4F5A-B111-450572AC209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9C0EC8F6-C7BC-4A8E-B8D9-211CEF4FD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A8BD8E96-32FB-453E-9F67-EBD7B3AC041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7A750310-4731-4D8C-B587-05375BC752C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64CC141B-3534-49A2-BD0F-E2271840E4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5E31D3BA-8BDC-4E52-A488-34AB263CEA1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08742252-BE4F-4F20-BB47-B5D205320F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4A8DB8D-4B66-4C3C-83D3-B27580A6F09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4FE28AB-A886-48FC-9226-D30BD93A214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D0751198-EA9C-49D0-8E5E-3CF28F85287B}"/>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C2C18EC4-08B0-4464-93D8-70BDB1CEE858}"/>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2D80E94F-518C-474A-A42C-14C0B237EA3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B9105706-1EE4-46D1-B124-5C32A4AE23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4D8DF5B1-6C0C-4ECF-A181-E0A70D58F2D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6CC4F002-3E46-4EC4-8220-BBB9A6E70C47}"/>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24AE732-D85F-49F9-85E8-71A4F6811F0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940459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Tekst [donker groen]">
    <p:bg>
      <p:bgPr>
        <a:solidFill>
          <a:schemeClr val="accent1"/>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59F298C5-1B8B-4D0E-B0B7-0B20240DDE7A}"/>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A4A33F4E-A9CB-493C-94DD-3C0ABF29BF36}"/>
                </a:ext>
              </a:extLst>
            </p:cNvPr>
            <p:cNvSpPr/>
            <p:nvPr userDrawn="1"/>
          </p:nvSpPr>
          <p:spPr>
            <a:xfrm>
              <a:off x="-3786165" y="-1"/>
              <a:ext cx="3593091" cy="5124131"/>
            </a:xfrm>
            <a:prstGeom prst="rect">
              <a:avLst/>
            </a:prstGeom>
            <a:solidFill>
              <a:schemeClr val="tx2"/>
            </a:solidFill>
            <a:ln w="635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B0BAF353-19A8-477B-AABE-1ABA5B62E200}"/>
                </a:ext>
              </a:extLst>
            </p:cNvPr>
            <p:cNvSpPr/>
            <p:nvPr userDrawn="1"/>
          </p:nvSpPr>
          <p:spPr>
            <a:xfrm>
              <a:off x="-3604183" y="183748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FADF52A-B400-49BC-8CF8-C1F17CB4F462}"/>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9716852D-F40F-4AAC-9254-0F7E6852925D}"/>
                </a:ext>
              </a:extLst>
            </p:cNvPr>
            <p:cNvSpPr/>
            <p:nvPr userDrawn="1"/>
          </p:nvSpPr>
          <p:spPr>
            <a:xfrm>
              <a:off x="-3604183" y="219682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C4CDC373-55BD-4E24-9BD3-BE84E3B7DE5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1CE638D-339D-474B-A8E5-5E94A1685DC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E6418EF-A9A1-49F1-A3A9-12FF429B6F03}"/>
                </a:ext>
              </a:extLst>
            </p:cNvPr>
            <p:cNvSpPr/>
            <p:nvPr userDrawn="1"/>
          </p:nvSpPr>
          <p:spPr>
            <a:xfrm>
              <a:off x="-3604183" y="255617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2E0081ED-A64A-4E22-9615-D489DB13EE8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6175CED-7A4A-4A9F-8CFF-2D987DF0A43D}"/>
                </a:ext>
              </a:extLst>
            </p:cNvPr>
            <p:cNvSpPr/>
            <p:nvPr userDrawn="1"/>
          </p:nvSpPr>
          <p:spPr>
            <a:xfrm>
              <a:off x="-3604183" y="291551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7A8D6CA5-F69A-49BA-A1E8-DC1FE1E859A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2277D0B-463B-4C83-AFE5-DE83842D3EC0}"/>
                </a:ext>
              </a:extLst>
            </p:cNvPr>
            <p:cNvSpPr/>
            <p:nvPr userDrawn="1"/>
          </p:nvSpPr>
          <p:spPr>
            <a:xfrm>
              <a:off x="-3604183" y="327486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F1FD9EA7-AE21-4776-9E46-CB84BC82D4A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BF114144-5B73-4061-A5E5-49E90FE6DF70}"/>
                </a:ext>
              </a:extLst>
            </p:cNvPr>
            <p:cNvSpPr/>
            <p:nvPr userDrawn="1"/>
          </p:nvSpPr>
          <p:spPr>
            <a:xfrm>
              <a:off x="-3604183" y="363420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4201FF50-1B85-42A2-9EDB-3989C9BC817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26CE5409-1393-4BF7-B5DA-207A7577E7F0}"/>
                </a:ext>
              </a:extLst>
            </p:cNvPr>
            <p:cNvSpPr/>
            <p:nvPr userDrawn="1"/>
          </p:nvSpPr>
          <p:spPr>
            <a:xfrm>
              <a:off x="-3604183" y="399355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0CA95CD5-1B0B-476B-8D7B-A3AE7EB67CC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79076BB6-948B-4CE4-A7F4-E3575D243731}"/>
                </a:ext>
              </a:extLst>
            </p:cNvPr>
            <p:cNvSpPr/>
            <p:nvPr userDrawn="1"/>
          </p:nvSpPr>
          <p:spPr>
            <a:xfrm>
              <a:off x="-3604183" y="435289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3430F9B2-4866-4516-AFE0-021B72E0844C}"/>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E046934-FFFA-4DD8-BEA2-BA429DB89B2B}"/>
                </a:ext>
              </a:extLst>
            </p:cNvPr>
            <p:cNvSpPr/>
            <p:nvPr userDrawn="1"/>
          </p:nvSpPr>
          <p:spPr>
            <a:xfrm>
              <a:off x="-3604183" y="4712245"/>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A401CA29-C703-4140-B915-4AB6DE0CE532}"/>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9B7850F2-8CDC-49C0-9511-8FB928EECE84}"/>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1BD53164-7A93-4D9D-9684-51C8FAB0CFA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A6865A-078D-4A74-8867-F4592C669C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923E7B42-FD34-47C8-BA5B-8601FD14D4F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9695A7C1-3400-4D41-9966-3F87EB719656}"/>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9713DB6B-67EA-4B13-9758-F06924AF977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5768FDDE-B64E-42CD-86DE-E297128EF2A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79D853F-72E7-41E8-B50F-DACB10B2BB38}"/>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B8E937E3-0536-4735-B70D-C2349B165914}"/>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8C5280C-DFB9-4BBF-832B-A1853C76C84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86D1ECF7-65A9-4CA2-9BEE-1AF44EDB0D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FCA66897-33B2-498E-A8BC-7955DC6D314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D2A5B9C5-6B68-4487-9E0B-1606CF8DCD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15C79B62-47F3-44A5-B9BB-7DB91EF393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7DC958-3379-4965-B12B-358536F2C5A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50CB2D7-6830-4FDE-9D38-C8C7053E3F7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3DCFE30A-082B-443B-AB81-C78EBDFAD0D3}"/>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4DB07196-9933-4B32-BF5E-2416F4738AE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A3576F07-AE86-4B18-B919-D20365BC07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7942CE50-7BA8-41EE-ABDD-8117093147C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86409610-4FF9-4150-B211-7160EBAB397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F16DDC05-6CA4-4871-BE01-12E2019C72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E9B3BBD2-80F3-426A-BC14-72A9E0EAF64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3C0534D9-123B-4298-82F0-B9B39931DCD7}"/>
                  </a:ext>
                </a:extLst>
              </p:cNvPr>
              <p:cNvCxnSpPr>
                <a:cxnSpLocks/>
              </p:cNvCxnSpPr>
              <p:nvPr userDrawn="1"/>
            </p:nvCxnSpPr>
            <p:spPr>
              <a:xfrm flipV="1">
                <a:off x="-3459956" y="588169"/>
                <a:ext cx="547687" cy="219076"/>
              </a:xfrm>
              <a:prstGeom prst="line">
                <a:avLst/>
              </a:prstGeom>
              <a:noFill/>
              <a:ln w="19050" cap="rnd" cmpd="sng" algn="ctr">
                <a:solidFill>
                  <a:schemeClr val="accent2"/>
                </a:solidFill>
                <a:prstDash val="solid"/>
                <a:headEnd type="oval"/>
              </a:ln>
              <a:effectLst/>
            </p:spPr>
          </p:cxnSp>
          <p:cxnSp>
            <p:nvCxnSpPr>
              <p:cNvPr id="46" name="Rechte verbindingslijn 45">
                <a:extLst>
                  <a:ext uri="{FF2B5EF4-FFF2-40B4-BE49-F238E27FC236}">
                    <a16:creationId xmlns:a16="http://schemas.microsoft.com/office/drawing/2014/main" id="{047F6347-9FA6-4CA3-9546-3421D40ABFAC}"/>
                  </a:ext>
                </a:extLst>
              </p:cNvPr>
              <p:cNvCxnSpPr>
                <a:cxnSpLocks/>
              </p:cNvCxnSpPr>
              <p:nvPr userDrawn="1"/>
            </p:nvCxnSpPr>
            <p:spPr>
              <a:xfrm>
                <a:off x="-3224213" y="828675"/>
                <a:ext cx="319088" cy="0"/>
              </a:xfrm>
              <a:prstGeom prst="line">
                <a:avLst/>
              </a:prstGeom>
              <a:noFill/>
              <a:ln w="19050" cap="rnd" cmpd="sng" algn="ctr">
                <a:solidFill>
                  <a:schemeClr val="accent2"/>
                </a:solidFill>
                <a:prstDash val="solid"/>
                <a:headEnd type="oval"/>
              </a:ln>
              <a:effectLst/>
            </p:spPr>
          </p:cxnSp>
          <p:sp>
            <p:nvSpPr>
              <p:cNvPr id="47" name="Rechthoek 46">
                <a:extLst>
                  <a:ext uri="{FF2B5EF4-FFF2-40B4-BE49-F238E27FC236}">
                    <a16:creationId xmlns:a16="http://schemas.microsoft.com/office/drawing/2014/main" id="{F4DCF116-AA6A-4CFA-8BF1-A8FDDE14174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16BDFE4-BD02-4C59-B07A-FA3E4376867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BE5D1E6D-F40B-4B5D-BC29-EA269A229171}"/>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2483CB31-FB01-4A21-BF6A-7C65F6BD16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ADC4F898-F0AD-484C-8893-816C9010124B}"/>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04C0A6B5-45AB-4870-B7F9-D02F34165FC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A18A9B84-9B7B-4A08-BBFE-BB6294C891D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051AB24-4E66-400C-9FA2-EC62FB3FA0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9125F9A5-ACE9-4C9A-ADB0-B40E7462B8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F3237ACB-CAFC-4410-901D-299E570F89B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3BBBEEAC-DBAC-4FCA-AECD-AEC0325E3CD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6BE221B8-7B36-4706-B4F1-B17250464A90}"/>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0FC5063B-F178-457D-8D61-04AC9ECA220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829EBA37-8026-4E0F-AD98-B7449F3BD7DA}"/>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9DC1FF12-8C6E-4129-981C-47F4E42D070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EB77BB6D-BCC7-4772-BCA4-21AEE610F9C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0EF0A520-C793-49F6-8763-3019E2F86C4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AFE5B98E-5E7E-41CE-9C83-AF3E440D326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392CD823-4FC7-454E-9F18-8827FAC433D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B50C01AA-7621-4E5E-AE18-CA25EE80E84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C1683DF-A1B4-4796-92A9-720128C2D51F}"/>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32002FAE-BEB6-464E-B8FF-37CB344CF8E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4373A6-7561-41E8-83C5-4CF50861A76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5BB232DC-86CF-421C-AB9B-FF0147FA313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10F406B3-CF28-475A-B4B5-DF9B798318F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DB708FB0-9806-4BB8-8B2B-7E1AA726FF88}"/>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B003FABD-3768-41CE-A027-83002904881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6052283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Menu [6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Menu [6x]</a:t>
            </a: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a:xfrm>
            <a:off x="543869" y="722568"/>
            <a:ext cx="11114087" cy="709102"/>
          </a:xfrm>
        </p:spPr>
        <p:txBody>
          <a:bodyPr/>
          <a:lstStyle>
            <a:lvl1pPr>
              <a:defRPr/>
            </a:lvl1pPr>
          </a:lstStyle>
          <a:p>
            <a:r>
              <a:rPr lang="nl-NL" dirty="0"/>
              <a:t>Menu</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8111956"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4323411"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1" y="1976197"/>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8111956"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4323411"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1" y="4242220"/>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3973645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600"/>
                                  </p:stCondLst>
                                  <p:childTnLst>
                                    <p:set>
                                      <p:cBhvr>
                                        <p:cTn id="22" dur="1" fill="hold">
                                          <p:stCondLst>
                                            <p:cond delay="0"/>
                                          </p:stCondLst>
                                        </p:cTn>
                                        <p:tgtEl>
                                          <p:spTgt spid="125"/>
                                        </p:tgtEl>
                                        <p:attrNameLst>
                                          <p:attrName>style.visibility</p:attrName>
                                        </p:attrNameLst>
                                      </p:cBhvr>
                                      <p:to>
                                        <p:strVal val="visible"/>
                                      </p:to>
                                    </p:set>
                                    <p:anim calcmode="lin" valueType="num">
                                      <p:cBhvr additive="base">
                                        <p:cTn id="23" dur="750" fill="hold"/>
                                        <p:tgtEl>
                                          <p:spTgt spid="125"/>
                                        </p:tgtEl>
                                        <p:attrNameLst>
                                          <p:attrName>ppt_x</p:attrName>
                                        </p:attrNameLst>
                                      </p:cBhvr>
                                      <p:tavLst>
                                        <p:tav tm="0">
                                          <p:val>
                                            <p:strVal val="#ppt_x"/>
                                          </p:val>
                                        </p:tav>
                                        <p:tav tm="100000">
                                          <p:val>
                                            <p:strVal val="#ppt_x"/>
                                          </p:val>
                                        </p:tav>
                                      </p:tavLst>
                                    </p:anim>
                                    <p:anim calcmode="lin" valueType="num">
                                      <p:cBhvr additive="base">
                                        <p:cTn id="24" dur="750" fill="hold"/>
                                        <p:tgtEl>
                                          <p:spTgt spid="12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124"/>
                                        </p:tgtEl>
                                        <p:attrNameLst>
                                          <p:attrName>style.visibility</p:attrName>
                                        </p:attrNameLst>
                                      </p:cBhvr>
                                      <p:to>
                                        <p:strVal val="visible"/>
                                      </p:to>
                                    </p:set>
                                    <p:anim calcmode="lin" valueType="num">
                                      <p:cBhvr additive="base">
                                        <p:cTn id="27" dur="750" fill="hold"/>
                                        <p:tgtEl>
                                          <p:spTgt spid="124"/>
                                        </p:tgtEl>
                                        <p:attrNameLst>
                                          <p:attrName>ppt_x</p:attrName>
                                        </p:attrNameLst>
                                      </p:cBhvr>
                                      <p:tavLst>
                                        <p:tav tm="0">
                                          <p:val>
                                            <p:strVal val="#ppt_x"/>
                                          </p:val>
                                        </p:tav>
                                        <p:tav tm="100000">
                                          <p:val>
                                            <p:strVal val="#ppt_x"/>
                                          </p:val>
                                        </p:tav>
                                      </p:tavLst>
                                    </p:anim>
                                    <p:anim calcmode="lin" valueType="num">
                                      <p:cBhvr additive="base">
                                        <p:cTn id="28" dur="750" fill="hold"/>
                                        <p:tgtEl>
                                          <p:spTgt spid="12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750" fill="hold"/>
                                        <p:tgtEl>
                                          <p:spTgt spid="122"/>
                                        </p:tgtEl>
                                        <p:attrNameLst>
                                          <p:attrName>ppt_x</p:attrName>
                                        </p:attrNameLst>
                                      </p:cBhvr>
                                      <p:tavLst>
                                        <p:tav tm="0">
                                          <p:val>
                                            <p:strVal val="#ppt_x"/>
                                          </p:val>
                                        </p:tav>
                                        <p:tav tm="100000">
                                          <p:val>
                                            <p:strVal val="#ppt_x"/>
                                          </p:val>
                                        </p:tav>
                                      </p:tavLst>
                                    </p:anim>
                                    <p:anim calcmode="lin" valueType="num">
                                      <p:cBhvr additive="base">
                                        <p:cTn id="32" dur="750" fill="hold"/>
                                        <p:tgtEl>
                                          <p:spTgt spid="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Tekst + Beeld S - 2 kolommen">
    <p:spTree>
      <p:nvGrpSpPr>
        <p:cNvPr id="1" name=""/>
        <p:cNvGrpSpPr/>
        <p:nvPr/>
      </p:nvGrpSpPr>
      <p:grpSpPr>
        <a:xfrm>
          <a:off x="0" y="0"/>
          <a:ext cx="0" cy="0"/>
          <a:chOff x="0" y="0"/>
          <a:chExt cx="0" cy="0"/>
        </a:xfrm>
      </p:grpSpPr>
      <p:grpSp>
        <p:nvGrpSpPr>
          <p:cNvPr id="86" name="- INSTRUCTIES">
            <a:extLst>
              <a:ext uri="{FF2B5EF4-FFF2-40B4-BE49-F238E27FC236}">
                <a16:creationId xmlns:a16="http://schemas.microsoft.com/office/drawing/2014/main" id="{C9172FE5-A887-45E1-BCA2-E89113CD4A2C}"/>
              </a:ext>
            </a:extLst>
          </p:cNvPr>
          <p:cNvGrpSpPr/>
          <p:nvPr userDrawn="1"/>
        </p:nvGrpSpPr>
        <p:grpSpPr>
          <a:xfrm>
            <a:off x="12377595" y="-1"/>
            <a:ext cx="3693386" cy="6688475"/>
            <a:chOff x="-3786165" y="-1"/>
            <a:chExt cx="3693386" cy="6688475"/>
          </a:xfrm>
        </p:grpSpPr>
        <p:sp>
          <p:nvSpPr>
            <p:cNvPr id="87" name="Rechthoek 86">
              <a:extLst>
                <a:ext uri="{FF2B5EF4-FFF2-40B4-BE49-F238E27FC236}">
                  <a16:creationId xmlns:a16="http://schemas.microsoft.com/office/drawing/2014/main" id="{FA6C3361-DAD4-4C99-A8DF-C7F8FC903F9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8" name="Ovaal 87">
              <a:extLst>
                <a:ext uri="{FF2B5EF4-FFF2-40B4-BE49-F238E27FC236}">
                  <a16:creationId xmlns:a16="http://schemas.microsoft.com/office/drawing/2014/main" id="{9ED013B7-585F-4DDB-81CB-835755D7D41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9" name="Rechthoek 88">
              <a:extLst>
                <a:ext uri="{FF2B5EF4-FFF2-40B4-BE49-F238E27FC236}">
                  <a16:creationId xmlns:a16="http://schemas.microsoft.com/office/drawing/2014/main" id="{C84FC922-4F0D-48B1-B98B-9A04D562458C}"/>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0" name="Ovaal 89">
              <a:extLst>
                <a:ext uri="{FF2B5EF4-FFF2-40B4-BE49-F238E27FC236}">
                  <a16:creationId xmlns:a16="http://schemas.microsoft.com/office/drawing/2014/main" id="{2C8783DD-9C83-46D1-9ACE-0C62FA7B66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E03DD9B-4A60-4EA5-8326-4128C3E4CB3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7566DFF6-F7BF-48D5-9810-A4E2990B3197}"/>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C959DA77-0FA0-4A66-8C13-8E28B34384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4" name="Rechthoek 93">
              <a:extLst>
                <a:ext uri="{FF2B5EF4-FFF2-40B4-BE49-F238E27FC236}">
                  <a16:creationId xmlns:a16="http://schemas.microsoft.com/office/drawing/2014/main" id="{98341AD1-1250-4C35-A37C-E01B9E0F8CB1}"/>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6316AB4D-36B4-410A-BE0C-4A3E2D9DF31E}"/>
                </a:ext>
              </a:extLst>
            </p:cNvPr>
            <p:cNvGrpSpPr/>
            <p:nvPr userDrawn="1"/>
          </p:nvGrpSpPr>
          <p:grpSpPr>
            <a:xfrm>
              <a:off x="-2485819" y="3479783"/>
              <a:ext cx="1222990" cy="563933"/>
              <a:chOff x="-2485819" y="3399207"/>
              <a:chExt cx="1222990" cy="563933"/>
            </a:xfrm>
          </p:grpSpPr>
          <p:sp>
            <p:nvSpPr>
              <p:cNvPr id="134" name="Rechthoek 133">
                <a:extLst>
                  <a:ext uri="{FF2B5EF4-FFF2-40B4-BE49-F238E27FC236}">
                    <a16:creationId xmlns:a16="http://schemas.microsoft.com/office/drawing/2014/main" id="{90B808A0-A3FF-4080-8170-A1E31F64FE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5" name="Rechthoek 134">
                <a:extLst>
                  <a:ext uri="{FF2B5EF4-FFF2-40B4-BE49-F238E27FC236}">
                    <a16:creationId xmlns:a16="http://schemas.microsoft.com/office/drawing/2014/main" id="{D884DC45-224B-4C2E-B506-6181A22F49B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6" name="Groep 135">
                <a:extLst>
                  <a:ext uri="{FF2B5EF4-FFF2-40B4-BE49-F238E27FC236}">
                    <a16:creationId xmlns:a16="http://schemas.microsoft.com/office/drawing/2014/main" id="{ED11A6B6-A14B-447E-8B4B-AF1204977A0B}"/>
                  </a:ext>
                </a:extLst>
              </p:cNvPr>
              <p:cNvGrpSpPr/>
              <p:nvPr userDrawn="1"/>
            </p:nvGrpSpPr>
            <p:grpSpPr>
              <a:xfrm>
                <a:off x="-2403869" y="3460544"/>
                <a:ext cx="155951" cy="131922"/>
                <a:chOff x="12968836" y="3354170"/>
                <a:chExt cx="404806" cy="342433"/>
              </a:xfrm>
            </p:grpSpPr>
            <p:sp>
              <p:nvSpPr>
                <p:cNvPr id="149" name="Rechthoek: afgeronde hoeken 148">
                  <a:extLst>
                    <a:ext uri="{FF2B5EF4-FFF2-40B4-BE49-F238E27FC236}">
                      <a16:creationId xmlns:a16="http://schemas.microsoft.com/office/drawing/2014/main" id="{781320F9-4C53-44E9-ABDC-8AB6C2D0D09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E403212-18BB-43C6-9D7D-E00F52ECD6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96C27219-63A1-4574-841D-DF068DCE4D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A50C0A94-1B06-4F98-81CB-0BC190ECD3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634C73D5-183E-4E8C-93B9-15D0143701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4" name="Rechthoek 153">
                  <a:extLst>
                    <a:ext uri="{FF2B5EF4-FFF2-40B4-BE49-F238E27FC236}">
                      <a16:creationId xmlns:a16="http://schemas.microsoft.com/office/drawing/2014/main" id="{93577090-D387-495C-B77E-D7A7C5B390A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7" name="Groep 136">
                <a:extLst>
                  <a:ext uri="{FF2B5EF4-FFF2-40B4-BE49-F238E27FC236}">
                    <a16:creationId xmlns:a16="http://schemas.microsoft.com/office/drawing/2014/main" id="{EDC26E51-5822-42E5-8B7D-1B2FAFE040A7}"/>
                  </a:ext>
                </a:extLst>
              </p:cNvPr>
              <p:cNvGrpSpPr/>
              <p:nvPr userDrawn="1"/>
            </p:nvGrpSpPr>
            <p:grpSpPr>
              <a:xfrm>
                <a:off x="-2423424" y="3690208"/>
                <a:ext cx="166739" cy="218963"/>
                <a:chOff x="12940828" y="3950597"/>
                <a:chExt cx="432813" cy="568367"/>
              </a:xfrm>
            </p:grpSpPr>
            <p:grpSp>
              <p:nvGrpSpPr>
                <p:cNvPr id="141" name="Groep 140">
                  <a:extLst>
                    <a:ext uri="{FF2B5EF4-FFF2-40B4-BE49-F238E27FC236}">
                      <a16:creationId xmlns:a16="http://schemas.microsoft.com/office/drawing/2014/main" id="{8A7211ED-5D2B-495D-A867-AFE25706D8D3}"/>
                    </a:ext>
                  </a:extLst>
                </p:cNvPr>
                <p:cNvGrpSpPr/>
                <p:nvPr userDrawn="1"/>
              </p:nvGrpSpPr>
              <p:grpSpPr>
                <a:xfrm>
                  <a:off x="13000382" y="4006891"/>
                  <a:ext cx="373259" cy="315747"/>
                  <a:chOff x="12968836" y="3354170"/>
                  <a:chExt cx="404806" cy="342433"/>
                </a:xfrm>
              </p:grpSpPr>
              <p:sp>
                <p:nvSpPr>
                  <p:cNvPr id="143" name="Rechthoek: afgeronde hoeken 142">
                    <a:extLst>
                      <a:ext uri="{FF2B5EF4-FFF2-40B4-BE49-F238E27FC236}">
                        <a16:creationId xmlns:a16="http://schemas.microsoft.com/office/drawing/2014/main" id="{EF9B4CB8-A5AD-4B3B-B078-58D6B052699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0487E074-C521-4379-9E2B-747206D229F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A8664B34-0CD5-446D-AEFA-894231D8ACC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3EF94B15-C22A-49C6-A1DF-F791A693CBF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9F2944E7-A640-43C3-A306-AB00CC22F9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5AD888AC-60A6-489B-B0B1-71C838B69BB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2" name="Boog 141">
                  <a:extLst>
                    <a:ext uri="{FF2B5EF4-FFF2-40B4-BE49-F238E27FC236}">
                      <a16:creationId xmlns:a16="http://schemas.microsoft.com/office/drawing/2014/main" id="{7F57E615-C1F1-420D-B206-55C9301D7A8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8" name="Tekstvak 137">
                <a:extLst>
                  <a:ext uri="{FF2B5EF4-FFF2-40B4-BE49-F238E27FC236}">
                    <a16:creationId xmlns:a16="http://schemas.microsoft.com/office/drawing/2014/main" id="{E8C451C2-A3E5-4826-96F9-ABD8E12C0A3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9" name="Tekstvak 138">
                <a:extLst>
                  <a:ext uri="{FF2B5EF4-FFF2-40B4-BE49-F238E27FC236}">
                    <a16:creationId xmlns:a16="http://schemas.microsoft.com/office/drawing/2014/main" id="{1D8BEFFA-7791-4261-A8EF-F9CC73D3943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0" name="Vrije vorm: vorm 139">
                <a:extLst>
                  <a:ext uri="{FF2B5EF4-FFF2-40B4-BE49-F238E27FC236}">
                    <a16:creationId xmlns:a16="http://schemas.microsoft.com/office/drawing/2014/main" id="{5CF4A8F0-AC56-4DDA-8C52-3AB630ADA6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6" name="Groep 95">
              <a:extLst>
                <a:ext uri="{FF2B5EF4-FFF2-40B4-BE49-F238E27FC236}">
                  <a16:creationId xmlns:a16="http://schemas.microsoft.com/office/drawing/2014/main" id="{D2436176-8BFD-4D90-BAD0-4F2FB9F7EB37}"/>
                </a:ext>
              </a:extLst>
            </p:cNvPr>
            <p:cNvGrpSpPr/>
            <p:nvPr userDrawn="1"/>
          </p:nvGrpSpPr>
          <p:grpSpPr>
            <a:xfrm>
              <a:off x="-3786165" y="5728778"/>
              <a:ext cx="3693386" cy="959696"/>
              <a:chOff x="-3786437" y="6163468"/>
              <a:chExt cx="3693386" cy="959696"/>
            </a:xfrm>
          </p:grpSpPr>
          <p:sp>
            <p:nvSpPr>
              <p:cNvPr id="124" name="Rechthoek 123">
                <a:extLst>
                  <a:ext uri="{FF2B5EF4-FFF2-40B4-BE49-F238E27FC236}">
                    <a16:creationId xmlns:a16="http://schemas.microsoft.com/office/drawing/2014/main" id="{0592E427-FE47-49BD-8558-8622B74F0FC5}"/>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5" name="ICOON_info">
                <a:extLst>
                  <a:ext uri="{FF2B5EF4-FFF2-40B4-BE49-F238E27FC236}">
                    <a16:creationId xmlns:a16="http://schemas.microsoft.com/office/drawing/2014/main" id="{ECDCA7A0-69DB-4016-9A2D-2FA67E30288B}"/>
                  </a:ext>
                </a:extLst>
              </p:cNvPr>
              <p:cNvGrpSpPr/>
              <p:nvPr userDrawn="1"/>
            </p:nvGrpSpPr>
            <p:grpSpPr>
              <a:xfrm>
                <a:off x="-376736" y="6163468"/>
                <a:ext cx="283685" cy="283685"/>
                <a:chOff x="-510741" y="5913713"/>
                <a:chExt cx="267555" cy="267555"/>
              </a:xfrm>
            </p:grpSpPr>
            <p:sp>
              <p:nvSpPr>
                <p:cNvPr id="132" name="Ovaal 131">
                  <a:extLst>
                    <a:ext uri="{FF2B5EF4-FFF2-40B4-BE49-F238E27FC236}">
                      <a16:creationId xmlns:a16="http://schemas.microsoft.com/office/drawing/2014/main" id="{DF3A5F0F-63FA-4C7A-BD06-A8C71E12844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3" name="Graphic 163" descr="Informatie">
                  <a:extLst>
                    <a:ext uri="{FF2B5EF4-FFF2-40B4-BE49-F238E27FC236}">
                      <a16:creationId xmlns:a16="http://schemas.microsoft.com/office/drawing/2014/main" id="{D2A583C1-3BAB-47C5-B6AF-B6DED1014FE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6" name="Groep 125">
                <a:extLst>
                  <a:ext uri="{FF2B5EF4-FFF2-40B4-BE49-F238E27FC236}">
                    <a16:creationId xmlns:a16="http://schemas.microsoft.com/office/drawing/2014/main" id="{1BA069FF-107A-4BCA-BFDB-15EC02829AC6}"/>
                  </a:ext>
                </a:extLst>
              </p:cNvPr>
              <p:cNvGrpSpPr/>
              <p:nvPr userDrawn="1"/>
            </p:nvGrpSpPr>
            <p:grpSpPr>
              <a:xfrm>
                <a:off x="-938434" y="6420818"/>
                <a:ext cx="627798" cy="576693"/>
                <a:chOff x="-938434" y="4570310"/>
                <a:chExt cx="627798" cy="576693"/>
              </a:xfrm>
            </p:grpSpPr>
            <p:grpSp>
              <p:nvGrpSpPr>
                <p:cNvPr id="127" name="Inspireren">
                  <a:extLst>
                    <a:ext uri="{FF2B5EF4-FFF2-40B4-BE49-F238E27FC236}">
                      <a16:creationId xmlns:a16="http://schemas.microsoft.com/office/drawing/2014/main" id="{15E44B7C-D74B-4F68-8956-6A686E2AC8C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9" name="Freeform 12">
                    <a:extLst>
                      <a:ext uri="{FF2B5EF4-FFF2-40B4-BE49-F238E27FC236}">
                        <a16:creationId xmlns:a16="http://schemas.microsoft.com/office/drawing/2014/main" id="{F37F3935-759F-4E1A-B24E-FDF11495A2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3">
                    <a:extLst>
                      <a:ext uri="{FF2B5EF4-FFF2-40B4-BE49-F238E27FC236}">
                        <a16:creationId xmlns:a16="http://schemas.microsoft.com/office/drawing/2014/main" id="{1C9B7467-CB6A-418E-A4AA-D15729B73DE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1" name="Freeform 14">
                    <a:extLst>
                      <a:ext uri="{FF2B5EF4-FFF2-40B4-BE49-F238E27FC236}">
                        <a16:creationId xmlns:a16="http://schemas.microsoft.com/office/drawing/2014/main" id="{A40C0807-86AF-4F06-AF58-DC2C4B1508E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8" name="Tekstvak 127">
                  <a:extLst>
                    <a:ext uri="{FF2B5EF4-FFF2-40B4-BE49-F238E27FC236}">
                      <a16:creationId xmlns:a16="http://schemas.microsoft.com/office/drawing/2014/main" id="{FC65D880-2988-4A99-AE62-BA1E5EC763B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7" name="Groep 96">
              <a:extLst>
                <a:ext uri="{FF2B5EF4-FFF2-40B4-BE49-F238E27FC236}">
                  <a16:creationId xmlns:a16="http://schemas.microsoft.com/office/drawing/2014/main" id="{291EF89F-667D-4783-95FA-176932C73018}"/>
                </a:ext>
              </a:extLst>
            </p:cNvPr>
            <p:cNvGrpSpPr/>
            <p:nvPr userDrawn="1"/>
          </p:nvGrpSpPr>
          <p:grpSpPr>
            <a:xfrm>
              <a:off x="-3367447" y="1226982"/>
              <a:ext cx="791775" cy="406485"/>
              <a:chOff x="-3565087" y="1409294"/>
              <a:chExt cx="627469" cy="322133"/>
            </a:xfrm>
          </p:grpSpPr>
          <p:grpSp>
            <p:nvGrpSpPr>
              <p:cNvPr id="118" name="Groep 117">
                <a:extLst>
                  <a:ext uri="{FF2B5EF4-FFF2-40B4-BE49-F238E27FC236}">
                    <a16:creationId xmlns:a16="http://schemas.microsoft.com/office/drawing/2014/main" id="{6A0F3ADB-AC9A-43DA-A7AB-26D977293852}"/>
                  </a:ext>
                </a:extLst>
              </p:cNvPr>
              <p:cNvGrpSpPr/>
              <p:nvPr userDrawn="1"/>
            </p:nvGrpSpPr>
            <p:grpSpPr>
              <a:xfrm>
                <a:off x="-3364916" y="1409294"/>
                <a:ext cx="225195" cy="195499"/>
                <a:chOff x="10307162" y="1361199"/>
                <a:chExt cx="2200275" cy="1914525"/>
              </a:xfrm>
            </p:grpSpPr>
            <p:sp>
              <p:nvSpPr>
                <p:cNvPr id="120" name="Vrije vorm: vorm 119">
                  <a:extLst>
                    <a:ext uri="{FF2B5EF4-FFF2-40B4-BE49-F238E27FC236}">
                      <a16:creationId xmlns:a16="http://schemas.microsoft.com/office/drawing/2014/main" id="{4EEA3799-5797-4A40-ACC6-E01A5C2A8CEC}"/>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1" name="Groep 120">
                  <a:extLst>
                    <a:ext uri="{FF2B5EF4-FFF2-40B4-BE49-F238E27FC236}">
                      <a16:creationId xmlns:a16="http://schemas.microsoft.com/office/drawing/2014/main" id="{817194D4-97AE-4406-B576-974BA0FF104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2" name="Vrije vorm: vorm 121">
                    <a:extLst>
                      <a:ext uri="{FF2B5EF4-FFF2-40B4-BE49-F238E27FC236}">
                        <a16:creationId xmlns:a16="http://schemas.microsoft.com/office/drawing/2014/main" id="{37795CE8-7396-45D1-99AC-D83336D0C1A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3" name="Vrije vorm: vorm 122">
                    <a:extLst>
                      <a:ext uri="{FF2B5EF4-FFF2-40B4-BE49-F238E27FC236}">
                        <a16:creationId xmlns:a16="http://schemas.microsoft.com/office/drawing/2014/main" id="{85D072E7-C765-4099-8114-42F0FF893BB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9" name="Tekstvak 118">
                <a:extLst>
                  <a:ext uri="{FF2B5EF4-FFF2-40B4-BE49-F238E27FC236}">
                    <a16:creationId xmlns:a16="http://schemas.microsoft.com/office/drawing/2014/main" id="{42A51255-936C-4859-A779-1F4C634DBB6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8" name="Groep 97">
              <a:extLst>
                <a:ext uri="{FF2B5EF4-FFF2-40B4-BE49-F238E27FC236}">
                  <a16:creationId xmlns:a16="http://schemas.microsoft.com/office/drawing/2014/main" id="{2C8F5DC1-228E-493E-AADD-27E8FF6940F4}"/>
                </a:ext>
              </a:extLst>
            </p:cNvPr>
            <p:cNvGrpSpPr/>
            <p:nvPr userDrawn="1"/>
          </p:nvGrpSpPr>
          <p:grpSpPr>
            <a:xfrm>
              <a:off x="-3354295" y="5166361"/>
              <a:ext cx="514284" cy="506545"/>
              <a:chOff x="12617641" y="3403239"/>
              <a:chExt cx="752963" cy="741634"/>
            </a:xfrm>
          </p:grpSpPr>
          <p:grpSp>
            <p:nvGrpSpPr>
              <p:cNvPr id="102" name="Groep 101">
                <a:extLst>
                  <a:ext uri="{FF2B5EF4-FFF2-40B4-BE49-F238E27FC236}">
                    <a16:creationId xmlns:a16="http://schemas.microsoft.com/office/drawing/2014/main" id="{AC710C14-6073-49DE-AA62-61B290CF2832}"/>
                  </a:ext>
                </a:extLst>
              </p:cNvPr>
              <p:cNvGrpSpPr/>
              <p:nvPr userDrawn="1"/>
            </p:nvGrpSpPr>
            <p:grpSpPr>
              <a:xfrm>
                <a:off x="12771530" y="3403239"/>
                <a:ext cx="467176" cy="448491"/>
                <a:chOff x="12782157" y="3403239"/>
                <a:chExt cx="467176" cy="448491"/>
              </a:xfrm>
            </p:grpSpPr>
            <p:grpSp>
              <p:nvGrpSpPr>
                <p:cNvPr id="105" name="Groep 104">
                  <a:extLst>
                    <a:ext uri="{FF2B5EF4-FFF2-40B4-BE49-F238E27FC236}">
                      <a16:creationId xmlns:a16="http://schemas.microsoft.com/office/drawing/2014/main" id="{5259831E-868E-4725-928E-E37A0E065A26}"/>
                    </a:ext>
                  </a:extLst>
                </p:cNvPr>
                <p:cNvGrpSpPr/>
                <p:nvPr userDrawn="1"/>
              </p:nvGrpSpPr>
              <p:grpSpPr>
                <a:xfrm>
                  <a:off x="12782157" y="3403239"/>
                  <a:ext cx="412976" cy="396132"/>
                  <a:chOff x="13554906" y="3320109"/>
                  <a:chExt cx="443917" cy="425811"/>
                </a:xfrm>
              </p:grpSpPr>
              <p:grpSp>
                <p:nvGrpSpPr>
                  <p:cNvPr id="112" name="Groep 111">
                    <a:extLst>
                      <a:ext uri="{FF2B5EF4-FFF2-40B4-BE49-F238E27FC236}">
                        <a16:creationId xmlns:a16="http://schemas.microsoft.com/office/drawing/2014/main" id="{17BB5FBC-B29F-47DC-8171-080A4B3C88CD}"/>
                      </a:ext>
                    </a:extLst>
                  </p:cNvPr>
                  <p:cNvGrpSpPr/>
                  <p:nvPr userDrawn="1"/>
                </p:nvGrpSpPr>
                <p:grpSpPr>
                  <a:xfrm>
                    <a:off x="13554906" y="3320109"/>
                    <a:ext cx="443917" cy="425811"/>
                    <a:chOff x="12909684" y="1276143"/>
                    <a:chExt cx="443917" cy="425811"/>
                  </a:xfrm>
                </p:grpSpPr>
                <p:sp>
                  <p:nvSpPr>
                    <p:cNvPr id="115" name="Rechthoek 114">
                      <a:extLst>
                        <a:ext uri="{FF2B5EF4-FFF2-40B4-BE49-F238E27FC236}">
                          <a16:creationId xmlns:a16="http://schemas.microsoft.com/office/drawing/2014/main" id="{BA824B43-5161-409A-9D28-5B516FBC03F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762864B2-A984-42EC-8EE9-EDEC5E969D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7" name="Ovaal 116">
                      <a:extLst>
                        <a:ext uri="{FF2B5EF4-FFF2-40B4-BE49-F238E27FC236}">
                          <a16:creationId xmlns:a16="http://schemas.microsoft.com/office/drawing/2014/main" id="{AD605DEC-208D-447D-8667-59FD4F0089C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3" name="Afbeelding 112">
                    <a:extLst>
                      <a:ext uri="{FF2B5EF4-FFF2-40B4-BE49-F238E27FC236}">
                        <a16:creationId xmlns:a16="http://schemas.microsoft.com/office/drawing/2014/main" id="{9DC48E6D-006B-4103-8FA3-EAFBB2308E6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4" name="Afbeelding 113">
                    <a:extLst>
                      <a:ext uri="{FF2B5EF4-FFF2-40B4-BE49-F238E27FC236}">
                        <a16:creationId xmlns:a16="http://schemas.microsoft.com/office/drawing/2014/main" id="{4C3FB74A-9218-462F-AF0B-6BA0E0C6E81C}"/>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6" name="Groep 105">
                  <a:extLst>
                    <a:ext uri="{FF2B5EF4-FFF2-40B4-BE49-F238E27FC236}">
                      <a16:creationId xmlns:a16="http://schemas.microsoft.com/office/drawing/2014/main" id="{BC2E25DF-5E13-47E1-A51E-000406911803}"/>
                    </a:ext>
                  </a:extLst>
                </p:cNvPr>
                <p:cNvGrpSpPr/>
                <p:nvPr userDrawn="1"/>
              </p:nvGrpSpPr>
              <p:grpSpPr>
                <a:xfrm>
                  <a:off x="13103513" y="3705268"/>
                  <a:ext cx="145820" cy="146462"/>
                  <a:chOff x="13096169" y="3602278"/>
                  <a:chExt cx="145820" cy="146462"/>
                </a:xfrm>
              </p:grpSpPr>
              <p:sp>
                <p:nvSpPr>
                  <p:cNvPr id="110" name="Rechthoek 109">
                    <a:extLst>
                      <a:ext uri="{FF2B5EF4-FFF2-40B4-BE49-F238E27FC236}">
                        <a16:creationId xmlns:a16="http://schemas.microsoft.com/office/drawing/2014/main" id="{EE5DBD09-FA45-49EC-9F2A-CAB5A838992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EFA24DDE-609B-4C00-8A2B-1006D46433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7" name="Groep 106">
                  <a:extLst>
                    <a:ext uri="{FF2B5EF4-FFF2-40B4-BE49-F238E27FC236}">
                      <a16:creationId xmlns:a16="http://schemas.microsoft.com/office/drawing/2014/main" id="{DA53CBF7-8526-4722-930B-BE7EE4309E00}"/>
                    </a:ext>
                  </a:extLst>
                </p:cNvPr>
                <p:cNvGrpSpPr/>
                <p:nvPr userDrawn="1"/>
              </p:nvGrpSpPr>
              <p:grpSpPr>
                <a:xfrm rot="10800000">
                  <a:off x="13061402" y="3665637"/>
                  <a:ext cx="145820" cy="146462"/>
                  <a:chOff x="13096169" y="3602278"/>
                  <a:chExt cx="145820" cy="146462"/>
                </a:xfrm>
              </p:grpSpPr>
              <p:sp>
                <p:nvSpPr>
                  <p:cNvPr id="108" name="Rechthoek 107">
                    <a:extLst>
                      <a:ext uri="{FF2B5EF4-FFF2-40B4-BE49-F238E27FC236}">
                        <a16:creationId xmlns:a16="http://schemas.microsoft.com/office/drawing/2014/main" id="{CB73406D-A6C1-429A-B70C-D95942FAACD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521EB681-A9ED-4CAC-8448-AC1B5DE3239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3" name="Rechthoek 102">
                <a:extLst>
                  <a:ext uri="{FF2B5EF4-FFF2-40B4-BE49-F238E27FC236}">
                    <a16:creationId xmlns:a16="http://schemas.microsoft.com/office/drawing/2014/main" id="{2B5909DC-AEE5-4C58-A55A-F8B01E50141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4" name="Gelijkbenige driehoek 103">
                <a:extLst>
                  <a:ext uri="{FF2B5EF4-FFF2-40B4-BE49-F238E27FC236}">
                    <a16:creationId xmlns:a16="http://schemas.microsoft.com/office/drawing/2014/main" id="{6E949A49-7D67-49B8-849C-C020038ECF6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9" name="Ovaal 98">
              <a:extLst>
                <a:ext uri="{FF2B5EF4-FFF2-40B4-BE49-F238E27FC236}">
                  <a16:creationId xmlns:a16="http://schemas.microsoft.com/office/drawing/2014/main" id="{6F603970-D435-42E6-9FF0-12ACB9F068D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0" name="Rechthoek 99">
              <a:extLst>
                <a:ext uri="{FF2B5EF4-FFF2-40B4-BE49-F238E27FC236}">
                  <a16:creationId xmlns:a16="http://schemas.microsoft.com/office/drawing/2014/main" id="{8E048DE7-7146-4F7C-9E71-1B66B358E2B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1" name="Rechthoek 100">
              <a:extLst>
                <a:ext uri="{FF2B5EF4-FFF2-40B4-BE49-F238E27FC236}">
                  <a16:creationId xmlns:a16="http://schemas.microsoft.com/office/drawing/2014/main" id="{D96103FC-6BE8-4880-8561-46A5183F909C}"/>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11" name="- INSTRUCTIES">
            <a:extLst>
              <a:ext uri="{FF2B5EF4-FFF2-40B4-BE49-F238E27FC236}">
                <a16:creationId xmlns:a16="http://schemas.microsoft.com/office/drawing/2014/main" id="{57044F66-F274-48D6-B3C4-904EC8153255}"/>
              </a:ext>
            </a:extLst>
          </p:cNvPr>
          <p:cNvGrpSpPr/>
          <p:nvPr userDrawn="1"/>
        </p:nvGrpSpPr>
        <p:grpSpPr>
          <a:xfrm>
            <a:off x="-3786437" y="-1"/>
            <a:ext cx="3693386" cy="5952132"/>
            <a:chOff x="-3786437" y="-1"/>
            <a:chExt cx="3693386" cy="5952132"/>
          </a:xfrm>
        </p:grpSpPr>
        <p:sp>
          <p:nvSpPr>
            <p:cNvPr id="13" name="Rechthoek 12">
              <a:extLst>
                <a:ext uri="{FF2B5EF4-FFF2-40B4-BE49-F238E27FC236}">
                  <a16:creationId xmlns:a16="http://schemas.microsoft.com/office/drawing/2014/main" id="{469CB95F-B5FA-4C47-A60A-5CFBFE8B419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4" name="Ovaal 13">
              <a:extLst>
                <a:ext uri="{FF2B5EF4-FFF2-40B4-BE49-F238E27FC236}">
                  <a16:creationId xmlns:a16="http://schemas.microsoft.com/office/drawing/2014/main" id="{38E0773E-BEB2-4B3D-85D9-1C436B40B1D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22FF6642-5175-4E75-B5A7-7D83DDEAABD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6" name="Ovaal 15">
              <a:extLst>
                <a:ext uri="{FF2B5EF4-FFF2-40B4-BE49-F238E27FC236}">
                  <a16:creationId xmlns:a16="http://schemas.microsoft.com/office/drawing/2014/main" id="{9137C3A5-1EC4-4A47-B009-F1E10323AB12}"/>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46FA6EA7-7E2C-4CAF-A1DD-B09FFC50356A}"/>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9AF0AB15-258F-4F34-809D-60B79BDC821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96194D72-5E97-496E-89D5-7A55DF0B6FB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198AA7D9-3034-4A58-982F-B5D51B8E39E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C7678E7B-58F4-4836-89F1-671F7647279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76F341C7-287C-4B5C-90A9-2390F97A2E2A}"/>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AD6F919-E475-495F-B954-137BBB2091F0}"/>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32904E3D-7B23-441D-AA2F-96A46C82B93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E81FFF51-C777-43A5-9E9C-075B9922D17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9F67C51B-A6F2-4BFE-84EA-3A0F561EB39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09C6D58A-224E-483E-A2FB-F6E25E8C877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138AA394-1B4E-4648-8D3A-46EBC9C928E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30" name="Ovaal 29">
              <a:extLst>
                <a:ext uri="{FF2B5EF4-FFF2-40B4-BE49-F238E27FC236}">
                  <a16:creationId xmlns:a16="http://schemas.microsoft.com/office/drawing/2014/main" id="{9B275F4B-2776-4286-84D8-AEBCAD8DAA4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2" name="Rechthoek 31">
              <a:extLst>
                <a:ext uri="{FF2B5EF4-FFF2-40B4-BE49-F238E27FC236}">
                  <a16:creationId xmlns:a16="http://schemas.microsoft.com/office/drawing/2014/main" id="{C8B4F1B0-4FA8-4242-A997-5450BF84029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3" name="Ovaal 32">
              <a:extLst>
                <a:ext uri="{FF2B5EF4-FFF2-40B4-BE49-F238E27FC236}">
                  <a16:creationId xmlns:a16="http://schemas.microsoft.com/office/drawing/2014/main" id="{721A5928-26F0-4E22-976C-D671BB51D4AB}"/>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4" name="Rechthoek 33">
              <a:extLst>
                <a:ext uri="{FF2B5EF4-FFF2-40B4-BE49-F238E27FC236}">
                  <a16:creationId xmlns:a16="http://schemas.microsoft.com/office/drawing/2014/main" id="{5F05B61D-A1D7-4371-905A-97B37561020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5" name="Rechthoek 34">
              <a:extLst>
                <a:ext uri="{FF2B5EF4-FFF2-40B4-BE49-F238E27FC236}">
                  <a16:creationId xmlns:a16="http://schemas.microsoft.com/office/drawing/2014/main" id="{B8ECB89C-5612-4BBD-9AE8-19AFFBB239B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6" name="ICOON_info">
              <a:extLst>
                <a:ext uri="{FF2B5EF4-FFF2-40B4-BE49-F238E27FC236}">
                  <a16:creationId xmlns:a16="http://schemas.microsoft.com/office/drawing/2014/main" id="{6FC3D556-19C8-42AE-869B-D741AFC6F6ED}"/>
                </a:ext>
              </a:extLst>
            </p:cNvPr>
            <p:cNvGrpSpPr/>
            <p:nvPr userDrawn="1"/>
          </p:nvGrpSpPr>
          <p:grpSpPr>
            <a:xfrm>
              <a:off x="-376736" y="5063968"/>
              <a:ext cx="283685" cy="283685"/>
              <a:chOff x="-510741" y="5913713"/>
              <a:chExt cx="267555" cy="267555"/>
            </a:xfrm>
          </p:grpSpPr>
          <p:sp>
            <p:nvSpPr>
              <p:cNvPr id="84" name="Ovaal 83">
                <a:extLst>
                  <a:ext uri="{FF2B5EF4-FFF2-40B4-BE49-F238E27FC236}">
                    <a16:creationId xmlns:a16="http://schemas.microsoft.com/office/drawing/2014/main" id="{9B61F180-7912-4048-9E9D-1BF773444B4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5" name="Graphic 163" descr="Informatie">
                <a:extLst>
                  <a:ext uri="{FF2B5EF4-FFF2-40B4-BE49-F238E27FC236}">
                    <a16:creationId xmlns:a16="http://schemas.microsoft.com/office/drawing/2014/main" id="{0A20AA8D-A564-4172-A670-F205F8021F24}"/>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7" name="VOORBEELD">
              <a:extLst>
                <a:ext uri="{FF2B5EF4-FFF2-40B4-BE49-F238E27FC236}">
                  <a16:creationId xmlns:a16="http://schemas.microsoft.com/office/drawing/2014/main" id="{FF647CA1-C83B-41AD-9669-F51CD31B056B}"/>
                </a:ext>
              </a:extLst>
            </p:cNvPr>
            <p:cNvGrpSpPr/>
            <p:nvPr userDrawn="1"/>
          </p:nvGrpSpPr>
          <p:grpSpPr>
            <a:xfrm>
              <a:off x="-3605171" y="458674"/>
              <a:ext cx="3234311" cy="558875"/>
              <a:chOff x="-3605171" y="458674"/>
              <a:chExt cx="3234311" cy="558875"/>
            </a:xfrm>
          </p:grpSpPr>
          <p:sp>
            <p:nvSpPr>
              <p:cNvPr id="44" name="Rechthoek 43">
                <a:extLst>
                  <a:ext uri="{FF2B5EF4-FFF2-40B4-BE49-F238E27FC236}">
                    <a16:creationId xmlns:a16="http://schemas.microsoft.com/office/drawing/2014/main" id="{EA3BC905-D980-4B5A-80FD-AD342A22BFA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5" name="Rechthoek 44">
                <a:extLst>
                  <a:ext uri="{FF2B5EF4-FFF2-40B4-BE49-F238E27FC236}">
                    <a16:creationId xmlns:a16="http://schemas.microsoft.com/office/drawing/2014/main" id="{E6F218D5-04C8-4B61-AD11-B7BBDDAB527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6" name="Groep 45">
                <a:extLst>
                  <a:ext uri="{FF2B5EF4-FFF2-40B4-BE49-F238E27FC236}">
                    <a16:creationId xmlns:a16="http://schemas.microsoft.com/office/drawing/2014/main" id="{155E4EA7-83C1-4FA7-A60E-76BAAB9CB823}"/>
                  </a:ext>
                </a:extLst>
              </p:cNvPr>
              <p:cNvGrpSpPr/>
              <p:nvPr userDrawn="1"/>
            </p:nvGrpSpPr>
            <p:grpSpPr>
              <a:xfrm>
                <a:off x="-3386247" y="830871"/>
                <a:ext cx="139423" cy="109566"/>
                <a:chOff x="-2866744" y="827071"/>
                <a:chExt cx="168701" cy="132575"/>
              </a:xfrm>
            </p:grpSpPr>
            <p:grpSp>
              <p:nvGrpSpPr>
                <p:cNvPr id="77" name="Groep 76">
                  <a:extLst>
                    <a:ext uri="{FF2B5EF4-FFF2-40B4-BE49-F238E27FC236}">
                      <a16:creationId xmlns:a16="http://schemas.microsoft.com/office/drawing/2014/main" id="{0BC04AE1-60C7-47DA-9028-108B6E11895A}"/>
                    </a:ext>
                  </a:extLst>
                </p:cNvPr>
                <p:cNvGrpSpPr/>
                <p:nvPr userDrawn="1"/>
              </p:nvGrpSpPr>
              <p:grpSpPr>
                <a:xfrm>
                  <a:off x="-2866744" y="827071"/>
                  <a:ext cx="168701" cy="132575"/>
                  <a:chOff x="-2866744" y="827071"/>
                  <a:chExt cx="168701" cy="132575"/>
                </a:xfrm>
              </p:grpSpPr>
              <p:cxnSp>
                <p:nvCxnSpPr>
                  <p:cNvPr id="79" name="Rechte verbindingslijn 78">
                    <a:extLst>
                      <a:ext uri="{FF2B5EF4-FFF2-40B4-BE49-F238E27FC236}">
                        <a16:creationId xmlns:a16="http://schemas.microsoft.com/office/drawing/2014/main" id="{65DC7405-2D19-4D6C-8393-FD6B861FA3D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BE183B04-6F98-4896-B140-0407B05A4C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309BAC7F-014C-44FC-8AE7-4281C51BE8F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DE1E643D-7D5E-4144-9476-577178077DA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82">
                    <a:extLst>
                      <a:ext uri="{FF2B5EF4-FFF2-40B4-BE49-F238E27FC236}">
                        <a16:creationId xmlns:a16="http://schemas.microsoft.com/office/drawing/2014/main" id="{87AD2F35-6536-4602-A60A-5C9C10F9DE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8" name="Pijl: rechts 77">
                  <a:extLst>
                    <a:ext uri="{FF2B5EF4-FFF2-40B4-BE49-F238E27FC236}">
                      <a16:creationId xmlns:a16="http://schemas.microsoft.com/office/drawing/2014/main" id="{F339DC3B-D034-488C-B05C-7104A05FED3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7" name="Groep 46">
                <a:extLst>
                  <a:ext uri="{FF2B5EF4-FFF2-40B4-BE49-F238E27FC236}">
                    <a16:creationId xmlns:a16="http://schemas.microsoft.com/office/drawing/2014/main" id="{F8B67031-93F0-4022-A52C-5AE5F6F67FA0}"/>
                  </a:ext>
                </a:extLst>
              </p:cNvPr>
              <p:cNvGrpSpPr/>
              <p:nvPr userDrawn="1"/>
            </p:nvGrpSpPr>
            <p:grpSpPr>
              <a:xfrm>
                <a:off x="-3605171" y="830871"/>
                <a:ext cx="139423" cy="109566"/>
                <a:chOff x="-2866744" y="518074"/>
                <a:chExt cx="168701" cy="132575"/>
              </a:xfrm>
            </p:grpSpPr>
            <p:grpSp>
              <p:nvGrpSpPr>
                <p:cNvPr id="70" name="Groep 69">
                  <a:extLst>
                    <a:ext uri="{FF2B5EF4-FFF2-40B4-BE49-F238E27FC236}">
                      <a16:creationId xmlns:a16="http://schemas.microsoft.com/office/drawing/2014/main" id="{46C9F044-2D90-49A2-8FBE-EAB42B3A8968}"/>
                    </a:ext>
                  </a:extLst>
                </p:cNvPr>
                <p:cNvGrpSpPr/>
                <p:nvPr userDrawn="1"/>
              </p:nvGrpSpPr>
              <p:grpSpPr>
                <a:xfrm>
                  <a:off x="-2866744" y="518074"/>
                  <a:ext cx="168701" cy="132575"/>
                  <a:chOff x="-2866744" y="518074"/>
                  <a:chExt cx="168701" cy="132575"/>
                </a:xfrm>
              </p:grpSpPr>
              <p:cxnSp>
                <p:nvCxnSpPr>
                  <p:cNvPr id="72" name="Rechte verbindingslijn 71">
                    <a:extLst>
                      <a:ext uri="{FF2B5EF4-FFF2-40B4-BE49-F238E27FC236}">
                        <a16:creationId xmlns:a16="http://schemas.microsoft.com/office/drawing/2014/main" id="{837DF4E0-D1F0-4B01-83D3-6D618F9A987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4805CC82-8C33-4C11-B81E-690982CBE18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C744B344-CE6E-4D11-9811-792404A77BA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48235E3D-26AD-4071-ACE3-7B662554D3B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6" name="Rechte verbindingslijn 75">
                    <a:extLst>
                      <a:ext uri="{FF2B5EF4-FFF2-40B4-BE49-F238E27FC236}">
                        <a16:creationId xmlns:a16="http://schemas.microsoft.com/office/drawing/2014/main" id="{F99DE1B2-C5F8-4558-BF03-A3BCC0E75C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1" name="Pijl: rechts 70">
                  <a:extLst>
                    <a:ext uri="{FF2B5EF4-FFF2-40B4-BE49-F238E27FC236}">
                      <a16:creationId xmlns:a16="http://schemas.microsoft.com/office/drawing/2014/main" id="{9F01A012-BB42-4129-9FC4-02D4FFC9F30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8" name="Rechte verbindingslijn 47">
                <a:extLst>
                  <a:ext uri="{FF2B5EF4-FFF2-40B4-BE49-F238E27FC236}">
                    <a16:creationId xmlns:a16="http://schemas.microsoft.com/office/drawing/2014/main" id="{DBD901C3-E4BF-4E7A-8BA2-B054A1E9E12D}"/>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9" name="Rechte verbindingslijn 48">
                <a:extLst>
                  <a:ext uri="{FF2B5EF4-FFF2-40B4-BE49-F238E27FC236}">
                    <a16:creationId xmlns:a16="http://schemas.microsoft.com/office/drawing/2014/main" id="{A3C07F8C-A2DD-4AB7-8351-8794ED2E6F1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50" name="Rechthoek 49">
                <a:extLst>
                  <a:ext uri="{FF2B5EF4-FFF2-40B4-BE49-F238E27FC236}">
                    <a16:creationId xmlns:a16="http://schemas.microsoft.com/office/drawing/2014/main" id="{B7E6FFDA-D510-46DB-ACCF-40678A087BB9}"/>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51" name="Rechthoek 50">
                <a:extLst>
                  <a:ext uri="{FF2B5EF4-FFF2-40B4-BE49-F238E27FC236}">
                    <a16:creationId xmlns:a16="http://schemas.microsoft.com/office/drawing/2014/main" id="{674C729E-924F-4246-816F-E713F4D2421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52" name="Groep 51">
                <a:extLst>
                  <a:ext uri="{FF2B5EF4-FFF2-40B4-BE49-F238E27FC236}">
                    <a16:creationId xmlns:a16="http://schemas.microsoft.com/office/drawing/2014/main" id="{E5B108E1-6D07-4221-9E58-14264B25D115}"/>
                  </a:ext>
                </a:extLst>
              </p:cNvPr>
              <p:cNvGrpSpPr/>
              <p:nvPr userDrawn="1"/>
            </p:nvGrpSpPr>
            <p:grpSpPr>
              <a:xfrm>
                <a:off x="-2916763" y="769168"/>
                <a:ext cx="268738" cy="248381"/>
                <a:chOff x="-2916763" y="769168"/>
                <a:chExt cx="268738" cy="248381"/>
              </a:xfrm>
            </p:grpSpPr>
            <p:sp>
              <p:nvSpPr>
                <p:cNvPr id="62" name="Rechthoek 61">
                  <a:extLst>
                    <a:ext uri="{FF2B5EF4-FFF2-40B4-BE49-F238E27FC236}">
                      <a16:creationId xmlns:a16="http://schemas.microsoft.com/office/drawing/2014/main" id="{76EEB683-4282-4D32-B1B1-05D99FCBBE4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6D3CE232-A95E-4A61-9351-7C0054FAEEE6}"/>
                    </a:ext>
                  </a:extLst>
                </p:cNvPr>
                <p:cNvGrpSpPr/>
                <p:nvPr userDrawn="1"/>
              </p:nvGrpSpPr>
              <p:grpSpPr>
                <a:xfrm>
                  <a:off x="-2866744" y="827071"/>
                  <a:ext cx="168701" cy="132575"/>
                  <a:chOff x="-2866744" y="827071"/>
                  <a:chExt cx="168701" cy="132575"/>
                </a:xfrm>
              </p:grpSpPr>
              <p:cxnSp>
                <p:nvCxnSpPr>
                  <p:cNvPr id="65" name="Rechte verbindingslijn 64">
                    <a:extLst>
                      <a:ext uri="{FF2B5EF4-FFF2-40B4-BE49-F238E27FC236}">
                        <a16:creationId xmlns:a16="http://schemas.microsoft.com/office/drawing/2014/main" id="{7780735C-1510-4071-BD54-DEBDA0F5C8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E704CD47-111B-45D5-8397-F0CA1A0497E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C743B5F6-5E69-41B5-ABE1-A7F0CAF6E1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108A17FE-3A48-4AC6-BD33-CF39C924968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9" name="Rechte verbindingslijn 68">
                    <a:extLst>
                      <a:ext uri="{FF2B5EF4-FFF2-40B4-BE49-F238E27FC236}">
                        <a16:creationId xmlns:a16="http://schemas.microsoft.com/office/drawing/2014/main" id="{DE93FB0C-EF40-411F-9012-563F2840BB8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4" name="Pijl: rechts 63">
                  <a:extLst>
                    <a:ext uri="{FF2B5EF4-FFF2-40B4-BE49-F238E27FC236}">
                      <a16:creationId xmlns:a16="http://schemas.microsoft.com/office/drawing/2014/main" id="{B06BB2FF-E682-4637-8248-9322FC4A57A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762F9F87-14D4-46B6-92D7-3A54BD5DECD6}"/>
                  </a:ext>
                </a:extLst>
              </p:cNvPr>
              <p:cNvGrpSpPr/>
              <p:nvPr userDrawn="1"/>
            </p:nvGrpSpPr>
            <p:grpSpPr>
              <a:xfrm>
                <a:off x="-2916763" y="460171"/>
                <a:ext cx="268738" cy="248381"/>
                <a:chOff x="-2916763" y="460171"/>
                <a:chExt cx="268738" cy="248381"/>
              </a:xfrm>
            </p:grpSpPr>
            <p:sp>
              <p:nvSpPr>
                <p:cNvPr id="54" name="Rechthoek 53">
                  <a:extLst>
                    <a:ext uri="{FF2B5EF4-FFF2-40B4-BE49-F238E27FC236}">
                      <a16:creationId xmlns:a16="http://schemas.microsoft.com/office/drawing/2014/main" id="{9BD1F8E6-87DC-4B75-AD31-F8243E6AF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5" name="Groep 54">
                  <a:extLst>
                    <a:ext uri="{FF2B5EF4-FFF2-40B4-BE49-F238E27FC236}">
                      <a16:creationId xmlns:a16="http://schemas.microsoft.com/office/drawing/2014/main" id="{C33D638A-62D4-408A-8FFC-CBAC9E2344F3}"/>
                    </a:ext>
                  </a:extLst>
                </p:cNvPr>
                <p:cNvGrpSpPr/>
                <p:nvPr userDrawn="1"/>
              </p:nvGrpSpPr>
              <p:grpSpPr>
                <a:xfrm>
                  <a:off x="-2866744" y="518074"/>
                  <a:ext cx="168701" cy="132575"/>
                  <a:chOff x="-2866744" y="518074"/>
                  <a:chExt cx="168701" cy="132575"/>
                </a:xfrm>
              </p:grpSpPr>
              <p:cxnSp>
                <p:nvCxnSpPr>
                  <p:cNvPr id="57" name="Rechte verbindingslijn 56">
                    <a:extLst>
                      <a:ext uri="{FF2B5EF4-FFF2-40B4-BE49-F238E27FC236}">
                        <a16:creationId xmlns:a16="http://schemas.microsoft.com/office/drawing/2014/main" id="{FA91B139-BA75-45FC-887F-6D33C286BC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7E1A3F07-28E6-4651-94E0-2CC183F3887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04F7A947-3B70-44A8-85A0-5F965C82F15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0E1D93EB-3435-4550-8A6F-4EB33CE1E7A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1" name="Rechte verbindingslijn 60">
                    <a:extLst>
                      <a:ext uri="{FF2B5EF4-FFF2-40B4-BE49-F238E27FC236}">
                        <a16:creationId xmlns:a16="http://schemas.microsoft.com/office/drawing/2014/main" id="{2DB4B2BB-ADA8-493E-B844-06890109EEC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6" name="Pijl: rechts 55">
                  <a:extLst>
                    <a:ext uri="{FF2B5EF4-FFF2-40B4-BE49-F238E27FC236}">
                      <a16:creationId xmlns:a16="http://schemas.microsoft.com/office/drawing/2014/main" id="{2C73C87A-F3CC-4B65-970F-803C341247B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8" name="Groep 37">
              <a:extLst>
                <a:ext uri="{FF2B5EF4-FFF2-40B4-BE49-F238E27FC236}">
                  <a16:creationId xmlns:a16="http://schemas.microsoft.com/office/drawing/2014/main" id="{C4BA866B-FC6D-4DF9-97DE-C014657DA400}"/>
                </a:ext>
              </a:extLst>
            </p:cNvPr>
            <p:cNvGrpSpPr/>
            <p:nvPr userDrawn="1"/>
          </p:nvGrpSpPr>
          <p:grpSpPr>
            <a:xfrm>
              <a:off x="-938434" y="5326819"/>
              <a:ext cx="627798" cy="576693"/>
              <a:chOff x="-1753862" y="6112775"/>
              <a:chExt cx="759635" cy="697798"/>
            </a:xfrm>
          </p:grpSpPr>
          <p:grpSp>
            <p:nvGrpSpPr>
              <p:cNvPr id="39" name="Inspireren">
                <a:extLst>
                  <a:ext uri="{FF2B5EF4-FFF2-40B4-BE49-F238E27FC236}">
                    <a16:creationId xmlns:a16="http://schemas.microsoft.com/office/drawing/2014/main" id="{CA5440DA-B705-4CBE-AAAD-CBA2B56E8BF9}"/>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1" name="Freeform 12">
                  <a:extLst>
                    <a:ext uri="{FF2B5EF4-FFF2-40B4-BE49-F238E27FC236}">
                      <a16:creationId xmlns:a16="http://schemas.microsoft.com/office/drawing/2014/main" id="{077BE01F-206D-459C-B006-CD89AE883C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3">
                  <a:extLst>
                    <a:ext uri="{FF2B5EF4-FFF2-40B4-BE49-F238E27FC236}">
                      <a16:creationId xmlns:a16="http://schemas.microsoft.com/office/drawing/2014/main" id="{842A522E-196E-43F3-A679-ACD143FC7E4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3" name="Freeform 14">
                  <a:extLst>
                    <a:ext uri="{FF2B5EF4-FFF2-40B4-BE49-F238E27FC236}">
                      <a16:creationId xmlns:a16="http://schemas.microsoft.com/office/drawing/2014/main" id="{5B115A60-C2AC-4CA1-BC44-636D1A61A6C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40" name="Tekstvak 39">
                <a:extLst>
                  <a:ext uri="{FF2B5EF4-FFF2-40B4-BE49-F238E27FC236}">
                    <a16:creationId xmlns:a16="http://schemas.microsoft.com/office/drawing/2014/main" id="{6CD53097-0D0D-4859-A184-9A49CCAE807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 - 2 kolommen</a:t>
            </a:r>
            <a:endParaRPr lang="nl-NL" sz="1400" b="1" cap="all" spc="0" baseline="0" dirty="0">
              <a:solidFill>
                <a:sysClr val="windowText" lastClr="000000"/>
              </a:solidFill>
              <a:latin typeface="+mn-lt"/>
              <a:cs typeface="Calibri" panose="020F0502020204030204" pitchFamily="34" charset="0"/>
            </a:endParaRPr>
          </a:p>
        </p:txBody>
      </p:sp>
      <p:sp>
        <p:nvSpPr>
          <p:cNvPr id="29" name="Tijdelijke aanduiding voor afbeelding 28">
            <a:extLst>
              <a:ext uri="{FF2B5EF4-FFF2-40B4-BE49-F238E27FC236}">
                <a16:creationId xmlns:a16="http://schemas.microsoft.com/office/drawing/2014/main" id="{D3B79BBA-8746-41DC-B767-A8B13B525B11}"/>
              </a:ext>
            </a:extLst>
          </p:cNvPr>
          <p:cNvSpPr>
            <a:spLocks noGrp="1"/>
          </p:cNvSpPr>
          <p:nvPr>
            <p:ph type="pic" sz="quarter" idx="14" hasCustomPrompt="1"/>
          </p:nvPr>
        </p:nvSpPr>
        <p:spPr>
          <a:xfrm>
            <a:off x="4385890" y="0"/>
            <a:ext cx="7806110" cy="2868071"/>
          </a:xfrm>
          <a:custGeom>
            <a:avLst/>
            <a:gdLst>
              <a:gd name="connsiteX0" fmla="*/ 0 w 7806110"/>
              <a:gd name="connsiteY0" fmla="*/ 0 h 2868071"/>
              <a:gd name="connsiteX1" fmla="*/ 7806110 w 7806110"/>
              <a:gd name="connsiteY1" fmla="*/ 0 h 2868071"/>
              <a:gd name="connsiteX2" fmla="*/ 7806110 w 7806110"/>
              <a:gd name="connsiteY2" fmla="*/ 1071713 h 2868071"/>
              <a:gd name="connsiteX3" fmla="*/ 7713334 w 7806110"/>
              <a:gd name="connsiteY3" fmla="*/ 1238231 h 2868071"/>
              <a:gd name="connsiteX4" fmla="*/ 4822273 w 7806110"/>
              <a:gd name="connsiteY4" fmla="*/ 2868071 h 2868071"/>
              <a:gd name="connsiteX5" fmla="*/ 238465 w 7806110"/>
              <a:gd name="connsiteY5" fmla="*/ 284453 h 286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06110" h="2868071">
                <a:moveTo>
                  <a:pt x="0" y="0"/>
                </a:moveTo>
                <a:lnTo>
                  <a:pt x="7806110" y="0"/>
                </a:lnTo>
                <a:lnTo>
                  <a:pt x="7806110" y="1071713"/>
                </a:lnTo>
                <a:lnTo>
                  <a:pt x="7713334" y="1238231"/>
                </a:lnTo>
                <a:cubicBezTo>
                  <a:pt x="7048591" y="2338396"/>
                  <a:pt x="5935432" y="2868071"/>
                  <a:pt x="4822273" y="2868071"/>
                </a:cubicBezTo>
                <a:cubicBezTo>
                  <a:pt x="3160266" y="2860331"/>
                  <a:pt x="1541740" y="1785985"/>
                  <a:pt x="238465" y="284453"/>
                </a:cubicBezTo>
                <a:close/>
              </a:path>
            </a:pathLst>
          </a:custGeom>
          <a:solidFill>
            <a:schemeClr val="bg1">
              <a:lumMod val="75000"/>
            </a:schemeClr>
          </a:solidFill>
        </p:spPr>
        <p:txBody>
          <a:bodyPr wrap="square" lIns="0"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4272539"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8" y="1963738"/>
            <a:ext cx="4259839"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28C1145B-C1BB-4CF5-B3D1-172B1993C9FC}"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31" name="tekst">
            <a:extLst>
              <a:ext uri="{FF2B5EF4-FFF2-40B4-BE49-F238E27FC236}">
                <a16:creationId xmlns:a16="http://schemas.microsoft.com/office/drawing/2014/main" id="{B38D71CC-AEDB-4FC6-B46B-02E7D0B8B339}"/>
              </a:ext>
            </a:extLst>
          </p:cNvPr>
          <p:cNvSpPr>
            <a:spLocks noGrp="1"/>
          </p:cNvSpPr>
          <p:nvPr>
            <p:ph type="body" sz="quarter" idx="15" hasCustomPrompt="1"/>
          </p:nvPr>
        </p:nvSpPr>
        <p:spPr>
          <a:xfrm>
            <a:off x="5600918" y="3602182"/>
            <a:ext cx="5641871" cy="2706543"/>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p:txBody>
      </p:sp>
    </p:spTree>
    <p:extLst>
      <p:ext uri="{BB962C8B-B14F-4D97-AF65-F5344CB8AC3E}">
        <p14:creationId xmlns:p14="http://schemas.microsoft.com/office/powerpoint/2010/main" val="593703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Tekst + Beeld S">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E9527F1-B0AC-4BA9-A1DA-291F6D0A9553}"/>
              </a:ext>
            </a:extLst>
          </p:cNvPr>
          <p:cNvGrpSpPr/>
          <p:nvPr userDrawn="1"/>
        </p:nvGrpSpPr>
        <p:grpSpPr>
          <a:xfrm>
            <a:off x="12377595" y="-1"/>
            <a:ext cx="3693386" cy="6688475"/>
            <a:chOff x="-3786165" y="-1"/>
            <a:chExt cx="3693386" cy="6688475"/>
          </a:xfrm>
        </p:grpSpPr>
        <p:sp>
          <p:nvSpPr>
            <p:cNvPr id="10" name="Rechthoek 9">
              <a:extLst>
                <a:ext uri="{FF2B5EF4-FFF2-40B4-BE49-F238E27FC236}">
                  <a16:creationId xmlns:a16="http://schemas.microsoft.com/office/drawing/2014/main" id="{9A90E5B5-65A3-4F03-8EF3-2A9F3D346B48}"/>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1" name="Ovaal 10">
              <a:extLst>
                <a:ext uri="{FF2B5EF4-FFF2-40B4-BE49-F238E27FC236}">
                  <a16:creationId xmlns:a16="http://schemas.microsoft.com/office/drawing/2014/main" id="{537E3D66-3EBB-4F0B-9D45-140F21968A6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F5C6161F-5182-4C4B-B4AE-BDC769A2D47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23099CDE-7812-4056-B09C-C596AC946896}"/>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F705F398-A08A-4BF5-9018-591F5940E77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F1B6976E-0E31-498D-8393-F9AFA1D1389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5D4F61DA-3CBC-4540-8658-D0F97608CE5A}"/>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DC127C16-E312-41CB-BCE4-169DD61EAB7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8B16F12A-08B1-4A6F-830F-FB3F8CEB6CE9}"/>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98529E6E-CE63-4A61-99F4-79D52D37019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305A6833-5C22-4397-AAD5-0A9C7708D2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2826859-CFCC-402C-9F76-A617E88F9C3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4EDCCF80-E7B2-4063-842A-0E99DADC82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695AAE94-63D9-4A5B-8D3D-C5805C6EEA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9548073D-78A9-4664-A425-C182050AEDF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05B3118-5105-4731-912A-1010DD4AD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F979FFB-5833-4FC2-887A-1EB7B0F0C23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A77AAF69-33EC-4D3E-8D95-706FBF2C136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123C8AC-8B11-4ECC-806E-67313F93B66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0A04D055-C07B-47D7-B0F8-0FD54477AA0C}"/>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4C0843B7-D96C-4E16-A2F0-1F97AA04B15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8F3A6685-5E1C-45EB-9251-E2E1F7862EF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909AAE0B-30B7-4228-A0F0-257E4883F67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F4A4E398-1DD3-4E8B-80C8-A68D7343C42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9A12567-1D6D-437A-8EC5-720A08328F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63307155-4502-4B02-BFE8-E24D1A35FD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91D42E6F-5348-40F2-BC98-D8E3CE94F39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E186878B-23B8-4D8A-B6AA-8B56A4F59D4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25D867FC-E41F-43DA-BF4A-49BED822F9B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B2066D8-E7BE-47CD-8584-4AC08862228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CD2F928A-DE15-4586-95DC-CBC683E025B9}"/>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958230F-1F1A-4B72-9D26-FB85F402FC26}"/>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C0168866-CF92-4F84-8FEE-1CB48058E42C}"/>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67F1E803-1787-4C19-B399-8997814AB73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F8F9E788-8BA7-47F2-AC37-B6CB91A39B9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A103BB56-672F-4398-95CB-33672D676FBB}"/>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445CA1AA-C9BA-449D-A19D-EB0D5FF7973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1CF5741B-DF21-4E9F-929C-D44EB1B140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BDB6B377-7F85-46C1-8D84-98E346CC013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94F9B3D5-AAB6-459E-8DEC-57AB88D61FC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B548E407-9C69-4E40-AB22-FA56C839C71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F091F690-718D-4C81-8A02-80ED6C8FD6B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5DB9E6B9-E571-420D-B317-D16E7576D375}"/>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08F2BF66-BF1A-46CE-A66B-B55D15B0713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D9201A3-BB02-4A44-B9DF-0A76214EA61E}"/>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49EFCF8A-7E58-41C7-8299-422564E8D2B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2570A8EE-C351-446C-A6DD-937A7F1FF1A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73003F9E-86CD-496C-B94B-05AD0E9FF54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5FF96AD2-C5EF-4E3A-8EEA-BC08A4488387}"/>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9FE73AA5-6E08-4F6E-9551-EDBFED2244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E91E94B2-0526-43F1-808B-B2195D2B1491}"/>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A218E41-7396-490F-B64C-6B06B7F49898}"/>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EE539437-018C-4ED6-8496-F426ECC3821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F0CC9EDA-BB72-45C2-94C4-874D005F7A1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CCCF9C3-AD93-4FB4-A320-083B116ECCE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DC150851-5605-4CAB-BFD7-A63191E2146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413361AD-A742-4E6B-A402-5C4D3FDD5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0C66B448-FCAA-4ED6-894F-B6E094445F63}"/>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4B50EC1A-5908-47A5-BE61-EA8A5B85E3D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91C26857-9F74-4EAE-B076-E6BFB5BE727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52C4AF9E-8A61-4E11-9B27-9EDB1225F2F0}"/>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28F8D54A-AE00-40F6-A54C-C6649730824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A031D4F4-1DE1-4698-BC0F-9685334164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FAB1E17-BFC4-4A7E-9733-7445BA3C0F9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44DCBC25-7DEB-4D2B-B84B-A608F2E52DD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511960DE-BD2E-4AFE-8789-A3A09A7B35A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310B149D-2E5D-4BE2-8AE8-70DA2CFE843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2FC18E2E-558C-4527-BC54-C9A8538BB892}"/>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612DFB08-6929-42AD-97A2-2C1E5E8C66D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4E6530ED-0FCB-4E3B-9896-24071A333EEF}"/>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C1414464-D4EB-47B1-8C22-D4CDDD24DC47}"/>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81252B27-E3BD-4D66-A126-0A6192A10FE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679DBC54-1C73-438A-913D-CA37214543E7}"/>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F6A6C9FA-B3CA-4A62-B13B-5BB684B2828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EA355282-884C-4F94-8D79-443AC5DF89E5}"/>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D311076-30AB-4058-B444-0C8B89F935E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47849E90-0953-4572-B149-8F4B8FE2CF0E}"/>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88C9F06-B298-444F-A468-8D12B0596EF3}"/>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033361B3-DE82-4AC1-ADF4-AAC4EE638629}"/>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10C0F1F7-4A90-4974-A5E4-9DF80BF7BB8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8BDD8A7B-3B92-4047-80F6-775E118DC61C}"/>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A9BC7C23-CCBB-4321-9C25-1AB4EBF03E8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645BD7BE-D3F9-40BA-B85F-BFC6CDC4CA1F}"/>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C0054836-D030-4930-B2CD-206960F9BC56}"/>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DE9DCDA6-5AA2-4EBB-B13B-4F5128695BF3}"/>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84D9323-7473-4C55-91CC-3DD28301C287}"/>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C32AB920-950E-4F68-969D-0D97E824E4D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C3B2BAAA-ABBB-479F-B10F-982A341A4B8F}"/>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A214F258-A86D-4A78-A46D-697C986E170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0C133D5B-E6D3-44B6-A4D2-14858AB0673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6C22E0F-6A66-4033-B86B-CDBACB4C601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C1EF9792-73A7-41FF-B5B5-F8E7610C47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8F76C5A6-7654-4CB3-B257-59EACD1ECC9C}"/>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C2A5E8CB-2A36-42ED-A240-65E780AC8A2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13427365-DF01-4C1B-826D-9053FC0F309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B10D4D7A-8404-4884-85B9-CD8168480940}"/>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C2F0614A-C516-47FE-A518-7297082AFF7A}"/>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1F1F10FB-C1B4-46A9-A89B-14F1972FE14F}"/>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4843023D-6829-4A00-9F56-E89F9ACF7DC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682F71F-1B85-4A09-B46A-E15A3BF3F62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77C3843F-1A0B-47AA-9F31-A5CD787302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D77C5954-C4D1-4E44-9F99-5633A1ADE3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4DA2C594-9006-4A00-AA2A-D068B2C3F90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9947DB28-42A2-45B2-94DB-4AB85699D55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B6B2F3C9-928F-47C5-8D0E-C78E325E8BCA}"/>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A54BA71-057A-4862-8B17-1772EC67EF69}"/>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779BCD1D-32F8-4333-9292-AFCFE88F40D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2849E9A7-625F-4879-8088-D10A985F99B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C454264B-D843-4D36-AFDA-0F61234A9A6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BE499C7-2376-489F-A987-16BBD40293D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53851CF7-D99D-4879-83C2-F3B0B7E839E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1A6195AD-41A2-48C3-A0E2-910D5BEF013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6FE413F-1931-4004-9DEB-91AC8B3FD50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797E969D-1F6E-4B96-8C69-F9DBC7A619ED}"/>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C3C9AAAE-8141-4984-B86F-26889D0EEE3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E7647F20-C25F-4E2E-B0DC-D4B2F1179F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3C089EFA-0612-418F-84BF-C67E2869EA8D}"/>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87FBC6B4-B7C4-414F-B522-A3461FDE1DE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9D375E2D-23BE-4D94-8445-87976F3854CE}"/>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9D526A1D-452D-4E87-9055-183D4A99E9A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20C517C2-257A-494D-94D6-AD0F20B83E4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D3C4AA0F-957A-4597-911E-7483999BB93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65168E0B-56C7-4C2D-9F0E-95F5557BF0B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7A0F409F-1E37-4FAC-B218-56A6656D517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80CA940D-4C7D-4664-93B5-F2F60DFBC6E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5DB9FB43-7556-48B4-A274-689C63A29EA1}"/>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1D485AD6-34D8-477B-8579-C920318EE73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3EA2895-B489-42EF-A8BC-B542DB2885AD}"/>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0A94453F-9B2B-4FD2-8E57-C6EBE4A7A1F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A6631D2B-81E1-4646-B531-44291D0A9FC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EA9F96ED-F264-4EFE-AAF3-649266A7555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2E0555E0-BBD4-424E-86E9-89A658B9EC2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B041BD1E-D87E-441C-958D-A03939B6089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78A3A7AB-FE9E-4065-8387-5D3C364F180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83B00474-8F7D-4EA4-95E1-5F78DA9E55C4}"/>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261CC040-2740-487D-BEC1-E499C046006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F6CC39E4-ACDB-4F35-88C7-D96109783F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189C0A1A-1683-4462-B3BC-C6DDBADB6FA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80AB870-1D14-40BB-8BAA-600B4D28843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D765B7A5-8E2A-4797-8145-D939090B3A8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8" name="Tijdelijke aanduiding voor afbeelding 17">
            <a:extLst>
              <a:ext uri="{FF2B5EF4-FFF2-40B4-BE49-F238E27FC236}">
                <a16:creationId xmlns:a16="http://schemas.microsoft.com/office/drawing/2014/main" id="{5DACD8D6-5EAE-4075-BB58-BD5B79D75F28}"/>
              </a:ext>
            </a:extLst>
          </p:cNvPr>
          <p:cNvSpPr>
            <a:spLocks noGrp="1"/>
          </p:cNvSpPr>
          <p:nvPr>
            <p:ph type="pic" sz="quarter" idx="14" hasCustomPrompt="1"/>
          </p:nvPr>
        </p:nvSpPr>
        <p:spPr>
          <a:xfrm>
            <a:off x="4686009" y="0"/>
            <a:ext cx="7505992" cy="5703376"/>
          </a:xfrm>
          <a:custGeom>
            <a:avLst/>
            <a:gdLst>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bg1">
              <a:lumMod val="75000"/>
            </a:schemeClr>
          </a:solidFill>
        </p:spPr>
        <p:txBody>
          <a:bodyPr wrap="square"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4" name="Tijdelijke aanduiding voor tekst 13">
            <a:extLst>
              <a:ext uri="{FF2B5EF4-FFF2-40B4-BE49-F238E27FC236}">
                <a16:creationId xmlns:a16="http://schemas.microsoft.com/office/drawing/2014/main" id="{0885F72E-0E00-4A58-A248-7FF26EC6C79A}"/>
              </a:ext>
            </a:extLst>
          </p:cNvPr>
          <p:cNvSpPr>
            <a:spLocks noGrp="1"/>
          </p:cNvSpPr>
          <p:nvPr>
            <p:ph type="body" sz="quarter" idx="13" hasCustomPrompt="1"/>
          </p:nvPr>
        </p:nvSpPr>
        <p:spPr>
          <a:xfrm>
            <a:off x="547689" y="1963738"/>
            <a:ext cx="9879800" cy="4344987"/>
          </a:xfrm>
          <a:custGeom>
            <a:avLst/>
            <a:gdLst>
              <a:gd name="connsiteX0" fmla="*/ 0 w 9864301"/>
              <a:gd name="connsiteY0" fmla="*/ 0 h 4344987"/>
              <a:gd name="connsiteX1" fmla="*/ 7040623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0" fmla="*/ 0 w 9864301"/>
              <a:gd name="connsiteY0" fmla="*/ 0 h 4344987"/>
              <a:gd name="connsiteX1" fmla="*/ 5661274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7" fmla="*/ 0 w 9864301"/>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735106 w 9879800"/>
              <a:gd name="connsiteY3" fmla="*/ 1090384 h 4344987"/>
              <a:gd name="connsiteX4" fmla="*/ 9879800 w 9879800"/>
              <a:gd name="connsiteY4" fmla="*/ 1819720 h 4344987"/>
              <a:gd name="connsiteX5" fmla="*/ 9864301 w 9879800"/>
              <a:gd name="connsiteY5" fmla="*/ 4344987 h 4344987"/>
              <a:gd name="connsiteX6" fmla="*/ 0 w 9879800"/>
              <a:gd name="connsiteY6" fmla="*/ 4344987 h 4344987"/>
              <a:gd name="connsiteX7" fmla="*/ 0 w 9879800"/>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879800 w 9879800"/>
              <a:gd name="connsiteY3" fmla="*/ 1819720 h 4344987"/>
              <a:gd name="connsiteX4" fmla="*/ 9864301 w 9879800"/>
              <a:gd name="connsiteY4" fmla="*/ 4344987 h 4344987"/>
              <a:gd name="connsiteX5" fmla="*/ 0 w 9879800"/>
              <a:gd name="connsiteY5" fmla="*/ 4344987 h 4344987"/>
              <a:gd name="connsiteX6" fmla="*/ 0 w 9879800"/>
              <a:gd name="connsiteY6"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9800" h="4344987">
                <a:moveTo>
                  <a:pt x="0" y="0"/>
                </a:moveTo>
                <a:lnTo>
                  <a:pt x="5661274" y="0"/>
                </a:lnTo>
                <a:cubicBezTo>
                  <a:pt x="7152924" y="923219"/>
                  <a:pt x="9179295" y="1095555"/>
                  <a:pt x="9879800" y="1819720"/>
                </a:cubicBezTo>
                <a:cubicBezTo>
                  <a:pt x="9874634" y="2661476"/>
                  <a:pt x="9869467" y="3503231"/>
                  <a:pt x="9864301" y="4344987"/>
                </a:cubicBezTo>
                <a:lnTo>
                  <a:pt x="0" y="4344987"/>
                </a:lnTo>
                <a:lnTo>
                  <a:pt x="0" y="0"/>
                </a:lnTo>
                <a:close/>
              </a:path>
            </a:pathLst>
          </a:custGeom>
        </p:spPr>
        <p:txBody>
          <a:bodyPr wrap="square">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7750823A-7BF5-4BBC-96D8-6C913DDD682C}"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2284732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Tekst + Beeld M">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2D761A1-3E3D-4318-8C84-1C0B13F364EB}"/>
              </a:ext>
            </a:extLst>
          </p:cNvPr>
          <p:cNvGrpSpPr/>
          <p:nvPr userDrawn="1"/>
        </p:nvGrpSpPr>
        <p:grpSpPr>
          <a:xfrm>
            <a:off x="12377595" y="-1"/>
            <a:ext cx="3693386" cy="6688475"/>
            <a:chOff x="-3786165" y="-1"/>
            <a:chExt cx="3693386" cy="6688475"/>
          </a:xfrm>
        </p:grpSpPr>
        <p:sp>
          <p:nvSpPr>
            <p:cNvPr id="13" name="Rechthoek 12">
              <a:extLst>
                <a:ext uri="{FF2B5EF4-FFF2-40B4-BE49-F238E27FC236}">
                  <a16:creationId xmlns:a16="http://schemas.microsoft.com/office/drawing/2014/main" id="{0D7C74B3-7821-4283-A1FD-142D72E1A9B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4" name="Ovaal 13">
              <a:extLst>
                <a:ext uri="{FF2B5EF4-FFF2-40B4-BE49-F238E27FC236}">
                  <a16:creationId xmlns:a16="http://schemas.microsoft.com/office/drawing/2014/main" id="{1913380C-78DC-4A82-B163-BAA1F96D3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67823A1-BA8C-49C4-A01E-FA1A74715095}"/>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 name="Ovaal 15">
              <a:extLst>
                <a:ext uri="{FF2B5EF4-FFF2-40B4-BE49-F238E27FC236}">
                  <a16:creationId xmlns:a16="http://schemas.microsoft.com/office/drawing/2014/main" id="{4D9C68C0-2031-4924-86B5-EA309EC7BAF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789E2C99-DAE9-488B-9ED2-2CADD22818A8}"/>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9501E5DB-0D28-411E-A8F4-336BB0ADECD1}"/>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417B3E92-3501-4C6C-81C1-7BF45EA8B7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263D8C07-F846-4238-A4E6-7934088C83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E074457F-2E48-48C4-8829-4232E9618C5A}"/>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79820697-0DD3-431B-A373-6D00AEB59F1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CBB8591E-3979-4561-ABDE-B69B2568A44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9D1FF29-4231-4B16-B330-F0C2EBA91384}"/>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900088CA-F49A-4200-A332-3D264CF8D3A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E8F7BAC5-5367-40D3-95E1-28D7ED9E2A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D54AA7B1-CFFE-4809-80EC-EA3FF2F2916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7887E856-B74A-49FA-B1E8-3DC1663B968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60F148B9-DF4D-4597-A42A-FF82E85DC5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564D8E59-2388-464A-A06A-654A79E125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241CB7D-8B43-4C48-B0A0-09B2A3EBDA7F}"/>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6883D421-98CC-4F2B-871B-7A5EF6BAB79E}"/>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03A3DBCD-8585-4BCA-8FA6-861B7FA035D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ACB1DA54-8A23-41C3-B1E5-08746D9F0AB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E50FFC-EC65-459F-B946-33FC6749A92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45D1D64F-C062-4216-A1AA-8B81A3A0BAB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33AE0417-806A-45A1-9A7F-D0E02C4B94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88EE83AF-0694-4C8B-B448-391BB6DC220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7359C984-07BC-48E7-A638-FEBA1BF7623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2A6A851E-7E5E-4A9F-93BE-7E62FA85E6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9EF7839F-F757-46BB-9A12-31AA6E0198E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9F11B8E-5F85-4635-9E61-54E0685CA99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7AE7C66F-69D2-4E5E-9BB3-96B739314B07}"/>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EC6833B8-2769-473F-B633-B07FA5F49C4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220A144-00EC-42B8-962C-F820E32CC893}"/>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383AF98E-2B06-4A82-AF17-56C5CE33A31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33F54CB7-A3C8-4C45-8E14-296C4F0E17C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4882D6CA-4146-4669-8DEC-24E097264308}"/>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4FCF131-1E96-4A13-8BAF-216D08AFA51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BA996AB9-ACCF-4ED7-A274-51AD391190E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F370019C-E0A0-461E-BA2A-B5937712D36F}"/>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81C568FB-3744-4D84-B987-8E79A4586A1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D4A761E7-5F3E-4886-9613-7F84AA90635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3C01EE3C-D4E7-4AFE-926C-A64DA99172F1}"/>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3C740B81-B8FA-4F8B-A8E8-073D1A8AE0EE}"/>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C0916C84-B0ED-424E-85DB-0C1E6AF4A1A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97F6FC5-2E00-43EC-861F-C5A9BF08A94C}"/>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879AD9E2-0DE6-431A-9D30-8EF2BBF1361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1823E4E0-F241-43AE-ACA3-7F5999161D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B3FFC878-740F-4349-A329-DAF3BD78CBAA}"/>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6FBCA6B-D77E-4EDB-81B8-E9F4F5685051}"/>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582F9A75-5FAA-4631-8B52-33C475D7F6C6}"/>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A312EA9B-327F-4048-B83A-A8BE264913D2}"/>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5C927AA0-A5C8-4AC2-818F-C372DF43CA76}"/>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BA1C38F6-5CC7-467D-9527-956E6F94778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D9391D6-DA35-4C92-8260-48CB952DC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534E4ED1-B022-49E6-B636-84A3BD89DBB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E35929BA-6B2F-4990-A94F-4EC4E79688B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2BD08052-D7F6-4154-8BB6-9EC11443C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16CA6586-FF81-43B8-AB52-F9469424310C}"/>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D8309D98-5528-4BA5-9486-4A16283CC2D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A3843BE6-11F7-4DDB-AA69-A965118E44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B731642B-2115-4374-AF64-CCDAD0BBA72D}"/>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DDCE3EA3-7C34-4457-AFD5-3FB04B0CD7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67328D7C-433E-4610-9243-91CD70F754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21CDC14-CC04-4B8C-AF3B-B19D117D3F3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74A72436-A3CE-4A8E-874E-FF259CCCB62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A7044790-D2C3-4F18-9792-7B26343D6F63}"/>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0749FF5-6872-42DF-A2EC-C1A951CD5F18}"/>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13F832F5-74CC-4E8F-AB4C-3ADBD3ECC52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m</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5950765"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11" name="Tijdelijke aanduiding voor afbeelding 10">
            <a:extLst>
              <a:ext uri="{FF2B5EF4-FFF2-40B4-BE49-F238E27FC236}">
                <a16:creationId xmlns:a16="http://schemas.microsoft.com/office/drawing/2014/main" id="{6D76FEA7-21C6-4BC1-A2CA-A192BE27D87A}"/>
              </a:ext>
            </a:extLst>
          </p:cNvPr>
          <p:cNvSpPr>
            <a:spLocks noGrp="1"/>
          </p:cNvSpPr>
          <p:nvPr>
            <p:ph type="pic" sz="quarter" idx="14" hasCustomPrompt="1"/>
          </p:nvPr>
        </p:nvSpPr>
        <p:spPr>
          <a:xfrm>
            <a:off x="6241235" y="0"/>
            <a:ext cx="5950765" cy="6874365"/>
          </a:xfrm>
          <a:custGeom>
            <a:avLst/>
            <a:gdLst>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2554784 w 5950765"/>
              <a:gd name="connsiteY8" fmla="*/ 6466934 h 6874365"/>
              <a:gd name="connsiteX9" fmla="*/ 62660 w 5950765"/>
              <a:gd name="connsiteY9" fmla="*/ 237369 h 6874365"/>
              <a:gd name="connsiteX0" fmla="*/ 1861 w 5952626"/>
              <a:gd name="connsiteY0" fmla="*/ 0 h 6874365"/>
              <a:gd name="connsiteX1" fmla="*/ 3001993 w 5952626"/>
              <a:gd name="connsiteY1" fmla="*/ 0 h 6874365"/>
              <a:gd name="connsiteX2" fmla="*/ 4509059 w 5952626"/>
              <a:gd name="connsiteY2" fmla="*/ 0 h 6874365"/>
              <a:gd name="connsiteX3" fmla="*/ 5952626 w 5952626"/>
              <a:gd name="connsiteY3" fmla="*/ 0 h 6874365"/>
              <a:gd name="connsiteX4" fmla="*/ 5952626 w 5952626"/>
              <a:gd name="connsiteY4" fmla="*/ 6858000 h 6874365"/>
              <a:gd name="connsiteX5" fmla="*/ 4509059 w 5952626"/>
              <a:gd name="connsiteY5" fmla="*/ 6858000 h 6874365"/>
              <a:gd name="connsiteX6" fmla="*/ 4509059 w 5952626"/>
              <a:gd name="connsiteY6" fmla="*/ 6874365 h 6874365"/>
              <a:gd name="connsiteX7" fmla="*/ 2772615 w 5952626"/>
              <a:gd name="connsiteY7" fmla="*/ 6874365 h 6874365"/>
              <a:gd name="connsiteX8" fmla="*/ 2556645 w 5952626"/>
              <a:gd name="connsiteY8" fmla="*/ 6466934 h 6874365"/>
              <a:gd name="connsiteX9" fmla="*/ 1861 w 5952626"/>
              <a:gd name="connsiteY9"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0765" h="6874365">
                <a:moveTo>
                  <a:pt x="0" y="0"/>
                </a:moveTo>
                <a:lnTo>
                  <a:pt x="3000132" y="0"/>
                </a:lnTo>
                <a:lnTo>
                  <a:pt x="4507198" y="0"/>
                </a:lnTo>
                <a:lnTo>
                  <a:pt x="5950765" y="0"/>
                </a:lnTo>
                <a:lnTo>
                  <a:pt x="5950765" y="6858000"/>
                </a:lnTo>
                <a:lnTo>
                  <a:pt x="4507198" y="6858000"/>
                </a:lnTo>
                <a:lnTo>
                  <a:pt x="4507198" y="6874365"/>
                </a:lnTo>
                <a:lnTo>
                  <a:pt x="2770754" y="6874365"/>
                </a:lnTo>
                <a:cubicBezTo>
                  <a:pt x="1389969" y="5788255"/>
                  <a:pt x="71531" y="4806055"/>
                  <a:pt x="0" y="0"/>
                </a:cubicBez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DE16A502-F537-4563-8110-E77277F53ABC}"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0166512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Tekst + Beeld L">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8C6F0A85-72FA-41B3-A965-FE09FD2B0D37}"/>
              </a:ext>
            </a:extLst>
          </p:cNvPr>
          <p:cNvGrpSpPr/>
          <p:nvPr userDrawn="1"/>
        </p:nvGrpSpPr>
        <p:grpSpPr>
          <a:xfrm>
            <a:off x="12377595" y="-1"/>
            <a:ext cx="3693386" cy="6688475"/>
            <a:chOff x="-3786165" y="-1"/>
            <a:chExt cx="3693386" cy="6688475"/>
          </a:xfrm>
        </p:grpSpPr>
        <p:sp>
          <p:nvSpPr>
            <p:cNvPr id="11" name="Rechthoek 10">
              <a:extLst>
                <a:ext uri="{FF2B5EF4-FFF2-40B4-BE49-F238E27FC236}">
                  <a16:creationId xmlns:a16="http://schemas.microsoft.com/office/drawing/2014/main" id="{0AF66716-A7DA-48A6-8E3A-9442720B4A2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2C2F046B-FB09-4EAD-9B7D-CFBDD5A3719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2E5E32F2-F3FB-4B64-82C4-68DF761BC502}"/>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F7850D35-30C7-4F8C-89AD-45C35E492FA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E0C725A2-7A31-4629-94C1-E6FF09FA8009}"/>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B7ED5201-B099-4227-9CAE-0B1DC05E946B}"/>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8CD9FBC2-D35B-4958-BCE0-AE6CC0E27830}"/>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96BCDF3D-8B2A-4A93-99C8-169472FBB216}"/>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20C56081-0DF7-4945-BD67-2C0EAD7F51BE}"/>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C1C1E83E-5858-440E-93FC-DB2A9733F10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52A35218-263D-4EE7-8BB9-CCCED43243C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BA14D1AB-A34E-481A-BD5C-13FC6765009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C0F64E8F-F0E4-4676-8677-3D4EDEED703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5DEA2B60-C883-44B2-93EE-EB6D4F43D2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3F388505-F39B-45D8-A9E7-5E0CBBD69A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FFEFFBA1-E440-45DD-86C1-706BA9B120A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FF1EF333-0F4F-4F5E-A83F-08B987C121C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FE4C571F-4133-4955-9DFF-7882787DD14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0AA729B0-7B9B-4F32-A246-1232DE5B30F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F226D41-6FF2-4562-B145-4C327BCFCA04}"/>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91D12E3A-1A84-48D3-AFB8-258994C9A99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911F6061-F173-4A8E-9824-D831B89DDD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D214435-9ED5-494E-9FAB-6AC7C6E408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A4CFAC74-69A0-45BB-924A-21B617094C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4EB67416-D055-4180-B1B1-9CBF6AC5D18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B0132B0-AE2D-496F-AAA8-E4CFCAC7F35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D7E828FA-9E93-4CF7-A440-FE9721F332C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167E21B-C941-40DB-8772-2E8013F894F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5704382E-74C2-4E96-AE5A-7D4C7CC3C77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F40CB28D-AEDE-4A29-B109-E1F53062D49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636F31D7-676C-4180-8DB7-2A7DD3AB4F00}"/>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1AE332D-34AC-47B4-89B9-9BD8301E10C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80F98B9-B387-498A-9175-D065A64300AA}"/>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B3F0137D-5476-45CC-9936-40E56CBEBCF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12606A85-4A90-46CE-B7EF-06D361F83F1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C0C47A60-A49B-4EE5-9D5A-C7110AAB9F4E}"/>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B3E59417-C4D6-4F1C-A80F-13CA2FBFBD4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4EB7792E-3E97-4310-8593-F2893BC6635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B6C1EB8-BFE3-434F-9A2B-A235C2653E3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799C23EA-E287-40C5-8BDE-4DF8AE8D05D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9A8A1AE5-2589-4CA4-A828-A86C18FAB89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75EE152E-1B88-4478-B05D-54C057751B1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4153F53E-C962-4322-A18B-3D3FC341A0B9}"/>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B9A14C3B-AD2F-4636-8EF0-5D8166BF4C2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34936ED2-CF39-4097-A7EF-D7A4BE2015C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F4DA863C-E2A5-4EE1-AC1B-F77781491D8C}"/>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823BD5D1-62A3-4527-B38A-6A241C970C2B}"/>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457A9AF2-4520-4BCD-953F-C9EE7CB0FB9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B31165C-1E13-4332-968F-9586DA6B6F5F}"/>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12BDBF5F-8ED6-400D-9FD7-22F610C391A9}"/>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C22ECC51-1A32-4DB3-80D2-E0D72D35D7FE}"/>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F1A6B47-709F-488A-8C91-FF2DEFCCA87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D04A7F2F-CC39-40F5-BAAD-70CAC7A8519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1C469BA-C9C5-40B9-B95E-2E0388E0D8D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7A41CF9F-1210-48AF-8DED-032FC058B93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C809EAC-88CA-4F27-9388-C60E69594A9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78281CC7-6369-4029-B5B5-644126D2637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86B3BA5B-4E5A-462F-947E-CDE1D28E9B0D}"/>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C2813F39-0B59-42C5-A4AD-89BC4B5C9D2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B4916925-8A7A-45F9-A4BD-EB77737DFF0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9166A0-76F4-4CE1-B46F-74C688AC8B92}"/>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9CFB9DC3-7BD0-441E-BED8-48FE3BCF32F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6CB410E-7DB1-4372-BF9E-2BC95A2AF19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8E9CB2B1-46D3-4430-9F54-0DA8CC2003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33C17C36-DE69-4BF4-AB51-3B337F90BB8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B3B3066-B155-4646-9A68-78443288341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1A8DD116-5ADC-449B-82CD-CD1308D4BF0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B28EB8BC-2FED-45CA-94CD-BC54F1CFD0F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B8392306-22A2-4BDE-A295-3E22936BF22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D9F40525-E1D0-41FD-AF9C-30855B32210C}"/>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228D2141-C29E-4171-969B-D9F979266CE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02E7889C-1239-4C50-889D-110A22D69DA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777D8A95-AC32-49BC-9AA8-4983C714719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9BC5F7AB-7323-498E-B86B-75E49A6DA04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7A2CA8E0-1A9B-4D61-BCE8-CB53EE5FAA3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5349BB21-525A-4DA0-8C5E-47C4952E54D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1634876E-EF53-47AA-A419-3A6F0B082708}"/>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0AD0CEE-3513-4B4C-938D-ED5239DF3AC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9B0F1109-C271-4C36-8527-3C3D688D911B}"/>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AC8EE8D8-D953-46CB-AD96-18866595271D}"/>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59D483B8-9B9E-4891-845E-209BCF723F28}"/>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73C9D174-32B4-45E5-AC14-F5AD5C6A7EF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7BF3CE45-B79D-4B21-A2DC-074D2A4E5DB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67A21371-091D-49E9-A06F-D8F6234789A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1028657D-95BB-4872-A87C-42DF66AA425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CD1A746-5131-43D8-A14F-EE58748E4EF1}"/>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DA5CE3EB-0095-43C0-AC16-F23225D1057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68BC6936-0A21-41EB-ADB8-A5B30B60A4B1}"/>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1615AE4-E42B-4DB5-9979-BB81A3F4D89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C6C8DFB3-BD0E-45C2-9254-AE2F995E35CB}"/>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935A8409-5ADE-413E-8FD0-FD4F623917D9}"/>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3BAB3EF6-B618-44B4-83CD-D8BD3E97325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0C94AB07-2903-4048-97E9-6B80AB8180A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718351B0-EC43-4C07-884D-C394D1C33FA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2AF50AC6-6C4A-432C-BE5E-3926330861F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C69FBCD7-3739-4773-9FBB-6B8D221EE3B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96E8965-C0D0-41FE-87B5-77003F35BAED}"/>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B208C3-578F-47E8-9876-0EE61EF9E214}"/>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C0C6F0E3-EC94-4A9F-B630-CF3E82BB334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41628FB-3A51-49F0-8300-4D18E4BD007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D733552E-19D5-4C22-991F-35BBCD551C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BC9D70E0-7324-42DF-8ADB-29EE37CDB53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DAB14502-3FAB-4BF6-BB4B-9725B262C53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4CDA981A-E800-45AE-9B97-EBEC465A313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46E009BB-F916-4D5E-A68F-1D6FE6C73CD9}"/>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3C2A464-33A1-456A-AAD6-345A64B33894}"/>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A93C63BB-626B-4C2D-99F7-504C247574C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AA166B90-B1C6-4335-9BEE-3F2DFA13280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AB57DFBF-FDF5-4140-B5F7-C5B23FD283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F0677E4C-04E2-4AD1-B775-A9F41DF97D6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690D505F-5F5D-4434-B88D-A3CCF67461C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61616C8B-66FD-49C0-BB46-52F2B2FDD60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E98478DD-2FD3-46D8-B81D-4CCABE84CE77}"/>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BAE9B0B6-21A5-4B4C-80DA-C6FB9B092D8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0D05FED5-6510-45B8-AED1-B70318A36C1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B279606A-9D44-47ED-BA81-47536B9AFB8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777965B2-2976-40DD-AEF6-DDA4F47A3C63}"/>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71AFBB9A-BA0A-4B05-86A8-BA32C0848B80}"/>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630B6BC2-0860-465F-ABC7-93BAA5E7E481}"/>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85E38FB8-9A5E-43B4-98BD-6C1CA66E03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515E3705-F164-42CE-ABB7-85216A88F26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AB4FB9C8-A446-4BA0-B2A3-D836321918F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25FC5996-79DD-4211-A23E-4EA7FF69691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D3EE4207-066E-490A-8311-33B0D9A448E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9ACF1606-DDE8-4DB2-80EF-759EAD051B1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C1468EE8-BBC5-42A2-8B25-FC57EE058454}"/>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DCAA830C-AFDB-4806-B93D-D909D404564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E9E12FD-9A53-4AA8-9F24-E67A11BE84D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DA69DD63-DA73-4B1C-9F52-5EA7F46228E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D6172A2F-4ED3-4C95-A9D9-AA9CF8829E7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4F748A07-42B1-4F02-BCCC-20B475A15EB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FF4732DB-2EC0-4A95-8571-7327908BB64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927403A5-8FFA-4387-BFD9-06AFA017D68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C906447E-675C-47AE-ACF4-1B7AD1832C3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7B5F7959-F233-46A7-85DC-2B737F4C515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BECE6C63-6428-4B75-8458-414A461D7AF4}"/>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48F89020-84C7-4EE9-9068-12696F6C3BE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EBDD5C31-A886-4078-9F1E-481CAAD5246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14D762F-5FDF-4AFE-A5D3-41C9119FAFE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7E64847B-526A-4F7C-A0F0-8EB21F2923F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L</a:t>
            </a:r>
            <a:endParaRPr lang="nl-NL" sz="1400" b="1" cap="all" spc="0" baseline="0" dirty="0">
              <a:solidFill>
                <a:sysClr val="windowText" lastClr="000000"/>
              </a:solidFill>
              <a:latin typeface="+mn-lt"/>
              <a:cs typeface="Calibri" panose="020F0502020204030204" pitchFamily="34" charset="0"/>
            </a:endParaRPr>
          </a:p>
        </p:txBody>
      </p:sp>
      <p:sp>
        <p:nvSpPr>
          <p:cNvPr id="20" name="Tijdelijke aanduiding voor afbeelding 19">
            <a:extLst>
              <a:ext uri="{FF2B5EF4-FFF2-40B4-BE49-F238E27FC236}">
                <a16:creationId xmlns:a16="http://schemas.microsoft.com/office/drawing/2014/main" id="{9FFAA759-9847-479B-B929-7E8AD15A267C}"/>
              </a:ext>
            </a:extLst>
          </p:cNvPr>
          <p:cNvSpPr>
            <a:spLocks noGrp="1"/>
          </p:cNvSpPr>
          <p:nvPr>
            <p:ph type="pic" sz="quarter" idx="14" hasCustomPrompt="1"/>
          </p:nvPr>
        </p:nvSpPr>
        <p:spPr>
          <a:xfrm>
            <a:off x="3483247" y="0"/>
            <a:ext cx="8708753" cy="6858000"/>
          </a:xfrm>
          <a:custGeom>
            <a:avLst/>
            <a:gdLst>
              <a:gd name="connsiteX0" fmla="*/ 4869557 w 8753737"/>
              <a:gd name="connsiteY0" fmla="*/ 0 h 6858000"/>
              <a:gd name="connsiteX1" fmla="*/ 7458512 w 8753737"/>
              <a:gd name="connsiteY1" fmla="*/ 0 h 6858000"/>
              <a:gd name="connsiteX2" fmla="*/ 8226774 w 8753737"/>
              <a:gd name="connsiteY2" fmla="*/ 0 h 6858000"/>
              <a:gd name="connsiteX3" fmla="*/ 8753737 w 8753737"/>
              <a:gd name="connsiteY3" fmla="*/ 0 h 6858000"/>
              <a:gd name="connsiteX4" fmla="*/ 8753737 w 8753737"/>
              <a:gd name="connsiteY4" fmla="*/ 6858000 h 6858000"/>
              <a:gd name="connsiteX5" fmla="*/ 8226774 w 8753737"/>
              <a:gd name="connsiteY5" fmla="*/ 6858000 h 6858000"/>
              <a:gd name="connsiteX6" fmla="*/ 7458512 w 8753737"/>
              <a:gd name="connsiteY6" fmla="*/ 6858000 h 6858000"/>
              <a:gd name="connsiteX7" fmla="*/ 388154 w 8753737"/>
              <a:gd name="connsiteY7" fmla="*/ 6858000 h 6858000"/>
              <a:gd name="connsiteX8" fmla="*/ 388154 w 8753737"/>
              <a:gd name="connsiteY8" fmla="*/ 6857999 h 6858000"/>
              <a:gd name="connsiteX9" fmla="*/ 394311 w 8753737"/>
              <a:gd name="connsiteY9" fmla="*/ 6857999 h 6858000"/>
              <a:gd name="connsiteX10" fmla="*/ 402887 w 8753737"/>
              <a:gd name="connsiteY10" fmla="*/ 6857999 h 6858000"/>
              <a:gd name="connsiteX11" fmla="*/ 135429 w 8753737"/>
              <a:gd name="connsiteY11" fmla="*/ 5728976 h 6858000"/>
              <a:gd name="connsiteX12" fmla="*/ 2567627 w 8753737"/>
              <a:gd name="connsiteY12" fmla="*/ 2400449 h 6858000"/>
              <a:gd name="connsiteX13" fmla="*/ 4861770 w 8753737"/>
              <a:gd name="connsiteY13" fmla="*/ 106018 h 6858000"/>
              <a:gd name="connsiteX0" fmla="*/ 4782938 w 8667118"/>
              <a:gd name="connsiteY0" fmla="*/ 0 h 6858000"/>
              <a:gd name="connsiteX1" fmla="*/ 7371893 w 8667118"/>
              <a:gd name="connsiteY1" fmla="*/ 0 h 6858000"/>
              <a:gd name="connsiteX2" fmla="*/ 8140155 w 8667118"/>
              <a:gd name="connsiteY2" fmla="*/ 0 h 6858000"/>
              <a:gd name="connsiteX3" fmla="*/ 8667118 w 8667118"/>
              <a:gd name="connsiteY3" fmla="*/ 0 h 6858000"/>
              <a:gd name="connsiteX4" fmla="*/ 8667118 w 8667118"/>
              <a:gd name="connsiteY4" fmla="*/ 6858000 h 6858000"/>
              <a:gd name="connsiteX5" fmla="*/ 8140155 w 8667118"/>
              <a:gd name="connsiteY5" fmla="*/ 6858000 h 6858000"/>
              <a:gd name="connsiteX6" fmla="*/ 7371893 w 8667118"/>
              <a:gd name="connsiteY6" fmla="*/ 6858000 h 6858000"/>
              <a:gd name="connsiteX7" fmla="*/ 301535 w 8667118"/>
              <a:gd name="connsiteY7" fmla="*/ 6858000 h 6858000"/>
              <a:gd name="connsiteX8" fmla="*/ 301535 w 8667118"/>
              <a:gd name="connsiteY8" fmla="*/ 6857999 h 6858000"/>
              <a:gd name="connsiteX9" fmla="*/ 307692 w 8667118"/>
              <a:gd name="connsiteY9" fmla="*/ 6857999 h 6858000"/>
              <a:gd name="connsiteX10" fmla="*/ 316268 w 8667118"/>
              <a:gd name="connsiteY10" fmla="*/ 6857999 h 6858000"/>
              <a:gd name="connsiteX11" fmla="*/ 48810 w 8667118"/>
              <a:gd name="connsiteY11" fmla="*/ 5728976 h 6858000"/>
              <a:gd name="connsiteX12" fmla="*/ 2481008 w 8667118"/>
              <a:gd name="connsiteY12" fmla="*/ 2400449 h 6858000"/>
              <a:gd name="connsiteX13" fmla="*/ 4775151 w 8667118"/>
              <a:gd name="connsiteY13" fmla="*/ 106018 h 6858000"/>
              <a:gd name="connsiteX14" fmla="*/ 4782938 w 8667118"/>
              <a:gd name="connsiteY14" fmla="*/ 0 h 6858000"/>
              <a:gd name="connsiteX0" fmla="*/ 4824573 w 8708753"/>
              <a:gd name="connsiteY0" fmla="*/ 0 h 6858000"/>
              <a:gd name="connsiteX1" fmla="*/ 7413528 w 8708753"/>
              <a:gd name="connsiteY1" fmla="*/ 0 h 6858000"/>
              <a:gd name="connsiteX2" fmla="*/ 8181790 w 8708753"/>
              <a:gd name="connsiteY2" fmla="*/ 0 h 6858000"/>
              <a:gd name="connsiteX3" fmla="*/ 8708753 w 8708753"/>
              <a:gd name="connsiteY3" fmla="*/ 0 h 6858000"/>
              <a:gd name="connsiteX4" fmla="*/ 8708753 w 8708753"/>
              <a:gd name="connsiteY4" fmla="*/ 6858000 h 6858000"/>
              <a:gd name="connsiteX5" fmla="*/ 8181790 w 8708753"/>
              <a:gd name="connsiteY5" fmla="*/ 6858000 h 6858000"/>
              <a:gd name="connsiteX6" fmla="*/ 7413528 w 8708753"/>
              <a:gd name="connsiteY6" fmla="*/ 6858000 h 6858000"/>
              <a:gd name="connsiteX7" fmla="*/ 343170 w 8708753"/>
              <a:gd name="connsiteY7" fmla="*/ 6858000 h 6858000"/>
              <a:gd name="connsiteX8" fmla="*/ 343170 w 8708753"/>
              <a:gd name="connsiteY8" fmla="*/ 6857999 h 6858000"/>
              <a:gd name="connsiteX9" fmla="*/ 349327 w 8708753"/>
              <a:gd name="connsiteY9" fmla="*/ 6857999 h 6858000"/>
              <a:gd name="connsiteX10" fmla="*/ 357903 w 8708753"/>
              <a:gd name="connsiteY10" fmla="*/ 6857999 h 6858000"/>
              <a:gd name="connsiteX11" fmla="*/ 90445 w 8708753"/>
              <a:gd name="connsiteY11" fmla="*/ 5728976 h 6858000"/>
              <a:gd name="connsiteX12" fmla="*/ 2522643 w 8708753"/>
              <a:gd name="connsiteY12" fmla="*/ 2400449 h 6858000"/>
              <a:gd name="connsiteX13" fmla="*/ 4816786 w 8708753"/>
              <a:gd name="connsiteY13" fmla="*/ 106018 h 6858000"/>
              <a:gd name="connsiteX14" fmla="*/ 4824573 w 8708753"/>
              <a:gd name="connsiteY1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08753" h="6858000">
                <a:moveTo>
                  <a:pt x="4824573" y="0"/>
                </a:moveTo>
                <a:lnTo>
                  <a:pt x="7413528" y="0"/>
                </a:lnTo>
                <a:lnTo>
                  <a:pt x="8181790" y="0"/>
                </a:lnTo>
                <a:lnTo>
                  <a:pt x="8708753" y="0"/>
                </a:lnTo>
                <a:lnTo>
                  <a:pt x="8708753" y="6858000"/>
                </a:lnTo>
                <a:lnTo>
                  <a:pt x="8181790" y="6858000"/>
                </a:lnTo>
                <a:lnTo>
                  <a:pt x="7413528" y="6858000"/>
                </a:lnTo>
                <a:lnTo>
                  <a:pt x="343170" y="6858000"/>
                </a:lnTo>
                <a:lnTo>
                  <a:pt x="343170" y="6857999"/>
                </a:lnTo>
                <a:lnTo>
                  <a:pt x="349327" y="6857999"/>
                </a:lnTo>
                <a:lnTo>
                  <a:pt x="357903" y="6857999"/>
                </a:lnTo>
                <a:cubicBezTo>
                  <a:pt x="240890" y="6448206"/>
                  <a:pt x="157309" y="6071865"/>
                  <a:pt x="90445" y="5728976"/>
                </a:cubicBezTo>
                <a:cubicBezTo>
                  <a:pt x="-239868" y="3921571"/>
                  <a:pt x="282680" y="3337120"/>
                  <a:pt x="2522643" y="2400449"/>
                </a:cubicBezTo>
                <a:cubicBezTo>
                  <a:pt x="4121124" y="1718331"/>
                  <a:pt x="4720554" y="962708"/>
                  <a:pt x="4816786" y="106018"/>
                </a:cubicBezTo>
                <a:lnTo>
                  <a:pt x="4824573" y="0"/>
                </a:lnTo>
                <a:close/>
              </a:path>
            </a:pathLst>
          </a:custGeom>
          <a:solidFill>
            <a:schemeClr val="bg1">
              <a:lumMod val="75000"/>
            </a:schemeClr>
          </a:solidFill>
        </p:spPr>
        <p:txBody>
          <a:bodyPr wrap="square" lIns="486000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a:t>
            </a:r>
            <a:br>
              <a:rPr lang="nl-NL" dirty="0"/>
            </a:br>
            <a:r>
              <a:rPr lang="nl-NL" dirty="0"/>
              <a:t>‘Slidebuilder’, klik op ‘Afbeeldingen’, </a:t>
            </a:r>
            <a:br>
              <a:rPr lang="nl-NL" dirty="0"/>
            </a:br>
            <a:r>
              <a:rPr lang="nl-NL" dirty="0"/>
              <a:t>selecteer de gewenste afbeelding </a:t>
            </a:r>
            <a:br>
              <a:rPr lang="nl-NL" dirty="0"/>
            </a:br>
            <a:r>
              <a:rPr lang="nl-NL" dirty="0"/>
              <a:t>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90" y="1963738"/>
            <a:ext cx="2569584"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D415E15-7B5D-450B-9B20-1A5120475E5D}"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4923600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Tekst S [boven]+ Beeld ">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48145473-8EF9-4B1C-A17E-AF1D80147DF9}"/>
              </a:ext>
            </a:extLst>
          </p:cNvPr>
          <p:cNvGrpSpPr/>
          <p:nvPr userDrawn="1"/>
        </p:nvGrpSpPr>
        <p:grpSpPr>
          <a:xfrm>
            <a:off x="-3786437" y="-1"/>
            <a:ext cx="3693386" cy="5952132"/>
            <a:chOff x="-3786437" y="-1"/>
            <a:chExt cx="3693386" cy="5952132"/>
          </a:xfrm>
        </p:grpSpPr>
        <p:sp>
          <p:nvSpPr>
            <p:cNvPr id="155" name="Rechthoek 154">
              <a:extLst>
                <a:ext uri="{FF2B5EF4-FFF2-40B4-BE49-F238E27FC236}">
                  <a16:creationId xmlns:a16="http://schemas.microsoft.com/office/drawing/2014/main" id="{9D1F35B8-DAD8-4960-9EF2-CC4A3CF0750F}"/>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56" name="Ovaal 155">
              <a:extLst>
                <a:ext uri="{FF2B5EF4-FFF2-40B4-BE49-F238E27FC236}">
                  <a16:creationId xmlns:a16="http://schemas.microsoft.com/office/drawing/2014/main" id="{A93902A2-A289-44F5-9093-6FA86CA591BC}"/>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7" name="Rechthoek 156">
              <a:extLst>
                <a:ext uri="{FF2B5EF4-FFF2-40B4-BE49-F238E27FC236}">
                  <a16:creationId xmlns:a16="http://schemas.microsoft.com/office/drawing/2014/main" id="{A771A69E-4DC3-4B35-805F-9064EA15CB1E}"/>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8" name="Ovaal 157">
              <a:extLst>
                <a:ext uri="{FF2B5EF4-FFF2-40B4-BE49-F238E27FC236}">
                  <a16:creationId xmlns:a16="http://schemas.microsoft.com/office/drawing/2014/main" id="{1B764F4B-E746-49C8-9FC7-7905F4EBD6F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9" name="Rechthoek 158">
              <a:extLst>
                <a:ext uri="{FF2B5EF4-FFF2-40B4-BE49-F238E27FC236}">
                  <a16:creationId xmlns:a16="http://schemas.microsoft.com/office/drawing/2014/main" id="{94B997E8-41E4-40FA-822F-33818492DD2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0" name="Rechthoek 159">
              <a:extLst>
                <a:ext uri="{FF2B5EF4-FFF2-40B4-BE49-F238E27FC236}">
                  <a16:creationId xmlns:a16="http://schemas.microsoft.com/office/drawing/2014/main" id="{0DD4A4C7-D72B-4FC2-8B93-1AE3DF3B217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61" name="Ovaal 160">
              <a:extLst>
                <a:ext uri="{FF2B5EF4-FFF2-40B4-BE49-F238E27FC236}">
                  <a16:creationId xmlns:a16="http://schemas.microsoft.com/office/drawing/2014/main" id="{49772829-CBA3-40C4-AC7E-3CA15F9DC69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2" name="Rechthoek 161">
              <a:extLst>
                <a:ext uri="{FF2B5EF4-FFF2-40B4-BE49-F238E27FC236}">
                  <a16:creationId xmlns:a16="http://schemas.microsoft.com/office/drawing/2014/main" id="{6361D72D-5053-4C11-B453-0FF7A2B3785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163" name="Ovaal 162">
              <a:extLst>
                <a:ext uri="{FF2B5EF4-FFF2-40B4-BE49-F238E27FC236}">
                  <a16:creationId xmlns:a16="http://schemas.microsoft.com/office/drawing/2014/main" id="{188C98BC-7253-4CAB-A38B-9D8EA2249D34}"/>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4" name="Rechthoek 163">
              <a:extLst>
                <a:ext uri="{FF2B5EF4-FFF2-40B4-BE49-F238E27FC236}">
                  <a16:creationId xmlns:a16="http://schemas.microsoft.com/office/drawing/2014/main" id="{9F525FD0-FDF0-45E2-A04E-096084AC699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165" name="Ovaal 164">
              <a:extLst>
                <a:ext uri="{FF2B5EF4-FFF2-40B4-BE49-F238E27FC236}">
                  <a16:creationId xmlns:a16="http://schemas.microsoft.com/office/drawing/2014/main" id="{E3531968-F9C0-4D3A-96DD-CFEB7D92078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6" name="Rechthoek 165">
              <a:extLst>
                <a:ext uri="{FF2B5EF4-FFF2-40B4-BE49-F238E27FC236}">
                  <a16:creationId xmlns:a16="http://schemas.microsoft.com/office/drawing/2014/main" id="{B6F03F4C-8C7D-489B-A509-0060FD025DE5}"/>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167" name="Ovaal 166">
              <a:extLst>
                <a:ext uri="{FF2B5EF4-FFF2-40B4-BE49-F238E27FC236}">
                  <a16:creationId xmlns:a16="http://schemas.microsoft.com/office/drawing/2014/main" id="{3C5F28D0-A412-4239-9D5E-08C527E5900D}"/>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8" name="Rechthoek 167">
              <a:extLst>
                <a:ext uri="{FF2B5EF4-FFF2-40B4-BE49-F238E27FC236}">
                  <a16:creationId xmlns:a16="http://schemas.microsoft.com/office/drawing/2014/main" id="{29F4CA68-1E31-4AEE-B242-C650F5F6B8C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69" name="Ovaal 168">
              <a:extLst>
                <a:ext uri="{FF2B5EF4-FFF2-40B4-BE49-F238E27FC236}">
                  <a16:creationId xmlns:a16="http://schemas.microsoft.com/office/drawing/2014/main" id="{9BCDE067-8BCB-43FF-8348-ABE263055A2F}"/>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70" name="Rechthoek 169">
              <a:extLst>
                <a:ext uri="{FF2B5EF4-FFF2-40B4-BE49-F238E27FC236}">
                  <a16:creationId xmlns:a16="http://schemas.microsoft.com/office/drawing/2014/main" id="{8CD72627-08FC-499D-9989-1CEABD28AD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71" name="Ovaal 170">
              <a:extLst>
                <a:ext uri="{FF2B5EF4-FFF2-40B4-BE49-F238E27FC236}">
                  <a16:creationId xmlns:a16="http://schemas.microsoft.com/office/drawing/2014/main" id="{7EA33C07-936B-4874-8EF3-3F22E64C8A5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2" name="Rechthoek 171">
              <a:extLst>
                <a:ext uri="{FF2B5EF4-FFF2-40B4-BE49-F238E27FC236}">
                  <a16:creationId xmlns:a16="http://schemas.microsoft.com/office/drawing/2014/main" id="{CCC2E616-810E-46C1-80B3-35CB579318BD}"/>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173" name="Ovaal 172">
              <a:extLst>
                <a:ext uri="{FF2B5EF4-FFF2-40B4-BE49-F238E27FC236}">
                  <a16:creationId xmlns:a16="http://schemas.microsoft.com/office/drawing/2014/main" id="{945252FC-6AB1-4616-8C72-BA102968341D}"/>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4" name="Rechthoek 173">
              <a:extLst>
                <a:ext uri="{FF2B5EF4-FFF2-40B4-BE49-F238E27FC236}">
                  <a16:creationId xmlns:a16="http://schemas.microsoft.com/office/drawing/2014/main" id="{E07BE4B5-C557-401F-997E-A9E83FB06066}"/>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175" name="Rechthoek 174">
              <a:extLst>
                <a:ext uri="{FF2B5EF4-FFF2-40B4-BE49-F238E27FC236}">
                  <a16:creationId xmlns:a16="http://schemas.microsoft.com/office/drawing/2014/main" id="{29D9C486-CB90-4772-A1B7-5A8E6D96859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6" name="ICOON_info">
              <a:extLst>
                <a:ext uri="{FF2B5EF4-FFF2-40B4-BE49-F238E27FC236}">
                  <a16:creationId xmlns:a16="http://schemas.microsoft.com/office/drawing/2014/main" id="{24DB846E-3169-4B0A-9E52-F2B2610B7551}"/>
                </a:ext>
              </a:extLst>
            </p:cNvPr>
            <p:cNvGrpSpPr/>
            <p:nvPr userDrawn="1"/>
          </p:nvGrpSpPr>
          <p:grpSpPr>
            <a:xfrm>
              <a:off x="-376736" y="5063968"/>
              <a:ext cx="283685" cy="283685"/>
              <a:chOff x="-510741" y="5913713"/>
              <a:chExt cx="267555" cy="267555"/>
            </a:xfrm>
          </p:grpSpPr>
          <p:sp>
            <p:nvSpPr>
              <p:cNvPr id="224" name="Ovaal 223">
                <a:extLst>
                  <a:ext uri="{FF2B5EF4-FFF2-40B4-BE49-F238E27FC236}">
                    <a16:creationId xmlns:a16="http://schemas.microsoft.com/office/drawing/2014/main" id="{2E7FAF26-F32C-40E7-8FA4-46DBFA029C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5" name="Graphic 163" descr="Informatie">
                <a:extLst>
                  <a:ext uri="{FF2B5EF4-FFF2-40B4-BE49-F238E27FC236}">
                    <a16:creationId xmlns:a16="http://schemas.microsoft.com/office/drawing/2014/main" id="{589DAD6E-F0B8-4B7D-B994-C93C99F2CD8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7" name="VOORBEELD">
              <a:extLst>
                <a:ext uri="{FF2B5EF4-FFF2-40B4-BE49-F238E27FC236}">
                  <a16:creationId xmlns:a16="http://schemas.microsoft.com/office/drawing/2014/main" id="{FA0E05F8-F0B8-4134-8DDD-8DB3525906D9}"/>
                </a:ext>
              </a:extLst>
            </p:cNvPr>
            <p:cNvGrpSpPr/>
            <p:nvPr userDrawn="1"/>
          </p:nvGrpSpPr>
          <p:grpSpPr>
            <a:xfrm>
              <a:off x="-3605171" y="458674"/>
              <a:ext cx="3234311" cy="558875"/>
              <a:chOff x="-3605171" y="458674"/>
              <a:chExt cx="3234311" cy="558875"/>
            </a:xfrm>
          </p:grpSpPr>
          <p:sp>
            <p:nvSpPr>
              <p:cNvPr id="184" name="Rechthoek 183">
                <a:extLst>
                  <a:ext uri="{FF2B5EF4-FFF2-40B4-BE49-F238E27FC236}">
                    <a16:creationId xmlns:a16="http://schemas.microsoft.com/office/drawing/2014/main" id="{6A6B625D-A260-44EB-9D94-4BAF9C6EC45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5" name="Rechthoek 184">
                <a:extLst>
                  <a:ext uri="{FF2B5EF4-FFF2-40B4-BE49-F238E27FC236}">
                    <a16:creationId xmlns:a16="http://schemas.microsoft.com/office/drawing/2014/main" id="{3BB064CC-8328-435E-ACA6-8F4E7400F65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6" name="Groep 185">
                <a:extLst>
                  <a:ext uri="{FF2B5EF4-FFF2-40B4-BE49-F238E27FC236}">
                    <a16:creationId xmlns:a16="http://schemas.microsoft.com/office/drawing/2014/main" id="{EA815DEE-C2C8-4342-B6EA-B3955BD1E348}"/>
                  </a:ext>
                </a:extLst>
              </p:cNvPr>
              <p:cNvGrpSpPr/>
              <p:nvPr userDrawn="1"/>
            </p:nvGrpSpPr>
            <p:grpSpPr>
              <a:xfrm>
                <a:off x="-3386247" y="830871"/>
                <a:ext cx="139423" cy="109566"/>
                <a:chOff x="-2866744" y="827071"/>
                <a:chExt cx="168701" cy="132575"/>
              </a:xfrm>
            </p:grpSpPr>
            <p:grpSp>
              <p:nvGrpSpPr>
                <p:cNvPr id="217" name="Groep 216">
                  <a:extLst>
                    <a:ext uri="{FF2B5EF4-FFF2-40B4-BE49-F238E27FC236}">
                      <a16:creationId xmlns:a16="http://schemas.microsoft.com/office/drawing/2014/main" id="{F821B1B8-EEB0-412F-9ABA-780402DE8556}"/>
                    </a:ext>
                  </a:extLst>
                </p:cNvPr>
                <p:cNvGrpSpPr/>
                <p:nvPr userDrawn="1"/>
              </p:nvGrpSpPr>
              <p:grpSpPr>
                <a:xfrm>
                  <a:off x="-2866744" y="827071"/>
                  <a:ext cx="168701" cy="132575"/>
                  <a:chOff x="-2866744" y="827071"/>
                  <a:chExt cx="168701" cy="132575"/>
                </a:xfrm>
              </p:grpSpPr>
              <p:cxnSp>
                <p:nvCxnSpPr>
                  <p:cNvPr id="219" name="Rechte verbindingslijn 218">
                    <a:extLst>
                      <a:ext uri="{FF2B5EF4-FFF2-40B4-BE49-F238E27FC236}">
                        <a16:creationId xmlns:a16="http://schemas.microsoft.com/office/drawing/2014/main" id="{11482CA7-DD86-4107-AB1B-F7302C9BDF8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20" name="Rechte verbindingslijn 219">
                    <a:extLst>
                      <a:ext uri="{FF2B5EF4-FFF2-40B4-BE49-F238E27FC236}">
                        <a16:creationId xmlns:a16="http://schemas.microsoft.com/office/drawing/2014/main" id="{138399EF-03E1-489D-A472-DDD6D82E14F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A3ACA7AF-AF8D-4C92-8D00-20ACB844F3C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76F383F1-7370-41EA-8C08-7E1B03EEE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3" name="Rechte verbindingslijn 222">
                    <a:extLst>
                      <a:ext uri="{FF2B5EF4-FFF2-40B4-BE49-F238E27FC236}">
                        <a16:creationId xmlns:a16="http://schemas.microsoft.com/office/drawing/2014/main" id="{7BE00CF0-27F3-451A-9056-05D43E9ABA1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8" name="Pijl: rechts 217">
                  <a:extLst>
                    <a:ext uri="{FF2B5EF4-FFF2-40B4-BE49-F238E27FC236}">
                      <a16:creationId xmlns:a16="http://schemas.microsoft.com/office/drawing/2014/main" id="{B31D846E-5256-4C6B-998C-2A689369E57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7" name="Groep 186">
                <a:extLst>
                  <a:ext uri="{FF2B5EF4-FFF2-40B4-BE49-F238E27FC236}">
                    <a16:creationId xmlns:a16="http://schemas.microsoft.com/office/drawing/2014/main" id="{DBD09DCC-2F3E-4C3F-B1EF-928A399213FB}"/>
                  </a:ext>
                </a:extLst>
              </p:cNvPr>
              <p:cNvGrpSpPr/>
              <p:nvPr userDrawn="1"/>
            </p:nvGrpSpPr>
            <p:grpSpPr>
              <a:xfrm>
                <a:off x="-3605171" y="830871"/>
                <a:ext cx="139423" cy="109566"/>
                <a:chOff x="-2866744" y="518074"/>
                <a:chExt cx="168701" cy="132575"/>
              </a:xfrm>
            </p:grpSpPr>
            <p:grpSp>
              <p:nvGrpSpPr>
                <p:cNvPr id="210" name="Groep 209">
                  <a:extLst>
                    <a:ext uri="{FF2B5EF4-FFF2-40B4-BE49-F238E27FC236}">
                      <a16:creationId xmlns:a16="http://schemas.microsoft.com/office/drawing/2014/main" id="{680AA9C8-DFA2-4D6C-8C29-AB11BFD46607}"/>
                    </a:ext>
                  </a:extLst>
                </p:cNvPr>
                <p:cNvGrpSpPr/>
                <p:nvPr userDrawn="1"/>
              </p:nvGrpSpPr>
              <p:grpSpPr>
                <a:xfrm>
                  <a:off x="-2866744" y="518074"/>
                  <a:ext cx="168701" cy="132575"/>
                  <a:chOff x="-2866744" y="518074"/>
                  <a:chExt cx="168701" cy="132575"/>
                </a:xfrm>
              </p:grpSpPr>
              <p:cxnSp>
                <p:nvCxnSpPr>
                  <p:cNvPr id="212" name="Rechte verbindingslijn 211">
                    <a:extLst>
                      <a:ext uri="{FF2B5EF4-FFF2-40B4-BE49-F238E27FC236}">
                        <a16:creationId xmlns:a16="http://schemas.microsoft.com/office/drawing/2014/main" id="{D3A05DDA-9F08-49ED-AAE6-3FF8578FD1B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3" name="Rechte verbindingslijn 212">
                    <a:extLst>
                      <a:ext uri="{FF2B5EF4-FFF2-40B4-BE49-F238E27FC236}">
                        <a16:creationId xmlns:a16="http://schemas.microsoft.com/office/drawing/2014/main" id="{7EB5DFAC-3F3B-42D5-A7AC-D38097B4A6D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3402A50F-F945-4953-B995-A202C9D68E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99349757-9AB2-4E17-9DD3-2E71C50D02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6" name="Rechte verbindingslijn 215">
                    <a:extLst>
                      <a:ext uri="{FF2B5EF4-FFF2-40B4-BE49-F238E27FC236}">
                        <a16:creationId xmlns:a16="http://schemas.microsoft.com/office/drawing/2014/main" id="{76B6F728-E724-4C75-9B8F-6D8341168D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1" name="Pijl: rechts 210">
                  <a:extLst>
                    <a:ext uri="{FF2B5EF4-FFF2-40B4-BE49-F238E27FC236}">
                      <a16:creationId xmlns:a16="http://schemas.microsoft.com/office/drawing/2014/main" id="{C7E65140-0FFC-479F-8659-DAC2BC2D70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8" name="Rechte verbindingslijn 187">
                <a:extLst>
                  <a:ext uri="{FF2B5EF4-FFF2-40B4-BE49-F238E27FC236}">
                    <a16:creationId xmlns:a16="http://schemas.microsoft.com/office/drawing/2014/main" id="{9AAA3BEE-815E-4249-AAB2-D8A62C04EA9E}"/>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89" name="Rechte verbindingslijn 188">
                <a:extLst>
                  <a:ext uri="{FF2B5EF4-FFF2-40B4-BE49-F238E27FC236}">
                    <a16:creationId xmlns:a16="http://schemas.microsoft.com/office/drawing/2014/main" id="{44C7A340-38CE-4E7D-AAB3-F8992935FAD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90" name="Rechthoek 189">
                <a:extLst>
                  <a:ext uri="{FF2B5EF4-FFF2-40B4-BE49-F238E27FC236}">
                    <a16:creationId xmlns:a16="http://schemas.microsoft.com/office/drawing/2014/main" id="{3FC83404-464B-423E-BEBA-AE329DAAE0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191" name="Rechthoek 190">
                <a:extLst>
                  <a:ext uri="{FF2B5EF4-FFF2-40B4-BE49-F238E27FC236}">
                    <a16:creationId xmlns:a16="http://schemas.microsoft.com/office/drawing/2014/main" id="{CC6D6E9D-8F9E-4756-8835-EEEE673038E2}"/>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192" name="Groep 191">
                <a:extLst>
                  <a:ext uri="{FF2B5EF4-FFF2-40B4-BE49-F238E27FC236}">
                    <a16:creationId xmlns:a16="http://schemas.microsoft.com/office/drawing/2014/main" id="{0AA5279E-CA23-4390-B044-2BF2F0657DEF}"/>
                  </a:ext>
                </a:extLst>
              </p:cNvPr>
              <p:cNvGrpSpPr/>
              <p:nvPr userDrawn="1"/>
            </p:nvGrpSpPr>
            <p:grpSpPr>
              <a:xfrm>
                <a:off x="-2916763" y="769168"/>
                <a:ext cx="268738" cy="248381"/>
                <a:chOff x="-2916763" y="769168"/>
                <a:chExt cx="268738" cy="248381"/>
              </a:xfrm>
            </p:grpSpPr>
            <p:sp>
              <p:nvSpPr>
                <p:cNvPr id="202" name="Rechthoek 201">
                  <a:extLst>
                    <a:ext uri="{FF2B5EF4-FFF2-40B4-BE49-F238E27FC236}">
                      <a16:creationId xmlns:a16="http://schemas.microsoft.com/office/drawing/2014/main" id="{C9B054E6-DE56-41C6-BCDE-EF482F1C2C3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3" name="Groep 202">
                  <a:extLst>
                    <a:ext uri="{FF2B5EF4-FFF2-40B4-BE49-F238E27FC236}">
                      <a16:creationId xmlns:a16="http://schemas.microsoft.com/office/drawing/2014/main" id="{5289051A-FC2E-4DBC-83D3-8FE2D18CBC52}"/>
                    </a:ext>
                  </a:extLst>
                </p:cNvPr>
                <p:cNvGrpSpPr/>
                <p:nvPr userDrawn="1"/>
              </p:nvGrpSpPr>
              <p:grpSpPr>
                <a:xfrm>
                  <a:off x="-2866744" y="827071"/>
                  <a:ext cx="168701" cy="132575"/>
                  <a:chOff x="-2866744" y="827071"/>
                  <a:chExt cx="168701" cy="132575"/>
                </a:xfrm>
              </p:grpSpPr>
              <p:cxnSp>
                <p:nvCxnSpPr>
                  <p:cNvPr id="205" name="Rechte verbindingslijn 204">
                    <a:extLst>
                      <a:ext uri="{FF2B5EF4-FFF2-40B4-BE49-F238E27FC236}">
                        <a16:creationId xmlns:a16="http://schemas.microsoft.com/office/drawing/2014/main" id="{DC057EFA-07E3-47CF-8611-985F73A1EA4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6" name="Rechte verbindingslijn 205">
                    <a:extLst>
                      <a:ext uri="{FF2B5EF4-FFF2-40B4-BE49-F238E27FC236}">
                        <a16:creationId xmlns:a16="http://schemas.microsoft.com/office/drawing/2014/main" id="{42B6C3FC-99D7-4A14-A38A-1ABD3B655FC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EADEEF30-BD36-4513-B0CB-ACC592873F7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C014D255-07DE-452F-B66C-B47E3FB6EEF5}"/>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09" name="Rechte verbindingslijn 208">
                    <a:extLst>
                      <a:ext uri="{FF2B5EF4-FFF2-40B4-BE49-F238E27FC236}">
                        <a16:creationId xmlns:a16="http://schemas.microsoft.com/office/drawing/2014/main" id="{87C9E19B-4082-4480-B56E-F1BC2E4C7D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4" name="Pijl: rechts 203">
                  <a:extLst>
                    <a:ext uri="{FF2B5EF4-FFF2-40B4-BE49-F238E27FC236}">
                      <a16:creationId xmlns:a16="http://schemas.microsoft.com/office/drawing/2014/main" id="{41F8398D-559F-4B95-84FA-45AF27153CE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5CFCECA4-C8B0-407E-8BE4-369DB471EFDF}"/>
                  </a:ext>
                </a:extLst>
              </p:cNvPr>
              <p:cNvGrpSpPr/>
              <p:nvPr userDrawn="1"/>
            </p:nvGrpSpPr>
            <p:grpSpPr>
              <a:xfrm>
                <a:off x="-2916763" y="460171"/>
                <a:ext cx="268738" cy="248381"/>
                <a:chOff x="-2916763" y="460171"/>
                <a:chExt cx="268738" cy="248381"/>
              </a:xfrm>
            </p:grpSpPr>
            <p:sp>
              <p:nvSpPr>
                <p:cNvPr id="194" name="Rechthoek 193">
                  <a:extLst>
                    <a:ext uri="{FF2B5EF4-FFF2-40B4-BE49-F238E27FC236}">
                      <a16:creationId xmlns:a16="http://schemas.microsoft.com/office/drawing/2014/main" id="{73637037-876C-4D0C-96BB-4887F842326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0F247193-7068-437E-826A-F652657ABAA7}"/>
                    </a:ext>
                  </a:extLst>
                </p:cNvPr>
                <p:cNvGrpSpPr/>
                <p:nvPr userDrawn="1"/>
              </p:nvGrpSpPr>
              <p:grpSpPr>
                <a:xfrm>
                  <a:off x="-2866744" y="518074"/>
                  <a:ext cx="168701" cy="132575"/>
                  <a:chOff x="-2866744" y="518074"/>
                  <a:chExt cx="168701" cy="132575"/>
                </a:xfrm>
              </p:grpSpPr>
              <p:cxnSp>
                <p:nvCxnSpPr>
                  <p:cNvPr id="197" name="Rechte verbindingslijn 196">
                    <a:extLst>
                      <a:ext uri="{FF2B5EF4-FFF2-40B4-BE49-F238E27FC236}">
                        <a16:creationId xmlns:a16="http://schemas.microsoft.com/office/drawing/2014/main" id="{B291D9D8-8A19-4D97-9CE2-4EC351CACB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8" name="Rechte verbindingslijn 197">
                    <a:extLst>
                      <a:ext uri="{FF2B5EF4-FFF2-40B4-BE49-F238E27FC236}">
                        <a16:creationId xmlns:a16="http://schemas.microsoft.com/office/drawing/2014/main" id="{89A0A86F-6C0D-466E-BF77-EBA52CC6A90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AA537420-33ED-401A-9584-42D6F1C823A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4F4DE5E6-DA83-4DFC-8479-0ACD21CC339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1" name="Rechte verbindingslijn 200">
                    <a:extLst>
                      <a:ext uri="{FF2B5EF4-FFF2-40B4-BE49-F238E27FC236}">
                        <a16:creationId xmlns:a16="http://schemas.microsoft.com/office/drawing/2014/main" id="{F7D0E85F-1510-46F5-87AE-C79662CEC2D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6" name="Pijl: rechts 195">
                  <a:extLst>
                    <a:ext uri="{FF2B5EF4-FFF2-40B4-BE49-F238E27FC236}">
                      <a16:creationId xmlns:a16="http://schemas.microsoft.com/office/drawing/2014/main" id="{5CC8BB92-082C-4232-891E-58DA2982228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8" name="Groep 177">
              <a:extLst>
                <a:ext uri="{FF2B5EF4-FFF2-40B4-BE49-F238E27FC236}">
                  <a16:creationId xmlns:a16="http://schemas.microsoft.com/office/drawing/2014/main" id="{AA3048A4-C018-43E1-94B9-A458592A9704}"/>
                </a:ext>
              </a:extLst>
            </p:cNvPr>
            <p:cNvGrpSpPr/>
            <p:nvPr userDrawn="1"/>
          </p:nvGrpSpPr>
          <p:grpSpPr>
            <a:xfrm>
              <a:off x="-938434" y="5326819"/>
              <a:ext cx="627798" cy="576693"/>
              <a:chOff x="-1753862" y="6112775"/>
              <a:chExt cx="759635" cy="697798"/>
            </a:xfrm>
          </p:grpSpPr>
          <p:grpSp>
            <p:nvGrpSpPr>
              <p:cNvPr id="179" name="Inspireren">
                <a:extLst>
                  <a:ext uri="{FF2B5EF4-FFF2-40B4-BE49-F238E27FC236}">
                    <a16:creationId xmlns:a16="http://schemas.microsoft.com/office/drawing/2014/main" id="{6FC752C1-855B-4362-B6C1-3934CF191FD5}"/>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1" name="Freeform 12">
                  <a:extLst>
                    <a:ext uri="{FF2B5EF4-FFF2-40B4-BE49-F238E27FC236}">
                      <a16:creationId xmlns:a16="http://schemas.microsoft.com/office/drawing/2014/main" id="{5CFFCD33-A96A-48D6-8A7E-92579ADE318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2" name="Freeform 13">
                  <a:extLst>
                    <a:ext uri="{FF2B5EF4-FFF2-40B4-BE49-F238E27FC236}">
                      <a16:creationId xmlns:a16="http://schemas.microsoft.com/office/drawing/2014/main" id="{7BA619B3-E37A-4519-866A-0490BA59D4A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3" name="Freeform 14">
                  <a:extLst>
                    <a:ext uri="{FF2B5EF4-FFF2-40B4-BE49-F238E27FC236}">
                      <a16:creationId xmlns:a16="http://schemas.microsoft.com/office/drawing/2014/main" id="{53C254C3-C006-4A97-AEA1-1550FEC3848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80" name="Tekstvak 179">
                <a:extLst>
                  <a:ext uri="{FF2B5EF4-FFF2-40B4-BE49-F238E27FC236}">
                    <a16:creationId xmlns:a16="http://schemas.microsoft.com/office/drawing/2014/main" id="{41ECC5A7-0645-49A1-86C0-3FC5A1F9235F}"/>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54606FE-29F2-4464-A804-7E3F04839FD3}"/>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F9B1C1DA-C612-4920-B193-B73DF3CC2BAC}"/>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A6569044-53C7-4A33-AA9D-14922BF8D0B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74508138-7821-4D27-ACD5-A454DF71AD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124BBA-E4A4-4A9E-A1B4-9A716E0826A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6DC31F19-D929-4564-B0EF-C0B31ECA7BE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E91A436C-861B-4F48-B264-7D688D1522E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DCC6B16D-48DD-479F-8AC3-09160314C3B9}"/>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5A5CE015-0462-41A1-98EB-46035775EB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922EECC-C1E0-4DC5-B97B-8FE488253451}"/>
                </a:ext>
              </a:extLst>
            </p:cNvPr>
            <p:cNvGrpSpPr/>
            <p:nvPr userDrawn="1"/>
          </p:nvGrpSpPr>
          <p:grpSpPr>
            <a:xfrm>
              <a:off x="-2485819" y="3479783"/>
              <a:ext cx="1222990" cy="563933"/>
              <a:chOff x="-2485819" y="3399207"/>
              <a:chExt cx="1222990" cy="563933"/>
            </a:xfrm>
          </p:grpSpPr>
          <p:sp>
            <p:nvSpPr>
              <p:cNvPr id="61" name="Rechthoek 60">
                <a:extLst>
                  <a:ext uri="{FF2B5EF4-FFF2-40B4-BE49-F238E27FC236}">
                    <a16:creationId xmlns:a16="http://schemas.microsoft.com/office/drawing/2014/main" id="{3DF5D83C-6A30-4A85-BD70-D120DB03124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2" name="Rechthoek 61">
                <a:extLst>
                  <a:ext uri="{FF2B5EF4-FFF2-40B4-BE49-F238E27FC236}">
                    <a16:creationId xmlns:a16="http://schemas.microsoft.com/office/drawing/2014/main" id="{35015D1B-ABC6-42B3-A8FC-52A27382CD7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D69EAA4C-9FDC-4EC7-A21B-4BC0BCC04E9E}"/>
                  </a:ext>
                </a:extLst>
              </p:cNvPr>
              <p:cNvGrpSpPr/>
              <p:nvPr userDrawn="1"/>
            </p:nvGrpSpPr>
            <p:grpSpPr>
              <a:xfrm>
                <a:off x="-2403869" y="3460544"/>
                <a:ext cx="155951" cy="131922"/>
                <a:chOff x="12968836" y="3354170"/>
                <a:chExt cx="404806" cy="342433"/>
              </a:xfrm>
            </p:grpSpPr>
            <p:sp>
              <p:nvSpPr>
                <p:cNvPr id="76" name="Rechthoek: afgeronde hoeken 75">
                  <a:extLst>
                    <a:ext uri="{FF2B5EF4-FFF2-40B4-BE49-F238E27FC236}">
                      <a16:creationId xmlns:a16="http://schemas.microsoft.com/office/drawing/2014/main" id="{CCA0533F-3882-43E5-B104-7C83857C051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B78D3E28-51A0-4342-A165-8BE56EC61F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B72B2187-E00C-40D4-9F1B-223E4E69980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B01F82F-4F9D-4A90-8274-51619E87883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71E5BE-B989-4210-A531-7B54658A8A3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1" name="Rechthoek 80">
                  <a:extLst>
                    <a:ext uri="{FF2B5EF4-FFF2-40B4-BE49-F238E27FC236}">
                      <a16:creationId xmlns:a16="http://schemas.microsoft.com/office/drawing/2014/main" id="{F76B6936-C7FD-423E-AAE7-42E927E67B2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2F2CE6FE-FD22-4261-A1FE-856BAAC17A46}"/>
                  </a:ext>
                </a:extLst>
              </p:cNvPr>
              <p:cNvGrpSpPr/>
              <p:nvPr userDrawn="1"/>
            </p:nvGrpSpPr>
            <p:grpSpPr>
              <a:xfrm>
                <a:off x="-2423424" y="3690208"/>
                <a:ext cx="166739" cy="218963"/>
                <a:chOff x="12940828" y="3950597"/>
                <a:chExt cx="432813" cy="568367"/>
              </a:xfrm>
            </p:grpSpPr>
            <p:grpSp>
              <p:nvGrpSpPr>
                <p:cNvPr id="68" name="Groep 67">
                  <a:extLst>
                    <a:ext uri="{FF2B5EF4-FFF2-40B4-BE49-F238E27FC236}">
                      <a16:creationId xmlns:a16="http://schemas.microsoft.com/office/drawing/2014/main" id="{2B31C954-D23E-4918-8082-7CF045BDD54A}"/>
                    </a:ext>
                  </a:extLst>
                </p:cNvPr>
                <p:cNvGrpSpPr/>
                <p:nvPr userDrawn="1"/>
              </p:nvGrpSpPr>
              <p:grpSpPr>
                <a:xfrm>
                  <a:off x="13000382" y="4006891"/>
                  <a:ext cx="373259" cy="315747"/>
                  <a:chOff x="12968836" y="3354170"/>
                  <a:chExt cx="404806" cy="342433"/>
                </a:xfrm>
              </p:grpSpPr>
              <p:sp>
                <p:nvSpPr>
                  <p:cNvPr id="70" name="Rechthoek: afgeronde hoeken 69">
                    <a:extLst>
                      <a:ext uri="{FF2B5EF4-FFF2-40B4-BE49-F238E27FC236}">
                        <a16:creationId xmlns:a16="http://schemas.microsoft.com/office/drawing/2014/main" id="{228778F9-B1F4-429A-9D05-314C754B6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CDB36B9B-592D-4F0D-8384-198810E504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9E8467CA-B248-41E8-8ABE-659FC14C39D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F9AB6544-6231-4430-B789-06A4B8D299E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AFC6384-9614-4862-B954-8685A991D0E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5" name="Rechthoek 74">
                    <a:extLst>
                      <a:ext uri="{FF2B5EF4-FFF2-40B4-BE49-F238E27FC236}">
                        <a16:creationId xmlns:a16="http://schemas.microsoft.com/office/drawing/2014/main" id="{4C3F5CB3-7315-4FAC-8D8F-1157B46AFFA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9" name="Boog 68">
                  <a:extLst>
                    <a:ext uri="{FF2B5EF4-FFF2-40B4-BE49-F238E27FC236}">
                      <a16:creationId xmlns:a16="http://schemas.microsoft.com/office/drawing/2014/main" id="{71C8C08E-5565-494C-AF42-A66C7EF014E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5" name="Tekstvak 64">
                <a:extLst>
                  <a:ext uri="{FF2B5EF4-FFF2-40B4-BE49-F238E27FC236}">
                    <a16:creationId xmlns:a16="http://schemas.microsoft.com/office/drawing/2014/main" id="{4677A3B1-A5C4-4653-BF5A-63456B35925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6" name="Tekstvak 65">
                <a:extLst>
                  <a:ext uri="{FF2B5EF4-FFF2-40B4-BE49-F238E27FC236}">
                    <a16:creationId xmlns:a16="http://schemas.microsoft.com/office/drawing/2014/main" id="{CB734E7B-0938-4672-B9FF-4A162DBB7F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7" name="Vrije vorm: vorm 66">
                <a:extLst>
                  <a:ext uri="{FF2B5EF4-FFF2-40B4-BE49-F238E27FC236}">
                    <a16:creationId xmlns:a16="http://schemas.microsoft.com/office/drawing/2014/main" id="{98E4E694-AC81-4DA0-BC1D-BB2DB679D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E1E32E43-4975-47BB-8516-E5A8927BAF23}"/>
                </a:ext>
              </a:extLst>
            </p:cNvPr>
            <p:cNvGrpSpPr/>
            <p:nvPr userDrawn="1"/>
          </p:nvGrpSpPr>
          <p:grpSpPr>
            <a:xfrm>
              <a:off x="-3786165" y="5728778"/>
              <a:ext cx="3693386" cy="959696"/>
              <a:chOff x="-3786437" y="6163468"/>
              <a:chExt cx="3693386" cy="959696"/>
            </a:xfrm>
          </p:grpSpPr>
          <p:sp>
            <p:nvSpPr>
              <p:cNvPr id="51" name="Rechthoek 50">
                <a:extLst>
                  <a:ext uri="{FF2B5EF4-FFF2-40B4-BE49-F238E27FC236}">
                    <a16:creationId xmlns:a16="http://schemas.microsoft.com/office/drawing/2014/main" id="{3EF21F03-1721-404E-8461-E9827367E73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2" name="ICOON_info">
                <a:extLst>
                  <a:ext uri="{FF2B5EF4-FFF2-40B4-BE49-F238E27FC236}">
                    <a16:creationId xmlns:a16="http://schemas.microsoft.com/office/drawing/2014/main" id="{1FE07E13-9865-4955-BAE0-CCFB1EFE0417}"/>
                  </a:ext>
                </a:extLst>
              </p:cNvPr>
              <p:cNvGrpSpPr/>
              <p:nvPr userDrawn="1"/>
            </p:nvGrpSpPr>
            <p:grpSpPr>
              <a:xfrm>
                <a:off x="-376736" y="6163468"/>
                <a:ext cx="283685" cy="283685"/>
                <a:chOff x="-510741" y="5913713"/>
                <a:chExt cx="267555" cy="267555"/>
              </a:xfrm>
            </p:grpSpPr>
            <p:sp>
              <p:nvSpPr>
                <p:cNvPr id="59" name="Ovaal 58">
                  <a:extLst>
                    <a:ext uri="{FF2B5EF4-FFF2-40B4-BE49-F238E27FC236}">
                      <a16:creationId xmlns:a16="http://schemas.microsoft.com/office/drawing/2014/main" id="{DB0073E4-FD28-4F01-BD93-0EC22FEC564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0" name="Graphic 163" descr="Informatie">
                  <a:extLst>
                    <a:ext uri="{FF2B5EF4-FFF2-40B4-BE49-F238E27FC236}">
                      <a16:creationId xmlns:a16="http://schemas.microsoft.com/office/drawing/2014/main" id="{FEFE6D9D-1297-4AB5-99E7-A18D6A96042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00C5FDAC-625A-43CB-8320-0E3C65A2F3C5}"/>
                  </a:ext>
                </a:extLst>
              </p:cNvPr>
              <p:cNvGrpSpPr/>
              <p:nvPr userDrawn="1"/>
            </p:nvGrpSpPr>
            <p:grpSpPr>
              <a:xfrm>
                <a:off x="-938434" y="6420818"/>
                <a:ext cx="627798" cy="576693"/>
                <a:chOff x="-938434" y="4570310"/>
                <a:chExt cx="627798" cy="576693"/>
              </a:xfrm>
            </p:grpSpPr>
            <p:grpSp>
              <p:nvGrpSpPr>
                <p:cNvPr id="54" name="Inspireren">
                  <a:extLst>
                    <a:ext uri="{FF2B5EF4-FFF2-40B4-BE49-F238E27FC236}">
                      <a16:creationId xmlns:a16="http://schemas.microsoft.com/office/drawing/2014/main" id="{192B3409-84CF-4128-BD82-57D6B2DC906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6" name="Freeform 12">
                    <a:extLst>
                      <a:ext uri="{FF2B5EF4-FFF2-40B4-BE49-F238E27FC236}">
                        <a16:creationId xmlns:a16="http://schemas.microsoft.com/office/drawing/2014/main" id="{B410C707-6604-4365-8FFA-F2DBF773CB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3">
                    <a:extLst>
                      <a:ext uri="{FF2B5EF4-FFF2-40B4-BE49-F238E27FC236}">
                        <a16:creationId xmlns:a16="http://schemas.microsoft.com/office/drawing/2014/main" id="{14AF2CCC-3D2C-4109-A990-749420A358C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8" name="Freeform 14">
                    <a:extLst>
                      <a:ext uri="{FF2B5EF4-FFF2-40B4-BE49-F238E27FC236}">
                        <a16:creationId xmlns:a16="http://schemas.microsoft.com/office/drawing/2014/main" id="{D2415F16-D850-405E-B00B-BE82E6BC394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5" name="Tekstvak 54">
                  <a:extLst>
                    <a:ext uri="{FF2B5EF4-FFF2-40B4-BE49-F238E27FC236}">
                      <a16:creationId xmlns:a16="http://schemas.microsoft.com/office/drawing/2014/main" id="{291BBD50-5CA9-4FAB-8BF3-4205563EF86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43120C4E-7F80-42B9-8A37-8706CA846D70}"/>
                </a:ext>
              </a:extLst>
            </p:cNvPr>
            <p:cNvGrpSpPr/>
            <p:nvPr userDrawn="1"/>
          </p:nvGrpSpPr>
          <p:grpSpPr>
            <a:xfrm>
              <a:off x="-3367447" y="1226982"/>
              <a:ext cx="791775" cy="406485"/>
              <a:chOff x="-3565087" y="1409294"/>
              <a:chExt cx="627469" cy="322133"/>
            </a:xfrm>
          </p:grpSpPr>
          <p:grpSp>
            <p:nvGrpSpPr>
              <p:cNvPr id="45" name="Groep 44">
                <a:extLst>
                  <a:ext uri="{FF2B5EF4-FFF2-40B4-BE49-F238E27FC236}">
                    <a16:creationId xmlns:a16="http://schemas.microsoft.com/office/drawing/2014/main" id="{02A9EDAC-4B57-4204-9877-09F0AB524CE5}"/>
                  </a:ext>
                </a:extLst>
              </p:cNvPr>
              <p:cNvGrpSpPr/>
              <p:nvPr userDrawn="1"/>
            </p:nvGrpSpPr>
            <p:grpSpPr>
              <a:xfrm>
                <a:off x="-3364916" y="1409294"/>
                <a:ext cx="225195" cy="195499"/>
                <a:chOff x="10307162" y="1361199"/>
                <a:chExt cx="2200275" cy="1914525"/>
              </a:xfrm>
            </p:grpSpPr>
            <p:sp>
              <p:nvSpPr>
                <p:cNvPr id="47" name="Vrije vorm: vorm 46">
                  <a:extLst>
                    <a:ext uri="{FF2B5EF4-FFF2-40B4-BE49-F238E27FC236}">
                      <a16:creationId xmlns:a16="http://schemas.microsoft.com/office/drawing/2014/main" id="{A7C253CA-DF2F-4F29-B285-19B2A3603BA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8" name="Groep 47">
                  <a:extLst>
                    <a:ext uri="{FF2B5EF4-FFF2-40B4-BE49-F238E27FC236}">
                      <a16:creationId xmlns:a16="http://schemas.microsoft.com/office/drawing/2014/main" id="{A74C1A1A-BAFF-46E6-9E1D-AE9BA7483CB0}"/>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9" name="Vrije vorm: vorm 48">
                    <a:extLst>
                      <a:ext uri="{FF2B5EF4-FFF2-40B4-BE49-F238E27FC236}">
                        <a16:creationId xmlns:a16="http://schemas.microsoft.com/office/drawing/2014/main" id="{0D16A06E-254E-42F1-AC6F-B0C6EEB0D817}"/>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0" name="Vrije vorm: vorm 49">
                    <a:extLst>
                      <a:ext uri="{FF2B5EF4-FFF2-40B4-BE49-F238E27FC236}">
                        <a16:creationId xmlns:a16="http://schemas.microsoft.com/office/drawing/2014/main" id="{1F9BC8B3-10B5-4216-BD77-0672B5168AC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6" name="Tekstvak 45">
                <a:extLst>
                  <a:ext uri="{FF2B5EF4-FFF2-40B4-BE49-F238E27FC236}">
                    <a16:creationId xmlns:a16="http://schemas.microsoft.com/office/drawing/2014/main" id="{2B5FF62C-7CF7-4EA2-98BB-9045D9C2E3E8}"/>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DE7957BA-0CE1-4579-A39A-0F3DD5FEAC69}"/>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E35B69EB-08E9-4C01-A556-532B14099279}"/>
                  </a:ext>
                </a:extLst>
              </p:cNvPr>
              <p:cNvGrpSpPr/>
              <p:nvPr userDrawn="1"/>
            </p:nvGrpSpPr>
            <p:grpSpPr>
              <a:xfrm>
                <a:off x="12771530" y="3403239"/>
                <a:ext cx="467176" cy="448491"/>
                <a:chOff x="12782157" y="3403239"/>
                <a:chExt cx="467176" cy="448491"/>
              </a:xfrm>
            </p:grpSpPr>
            <p:grpSp>
              <p:nvGrpSpPr>
                <p:cNvPr id="32" name="Groep 31">
                  <a:extLst>
                    <a:ext uri="{FF2B5EF4-FFF2-40B4-BE49-F238E27FC236}">
                      <a16:creationId xmlns:a16="http://schemas.microsoft.com/office/drawing/2014/main" id="{417ED14D-88BD-4A2C-AE81-11A59E72F5D6}"/>
                    </a:ext>
                  </a:extLst>
                </p:cNvPr>
                <p:cNvGrpSpPr/>
                <p:nvPr userDrawn="1"/>
              </p:nvGrpSpPr>
              <p:grpSpPr>
                <a:xfrm>
                  <a:off x="12782157" y="3403239"/>
                  <a:ext cx="412976" cy="396132"/>
                  <a:chOff x="13554906" y="3320109"/>
                  <a:chExt cx="443917" cy="425811"/>
                </a:xfrm>
              </p:grpSpPr>
              <p:grpSp>
                <p:nvGrpSpPr>
                  <p:cNvPr id="39" name="Groep 38">
                    <a:extLst>
                      <a:ext uri="{FF2B5EF4-FFF2-40B4-BE49-F238E27FC236}">
                        <a16:creationId xmlns:a16="http://schemas.microsoft.com/office/drawing/2014/main" id="{873895A6-E54C-48F6-80D6-F45FF0C24B2C}"/>
                      </a:ext>
                    </a:extLst>
                  </p:cNvPr>
                  <p:cNvGrpSpPr/>
                  <p:nvPr userDrawn="1"/>
                </p:nvGrpSpPr>
                <p:grpSpPr>
                  <a:xfrm>
                    <a:off x="13554906" y="3320109"/>
                    <a:ext cx="443917" cy="425811"/>
                    <a:chOff x="12909684" y="1276143"/>
                    <a:chExt cx="443917" cy="425811"/>
                  </a:xfrm>
                </p:grpSpPr>
                <p:sp>
                  <p:nvSpPr>
                    <p:cNvPr id="42" name="Rechthoek 41">
                      <a:extLst>
                        <a:ext uri="{FF2B5EF4-FFF2-40B4-BE49-F238E27FC236}">
                          <a16:creationId xmlns:a16="http://schemas.microsoft.com/office/drawing/2014/main" id="{DB22DAB9-594D-4914-953A-199418E30FAD}"/>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2A3ECA87-D269-48D8-8AAC-CD4D75224B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4" name="Ovaal 43">
                      <a:extLst>
                        <a:ext uri="{FF2B5EF4-FFF2-40B4-BE49-F238E27FC236}">
                          <a16:creationId xmlns:a16="http://schemas.microsoft.com/office/drawing/2014/main" id="{85BF1EC9-6000-45EB-B666-24F3527A1C4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0" name="Afbeelding 39">
                    <a:extLst>
                      <a:ext uri="{FF2B5EF4-FFF2-40B4-BE49-F238E27FC236}">
                        <a16:creationId xmlns:a16="http://schemas.microsoft.com/office/drawing/2014/main" id="{BBD9F03F-3252-4C8E-B89D-6FB99106A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1" name="Afbeelding 40">
                    <a:extLst>
                      <a:ext uri="{FF2B5EF4-FFF2-40B4-BE49-F238E27FC236}">
                        <a16:creationId xmlns:a16="http://schemas.microsoft.com/office/drawing/2014/main" id="{0EEB916E-677B-4C1C-B184-26BFD33C4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3" name="Groep 32">
                  <a:extLst>
                    <a:ext uri="{FF2B5EF4-FFF2-40B4-BE49-F238E27FC236}">
                      <a16:creationId xmlns:a16="http://schemas.microsoft.com/office/drawing/2014/main" id="{4D1F282A-124F-40EE-B854-153D50233167}"/>
                    </a:ext>
                  </a:extLst>
                </p:cNvPr>
                <p:cNvGrpSpPr/>
                <p:nvPr userDrawn="1"/>
              </p:nvGrpSpPr>
              <p:grpSpPr>
                <a:xfrm>
                  <a:off x="13103513" y="3705268"/>
                  <a:ext cx="145820" cy="146462"/>
                  <a:chOff x="13096169" y="3602278"/>
                  <a:chExt cx="145820" cy="146462"/>
                </a:xfrm>
              </p:grpSpPr>
              <p:sp>
                <p:nvSpPr>
                  <p:cNvPr id="37" name="Rechthoek 36">
                    <a:extLst>
                      <a:ext uri="{FF2B5EF4-FFF2-40B4-BE49-F238E27FC236}">
                        <a16:creationId xmlns:a16="http://schemas.microsoft.com/office/drawing/2014/main" id="{E3C15B21-3C14-4211-ABA7-4B8022BAD43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8" name="Rechthoek 37">
                    <a:extLst>
                      <a:ext uri="{FF2B5EF4-FFF2-40B4-BE49-F238E27FC236}">
                        <a16:creationId xmlns:a16="http://schemas.microsoft.com/office/drawing/2014/main" id="{BE6C691F-7D5A-461A-A692-D9DAC0849D3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4" name="Groep 33">
                  <a:extLst>
                    <a:ext uri="{FF2B5EF4-FFF2-40B4-BE49-F238E27FC236}">
                      <a16:creationId xmlns:a16="http://schemas.microsoft.com/office/drawing/2014/main" id="{A4CE7CAF-E75E-4E28-B20E-3596337AF921}"/>
                    </a:ext>
                  </a:extLst>
                </p:cNvPr>
                <p:cNvGrpSpPr/>
                <p:nvPr userDrawn="1"/>
              </p:nvGrpSpPr>
              <p:grpSpPr>
                <a:xfrm rot="10800000">
                  <a:off x="13061402" y="3665637"/>
                  <a:ext cx="145820" cy="146462"/>
                  <a:chOff x="13096169" y="3602278"/>
                  <a:chExt cx="145820" cy="146462"/>
                </a:xfrm>
              </p:grpSpPr>
              <p:sp>
                <p:nvSpPr>
                  <p:cNvPr id="35" name="Rechthoek 34">
                    <a:extLst>
                      <a:ext uri="{FF2B5EF4-FFF2-40B4-BE49-F238E27FC236}">
                        <a16:creationId xmlns:a16="http://schemas.microsoft.com/office/drawing/2014/main" id="{4EF8523F-33F3-45C5-96DF-147EFF73C7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6" name="Rechthoek 35">
                    <a:extLst>
                      <a:ext uri="{FF2B5EF4-FFF2-40B4-BE49-F238E27FC236}">
                        <a16:creationId xmlns:a16="http://schemas.microsoft.com/office/drawing/2014/main" id="{D82EA1EA-6080-468D-9CBC-3B17BCBD610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BB3FF53C-E228-4919-A0A1-D4D2B2547F3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1" name="Gelijkbenige driehoek 30">
                <a:extLst>
                  <a:ext uri="{FF2B5EF4-FFF2-40B4-BE49-F238E27FC236}">
                    <a16:creationId xmlns:a16="http://schemas.microsoft.com/office/drawing/2014/main" id="{6F608DCD-2EBA-4D4E-BF1E-45DFB5B712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4DB63A9-A9A4-43F2-A40B-C3395E08006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6035012-3033-42F5-8F4E-4E1227EA62B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43B1567F-1414-4247-BCD6-FE3301E0514B}"/>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[boven]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A9E83FB-A634-446C-86D3-C97DEB84ED7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a:off x="0" y="1"/>
            <a:ext cx="5005387" cy="5877185"/>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722568"/>
            <a:ext cx="3925160" cy="557599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2" name="Titel 1">
            <a:extLst>
              <a:ext uri="{FF2B5EF4-FFF2-40B4-BE49-F238E27FC236}">
                <a16:creationId xmlns:a16="http://schemas.microsoft.com/office/drawing/2014/main" id="{0AF5574F-39CF-44B1-B944-6A8DBAEAED67}"/>
              </a:ext>
            </a:extLst>
          </p:cNvPr>
          <p:cNvSpPr>
            <a:spLocks noGrp="1"/>
          </p:cNvSpPr>
          <p:nvPr>
            <p:ph type="title" hasCustomPrompt="1"/>
          </p:nvPr>
        </p:nvSpPr>
        <p:spPr>
          <a:xfrm>
            <a:off x="0" y="-511936"/>
            <a:ext cx="11114087" cy="495215"/>
          </a:xfrm>
        </p:spPr>
        <p:txBody>
          <a:bodyPr/>
          <a:lstStyle>
            <a:lvl1pPr>
              <a:defRPr sz="1400" cap="all" baseline="0"/>
            </a:lvl1pPr>
          </a:lstStyle>
          <a:p>
            <a:r>
              <a:rPr lang="nl-NL" dirty="0"/>
              <a:t>Tekst S [boven] + Beeld</a:t>
            </a:r>
          </a:p>
        </p:txBody>
      </p:sp>
    </p:spTree>
    <p:extLst>
      <p:ext uri="{BB962C8B-B14F-4D97-AF65-F5344CB8AC3E}">
        <p14:creationId xmlns:p14="http://schemas.microsoft.com/office/powerpoint/2010/main" val="3913639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Tekst S [onder] + Beeld ">
    <p:spTree>
      <p:nvGrpSpPr>
        <p:cNvPr id="1" name=""/>
        <p:cNvGrpSpPr/>
        <p:nvPr/>
      </p:nvGrpSpPr>
      <p:grpSpPr>
        <a:xfrm>
          <a:off x="0" y="0"/>
          <a:ext cx="0" cy="0"/>
          <a:chOff x="0" y="0"/>
          <a:chExt cx="0" cy="0"/>
        </a:xfrm>
      </p:grpSpPr>
      <p:grpSp>
        <p:nvGrpSpPr>
          <p:cNvPr id="10" name="- INSTRUCTIES">
            <a:extLst>
              <a:ext uri="{FF2B5EF4-FFF2-40B4-BE49-F238E27FC236}">
                <a16:creationId xmlns:a16="http://schemas.microsoft.com/office/drawing/2014/main" id="{46889CEA-61A7-4E22-A461-683E45405213}"/>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1FA19A74-7911-4E43-B605-822210C5161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C2F38CAD-E9CB-41A7-A111-3895EA4B2612}"/>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038447B3-E804-4809-A81A-751427BDFDA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B2705E83-91E1-4C34-B925-FCBF9F86DB6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63C6D8FE-DC8C-4999-AF9E-D307F6D75441}"/>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DC154064-55EC-4720-A1EF-AFDBF4CB141E}"/>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D77B65C6-F234-41AB-8CEA-9FE0181D2A13}"/>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AB40C5F-BBC3-46B3-8F59-F4AA1BD8372F}"/>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193D0B8B-C100-43DA-B187-019BBC4349F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F34DB31-A2FD-4BA2-9A46-350B740A736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1BE3FD42-E062-4433-9299-908D87AD3E6A}"/>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82076FA8-B8A4-4857-BE4E-38A5E6718E0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D712CC80-583F-47D7-99C1-D93CCAEF4EC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3D4B10EE-ABD5-43DD-9BFD-84DFF4E2CA62}"/>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CC0A330C-0D83-4262-8191-AFB9B44AF2B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2F9C0385-8D33-41CB-BA16-AAA0B606B6AF}"/>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381A4AFC-4C5A-448E-A802-73D9DDB7F98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1" name="Rechthoek 30">
              <a:extLst>
                <a:ext uri="{FF2B5EF4-FFF2-40B4-BE49-F238E27FC236}">
                  <a16:creationId xmlns:a16="http://schemas.microsoft.com/office/drawing/2014/main" id="{9FF199D6-E476-415A-9B1B-D65EF37A41B5}"/>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2" name="Ovaal 31">
              <a:extLst>
                <a:ext uri="{FF2B5EF4-FFF2-40B4-BE49-F238E27FC236}">
                  <a16:creationId xmlns:a16="http://schemas.microsoft.com/office/drawing/2014/main" id="{1456D3AB-7A25-474E-9A87-5EEDD0B6DF4E}"/>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3" name="Rechthoek 32">
              <a:extLst>
                <a:ext uri="{FF2B5EF4-FFF2-40B4-BE49-F238E27FC236}">
                  <a16:creationId xmlns:a16="http://schemas.microsoft.com/office/drawing/2014/main" id="{85996C87-A39F-40F1-BCB8-621E47D09E2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4" name="Rechthoek 33">
              <a:extLst>
                <a:ext uri="{FF2B5EF4-FFF2-40B4-BE49-F238E27FC236}">
                  <a16:creationId xmlns:a16="http://schemas.microsoft.com/office/drawing/2014/main" id="{682290DA-1F8F-410F-8EBF-5D210CD6982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5" name="ICOON_info">
              <a:extLst>
                <a:ext uri="{FF2B5EF4-FFF2-40B4-BE49-F238E27FC236}">
                  <a16:creationId xmlns:a16="http://schemas.microsoft.com/office/drawing/2014/main" id="{B41B4C19-3745-47A3-9DEC-EAC19809D634}"/>
                </a:ext>
              </a:extLst>
            </p:cNvPr>
            <p:cNvGrpSpPr/>
            <p:nvPr userDrawn="1"/>
          </p:nvGrpSpPr>
          <p:grpSpPr>
            <a:xfrm>
              <a:off x="-376736" y="5063968"/>
              <a:ext cx="283685" cy="283685"/>
              <a:chOff x="-510741" y="5913713"/>
              <a:chExt cx="267555" cy="267555"/>
            </a:xfrm>
          </p:grpSpPr>
          <p:sp>
            <p:nvSpPr>
              <p:cNvPr id="83" name="Ovaal 82">
                <a:extLst>
                  <a:ext uri="{FF2B5EF4-FFF2-40B4-BE49-F238E27FC236}">
                    <a16:creationId xmlns:a16="http://schemas.microsoft.com/office/drawing/2014/main" id="{E2620FA6-48A9-4586-AE97-E92030DBA27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4" name="Graphic 163" descr="Informatie">
                <a:extLst>
                  <a:ext uri="{FF2B5EF4-FFF2-40B4-BE49-F238E27FC236}">
                    <a16:creationId xmlns:a16="http://schemas.microsoft.com/office/drawing/2014/main" id="{60E0A7F6-3A95-4F14-89E8-5092B4B94201}"/>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6" name="VOORBEELD">
              <a:extLst>
                <a:ext uri="{FF2B5EF4-FFF2-40B4-BE49-F238E27FC236}">
                  <a16:creationId xmlns:a16="http://schemas.microsoft.com/office/drawing/2014/main" id="{D10CEEE7-DF9E-4D1D-A717-0391C475FD15}"/>
                </a:ext>
              </a:extLst>
            </p:cNvPr>
            <p:cNvGrpSpPr/>
            <p:nvPr userDrawn="1"/>
          </p:nvGrpSpPr>
          <p:grpSpPr>
            <a:xfrm>
              <a:off x="-3605171" y="458674"/>
              <a:ext cx="3234311" cy="558875"/>
              <a:chOff x="-3605171" y="458674"/>
              <a:chExt cx="3234311" cy="558875"/>
            </a:xfrm>
          </p:grpSpPr>
          <p:sp>
            <p:nvSpPr>
              <p:cNvPr id="43" name="Rechthoek 42">
                <a:extLst>
                  <a:ext uri="{FF2B5EF4-FFF2-40B4-BE49-F238E27FC236}">
                    <a16:creationId xmlns:a16="http://schemas.microsoft.com/office/drawing/2014/main" id="{0AED856B-2F50-4AA2-93FF-B883D5C51AB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4" name="Rechthoek 43">
                <a:extLst>
                  <a:ext uri="{FF2B5EF4-FFF2-40B4-BE49-F238E27FC236}">
                    <a16:creationId xmlns:a16="http://schemas.microsoft.com/office/drawing/2014/main" id="{C38E1591-0718-414A-BBAC-60A525CB0CE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5" name="Groep 44">
                <a:extLst>
                  <a:ext uri="{FF2B5EF4-FFF2-40B4-BE49-F238E27FC236}">
                    <a16:creationId xmlns:a16="http://schemas.microsoft.com/office/drawing/2014/main" id="{AB02487B-B45B-457E-BFB6-D8113C6A5ACA}"/>
                  </a:ext>
                </a:extLst>
              </p:cNvPr>
              <p:cNvGrpSpPr/>
              <p:nvPr userDrawn="1"/>
            </p:nvGrpSpPr>
            <p:grpSpPr>
              <a:xfrm>
                <a:off x="-3386247" y="830871"/>
                <a:ext cx="139423" cy="109566"/>
                <a:chOff x="-2866744" y="827071"/>
                <a:chExt cx="168701" cy="132575"/>
              </a:xfrm>
            </p:grpSpPr>
            <p:grpSp>
              <p:nvGrpSpPr>
                <p:cNvPr id="76" name="Groep 75">
                  <a:extLst>
                    <a:ext uri="{FF2B5EF4-FFF2-40B4-BE49-F238E27FC236}">
                      <a16:creationId xmlns:a16="http://schemas.microsoft.com/office/drawing/2014/main" id="{BFE0E523-A50B-4972-A036-312BE1928039}"/>
                    </a:ext>
                  </a:extLst>
                </p:cNvPr>
                <p:cNvGrpSpPr/>
                <p:nvPr userDrawn="1"/>
              </p:nvGrpSpPr>
              <p:grpSpPr>
                <a:xfrm>
                  <a:off x="-2866744" y="827071"/>
                  <a:ext cx="168701" cy="132575"/>
                  <a:chOff x="-2866744" y="827071"/>
                  <a:chExt cx="168701" cy="132575"/>
                </a:xfrm>
              </p:grpSpPr>
              <p:cxnSp>
                <p:nvCxnSpPr>
                  <p:cNvPr id="78" name="Rechte verbindingslijn 77">
                    <a:extLst>
                      <a:ext uri="{FF2B5EF4-FFF2-40B4-BE49-F238E27FC236}">
                        <a16:creationId xmlns:a16="http://schemas.microsoft.com/office/drawing/2014/main" id="{55F78C50-5919-4C1F-BDE0-5DEC009AF4F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32D56389-D02E-4282-9BA5-D238F109C01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50D90CDA-4AF2-4734-9B06-D3E122A9CFD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8157A006-132E-4204-A30C-BA0039A0297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BCE7A758-6BDB-4EB4-B7B7-B83D90FC8B7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7" name="Pijl: rechts 76">
                  <a:extLst>
                    <a:ext uri="{FF2B5EF4-FFF2-40B4-BE49-F238E27FC236}">
                      <a16:creationId xmlns:a16="http://schemas.microsoft.com/office/drawing/2014/main" id="{2FF7BF64-6F13-4C3D-9A29-E86224E9B54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6" name="Groep 45">
                <a:extLst>
                  <a:ext uri="{FF2B5EF4-FFF2-40B4-BE49-F238E27FC236}">
                    <a16:creationId xmlns:a16="http://schemas.microsoft.com/office/drawing/2014/main" id="{B1FE4942-4ACF-4622-A5A6-955AC74DAF62}"/>
                  </a:ext>
                </a:extLst>
              </p:cNvPr>
              <p:cNvGrpSpPr/>
              <p:nvPr userDrawn="1"/>
            </p:nvGrpSpPr>
            <p:grpSpPr>
              <a:xfrm>
                <a:off x="-3605171" y="830871"/>
                <a:ext cx="139423" cy="109566"/>
                <a:chOff x="-2866744" y="518074"/>
                <a:chExt cx="168701" cy="132575"/>
              </a:xfrm>
            </p:grpSpPr>
            <p:grpSp>
              <p:nvGrpSpPr>
                <p:cNvPr id="69" name="Groep 68">
                  <a:extLst>
                    <a:ext uri="{FF2B5EF4-FFF2-40B4-BE49-F238E27FC236}">
                      <a16:creationId xmlns:a16="http://schemas.microsoft.com/office/drawing/2014/main" id="{E97C92AB-DC5C-4AE4-8344-28A198C89774}"/>
                    </a:ext>
                  </a:extLst>
                </p:cNvPr>
                <p:cNvGrpSpPr/>
                <p:nvPr userDrawn="1"/>
              </p:nvGrpSpPr>
              <p:grpSpPr>
                <a:xfrm>
                  <a:off x="-2866744" y="518074"/>
                  <a:ext cx="168701" cy="132575"/>
                  <a:chOff x="-2866744" y="518074"/>
                  <a:chExt cx="168701" cy="132575"/>
                </a:xfrm>
              </p:grpSpPr>
              <p:cxnSp>
                <p:nvCxnSpPr>
                  <p:cNvPr id="71" name="Rechte verbindingslijn 70">
                    <a:extLst>
                      <a:ext uri="{FF2B5EF4-FFF2-40B4-BE49-F238E27FC236}">
                        <a16:creationId xmlns:a16="http://schemas.microsoft.com/office/drawing/2014/main" id="{57067FB0-3A51-4236-930E-9BDFE19582D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79D73FFD-7509-4204-B535-F8C5BBCBA2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BA035E6-EA13-442F-BEC9-542D995ECBC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EF1BEAA5-E161-4D22-9BEA-42DAB8A3C6A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276EAA12-8CCF-4CC0-A2CA-BDD38BF4EF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0" name="Pijl: rechts 69">
                  <a:extLst>
                    <a:ext uri="{FF2B5EF4-FFF2-40B4-BE49-F238E27FC236}">
                      <a16:creationId xmlns:a16="http://schemas.microsoft.com/office/drawing/2014/main" id="{C1EC837E-31A3-4F11-BA5B-A8B4B893102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7" name="Rechte verbindingslijn 46">
                <a:extLst>
                  <a:ext uri="{FF2B5EF4-FFF2-40B4-BE49-F238E27FC236}">
                    <a16:creationId xmlns:a16="http://schemas.microsoft.com/office/drawing/2014/main" id="{EC072047-FB0A-44D7-A090-F140FAE67873}"/>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8" name="Rechte verbindingslijn 47">
                <a:extLst>
                  <a:ext uri="{FF2B5EF4-FFF2-40B4-BE49-F238E27FC236}">
                    <a16:creationId xmlns:a16="http://schemas.microsoft.com/office/drawing/2014/main" id="{B7EEC8D4-D3CD-4434-AC67-5BF8C71BEFC5}"/>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9" name="Rechthoek 48">
                <a:extLst>
                  <a:ext uri="{FF2B5EF4-FFF2-40B4-BE49-F238E27FC236}">
                    <a16:creationId xmlns:a16="http://schemas.microsoft.com/office/drawing/2014/main" id="{3AA4227A-9688-4D67-A8C9-944A9C36AEF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50" name="Rechthoek 49">
                <a:extLst>
                  <a:ext uri="{FF2B5EF4-FFF2-40B4-BE49-F238E27FC236}">
                    <a16:creationId xmlns:a16="http://schemas.microsoft.com/office/drawing/2014/main" id="{3872EED0-B587-4E8C-A634-4653CE0FB25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1" name="Groep 50">
                <a:extLst>
                  <a:ext uri="{FF2B5EF4-FFF2-40B4-BE49-F238E27FC236}">
                    <a16:creationId xmlns:a16="http://schemas.microsoft.com/office/drawing/2014/main" id="{777E97A8-7572-480A-B8E9-9951C56F29C8}"/>
                  </a:ext>
                </a:extLst>
              </p:cNvPr>
              <p:cNvGrpSpPr/>
              <p:nvPr userDrawn="1"/>
            </p:nvGrpSpPr>
            <p:grpSpPr>
              <a:xfrm>
                <a:off x="-2916763" y="769168"/>
                <a:ext cx="268738" cy="248381"/>
                <a:chOff x="-2916763" y="769168"/>
                <a:chExt cx="268738" cy="248381"/>
              </a:xfrm>
            </p:grpSpPr>
            <p:sp>
              <p:nvSpPr>
                <p:cNvPr id="61" name="Rechthoek 60">
                  <a:extLst>
                    <a:ext uri="{FF2B5EF4-FFF2-40B4-BE49-F238E27FC236}">
                      <a16:creationId xmlns:a16="http://schemas.microsoft.com/office/drawing/2014/main" id="{FA4C9D44-8D37-4152-BE6E-BA367248666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8139BB63-5BB6-4818-B9BC-D5880C3AEDDD}"/>
                    </a:ext>
                  </a:extLst>
                </p:cNvPr>
                <p:cNvGrpSpPr/>
                <p:nvPr userDrawn="1"/>
              </p:nvGrpSpPr>
              <p:grpSpPr>
                <a:xfrm>
                  <a:off x="-2866744" y="827071"/>
                  <a:ext cx="168701" cy="132575"/>
                  <a:chOff x="-2866744" y="827071"/>
                  <a:chExt cx="168701" cy="132575"/>
                </a:xfrm>
              </p:grpSpPr>
              <p:cxnSp>
                <p:nvCxnSpPr>
                  <p:cNvPr id="64" name="Rechte verbindingslijn 63">
                    <a:extLst>
                      <a:ext uri="{FF2B5EF4-FFF2-40B4-BE49-F238E27FC236}">
                        <a16:creationId xmlns:a16="http://schemas.microsoft.com/office/drawing/2014/main" id="{71B81D8B-17ED-4CD0-96F1-37AB196FB0D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F2A63A1-05BA-4C3A-AD8E-5C4C03FDECB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B7AED796-EE2B-467D-9E4C-274DC2DDBCB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7CE90DE7-C0A2-4C8C-BDE1-F8E20B41D66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A2D8ED63-B760-4F14-8183-3BBCACCFC9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3" name="Pijl: rechts 62">
                  <a:extLst>
                    <a:ext uri="{FF2B5EF4-FFF2-40B4-BE49-F238E27FC236}">
                      <a16:creationId xmlns:a16="http://schemas.microsoft.com/office/drawing/2014/main" id="{87D1745D-FEB3-461D-9C23-FBAD1F5B14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167D964E-3327-42EA-A672-49CFB0D81632}"/>
                  </a:ext>
                </a:extLst>
              </p:cNvPr>
              <p:cNvGrpSpPr/>
              <p:nvPr userDrawn="1"/>
            </p:nvGrpSpPr>
            <p:grpSpPr>
              <a:xfrm>
                <a:off x="-2916763" y="460171"/>
                <a:ext cx="268738" cy="248381"/>
                <a:chOff x="-2916763" y="460171"/>
                <a:chExt cx="268738" cy="248381"/>
              </a:xfrm>
            </p:grpSpPr>
            <p:sp>
              <p:nvSpPr>
                <p:cNvPr id="53" name="Rechthoek 52">
                  <a:extLst>
                    <a:ext uri="{FF2B5EF4-FFF2-40B4-BE49-F238E27FC236}">
                      <a16:creationId xmlns:a16="http://schemas.microsoft.com/office/drawing/2014/main" id="{69245048-1424-43E0-B98F-D425D3D77D6B}"/>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4" name="Groep 53">
                  <a:extLst>
                    <a:ext uri="{FF2B5EF4-FFF2-40B4-BE49-F238E27FC236}">
                      <a16:creationId xmlns:a16="http://schemas.microsoft.com/office/drawing/2014/main" id="{783D91C2-DE75-4650-9515-0399A4773F59}"/>
                    </a:ext>
                  </a:extLst>
                </p:cNvPr>
                <p:cNvGrpSpPr/>
                <p:nvPr userDrawn="1"/>
              </p:nvGrpSpPr>
              <p:grpSpPr>
                <a:xfrm>
                  <a:off x="-2866744" y="518074"/>
                  <a:ext cx="168701" cy="132575"/>
                  <a:chOff x="-2866744" y="518074"/>
                  <a:chExt cx="168701" cy="132575"/>
                </a:xfrm>
              </p:grpSpPr>
              <p:cxnSp>
                <p:nvCxnSpPr>
                  <p:cNvPr id="56" name="Rechte verbindingslijn 55">
                    <a:extLst>
                      <a:ext uri="{FF2B5EF4-FFF2-40B4-BE49-F238E27FC236}">
                        <a16:creationId xmlns:a16="http://schemas.microsoft.com/office/drawing/2014/main" id="{6F518BF8-1ECE-4F41-A91C-BEF27BDF0A0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B4143131-5EF0-4A2C-B968-5E93CE1696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5F63CAB-B25D-46B7-8D6B-89C277101E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8732EB56-5C4D-4142-A1FC-51137B46CFF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2B6328E4-ABD6-4349-88E1-D1F3A638103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5" name="Pijl: rechts 54">
                  <a:extLst>
                    <a:ext uri="{FF2B5EF4-FFF2-40B4-BE49-F238E27FC236}">
                      <a16:creationId xmlns:a16="http://schemas.microsoft.com/office/drawing/2014/main" id="{20E36A8A-8D8F-4593-BBB2-E5CE40956BE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7" name="Groep 36">
              <a:extLst>
                <a:ext uri="{FF2B5EF4-FFF2-40B4-BE49-F238E27FC236}">
                  <a16:creationId xmlns:a16="http://schemas.microsoft.com/office/drawing/2014/main" id="{0A1615BE-176E-4994-A006-747A8333C070}"/>
                </a:ext>
              </a:extLst>
            </p:cNvPr>
            <p:cNvGrpSpPr/>
            <p:nvPr userDrawn="1"/>
          </p:nvGrpSpPr>
          <p:grpSpPr>
            <a:xfrm>
              <a:off x="-938434" y="5326819"/>
              <a:ext cx="627798" cy="576693"/>
              <a:chOff x="-1753862" y="6112775"/>
              <a:chExt cx="759635" cy="697798"/>
            </a:xfrm>
          </p:grpSpPr>
          <p:grpSp>
            <p:nvGrpSpPr>
              <p:cNvPr id="38" name="Inspireren">
                <a:extLst>
                  <a:ext uri="{FF2B5EF4-FFF2-40B4-BE49-F238E27FC236}">
                    <a16:creationId xmlns:a16="http://schemas.microsoft.com/office/drawing/2014/main" id="{60FBFD58-EC21-43F7-9C96-8319742807E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0" name="Freeform 12">
                  <a:extLst>
                    <a:ext uri="{FF2B5EF4-FFF2-40B4-BE49-F238E27FC236}">
                      <a16:creationId xmlns:a16="http://schemas.microsoft.com/office/drawing/2014/main" id="{BA528498-3BBF-4DDD-BEC8-80D6E857725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3">
                  <a:extLst>
                    <a:ext uri="{FF2B5EF4-FFF2-40B4-BE49-F238E27FC236}">
                      <a16:creationId xmlns:a16="http://schemas.microsoft.com/office/drawing/2014/main" id="{B9D02078-ABDC-4E42-91F8-81F97F6E618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4">
                  <a:extLst>
                    <a:ext uri="{FF2B5EF4-FFF2-40B4-BE49-F238E27FC236}">
                      <a16:creationId xmlns:a16="http://schemas.microsoft.com/office/drawing/2014/main" id="{8DEA3637-DD57-43EA-8A93-B1F77B0742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9" name="Tekstvak 38">
                <a:extLst>
                  <a:ext uri="{FF2B5EF4-FFF2-40B4-BE49-F238E27FC236}">
                    <a16:creationId xmlns:a16="http://schemas.microsoft.com/office/drawing/2014/main" id="{FE87197B-B5AE-4CED-B039-AE3112D7253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5" name="- INSTRUCTIES">
            <a:extLst>
              <a:ext uri="{FF2B5EF4-FFF2-40B4-BE49-F238E27FC236}">
                <a16:creationId xmlns:a16="http://schemas.microsoft.com/office/drawing/2014/main" id="{2D59C523-C200-44BE-8C55-7064CDA3C731}"/>
              </a:ext>
            </a:extLst>
          </p:cNvPr>
          <p:cNvGrpSpPr/>
          <p:nvPr userDrawn="1"/>
        </p:nvGrpSpPr>
        <p:grpSpPr>
          <a:xfrm>
            <a:off x="12377595" y="-1"/>
            <a:ext cx="3693386" cy="6688475"/>
            <a:chOff x="-3786165" y="-1"/>
            <a:chExt cx="3693386" cy="6688475"/>
          </a:xfrm>
        </p:grpSpPr>
        <p:sp>
          <p:nvSpPr>
            <p:cNvPr id="86" name="Rechthoek 85">
              <a:extLst>
                <a:ext uri="{FF2B5EF4-FFF2-40B4-BE49-F238E27FC236}">
                  <a16:creationId xmlns:a16="http://schemas.microsoft.com/office/drawing/2014/main" id="{B091B554-25A6-4888-8AA4-FA9CC370157E}"/>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7" name="Ovaal 86">
              <a:extLst>
                <a:ext uri="{FF2B5EF4-FFF2-40B4-BE49-F238E27FC236}">
                  <a16:creationId xmlns:a16="http://schemas.microsoft.com/office/drawing/2014/main" id="{CC8A520A-D364-4EF5-8E9B-9BCBB795C78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8" name="Rechthoek 87">
              <a:extLst>
                <a:ext uri="{FF2B5EF4-FFF2-40B4-BE49-F238E27FC236}">
                  <a16:creationId xmlns:a16="http://schemas.microsoft.com/office/drawing/2014/main" id="{E2963928-2407-4D91-B195-892DA140DC5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9" name="Ovaal 88">
              <a:extLst>
                <a:ext uri="{FF2B5EF4-FFF2-40B4-BE49-F238E27FC236}">
                  <a16:creationId xmlns:a16="http://schemas.microsoft.com/office/drawing/2014/main" id="{920AEB35-81B9-435B-BB90-E87592AB07C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0" name="Rechthoek 89">
              <a:extLst>
                <a:ext uri="{FF2B5EF4-FFF2-40B4-BE49-F238E27FC236}">
                  <a16:creationId xmlns:a16="http://schemas.microsoft.com/office/drawing/2014/main" id="{67B82CC1-CEC4-45B1-BD6D-262F55B0B12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1" name="Ovaal 90">
              <a:extLst>
                <a:ext uri="{FF2B5EF4-FFF2-40B4-BE49-F238E27FC236}">
                  <a16:creationId xmlns:a16="http://schemas.microsoft.com/office/drawing/2014/main" id="{349A5CB5-AF6A-41EC-8CFC-F2554476D166}"/>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2" name="Rechthoek 91">
              <a:extLst>
                <a:ext uri="{FF2B5EF4-FFF2-40B4-BE49-F238E27FC236}">
                  <a16:creationId xmlns:a16="http://schemas.microsoft.com/office/drawing/2014/main" id="{7B75E4AA-A04A-417D-97B5-AA4BB733C632}"/>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3" name="Rechthoek 92">
              <a:extLst>
                <a:ext uri="{FF2B5EF4-FFF2-40B4-BE49-F238E27FC236}">
                  <a16:creationId xmlns:a16="http://schemas.microsoft.com/office/drawing/2014/main" id="{782BF03B-6A55-43C8-93AE-04490313172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4" name="Groep 93">
              <a:extLst>
                <a:ext uri="{FF2B5EF4-FFF2-40B4-BE49-F238E27FC236}">
                  <a16:creationId xmlns:a16="http://schemas.microsoft.com/office/drawing/2014/main" id="{95B8490D-2DB4-4B06-BEFB-0B4F2DD321DF}"/>
                </a:ext>
              </a:extLst>
            </p:cNvPr>
            <p:cNvGrpSpPr/>
            <p:nvPr userDrawn="1"/>
          </p:nvGrpSpPr>
          <p:grpSpPr>
            <a:xfrm>
              <a:off x="-2485819" y="3479783"/>
              <a:ext cx="1222990" cy="563933"/>
              <a:chOff x="-2485819" y="3399207"/>
              <a:chExt cx="1222990" cy="563933"/>
            </a:xfrm>
          </p:grpSpPr>
          <p:sp>
            <p:nvSpPr>
              <p:cNvPr id="133" name="Rechthoek 132">
                <a:extLst>
                  <a:ext uri="{FF2B5EF4-FFF2-40B4-BE49-F238E27FC236}">
                    <a16:creationId xmlns:a16="http://schemas.microsoft.com/office/drawing/2014/main" id="{6031DCCE-F01A-4E7B-B467-F3BA55F508B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20C57C70-B886-45D2-B6B0-E7345ABF37E1}"/>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10915EEA-1088-4E2D-85AE-99640360A161}"/>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3AB9B13C-2334-4154-AD7C-321630160D3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73F7ED85-073E-4A04-A2E3-FCE9D31C7D5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5F319E94-C6F9-4486-9516-B176C678D0F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057AEE3E-05A7-4392-AF3F-C48D59554E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2B80F44F-F3D7-42B2-9BB3-173E6FE7707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7A07A2E1-A1FE-4642-95F2-892C0D3984D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D87F8B6A-B80F-40D9-8367-41DFD4836C9B}"/>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6D081EBE-F6AB-4C6B-A9C0-4086318CE12B}"/>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DDEC43F6-4588-483D-9C8F-0E1388B0E5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335B8299-8DA3-4CB9-9858-8ED8DD2F57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BA66666-79BC-4766-BA92-B2077E377DF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BD6BD445-97C5-47EF-A72B-A840216232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4A73E98-6909-44AC-BD90-9A9E17AD127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0C3CFFC4-FBEE-49D1-915D-D9790A2FB4C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48A05B03-F8D0-4530-AA5C-6B93781900C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1208EAC7-A06B-48B0-B8BB-D1A1FB6099B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38672C13-18EB-45AE-BADF-79353B8CF9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9377C254-5DAC-4AC4-A9DF-78606F4887D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BF38E567-8A7A-4644-902B-D847ED6936AB}"/>
                </a:ext>
              </a:extLst>
            </p:cNvPr>
            <p:cNvGrpSpPr/>
            <p:nvPr userDrawn="1"/>
          </p:nvGrpSpPr>
          <p:grpSpPr>
            <a:xfrm>
              <a:off x="-3786165" y="5728778"/>
              <a:ext cx="3693386" cy="959696"/>
              <a:chOff x="-3786437" y="6163468"/>
              <a:chExt cx="3693386" cy="959696"/>
            </a:xfrm>
          </p:grpSpPr>
          <p:sp>
            <p:nvSpPr>
              <p:cNvPr id="123" name="Rechthoek 122">
                <a:extLst>
                  <a:ext uri="{FF2B5EF4-FFF2-40B4-BE49-F238E27FC236}">
                    <a16:creationId xmlns:a16="http://schemas.microsoft.com/office/drawing/2014/main" id="{014CA72B-476C-49C6-92B8-E8275760E8F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DD09C2E8-B30A-4F88-B571-C2EE292A13DF}"/>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D7EC05A8-8C46-4262-8747-C92BFF5B01D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BA8D45E4-4F28-4A23-9C18-E6B19633EC0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5444E8C7-E4E0-42F7-9CF0-D93A3EAEF06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6A8AB1F-6EC3-4EB9-BC34-8B1F0B0CB8D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CF7BCCF4-914F-4F5C-910E-DB3F6C5FA9A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F4758D38-36FB-442C-916C-46A83BAD9F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BD053888-0590-44FB-98AD-BD86918C554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A01827A3-C2B2-48DA-BD76-06A0D6ADB68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6" name="Groep 95">
              <a:extLst>
                <a:ext uri="{FF2B5EF4-FFF2-40B4-BE49-F238E27FC236}">
                  <a16:creationId xmlns:a16="http://schemas.microsoft.com/office/drawing/2014/main" id="{48E197CC-4024-4C17-9763-E9AED8F2ED69}"/>
                </a:ext>
              </a:extLst>
            </p:cNvPr>
            <p:cNvGrpSpPr/>
            <p:nvPr userDrawn="1"/>
          </p:nvGrpSpPr>
          <p:grpSpPr>
            <a:xfrm>
              <a:off x="-3367447" y="1226982"/>
              <a:ext cx="791775" cy="406485"/>
              <a:chOff x="-3565087" y="1409294"/>
              <a:chExt cx="627469" cy="322133"/>
            </a:xfrm>
          </p:grpSpPr>
          <p:grpSp>
            <p:nvGrpSpPr>
              <p:cNvPr id="117" name="Groep 116">
                <a:extLst>
                  <a:ext uri="{FF2B5EF4-FFF2-40B4-BE49-F238E27FC236}">
                    <a16:creationId xmlns:a16="http://schemas.microsoft.com/office/drawing/2014/main" id="{9A65FBE7-B8CB-4019-B42A-62D4A0E1A04E}"/>
                  </a:ext>
                </a:extLst>
              </p:cNvPr>
              <p:cNvGrpSpPr/>
              <p:nvPr userDrawn="1"/>
            </p:nvGrpSpPr>
            <p:grpSpPr>
              <a:xfrm>
                <a:off x="-3364916" y="1409294"/>
                <a:ext cx="225195" cy="195499"/>
                <a:chOff x="10307162" y="1361199"/>
                <a:chExt cx="2200275" cy="1914525"/>
              </a:xfrm>
            </p:grpSpPr>
            <p:sp>
              <p:nvSpPr>
                <p:cNvPr id="119" name="Vrije vorm: vorm 118">
                  <a:extLst>
                    <a:ext uri="{FF2B5EF4-FFF2-40B4-BE49-F238E27FC236}">
                      <a16:creationId xmlns:a16="http://schemas.microsoft.com/office/drawing/2014/main" id="{9B32C385-4790-4D17-80D4-ABBC9EB000E9}"/>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0" name="Groep 119">
                  <a:extLst>
                    <a:ext uri="{FF2B5EF4-FFF2-40B4-BE49-F238E27FC236}">
                      <a16:creationId xmlns:a16="http://schemas.microsoft.com/office/drawing/2014/main" id="{FF0E3B1D-B28F-4574-B095-4FE6A760A80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1" name="Vrije vorm: vorm 120">
                    <a:extLst>
                      <a:ext uri="{FF2B5EF4-FFF2-40B4-BE49-F238E27FC236}">
                        <a16:creationId xmlns:a16="http://schemas.microsoft.com/office/drawing/2014/main" id="{2C1E2D67-FA41-4ECA-89F3-A63893B5750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2" name="Vrije vorm: vorm 121">
                    <a:extLst>
                      <a:ext uri="{FF2B5EF4-FFF2-40B4-BE49-F238E27FC236}">
                        <a16:creationId xmlns:a16="http://schemas.microsoft.com/office/drawing/2014/main" id="{67E60D85-6F24-4482-92F8-C053DBB2F52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8" name="Tekstvak 117">
                <a:extLst>
                  <a:ext uri="{FF2B5EF4-FFF2-40B4-BE49-F238E27FC236}">
                    <a16:creationId xmlns:a16="http://schemas.microsoft.com/office/drawing/2014/main" id="{355CB9FE-0279-41E7-98D5-0528AE8C383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7" name="Groep 96">
              <a:extLst>
                <a:ext uri="{FF2B5EF4-FFF2-40B4-BE49-F238E27FC236}">
                  <a16:creationId xmlns:a16="http://schemas.microsoft.com/office/drawing/2014/main" id="{53CB8C25-42DE-4A0B-AF9F-A22FFD85719F}"/>
                </a:ext>
              </a:extLst>
            </p:cNvPr>
            <p:cNvGrpSpPr/>
            <p:nvPr userDrawn="1"/>
          </p:nvGrpSpPr>
          <p:grpSpPr>
            <a:xfrm>
              <a:off x="-3354295" y="5166361"/>
              <a:ext cx="514284" cy="506545"/>
              <a:chOff x="12617641" y="3403239"/>
              <a:chExt cx="752963" cy="741634"/>
            </a:xfrm>
          </p:grpSpPr>
          <p:grpSp>
            <p:nvGrpSpPr>
              <p:cNvPr id="101" name="Groep 100">
                <a:extLst>
                  <a:ext uri="{FF2B5EF4-FFF2-40B4-BE49-F238E27FC236}">
                    <a16:creationId xmlns:a16="http://schemas.microsoft.com/office/drawing/2014/main" id="{36699066-4387-45DD-9EFA-FB09EBE1FB76}"/>
                  </a:ext>
                </a:extLst>
              </p:cNvPr>
              <p:cNvGrpSpPr/>
              <p:nvPr userDrawn="1"/>
            </p:nvGrpSpPr>
            <p:grpSpPr>
              <a:xfrm>
                <a:off x="12771530" y="3403239"/>
                <a:ext cx="467176" cy="448491"/>
                <a:chOff x="12782157" y="3403239"/>
                <a:chExt cx="467176" cy="448491"/>
              </a:xfrm>
            </p:grpSpPr>
            <p:grpSp>
              <p:nvGrpSpPr>
                <p:cNvPr id="104" name="Groep 103">
                  <a:extLst>
                    <a:ext uri="{FF2B5EF4-FFF2-40B4-BE49-F238E27FC236}">
                      <a16:creationId xmlns:a16="http://schemas.microsoft.com/office/drawing/2014/main" id="{D5E05DF2-C2F2-4E57-AE3F-6C4385C800A6}"/>
                    </a:ext>
                  </a:extLst>
                </p:cNvPr>
                <p:cNvGrpSpPr/>
                <p:nvPr userDrawn="1"/>
              </p:nvGrpSpPr>
              <p:grpSpPr>
                <a:xfrm>
                  <a:off x="12782157" y="3403239"/>
                  <a:ext cx="412976" cy="396132"/>
                  <a:chOff x="13554906" y="3320109"/>
                  <a:chExt cx="443917" cy="425811"/>
                </a:xfrm>
              </p:grpSpPr>
              <p:grpSp>
                <p:nvGrpSpPr>
                  <p:cNvPr id="111" name="Groep 110">
                    <a:extLst>
                      <a:ext uri="{FF2B5EF4-FFF2-40B4-BE49-F238E27FC236}">
                        <a16:creationId xmlns:a16="http://schemas.microsoft.com/office/drawing/2014/main" id="{3B1A757C-9E6E-40CF-89EF-78DF34953D97}"/>
                      </a:ext>
                    </a:extLst>
                  </p:cNvPr>
                  <p:cNvGrpSpPr/>
                  <p:nvPr userDrawn="1"/>
                </p:nvGrpSpPr>
                <p:grpSpPr>
                  <a:xfrm>
                    <a:off x="13554906" y="3320109"/>
                    <a:ext cx="443917" cy="425811"/>
                    <a:chOff x="12909684" y="1276143"/>
                    <a:chExt cx="443917" cy="425811"/>
                  </a:xfrm>
                </p:grpSpPr>
                <p:sp>
                  <p:nvSpPr>
                    <p:cNvPr id="114" name="Rechthoek 113">
                      <a:extLst>
                        <a:ext uri="{FF2B5EF4-FFF2-40B4-BE49-F238E27FC236}">
                          <a16:creationId xmlns:a16="http://schemas.microsoft.com/office/drawing/2014/main" id="{32962055-0285-43D7-928C-6C29CA492639}"/>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Rechthoek 114">
                      <a:extLst>
                        <a:ext uri="{FF2B5EF4-FFF2-40B4-BE49-F238E27FC236}">
                          <a16:creationId xmlns:a16="http://schemas.microsoft.com/office/drawing/2014/main" id="{A245B967-E180-4709-AC3E-FBCDD414E6A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Ovaal 115">
                      <a:extLst>
                        <a:ext uri="{FF2B5EF4-FFF2-40B4-BE49-F238E27FC236}">
                          <a16:creationId xmlns:a16="http://schemas.microsoft.com/office/drawing/2014/main" id="{88424628-9BC3-452F-B1BA-5DBC6CAA5E3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2" name="Afbeelding 111">
                    <a:extLst>
                      <a:ext uri="{FF2B5EF4-FFF2-40B4-BE49-F238E27FC236}">
                        <a16:creationId xmlns:a16="http://schemas.microsoft.com/office/drawing/2014/main" id="{451E95AE-36C7-435F-8CEC-841F22E99837}"/>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3" name="Afbeelding 112">
                    <a:extLst>
                      <a:ext uri="{FF2B5EF4-FFF2-40B4-BE49-F238E27FC236}">
                        <a16:creationId xmlns:a16="http://schemas.microsoft.com/office/drawing/2014/main" id="{930DA365-16B6-4740-A41B-8B16754AA61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5" name="Groep 104">
                  <a:extLst>
                    <a:ext uri="{FF2B5EF4-FFF2-40B4-BE49-F238E27FC236}">
                      <a16:creationId xmlns:a16="http://schemas.microsoft.com/office/drawing/2014/main" id="{928654E5-84B0-43B0-A29B-2DDCB883F540}"/>
                    </a:ext>
                  </a:extLst>
                </p:cNvPr>
                <p:cNvGrpSpPr/>
                <p:nvPr userDrawn="1"/>
              </p:nvGrpSpPr>
              <p:grpSpPr>
                <a:xfrm>
                  <a:off x="13103513" y="3705268"/>
                  <a:ext cx="145820" cy="146462"/>
                  <a:chOff x="13096169" y="3602278"/>
                  <a:chExt cx="145820" cy="146462"/>
                </a:xfrm>
              </p:grpSpPr>
              <p:sp>
                <p:nvSpPr>
                  <p:cNvPr id="109" name="Rechthoek 108">
                    <a:extLst>
                      <a:ext uri="{FF2B5EF4-FFF2-40B4-BE49-F238E27FC236}">
                        <a16:creationId xmlns:a16="http://schemas.microsoft.com/office/drawing/2014/main" id="{BCD3150A-DA40-44B6-9EA5-07F056969E1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0" name="Rechthoek 109">
                    <a:extLst>
                      <a:ext uri="{FF2B5EF4-FFF2-40B4-BE49-F238E27FC236}">
                        <a16:creationId xmlns:a16="http://schemas.microsoft.com/office/drawing/2014/main" id="{D7128ACC-5456-4498-ACB4-65E04639AB2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6" name="Groep 105">
                  <a:extLst>
                    <a:ext uri="{FF2B5EF4-FFF2-40B4-BE49-F238E27FC236}">
                      <a16:creationId xmlns:a16="http://schemas.microsoft.com/office/drawing/2014/main" id="{A13CD8FD-59A0-4278-AD0B-7B3B1DFCB5DB}"/>
                    </a:ext>
                  </a:extLst>
                </p:cNvPr>
                <p:cNvGrpSpPr/>
                <p:nvPr userDrawn="1"/>
              </p:nvGrpSpPr>
              <p:grpSpPr>
                <a:xfrm rot="10800000">
                  <a:off x="13061402" y="3665637"/>
                  <a:ext cx="145820" cy="146462"/>
                  <a:chOff x="13096169" y="3602278"/>
                  <a:chExt cx="145820" cy="146462"/>
                </a:xfrm>
              </p:grpSpPr>
              <p:sp>
                <p:nvSpPr>
                  <p:cNvPr id="107" name="Rechthoek 106">
                    <a:extLst>
                      <a:ext uri="{FF2B5EF4-FFF2-40B4-BE49-F238E27FC236}">
                        <a16:creationId xmlns:a16="http://schemas.microsoft.com/office/drawing/2014/main" id="{23D771F4-0991-42E5-82A6-8EB8296EFD4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017DBE73-FA35-412A-87BD-F35709AD988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2" name="Rechthoek 101">
                <a:extLst>
                  <a:ext uri="{FF2B5EF4-FFF2-40B4-BE49-F238E27FC236}">
                    <a16:creationId xmlns:a16="http://schemas.microsoft.com/office/drawing/2014/main" id="{8C1B5F8B-F823-4C67-8AF8-27920A9AC1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3" name="Gelijkbenige driehoek 102">
                <a:extLst>
                  <a:ext uri="{FF2B5EF4-FFF2-40B4-BE49-F238E27FC236}">
                    <a16:creationId xmlns:a16="http://schemas.microsoft.com/office/drawing/2014/main" id="{4FD9183B-3111-4A40-9D97-A79F5E18BD6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8" name="Ovaal 97">
              <a:extLst>
                <a:ext uri="{FF2B5EF4-FFF2-40B4-BE49-F238E27FC236}">
                  <a16:creationId xmlns:a16="http://schemas.microsoft.com/office/drawing/2014/main" id="{402903B9-AD3A-41F9-BC4B-4D96D685D19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9" name="Rechthoek 98">
              <a:extLst>
                <a:ext uri="{FF2B5EF4-FFF2-40B4-BE49-F238E27FC236}">
                  <a16:creationId xmlns:a16="http://schemas.microsoft.com/office/drawing/2014/main" id="{04286514-4A06-40A9-8BE2-B04213A7F997}"/>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0" name="Rechthoek 99">
              <a:extLst>
                <a:ext uri="{FF2B5EF4-FFF2-40B4-BE49-F238E27FC236}">
                  <a16:creationId xmlns:a16="http://schemas.microsoft.com/office/drawing/2014/main" id="{52F9AE75-0E1D-45CC-A1A4-558787978CA6}"/>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[onder]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530CC18-75A1-4B5B-9B78-5DEBA0A38924}"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flipV="1">
            <a:off x="0" y="1795748"/>
            <a:ext cx="4311337" cy="5062251"/>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4649117"/>
            <a:ext cx="3120928" cy="1649447"/>
          </a:xfrm>
        </p:spPr>
        <p:txBody>
          <a:bodyPr anchor="b" anchorCtr="0"/>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2" name="Titel 1">
            <a:extLst>
              <a:ext uri="{FF2B5EF4-FFF2-40B4-BE49-F238E27FC236}">
                <a16:creationId xmlns:a16="http://schemas.microsoft.com/office/drawing/2014/main" id="{FDE59907-BFA8-4690-91B5-63EA479A7C1E}"/>
              </a:ext>
            </a:extLst>
          </p:cNvPr>
          <p:cNvSpPr>
            <a:spLocks noGrp="1"/>
          </p:cNvSpPr>
          <p:nvPr>
            <p:ph type="title" hasCustomPrompt="1"/>
          </p:nvPr>
        </p:nvSpPr>
        <p:spPr>
          <a:xfrm>
            <a:off x="-1814" y="-506329"/>
            <a:ext cx="11114087" cy="506328"/>
          </a:xfrm>
        </p:spPr>
        <p:txBody>
          <a:bodyPr/>
          <a:lstStyle>
            <a:lvl1pPr>
              <a:defRPr sz="1400" cap="all" baseline="0"/>
            </a:lvl1pPr>
          </a:lstStyle>
          <a:p>
            <a:r>
              <a:rPr lang="nl-NL" dirty="0"/>
              <a:t>Tekst S [onder] + Beeld</a:t>
            </a:r>
          </a:p>
        </p:txBody>
      </p:sp>
    </p:spTree>
    <p:extLst>
      <p:ext uri="{BB962C8B-B14F-4D97-AF65-F5344CB8AC3E}">
        <p14:creationId xmlns:p14="http://schemas.microsoft.com/office/powerpoint/2010/main" val="1205158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Tekst M + Beeld">
    <p:spTree>
      <p:nvGrpSpPr>
        <p:cNvPr id="1" name=""/>
        <p:cNvGrpSpPr/>
        <p:nvPr/>
      </p:nvGrpSpPr>
      <p:grpSpPr>
        <a:xfrm>
          <a:off x="0" y="0"/>
          <a:ext cx="0" cy="0"/>
          <a:chOff x="0" y="0"/>
          <a:chExt cx="0" cy="0"/>
        </a:xfrm>
      </p:grpSpPr>
      <p:grpSp>
        <p:nvGrpSpPr>
          <p:cNvPr id="153" name="- INSTRUCTIES">
            <a:extLst>
              <a:ext uri="{FF2B5EF4-FFF2-40B4-BE49-F238E27FC236}">
                <a16:creationId xmlns:a16="http://schemas.microsoft.com/office/drawing/2014/main" id="{0D7D6946-4659-4E0F-AF85-44E009B4EE2A}"/>
              </a:ext>
            </a:extLst>
          </p:cNvPr>
          <p:cNvGrpSpPr/>
          <p:nvPr userDrawn="1"/>
        </p:nvGrpSpPr>
        <p:grpSpPr>
          <a:xfrm>
            <a:off x="12377595" y="0"/>
            <a:ext cx="3693114" cy="6427357"/>
            <a:chOff x="-3786165" y="0"/>
            <a:chExt cx="3693114" cy="6427357"/>
          </a:xfrm>
        </p:grpSpPr>
        <p:sp>
          <p:nvSpPr>
            <p:cNvPr id="154" name="Rechthoek 153">
              <a:extLst>
                <a:ext uri="{FF2B5EF4-FFF2-40B4-BE49-F238E27FC236}">
                  <a16:creationId xmlns:a16="http://schemas.microsoft.com/office/drawing/2014/main" id="{8B6F8538-A9B8-4B50-BC84-152D799B9AD1}"/>
                </a:ext>
              </a:extLst>
            </p:cNvPr>
            <p:cNvSpPr/>
            <p:nvPr userDrawn="1"/>
          </p:nvSpPr>
          <p:spPr>
            <a:xfrm>
              <a:off x="-3786165" y="0"/>
              <a:ext cx="3593091" cy="57898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5" name="Ovaal 154">
              <a:extLst>
                <a:ext uri="{FF2B5EF4-FFF2-40B4-BE49-F238E27FC236}">
                  <a16:creationId xmlns:a16="http://schemas.microsoft.com/office/drawing/2014/main" id="{0E3057F9-14C7-445D-93E6-F7A4B137AB3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6" name="Rechthoek 155">
              <a:extLst>
                <a:ext uri="{FF2B5EF4-FFF2-40B4-BE49-F238E27FC236}">
                  <a16:creationId xmlns:a16="http://schemas.microsoft.com/office/drawing/2014/main" id="{0F9DE077-210B-4E0D-A1E1-8D035AD1CEE9}"/>
                </a:ext>
              </a:extLst>
            </p:cNvPr>
            <p:cNvSpPr/>
            <p:nvPr userDrawn="1"/>
          </p:nvSpPr>
          <p:spPr>
            <a:xfrm>
              <a:off x="-3319415" y="465324"/>
              <a:ext cx="2962706"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7" name="Ovaal 156">
              <a:extLst>
                <a:ext uri="{FF2B5EF4-FFF2-40B4-BE49-F238E27FC236}">
                  <a16:creationId xmlns:a16="http://schemas.microsoft.com/office/drawing/2014/main" id="{D807A39D-92C4-43C0-9DF5-AD667CDE7DF5}"/>
                </a:ext>
              </a:extLst>
            </p:cNvPr>
            <p:cNvSpPr/>
            <p:nvPr userDrawn="1"/>
          </p:nvSpPr>
          <p:spPr>
            <a:xfrm>
              <a:off x="-3603587" y="26388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58" name="Rechthoek 157">
              <a:extLst>
                <a:ext uri="{FF2B5EF4-FFF2-40B4-BE49-F238E27FC236}">
                  <a16:creationId xmlns:a16="http://schemas.microsoft.com/office/drawing/2014/main" id="{F4B1041C-B253-498E-8258-255D21EEFFE3}"/>
                </a:ext>
              </a:extLst>
            </p:cNvPr>
            <p:cNvSpPr/>
            <p:nvPr userDrawn="1"/>
          </p:nvSpPr>
          <p:spPr>
            <a:xfrm>
              <a:off x="-3319415" y="2638809"/>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afbeelding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9" name="Ovaal 158">
              <a:extLst>
                <a:ext uri="{FF2B5EF4-FFF2-40B4-BE49-F238E27FC236}">
                  <a16:creationId xmlns:a16="http://schemas.microsoft.com/office/drawing/2014/main" id="{82C328A8-5EED-4C12-98BE-61E8E5BEE409}"/>
                </a:ext>
              </a:extLst>
            </p:cNvPr>
            <p:cNvSpPr/>
            <p:nvPr userDrawn="1"/>
          </p:nvSpPr>
          <p:spPr>
            <a:xfrm>
              <a:off x="-3603587" y="381706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0" name="Rechthoek 159">
              <a:extLst>
                <a:ext uri="{FF2B5EF4-FFF2-40B4-BE49-F238E27FC236}">
                  <a16:creationId xmlns:a16="http://schemas.microsoft.com/office/drawing/2014/main" id="{E85ADA7F-C48E-47F6-B46F-2E3E12E1D470}"/>
                </a:ext>
              </a:extLst>
            </p:cNvPr>
            <p:cNvSpPr/>
            <p:nvPr userDrawn="1"/>
          </p:nvSpPr>
          <p:spPr>
            <a:xfrm>
              <a:off x="-3319415" y="3817067"/>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grpSp>
          <p:nvGrpSpPr>
            <p:cNvPr id="161" name="Groep 160">
              <a:extLst>
                <a:ext uri="{FF2B5EF4-FFF2-40B4-BE49-F238E27FC236}">
                  <a16:creationId xmlns:a16="http://schemas.microsoft.com/office/drawing/2014/main" id="{38587B04-9B60-43A0-AFA5-880E405EE3A9}"/>
                </a:ext>
              </a:extLst>
            </p:cNvPr>
            <p:cNvGrpSpPr/>
            <p:nvPr userDrawn="1"/>
          </p:nvGrpSpPr>
          <p:grpSpPr>
            <a:xfrm>
              <a:off x="-3314821" y="3054865"/>
              <a:ext cx="1558053" cy="563933"/>
              <a:chOff x="-3314821" y="2981448"/>
              <a:chExt cx="1558053" cy="563933"/>
            </a:xfrm>
          </p:grpSpPr>
          <p:sp>
            <p:nvSpPr>
              <p:cNvPr id="199" name="Rechthoek 198">
                <a:extLst>
                  <a:ext uri="{FF2B5EF4-FFF2-40B4-BE49-F238E27FC236}">
                    <a16:creationId xmlns:a16="http://schemas.microsoft.com/office/drawing/2014/main" id="{D4890023-8494-4111-8B95-5BCFD99BFE30}"/>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00" name="Rechthoek 199">
                <a:extLst>
                  <a:ext uri="{FF2B5EF4-FFF2-40B4-BE49-F238E27FC236}">
                    <a16:creationId xmlns:a16="http://schemas.microsoft.com/office/drawing/2014/main" id="{2858D38D-3DCC-469A-A266-B5EE142E1342}"/>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01" name="Tekstvak 200">
                <a:extLst>
                  <a:ext uri="{FF2B5EF4-FFF2-40B4-BE49-F238E27FC236}">
                    <a16:creationId xmlns:a16="http://schemas.microsoft.com/office/drawing/2014/main" id="{8B60FE6A-3FED-4112-A497-02C0E07C7898}"/>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202" name="Tekstvak 201">
                <a:extLst>
                  <a:ext uri="{FF2B5EF4-FFF2-40B4-BE49-F238E27FC236}">
                    <a16:creationId xmlns:a16="http://schemas.microsoft.com/office/drawing/2014/main" id="{661E8A79-7DFA-4D24-8D0B-7AE505D95676}"/>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203" name="Vrije vorm: vorm 202">
                <a:extLst>
                  <a:ext uri="{FF2B5EF4-FFF2-40B4-BE49-F238E27FC236}">
                    <a16:creationId xmlns:a16="http://schemas.microsoft.com/office/drawing/2014/main" id="{B7B64417-EE4D-482A-8EBD-87AF86C9A9E1}"/>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E242223C-1928-48DD-BFFD-377C87D5ADE7}"/>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05" name="Groep 204">
                <a:extLst>
                  <a:ext uri="{FF2B5EF4-FFF2-40B4-BE49-F238E27FC236}">
                    <a16:creationId xmlns:a16="http://schemas.microsoft.com/office/drawing/2014/main" id="{821CA80B-58C6-4491-B8C9-26AF33F6B787}"/>
                  </a:ext>
                </a:extLst>
              </p:cNvPr>
              <p:cNvGrpSpPr/>
              <p:nvPr userDrawn="1"/>
            </p:nvGrpSpPr>
            <p:grpSpPr>
              <a:xfrm>
                <a:off x="-3257052" y="3032066"/>
                <a:ext cx="182309" cy="163794"/>
                <a:chOff x="12832541" y="3162395"/>
                <a:chExt cx="219532" cy="197236"/>
              </a:xfrm>
            </p:grpSpPr>
            <p:sp>
              <p:nvSpPr>
                <p:cNvPr id="210" name="Rechthoek 209">
                  <a:extLst>
                    <a:ext uri="{FF2B5EF4-FFF2-40B4-BE49-F238E27FC236}">
                      <a16:creationId xmlns:a16="http://schemas.microsoft.com/office/drawing/2014/main" id="{8D5D577F-A133-4C23-8C77-B35FE70884F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ED50E038-3930-4668-AF8C-852B4A2DAD4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AB0A2255-D992-42C0-AF6A-EA5C454AF0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06" name="Groep 205">
                <a:extLst>
                  <a:ext uri="{FF2B5EF4-FFF2-40B4-BE49-F238E27FC236}">
                    <a16:creationId xmlns:a16="http://schemas.microsoft.com/office/drawing/2014/main" id="{EE514128-4ACF-455B-A479-282F783967FF}"/>
                  </a:ext>
                </a:extLst>
              </p:cNvPr>
              <p:cNvGrpSpPr/>
              <p:nvPr userDrawn="1"/>
            </p:nvGrpSpPr>
            <p:grpSpPr>
              <a:xfrm>
                <a:off x="-3257053" y="3276580"/>
                <a:ext cx="182309" cy="163794"/>
                <a:chOff x="12832541" y="3162395"/>
                <a:chExt cx="219532" cy="197236"/>
              </a:xfrm>
            </p:grpSpPr>
            <p:sp>
              <p:nvSpPr>
                <p:cNvPr id="207" name="Rechthoek 206">
                  <a:extLst>
                    <a:ext uri="{FF2B5EF4-FFF2-40B4-BE49-F238E27FC236}">
                      <a16:creationId xmlns:a16="http://schemas.microsoft.com/office/drawing/2014/main" id="{602C265F-E028-4BA0-941E-70FC77F5E33F}"/>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8" name="Rechthoek 207">
                  <a:extLst>
                    <a:ext uri="{FF2B5EF4-FFF2-40B4-BE49-F238E27FC236}">
                      <a16:creationId xmlns:a16="http://schemas.microsoft.com/office/drawing/2014/main" id="{039FE3F4-E43E-4ED0-B4F8-16099E9C500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9" name="Rechthoek 208">
                  <a:extLst>
                    <a:ext uri="{FF2B5EF4-FFF2-40B4-BE49-F238E27FC236}">
                      <a16:creationId xmlns:a16="http://schemas.microsoft.com/office/drawing/2014/main" id="{6CB23590-2668-482A-BB78-97CE5DAB808F}"/>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162" name="Groep 161">
              <a:extLst>
                <a:ext uri="{FF2B5EF4-FFF2-40B4-BE49-F238E27FC236}">
                  <a16:creationId xmlns:a16="http://schemas.microsoft.com/office/drawing/2014/main" id="{DFC46670-D10B-4097-8078-74BF3CD73360}"/>
                </a:ext>
              </a:extLst>
            </p:cNvPr>
            <p:cNvGrpSpPr/>
            <p:nvPr userDrawn="1"/>
          </p:nvGrpSpPr>
          <p:grpSpPr>
            <a:xfrm>
              <a:off x="-3367447" y="1226982"/>
              <a:ext cx="791775" cy="406485"/>
              <a:chOff x="-3565087" y="1409294"/>
              <a:chExt cx="627469" cy="322133"/>
            </a:xfrm>
          </p:grpSpPr>
          <p:grpSp>
            <p:nvGrpSpPr>
              <p:cNvPr id="193" name="Groep 192">
                <a:extLst>
                  <a:ext uri="{FF2B5EF4-FFF2-40B4-BE49-F238E27FC236}">
                    <a16:creationId xmlns:a16="http://schemas.microsoft.com/office/drawing/2014/main" id="{D06D25BA-7C45-4FF4-BC4E-A4FA2B2BC442}"/>
                  </a:ext>
                </a:extLst>
              </p:cNvPr>
              <p:cNvGrpSpPr/>
              <p:nvPr userDrawn="1"/>
            </p:nvGrpSpPr>
            <p:grpSpPr>
              <a:xfrm>
                <a:off x="-3364916" y="1409294"/>
                <a:ext cx="225195" cy="195499"/>
                <a:chOff x="10307162" y="1361199"/>
                <a:chExt cx="2200275" cy="1914525"/>
              </a:xfrm>
            </p:grpSpPr>
            <p:sp>
              <p:nvSpPr>
                <p:cNvPr id="195" name="Vrije vorm: vorm 194">
                  <a:extLst>
                    <a:ext uri="{FF2B5EF4-FFF2-40B4-BE49-F238E27FC236}">
                      <a16:creationId xmlns:a16="http://schemas.microsoft.com/office/drawing/2014/main" id="{BD292512-331D-440D-9BEB-A9841A8E512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96" name="Groep 195">
                  <a:extLst>
                    <a:ext uri="{FF2B5EF4-FFF2-40B4-BE49-F238E27FC236}">
                      <a16:creationId xmlns:a16="http://schemas.microsoft.com/office/drawing/2014/main" id="{C7EAB375-3D6C-4E0A-B4F2-A18DA828E49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97" name="Vrije vorm: vorm 196">
                    <a:extLst>
                      <a:ext uri="{FF2B5EF4-FFF2-40B4-BE49-F238E27FC236}">
                        <a16:creationId xmlns:a16="http://schemas.microsoft.com/office/drawing/2014/main" id="{E5B00F7D-033E-4ECC-BCC4-C3D76AF42E5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98" name="Vrije vorm: vorm 197">
                    <a:extLst>
                      <a:ext uri="{FF2B5EF4-FFF2-40B4-BE49-F238E27FC236}">
                        <a16:creationId xmlns:a16="http://schemas.microsoft.com/office/drawing/2014/main" id="{B2B2AB35-AEE2-4142-8C36-C412226A866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94" name="Tekstvak 193">
                <a:extLst>
                  <a:ext uri="{FF2B5EF4-FFF2-40B4-BE49-F238E27FC236}">
                    <a16:creationId xmlns:a16="http://schemas.microsoft.com/office/drawing/2014/main" id="{DDA1898D-0FD3-47D6-A46D-B7D58748B9D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sp>
          <p:nvSpPr>
            <p:cNvPr id="163" name="Ovaal 162">
              <a:extLst>
                <a:ext uri="{FF2B5EF4-FFF2-40B4-BE49-F238E27FC236}">
                  <a16:creationId xmlns:a16="http://schemas.microsoft.com/office/drawing/2014/main" id="{C0D235F8-261C-48E0-BCBD-E21D671E17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059B2ED6-1934-4D9D-A619-7183820D4B9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Rechthoek 164">
              <a:extLst>
                <a:ext uri="{FF2B5EF4-FFF2-40B4-BE49-F238E27FC236}">
                  <a16:creationId xmlns:a16="http://schemas.microsoft.com/office/drawing/2014/main" id="{78C81BFA-E61F-415E-9F09-39E0FA9FF6E7}"/>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nvGrpSpPr>
            <p:cNvPr id="166" name="Groep 165">
              <a:extLst>
                <a:ext uri="{FF2B5EF4-FFF2-40B4-BE49-F238E27FC236}">
                  <a16:creationId xmlns:a16="http://schemas.microsoft.com/office/drawing/2014/main" id="{A58DA430-37A5-493F-A05F-83ECE48B5777}"/>
                </a:ext>
              </a:extLst>
            </p:cNvPr>
            <p:cNvGrpSpPr/>
            <p:nvPr userDrawn="1"/>
          </p:nvGrpSpPr>
          <p:grpSpPr>
            <a:xfrm>
              <a:off x="-3354295" y="4908999"/>
              <a:ext cx="514284" cy="506545"/>
              <a:chOff x="12617641" y="3403239"/>
              <a:chExt cx="752963" cy="741634"/>
            </a:xfrm>
          </p:grpSpPr>
          <p:grpSp>
            <p:nvGrpSpPr>
              <p:cNvPr id="177" name="Groep 176">
                <a:extLst>
                  <a:ext uri="{FF2B5EF4-FFF2-40B4-BE49-F238E27FC236}">
                    <a16:creationId xmlns:a16="http://schemas.microsoft.com/office/drawing/2014/main" id="{E0633797-E496-4BE8-AD40-FA1BF9413D0E}"/>
                  </a:ext>
                </a:extLst>
              </p:cNvPr>
              <p:cNvGrpSpPr/>
              <p:nvPr userDrawn="1"/>
            </p:nvGrpSpPr>
            <p:grpSpPr>
              <a:xfrm>
                <a:off x="12771530" y="3403239"/>
                <a:ext cx="467176" cy="448491"/>
                <a:chOff x="12782157" y="3403239"/>
                <a:chExt cx="467176" cy="448491"/>
              </a:xfrm>
            </p:grpSpPr>
            <p:grpSp>
              <p:nvGrpSpPr>
                <p:cNvPr id="180" name="Groep 179">
                  <a:extLst>
                    <a:ext uri="{FF2B5EF4-FFF2-40B4-BE49-F238E27FC236}">
                      <a16:creationId xmlns:a16="http://schemas.microsoft.com/office/drawing/2014/main" id="{A8379CB7-711E-440D-A44D-67096E1FD755}"/>
                    </a:ext>
                  </a:extLst>
                </p:cNvPr>
                <p:cNvGrpSpPr/>
                <p:nvPr userDrawn="1"/>
              </p:nvGrpSpPr>
              <p:grpSpPr>
                <a:xfrm>
                  <a:off x="12782157" y="3403239"/>
                  <a:ext cx="412976" cy="396132"/>
                  <a:chOff x="13554906" y="3320109"/>
                  <a:chExt cx="443917" cy="425811"/>
                </a:xfrm>
              </p:grpSpPr>
              <p:grpSp>
                <p:nvGrpSpPr>
                  <p:cNvPr id="187" name="Groep 186">
                    <a:extLst>
                      <a:ext uri="{FF2B5EF4-FFF2-40B4-BE49-F238E27FC236}">
                        <a16:creationId xmlns:a16="http://schemas.microsoft.com/office/drawing/2014/main" id="{5A8EF492-AFC5-41B1-B79C-34071EFF602D}"/>
                      </a:ext>
                    </a:extLst>
                  </p:cNvPr>
                  <p:cNvGrpSpPr/>
                  <p:nvPr userDrawn="1"/>
                </p:nvGrpSpPr>
                <p:grpSpPr>
                  <a:xfrm>
                    <a:off x="13554906" y="3320109"/>
                    <a:ext cx="443917" cy="425811"/>
                    <a:chOff x="12909684" y="1276143"/>
                    <a:chExt cx="443917" cy="425811"/>
                  </a:xfrm>
                </p:grpSpPr>
                <p:sp>
                  <p:nvSpPr>
                    <p:cNvPr id="190" name="Rechthoek 189">
                      <a:extLst>
                        <a:ext uri="{FF2B5EF4-FFF2-40B4-BE49-F238E27FC236}">
                          <a16:creationId xmlns:a16="http://schemas.microsoft.com/office/drawing/2014/main" id="{DBBED165-063B-47E9-BF78-2D109C7F338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1" name="Rechthoek 190">
                      <a:extLst>
                        <a:ext uri="{FF2B5EF4-FFF2-40B4-BE49-F238E27FC236}">
                          <a16:creationId xmlns:a16="http://schemas.microsoft.com/office/drawing/2014/main" id="{A89C17E8-3A75-425C-88C0-851422A0449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2" name="Ovaal 191">
                      <a:extLst>
                        <a:ext uri="{FF2B5EF4-FFF2-40B4-BE49-F238E27FC236}">
                          <a16:creationId xmlns:a16="http://schemas.microsoft.com/office/drawing/2014/main" id="{FA0A83E1-58CD-4232-904A-E46107D798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88" name="Afbeelding 187">
                    <a:extLst>
                      <a:ext uri="{FF2B5EF4-FFF2-40B4-BE49-F238E27FC236}">
                        <a16:creationId xmlns:a16="http://schemas.microsoft.com/office/drawing/2014/main" id="{8FBC8F1F-39E9-4D62-AE36-3137799118D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89" name="Afbeelding 188">
                    <a:extLst>
                      <a:ext uri="{FF2B5EF4-FFF2-40B4-BE49-F238E27FC236}">
                        <a16:creationId xmlns:a16="http://schemas.microsoft.com/office/drawing/2014/main" id="{5E23EBE5-A5F3-413A-8505-FD58B2FC6AD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81" name="Groep 180">
                  <a:extLst>
                    <a:ext uri="{FF2B5EF4-FFF2-40B4-BE49-F238E27FC236}">
                      <a16:creationId xmlns:a16="http://schemas.microsoft.com/office/drawing/2014/main" id="{286FDE6A-9895-40BC-AEF9-ECF9E891A11F}"/>
                    </a:ext>
                  </a:extLst>
                </p:cNvPr>
                <p:cNvGrpSpPr/>
                <p:nvPr userDrawn="1"/>
              </p:nvGrpSpPr>
              <p:grpSpPr>
                <a:xfrm>
                  <a:off x="13103513" y="3705268"/>
                  <a:ext cx="145820" cy="146462"/>
                  <a:chOff x="13096169" y="3602278"/>
                  <a:chExt cx="145820" cy="146462"/>
                </a:xfrm>
              </p:grpSpPr>
              <p:sp>
                <p:nvSpPr>
                  <p:cNvPr id="185" name="Rechthoek 184">
                    <a:extLst>
                      <a:ext uri="{FF2B5EF4-FFF2-40B4-BE49-F238E27FC236}">
                        <a16:creationId xmlns:a16="http://schemas.microsoft.com/office/drawing/2014/main" id="{51AC46B4-66E1-423E-9B20-F389C813B9E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A0843E4A-F460-45D9-8DDD-DF592DA0F08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2" name="Groep 181">
                  <a:extLst>
                    <a:ext uri="{FF2B5EF4-FFF2-40B4-BE49-F238E27FC236}">
                      <a16:creationId xmlns:a16="http://schemas.microsoft.com/office/drawing/2014/main" id="{97CED5C5-73E5-461A-987D-1DC62B66B314}"/>
                    </a:ext>
                  </a:extLst>
                </p:cNvPr>
                <p:cNvGrpSpPr/>
                <p:nvPr userDrawn="1"/>
              </p:nvGrpSpPr>
              <p:grpSpPr>
                <a:xfrm rot="10800000">
                  <a:off x="13061402" y="3665637"/>
                  <a:ext cx="145820" cy="146462"/>
                  <a:chOff x="13096169" y="3602278"/>
                  <a:chExt cx="145820" cy="146462"/>
                </a:xfrm>
              </p:grpSpPr>
              <p:sp>
                <p:nvSpPr>
                  <p:cNvPr id="183" name="Rechthoek 182">
                    <a:extLst>
                      <a:ext uri="{FF2B5EF4-FFF2-40B4-BE49-F238E27FC236}">
                        <a16:creationId xmlns:a16="http://schemas.microsoft.com/office/drawing/2014/main" id="{92D2D11F-1B5F-4095-A9E3-38013D9C6C5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4" name="Rechthoek 183">
                    <a:extLst>
                      <a:ext uri="{FF2B5EF4-FFF2-40B4-BE49-F238E27FC236}">
                        <a16:creationId xmlns:a16="http://schemas.microsoft.com/office/drawing/2014/main" id="{407CC399-5B8E-4E4E-96CE-F76D3F34C7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78" name="Rechthoek 177">
                <a:extLst>
                  <a:ext uri="{FF2B5EF4-FFF2-40B4-BE49-F238E27FC236}">
                    <a16:creationId xmlns:a16="http://schemas.microsoft.com/office/drawing/2014/main" id="{E9F19C65-44BB-416A-B797-1021144A3AB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79" name="Gelijkbenige driehoek 178">
                <a:extLst>
                  <a:ext uri="{FF2B5EF4-FFF2-40B4-BE49-F238E27FC236}">
                    <a16:creationId xmlns:a16="http://schemas.microsoft.com/office/drawing/2014/main" id="{8AA8448A-4DB8-498E-841B-6AF6C595A25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67" name="Rechthoek 166">
              <a:extLst>
                <a:ext uri="{FF2B5EF4-FFF2-40B4-BE49-F238E27FC236}">
                  <a16:creationId xmlns:a16="http://schemas.microsoft.com/office/drawing/2014/main" id="{046D87D8-123B-4C7E-9B2C-29B3E0B0FE94}"/>
                </a:ext>
              </a:extLst>
            </p:cNvPr>
            <p:cNvSpPr/>
            <p:nvPr userDrawn="1"/>
          </p:nvSpPr>
          <p:spPr>
            <a:xfrm>
              <a:off x="-3786165" y="5599357"/>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68" name="ICOON_info">
              <a:extLst>
                <a:ext uri="{FF2B5EF4-FFF2-40B4-BE49-F238E27FC236}">
                  <a16:creationId xmlns:a16="http://schemas.microsoft.com/office/drawing/2014/main" id="{E7142CF8-17E4-4302-BEC8-50D80C10B1B2}"/>
                </a:ext>
              </a:extLst>
            </p:cNvPr>
            <p:cNvGrpSpPr/>
            <p:nvPr userDrawn="1"/>
          </p:nvGrpSpPr>
          <p:grpSpPr>
            <a:xfrm>
              <a:off x="-376736" y="5473131"/>
              <a:ext cx="283685" cy="283685"/>
              <a:chOff x="-510741" y="5913713"/>
              <a:chExt cx="267555" cy="267555"/>
            </a:xfrm>
          </p:grpSpPr>
          <p:sp>
            <p:nvSpPr>
              <p:cNvPr id="175" name="Ovaal 174">
                <a:extLst>
                  <a:ext uri="{FF2B5EF4-FFF2-40B4-BE49-F238E27FC236}">
                    <a16:creationId xmlns:a16="http://schemas.microsoft.com/office/drawing/2014/main" id="{8D1A7715-5EB7-41DE-B944-C0C2B38E51C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6" name="Graphic 163" descr="Informatie">
                <a:extLst>
                  <a:ext uri="{FF2B5EF4-FFF2-40B4-BE49-F238E27FC236}">
                    <a16:creationId xmlns:a16="http://schemas.microsoft.com/office/drawing/2014/main" id="{2A7393C5-C0D5-4775-A6F3-A424BFBF768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69" name="Groep 168">
              <a:extLst>
                <a:ext uri="{FF2B5EF4-FFF2-40B4-BE49-F238E27FC236}">
                  <a16:creationId xmlns:a16="http://schemas.microsoft.com/office/drawing/2014/main" id="{613E9889-0304-4C60-BE8E-9D3171D652E1}"/>
                </a:ext>
              </a:extLst>
            </p:cNvPr>
            <p:cNvGrpSpPr/>
            <p:nvPr userDrawn="1"/>
          </p:nvGrpSpPr>
          <p:grpSpPr>
            <a:xfrm>
              <a:off x="-938434" y="5736734"/>
              <a:ext cx="627798" cy="576693"/>
              <a:chOff x="-938434" y="4570310"/>
              <a:chExt cx="627798" cy="576693"/>
            </a:xfrm>
          </p:grpSpPr>
          <p:grpSp>
            <p:nvGrpSpPr>
              <p:cNvPr id="170" name="Inspireren">
                <a:extLst>
                  <a:ext uri="{FF2B5EF4-FFF2-40B4-BE49-F238E27FC236}">
                    <a16:creationId xmlns:a16="http://schemas.microsoft.com/office/drawing/2014/main" id="{B0577222-FA1D-4B73-AA9A-2FC523B892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2" name="Freeform 12">
                  <a:extLst>
                    <a:ext uri="{FF2B5EF4-FFF2-40B4-BE49-F238E27FC236}">
                      <a16:creationId xmlns:a16="http://schemas.microsoft.com/office/drawing/2014/main" id="{221DF103-BEE8-4FEA-9916-5E42139BCE8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3" name="Freeform 13">
                  <a:extLst>
                    <a:ext uri="{FF2B5EF4-FFF2-40B4-BE49-F238E27FC236}">
                      <a16:creationId xmlns:a16="http://schemas.microsoft.com/office/drawing/2014/main" id="{C70DED3E-58C0-40B1-931C-0D3C9D7146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4" name="Freeform 14">
                  <a:extLst>
                    <a:ext uri="{FF2B5EF4-FFF2-40B4-BE49-F238E27FC236}">
                      <a16:creationId xmlns:a16="http://schemas.microsoft.com/office/drawing/2014/main" id="{E06666C6-0BDE-4709-9982-3D75E7C28FB0}"/>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1" name="Tekstvak 170">
                <a:extLst>
                  <a:ext uri="{FF2B5EF4-FFF2-40B4-BE49-F238E27FC236}">
                    <a16:creationId xmlns:a16="http://schemas.microsoft.com/office/drawing/2014/main" id="{B5699308-CA8A-4031-99A7-A0CD988E84C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1" name="- INSTRUCTIES">
            <a:extLst>
              <a:ext uri="{FF2B5EF4-FFF2-40B4-BE49-F238E27FC236}">
                <a16:creationId xmlns:a16="http://schemas.microsoft.com/office/drawing/2014/main" id="{89E69450-4E36-4DAF-ABA5-22EF0BA12832}"/>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534FE2A0-BAED-4E0B-913E-6D560E40BFA3}"/>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A8E4BD39-C3BF-47E4-B694-6C5AD1324EC9}"/>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BFFD7BE-BA36-4B10-9BC1-30FE7C0FDA8C}"/>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641EC8EB-FF6D-443F-9070-F80BBDC6162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4FDC1039-4CC1-44D6-A968-D359FD8899A6}"/>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29D9691D-2D19-41B7-A00B-E3899A3EEED0}"/>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3735FD10-2E6A-4C37-9E32-C87A1B42551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517835D5-13AD-45B7-A571-F52C3CDF11E2}"/>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826E9EA3-D6D9-4ECF-B844-527B062AEA9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2691AE25-919D-4B0E-A54F-8CD1FEA7C23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EA1D955-E2A4-4D73-B6AA-D78B79005F3B}"/>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E642F371-193E-4F16-9AA1-BB74560A8D6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CAB96F79-8B51-4EDC-8172-CD7CFE168012}"/>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88D6C5BC-65C0-4B69-B702-5682E70A5261}"/>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79DD761F-A722-4EF4-BC54-816BB179133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B533DD2D-E5A1-4C23-B983-F28C4C141BF1}"/>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087436E0-FF76-4E03-8696-A4F4B636028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0" name="Rechthoek 29">
              <a:extLst>
                <a:ext uri="{FF2B5EF4-FFF2-40B4-BE49-F238E27FC236}">
                  <a16:creationId xmlns:a16="http://schemas.microsoft.com/office/drawing/2014/main" id="{605EA672-61CC-4CD9-85C4-6A6D3B94BA0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1" name="Ovaal 30">
              <a:extLst>
                <a:ext uri="{FF2B5EF4-FFF2-40B4-BE49-F238E27FC236}">
                  <a16:creationId xmlns:a16="http://schemas.microsoft.com/office/drawing/2014/main" id="{9F988DCA-7525-4C11-9B54-AC216E27ED32}"/>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2" name="Rechthoek 31">
              <a:extLst>
                <a:ext uri="{FF2B5EF4-FFF2-40B4-BE49-F238E27FC236}">
                  <a16:creationId xmlns:a16="http://schemas.microsoft.com/office/drawing/2014/main" id="{E8C7208A-09E1-44F2-89A7-A63A4B6F31F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3" name="Rechthoek 32">
              <a:extLst>
                <a:ext uri="{FF2B5EF4-FFF2-40B4-BE49-F238E27FC236}">
                  <a16:creationId xmlns:a16="http://schemas.microsoft.com/office/drawing/2014/main" id="{1CD9D1F2-7A68-4AB4-AE0E-213AA3D664D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4" name="ICOON_info">
              <a:extLst>
                <a:ext uri="{FF2B5EF4-FFF2-40B4-BE49-F238E27FC236}">
                  <a16:creationId xmlns:a16="http://schemas.microsoft.com/office/drawing/2014/main" id="{E262E8E2-5CF2-45E4-80B4-F1796027A5B2}"/>
                </a:ext>
              </a:extLst>
            </p:cNvPr>
            <p:cNvGrpSpPr/>
            <p:nvPr userDrawn="1"/>
          </p:nvGrpSpPr>
          <p:grpSpPr>
            <a:xfrm>
              <a:off x="-376736" y="5063968"/>
              <a:ext cx="283685" cy="283685"/>
              <a:chOff x="-510741" y="5913713"/>
              <a:chExt cx="267555" cy="267555"/>
            </a:xfrm>
          </p:grpSpPr>
          <p:sp>
            <p:nvSpPr>
              <p:cNvPr id="82" name="Ovaal 81">
                <a:extLst>
                  <a:ext uri="{FF2B5EF4-FFF2-40B4-BE49-F238E27FC236}">
                    <a16:creationId xmlns:a16="http://schemas.microsoft.com/office/drawing/2014/main" id="{10C7205A-DF32-48A2-BAC5-B771CEF8BD53}"/>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3" name="Graphic 163" descr="Informatie">
                <a:extLst>
                  <a:ext uri="{FF2B5EF4-FFF2-40B4-BE49-F238E27FC236}">
                    <a16:creationId xmlns:a16="http://schemas.microsoft.com/office/drawing/2014/main" id="{192653BA-B806-4A58-9222-72C5DA6585A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5" name="VOORBEELD">
              <a:extLst>
                <a:ext uri="{FF2B5EF4-FFF2-40B4-BE49-F238E27FC236}">
                  <a16:creationId xmlns:a16="http://schemas.microsoft.com/office/drawing/2014/main" id="{971AD02F-2738-4E62-858D-416AA85EB330}"/>
                </a:ext>
              </a:extLst>
            </p:cNvPr>
            <p:cNvGrpSpPr/>
            <p:nvPr userDrawn="1"/>
          </p:nvGrpSpPr>
          <p:grpSpPr>
            <a:xfrm>
              <a:off x="-3605171" y="458674"/>
              <a:ext cx="3234311" cy="558875"/>
              <a:chOff x="-3605171" y="458674"/>
              <a:chExt cx="3234311" cy="558875"/>
            </a:xfrm>
          </p:grpSpPr>
          <p:sp>
            <p:nvSpPr>
              <p:cNvPr id="42" name="Rechthoek 41">
                <a:extLst>
                  <a:ext uri="{FF2B5EF4-FFF2-40B4-BE49-F238E27FC236}">
                    <a16:creationId xmlns:a16="http://schemas.microsoft.com/office/drawing/2014/main" id="{E6F18EFB-02CF-41C4-8BAF-2DB6C509F88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3" name="Rechthoek 42">
                <a:extLst>
                  <a:ext uri="{FF2B5EF4-FFF2-40B4-BE49-F238E27FC236}">
                    <a16:creationId xmlns:a16="http://schemas.microsoft.com/office/drawing/2014/main" id="{EC54E051-3BF1-46B2-99B0-0AC5A7F7ECE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4" name="Groep 43">
                <a:extLst>
                  <a:ext uri="{FF2B5EF4-FFF2-40B4-BE49-F238E27FC236}">
                    <a16:creationId xmlns:a16="http://schemas.microsoft.com/office/drawing/2014/main" id="{45EEB163-BA20-4B7D-A9F1-4947F9012413}"/>
                  </a:ext>
                </a:extLst>
              </p:cNvPr>
              <p:cNvGrpSpPr/>
              <p:nvPr userDrawn="1"/>
            </p:nvGrpSpPr>
            <p:grpSpPr>
              <a:xfrm>
                <a:off x="-3386247" y="830871"/>
                <a:ext cx="139423" cy="109566"/>
                <a:chOff x="-2866744" y="827071"/>
                <a:chExt cx="168701" cy="132575"/>
              </a:xfrm>
            </p:grpSpPr>
            <p:grpSp>
              <p:nvGrpSpPr>
                <p:cNvPr id="75" name="Groep 74">
                  <a:extLst>
                    <a:ext uri="{FF2B5EF4-FFF2-40B4-BE49-F238E27FC236}">
                      <a16:creationId xmlns:a16="http://schemas.microsoft.com/office/drawing/2014/main" id="{842A5C4A-EC0B-40A9-8AA1-EF9CEFFE91C9}"/>
                    </a:ext>
                  </a:extLst>
                </p:cNvPr>
                <p:cNvGrpSpPr/>
                <p:nvPr userDrawn="1"/>
              </p:nvGrpSpPr>
              <p:grpSpPr>
                <a:xfrm>
                  <a:off x="-2866744" y="827071"/>
                  <a:ext cx="168701" cy="132575"/>
                  <a:chOff x="-2866744" y="827071"/>
                  <a:chExt cx="168701" cy="132575"/>
                </a:xfrm>
              </p:grpSpPr>
              <p:cxnSp>
                <p:nvCxnSpPr>
                  <p:cNvPr id="77" name="Rechte verbindingslijn 76">
                    <a:extLst>
                      <a:ext uri="{FF2B5EF4-FFF2-40B4-BE49-F238E27FC236}">
                        <a16:creationId xmlns:a16="http://schemas.microsoft.com/office/drawing/2014/main" id="{57E5E50E-DFD5-4790-8C4C-AD8273243B2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8B059303-9617-4808-A870-C522634C37C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23E5B79B-F3CA-4228-B597-CDE29A2381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6CEB0A2-E57F-405E-B821-FFD131C13B4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FE02BBE2-AE8D-46BC-9265-BBF29349BC3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6" name="Pijl: rechts 75">
                  <a:extLst>
                    <a:ext uri="{FF2B5EF4-FFF2-40B4-BE49-F238E27FC236}">
                      <a16:creationId xmlns:a16="http://schemas.microsoft.com/office/drawing/2014/main" id="{F0AD9423-0D35-4D4A-AA66-DE0D2E1578B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5" name="Groep 44">
                <a:extLst>
                  <a:ext uri="{FF2B5EF4-FFF2-40B4-BE49-F238E27FC236}">
                    <a16:creationId xmlns:a16="http://schemas.microsoft.com/office/drawing/2014/main" id="{C4392831-8031-40A6-8AB2-67E7BC2A22F3}"/>
                  </a:ext>
                </a:extLst>
              </p:cNvPr>
              <p:cNvGrpSpPr/>
              <p:nvPr userDrawn="1"/>
            </p:nvGrpSpPr>
            <p:grpSpPr>
              <a:xfrm>
                <a:off x="-3605171" y="830871"/>
                <a:ext cx="139423" cy="109566"/>
                <a:chOff x="-2866744" y="518074"/>
                <a:chExt cx="168701" cy="132575"/>
              </a:xfrm>
            </p:grpSpPr>
            <p:grpSp>
              <p:nvGrpSpPr>
                <p:cNvPr id="68" name="Groep 67">
                  <a:extLst>
                    <a:ext uri="{FF2B5EF4-FFF2-40B4-BE49-F238E27FC236}">
                      <a16:creationId xmlns:a16="http://schemas.microsoft.com/office/drawing/2014/main" id="{55CA6950-7F84-4FBD-B618-CF9C488B17B6}"/>
                    </a:ext>
                  </a:extLst>
                </p:cNvPr>
                <p:cNvGrpSpPr/>
                <p:nvPr userDrawn="1"/>
              </p:nvGrpSpPr>
              <p:grpSpPr>
                <a:xfrm>
                  <a:off x="-2866744" y="518074"/>
                  <a:ext cx="168701" cy="132575"/>
                  <a:chOff x="-2866744" y="518074"/>
                  <a:chExt cx="168701" cy="132575"/>
                </a:xfrm>
              </p:grpSpPr>
              <p:cxnSp>
                <p:nvCxnSpPr>
                  <p:cNvPr id="70" name="Rechte verbindingslijn 69">
                    <a:extLst>
                      <a:ext uri="{FF2B5EF4-FFF2-40B4-BE49-F238E27FC236}">
                        <a16:creationId xmlns:a16="http://schemas.microsoft.com/office/drawing/2014/main" id="{0B944895-64AF-4B37-939E-E1EE287C0AB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B0E71AAD-AF1C-437C-BEA2-C8F513D1AA4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0F08EED5-ADCD-40EA-BC71-ACAE458F7AD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79A19C92-3D39-4B15-91F0-2734C1F74C1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658A714B-12D0-4F4E-AC54-F981E7740DA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9" name="Pijl: rechts 68">
                  <a:extLst>
                    <a:ext uri="{FF2B5EF4-FFF2-40B4-BE49-F238E27FC236}">
                      <a16:creationId xmlns:a16="http://schemas.microsoft.com/office/drawing/2014/main" id="{91A96633-994E-47A5-BE87-CDDAD26E197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6" name="Rechte verbindingslijn 45">
                <a:extLst>
                  <a:ext uri="{FF2B5EF4-FFF2-40B4-BE49-F238E27FC236}">
                    <a16:creationId xmlns:a16="http://schemas.microsoft.com/office/drawing/2014/main" id="{B6C8B7FF-D08D-4024-8864-A7C5413C5344}"/>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7" name="Rechte verbindingslijn 46">
                <a:extLst>
                  <a:ext uri="{FF2B5EF4-FFF2-40B4-BE49-F238E27FC236}">
                    <a16:creationId xmlns:a16="http://schemas.microsoft.com/office/drawing/2014/main" id="{64987F3F-B19C-492E-9CD0-0592EBDC46FC}"/>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8" name="Rechthoek 47">
                <a:extLst>
                  <a:ext uri="{FF2B5EF4-FFF2-40B4-BE49-F238E27FC236}">
                    <a16:creationId xmlns:a16="http://schemas.microsoft.com/office/drawing/2014/main" id="{98A49A60-4DD1-4D15-8958-2CD6E39C1DB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9" name="Rechthoek 48">
                <a:extLst>
                  <a:ext uri="{FF2B5EF4-FFF2-40B4-BE49-F238E27FC236}">
                    <a16:creationId xmlns:a16="http://schemas.microsoft.com/office/drawing/2014/main" id="{03DFCACE-17E2-45AA-953F-59394B0C5F5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0" name="Groep 49">
                <a:extLst>
                  <a:ext uri="{FF2B5EF4-FFF2-40B4-BE49-F238E27FC236}">
                    <a16:creationId xmlns:a16="http://schemas.microsoft.com/office/drawing/2014/main" id="{FA1C04E4-AD0E-460F-A544-E42E7E6E3A60}"/>
                  </a:ext>
                </a:extLst>
              </p:cNvPr>
              <p:cNvGrpSpPr/>
              <p:nvPr userDrawn="1"/>
            </p:nvGrpSpPr>
            <p:grpSpPr>
              <a:xfrm>
                <a:off x="-2916763" y="769168"/>
                <a:ext cx="268738" cy="248381"/>
                <a:chOff x="-2916763" y="769168"/>
                <a:chExt cx="268738" cy="248381"/>
              </a:xfrm>
            </p:grpSpPr>
            <p:sp>
              <p:nvSpPr>
                <p:cNvPr id="60" name="Rechthoek 59">
                  <a:extLst>
                    <a:ext uri="{FF2B5EF4-FFF2-40B4-BE49-F238E27FC236}">
                      <a16:creationId xmlns:a16="http://schemas.microsoft.com/office/drawing/2014/main" id="{483EFFCD-02DA-4862-BD82-33D14C30503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1" name="Groep 60">
                  <a:extLst>
                    <a:ext uri="{FF2B5EF4-FFF2-40B4-BE49-F238E27FC236}">
                      <a16:creationId xmlns:a16="http://schemas.microsoft.com/office/drawing/2014/main" id="{FB38A52A-DCBB-4417-B52A-3148E4346D05}"/>
                    </a:ext>
                  </a:extLst>
                </p:cNvPr>
                <p:cNvGrpSpPr/>
                <p:nvPr userDrawn="1"/>
              </p:nvGrpSpPr>
              <p:grpSpPr>
                <a:xfrm>
                  <a:off x="-2866744" y="827071"/>
                  <a:ext cx="168701" cy="132575"/>
                  <a:chOff x="-2866744" y="827071"/>
                  <a:chExt cx="168701" cy="132575"/>
                </a:xfrm>
              </p:grpSpPr>
              <p:cxnSp>
                <p:nvCxnSpPr>
                  <p:cNvPr id="63" name="Rechte verbindingslijn 62">
                    <a:extLst>
                      <a:ext uri="{FF2B5EF4-FFF2-40B4-BE49-F238E27FC236}">
                        <a16:creationId xmlns:a16="http://schemas.microsoft.com/office/drawing/2014/main" id="{A5A5948E-D859-486C-AED9-21FFE2FC1E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171EE579-C475-4F83-B71C-E1E6F434266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63756E6-4714-49ED-BCDB-54E4DBFFD07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54BCB738-B9AB-493A-B692-7ECA8C4FBA7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19C51BF0-35BC-4722-8868-482FD33ABD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2" name="Pijl: rechts 61">
                  <a:extLst>
                    <a:ext uri="{FF2B5EF4-FFF2-40B4-BE49-F238E27FC236}">
                      <a16:creationId xmlns:a16="http://schemas.microsoft.com/office/drawing/2014/main" id="{AC2379D7-D994-44EC-AD61-DC86357CE28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1" name="Groep 50">
                <a:extLst>
                  <a:ext uri="{FF2B5EF4-FFF2-40B4-BE49-F238E27FC236}">
                    <a16:creationId xmlns:a16="http://schemas.microsoft.com/office/drawing/2014/main" id="{0D92A2BA-E629-4050-94F1-E3EC14E1E0FE}"/>
                  </a:ext>
                </a:extLst>
              </p:cNvPr>
              <p:cNvGrpSpPr/>
              <p:nvPr userDrawn="1"/>
            </p:nvGrpSpPr>
            <p:grpSpPr>
              <a:xfrm>
                <a:off x="-2916763" y="460171"/>
                <a:ext cx="268738" cy="248381"/>
                <a:chOff x="-2916763" y="460171"/>
                <a:chExt cx="268738" cy="248381"/>
              </a:xfrm>
            </p:grpSpPr>
            <p:sp>
              <p:nvSpPr>
                <p:cNvPr id="52" name="Rechthoek 51">
                  <a:extLst>
                    <a:ext uri="{FF2B5EF4-FFF2-40B4-BE49-F238E27FC236}">
                      <a16:creationId xmlns:a16="http://schemas.microsoft.com/office/drawing/2014/main" id="{A91C341B-9837-4B7E-AB36-D9E35CE0B7A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3" name="Groep 52">
                  <a:extLst>
                    <a:ext uri="{FF2B5EF4-FFF2-40B4-BE49-F238E27FC236}">
                      <a16:creationId xmlns:a16="http://schemas.microsoft.com/office/drawing/2014/main" id="{76AEE7EF-A577-443B-90D8-D3E016C8FA33}"/>
                    </a:ext>
                  </a:extLst>
                </p:cNvPr>
                <p:cNvGrpSpPr/>
                <p:nvPr userDrawn="1"/>
              </p:nvGrpSpPr>
              <p:grpSpPr>
                <a:xfrm>
                  <a:off x="-2866744" y="518074"/>
                  <a:ext cx="168701" cy="132575"/>
                  <a:chOff x="-2866744" y="518074"/>
                  <a:chExt cx="168701" cy="132575"/>
                </a:xfrm>
              </p:grpSpPr>
              <p:cxnSp>
                <p:nvCxnSpPr>
                  <p:cNvPr id="55" name="Rechte verbindingslijn 54">
                    <a:extLst>
                      <a:ext uri="{FF2B5EF4-FFF2-40B4-BE49-F238E27FC236}">
                        <a16:creationId xmlns:a16="http://schemas.microsoft.com/office/drawing/2014/main" id="{0BA0E0A7-3A20-4F14-AE6D-EB412F9B758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231E1F65-075D-400E-8098-20E49F200CC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F1033DD-8D0D-4B6C-B3E9-A1DB175022C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C6895BE6-027B-4DC5-BC87-B47BAE991A5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A1CA08E1-18C4-4ACE-BC5C-F77D50A650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4" name="Pijl: rechts 53">
                  <a:extLst>
                    <a:ext uri="{FF2B5EF4-FFF2-40B4-BE49-F238E27FC236}">
                      <a16:creationId xmlns:a16="http://schemas.microsoft.com/office/drawing/2014/main" id="{65A80AC5-0FBC-4039-8970-4ED847FFF56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6" name="Groep 35">
              <a:extLst>
                <a:ext uri="{FF2B5EF4-FFF2-40B4-BE49-F238E27FC236}">
                  <a16:creationId xmlns:a16="http://schemas.microsoft.com/office/drawing/2014/main" id="{F8A0388A-881F-4023-8578-3FDE8A5D6342}"/>
                </a:ext>
              </a:extLst>
            </p:cNvPr>
            <p:cNvGrpSpPr/>
            <p:nvPr userDrawn="1"/>
          </p:nvGrpSpPr>
          <p:grpSpPr>
            <a:xfrm>
              <a:off x="-938434" y="5326819"/>
              <a:ext cx="627798" cy="576693"/>
              <a:chOff x="-1753862" y="6112775"/>
              <a:chExt cx="759635" cy="697798"/>
            </a:xfrm>
          </p:grpSpPr>
          <p:grpSp>
            <p:nvGrpSpPr>
              <p:cNvPr id="37" name="Inspireren">
                <a:extLst>
                  <a:ext uri="{FF2B5EF4-FFF2-40B4-BE49-F238E27FC236}">
                    <a16:creationId xmlns:a16="http://schemas.microsoft.com/office/drawing/2014/main" id="{D301C53B-8704-478B-8C82-D334FF47B78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9" name="Freeform 12">
                  <a:extLst>
                    <a:ext uri="{FF2B5EF4-FFF2-40B4-BE49-F238E27FC236}">
                      <a16:creationId xmlns:a16="http://schemas.microsoft.com/office/drawing/2014/main" id="{623D821A-79A0-4FCD-8C90-B1B565BACA0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3">
                  <a:extLst>
                    <a:ext uri="{FF2B5EF4-FFF2-40B4-BE49-F238E27FC236}">
                      <a16:creationId xmlns:a16="http://schemas.microsoft.com/office/drawing/2014/main" id="{474736D6-EE56-45B3-87F3-7EC7E6EB02B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4">
                  <a:extLst>
                    <a:ext uri="{FF2B5EF4-FFF2-40B4-BE49-F238E27FC236}">
                      <a16:creationId xmlns:a16="http://schemas.microsoft.com/office/drawing/2014/main" id="{85037C4D-9B6C-475D-91C9-9FE5A358D1B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8" name="Tekstvak 37">
                <a:extLst>
                  <a:ext uri="{FF2B5EF4-FFF2-40B4-BE49-F238E27FC236}">
                    <a16:creationId xmlns:a16="http://schemas.microsoft.com/office/drawing/2014/main" id="{579447C9-A662-4ABF-99F9-E555681D422D}"/>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0" name="afbeelding">
            <a:extLst>
              <a:ext uri="{FF2B5EF4-FFF2-40B4-BE49-F238E27FC236}">
                <a16:creationId xmlns:a16="http://schemas.microsoft.com/office/drawing/2014/main" id="{C7934A83-FE0C-48ED-A22D-6F5AD565E50E}"/>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D1227323-0856-4EEC-B191-2F8FA49B8F77}"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m + Beeld</a:t>
            </a:r>
            <a:endParaRPr lang="nl-NL" sz="1400" b="1" cap="all" spc="0" baseline="0" dirty="0">
              <a:solidFill>
                <a:sysClr val="windowText" lastClr="000000"/>
              </a:solidFill>
              <a:latin typeface="+mn-lt"/>
              <a:cs typeface="Calibri" panose="020F0502020204030204" pitchFamily="34" charset="0"/>
            </a:endParaRPr>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2" name="Titel 1">
            <a:extLst>
              <a:ext uri="{FF2B5EF4-FFF2-40B4-BE49-F238E27FC236}">
                <a16:creationId xmlns:a16="http://schemas.microsoft.com/office/drawing/2014/main" id="{A328878A-DE85-41E7-B61A-DB981A77290F}"/>
              </a:ext>
            </a:extLst>
          </p:cNvPr>
          <p:cNvSpPr>
            <a:spLocks noGrp="1"/>
          </p:cNvSpPr>
          <p:nvPr>
            <p:ph type="title" hasCustomPrompt="1"/>
          </p:nvPr>
        </p:nvSpPr>
        <p:spPr>
          <a:xfrm>
            <a:off x="-7479" y="-507081"/>
            <a:ext cx="11114087" cy="492566"/>
          </a:xfrm>
        </p:spPr>
        <p:txBody>
          <a:bodyPr/>
          <a:lstStyle>
            <a:lvl1pPr>
              <a:defRPr sz="1400" cap="all" baseline="0"/>
            </a:lvl1pPr>
          </a:lstStyle>
          <a:p>
            <a:r>
              <a:rPr lang="nl-NL" dirty="0"/>
              <a:t>Tekst M + Beeld</a:t>
            </a:r>
          </a:p>
        </p:txBody>
      </p:sp>
    </p:spTree>
    <p:extLst>
      <p:ext uri="{BB962C8B-B14F-4D97-AF65-F5344CB8AC3E}">
        <p14:creationId xmlns:p14="http://schemas.microsoft.com/office/powerpoint/2010/main" val="38873079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Beeld">
    <p:spTree>
      <p:nvGrpSpPr>
        <p:cNvPr id="1" name=""/>
        <p:cNvGrpSpPr/>
        <p:nvPr/>
      </p:nvGrpSpPr>
      <p:grpSpPr>
        <a:xfrm>
          <a:off x="0" y="0"/>
          <a:ext cx="0" cy="0"/>
          <a:chOff x="0" y="0"/>
          <a:chExt cx="0" cy="0"/>
        </a:xfrm>
      </p:grpSpPr>
      <p:grpSp>
        <p:nvGrpSpPr>
          <p:cNvPr id="81" name="- INSTRUCTIES">
            <a:extLst>
              <a:ext uri="{FF2B5EF4-FFF2-40B4-BE49-F238E27FC236}">
                <a16:creationId xmlns:a16="http://schemas.microsoft.com/office/drawing/2014/main" id="{66C09110-BCB1-4B35-9746-C1F91ED39611}"/>
              </a:ext>
            </a:extLst>
          </p:cNvPr>
          <p:cNvGrpSpPr/>
          <p:nvPr userDrawn="1"/>
        </p:nvGrpSpPr>
        <p:grpSpPr>
          <a:xfrm>
            <a:off x="12377595" y="-1"/>
            <a:ext cx="3693386" cy="6688475"/>
            <a:chOff x="-3786165" y="-1"/>
            <a:chExt cx="3693386" cy="6688475"/>
          </a:xfrm>
        </p:grpSpPr>
        <p:sp>
          <p:nvSpPr>
            <p:cNvPr id="82" name="Rechthoek 81">
              <a:extLst>
                <a:ext uri="{FF2B5EF4-FFF2-40B4-BE49-F238E27FC236}">
                  <a16:creationId xmlns:a16="http://schemas.microsoft.com/office/drawing/2014/main" id="{CE784DBF-7F7E-4D89-98D6-8F0CF86ADC1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3" name="Ovaal 82">
              <a:extLst>
                <a:ext uri="{FF2B5EF4-FFF2-40B4-BE49-F238E27FC236}">
                  <a16:creationId xmlns:a16="http://schemas.microsoft.com/office/drawing/2014/main" id="{457461AB-088D-45DC-B93A-A41FB949C7D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F455382E-1D1D-487E-BBF2-8BEF16EFC2F6}"/>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5" name="Ovaal 84">
              <a:extLst>
                <a:ext uri="{FF2B5EF4-FFF2-40B4-BE49-F238E27FC236}">
                  <a16:creationId xmlns:a16="http://schemas.microsoft.com/office/drawing/2014/main" id="{B4D33685-8116-4851-81F1-20EDD6277850}"/>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6" name="Rechthoek 85">
              <a:extLst>
                <a:ext uri="{FF2B5EF4-FFF2-40B4-BE49-F238E27FC236}">
                  <a16:creationId xmlns:a16="http://schemas.microsoft.com/office/drawing/2014/main" id="{EFEDF4F2-4681-4370-AC35-2D486054B9B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5250C30E-F5E8-4505-9307-8C49C383BF1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51D3548C-3845-4804-A8A3-634CC4ED5A57}"/>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89" name="Rechthoek 88">
              <a:extLst>
                <a:ext uri="{FF2B5EF4-FFF2-40B4-BE49-F238E27FC236}">
                  <a16:creationId xmlns:a16="http://schemas.microsoft.com/office/drawing/2014/main" id="{D861939D-257B-44D0-AB27-94711DEAA3A4}"/>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0" name="Groep 89">
              <a:extLst>
                <a:ext uri="{FF2B5EF4-FFF2-40B4-BE49-F238E27FC236}">
                  <a16:creationId xmlns:a16="http://schemas.microsoft.com/office/drawing/2014/main" id="{3C075A4F-09EB-48F1-B5A6-81E50B9303C3}"/>
                </a:ext>
              </a:extLst>
            </p:cNvPr>
            <p:cNvGrpSpPr/>
            <p:nvPr userDrawn="1"/>
          </p:nvGrpSpPr>
          <p:grpSpPr>
            <a:xfrm>
              <a:off x="-2485819" y="3479783"/>
              <a:ext cx="1222990" cy="563933"/>
              <a:chOff x="-2485819" y="3399207"/>
              <a:chExt cx="1222990" cy="563933"/>
            </a:xfrm>
          </p:grpSpPr>
          <p:sp>
            <p:nvSpPr>
              <p:cNvPr id="129" name="Rechthoek 128">
                <a:extLst>
                  <a:ext uri="{FF2B5EF4-FFF2-40B4-BE49-F238E27FC236}">
                    <a16:creationId xmlns:a16="http://schemas.microsoft.com/office/drawing/2014/main" id="{B61D21AD-E986-456E-B2F4-530EF9737CA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0" name="Rechthoek 129">
                <a:extLst>
                  <a:ext uri="{FF2B5EF4-FFF2-40B4-BE49-F238E27FC236}">
                    <a16:creationId xmlns:a16="http://schemas.microsoft.com/office/drawing/2014/main" id="{130F410F-EB76-469A-9DC2-5986DF2FA01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1" name="Groep 130">
                <a:extLst>
                  <a:ext uri="{FF2B5EF4-FFF2-40B4-BE49-F238E27FC236}">
                    <a16:creationId xmlns:a16="http://schemas.microsoft.com/office/drawing/2014/main" id="{B9EFA7D2-0D7A-4E59-A826-A91BC8C0D330}"/>
                  </a:ext>
                </a:extLst>
              </p:cNvPr>
              <p:cNvGrpSpPr/>
              <p:nvPr userDrawn="1"/>
            </p:nvGrpSpPr>
            <p:grpSpPr>
              <a:xfrm>
                <a:off x="-2403869" y="3460544"/>
                <a:ext cx="155951" cy="131922"/>
                <a:chOff x="12968836" y="3354170"/>
                <a:chExt cx="404806" cy="342433"/>
              </a:xfrm>
            </p:grpSpPr>
            <p:sp>
              <p:nvSpPr>
                <p:cNvPr id="144" name="Rechthoek: afgeronde hoeken 143">
                  <a:extLst>
                    <a:ext uri="{FF2B5EF4-FFF2-40B4-BE49-F238E27FC236}">
                      <a16:creationId xmlns:a16="http://schemas.microsoft.com/office/drawing/2014/main" id="{CA94FC94-E8E9-42DF-B783-ABDA25F1F54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615BA5A5-EB67-48A9-AB50-6D3A8086E17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A0668BD-D5BA-4F58-8E0E-8CF796CA0E9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D20464FE-FFAB-4EE9-95D8-D2AA29EAD8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89330452-9F5C-44BD-84D1-4463E05845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C505CECE-53D2-4EFE-BA5A-13C7CC42357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2" name="Groep 131">
                <a:extLst>
                  <a:ext uri="{FF2B5EF4-FFF2-40B4-BE49-F238E27FC236}">
                    <a16:creationId xmlns:a16="http://schemas.microsoft.com/office/drawing/2014/main" id="{2D5DD766-1108-4649-B651-0C5E3545B3D1}"/>
                  </a:ext>
                </a:extLst>
              </p:cNvPr>
              <p:cNvGrpSpPr/>
              <p:nvPr userDrawn="1"/>
            </p:nvGrpSpPr>
            <p:grpSpPr>
              <a:xfrm>
                <a:off x="-2423424" y="3690208"/>
                <a:ext cx="166739" cy="218963"/>
                <a:chOff x="12940828" y="3950597"/>
                <a:chExt cx="432813" cy="568367"/>
              </a:xfrm>
            </p:grpSpPr>
            <p:grpSp>
              <p:nvGrpSpPr>
                <p:cNvPr id="136" name="Groep 135">
                  <a:extLst>
                    <a:ext uri="{FF2B5EF4-FFF2-40B4-BE49-F238E27FC236}">
                      <a16:creationId xmlns:a16="http://schemas.microsoft.com/office/drawing/2014/main" id="{3236F4CA-5E3E-4F03-81AF-BBB022286434}"/>
                    </a:ext>
                  </a:extLst>
                </p:cNvPr>
                <p:cNvGrpSpPr/>
                <p:nvPr userDrawn="1"/>
              </p:nvGrpSpPr>
              <p:grpSpPr>
                <a:xfrm>
                  <a:off x="13000382" y="4006891"/>
                  <a:ext cx="373259" cy="315747"/>
                  <a:chOff x="12968836" y="3354170"/>
                  <a:chExt cx="404806" cy="342433"/>
                </a:xfrm>
              </p:grpSpPr>
              <p:sp>
                <p:nvSpPr>
                  <p:cNvPr id="138" name="Rechthoek: afgeronde hoeken 137">
                    <a:extLst>
                      <a:ext uri="{FF2B5EF4-FFF2-40B4-BE49-F238E27FC236}">
                        <a16:creationId xmlns:a16="http://schemas.microsoft.com/office/drawing/2014/main" id="{AA8FAECA-6D1A-481A-BB8B-FC9AC302CF4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1AF839B4-FA5C-4C10-BDF7-5EBC892D123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0" name="Rechthoek 139">
                    <a:extLst>
                      <a:ext uri="{FF2B5EF4-FFF2-40B4-BE49-F238E27FC236}">
                        <a16:creationId xmlns:a16="http://schemas.microsoft.com/office/drawing/2014/main" id="{D7C5E34D-4C07-48F1-8FCA-E72F4C81B7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1" name="Rechthoek 140">
                    <a:extLst>
                      <a:ext uri="{FF2B5EF4-FFF2-40B4-BE49-F238E27FC236}">
                        <a16:creationId xmlns:a16="http://schemas.microsoft.com/office/drawing/2014/main" id="{0ED4AC0F-1992-4341-89C5-2B8B20EF9E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797CFCB9-5CFB-40F7-BD9E-D8DE0E295D4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08E9FE96-8B2B-493F-B23F-2BA439B748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37" name="Boog 136">
                  <a:extLst>
                    <a:ext uri="{FF2B5EF4-FFF2-40B4-BE49-F238E27FC236}">
                      <a16:creationId xmlns:a16="http://schemas.microsoft.com/office/drawing/2014/main" id="{2B859560-53CE-4E68-9F8D-3C5BDCD253A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3" name="Tekstvak 132">
                <a:extLst>
                  <a:ext uri="{FF2B5EF4-FFF2-40B4-BE49-F238E27FC236}">
                    <a16:creationId xmlns:a16="http://schemas.microsoft.com/office/drawing/2014/main" id="{BC801DA1-356A-4DAB-A4CB-D392534C6C1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4" name="Tekstvak 133">
                <a:extLst>
                  <a:ext uri="{FF2B5EF4-FFF2-40B4-BE49-F238E27FC236}">
                    <a16:creationId xmlns:a16="http://schemas.microsoft.com/office/drawing/2014/main" id="{4C6F9372-A738-42A5-A786-04CB3A7F528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5" name="Vrije vorm: vorm 134">
                <a:extLst>
                  <a:ext uri="{FF2B5EF4-FFF2-40B4-BE49-F238E27FC236}">
                    <a16:creationId xmlns:a16="http://schemas.microsoft.com/office/drawing/2014/main" id="{1172F209-2D88-4D1C-A8C1-092172991C7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1" name="Groep 90">
              <a:extLst>
                <a:ext uri="{FF2B5EF4-FFF2-40B4-BE49-F238E27FC236}">
                  <a16:creationId xmlns:a16="http://schemas.microsoft.com/office/drawing/2014/main" id="{4671F0D8-C184-4051-A5CF-89944AF940F6}"/>
                </a:ext>
              </a:extLst>
            </p:cNvPr>
            <p:cNvGrpSpPr/>
            <p:nvPr userDrawn="1"/>
          </p:nvGrpSpPr>
          <p:grpSpPr>
            <a:xfrm>
              <a:off x="-3786165" y="5728778"/>
              <a:ext cx="3693386" cy="959696"/>
              <a:chOff x="-3786437" y="6163468"/>
              <a:chExt cx="3693386" cy="959696"/>
            </a:xfrm>
          </p:grpSpPr>
          <p:sp>
            <p:nvSpPr>
              <p:cNvPr id="119" name="Rechthoek 118">
                <a:extLst>
                  <a:ext uri="{FF2B5EF4-FFF2-40B4-BE49-F238E27FC236}">
                    <a16:creationId xmlns:a16="http://schemas.microsoft.com/office/drawing/2014/main" id="{4589A25F-BBAF-4BB2-A234-5FDB14ED4CE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0" name="ICOON_info">
                <a:extLst>
                  <a:ext uri="{FF2B5EF4-FFF2-40B4-BE49-F238E27FC236}">
                    <a16:creationId xmlns:a16="http://schemas.microsoft.com/office/drawing/2014/main" id="{F493A4B9-DCF0-48E6-9D9E-46675A4138EE}"/>
                  </a:ext>
                </a:extLst>
              </p:cNvPr>
              <p:cNvGrpSpPr/>
              <p:nvPr userDrawn="1"/>
            </p:nvGrpSpPr>
            <p:grpSpPr>
              <a:xfrm>
                <a:off x="-376736" y="6163468"/>
                <a:ext cx="283685" cy="283685"/>
                <a:chOff x="-510741" y="5913713"/>
                <a:chExt cx="267555" cy="267555"/>
              </a:xfrm>
            </p:grpSpPr>
            <p:sp>
              <p:nvSpPr>
                <p:cNvPr id="127" name="Ovaal 126">
                  <a:extLst>
                    <a:ext uri="{FF2B5EF4-FFF2-40B4-BE49-F238E27FC236}">
                      <a16:creationId xmlns:a16="http://schemas.microsoft.com/office/drawing/2014/main" id="{42976F95-03DC-43C0-8295-B506EA022E5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28" name="Graphic 163" descr="Informatie">
                  <a:extLst>
                    <a:ext uri="{FF2B5EF4-FFF2-40B4-BE49-F238E27FC236}">
                      <a16:creationId xmlns:a16="http://schemas.microsoft.com/office/drawing/2014/main" id="{6D4C7ABA-48DF-4F2D-B1C8-5969E92C37C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1" name="Groep 120">
                <a:extLst>
                  <a:ext uri="{FF2B5EF4-FFF2-40B4-BE49-F238E27FC236}">
                    <a16:creationId xmlns:a16="http://schemas.microsoft.com/office/drawing/2014/main" id="{AFC26134-C717-4D75-9FE9-CFCC7122A6EF}"/>
                  </a:ext>
                </a:extLst>
              </p:cNvPr>
              <p:cNvGrpSpPr/>
              <p:nvPr userDrawn="1"/>
            </p:nvGrpSpPr>
            <p:grpSpPr>
              <a:xfrm>
                <a:off x="-938434" y="6420818"/>
                <a:ext cx="627798" cy="576693"/>
                <a:chOff x="-938434" y="4570310"/>
                <a:chExt cx="627798" cy="576693"/>
              </a:xfrm>
            </p:grpSpPr>
            <p:grpSp>
              <p:nvGrpSpPr>
                <p:cNvPr id="122" name="Inspireren">
                  <a:extLst>
                    <a:ext uri="{FF2B5EF4-FFF2-40B4-BE49-F238E27FC236}">
                      <a16:creationId xmlns:a16="http://schemas.microsoft.com/office/drawing/2014/main" id="{59CFBBFE-2835-4AF8-A630-0F3A7A3C9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4" name="Freeform 12">
                    <a:extLst>
                      <a:ext uri="{FF2B5EF4-FFF2-40B4-BE49-F238E27FC236}">
                        <a16:creationId xmlns:a16="http://schemas.microsoft.com/office/drawing/2014/main" id="{ED0466E4-64B3-4C91-8AEF-87F52C4B2AD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5" name="Freeform 13">
                    <a:extLst>
                      <a:ext uri="{FF2B5EF4-FFF2-40B4-BE49-F238E27FC236}">
                        <a16:creationId xmlns:a16="http://schemas.microsoft.com/office/drawing/2014/main" id="{B07E2EB3-44DD-4460-BC55-B118DB23239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6" name="Freeform 14">
                    <a:extLst>
                      <a:ext uri="{FF2B5EF4-FFF2-40B4-BE49-F238E27FC236}">
                        <a16:creationId xmlns:a16="http://schemas.microsoft.com/office/drawing/2014/main" id="{3CB6B1A3-7EBB-4AF7-B438-036A1AEFA2F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3" name="Tekstvak 122">
                  <a:extLst>
                    <a:ext uri="{FF2B5EF4-FFF2-40B4-BE49-F238E27FC236}">
                      <a16:creationId xmlns:a16="http://schemas.microsoft.com/office/drawing/2014/main" id="{551F2688-FDEF-4A7B-85B4-EC4973EE2DE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2" name="Groep 91">
              <a:extLst>
                <a:ext uri="{FF2B5EF4-FFF2-40B4-BE49-F238E27FC236}">
                  <a16:creationId xmlns:a16="http://schemas.microsoft.com/office/drawing/2014/main" id="{2A444115-D620-4C49-A355-83168FA48978}"/>
                </a:ext>
              </a:extLst>
            </p:cNvPr>
            <p:cNvGrpSpPr/>
            <p:nvPr userDrawn="1"/>
          </p:nvGrpSpPr>
          <p:grpSpPr>
            <a:xfrm>
              <a:off x="-3367447" y="1226982"/>
              <a:ext cx="791775" cy="406485"/>
              <a:chOff x="-3565087" y="1409294"/>
              <a:chExt cx="627469" cy="322133"/>
            </a:xfrm>
          </p:grpSpPr>
          <p:grpSp>
            <p:nvGrpSpPr>
              <p:cNvPr id="113" name="Groep 112">
                <a:extLst>
                  <a:ext uri="{FF2B5EF4-FFF2-40B4-BE49-F238E27FC236}">
                    <a16:creationId xmlns:a16="http://schemas.microsoft.com/office/drawing/2014/main" id="{3899649F-9B70-4ACD-B4CF-F679E208EADF}"/>
                  </a:ext>
                </a:extLst>
              </p:cNvPr>
              <p:cNvGrpSpPr/>
              <p:nvPr userDrawn="1"/>
            </p:nvGrpSpPr>
            <p:grpSpPr>
              <a:xfrm>
                <a:off x="-3364916" y="1409294"/>
                <a:ext cx="225195" cy="195499"/>
                <a:chOff x="10307162" y="1361199"/>
                <a:chExt cx="2200275" cy="1914525"/>
              </a:xfrm>
            </p:grpSpPr>
            <p:sp>
              <p:nvSpPr>
                <p:cNvPr id="115" name="Vrije vorm: vorm 114">
                  <a:extLst>
                    <a:ext uri="{FF2B5EF4-FFF2-40B4-BE49-F238E27FC236}">
                      <a16:creationId xmlns:a16="http://schemas.microsoft.com/office/drawing/2014/main" id="{187F8506-C494-4F0D-862A-2ECDF260389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6" name="Groep 115">
                  <a:extLst>
                    <a:ext uri="{FF2B5EF4-FFF2-40B4-BE49-F238E27FC236}">
                      <a16:creationId xmlns:a16="http://schemas.microsoft.com/office/drawing/2014/main" id="{BB531D42-041F-42AC-85A5-C3D469D6DB3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17" name="Vrije vorm: vorm 116">
                    <a:extLst>
                      <a:ext uri="{FF2B5EF4-FFF2-40B4-BE49-F238E27FC236}">
                        <a16:creationId xmlns:a16="http://schemas.microsoft.com/office/drawing/2014/main" id="{2F1A628D-CB0C-4F04-81C5-7452DF9F3A8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18" name="Vrije vorm: vorm 117">
                    <a:extLst>
                      <a:ext uri="{FF2B5EF4-FFF2-40B4-BE49-F238E27FC236}">
                        <a16:creationId xmlns:a16="http://schemas.microsoft.com/office/drawing/2014/main" id="{7CAE5EB3-BFA5-445B-8FE5-FA3ED7F57587}"/>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4" name="Tekstvak 113">
                <a:extLst>
                  <a:ext uri="{FF2B5EF4-FFF2-40B4-BE49-F238E27FC236}">
                    <a16:creationId xmlns:a16="http://schemas.microsoft.com/office/drawing/2014/main" id="{57A62EAE-0C88-400E-9529-F667D088C54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3" name="Groep 92">
              <a:extLst>
                <a:ext uri="{FF2B5EF4-FFF2-40B4-BE49-F238E27FC236}">
                  <a16:creationId xmlns:a16="http://schemas.microsoft.com/office/drawing/2014/main" id="{F74D4580-8B6C-48DC-AF53-229F90070704}"/>
                </a:ext>
              </a:extLst>
            </p:cNvPr>
            <p:cNvGrpSpPr/>
            <p:nvPr userDrawn="1"/>
          </p:nvGrpSpPr>
          <p:grpSpPr>
            <a:xfrm>
              <a:off x="-3354295" y="5166361"/>
              <a:ext cx="514284" cy="506545"/>
              <a:chOff x="12617641" y="3403239"/>
              <a:chExt cx="752963" cy="741634"/>
            </a:xfrm>
          </p:grpSpPr>
          <p:grpSp>
            <p:nvGrpSpPr>
              <p:cNvPr id="97" name="Groep 96">
                <a:extLst>
                  <a:ext uri="{FF2B5EF4-FFF2-40B4-BE49-F238E27FC236}">
                    <a16:creationId xmlns:a16="http://schemas.microsoft.com/office/drawing/2014/main" id="{1CE0E456-FD6D-4A5F-922D-45B76EA28E29}"/>
                  </a:ext>
                </a:extLst>
              </p:cNvPr>
              <p:cNvGrpSpPr/>
              <p:nvPr userDrawn="1"/>
            </p:nvGrpSpPr>
            <p:grpSpPr>
              <a:xfrm>
                <a:off x="12771530" y="3403239"/>
                <a:ext cx="467176" cy="448491"/>
                <a:chOff x="12782157" y="3403239"/>
                <a:chExt cx="467176" cy="448491"/>
              </a:xfrm>
            </p:grpSpPr>
            <p:grpSp>
              <p:nvGrpSpPr>
                <p:cNvPr id="100" name="Groep 99">
                  <a:extLst>
                    <a:ext uri="{FF2B5EF4-FFF2-40B4-BE49-F238E27FC236}">
                      <a16:creationId xmlns:a16="http://schemas.microsoft.com/office/drawing/2014/main" id="{6F6479EB-D419-4389-9593-7973247E11D1}"/>
                    </a:ext>
                  </a:extLst>
                </p:cNvPr>
                <p:cNvGrpSpPr/>
                <p:nvPr userDrawn="1"/>
              </p:nvGrpSpPr>
              <p:grpSpPr>
                <a:xfrm>
                  <a:off x="12782157" y="3403239"/>
                  <a:ext cx="412976" cy="396132"/>
                  <a:chOff x="13554906" y="3320109"/>
                  <a:chExt cx="443917" cy="425811"/>
                </a:xfrm>
              </p:grpSpPr>
              <p:grpSp>
                <p:nvGrpSpPr>
                  <p:cNvPr id="107" name="Groep 106">
                    <a:extLst>
                      <a:ext uri="{FF2B5EF4-FFF2-40B4-BE49-F238E27FC236}">
                        <a16:creationId xmlns:a16="http://schemas.microsoft.com/office/drawing/2014/main" id="{91247562-B641-4912-9B18-6904DD06236A}"/>
                      </a:ext>
                    </a:extLst>
                  </p:cNvPr>
                  <p:cNvGrpSpPr/>
                  <p:nvPr userDrawn="1"/>
                </p:nvGrpSpPr>
                <p:grpSpPr>
                  <a:xfrm>
                    <a:off x="13554906" y="3320109"/>
                    <a:ext cx="443917" cy="425811"/>
                    <a:chOff x="12909684" y="1276143"/>
                    <a:chExt cx="443917" cy="425811"/>
                  </a:xfrm>
                </p:grpSpPr>
                <p:sp>
                  <p:nvSpPr>
                    <p:cNvPr id="110" name="Rechthoek 109">
                      <a:extLst>
                        <a:ext uri="{FF2B5EF4-FFF2-40B4-BE49-F238E27FC236}">
                          <a16:creationId xmlns:a16="http://schemas.microsoft.com/office/drawing/2014/main" id="{CF8993B0-9FA7-4DD7-88C5-A02E203FD322}"/>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D65EBF64-5A8C-4E56-81F3-AC5F9DC096E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2" name="Ovaal 111">
                      <a:extLst>
                        <a:ext uri="{FF2B5EF4-FFF2-40B4-BE49-F238E27FC236}">
                          <a16:creationId xmlns:a16="http://schemas.microsoft.com/office/drawing/2014/main" id="{B0C91313-F4CA-480E-80CE-6D94522C990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08" name="Afbeelding 107">
                    <a:extLst>
                      <a:ext uri="{FF2B5EF4-FFF2-40B4-BE49-F238E27FC236}">
                        <a16:creationId xmlns:a16="http://schemas.microsoft.com/office/drawing/2014/main" id="{3A42FDA0-42A8-437A-8EDC-1D8B0B2EF90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09" name="Afbeelding 108">
                    <a:extLst>
                      <a:ext uri="{FF2B5EF4-FFF2-40B4-BE49-F238E27FC236}">
                        <a16:creationId xmlns:a16="http://schemas.microsoft.com/office/drawing/2014/main" id="{DF2A6EFA-FC56-4FCA-A9E4-C8019D89DB0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1" name="Groep 100">
                  <a:extLst>
                    <a:ext uri="{FF2B5EF4-FFF2-40B4-BE49-F238E27FC236}">
                      <a16:creationId xmlns:a16="http://schemas.microsoft.com/office/drawing/2014/main" id="{874BB2A0-9BA7-462C-978D-E1184DA0DBE8}"/>
                    </a:ext>
                  </a:extLst>
                </p:cNvPr>
                <p:cNvGrpSpPr/>
                <p:nvPr userDrawn="1"/>
              </p:nvGrpSpPr>
              <p:grpSpPr>
                <a:xfrm>
                  <a:off x="13103513" y="3705268"/>
                  <a:ext cx="145820" cy="146462"/>
                  <a:chOff x="13096169" y="3602278"/>
                  <a:chExt cx="145820" cy="146462"/>
                </a:xfrm>
              </p:grpSpPr>
              <p:sp>
                <p:nvSpPr>
                  <p:cNvPr id="105" name="Rechthoek 104">
                    <a:extLst>
                      <a:ext uri="{FF2B5EF4-FFF2-40B4-BE49-F238E27FC236}">
                        <a16:creationId xmlns:a16="http://schemas.microsoft.com/office/drawing/2014/main" id="{13D548B8-D631-4B24-826E-0743A43B472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D45F5380-0A2D-45E9-A8BE-8D486E8CCF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2" name="Groep 101">
                  <a:extLst>
                    <a:ext uri="{FF2B5EF4-FFF2-40B4-BE49-F238E27FC236}">
                      <a16:creationId xmlns:a16="http://schemas.microsoft.com/office/drawing/2014/main" id="{693AF8FA-FE3A-47B2-A088-1F3DC6D5AAC1}"/>
                    </a:ext>
                  </a:extLst>
                </p:cNvPr>
                <p:cNvGrpSpPr/>
                <p:nvPr userDrawn="1"/>
              </p:nvGrpSpPr>
              <p:grpSpPr>
                <a:xfrm rot="10800000">
                  <a:off x="13061402" y="3665637"/>
                  <a:ext cx="145820" cy="146462"/>
                  <a:chOff x="13096169" y="3602278"/>
                  <a:chExt cx="145820" cy="146462"/>
                </a:xfrm>
              </p:grpSpPr>
              <p:sp>
                <p:nvSpPr>
                  <p:cNvPr id="103" name="Rechthoek 102">
                    <a:extLst>
                      <a:ext uri="{FF2B5EF4-FFF2-40B4-BE49-F238E27FC236}">
                        <a16:creationId xmlns:a16="http://schemas.microsoft.com/office/drawing/2014/main" id="{369EE251-C0C5-451A-8438-5967A0D289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4" name="Rechthoek 103">
                    <a:extLst>
                      <a:ext uri="{FF2B5EF4-FFF2-40B4-BE49-F238E27FC236}">
                        <a16:creationId xmlns:a16="http://schemas.microsoft.com/office/drawing/2014/main" id="{21577208-4C9E-422F-997F-E793E0E885A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98" name="Rechthoek 97">
                <a:extLst>
                  <a:ext uri="{FF2B5EF4-FFF2-40B4-BE49-F238E27FC236}">
                    <a16:creationId xmlns:a16="http://schemas.microsoft.com/office/drawing/2014/main" id="{F3B45373-97CF-470B-B860-725FBDE59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99" name="Gelijkbenige driehoek 98">
                <a:extLst>
                  <a:ext uri="{FF2B5EF4-FFF2-40B4-BE49-F238E27FC236}">
                    <a16:creationId xmlns:a16="http://schemas.microsoft.com/office/drawing/2014/main" id="{AEA1A6C7-16A9-41CE-BD70-03C47727115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4" name="Ovaal 93">
              <a:extLst>
                <a:ext uri="{FF2B5EF4-FFF2-40B4-BE49-F238E27FC236}">
                  <a16:creationId xmlns:a16="http://schemas.microsoft.com/office/drawing/2014/main" id="{2914B193-2835-45B5-877C-052A4FA9DF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5" name="Rechthoek 94">
              <a:extLst>
                <a:ext uri="{FF2B5EF4-FFF2-40B4-BE49-F238E27FC236}">
                  <a16:creationId xmlns:a16="http://schemas.microsoft.com/office/drawing/2014/main" id="{99EC1159-6E03-4576-9D6D-DABC90A186C0}"/>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6" name="Rechthoek 95">
              <a:extLst>
                <a:ext uri="{FF2B5EF4-FFF2-40B4-BE49-F238E27FC236}">
                  <a16:creationId xmlns:a16="http://schemas.microsoft.com/office/drawing/2014/main" id="{AD0C66F4-FB44-4019-A1F6-65E0F71454FF}"/>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beeld</a:t>
            </a:r>
            <a:endParaRPr lang="nl-NL" sz="1400" b="1" cap="all" spc="0" baseline="0" dirty="0">
              <a:solidFill>
                <a:sysClr val="windowText" lastClr="000000"/>
              </a:solidFill>
              <a:latin typeface="+mn-lt"/>
              <a:cs typeface="Calibri" panose="020F0502020204030204" pitchFamily="34" charset="0"/>
            </a:endParaRPr>
          </a:p>
        </p:txBody>
      </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F0E309D-842B-4A1D-90B7-490C521E229F}"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42336592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Tekst + 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915276D0-409F-4B72-9B52-3A5E3261B54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719138"/>
            <a:ext cx="5274605" cy="55895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26216775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Grafiek [2x]">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Grafiek [2x]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5" cy="709102"/>
          </a:xfrm>
        </p:spPr>
        <p:txBody>
          <a:bodyPr/>
          <a:lstStyle/>
          <a:p>
            <a:r>
              <a:rPr lang="nl-NL" dirty="0"/>
              <a:t>Titel</a:t>
            </a:r>
            <a:br>
              <a:rPr lang="nl-NL" dirty="0"/>
            </a:br>
            <a:r>
              <a:rPr lang="nl-NL" dirty="0"/>
              <a:t>max. 2 regels</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BC724EB9-697C-4B32-B028-11C0B350573B}"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
        <p:nvSpPr>
          <p:cNvPr id="154" name="grafiek">
            <a:extLst>
              <a:ext uri="{FF2B5EF4-FFF2-40B4-BE49-F238E27FC236}">
                <a16:creationId xmlns:a16="http://schemas.microsoft.com/office/drawing/2014/main" id="{82407C48-E22A-4E0B-B445-39516DB0AD1C}"/>
              </a:ext>
            </a:extLst>
          </p:cNvPr>
          <p:cNvSpPr>
            <a:spLocks noGrp="1"/>
          </p:cNvSpPr>
          <p:nvPr>
            <p:ph type="chart" sz="quarter" idx="16" hasCustomPrompt="1"/>
          </p:nvPr>
        </p:nvSpPr>
        <p:spPr>
          <a:xfrm>
            <a:off x="547690"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4078833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Menu [10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Menu [10x]</a:t>
            </a:r>
            <a:endParaRPr lang="nl-NL" sz="1400" b="1" cap="all" spc="0" baseline="0" dirty="0">
              <a:solidFill>
                <a:sysClr val="windowText" lastClr="000000"/>
              </a:solidFill>
              <a:latin typeface="+mn-lt"/>
              <a:cs typeface="Calibri" panose="020F0502020204030204" pitchFamily="34" charset="0"/>
            </a:endParaRP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p:txBody>
          <a:bodyPr/>
          <a:lstStyle>
            <a:lvl1pPr>
              <a:defRPr/>
            </a:lvl1pPr>
          </a:lstStyle>
          <a:p>
            <a:r>
              <a:rPr lang="nl-NL" dirty="0"/>
              <a:t>Menu</a:t>
            </a:r>
          </a:p>
        </p:txBody>
      </p:sp>
      <p:sp>
        <p:nvSpPr>
          <p:cNvPr id="109" name="Tijdelijke aanduiding voor tekst 15">
            <a:extLst>
              <a:ext uri="{FF2B5EF4-FFF2-40B4-BE49-F238E27FC236}">
                <a16:creationId xmlns:a16="http://schemas.microsoft.com/office/drawing/2014/main" id="{67A42F4A-60FA-47F0-B395-E0E33F6332FA}"/>
              </a:ext>
            </a:extLst>
          </p:cNvPr>
          <p:cNvSpPr>
            <a:spLocks noGrp="1"/>
          </p:cNvSpPr>
          <p:nvPr>
            <p:ph type="body" sz="quarter" idx="14" hasCustomPrompt="1"/>
          </p:nvPr>
        </p:nvSpPr>
        <p:spPr>
          <a:xfrm>
            <a:off x="9594072"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0" name="Tijdelijke aanduiding voor tekst 15">
            <a:extLst>
              <a:ext uri="{FF2B5EF4-FFF2-40B4-BE49-F238E27FC236}">
                <a16:creationId xmlns:a16="http://schemas.microsoft.com/office/drawing/2014/main" id="{405FE8BC-F4F5-4419-AA74-7E6F319D3B50}"/>
              </a:ext>
            </a:extLst>
          </p:cNvPr>
          <p:cNvSpPr>
            <a:spLocks noGrp="1"/>
          </p:cNvSpPr>
          <p:nvPr>
            <p:ph type="body" sz="quarter" idx="15" hasCustomPrompt="1"/>
          </p:nvPr>
        </p:nvSpPr>
        <p:spPr>
          <a:xfrm>
            <a:off x="7329274"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5064476"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2799678"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0"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0" name="Tijdelijke aanduiding voor tekst 15">
            <a:extLst>
              <a:ext uri="{FF2B5EF4-FFF2-40B4-BE49-F238E27FC236}">
                <a16:creationId xmlns:a16="http://schemas.microsoft.com/office/drawing/2014/main" id="{A146FE65-B670-44BB-9B79-73F8AFF2E0D8}"/>
              </a:ext>
            </a:extLst>
          </p:cNvPr>
          <p:cNvSpPr>
            <a:spLocks noGrp="1"/>
          </p:cNvSpPr>
          <p:nvPr>
            <p:ph type="body" sz="quarter" idx="19"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1" name="Tijdelijke aanduiding voor tekst 15">
            <a:extLst>
              <a:ext uri="{FF2B5EF4-FFF2-40B4-BE49-F238E27FC236}">
                <a16:creationId xmlns:a16="http://schemas.microsoft.com/office/drawing/2014/main" id="{E97B5EA5-8B69-415A-BA8D-C8F50A206F29}"/>
              </a:ext>
            </a:extLst>
          </p:cNvPr>
          <p:cNvSpPr>
            <a:spLocks noGrp="1"/>
          </p:cNvSpPr>
          <p:nvPr>
            <p:ph type="body" sz="quarter" idx="20"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7984335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10"/>
                                        </p:tgtEl>
                                        <p:attrNameLst>
                                          <p:attrName>style.visibility</p:attrName>
                                        </p:attrNameLst>
                                      </p:cBhvr>
                                      <p:to>
                                        <p:strVal val="visible"/>
                                      </p:to>
                                    </p:set>
                                    <p:anim calcmode="lin" valueType="num">
                                      <p:cBhvr additive="base">
                                        <p:cTn id="23" dur="750" fill="hold"/>
                                        <p:tgtEl>
                                          <p:spTgt spid="110"/>
                                        </p:tgtEl>
                                        <p:attrNameLst>
                                          <p:attrName>ppt_x</p:attrName>
                                        </p:attrNameLst>
                                      </p:cBhvr>
                                      <p:tavLst>
                                        <p:tav tm="0">
                                          <p:val>
                                            <p:strVal val="#ppt_x"/>
                                          </p:val>
                                        </p:tav>
                                        <p:tav tm="100000">
                                          <p:val>
                                            <p:strVal val="#ppt_x"/>
                                          </p:val>
                                        </p:tav>
                                      </p:tavLst>
                                    </p:anim>
                                    <p:anim calcmode="lin" valueType="num">
                                      <p:cBhvr additive="base">
                                        <p:cTn id="24" dur="750" fill="hold"/>
                                        <p:tgtEl>
                                          <p:spTgt spid="1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09"/>
                                        </p:tgtEl>
                                        <p:attrNameLst>
                                          <p:attrName>style.visibility</p:attrName>
                                        </p:attrNameLst>
                                      </p:cBhvr>
                                      <p:to>
                                        <p:strVal val="visible"/>
                                      </p:to>
                                    </p:set>
                                    <p:anim calcmode="lin" valueType="num">
                                      <p:cBhvr additive="base">
                                        <p:cTn id="27" dur="750" fill="hold"/>
                                        <p:tgtEl>
                                          <p:spTgt spid="109"/>
                                        </p:tgtEl>
                                        <p:attrNameLst>
                                          <p:attrName>ppt_x</p:attrName>
                                        </p:attrNameLst>
                                      </p:cBhvr>
                                      <p:tavLst>
                                        <p:tav tm="0">
                                          <p:val>
                                            <p:strVal val="#ppt_x"/>
                                          </p:val>
                                        </p:tav>
                                        <p:tav tm="100000">
                                          <p:val>
                                            <p:strVal val="#ppt_x"/>
                                          </p:val>
                                        </p:tav>
                                      </p:tavLst>
                                    </p:anim>
                                    <p:anim calcmode="lin" valueType="num">
                                      <p:cBhvr additive="base">
                                        <p:cTn id="28" dur="750" fill="hold"/>
                                        <p:tgtEl>
                                          <p:spTgt spid="10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25"/>
                                        </p:tgtEl>
                                        <p:attrNameLst>
                                          <p:attrName>style.visibility</p:attrName>
                                        </p:attrNameLst>
                                      </p:cBhvr>
                                      <p:to>
                                        <p:strVal val="visible"/>
                                      </p:to>
                                    </p:set>
                                    <p:anim calcmode="lin" valueType="num">
                                      <p:cBhvr additive="base">
                                        <p:cTn id="31" dur="750" fill="hold"/>
                                        <p:tgtEl>
                                          <p:spTgt spid="125"/>
                                        </p:tgtEl>
                                        <p:attrNameLst>
                                          <p:attrName>ppt_x</p:attrName>
                                        </p:attrNameLst>
                                      </p:cBhvr>
                                      <p:tavLst>
                                        <p:tav tm="0">
                                          <p:val>
                                            <p:strVal val="#ppt_x"/>
                                          </p:val>
                                        </p:tav>
                                        <p:tav tm="100000">
                                          <p:val>
                                            <p:strVal val="#ppt_x"/>
                                          </p:val>
                                        </p:tav>
                                      </p:tavLst>
                                    </p:anim>
                                    <p:anim calcmode="lin" valueType="num">
                                      <p:cBhvr additive="base">
                                        <p:cTn id="32" dur="750" fill="hold"/>
                                        <p:tgtEl>
                                          <p:spTgt spid="1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24"/>
                                        </p:tgtEl>
                                        <p:attrNameLst>
                                          <p:attrName>style.visibility</p:attrName>
                                        </p:attrNameLst>
                                      </p:cBhvr>
                                      <p:to>
                                        <p:strVal val="visible"/>
                                      </p:to>
                                    </p:set>
                                    <p:anim calcmode="lin" valueType="num">
                                      <p:cBhvr additive="base">
                                        <p:cTn id="35" dur="750" fill="hold"/>
                                        <p:tgtEl>
                                          <p:spTgt spid="124"/>
                                        </p:tgtEl>
                                        <p:attrNameLst>
                                          <p:attrName>ppt_x</p:attrName>
                                        </p:attrNameLst>
                                      </p:cBhvr>
                                      <p:tavLst>
                                        <p:tav tm="0">
                                          <p:val>
                                            <p:strVal val="#ppt_x"/>
                                          </p:val>
                                        </p:tav>
                                        <p:tav tm="100000">
                                          <p:val>
                                            <p:strVal val="#ppt_x"/>
                                          </p:val>
                                        </p:tav>
                                      </p:tavLst>
                                    </p:anim>
                                    <p:anim calcmode="lin" valueType="num">
                                      <p:cBhvr additive="base">
                                        <p:cTn id="36" dur="750" fill="hold"/>
                                        <p:tgtEl>
                                          <p:spTgt spid="124"/>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122"/>
                                        </p:tgtEl>
                                        <p:attrNameLst>
                                          <p:attrName>style.visibility</p:attrName>
                                        </p:attrNameLst>
                                      </p:cBhvr>
                                      <p:to>
                                        <p:strVal val="visible"/>
                                      </p:to>
                                    </p:set>
                                    <p:anim calcmode="lin" valueType="num">
                                      <p:cBhvr additive="base">
                                        <p:cTn id="39" dur="750" fill="hold"/>
                                        <p:tgtEl>
                                          <p:spTgt spid="122"/>
                                        </p:tgtEl>
                                        <p:attrNameLst>
                                          <p:attrName>ppt_x</p:attrName>
                                        </p:attrNameLst>
                                      </p:cBhvr>
                                      <p:tavLst>
                                        <p:tav tm="0">
                                          <p:val>
                                            <p:strVal val="#ppt_x"/>
                                          </p:val>
                                        </p:tav>
                                        <p:tav tm="100000">
                                          <p:val>
                                            <p:strVal val="#ppt_x"/>
                                          </p:val>
                                        </p:tav>
                                      </p:tavLst>
                                    </p:anim>
                                    <p:anim calcmode="lin" valueType="num">
                                      <p:cBhvr additive="base">
                                        <p:cTn id="40" dur="750" fill="hold"/>
                                        <p:tgtEl>
                                          <p:spTgt spid="12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121"/>
                                        </p:tgtEl>
                                        <p:attrNameLst>
                                          <p:attrName>style.visibility</p:attrName>
                                        </p:attrNameLst>
                                      </p:cBhvr>
                                      <p:to>
                                        <p:strVal val="visible"/>
                                      </p:to>
                                    </p:set>
                                    <p:anim calcmode="lin" valueType="num">
                                      <p:cBhvr additive="base">
                                        <p:cTn id="43" dur="750" fill="hold"/>
                                        <p:tgtEl>
                                          <p:spTgt spid="121"/>
                                        </p:tgtEl>
                                        <p:attrNameLst>
                                          <p:attrName>ppt_x</p:attrName>
                                        </p:attrNameLst>
                                      </p:cBhvr>
                                      <p:tavLst>
                                        <p:tav tm="0">
                                          <p:val>
                                            <p:strVal val="#ppt_x"/>
                                          </p:val>
                                        </p:tav>
                                        <p:tav tm="100000">
                                          <p:val>
                                            <p:strVal val="#ppt_x"/>
                                          </p:val>
                                        </p:tav>
                                      </p:tavLst>
                                    </p:anim>
                                    <p:anim calcmode="lin" valueType="num">
                                      <p:cBhvr additive="base">
                                        <p:cTn id="44" dur="750" fill="hold"/>
                                        <p:tgtEl>
                                          <p:spTgt spid="121"/>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20"/>
                                        </p:tgtEl>
                                        <p:attrNameLst>
                                          <p:attrName>style.visibility</p:attrName>
                                        </p:attrNameLst>
                                      </p:cBhvr>
                                      <p:to>
                                        <p:strVal val="visible"/>
                                      </p:to>
                                    </p:set>
                                    <p:anim calcmode="lin" valueType="num">
                                      <p:cBhvr additive="base">
                                        <p:cTn id="47" dur="750" fill="hold"/>
                                        <p:tgtEl>
                                          <p:spTgt spid="120"/>
                                        </p:tgtEl>
                                        <p:attrNameLst>
                                          <p:attrName>ppt_x</p:attrName>
                                        </p:attrNameLst>
                                      </p:cBhvr>
                                      <p:tavLst>
                                        <p:tav tm="0">
                                          <p:val>
                                            <p:strVal val="#ppt_x"/>
                                          </p:val>
                                        </p:tav>
                                        <p:tav tm="100000">
                                          <p:val>
                                            <p:strVal val="#ppt_x"/>
                                          </p:val>
                                        </p:tav>
                                      </p:tavLst>
                                    </p:anim>
                                    <p:anim calcmode="lin" valueType="num">
                                      <p:cBhvr additive="base">
                                        <p:cTn id="48" dur="75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09" grpId="0" animBg="1">
        <p:tmplLst>
          <p:tmpl>
            <p:tnLst>
              <p:par>
                <p:cTn presetID="2" presetClass="entr" presetSubtype="4" decel="100000" fill="hold" nodeType="withEffect">
                  <p:stCondLst>
                    <p:cond delay="500"/>
                  </p:stCondLst>
                  <p:childTnLst>
                    <p:set>
                      <p:cBhvr>
                        <p:cTn dur="1" fill="hold">
                          <p:stCondLst>
                            <p:cond delay="0"/>
                          </p:stCondLst>
                        </p:cTn>
                        <p:tgtEl>
                          <p:spTgt spid="109"/>
                        </p:tgtEl>
                        <p:attrNameLst>
                          <p:attrName>style.visibility</p:attrName>
                        </p:attrNameLst>
                      </p:cBhvr>
                      <p:to>
                        <p:strVal val="visible"/>
                      </p:to>
                    </p:set>
                    <p:anim calcmode="lin" valueType="num">
                      <p:cBhvr additive="base">
                        <p:cTn dur="750" fill="hold"/>
                        <p:tgtEl>
                          <p:spTgt spid="109"/>
                        </p:tgtEl>
                        <p:attrNameLst>
                          <p:attrName>ppt_x</p:attrName>
                        </p:attrNameLst>
                      </p:cBhvr>
                      <p:tavLst>
                        <p:tav tm="0">
                          <p:val>
                            <p:strVal val="#ppt_x"/>
                          </p:val>
                        </p:tav>
                        <p:tav tm="100000">
                          <p:val>
                            <p:strVal val="#ppt_x"/>
                          </p:val>
                        </p:tav>
                      </p:tavLst>
                    </p:anim>
                    <p:anim calcmode="lin" valueType="num">
                      <p:cBhvr additive="base">
                        <p:cTn dur="750" fill="hold"/>
                        <p:tgtEl>
                          <p:spTgt spid="109"/>
                        </p:tgtEl>
                        <p:attrNameLst>
                          <p:attrName>ppt_y</p:attrName>
                        </p:attrNameLst>
                      </p:cBhvr>
                      <p:tavLst>
                        <p:tav tm="0">
                          <p:val>
                            <p:strVal val="1+#ppt_h/2"/>
                          </p:val>
                        </p:tav>
                        <p:tav tm="100000">
                          <p:val>
                            <p:strVal val="#ppt_y"/>
                          </p:val>
                        </p:tav>
                      </p:tavLst>
                    </p:anim>
                  </p:childTnLst>
                </p:cTn>
              </p:par>
            </p:tnLst>
          </p:tmpl>
        </p:tmplLst>
      </p:bldP>
      <p:bldP spid="110" grpId="0" animBg="1">
        <p:tmplLst>
          <p:tmpl>
            <p:tnLst>
              <p:par>
                <p:cTn presetID="2" presetClass="entr" presetSubtype="4" decel="100000" fill="hold" nodeType="withEffect">
                  <p:stCondLst>
                    <p:cond delay="400"/>
                  </p:stCondLst>
                  <p:childTnLst>
                    <p:set>
                      <p:cBhvr>
                        <p:cTn dur="1" fill="hold">
                          <p:stCondLst>
                            <p:cond delay="0"/>
                          </p:stCondLst>
                        </p:cTn>
                        <p:tgtEl>
                          <p:spTgt spid="110"/>
                        </p:tgtEl>
                        <p:attrNameLst>
                          <p:attrName>style.visibility</p:attrName>
                        </p:attrNameLst>
                      </p:cBhvr>
                      <p:to>
                        <p:strVal val="visible"/>
                      </p:to>
                    </p:set>
                    <p:anim calcmode="lin" valueType="num">
                      <p:cBhvr additive="base">
                        <p:cTn dur="750" fill="hold"/>
                        <p:tgtEl>
                          <p:spTgt spid="110"/>
                        </p:tgtEl>
                        <p:attrNameLst>
                          <p:attrName>ppt_x</p:attrName>
                        </p:attrNameLst>
                      </p:cBhvr>
                      <p:tavLst>
                        <p:tav tm="0">
                          <p:val>
                            <p:strVal val="#ppt_x"/>
                          </p:val>
                        </p:tav>
                        <p:tav tm="100000">
                          <p:val>
                            <p:strVal val="#ppt_x"/>
                          </p:val>
                        </p:tav>
                      </p:tavLst>
                    </p:anim>
                    <p:anim calcmode="lin" valueType="num">
                      <p:cBhvr additive="base">
                        <p:cTn dur="750" fill="hold"/>
                        <p:tgtEl>
                          <p:spTgt spid="110"/>
                        </p:tgtEl>
                        <p:attrNameLst>
                          <p:attrName>ppt_y</p:attrName>
                        </p:attrNameLst>
                      </p:cBhvr>
                      <p:tavLst>
                        <p:tav tm="0">
                          <p:val>
                            <p:strVal val="1+#ppt_h/2"/>
                          </p:val>
                        </p:tav>
                        <p:tav tm="100000">
                          <p:val>
                            <p:strVal val="#ppt_y"/>
                          </p:val>
                        </p:tav>
                      </p:tavLst>
                    </p:anim>
                  </p:childTnLst>
                </p:cTn>
              </p:par>
            </p:tnLst>
          </p:tmpl>
        </p:tmplLst>
      </p:bldP>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0" grpId="0" animBg="1">
        <p:tmplLst>
          <p:tmpl>
            <p:tnLst>
              <p:par>
                <p:cTn presetID="2" presetClass="entr" presetSubtype="4" decel="100000" fill="hold" nodeType="withEffect">
                  <p:stCondLst>
                    <p:cond delay="1000"/>
                  </p:stCondLst>
                  <p:childTnLst>
                    <p:set>
                      <p:cBhvr>
                        <p:cTn dur="1" fill="hold">
                          <p:stCondLst>
                            <p:cond delay="0"/>
                          </p:stCondLst>
                        </p:cTn>
                        <p:tgtEl>
                          <p:spTgt spid="120"/>
                        </p:tgtEl>
                        <p:attrNameLst>
                          <p:attrName>style.visibility</p:attrName>
                        </p:attrNameLst>
                      </p:cBhvr>
                      <p:to>
                        <p:strVal val="visible"/>
                      </p:to>
                    </p:set>
                    <p:anim calcmode="lin" valueType="num">
                      <p:cBhvr additive="base">
                        <p:cTn dur="750" fill="hold"/>
                        <p:tgtEl>
                          <p:spTgt spid="120"/>
                        </p:tgtEl>
                        <p:attrNameLst>
                          <p:attrName>ppt_x</p:attrName>
                        </p:attrNameLst>
                      </p:cBhvr>
                      <p:tavLst>
                        <p:tav tm="0">
                          <p:val>
                            <p:strVal val="#ppt_x"/>
                          </p:val>
                        </p:tav>
                        <p:tav tm="100000">
                          <p:val>
                            <p:strVal val="#ppt_x"/>
                          </p:val>
                        </p:tav>
                      </p:tavLst>
                    </p:anim>
                    <p:anim calcmode="lin" valueType="num">
                      <p:cBhvr additive="base">
                        <p:cTn dur="750" fill="hold"/>
                        <p:tgtEl>
                          <p:spTgt spid="120"/>
                        </p:tgtEl>
                        <p:attrNameLst>
                          <p:attrName>ppt_y</p:attrName>
                        </p:attrNameLst>
                      </p:cBhvr>
                      <p:tavLst>
                        <p:tav tm="0">
                          <p:val>
                            <p:strVal val="1+#ppt_h/2"/>
                          </p:val>
                        </p:tav>
                        <p:tav tm="100000">
                          <p:val>
                            <p:strVal val="#ppt_y"/>
                          </p:val>
                        </p:tav>
                      </p:tavLst>
                    </p:anim>
                  </p:childTnLst>
                </p:cTn>
              </p:par>
            </p:tnLst>
          </p:tmpl>
        </p:tmplLst>
      </p:bldP>
      <p:bldP spid="121" grpId="0" animBg="1">
        <p:tmplLst>
          <p:tmpl>
            <p:tnLst>
              <p:par>
                <p:cTn presetID="2" presetClass="entr" presetSubtype="4" decel="100000" fill="hold" nodeType="withEffect">
                  <p:stCondLst>
                    <p:cond delay="900"/>
                  </p:stCondLst>
                  <p:childTnLst>
                    <p:set>
                      <p:cBhvr>
                        <p:cTn dur="1" fill="hold">
                          <p:stCondLst>
                            <p:cond delay="0"/>
                          </p:stCondLst>
                        </p:cTn>
                        <p:tgtEl>
                          <p:spTgt spid="121"/>
                        </p:tgtEl>
                        <p:attrNameLst>
                          <p:attrName>style.visibility</p:attrName>
                        </p:attrNameLst>
                      </p:cBhvr>
                      <p:to>
                        <p:strVal val="visible"/>
                      </p:to>
                    </p:set>
                    <p:anim calcmode="lin" valueType="num">
                      <p:cBhvr additive="base">
                        <p:cTn dur="750" fill="hold"/>
                        <p:tgtEl>
                          <p:spTgt spid="121"/>
                        </p:tgtEl>
                        <p:attrNameLst>
                          <p:attrName>ppt_x</p:attrName>
                        </p:attrNameLst>
                      </p:cBhvr>
                      <p:tavLst>
                        <p:tav tm="0">
                          <p:val>
                            <p:strVal val="#ppt_x"/>
                          </p:val>
                        </p:tav>
                        <p:tav tm="100000">
                          <p:val>
                            <p:strVal val="#ppt_x"/>
                          </p:val>
                        </p:tav>
                      </p:tavLst>
                    </p:anim>
                    <p:anim calcmode="lin" valueType="num">
                      <p:cBhvr additive="base">
                        <p:cTn dur="750" fill="hold"/>
                        <p:tgtEl>
                          <p:spTgt spid="121"/>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D1551607-46E6-41E9-9E3F-7CFB18DABE66}"/>
              </a:ext>
            </a:extLst>
          </p:cNvPr>
          <p:cNvGrpSpPr/>
          <p:nvPr userDrawn="1"/>
        </p:nvGrpSpPr>
        <p:grpSpPr>
          <a:xfrm>
            <a:off x="12377867" y="1"/>
            <a:ext cx="3693386" cy="6056851"/>
            <a:chOff x="-3786437" y="1"/>
            <a:chExt cx="3693386" cy="6056851"/>
          </a:xfrm>
        </p:grpSpPr>
        <p:sp>
          <p:nvSpPr>
            <p:cNvPr id="155" name="Rechthoek 154">
              <a:extLst>
                <a:ext uri="{FF2B5EF4-FFF2-40B4-BE49-F238E27FC236}">
                  <a16:creationId xmlns:a16="http://schemas.microsoft.com/office/drawing/2014/main" id="{D7DEDC6E-D867-4AF6-9564-60960D336564}"/>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7" name="Ovaal 156">
              <a:extLst>
                <a:ext uri="{FF2B5EF4-FFF2-40B4-BE49-F238E27FC236}">
                  <a16:creationId xmlns:a16="http://schemas.microsoft.com/office/drawing/2014/main" id="{0BE0A0ED-3C24-4123-9003-CD464579CBB5}"/>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8" name="Rechthoek 157">
              <a:extLst>
                <a:ext uri="{FF2B5EF4-FFF2-40B4-BE49-F238E27FC236}">
                  <a16:creationId xmlns:a16="http://schemas.microsoft.com/office/drawing/2014/main" id="{2D2E2512-D9FB-4DB7-9552-21748B9A2910}"/>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9" name="Groep 158">
              <a:extLst>
                <a:ext uri="{FF2B5EF4-FFF2-40B4-BE49-F238E27FC236}">
                  <a16:creationId xmlns:a16="http://schemas.microsoft.com/office/drawing/2014/main" id="{EA52623C-023B-4BF2-854E-DD3FC745038C}"/>
                </a:ext>
              </a:extLst>
            </p:cNvPr>
            <p:cNvGrpSpPr/>
            <p:nvPr userDrawn="1"/>
          </p:nvGrpSpPr>
          <p:grpSpPr>
            <a:xfrm>
              <a:off x="-3314821" y="4480038"/>
              <a:ext cx="1495189" cy="563933"/>
              <a:chOff x="-3314821" y="3310415"/>
              <a:chExt cx="1495189" cy="563933"/>
            </a:xfrm>
          </p:grpSpPr>
          <p:sp>
            <p:nvSpPr>
              <p:cNvPr id="185" name="Rechthoek 184">
                <a:extLst>
                  <a:ext uri="{FF2B5EF4-FFF2-40B4-BE49-F238E27FC236}">
                    <a16:creationId xmlns:a16="http://schemas.microsoft.com/office/drawing/2014/main" id="{53964A76-C993-4402-AF9F-9DEBCB7B4BC4}"/>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2EC87B0C-F2D0-4BE0-ACE4-93AD1958F953}"/>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7" name="Tekstvak 186">
                <a:extLst>
                  <a:ext uri="{FF2B5EF4-FFF2-40B4-BE49-F238E27FC236}">
                    <a16:creationId xmlns:a16="http://schemas.microsoft.com/office/drawing/2014/main" id="{D7D197AE-724F-41E2-8402-F664230EAF7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88" name="Tekstvak 187">
                <a:extLst>
                  <a:ext uri="{FF2B5EF4-FFF2-40B4-BE49-F238E27FC236}">
                    <a16:creationId xmlns:a16="http://schemas.microsoft.com/office/drawing/2014/main" id="{DCE07DA9-4D48-4838-AE33-0CB989A5CA6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89" name="Vrije vorm: vorm 188">
                <a:extLst>
                  <a:ext uri="{FF2B5EF4-FFF2-40B4-BE49-F238E27FC236}">
                    <a16:creationId xmlns:a16="http://schemas.microsoft.com/office/drawing/2014/main" id="{DAAAE860-FA2B-420B-9AC7-EDD3C95F0D8F}"/>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0" name="Groep 189">
                <a:extLst>
                  <a:ext uri="{FF2B5EF4-FFF2-40B4-BE49-F238E27FC236}">
                    <a16:creationId xmlns:a16="http://schemas.microsoft.com/office/drawing/2014/main" id="{3D7AF36C-7494-464F-95EC-40D01761ED12}"/>
                  </a:ext>
                </a:extLst>
              </p:cNvPr>
              <p:cNvGrpSpPr/>
              <p:nvPr userDrawn="1"/>
            </p:nvGrpSpPr>
            <p:grpSpPr>
              <a:xfrm>
                <a:off x="-3261976" y="3361742"/>
                <a:ext cx="139861" cy="152244"/>
                <a:chOff x="12574450" y="6053892"/>
                <a:chExt cx="169232" cy="184215"/>
              </a:xfrm>
            </p:grpSpPr>
            <p:sp>
              <p:nvSpPr>
                <p:cNvPr id="210" name="Rechthoek 209">
                  <a:extLst>
                    <a:ext uri="{FF2B5EF4-FFF2-40B4-BE49-F238E27FC236}">
                      <a16:creationId xmlns:a16="http://schemas.microsoft.com/office/drawing/2014/main" id="{0C33FDEC-7D3A-49B6-AB36-8C798638248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2B89FB64-C89F-4AA0-94F3-E074990AB6ED}"/>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78924FA1-DB51-4036-9B93-2B5568F17E55}"/>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1" name="Groep 190">
                <a:extLst>
                  <a:ext uri="{FF2B5EF4-FFF2-40B4-BE49-F238E27FC236}">
                    <a16:creationId xmlns:a16="http://schemas.microsoft.com/office/drawing/2014/main" id="{6146ACB0-D02C-4C4B-AFFE-3BB19FBFA90D}"/>
                  </a:ext>
                </a:extLst>
              </p:cNvPr>
              <p:cNvGrpSpPr/>
              <p:nvPr userDrawn="1"/>
            </p:nvGrpSpPr>
            <p:grpSpPr>
              <a:xfrm>
                <a:off x="-3261070" y="3635199"/>
                <a:ext cx="168905" cy="104490"/>
                <a:chOff x="-3261070" y="3620931"/>
                <a:chExt cx="193920" cy="119965"/>
              </a:xfrm>
            </p:grpSpPr>
            <p:sp>
              <p:nvSpPr>
                <p:cNvPr id="192" name="Rechthoek 191">
                  <a:extLst>
                    <a:ext uri="{FF2B5EF4-FFF2-40B4-BE49-F238E27FC236}">
                      <a16:creationId xmlns:a16="http://schemas.microsoft.com/office/drawing/2014/main" id="{F671ECD2-C341-4DFB-84B4-3600530272F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3" name="Groep 192">
                  <a:extLst>
                    <a:ext uri="{FF2B5EF4-FFF2-40B4-BE49-F238E27FC236}">
                      <a16:creationId xmlns:a16="http://schemas.microsoft.com/office/drawing/2014/main" id="{7509BF7E-563D-4F24-95A0-3ED4442A8542}"/>
                    </a:ext>
                  </a:extLst>
                </p:cNvPr>
                <p:cNvGrpSpPr/>
                <p:nvPr userDrawn="1"/>
              </p:nvGrpSpPr>
              <p:grpSpPr>
                <a:xfrm>
                  <a:off x="-3261070" y="3622063"/>
                  <a:ext cx="141113" cy="117345"/>
                  <a:chOff x="1094874" y="-878306"/>
                  <a:chExt cx="867364" cy="613611"/>
                </a:xfrm>
              </p:grpSpPr>
              <p:cxnSp>
                <p:nvCxnSpPr>
                  <p:cNvPr id="203" name="Rechte verbindingslijn 202">
                    <a:extLst>
                      <a:ext uri="{FF2B5EF4-FFF2-40B4-BE49-F238E27FC236}">
                        <a16:creationId xmlns:a16="http://schemas.microsoft.com/office/drawing/2014/main" id="{CFBF46E0-0A61-4B4D-9661-9705261E78B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4BF697CC-2FC6-465C-99D4-9A11D4CB5C30}"/>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5" name="Groep 204">
                    <a:extLst>
                      <a:ext uri="{FF2B5EF4-FFF2-40B4-BE49-F238E27FC236}">
                        <a16:creationId xmlns:a16="http://schemas.microsoft.com/office/drawing/2014/main" id="{F85A9EB1-4D1D-4193-BD3F-3E6BAE9CB8EC}"/>
                      </a:ext>
                    </a:extLst>
                  </p:cNvPr>
                  <p:cNvGrpSpPr/>
                  <p:nvPr userDrawn="1"/>
                </p:nvGrpSpPr>
                <p:grpSpPr>
                  <a:xfrm>
                    <a:off x="1270535" y="-878306"/>
                    <a:ext cx="526983" cy="613611"/>
                    <a:chOff x="1270535" y="-745959"/>
                    <a:chExt cx="526983" cy="481264"/>
                  </a:xfrm>
                </p:grpSpPr>
                <p:cxnSp>
                  <p:nvCxnSpPr>
                    <p:cNvPr id="206" name="Rechte verbindingslijn 205">
                      <a:extLst>
                        <a:ext uri="{FF2B5EF4-FFF2-40B4-BE49-F238E27FC236}">
                          <a16:creationId xmlns:a16="http://schemas.microsoft.com/office/drawing/2014/main" id="{B0987508-45EC-411C-9D8C-E8EF6FCBAFA9}"/>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4C257C96-F9E4-4FD3-87D5-EECF1F0864AC}"/>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0AFC8A7E-B5AF-46EC-A1D6-659FAC412E08}"/>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2F81EFBF-7218-40E4-B261-FC5950B2BDC4}"/>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4" name="Rechte verbindingslijn 193">
                  <a:extLst>
                    <a:ext uri="{FF2B5EF4-FFF2-40B4-BE49-F238E27FC236}">
                      <a16:creationId xmlns:a16="http://schemas.microsoft.com/office/drawing/2014/main" id="{2B5A836A-9375-463E-B4F6-7A699830ECCA}"/>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5" name="Rechte verbindingslijn 194">
                  <a:extLst>
                    <a:ext uri="{FF2B5EF4-FFF2-40B4-BE49-F238E27FC236}">
                      <a16:creationId xmlns:a16="http://schemas.microsoft.com/office/drawing/2014/main" id="{31C80CDD-25DD-42E3-AA16-E8308830115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6" name="Rechte verbindingslijn 195">
                  <a:extLst>
                    <a:ext uri="{FF2B5EF4-FFF2-40B4-BE49-F238E27FC236}">
                      <a16:creationId xmlns:a16="http://schemas.microsoft.com/office/drawing/2014/main" id="{1E941084-B06A-4837-B0F8-79BAEEAC3B20}"/>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ADFB6998-6A23-442B-850F-812A747B6596}"/>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198" name="Rechthoek 197">
                  <a:extLst>
                    <a:ext uri="{FF2B5EF4-FFF2-40B4-BE49-F238E27FC236}">
                      <a16:creationId xmlns:a16="http://schemas.microsoft.com/office/drawing/2014/main" id="{CA3150AF-1258-4E52-BC3E-7435B3220F2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9" name="Groep 198">
                  <a:extLst>
                    <a:ext uri="{FF2B5EF4-FFF2-40B4-BE49-F238E27FC236}">
                      <a16:creationId xmlns:a16="http://schemas.microsoft.com/office/drawing/2014/main" id="{9A25013C-A1FA-413C-B187-A93603790CB1}"/>
                    </a:ext>
                  </a:extLst>
                </p:cNvPr>
                <p:cNvGrpSpPr/>
                <p:nvPr userDrawn="1"/>
              </p:nvGrpSpPr>
              <p:grpSpPr>
                <a:xfrm rot="2700000">
                  <a:off x="-3158000" y="3650045"/>
                  <a:ext cx="34350" cy="147351"/>
                  <a:chOff x="3148392" y="-836646"/>
                  <a:chExt cx="132124" cy="596095"/>
                </a:xfrm>
                <a:solidFill>
                  <a:srgbClr val="3399FF"/>
                </a:solidFill>
              </p:grpSpPr>
              <p:sp>
                <p:nvSpPr>
                  <p:cNvPr id="200" name="Rechthoek 199">
                    <a:extLst>
                      <a:ext uri="{FF2B5EF4-FFF2-40B4-BE49-F238E27FC236}">
                        <a16:creationId xmlns:a16="http://schemas.microsoft.com/office/drawing/2014/main" id="{E61E89AE-179A-4FC1-90EA-E68D115A64B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1" name="Rechthoek: afgeronde bovenhoeken 200">
                    <a:extLst>
                      <a:ext uri="{FF2B5EF4-FFF2-40B4-BE49-F238E27FC236}">
                        <a16:creationId xmlns:a16="http://schemas.microsoft.com/office/drawing/2014/main" id="{F7719B32-0089-49C3-91A1-A08E39FE366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2" name="Gelijkbenige driehoek 201">
                    <a:extLst>
                      <a:ext uri="{FF2B5EF4-FFF2-40B4-BE49-F238E27FC236}">
                        <a16:creationId xmlns:a16="http://schemas.microsoft.com/office/drawing/2014/main" id="{A8D4BB9A-FD22-4396-AA1E-DD1F3BEDFED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0" name="Rechthoek 159">
              <a:extLst>
                <a:ext uri="{FF2B5EF4-FFF2-40B4-BE49-F238E27FC236}">
                  <a16:creationId xmlns:a16="http://schemas.microsoft.com/office/drawing/2014/main" id="{33BBE248-B94E-4E05-BB9D-AD99A0C312C6}"/>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1" name="Ovaal 160">
              <a:extLst>
                <a:ext uri="{FF2B5EF4-FFF2-40B4-BE49-F238E27FC236}">
                  <a16:creationId xmlns:a16="http://schemas.microsoft.com/office/drawing/2014/main" id="{46AF6FFE-3789-4B29-A4FA-A642E29A24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2" name="Rechthoek 161">
              <a:extLst>
                <a:ext uri="{FF2B5EF4-FFF2-40B4-BE49-F238E27FC236}">
                  <a16:creationId xmlns:a16="http://schemas.microsoft.com/office/drawing/2014/main" id="{03BD315C-799A-4DAC-A847-E815095BC81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3" name="Ovaal 162">
              <a:extLst>
                <a:ext uri="{FF2B5EF4-FFF2-40B4-BE49-F238E27FC236}">
                  <a16:creationId xmlns:a16="http://schemas.microsoft.com/office/drawing/2014/main" id="{FB2CD750-CF0B-4F4B-9449-09EA1CB1B39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BCF043EC-06CD-4476-8A26-B84FF3929AF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5" name="Groep 164">
              <a:extLst>
                <a:ext uri="{FF2B5EF4-FFF2-40B4-BE49-F238E27FC236}">
                  <a16:creationId xmlns:a16="http://schemas.microsoft.com/office/drawing/2014/main" id="{6D8ED181-124B-4195-90E0-D21067000CCF}"/>
                </a:ext>
              </a:extLst>
            </p:cNvPr>
            <p:cNvGrpSpPr/>
            <p:nvPr userDrawn="1"/>
          </p:nvGrpSpPr>
          <p:grpSpPr>
            <a:xfrm>
              <a:off x="-3311319" y="2164285"/>
              <a:ext cx="825500" cy="209550"/>
              <a:chOff x="13504624" y="2482850"/>
              <a:chExt cx="825500" cy="209550"/>
            </a:xfrm>
          </p:grpSpPr>
          <p:sp>
            <p:nvSpPr>
              <p:cNvPr id="182" name="Rechthoek 181">
                <a:extLst>
                  <a:ext uri="{FF2B5EF4-FFF2-40B4-BE49-F238E27FC236}">
                    <a16:creationId xmlns:a16="http://schemas.microsoft.com/office/drawing/2014/main" id="{01670F14-D7A6-4933-B17B-B3FEFEEB624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3" name="Rechte verbindingslijn 182">
                <a:extLst>
                  <a:ext uri="{FF2B5EF4-FFF2-40B4-BE49-F238E27FC236}">
                    <a16:creationId xmlns:a16="http://schemas.microsoft.com/office/drawing/2014/main" id="{28E50862-D43A-4F62-A382-A3DAAE42110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4" name="Gelijkbenige driehoek 183">
                <a:extLst>
                  <a:ext uri="{FF2B5EF4-FFF2-40B4-BE49-F238E27FC236}">
                    <a16:creationId xmlns:a16="http://schemas.microsoft.com/office/drawing/2014/main" id="{05C778BA-D28E-4660-91A3-A70D43C93EC2}"/>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6" name="Groep 165">
              <a:extLst>
                <a:ext uri="{FF2B5EF4-FFF2-40B4-BE49-F238E27FC236}">
                  <a16:creationId xmlns:a16="http://schemas.microsoft.com/office/drawing/2014/main" id="{80411CA6-706F-4708-8EFA-054F401C2426}"/>
                </a:ext>
              </a:extLst>
            </p:cNvPr>
            <p:cNvGrpSpPr/>
            <p:nvPr userDrawn="1"/>
          </p:nvGrpSpPr>
          <p:grpSpPr>
            <a:xfrm>
              <a:off x="-3316599" y="1232480"/>
              <a:ext cx="289372" cy="314992"/>
              <a:chOff x="7322769" y="-310267"/>
              <a:chExt cx="289372" cy="314992"/>
            </a:xfrm>
          </p:grpSpPr>
          <p:sp>
            <p:nvSpPr>
              <p:cNvPr id="179" name="Rechthoek 178">
                <a:extLst>
                  <a:ext uri="{FF2B5EF4-FFF2-40B4-BE49-F238E27FC236}">
                    <a16:creationId xmlns:a16="http://schemas.microsoft.com/office/drawing/2014/main" id="{81D1634E-594C-47F8-B7E0-72415871779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8E2DCF24-35B8-4948-9BEB-AE9119D91D5A}"/>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B249AB6F-DB14-40C8-8093-32BE9FB3EBB9}"/>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7" name="Ovaal 166">
              <a:extLst>
                <a:ext uri="{FF2B5EF4-FFF2-40B4-BE49-F238E27FC236}">
                  <a16:creationId xmlns:a16="http://schemas.microsoft.com/office/drawing/2014/main" id="{14CFBF08-BC5D-4DD2-893A-7F88CD2AE2C7}"/>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8" name="Rechthoek 167">
              <a:extLst>
                <a:ext uri="{FF2B5EF4-FFF2-40B4-BE49-F238E27FC236}">
                  <a16:creationId xmlns:a16="http://schemas.microsoft.com/office/drawing/2014/main" id="{A18ECD3E-AB10-4A01-AB1D-D207C5DE0217}"/>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69" name="Rechthoek 168">
              <a:extLst>
                <a:ext uri="{FF2B5EF4-FFF2-40B4-BE49-F238E27FC236}">
                  <a16:creationId xmlns:a16="http://schemas.microsoft.com/office/drawing/2014/main" id="{1B5A2747-82CD-4490-BFEF-DCCA895EBE93}"/>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0" name="ICOON_info">
              <a:extLst>
                <a:ext uri="{FF2B5EF4-FFF2-40B4-BE49-F238E27FC236}">
                  <a16:creationId xmlns:a16="http://schemas.microsoft.com/office/drawing/2014/main" id="{76D40515-CCF6-405B-AED1-02DDD4BA881B}"/>
                </a:ext>
              </a:extLst>
            </p:cNvPr>
            <p:cNvGrpSpPr/>
            <p:nvPr userDrawn="1"/>
          </p:nvGrpSpPr>
          <p:grpSpPr>
            <a:xfrm>
              <a:off x="-376736" y="5092834"/>
              <a:ext cx="283685" cy="283685"/>
              <a:chOff x="-510741" y="5913713"/>
              <a:chExt cx="267555" cy="267555"/>
            </a:xfrm>
          </p:grpSpPr>
          <p:sp>
            <p:nvSpPr>
              <p:cNvPr id="177" name="Ovaal 176">
                <a:extLst>
                  <a:ext uri="{FF2B5EF4-FFF2-40B4-BE49-F238E27FC236}">
                    <a16:creationId xmlns:a16="http://schemas.microsoft.com/office/drawing/2014/main" id="{1A27A41D-E362-43CB-84B6-966713961C8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8" name="Graphic 163" descr="Informatie">
                <a:extLst>
                  <a:ext uri="{FF2B5EF4-FFF2-40B4-BE49-F238E27FC236}">
                    <a16:creationId xmlns:a16="http://schemas.microsoft.com/office/drawing/2014/main" id="{8A3115A4-49F8-4826-9CA2-6ACF1301996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1" name="Groep 170">
              <a:extLst>
                <a:ext uri="{FF2B5EF4-FFF2-40B4-BE49-F238E27FC236}">
                  <a16:creationId xmlns:a16="http://schemas.microsoft.com/office/drawing/2014/main" id="{1853BDAE-3D1A-449F-B259-D86AD644B703}"/>
                </a:ext>
              </a:extLst>
            </p:cNvPr>
            <p:cNvGrpSpPr/>
            <p:nvPr userDrawn="1"/>
          </p:nvGrpSpPr>
          <p:grpSpPr>
            <a:xfrm>
              <a:off x="-938434" y="5366229"/>
              <a:ext cx="627798" cy="576693"/>
              <a:chOff x="-938434" y="4570310"/>
              <a:chExt cx="627798" cy="576693"/>
            </a:xfrm>
          </p:grpSpPr>
          <p:grpSp>
            <p:nvGrpSpPr>
              <p:cNvPr id="172" name="Inspireren">
                <a:extLst>
                  <a:ext uri="{FF2B5EF4-FFF2-40B4-BE49-F238E27FC236}">
                    <a16:creationId xmlns:a16="http://schemas.microsoft.com/office/drawing/2014/main" id="{EB63D26A-A872-4D6A-B6AE-86D8CDA0A621}"/>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4" name="Freeform 12">
                  <a:extLst>
                    <a:ext uri="{FF2B5EF4-FFF2-40B4-BE49-F238E27FC236}">
                      <a16:creationId xmlns:a16="http://schemas.microsoft.com/office/drawing/2014/main" id="{5AD45C6C-8A32-446E-A0FA-FF5795A4CC7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5" name="Freeform 13">
                  <a:extLst>
                    <a:ext uri="{FF2B5EF4-FFF2-40B4-BE49-F238E27FC236}">
                      <a16:creationId xmlns:a16="http://schemas.microsoft.com/office/drawing/2014/main" id="{AB38C9BC-A283-4DC2-AAA7-8820A7F601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6" name="Freeform 14">
                  <a:extLst>
                    <a:ext uri="{FF2B5EF4-FFF2-40B4-BE49-F238E27FC236}">
                      <a16:creationId xmlns:a16="http://schemas.microsoft.com/office/drawing/2014/main" id="{5B6A1509-6B50-4309-A7B2-FFAE0153DB3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3" name="Tekstvak 172">
                <a:extLst>
                  <a:ext uri="{FF2B5EF4-FFF2-40B4-BE49-F238E27FC236}">
                    <a16:creationId xmlns:a16="http://schemas.microsoft.com/office/drawing/2014/main" id="{5F05E908-D082-4DFD-B73A-A581BC1754C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E38F5A50-5C2A-4C9F-B24A-EF048D4D74C0}"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547485" y="1963738"/>
            <a:ext cx="11096826" cy="434841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18655706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Tekst + Tabel">
    <p:bg>
      <p:bgPr>
        <a:solidFill>
          <a:schemeClr val="bg1">
            <a:lumMod val="95000"/>
          </a:schemeClr>
        </a:solidFill>
        <a:effectLst/>
      </p:bgPr>
    </p:bg>
    <p:spTree>
      <p:nvGrpSpPr>
        <p:cNvPr id="1" name=""/>
        <p:cNvGrpSpPr/>
        <p:nvPr/>
      </p:nvGrpSpPr>
      <p:grpSpPr>
        <a:xfrm>
          <a:off x="0" y="0"/>
          <a:ext cx="0" cy="0"/>
          <a:chOff x="0" y="0"/>
          <a:chExt cx="0" cy="0"/>
        </a:xfrm>
      </p:grpSpPr>
      <p:grpSp>
        <p:nvGrpSpPr>
          <p:cNvPr id="232" name="ICOON_info">
            <a:extLst>
              <a:ext uri="{FF2B5EF4-FFF2-40B4-BE49-F238E27FC236}">
                <a16:creationId xmlns:a16="http://schemas.microsoft.com/office/drawing/2014/main" id="{D7402B37-24EE-430D-A622-9518DA5FBE64}"/>
              </a:ext>
            </a:extLst>
          </p:cNvPr>
          <p:cNvGrpSpPr/>
          <p:nvPr userDrawn="1"/>
        </p:nvGrpSpPr>
        <p:grpSpPr>
          <a:xfrm>
            <a:off x="15787569" y="4465567"/>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 name="Groep 23">
            <a:extLst>
              <a:ext uri="{FF2B5EF4-FFF2-40B4-BE49-F238E27FC236}">
                <a16:creationId xmlns:a16="http://schemas.microsoft.com/office/drawing/2014/main" id="{3703A3C0-AA95-4352-8419-6E0ECB412F91}"/>
              </a:ext>
            </a:extLst>
          </p:cNvPr>
          <p:cNvGrpSpPr/>
          <p:nvPr userDrawn="1"/>
        </p:nvGrpSpPr>
        <p:grpSpPr>
          <a:xfrm>
            <a:off x="12378141" y="1"/>
            <a:ext cx="3592800" cy="5461285"/>
            <a:chOff x="12378141" y="1"/>
            <a:chExt cx="3592800" cy="5461285"/>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12378141" y="4633286"/>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223" name="Rechthoek 222">
              <a:extLst>
                <a:ext uri="{FF2B5EF4-FFF2-40B4-BE49-F238E27FC236}">
                  <a16:creationId xmlns:a16="http://schemas.microsoft.com/office/drawing/2014/main" id="{7DA19BE0-49E6-46DE-9025-9C24D631F8D4}"/>
                </a:ext>
              </a:extLst>
            </p:cNvPr>
            <p:cNvSpPr/>
            <p:nvPr userDrawn="1"/>
          </p:nvSpPr>
          <p:spPr>
            <a:xfrm>
              <a:off x="12378141" y="1"/>
              <a:ext cx="3592800" cy="465673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Voeg/verwijder kolom van tabel</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12560718"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12844890"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tabel en klik op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‘Indeling’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12560718" y="1291742"/>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12844890" y="1291742"/>
              <a:ext cx="2944682" cy="65802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Markeer de kolom van de tabel die je wilt bewerken en gebruik één van de opties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of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wat voor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dit tabel van toepassing is.</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12844890" y="3116721"/>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Voor het verwijderen van een kolom,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bewerkingsopties weer te geven.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15225871" y="4770663"/>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sp>
          <p:nvSpPr>
            <p:cNvPr id="167" name="Rechthoek 166">
              <a:extLst>
                <a:ext uri="{FF2B5EF4-FFF2-40B4-BE49-F238E27FC236}">
                  <a16:creationId xmlns:a16="http://schemas.microsoft.com/office/drawing/2014/main" id="{B533EDFA-6C18-445D-87BB-407F03CE9C4E}"/>
                </a:ext>
              </a:extLst>
            </p:cNvPr>
            <p:cNvSpPr/>
            <p:nvPr userDrawn="1"/>
          </p:nvSpPr>
          <p:spPr>
            <a:xfrm>
              <a:off x="12852986" y="912774"/>
              <a:ext cx="589872" cy="197194"/>
            </a:xfrm>
            <a:prstGeom prst="rect">
              <a:avLst/>
            </a:prstGeom>
            <a:solidFill>
              <a:srgbClr val="F3F2F1"/>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u="sng" noProof="0" dirty="0">
                  <a:solidFill>
                    <a:srgbClr val="211F26"/>
                  </a:solidFill>
                  <a:latin typeface="Calibri" panose="020F0502020204030204" pitchFamily="34" charset="0"/>
                  <a:cs typeface="Calibri" panose="020F0502020204030204" pitchFamily="34" charset="0"/>
                </a:rPr>
                <a:t>Indeling</a:t>
              </a:r>
            </a:p>
          </p:txBody>
        </p:sp>
        <p:sp>
          <p:nvSpPr>
            <p:cNvPr id="229" name="Ovaal 228">
              <a:extLst>
                <a:ext uri="{FF2B5EF4-FFF2-40B4-BE49-F238E27FC236}">
                  <a16:creationId xmlns:a16="http://schemas.microsoft.com/office/drawing/2014/main" id="{9D5DFDB1-C768-42A9-8DA2-C39A31244A46}"/>
                </a:ext>
              </a:extLst>
            </p:cNvPr>
            <p:cNvSpPr/>
            <p:nvPr userDrawn="1"/>
          </p:nvSpPr>
          <p:spPr>
            <a:xfrm>
              <a:off x="12560718" y="311672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grpSp>
          <p:nvGrpSpPr>
            <p:cNvPr id="22" name="Groep 21">
              <a:extLst>
                <a:ext uri="{FF2B5EF4-FFF2-40B4-BE49-F238E27FC236}">
                  <a16:creationId xmlns:a16="http://schemas.microsoft.com/office/drawing/2014/main" id="{F0DEB2E4-F1D4-409D-AB67-6FAB03D01210}"/>
                </a:ext>
              </a:extLst>
            </p:cNvPr>
            <p:cNvGrpSpPr/>
            <p:nvPr userDrawn="1"/>
          </p:nvGrpSpPr>
          <p:grpSpPr>
            <a:xfrm>
              <a:off x="12844890" y="2267487"/>
              <a:ext cx="2380981" cy="703947"/>
              <a:chOff x="12844890" y="2033005"/>
              <a:chExt cx="2380981" cy="703947"/>
            </a:xfrm>
          </p:grpSpPr>
          <p:sp>
            <p:nvSpPr>
              <p:cNvPr id="180" name="Rechthoek 179">
                <a:extLst>
                  <a:ext uri="{FF2B5EF4-FFF2-40B4-BE49-F238E27FC236}">
                    <a16:creationId xmlns:a16="http://schemas.microsoft.com/office/drawing/2014/main" id="{C71C1B86-460E-4DC0-B605-80F5F9A9D29A}"/>
                  </a:ext>
                </a:extLst>
              </p:cNvPr>
              <p:cNvSpPr/>
              <p:nvPr userDrawn="1"/>
            </p:nvSpPr>
            <p:spPr>
              <a:xfrm>
                <a:off x="12844890" y="2043743"/>
                <a:ext cx="2380981" cy="69243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1" name="Rechthoek 170">
                <a:extLst>
                  <a:ext uri="{FF2B5EF4-FFF2-40B4-BE49-F238E27FC236}">
                    <a16:creationId xmlns:a16="http://schemas.microsoft.com/office/drawing/2014/main" id="{439D3FCC-6EB8-4633-A8C6-0231A82C6929}"/>
                  </a:ext>
                </a:extLst>
              </p:cNvPr>
              <p:cNvSpPr/>
              <p:nvPr userDrawn="1"/>
            </p:nvSpPr>
            <p:spPr>
              <a:xfrm>
                <a:off x="12945071" y="2063268"/>
                <a:ext cx="338201" cy="30547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1" name="Groep 10">
                <a:extLst>
                  <a:ext uri="{FF2B5EF4-FFF2-40B4-BE49-F238E27FC236}">
                    <a16:creationId xmlns:a16="http://schemas.microsoft.com/office/drawing/2014/main" id="{D6FBFA34-3A7B-4C2E-9F36-9D0C3DFD168C}"/>
                  </a:ext>
                </a:extLst>
              </p:cNvPr>
              <p:cNvGrpSpPr/>
              <p:nvPr userDrawn="1"/>
            </p:nvGrpSpPr>
            <p:grpSpPr>
              <a:xfrm>
                <a:off x="12965244" y="2126415"/>
                <a:ext cx="298404" cy="242330"/>
                <a:chOff x="12945071" y="2116141"/>
                <a:chExt cx="338201" cy="242330"/>
              </a:xfrm>
            </p:grpSpPr>
            <p:cxnSp>
              <p:nvCxnSpPr>
                <p:cNvPr id="173" name="Rechte verbindingslijn 172">
                  <a:extLst>
                    <a:ext uri="{FF2B5EF4-FFF2-40B4-BE49-F238E27FC236}">
                      <a16:creationId xmlns:a16="http://schemas.microsoft.com/office/drawing/2014/main" id="{A3DFEF0F-8CE3-4709-9FA0-8A961FAD9E4E}"/>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4" name="Rechte verbindingslijn 173">
                  <a:extLst>
                    <a:ext uri="{FF2B5EF4-FFF2-40B4-BE49-F238E27FC236}">
                      <a16:creationId xmlns:a16="http://schemas.microsoft.com/office/drawing/2014/main" id="{1A136C15-4217-4DCF-844E-CCEDDFA2FFF1}"/>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5" name="Rechte verbindingslijn 174">
                  <a:extLst>
                    <a:ext uri="{FF2B5EF4-FFF2-40B4-BE49-F238E27FC236}">
                      <a16:creationId xmlns:a16="http://schemas.microsoft.com/office/drawing/2014/main" id="{56D21F6F-B124-41FA-BEAF-D0607BCF6F3E}"/>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7" name="Rechte verbindingslijn 176">
                  <a:extLst>
                    <a:ext uri="{FF2B5EF4-FFF2-40B4-BE49-F238E27FC236}">
                      <a16:creationId xmlns:a16="http://schemas.microsoft.com/office/drawing/2014/main" id="{08788330-0D69-430F-BB30-9C367139AB70}"/>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78" name="Rechthoek 177">
                  <a:extLst>
                    <a:ext uri="{FF2B5EF4-FFF2-40B4-BE49-F238E27FC236}">
                      <a16:creationId xmlns:a16="http://schemas.microsoft.com/office/drawing/2014/main" id="{CAAFCEEC-8AB8-472F-9B27-CBBA5A139F04}"/>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79" name="Rechthoek 178">
                <a:extLst>
                  <a:ext uri="{FF2B5EF4-FFF2-40B4-BE49-F238E27FC236}">
                    <a16:creationId xmlns:a16="http://schemas.microsoft.com/office/drawing/2014/main" id="{E04C893D-8116-4391-90FD-CA238F9BDBE1}"/>
                  </a:ext>
                </a:extLst>
              </p:cNvPr>
              <p:cNvSpPr/>
              <p:nvPr userDrawn="1"/>
            </p:nvSpPr>
            <p:spPr>
              <a:xfrm>
                <a:off x="12940567" y="2462650"/>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cxnSp>
            <p:nvCxnSpPr>
              <p:cNvPr id="3" name="Rechte verbindingslijn 2">
                <a:extLst>
                  <a:ext uri="{FF2B5EF4-FFF2-40B4-BE49-F238E27FC236}">
                    <a16:creationId xmlns:a16="http://schemas.microsoft.com/office/drawing/2014/main" id="{8E022999-0622-427D-A796-7C45027A4519}"/>
                  </a:ext>
                </a:extLst>
              </p:cNvPr>
              <p:cNvCxnSpPr>
                <a:cxnSpLocks/>
              </p:cNvCxnSpPr>
              <p:nvPr userDrawn="1"/>
            </p:nvCxnSpPr>
            <p:spPr>
              <a:xfrm>
                <a:off x="13363515" y="2106972"/>
                <a:ext cx="0" cy="54564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89" name="Rechthoek 188">
                <a:extLst>
                  <a:ext uri="{FF2B5EF4-FFF2-40B4-BE49-F238E27FC236}">
                    <a16:creationId xmlns:a16="http://schemas.microsoft.com/office/drawing/2014/main" id="{D8DB7329-3EFE-4355-B58B-7D6313E72AFB}"/>
                  </a:ext>
                </a:extLst>
              </p:cNvPr>
              <p:cNvSpPr/>
              <p:nvPr userDrawn="1"/>
            </p:nvSpPr>
            <p:spPr>
              <a:xfrm>
                <a:off x="13426046" y="2473303"/>
                <a:ext cx="379912"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Hierboven</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204" name="Groep 203">
                <a:extLst>
                  <a:ext uri="{FF2B5EF4-FFF2-40B4-BE49-F238E27FC236}">
                    <a16:creationId xmlns:a16="http://schemas.microsoft.com/office/drawing/2014/main" id="{D35E3C13-7EB4-4695-BFCF-92A0F5C26B45}"/>
                  </a:ext>
                </a:extLst>
              </p:cNvPr>
              <p:cNvGrpSpPr/>
              <p:nvPr userDrawn="1"/>
            </p:nvGrpSpPr>
            <p:grpSpPr>
              <a:xfrm>
                <a:off x="13469314" y="2126415"/>
                <a:ext cx="298404" cy="242330"/>
                <a:chOff x="12945071" y="2116141"/>
                <a:chExt cx="338201" cy="242330"/>
              </a:xfrm>
            </p:grpSpPr>
            <p:cxnSp>
              <p:nvCxnSpPr>
                <p:cNvPr id="205" name="Rechte verbindingslijn 204">
                  <a:extLst>
                    <a:ext uri="{FF2B5EF4-FFF2-40B4-BE49-F238E27FC236}">
                      <a16:creationId xmlns:a16="http://schemas.microsoft.com/office/drawing/2014/main" id="{C9059051-D56C-41BB-800C-AEAFADE82EE9}"/>
                    </a:ext>
                  </a:extLst>
                </p:cNvPr>
                <p:cNvCxnSpPr>
                  <a:cxnSpLocks/>
                </p:cNvCxnSpPr>
                <p:nvPr userDrawn="1"/>
              </p:nvCxnSpPr>
              <p:spPr>
                <a:xfrm>
                  <a:off x="13061098" y="2196829"/>
                  <a:ext cx="0" cy="159543"/>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892F9D4C-3226-4371-977B-AABDB8A246DA}"/>
                    </a:ext>
                  </a:extLst>
                </p:cNvPr>
                <p:cNvCxnSpPr>
                  <a:cxnSpLocks/>
                </p:cNvCxnSpPr>
                <p:nvPr userDrawn="1"/>
              </p:nvCxnSpPr>
              <p:spPr>
                <a:xfrm flipH="1">
                  <a:off x="13168437" y="2200275"/>
                  <a:ext cx="1164" cy="15609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AD784183-FB84-478E-A9D9-132886ABBE3B}"/>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FEB1858C-B60C-4F9E-AAD6-349B48666ABD}"/>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09" name="Rechthoek 208">
                  <a:extLst>
                    <a:ext uri="{FF2B5EF4-FFF2-40B4-BE49-F238E27FC236}">
                      <a16:creationId xmlns:a16="http://schemas.microsoft.com/office/drawing/2014/main" id="{6F8F5514-1162-438E-8FEE-CB02E69CDEBF}"/>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3" name="Rechthoek 12">
                <a:extLst>
                  <a:ext uri="{FF2B5EF4-FFF2-40B4-BE49-F238E27FC236}">
                    <a16:creationId xmlns:a16="http://schemas.microsoft.com/office/drawing/2014/main" id="{3BAF96B6-2280-403B-AD96-570B6FEAE16B}"/>
                  </a:ext>
                </a:extLst>
              </p:cNvPr>
              <p:cNvSpPr/>
              <p:nvPr userDrawn="1"/>
            </p:nvSpPr>
            <p:spPr>
              <a:xfrm>
                <a:off x="13473808" y="2207103"/>
                <a:ext cx="286260" cy="87052"/>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hthoek 209">
                <a:extLst>
                  <a:ext uri="{FF2B5EF4-FFF2-40B4-BE49-F238E27FC236}">
                    <a16:creationId xmlns:a16="http://schemas.microsoft.com/office/drawing/2014/main" id="{96AB64A8-4796-463E-81A9-36AF54B81199}"/>
                  </a:ext>
                </a:extLst>
              </p:cNvPr>
              <p:cNvSpPr/>
              <p:nvPr userDrawn="1"/>
            </p:nvSpPr>
            <p:spPr>
              <a:xfrm>
                <a:off x="13877936" y="2473303"/>
                <a:ext cx="371897"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Hieronder</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211" name="Groep 210">
                <a:extLst>
                  <a:ext uri="{FF2B5EF4-FFF2-40B4-BE49-F238E27FC236}">
                    <a16:creationId xmlns:a16="http://schemas.microsoft.com/office/drawing/2014/main" id="{B34B6948-283D-4C59-B788-3C18DE9549A9}"/>
                  </a:ext>
                </a:extLst>
              </p:cNvPr>
              <p:cNvGrpSpPr/>
              <p:nvPr userDrawn="1"/>
            </p:nvGrpSpPr>
            <p:grpSpPr>
              <a:xfrm>
                <a:off x="13917195" y="2126415"/>
                <a:ext cx="298404" cy="242330"/>
                <a:chOff x="12945071" y="2116141"/>
                <a:chExt cx="338201" cy="242330"/>
              </a:xfrm>
            </p:grpSpPr>
            <p:cxnSp>
              <p:nvCxnSpPr>
                <p:cNvPr id="212" name="Rechte verbindingslijn 211">
                  <a:extLst>
                    <a:ext uri="{FF2B5EF4-FFF2-40B4-BE49-F238E27FC236}">
                      <a16:creationId xmlns:a16="http://schemas.microsoft.com/office/drawing/2014/main" id="{FFCE09DB-A2F7-46E6-A4B0-3BA9BCBCFE14}"/>
                    </a:ext>
                  </a:extLst>
                </p:cNvPr>
                <p:cNvCxnSpPr>
                  <a:cxnSpLocks/>
                </p:cNvCxnSpPr>
                <p:nvPr userDrawn="1"/>
              </p:nvCxnSpPr>
              <p:spPr>
                <a:xfrm>
                  <a:off x="13061098"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3" name="Rechte verbindingslijn 212">
                  <a:extLst>
                    <a:ext uri="{FF2B5EF4-FFF2-40B4-BE49-F238E27FC236}">
                      <a16:creationId xmlns:a16="http://schemas.microsoft.com/office/drawing/2014/main" id="{C5491A04-2719-4856-98E4-AB5FEA08635A}"/>
                    </a:ext>
                  </a:extLst>
                </p:cNvPr>
                <p:cNvCxnSpPr>
                  <a:cxnSpLocks/>
                </p:cNvCxnSpPr>
                <p:nvPr userDrawn="1"/>
              </p:nvCxnSpPr>
              <p:spPr>
                <a:xfrm>
                  <a:off x="13168437"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4" name="Rechte verbindingslijn 213">
                  <a:extLst>
                    <a:ext uri="{FF2B5EF4-FFF2-40B4-BE49-F238E27FC236}">
                      <a16:creationId xmlns:a16="http://schemas.microsoft.com/office/drawing/2014/main" id="{1718959B-B309-4738-8027-2D556E613609}"/>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6" name="Rechte verbindingslijn 245">
                  <a:extLst>
                    <a:ext uri="{FF2B5EF4-FFF2-40B4-BE49-F238E27FC236}">
                      <a16:creationId xmlns:a16="http://schemas.microsoft.com/office/drawing/2014/main" id="{AE69CFB5-2071-49CE-AA9A-D67C85B385CD}"/>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7" name="Rechthoek 246">
                  <a:extLst>
                    <a:ext uri="{FF2B5EF4-FFF2-40B4-BE49-F238E27FC236}">
                      <a16:creationId xmlns:a16="http://schemas.microsoft.com/office/drawing/2014/main" id="{AB42B50A-BCD4-4A69-ABBD-913FCE00D914}"/>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248" name="Rechthoek 247">
                <a:extLst>
                  <a:ext uri="{FF2B5EF4-FFF2-40B4-BE49-F238E27FC236}">
                    <a16:creationId xmlns:a16="http://schemas.microsoft.com/office/drawing/2014/main" id="{67869576-4A08-4B3B-8CAC-0EB9258ACAC9}"/>
                  </a:ext>
                </a:extLst>
              </p:cNvPr>
              <p:cNvSpPr/>
              <p:nvPr userDrawn="1"/>
            </p:nvSpPr>
            <p:spPr>
              <a:xfrm>
                <a:off x="13924494" y="2207022"/>
                <a:ext cx="286260" cy="8783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9" name="Rechthoek 248">
                <a:extLst>
                  <a:ext uri="{FF2B5EF4-FFF2-40B4-BE49-F238E27FC236}">
                    <a16:creationId xmlns:a16="http://schemas.microsoft.com/office/drawing/2014/main" id="{4D9230FC-3D96-46BB-B8D0-9957CDF771DB}"/>
                  </a:ext>
                </a:extLst>
              </p:cNvPr>
              <p:cNvSpPr/>
              <p:nvPr userDrawn="1"/>
            </p:nvSpPr>
            <p:spPr>
              <a:xfrm>
                <a:off x="14324673"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Links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250" name="Groep 249">
                <a:extLst>
                  <a:ext uri="{FF2B5EF4-FFF2-40B4-BE49-F238E27FC236}">
                    <a16:creationId xmlns:a16="http://schemas.microsoft.com/office/drawing/2014/main" id="{3FA95F82-FA11-4E49-955F-DDA20B9A4DB8}"/>
                  </a:ext>
                </a:extLst>
              </p:cNvPr>
              <p:cNvGrpSpPr/>
              <p:nvPr userDrawn="1"/>
            </p:nvGrpSpPr>
            <p:grpSpPr>
              <a:xfrm>
                <a:off x="14344672" y="2126415"/>
                <a:ext cx="298421" cy="242330"/>
                <a:chOff x="12945071" y="2116141"/>
                <a:chExt cx="338221" cy="242330"/>
              </a:xfrm>
            </p:grpSpPr>
            <p:cxnSp>
              <p:nvCxnSpPr>
                <p:cNvPr id="251" name="Rechte verbindingslijn 250">
                  <a:extLst>
                    <a:ext uri="{FF2B5EF4-FFF2-40B4-BE49-F238E27FC236}">
                      <a16:creationId xmlns:a16="http://schemas.microsoft.com/office/drawing/2014/main" id="{762F0DB6-70B8-46D5-96D3-A6C8AD3F5E7D}"/>
                    </a:ext>
                  </a:extLst>
                </p:cNvPr>
                <p:cNvCxnSpPr>
                  <a:cxnSpLocks/>
                </p:cNvCxnSpPr>
                <p:nvPr userDrawn="1"/>
              </p:nvCxnSpPr>
              <p:spPr>
                <a:xfrm>
                  <a:off x="13061131"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2" name="Rechte verbindingslijn 251">
                  <a:extLst>
                    <a:ext uri="{FF2B5EF4-FFF2-40B4-BE49-F238E27FC236}">
                      <a16:creationId xmlns:a16="http://schemas.microsoft.com/office/drawing/2014/main" id="{A7462E95-4816-41E2-A785-91CF8DB67793}"/>
                    </a:ext>
                  </a:extLst>
                </p:cNvPr>
                <p:cNvCxnSpPr>
                  <a:cxnSpLocks/>
                </p:cNvCxnSpPr>
                <p:nvPr userDrawn="1"/>
              </p:nvCxnSpPr>
              <p:spPr>
                <a:xfrm>
                  <a:off x="13168470"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3" name="Rechte verbindingslijn 252">
                  <a:extLst>
                    <a:ext uri="{FF2B5EF4-FFF2-40B4-BE49-F238E27FC236}">
                      <a16:creationId xmlns:a16="http://schemas.microsoft.com/office/drawing/2014/main" id="{E11E6E7D-2F66-4242-9252-E0045B801766}"/>
                    </a:ext>
                  </a:extLst>
                </p:cNvPr>
                <p:cNvCxnSpPr>
                  <a:cxnSpLocks/>
                </p:cNvCxnSpPr>
                <p:nvPr userDrawn="1"/>
              </p:nvCxnSpPr>
              <p:spPr>
                <a:xfrm flipH="1" flipV="1">
                  <a:off x="13059421" y="2198451"/>
                  <a:ext cx="223871"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4" name="Rechte verbindingslijn 253">
                  <a:extLst>
                    <a:ext uri="{FF2B5EF4-FFF2-40B4-BE49-F238E27FC236}">
                      <a16:creationId xmlns:a16="http://schemas.microsoft.com/office/drawing/2014/main" id="{15B3EFDB-57EA-4E26-8587-55E3094D5F46}"/>
                    </a:ext>
                  </a:extLst>
                </p:cNvPr>
                <p:cNvCxnSpPr>
                  <a:cxnSpLocks/>
                </p:cNvCxnSpPr>
                <p:nvPr userDrawn="1"/>
              </p:nvCxnSpPr>
              <p:spPr>
                <a:xfrm flipH="1" flipV="1">
                  <a:off x="13064915" y="2276272"/>
                  <a:ext cx="218363" cy="760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55" name="Rechthoek 254">
                  <a:extLst>
                    <a:ext uri="{FF2B5EF4-FFF2-40B4-BE49-F238E27FC236}">
                      <a16:creationId xmlns:a16="http://schemas.microsoft.com/office/drawing/2014/main" id="{3FE145BA-2FB8-45F4-A32A-FFEF80915467}"/>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256" name="Rechthoek 255">
                <a:extLst>
                  <a:ext uri="{FF2B5EF4-FFF2-40B4-BE49-F238E27FC236}">
                    <a16:creationId xmlns:a16="http://schemas.microsoft.com/office/drawing/2014/main" id="{EB5E2E1D-A6AE-47EA-9A33-7D4CF7AAAD22}"/>
                  </a:ext>
                </a:extLst>
              </p:cNvPr>
              <p:cNvSpPr/>
              <p:nvPr userDrawn="1"/>
            </p:nvSpPr>
            <p:spPr>
              <a:xfrm>
                <a:off x="14447070"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7" name="Rechthoek 256">
                <a:extLst>
                  <a:ext uri="{FF2B5EF4-FFF2-40B4-BE49-F238E27FC236}">
                    <a16:creationId xmlns:a16="http://schemas.microsoft.com/office/drawing/2014/main" id="{695022A6-588A-4240-8252-0943DEE9824E}"/>
                  </a:ext>
                </a:extLst>
              </p:cNvPr>
              <p:cNvSpPr/>
              <p:nvPr userDrawn="1"/>
            </p:nvSpPr>
            <p:spPr>
              <a:xfrm>
                <a:off x="14738447"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Rechts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258" name="Groep 257">
                <a:extLst>
                  <a:ext uri="{FF2B5EF4-FFF2-40B4-BE49-F238E27FC236}">
                    <a16:creationId xmlns:a16="http://schemas.microsoft.com/office/drawing/2014/main" id="{9441E257-3FEA-4CD0-99E3-05E57924446F}"/>
                  </a:ext>
                </a:extLst>
              </p:cNvPr>
              <p:cNvGrpSpPr/>
              <p:nvPr userDrawn="1"/>
            </p:nvGrpSpPr>
            <p:grpSpPr>
              <a:xfrm>
                <a:off x="14753632" y="2126415"/>
                <a:ext cx="303259" cy="242330"/>
                <a:chOff x="12939569" y="2116141"/>
                <a:chExt cx="343703" cy="242330"/>
              </a:xfrm>
            </p:grpSpPr>
            <p:cxnSp>
              <p:nvCxnSpPr>
                <p:cNvPr id="259" name="Rechte verbindingslijn 258">
                  <a:extLst>
                    <a:ext uri="{FF2B5EF4-FFF2-40B4-BE49-F238E27FC236}">
                      <a16:creationId xmlns:a16="http://schemas.microsoft.com/office/drawing/2014/main" id="{65F66E49-FCF0-43E4-9712-48248129F89F}"/>
                    </a:ext>
                  </a:extLst>
                </p:cNvPr>
                <p:cNvCxnSpPr>
                  <a:cxnSpLocks/>
                </p:cNvCxnSpPr>
                <p:nvPr userDrawn="1"/>
              </p:nvCxnSpPr>
              <p:spPr>
                <a:xfrm>
                  <a:off x="13061085"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60" name="Rechte verbindingslijn 259">
                  <a:extLst>
                    <a:ext uri="{FF2B5EF4-FFF2-40B4-BE49-F238E27FC236}">
                      <a16:creationId xmlns:a16="http://schemas.microsoft.com/office/drawing/2014/main" id="{CFC52EEC-252A-4E81-B217-1C1FB23B7AEF}"/>
                    </a:ext>
                  </a:extLst>
                </p:cNvPr>
                <p:cNvCxnSpPr>
                  <a:cxnSpLocks/>
                </p:cNvCxnSpPr>
                <p:nvPr userDrawn="1"/>
              </p:nvCxnSpPr>
              <p:spPr>
                <a:xfrm>
                  <a:off x="13168424"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61" name="Rechte verbindingslijn 260">
                  <a:extLst>
                    <a:ext uri="{FF2B5EF4-FFF2-40B4-BE49-F238E27FC236}">
                      <a16:creationId xmlns:a16="http://schemas.microsoft.com/office/drawing/2014/main" id="{367EB3D5-4B14-4620-A6EC-B0E1E857771A}"/>
                    </a:ext>
                  </a:extLst>
                </p:cNvPr>
                <p:cNvCxnSpPr>
                  <a:cxnSpLocks/>
                </p:cNvCxnSpPr>
                <p:nvPr userDrawn="1"/>
              </p:nvCxnSpPr>
              <p:spPr>
                <a:xfrm flipH="1" flipV="1">
                  <a:off x="12939569" y="2198451"/>
                  <a:ext cx="223870"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62" name="Rechte verbindingslijn 261">
                  <a:extLst>
                    <a:ext uri="{FF2B5EF4-FFF2-40B4-BE49-F238E27FC236}">
                      <a16:creationId xmlns:a16="http://schemas.microsoft.com/office/drawing/2014/main" id="{1B280FBE-B35A-4E66-9DD4-C39B585FD390}"/>
                    </a:ext>
                  </a:extLst>
                </p:cNvPr>
                <p:cNvCxnSpPr>
                  <a:cxnSpLocks/>
                </p:cNvCxnSpPr>
                <p:nvPr userDrawn="1"/>
              </p:nvCxnSpPr>
              <p:spPr>
                <a:xfrm flipH="1" flipV="1">
                  <a:off x="12948758" y="2283882"/>
                  <a:ext cx="214677" cy="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63" name="Rechthoek 262">
                  <a:extLst>
                    <a:ext uri="{FF2B5EF4-FFF2-40B4-BE49-F238E27FC236}">
                      <a16:creationId xmlns:a16="http://schemas.microsoft.com/office/drawing/2014/main" id="{F54F2B5F-3B2F-454F-BBF4-3D6DF0D4A981}"/>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264" name="Rechthoek 263">
                <a:extLst>
                  <a:ext uri="{FF2B5EF4-FFF2-40B4-BE49-F238E27FC236}">
                    <a16:creationId xmlns:a16="http://schemas.microsoft.com/office/drawing/2014/main" id="{AEF2DE1D-240D-4501-86D4-397E609295F5}"/>
                  </a:ext>
                </a:extLst>
              </p:cNvPr>
              <p:cNvSpPr/>
              <p:nvPr userDrawn="1"/>
            </p:nvSpPr>
            <p:spPr>
              <a:xfrm>
                <a:off x="14860843"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7" name="Tijdelijke aanduiding voor tekst 7">
                <a:extLst>
                  <a:ext uri="{FF2B5EF4-FFF2-40B4-BE49-F238E27FC236}">
                    <a16:creationId xmlns:a16="http://schemas.microsoft.com/office/drawing/2014/main" id="{99EF0A4E-0016-4C44-8E04-3859870BD766}"/>
                  </a:ext>
                </a:extLst>
              </p:cNvPr>
              <p:cNvSpPr txBox="1">
                <a:spLocks/>
              </p:cNvSpPr>
              <p:nvPr userDrawn="1"/>
            </p:nvSpPr>
            <p:spPr>
              <a:xfrm rot="16200000">
                <a:off x="13564821" y="204213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268" name="Tijdelijke aanduiding voor tekst 7">
                <a:extLst>
                  <a:ext uri="{FF2B5EF4-FFF2-40B4-BE49-F238E27FC236}">
                    <a16:creationId xmlns:a16="http://schemas.microsoft.com/office/drawing/2014/main" id="{20840D0B-1428-4CE7-8522-287FECA5E10B}"/>
                  </a:ext>
                </a:extLst>
              </p:cNvPr>
              <p:cNvSpPr txBox="1">
                <a:spLocks/>
              </p:cNvSpPr>
              <p:nvPr userDrawn="1"/>
            </p:nvSpPr>
            <p:spPr>
              <a:xfrm rot="16200000" flipV="1">
                <a:off x="13920722" y="2259778"/>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269" name="Tijdelijke aanduiding voor tekst 7">
                <a:extLst>
                  <a:ext uri="{FF2B5EF4-FFF2-40B4-BE49-F238E27FC236}">
                    <a16:creationId xmlns:a16="http://schemas.microsoft.com/office/drawing/2014/main" id="{ABD2B22D-EA69-4426-B0F7-00EC39E7A5EE}"/>
                  </a:ext>
                </a:extLst>
              </p:cNvPr>
              <p:cNvSpPr txBox="1">
                <a:spLocks/>
              </p:cNvSpPr>
              <p:nvPr userDrawn="1"/>
            </p:nvSpPr>
            <p:spPr>
              <a:xfrm flipV="1">
                <a:off x="14249111" y="210365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270" name="Tijdelijke aanduiding voor tekst 7">
                <a:extLst>
                  <a:ext uri="{FF2B5EF4-FFF2-40B4-BE49-F238E27FC236}">
                    <a16:creationId xmlns:a16="http://schemas.microsoft.com/office/drawing/2014/main" id="{2C13EF58-9152-4297-A955-B81938E41AAD}"/>
                  </a:ext>
                </a:extLst>
              </p:cNvPr>
              <p:cNvSpPr txBox="1">
                <a:spLocks/>
              </p:cNvSpPr>
              <p:nvPr userDrawn="1"/>
            </p:nvSpPr>
            <p:spPr>
              <a:xfrm rot="10800000" flipV="1">
                <a:off x="14942656" y="219129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272" name="Tijdelijke aanduiding voor tekst 7">
                <a:extLst>
                  <a:ext uri="{FF2B5EF4-FFF2-40B4-BE49-F238E27FC236}">
                    <a16:creationId xmlns:a16="http://schemas.microsoft.com/office/drawing/2014/main" id="{4765B280-E583-40B9-A9A2-FB30E7EDCFFA}"/>
                  </a:ext>
                </a:extLst>
              </p:cNvPr>
              <p:cNvSpPr txBox="1">
                <a:spLocks/>
              </p:cNvSpPr>
              <p:nvPr userDrawn="1"/>
            </p:nvSpPr>
            <p:spPr>
              <a:xfrm flipV="1">
                <a:off x="13118717" y="2258392"/>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273" name="Tijdelijke aanduiding voor tekst 7">
                <a:extLst>
                  <a:ext uri="{FF2B5EF4-FFF2-40B4-BE49-F238E27FC236}">
                    <a16:creationId xmlns:a16="http://schemas.microsoft.com/office/drawing/2014/main" id="{AF37CED1-2248-45AD-A4D2-CA201856743E}"/>
                  </a:ext>
                </a:extLst>
              </p:cNvPr>
              <p:cNvSpPr txBox="1">
                <a:spLocks/>
              </p:cNvSpPr>
              <p:nvPr userDrawn="1"/>
            </p:nvSpPr>
            <p:spPr>
              <a:xfrm rot="5400000">
                <a:off x="13009888" y="253732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sp>
          <p:nvSpPr>
            <p:cNvPr id="275" name="Rechthoek 274">
              <a:extLst>
                <a:ext uri="{FF2B5EF4-FFF2-40B4-BE49-F238E27FC236}">
                  <a16:creationId xmlns:a16="http://schemas.microsoft.com/office/drawing/2014/main" id="{F73CD379-5452-4790-9D3C-0065DE0B01D9}"/>
                </a:ext>
              </a:extLst>
            </p:cNvPr>
            <p:cNvSpPr/>
            <p:nvPr userDrawn="1"/>
          </p:nvSpPr>
          <p:spPr>
            <a:xfrm>
              <a:off x="12854068" y="3730124"/>
              <a:ext cx="519721" cy="692431"/>
            </a:xfrm>
            <a:prstGeom prst="rect">
              <a:avLst/>
            </a:prstGeom>
            <a:solidFill>
              <a:schemeClr val="bg1">
                <a:lumMod val="85000"/>
              </a:schemeClr>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96D4C019-51B4-430E-9851-FC288BEA3F6C}"/>
                </a:ext>
              </a:extLst>
            </p:cNvPr>
            <p:cNvSpPr/>
            <p:nvPr userDrawn="1"/>
          </p:nvSpPr>
          <p:spPr>
            <a:xfrm>
              <a:off x="12964148" y="3806869"/>
              <a:ext cx="298404" cy="24825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277" name="Groep 276">
              <a:extLst>
                <a:ext uri="{FF2B5EF4-FFF2-40B4-BE49-F238E27FC236}">
                  <a16:creationId xmlns:a16="http://schemas.microsoft.com/office/drawing/2014/main" id="{2BE715A4-74AD-4BFB-9AEF-A1B6E43272BB}"/>
                </a:ext>
              </a:extLst>
            </p:cNvPr>
            <p:cNvGrpSpPr/>
            <p:nvPr userDrawn="1"/>
          </p:nvGrpSpPr>
          <p:grpSpPr>
            <a:xfrm>
              <a:off x="12964148" y="3812796"/>
              <a:ext cx="298404" cy="242330"/>
              <a:chOff x="12945071" y="2116141"/>
              <a:chExt cx="338201" cy="242330"/>
            </a:xfrm>
          </p:grpSpPr>
          <p:cxnSp>
            <p:nvCxnSpPr>
              <p:cNvPr id="318" name="Rechte verbindingslijn 317">
                <a:extLst>
                  <a:ext uri="{FF2B5EF4-FFF2-40B4-BE49-F238E27FC236}">
                    <a16:creationId xmlns:a16="http://schemas.microsoft.com/office/drawing/2014/main" id="{C07EAAAF-A48D-4619-BED0-737B98F9347C}"/>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319" name="Rechte verbindingslijn 318">
                <a:extLst>
                  <a:ext uri="{FF2B5EF4-FFF2-40B4-BE49-F238E27FC236}">
                    <a16:creationId xmlns:a16="http://schemas.microsoft.com/office/drawing/2014/main" id="{DC750605-ED40-4B18-ABBC-B9558D951C02}"/>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320" name="Rechte verbindingslijn 319">
                <a:extLst>
                  <a:ext uri="{FF2B5EF4-FFF2-40B4-BE49-F238E27FC236}">
                    <a16:creationId xmlns:a16="http://schemas.microsoft.com/office/drawing/2014/main" id="{82BC783A-15EC-4378-837C-7305EC0139D8}"/>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321" name="Rechte verbindingslijn 320">
                <a:extLst>
                  <a:ext uri="{FF2B5EF4-FFF2-40B4-BE49-F238E27FC236}">
                    <a16:creationId xmlns:a16="http://schemas.microsoft.com/office/drawing/2014/main" id="{6EB864F6-C99D-4AEB-946D-F5370C0A7872}"/>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322" name="Rechthoek 321">
                <a:extLst>
                  <a:ext uri="{FF2B5EF4-FFF2-40B4-BE49-F238E27FC236}">
                    <a16:creationId xmlns:a16="http://schemas.microsoft.com/office/drawing/2014/main" id="{4248C72A-7964-427D-B057-3778F55FD2B8}"/>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278" name="Rechthoek 277">
              <a:extLst>
                <a:ext uri="{FF2B5EF4-FFF2-40B4-BE49-F238E27FC236}">
                  <a16:creationId xmlns:a16="http://schemas.microsoft.com/office/drawing/2014/main" id="{6FDE57B8-51ED-4E6E-8DBD-F051AC005225}"/>
                </a:ext>
              </a:extLst>
            </p:cNvPr>
            <p:cNvSpPr/>
            <p:nvPr userDrawn="1"/>
          </p:nvSpPr>
          <p:spPr>
            <a:xfrm>
              <a:off x="12939471" y="4149031"/>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sp>
          <p:nvSpPr>
            <p:cNvPr id="296" name="Tijdelijke aanduiding voor tekst 7">
              <a:extLst>
                <a:ext uri="{FF2B5EF4-FFF2-40B4-BE49-F238E27FC236}">
                  <a16:creationId xmlns:a16="http://schemas.microsoft.com/office/drawing/2014/main" id="{D1C7C7D2-00D2-4E6E-A312-BC7228CECE22}"/>
                </a:ext>
              </a:extLst>
            </p:cNvPr>
            <p:cNvSpPr txBox="1">
              <a:spLocks/>
            </p:cNvSpPr>
            <p:nvPr userDrawn="1"/>
          </p:nvSpPr>
          <p:spPr>
            <a:xfrm flipV="1">
              <a:off x="13117621" y="394477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297" name="Tijdelijke aanduiding voor tekst 7">
              <a:extLst>
                <a:ext uri="{FF2B5EF4-FFF2-40B4-BE49-F238E27FC236}">
                  <a16:creationId xmlns:a16="http://schemas.microsoft.com/office/drawing/2014/main" id="{447C1094-8309-425A-98FB-C7B0B76F8B53}"/>
                </a:ext>
              </a:extLst>
            </p:cNvPr>
            <p:cNvSpPr txBox="1">
              <a:spLocks/>
            </p:cNvSpPr>
            <p:nvPr userDrawn="1"/>
          </p:nvSpPr>
          <p:spPr>
            <a:xfrm rot="5400000">
              <a:off x="13008792" y="422370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userDrawn="1">
            <p:ph type="tbl" sz="quarter" idx="16" hasCustomPrompt="1"/>
          </p:nvPr>
        </p:nvSpPr>
        <p:spPr>
          <a:xfrm>
            <a:off x="6356758" y="719138"/>
            <a:ext cx="5287553" cy="55908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err="1"/>
              <a:t>SUBTITel</a:t>
            </a:r>
            <a:endParaRPr lang="nl-NL" dirty="0"/>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413593D1-BDA9-4B05-8828-83D98BC9264D}"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283433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3" name="Groep 152">
            <a:extLst>
              <a:ext uri="{FF2B5EF4-FFF2-40B4-BE49-F238E27FC236}">
                <a16:creationId xmlns:a16="http://schemas.microsoft.com/office/drawing/2014/main" id="{C66B7811-7567-47BC-868B-FA54A0A49CF5}"/>
              </a:ext>
            </a:extLst>
          </p:cNvPr>
          <p:cNvGrpSpPr/>
          <p:nvPr userDrawn="1"/>
        </p:nvGrpSpPr>
        <p:grpSpPr>
          <a:xfrm>
            <a:off x="12378141" y="1"/>
            <a:ext cx="3592800" cy="5461285"/>
            <a:chOff x="12378141" y="1"/>
            <a:chExt cx="3592800" cy="5461285"/>
          </a:xfrm>
        </p:grpSpPr>
        <p:sp>
          <p:nvSpPr>
            <p:cNvPr id="156" name="Rechthoek 155">
              <a:extLst>
                <a:ext uri="{FF2B5EF4-FFF2-40B4-BE49-F238E27FC236}">
                  <a16:creationId xmlns:a16="http://schemas.microsoft.com/office/drawing/2014/main" id="{A4895135-FD07-4092-B879-AB4B85BE8DDD}"/>
                </a:ext>
              </a:extLst>
            </p:cNvPr>
            <p:cNvSpPr/>
            <p:nvPr userDrawn="1"/>
          </p:nvSpPr>
          <p:spPr>
            <a:xfrm>
              <a:off x="12378141" y="4633286"/>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57" name="Rechthoek 156">
              <a:extLst>
                <a:ext uri="{FF2B5EF4-FFF2-40B4-BE49-F238E27FC236}">
                  <a16:creationId xmlns:a16="http://schemas.microsoft.com/office/drawing/2014/main" id="{750C1E94-FE15-4C83-ACBE-FE3948BF2330}"/>
                </a:ext>
              </a:extLst>
            </p:cNvPr>
            <p:cNvSpPr/>
            <p:nvPr userDrawn="1"/>
          </p:nvSpPr>
          <p:spPr>
            <a:xfrm>
              <a:off x="12378141" y="1"/>
              <a:ext cx="3592800" cy="465673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Voeg/verwijder kolom van tabel</a:t>
              </a:r>
            </a:p>
          </p:txBody>
        </p:sp>
        <p:sp>
          <p:nvSpPr>
            <p:cNvPr id="158" name="Ovaal 157">
              <a:extLst>
                <a:ext uri="{FF2B5EF4-FFF2-40B4-BE49-F238E27FC236}">
                  <a16:creationId xmlns:a16="http://schemas.microsoft.com/office/drawing/2014/main" id="{4455B891-5264-4CB7-B962-E2D94DE8C453}"/>
                </a:ext>
              </a:extLst>
            </p:cNvPr>
            <p:cNvSpPr/>
            <p:nvPr userDrawn="1"/>
          </p:nvSpPr>
          <p:spPr>
            <a:xfrm>
              <a:off x="12560718"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24B93F10-F4BD-4734-A05C-3B912ACCC134}"/>
                </a:ext>
              </a:extLst>
            </p:cNvPr>
            <p:cNvSpPr/>
            <p:nvPr userDrawn="1"/>
          </p:nvSpPr>
          <p:spPr>
            <a:xfrm>
              <a:off x="12844890"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tabel en klik op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‘Indeling’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0" name="Ovaal 159">
              <a:extLst>
                <a:ext uri="{FF2B5EF4-FFF2-40B4-BE49-F238E27FC236}">
                  <a16:creationId xmlns:a16="http://schemas.microsoft.com/office/drawing/2014/main" id="{B9CFF5F7-3BDC-470D-BB4E-7B53B5DDA344}"/>
                </a:ext>
              </a:extLst>
            </p:cNvPr>
            <p:cNvSpPr/>
            <p:nvPr userDrawn="1"/>
          </p:nvSpPr>
          <p:spPr>
            <a:xfrm>
              <a:off x="12560718" y="1291742"/>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1" name="Rechthoek 160">
              <a:extLst>
                <a:ext uri="{FF2B5EF4-FFF2-40B4-BE49-F238E27FC236}">
                  <a16:creationId xmlns:a16="http://schemas.microsoft.com/office/drawing/2014/main" id="{4B2C5E9E-095E-44F1-84C4-594AF52D675D}"/>
                </a:ext>
              </a:extLst>
            </p:cNvPr>
            <p:cNvSpPr/>
            <p:nvPr userDrawn="1"/>
          </p:nvSpPr>
          <p:spPr>
            <a:xfrm>
              <a:off x="12844890" y="1291742"/>
              <a:ext cx="2944682" cy="65802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Markeer de kolom van de tabel die je wilt bewerken en gebruik één van de opties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of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wat voor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dit tabel van toepassing is.</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Rechthoek 161">
              <a:extLst>
                <a:ext uri="{FF2B5EF4-FFF2-40B4-BE49-F238E27FC236}">
                  <a16:creationId xmlns:a16="http://schemas.microsoft.com/office/drawing/2014/main" id="{1012D582-8EA6-44E5-8A6A-F04577A25424}"/>
                </a:ext>
              </a:extLst>
            </p:cNvPr>
            <p:cNvSpPr/>
            <p:nvPr userDrawn="1"/>
          </p:nvSpPr>
          <p:spPr>
            <a:xfrm>
              <a:off x="12844890" y="3116721"/>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Voor het verwijderen van een kolom,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bewerkingsopties weer te geven.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3" name="Groep 162">
              <a:extLst>
                <a:ext uri="{FF2B5EF4-FFF2-40B4-BE49-F238E27FC236}">
                  <a16:creationId xmlns:a16="http://schemas.microsoft.com/office/drawing/2014/main" id="{7626D97E-02F0-40CA-9F41-2BFC8D09AD8F}"/>
                </a:ext>
              </a:extLst>
            </p:cNvPr>
            <p:cNvGrpSpPr/>
            <p:nvPr userDrawn="1"/>
          </p:nvGrpSpPr>
          <p:grpSpPr>
            <a:xfrm>
              <a:off x="15225871" y="4770663"/>
              <a:ext cx="627798" cy="576693"/>
              <a:chOff x="-938434" y="4570310"/>
              <a:chExt cx="627798" cy="576693"/>
            </a:xfrm>
          </p:grpSpPr>
          <p:grpSp>
            <p:nvGrpSpPr>
              <p:cNvPr id="257" name="Inspireren">
                <a:extLst>
                  <a:ext uri="{FF2B5EF4-FFF2-40B4-BE49-F238E27FC236}">
                    <a16:creationId xmlns:a16="http://schemas.microsoft.com/office/drawing/2014/main" id="{06785E1F-05DF-4F6A-85FB-4AAFA07F81C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9" name="Freeform 12">
                  <a:extLst>
                    <a:ext uri="{FF2B5EF4-FFF2-40B4-BE49-F238E27FC236}">
                      <a16:creationId xmlns:a16="http://schemas.microsoft.com/office/drawing/2014/main" id="{B70481C6-94A7-4ED8-9017-C29A7834FF8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0" name="Freeform 13">
                  <a:extLst>
                    <a:ext uri="{FF2B5EF4-FFF2-40B4-BE49-F238E27FC236}">
                      <a16:creationId xmlns:a16="http://schemas.microsoft.com/office/drawing/2014/main" id="{552E1F1E-0745-48D6-BEA4-0E097120ECC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1" name="Freeform 14">
                  <a:extLst>
                    <a:ext uri="{FF2B5EF4-FFF2-40B4-BE49-F238E27FC236}">
                      <a16:creationId xmlns:a16="http://schemas.microsoft.com/office/drawing/2014/main" id="{A2523B66-2EC6-4F02-8D4B-B8806406EA70}"/>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8" name="Tekstvak 257">
                <a:extLst>
                  <a:ext uri="{FF2B5EF4-FFF2-40B4-BE49-F238E27FC236}">
                    <a16:creationId xmlns:a16="http://schemas.microsoft.com/office/drawing/2014/main" id="{0DCEA4D8-2D6E-4A78-B8EB-B642862B65A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sp>
          <p:nvSpPr>
            <p:cNvPr id="164" name="Rechthoek 163">
              <a:extLst>
                <a:ext uri="{FF2B5EF4-FFF2-40B4-BE49-F238E27FC236}">
                  <a16:creationId xmlns:a16="http://schemas.microsoft.com/office/drawing/2014/main" id="{FA274B75-584D-4227-944F-C1E65AD2E51F}"/>
                </a:ext>
              </a:extLst>
            </p:cNvPr>
            <p:cNvSpPr/>
            <p:nvPr userDrawn="1"/>
          </p:nvSpPr>
          <p:spPr>
            <a:xfrm>
              <a:off x="12852986" y="912774"/>
              <a:ext cx="589872" cy="197194"/>
            </a:xfrm>
            <a:prstGeom prst="rect">
              <a:avLst/>
            </a:prstGeom>
            <a:solidFill>
              <a:srgbClr val="F3F2F1"/>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u="sng" noProof="0" dirty="0">
                  <a:solidFill>
                    <a:srgbClr val="211F26"/>
                  </a:solidFill>
                  <a:latin typeface="Calibri" panose="020F0502020204030204" pitchFamily="34" charset="0"/>
                  <a:cs typeface="Calibri" panose="020F0502020204030204" pitchFamily="34" charset="0"/>
                </a:rPr>
                <a:t>Indeling</a:t>
              </a:r>
            </a:p>
          </p:txBody>
        </p:sp>
        <p:sp>
          <p:nvSpPr>
            <p:cNvPr id="165" name="Ovaal 164">
              <a:extLst>
                <a:ext uri="{FF2B5EF4-FFF2-40B4-BE49-F238E27FC236}">
                  <a16:creationId xmlns:a16="http://schemas.microsoft.com/office/drawing/2014/main" id="{85070C9E-CADA-4E8C-9CBF-0CE86C2FE5EE}"/>
                </a:ext>
              </a:extLst>
            </p:cNvPr>
            <p:cNvSpPr/>
            <p:nvPr userDrawn="1"/>
          </p:nvSpPr>
          <p:spPr>
            <a:xfrm>
              <a:off x="12560718" y="311672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grpSp>
          <p:nvGrpSpPr>
            <p:cNvPr id="166" name="Groep 165">
              <a:extLst>
                <a:ext uri="{FF2B5EF4-FFF2-40B4-BE49-F238E27FC236}">
                  <a16:creationId xmlns:a16="http://schemas.microsoft.com/office/drawing/2014/main" id="{90B75188-0902-43DA-82E7-E39BF1916E14}"/>
                </a:ext>
              </a:extLst>
            </p:cNvPr>
            <p:cNvGrpSpPr/>
            <p:nvPr userDrawn="1"/>
          </p:nvGrpSpPr>
          <p:grpSpPr>
            <a:xfrm>
              <a:off x="12844890" y="2267487"/>
              <a:ext cx="2380981" cy="703947"/>
              <a:chOff x="12844890" y="2033005"/>
              <a:chExt cx="2380981" cy="703947"/>
            </a:xfrm>
          </p:grpSpPr>
          <p:sp>
            <p:nvSpPr>
              <p:cNvPr id="178" name="Rechthoek 177">
                <a:extLst>
                  <a:ext uri="{FF2B5EF4-FFF2-40B4-BE49-F238E27FC236}">
                    <a16:creationId xmlns:a16="http://schemas.microsoft.com/office/drawing/2014/main" id="{C1A4DB15-98CB-48D8-B1A3-24474A192460}"/>
                  </a:ext>
                </a:extLst>
              </p:cNvPr>
              <p:cNvSpPr/>
              <p:nvPr userDrawn="1"/>
            </p:nvSpPr>
            <p:spPr>
              <a:xfrm>
                <a:off x="12844890" y="2043743"/>
                <a:ext cx="2380981" cy="69243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6833BEE5-52CB-4CD9-B60B-FE948873BA83}"/>
                  </a:ext>
                </a:extLst>
              </p:cNvPr>
              <p:cNvSpPr/>
              <p:nvPr userDrawn="1"/>
            </p:nvSpPr>
            <p:spPr>
              <a:xfrm>
                <a:off x="12945071" y="2063268"/>
                <a:ext cx="338201" cy="30547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80" name="Groep 179">
                <a:extLst>
                  <a:ext uri="{FF2B5EF4-FFF2-40B4-BE49-F238E27FC236}">
                    <a16:creationId xmlns:a16="http://schemas.microsoft.com/office/drawing/2014/main" id="{DAA85767-AF78-4C7D-B4D2-ED34AB6EC2C0}"/>
                  </a:ext>
                </a:extLst>
              </p:cNvPr>
              <p:cNvGrpSpPr/>
              <p:nvPr userDrawn="1"/>
            </p:nvGrpSpPr>
            <p:grpSpPr>
              <a:xfrm>
                <a:off x="12965244" y="2126415"/>
                <a:ext cx="298404" cy="242330"/>
                <a:chOff x="12945071" y="2116141"/>
                <a:chExt cx="338201" cy="242330"/>
              </a:xfrm>
            </p:grpSpPr>
            <p:cxnSp>
              <p:nvCxnSpPr>
                <p:cNvPr id="252" name="Rechte verbindingslijn 251">
                  <a:extLst>
                    <a:ext uri="{FF2B5EF4-FFF2-40B4-BE49-F238E27FC236}">
                      <a16:creationId xmlns:a16="http://schemas.microsoft.com/office/drawing/2014/main" id="{38D78797-0A30-4B4F-95B6-A405AEF45DA4}"/>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3" name="Rechte verbindingslijn 252">
                  <a:extLst>
                    <a:ext uri="{FF2B5EF4-FFF2-40B4-BE49-F238E27FC236}">
                      <a16:creationId xmlns:a16="http://schemas.microsoft.com/office/drawing/2014/main" id="{3EBD0D85-304A-4ED8-AFAD-7BC109A7DE13}"/>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4" name="Rechte verbindingslijn 253">
                  <a:extLst>
                    <a:ext uri="{FF2B5EF4-FFF2-40B4-BE49-F238E27FC236}">
                      <a16:creationId xmlns:a16="http://schemas.microsoft.com/office/drawing/2014/main" id="{D670D081-4793-4817-AFFE-B6F66E2AEDDF}"/>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5" name="Rechte verbindingslijn 254">
                  <a:extLst>
                    <a:ext uri="{FF2B5EF4-FFF2-40B4-BE49-F238E27FC236}">
                      <a16:creationId xmlns:a16="http://schemas.microsoft.com/office/drawing/2014/main" id="{84FA27B3-34B3-4230-9186-8E3D5C055AFB}"/>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56" name="Rechthoek 255">
                  <a:extLst>
                    <a:ext uri="{FF2B5EF4-FFF2-40B4-BE49-F238E27FC236}">
                      <a16:creationId xmlns:a16="http://schemas.microsoft.com/office/drawing/2014/main" id="{830CA217-7891-460A-8459-EC544828CF8A}"/>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1" name="Rechthoek 180">
                <a:extLst>
                  <a:ext uri="{FF2B5EF4-FFF2-40B4-BE49-F238E27FC236}">
                    <a16:creationId xmlns:a16="http://schemas.microsoft.com/office/drawing/2014/main" id="{EA6F4470-F279-440B-BBC0-63622668E36E}"/>
                  </a:ext>
                </a:extLst>
              </p:cNvPr>
              <p:cNvSpPr/>
              <p:nvPr userDrawn="1"/>
            </p:nvSpPr>
            <p:spPr>
              <a:xfrm>
                <a:off x="12940567" y="2462650"/>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cxnSp>
            <p:nvCxnSpPr>
              <p:cNvPr id="182" name="Rechte verbindingslijn 181">
                <a:extLst>
                  <a:ext uri="{FF2B5EF4-FFF2-40B4-BE49-F238E27FC236}">
                    <a16:creationId xmlns:a16="http://schemas.microsoft.com/office/drawing/2014/main" id="{5542A0B4-A62C-404D-AC7A-D9677D6258B9}"/>
                  </a:ext>
                </a:extLst>
              </p:cNvPr>
              <p:cNvCxnSpPr>
                <a:cxnSpLocks/>
              </p:cNvCxnSpPr>
              <p:nvPr userDrawn="1"/>
            </p:nvCxnSpPr>
            <p:spPr>
              <a:xfrm>
                <a:off x="13363515" y="2106972"/>
                <a:ext cx="0" cy="54564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83" name="Rechthoek 182">
                <a:extLst>
                  <a:ext uri="{FF2B5EF4-FFF2-40B4-BE49-F238E27FC236}">
                    <a16:creationId xmlns:a16="http://schemas.microsoft.com/office/drawing/2014/main" id="{076282E5-1C96-43B1-8466-3C1BFBE8F7E6}"/>
                  </a:ext>
                </a:extLst>
              </p:cNvPr>
              <p:cNvSpPr/>
              <p:nvPr userDrawn="1"/>
            </p:nvSpPr>
            <p:spPr>
              <a:xfrm>
                <a:off x="13426046" y="2473303"/>
                <a:ext cx="379912"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Hierboven</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4" name="Groep 183">
                <a:extLst>
                  <a:ext uri="{FF2B5EF4-FFF2-40B4-BE49-F238E27FC236}">
                    <a16:creationId xmlns:a16="http://schemas.microsoft.com/office/drawing/2014/main" id="{8CE37D61-26AE-40EB-AE32-C0B2071AAB5F}"/>
                  </a:ext>
                </a:extLst>
              </p:cNvPr>
              <p:cNvGrpSpPr/>
              <p:nvPr userDrawn="1"/>
            </p:nvGrpSpPr>
            <p:grpSpPr>
              <a:xfrm>
                <a:off x="13469314" y="2126415"/>
                <a:ext cx="298404" cy="242330"/>
                <a:chOff x="12945071" y="2116141"/>
                <a:chExt cx="338201" cy="242330"/>
              </a:xfrm>
            </p:grpSpPr>
            <p:cxnSp>
              <p:nvCxnSpPr>
                <p:cNvPr id="247" name="Rechte verbindingslijn 246">
                  <a:extLst>
                    <a:ext uri="{FF2B5EF4-FFF2-40B4-BE49-F238E27FC236}">
                      <a16:creationId xmlns:a16="http://schemas.microsoft.com/office/drawing/2014/main" id="{E0CA460E-C0C9-4944-AC99-104E1912A629}"/>
                    </a:ext>
                  </a:extLst>
                </p:cNvPr>
                <p:cNvCxnSpPr>
                  <a:cxnSpLocks/>
                </p:cNvCxnSpPr>
                <p:nvPr userDrawn="1"/>
              </p:nvCxnSpPr>
              <p:spPr>
                <a:xfrm>
                  <a:off x="13061098" y="2196829"/>
                  <a:ext cx="0" cy="159543"/>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8" name="Rechte verbindingslijn 247">
                  <a:extLst>
                    <a:ext uri="{FF2B5EF4-FFF2-40B4-BE49-F238E27FC236}">
                      <a16:creationId xmlns:a16="http://schemas.microsoft.com/office/drawing/2014/main" id="{B44DAF2C-4271-4D4D-B9F0-74382686E799}"/>
                    </a:ext>
                  </a:extLst>
                </p:cNvPr>
                <p:cNvCxnSpPr>
                  <a:cxnSpLocks/>
                </p:cNvCxnSpPr>
                <p:nvPr userDrawn="1"/>
              </p:nvCxnSpPr>
              <p:spPr>
                <a:xfrm flipH="1">
                  <a:off x="13168437" y="2200275"/>
                  <a:ext cx="1164" cy="15609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9" name="Rechte verbindingslijn 248">
                  <a:extLst>
                    <a:ext uri="{FF2B5EF4-FFF2-40B4-BE49-F238E27FC236}">
                      <a16:creationId xmlns:a16="http://schemas.microsoft.com/office/drawing/2014/main" id="{54AF559C-2EAE-4DC7-A24D-A0FF679F01FC}"/>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0" name="Rechte verbindingslijn 249">
                  <a:extLst>
                    <a:ext uri="{FF2B5EF4-FFF2-40B4-BE49-F238E27FC236}">
                      <a16:creationId xmlns:a16="http://schemas.microsoft.com/office/drawing/2014/main" id="{FB0A4E48-8E8C-42B7-97A5-B5ED678BFAEA}"/>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51" name="Rechthoek 250">
                  <a:extLst>
                    <a:ext uri="{FF2B5EF4-FFF2-40B4-BE49-F238E27FC236}">
                      <a16:creationId xmlns:a16="http://schemas.microsoft.com/office/drawing/2014/main" id="{6C374F0D-CE5B-4455-91BD-A71D078F4EC7}"/>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5" name="Rechthoek 184">
                <a:extLst>
                  <a:ext uri="{FF2B5EF4-FFF2-40B4-BE49-F238E27FC236}">
                    <a16:creationId xmlns:a16="http://schemas.microsoft.com/office/drawing/2014/main" id="{2DB8C880-CFCC-43E3-8399-822BD36056DC}"/>
                  </a:ext>
                </a:extLst>
              </p:cNvPr>
              <p:cNvSpPr/>
              <p:nvPr userDrawn="1"/>
            </p:nvSpPr>
            <p:spPr>
              <a:xfrm>
                <a:off x="13473808" y="2207103"/>
                <a:ext cx="286260" cy="87052"/>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6" name="Rechthoek 185">
                <a:extLst>
                  <a:ext uri="{FF2B5EF4-FFF2-40B4-BE49-F238E27FC236}">
                    <a16:creationId xmlns:a16="http://schemas.microsoft.com/office/drawing/2014/main" id="{537CF288-4A04-401B-BE9E-D63BCBBC27D0}"/>
                  </a:ext>
                </a:extLst>
              </p:cNvPr>
              <p:cNvSpPr/>
              <p:nvPr userDrawn="1"/>
            </p:nvSpPr>
            <p:spPr>
              <a:xfrm>
                <a:off x="13877936" y="2473303"/>
                <a:ext cx="371897"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Hieronder</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7" name="Groep 186">
                <a:extLst>
                  <a:ext uri="{FF2B5EF4-FFF2-40B4-BE49-F238E27FC236}">
                    <a16:creationId xmlns:a16="http://schemas.microsoft.com/office/drawing/2014/main" id="{09A9B5AB-FF3A-4A1D-A002-69DAB20FD1DD}"/>
                  </a:ext>
                </a:extLst>
              </p:cNvPr>
              <p:cNvGrpSpPr/>
              <p:nvPr userDrawn="1"/>
            </p:nvGrpSpPr>
            <p:grpSpPr>
              <a:xfrm>
                <a:off x="13917195" y="2126415"/>
                <a:ext cx="298404" cy="242330"/>
                <a:chOff x="12945071" y="2116141"/>
                <a:chExt cx="338201" cy="242330"/>
              </a:xfrm>
            </p:grpSpPr>
            <p:cxnSp>
              <p:nvCxnSpPr>
                <p:cNvPr id="211" name="Rechte verbindingslijn 210">
                  <a:extLst>
                    <a:ext uri="{FF2B5EF4-FFF2-40B4-BE49-F238E27FC236}">
                      <a16:creationId xmlns:a16="http://schemas.microsoft.com/office/drawing/2014/main" id="{E7DA194D-C576-4B3C-8112-784CC5C72D98}"/>
                    </a:ext>
                  </a:extLst>
                </p:cNvPr>
                <p:cNvCxnSpPr>
                  <a:cxnSpLocks/>
                </p:cNvCxnSpPr>
                <p:nvPr userDrawn="1"/>
              </p:nvCxnSpPr>
              <p:spPr>
                <a:xfrm>
                  <a:off x="13061098"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2" name="Rechte verbindingslijn 211">
                  <a:extLst>
                    <a:ext uri="{FF2B5EF4-FFF2-40B4-BE49-F238E27FC236}">
                      <a16:creationId xmlns:a16="http://schemas.microsoft.com/office/drawing/2014/main" id="{F582DE6C-AD90-48BD-8DDC-68C8790A6691}"/>
                    </a:ext>
                  </a:extLst>
                </p:cNvPr>
                <p:cNvCxnSpPr>
                  <a:cxnSpLocks/>
                </p:cNvCxnSpPr>
                <p:nvPr userDrawn="1"/>
              </p:nvCxnSpPr>
              <p:spPr>
                <a:xfrm>
                  <a:off x="13168437"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3" name="Rechte verbindingslijn 212">
                  <a:extLst>
                    <a:ext uri="{FF2B5EF4-FFF2-40B4-BE49-F238E27FC236}">
                      <a16:creationId xmlns:a16="http://schemas.microsoft.com/office/drawing/2014/main" id="{242CA9E9-B8DC-472C-B994-EA9F135371D7}"/>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4" name="Rechte verbindingslijn 213">
                  <a:extLst>
                    <a:ext uri="{FF2B5EF4-FFF2-40B4-BE49-F238E27FC236}">
                      <a16:creationId xmlns:a16="http://schemas.microsoft.com/office/drawing/2014/main" id="{6DC74795-C4E0-43BD-8F41-EBFDE5530704}"/>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6" name="Rechthoek 245">
                  <a:extLst>
                    <a:ext uri="{FF2B5EF4-FFF2-40B4-BE49-F238E27FC236}">
                      <a16:creationId xmlns:a16="http://schemas.microsoft.com/office/drawing/2014/main" id="{69E17861-C48F-47FE-9FE0-C7994E76D0BD}"/>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8" name="Rechthoek 187">
                <a:extLst>
                  <a:ext uri="{FF2B5EF4-FFF2-40B4-BE49-F238E27FC236}">
                    <a16:creationId xmlns:a16="http://schemas.microsoft.com/office/drawing/2014/main" id="{14689A56-0457-4F42-A8B3-00335A58BA2E}"/>
                  </a:ext>
                </a:extLst>
              </p:cNvPr>
              <p:cNvSpPr/>
              <p:nvPr userDrawn="1"/>
            </p:nvSpPr>
            <p:spPr>
              <a:xfrm>
                <a:off x="13924494" y="2207022"/>
                <a:ext cx="286260" cy="8783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hthoek 188">
                <a:extLst>
                  <a:ext uri="{FF2B5EF4-FFF2-40B4-BE49-F238E27FC236}">
                    <a16:creationId xmlns:a16="http://schemas.microsoft.com/office/drawing/2014/main" id="{3F7AF4DE-D440-431B-8012-D54C71D0E346}"/>
                  </a:ext>
                </a:extLst>
              </p:cNvPr>
              <p:cNvSpPr/>
              <p:nvPr userDrawn="1"/>
            </p:nvSpPr>
            <p:spPr>
              <a:xfrm>
                <a:off x="14324673"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Links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90" name="Groep 189">
                <a:extLst>
                  <a:ext uri="{FF2B5EF4-FFF2-40B4-BE49-F238E27FC236}">
                    <a16:creationId xmlns:a16="http://schemas.microsoft.com/office/drawing/2014/main" id="{29CD52CB-09DE-4DAF-8F25-D096214644FD}"/>
                  </a:ext>
                </a:extLst>
              </p:cNvPr>
              <p:cNvGrpSpPr/>
              <p:nvPr userDrawn="1"/>
            </p:nvGrpSpPr>
            <p:grpSpPr>
              <a:xfrm>
                <a:off x="14344672" y="2126415"/>
                <a:ext cx="298421" cy="242330"/>
                <a:chOff x="12945071" y="2116141"/>
                <a:chExt cx="338221" cy="242330"/>
              </a:xfrm>
            </p:grpSpPr>
            <p:cxnSp>
              <p:nvCxnSpPr>
                <p:cNvPr id="206" name="Rechte verbindingslijn 205">
                  <a:extLst>
                    <a:ext uri="{FF2B5EF4-FFF2-40B4-BE49-F238E27FC236}">
                      <a16:creationId xmlns:a16="http://schemas.microsoft.com/office/drawing/2014/main" id="{83A3EB3A-C16E-4100-8A51-A286FF181AD1}"/>
                    </a:ext>
                  </a:extLst>
                </p:cNvPr>
                <p:cNvCxnSpPr>
                  <a:cxnSpLocks/>
                </p:cNvCxnSpPr>
                <p:nvPr userDrawn="1"/>
              </p:nvCxnSpPr>
              <p:spPr>
                <a:xfrm>
                  <a:off x="13061131"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511FE21C-6157-4412-9C4F-9930774F1F44}"/>
                    </a:ext>
                  </a:extLst>
                </p:cNvPr>
                <p:cNvCxnSpPr>
                  <a:cxnSpLocks/>
                </p:cNvCxnSpPr>
                <p:nvPr userDrawn="1"/>
              </p:nvCxnSpPr>
              <p:spPr>
                <a:xfrm>
                  <a:off x="13168470"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F8416DB1-60A3-4F73-A66A-443D686172DA}"/>
                    </a:ext>
                  </a:extLst>
                </p:cNvPr>
                <p:cNvCxnSpPr>
                  <a:cxnSpLocks/>
                </p:cNvCxnSpPr>
                <p:nvPr userDrawn="1"/>
              </p:nvCxnSpPr>
              <p:spPr>
                <a:xfrm flipH="1" flipV="1">
                  <a:off x="13059421" y="2198451"/>
                  <a:ext cx="223871"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CF2D8EE0-72D4-4843-9F1D-16FB12482171}"/>
                    </a:ext>
                  </a:extLst>
                </p:cNvPr>
                <p:cNvCxnSpPr>
                  <a:cxnSpLocks/>
                </p:cNvCxnSpPr>
                <p:nvPr userDrawn="1"/>
              </p:nvCxnSpPr>
              <p:spPr>
                <a:xfrm flipH="1" flipV="1">
                  <a:off x="13064915" y="2276272"/>
                  <a:ext cx="218363" cy="760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10" name="Rechthoek 209">
                  <a:extLst>
                    <a:ext uri="{FF2B5EF4-FFF2-40B4-BE49-F238E27FC236}">
                      <a16:creationId xmlns:a16="http://schemas.microsoft.com/office/drawing/2014/main" id="{93FA6F5F-5A00-4278-8484-D6AF8718409E}"/>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91" name="Rechthoek 190">
                <a:extLst>
                  <a:ext uri="{FF2B5EF4-FFF2-40B4-BE49-F238E27FC236}">
                    <a16:creationId xmlns:a16="http://schemas.microsoft.com/office/drawing/2014/main" id="{61CC3531-B5C3-4A96-B05F-DE9F398746D5}"/>
                  </a:ext>
                </a:extLst>
              </p:cNvPr>
              <p:cNvSpPr/>
              <p:nvPr userDrawn="1"/>
            </p:nvSpPr>
            <p:spPr>
              <a:xfrm>
                <a:off x="14447070"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hthoek 191">
                <a:extLst>
                  <a:ext uri="{FF2B5EF4-FFF2-40B4-BE49-F238E27FC236}">
                    <a16:creationId xmlns:a16="http://schemas.microsoft.com/office/drawing/2014/main" id="{417B710E-2A98-4005-9809-A0C2B7BFD639}"/>
                  </a:ext>
                </a:extLst>
              </p:cNvPr>
              <p:cNvSpPr/>
              <p:nvPr userDrawn="1"/>
            </p:nvSpPr>
            <p:spPr>
              <a:xfrm>
                <a:off x="14738447"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Rechts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93" name="Groep 192">
                <a:extLst>
                  <a:ext uri="{FF2B5EF4-FFF2-40B4-BE49-F238E27FC236}">
                    <a16:creationId xmlns:a16="http://schemas.microsoft.com/office/drawing/2014/main" id="{4B42004C-4F2D-4B01-AF70-769B5C4BC15C}"/>
                  </a:ext>
                </a:extLst>
              </p:cNvPr>
              <p:cNvGrpSpPr/>
              <p:nvPr userDrawn="1"/>
            </p:nvGrpSpPr>
            <p:grpSpPr>
              <a:xfrm>
                <a:off x="14753632" y="2126415"/>
                <a:ext cx="303259" cy="242330"/>
                <a:chOff x="12939569" y="2116141"/>
                <a:chExt cx="343703" cy="242330"/>
              </a:xfrm>
            </p:grpSpPr>
            <p:cxnSp>
              <p:nvCxnSpPr>
                <p:cNvPr id="201" name="Rechte verbindingslijn 200">
                  <a:extLst>
                    <a:ext uri="{FF2B5EF4-FFF2-40B4-BE49-F238E27FC236}">
                      <a16:creationId xmlns:a16="http://schemas.microsoft.com/office/drawing/2014/main" id="{6433664D-CE84-4F7E-B6BA-32550EDD2379}"/>
                    </a:ext>
                  </a:extLst>
                </p:cNvPr>
                <p:cNvCxnSpPr>
                  <a:cxnSpLocks/>
                </p:cNvCxnSpPr>
                <p:nvPr userDrawn="1"/>
              </p:nvCxnSpPr>
              <p:spPr>
                <a:xfrm>
                  <a:off x="13061085"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2" name="Rechte verbindingslijn 201">
                  <a:extLst>
                    <a:ext uri="{FF2B5EF4-FFF2-40B4-BE49-F238E27FC236}">
                      <a16:creationId xmlns:a16="http://schemas.microsoft.com/office/drawing/2014/main" id="{859B71ED-25DE-4205-BA92-BCD364DC3D51}"/>
                    </a:ext>
                  </a:extLst>
                </p:cNvPr>
                <p:cNvCxnSpPr>
                  <a:cxnSpLocks/>
                </p:cNvCxnSpPr>
                <p:nvPr userDrawn="1"/>
              </p:nvCxnSpPr>
              <p:spPr>
                <a:xfrm>
                  <a:off x="13168424"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3" name="Rechte verbindingslijn 202">
                  <a:extLst>
                    <a:ext uri="{FF2B5EF4-FFF2-40B4-BE49-F238E27FC236}">
                      <a16:creationId xmlns:a16="http://schemas.microsoft.com/office/drawing/2014/main" id="{ED8C8FBC-81EA-445F-8BE1-969787B8F45B}"/>
                    </a:ext>
                  </a:extLst>
                </p:cNvPr>
                <p:cNvCxnSpPr>
                  <a:cxnSpLocks/>
                </p:cNvCxnSpPr>
                <p:nvPr userDrawn="1"/>
              </p:nvCxnSpPr>
              <p:spPr>
                <a:xfrm flipH="1" flipV="1">
                  <a:off x="12939569" y="2198451"/>
                  <a:ext cx="223870"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F61AFC4B-BEEC-4CD4-90E0-D856CE2F0C9C}"/>
                    </a:ext>
                  </a:extLst>
                </p:cNvPr>
                <p:cNvCxnSpPr>
                  <a:cxnSpLocks/>
                </p:cNvCxnSpPr>
                <p:nvPr userDrawn="1"/>
              </p:nvCxnSpPr>
              <p:spPr>
                <a:xfrm flipH="1" flipV="1">
                  <a:off x="12948758" y="2283882"/>
                  <a:ext cx="214677" cy="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05" name="Rechthoek 204">
                  <a:extLst>
                    <a:ext uri="{FF2B5EF4-FFF2-40B4-BE49-F238E27FC236}">
                      <a16:creationId xmlns:a16="http://schemas.microsoft.com/office/drawing/2014/main" id="{B8E543DF-AB53-45EE-953E-A3FED1AC85BC}"/>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94" name="Rechthoek 193">
                <a:extLst>
                  <a:ext uri="{FF2B5EF4-FFF2-40B4-BE49-F238E27FC236}">
                    <a16:creationId xmlns:a16="http://schemas.microsoft.com/office/drawing/2014/main" id="{09DA1A71-0B7C-4FE4-B5F8-6E347BE86EFE}"/>
                  </a:ext>
                </a:extLst>
              </p:cNvPr>
              <p:cNvSpPr/>
              <p:nvPr userDrawn="1"/>
            </p:nvSpPr>
            <p:spPr>
              <a:xfrm>
                <a:off x="14860843"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Tijdelijke aanduiding voor tekst 7">
                <a:extLst>
                  <a:ext uri="{FF2B5EF4-FFF2-40B4-BE49-F238E27FC236}">
                    <a16:creationId xmlns:a16="http://schemas.microsoft.com/office/drawing/2014/main" id="{FF049502-358A-4AC6-9D5A-057DB7C86681}"/>
                  </a:ext>
                </a:extLst>
              </p:cNvPr>
              <p:cNvSpPr txBox="1">
                <a:spLocks/>
              </p:cNvSpPr>
              <p:nvPr userDrawn="1"/>
            </p:nvSpPr>
            <p:spPr>
              <a:xfrm rot="16200000">
                <a:off x="13564821" y="204213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6" name="Tijdelijke aanduiding voor tekst 7">
                <a:extLst>
                  <a:ext uri="{FF2B5EF4-FFF2-40B4-BE49-F238E27FC236}">
                    <a16:creationId xmlns:a16="http://schemas.microsoft.com/office/drawing/2014/main" id="{BC449806-0F04-4D31-AB27-5DE005780E48}"/>
                  </a:ext>
                </a:extLst>
              </p:cNvPr>
              <p:cNvSpPr txBox="1">
                <a:spLocks/>
              </p:cNvSpPr>
              <p:nvPr userDrawn="1"/>
            </p:nvSpPr>
            <p:spPr>
              <a:xfrm rot="16200000" flipV="1">
                <a:off x="13920722" y="2259778"/>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7" name="Tijdelijke aanduiding voor tekst 7">
                <a:extLst>
                  <a:ext uri="{FF2B5EF4-FFF2-40B4-BE49-F238E27FC236}">
                    <a16:creationId xmlns:a16="http://schemas.microsoft.com/office/drawing/2014/main" id="{39850820-8256-46D1-994E-57AED12D55BB}"/>
                  </a:ext>
                </a:extLst>
              </p:cNvPr>
              <p:cNvSpPr txBox="1">
                <a:spLocks/>
              </p:cNvSpPr>
              <p:nvPr userDrawn="1"/>
            </p:nvSpPr>
            <p:spPr>
              <a:xfrm flipV="1">
                <a:off x="14249111" y="210365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8" name="Tijdelijke aanduiding voor tekst 7">
                <a:extLst>
                  <a:ext uri="{FF2B5EF4-FFF2-40B4-BE49-F238E27FC236}">
                    <a16:creationId xmlns:a16="http://schemas.microsoft.com/office/drawing/2014/main" id="{AC1D49FE-BEF7-4AF6-9077-01DD2E429C8F}"/>
                  </a:ext>
                </a:extLst>
              </p:cNvPr>
              <p:cNvSpPr txBox="1">
                <a:spLocks/>
              </p:cNvSpPr>
              <p:nvPr userDrawn="1"/>
            </p:nvSpPr>
            <p:spPr>
              <a:xfrm rot="10800000" flipV="1">
                <a:off x="14942656" y="219129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9" name="Tijdelijke aanduiding voor tekst 7">
                <a:extLst>
                  <a:ext uri="{FF2B5EF4-FFF2-40B4-BE49-F238E27FC236}">
                    <a16:creationId xmlns:a16="http://schemas.microsoft.com/office/drawing/2014/main" id="{146C0307-0931-4C10-8E99-5EBF64D93DBB}"/>
                  </a:ext>
                </a:extLst>
              </p:cNvPr>
              <p:cNvSpPr txBox="1">
                <a:spLocks/>
              </p:cNvSpPr>
              <p:nvPr userDrawn="1"/>
            </p:nvSpPr>
            <p:spPr>
              <a:xfrm flipV="1">
                <a:off x="13118717" y="2258392"/>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200" name="Tijdelijke aanduiding voor tekst 7">
                <a:extLst>
                  <a:ext uri="{FF2B5EF4-FFF2-40B4-BE49-F238E27FC236}">
                    <a16:creationId xmlns:a16="http://schemas.microsoft.com/office/drawing/2014/main" id="{E7AAA9FA-C389-4CD0-BDAF-CD5B0F679C03}"/>
                  </a:ext>
                </a:extLst>
              </p:cNvPr>
              <p:cNvSpPr txBox="1">
                <a:spLocks/>
              </p:cNvSpPr>
              <p:nvPr userDrawn="1"/>
            </p:nvSpPr>
            <p:spPr>
              <a:xfrm rot="5400000">
                <a:off x="13009888" y="253732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sp>
          <p:nvSpPr>
            <p:cNvPr id="167" name="Rechthoek 166">
              <a:extLst>
                <a:ext uri="{FF2B5EF4-FFF2-40B4-BE49-F238E27FC236}">
                  <a16:creationId xmlns:a16="http://schemas.microsoft.com/office/drawing/2014/main" id="{5D42BE8D-6220-4741-B025-A48CEC9A1D7F}"/>
                </a:ext>
              </a:extLst>
            </p:cNvPr>
            <p:cNvSpPr/>
            <p:nvPr userDrawn="1"/>
          </p:nvSpPr>
          <p:spPr>
            <a:xfrm>
              <a:off x="12854068" y="3730124"/>
              <a:ext cx="519721" cy="692431"/>
            </a:xfrm>
            <a:prstGeom prst="rect">
              <a:avLst/>
            </a:prstGeom>
            <a:solidFill>
              <a:schemeClr val="bg1">
                <a:lumMod val="85000"/>
              </a:schemeClr>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8" name="Rechthoek 167">
              <a:extLst>
                <a:ext uri="{FF2B5EF4-FFF2-40B4-BE49-F238E27FC236}">
                  <a16:creationId xmlns:a16="http://schemas.microsoft.com/office/drawing/2014/main" id="{AF6E9CF6-2961-4C3A-883E-8DC25867DD84}"/>
                </a:ext>
              </a:extLst>
            </p:cNvPr>
            <p:cNvSpPr/>
            <p:nvPr userDrawn="1"/>
          </p:nvSpPr>
          <p:spPr>
            <a:xfrm>
              <a:off x="12964148" y="3806869"/>
              <a:ext cx="298404" cy="24825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69" name="Groep 168">
              <a:extLst>
                <a:ext uri="{FF2B5EF4-FFF2-40B4-BE49-F238E27FC236}">
                  <a16:creationId xmlns:a16="http://schemas.microsoft.com/office/drawing/2014/main" id="{A522570C-ED54-4AB5-852A-ED9A993C53FA}"/>
                </a:ext>
              </a:extLst>
            </p:cNvPr>
            <p:cNvGrpSpPr/>
            <p:nvPr userDrawn="1"/>
          </p:nvGrpSpPr>
          <p:grpSpPr>
            <a:xfrm>
              <a:off x="12964148" y="3812796"/>
              <a:ext cx="298404" cy="242330"/>
              <a:chOff x="12945071" y="2116141"/>
              <a:chExt cx="338201" cy="242330"/>
            </a:xfrm>
          </p:grpSpPr>
          <p:cxnSp>
            <p:nvCxnSpPr>
              <p:cNvPr id="173" name="Rechte verbindingslijn 172">
                <a:extLst>
                  <a:ext uri="{FF2B5EF4-FFF2-40B4-BE49-F238E27FC236}">
                    <a16:creationId xmlns:a16="http://schemas.microsoft.com/office/drawing/2014/main" id="{72DC2A7C-6AE5-4359-B6C6-E8E967ED2451}"/>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4" name="Rechte verbindingslijn 173">
                <a:extLst>
                  <a:ext uri="{FF2B5EF4-FFF2-40B4-BE49-F238E27FC236}">
                    <a16:creationId xmlns:a16="http://schemas.microsoft.com/office/drawing/2014/main" id="{C9FD3D1C-643C-4CD3-8F35-4A9D176A11AF}"/>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5" name="Rechte verbindingslijn 174">
                <a:extLst>
                  <a:ext uri="{FF2B5EF4-FFF2-40B4-BE49-F238E27FC236}">
                    <a16:creationId xmlns:a16="http://schemas.microsoft.com/office/drawing/2014/main" id="{74D80FBF-A419-4748-B63E-B8F03E78BC1D}"/>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6" name="Rechte verbindingslijn 175">
                <a:extLst>
                  <a:ext uri="{FF2B5EF4-FFF2-40B4-BE49-F238E27FC236}">
                    <a16:creationId xmlns:a16="http://schemas.microsoft.com/office/drawing/2014/main" id="{A54642DF-7CAF-4792-B5FC-03A566AA1451}"/>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77" name="Rechthoek 176">
                <a:extLst>
                  <a:ext uri="{FF2B5EF4-FFF2-40B4-BE49-F238E27FC236}">
                    <a16:creationId xmlns:a16="http://schemas.microsoft.com/office/drawing/2014/main" id="{F93D3FE4-FEC5-48FF-97BD-4FBC24A9071D}"/>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70" name="Rechthoek 169">
              <a:extLst>
                <a:ext uri="{FF2B5EF4-FFF2-40B4-BE49-F238E27FC236}">
                  <a16:creationId xmlns:a16="http://schemas.microsoft.com/office/drawing/2014/main" id="{33F871B3-8FAA-48D2-B505-E61A2CDAFBFC}"/>
                </a:ext>
              </a:extLst>
            </p:cNvPr>
            <p:cNvSpPr/>
            <p:nvPr userDrawn="1"/>
          </p:nvSpPr>
          <p:spPr>
            <a:xfrm>
              <a:off x="12939471" y="4149031"/>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sp>
          <p:nvSpPr>
            <p:cNvPr id="171" name="Tijdelijke aanduiding voor tekst 7">
              <a:extLst>
                <a:ext uri="{FF2B5EF4-FFF2-40B4-BE49-F238E27FC236}">
                  <a16:creationId xmlns:a16="http://schemas.microsoft.com/office/drawing/2014/main" id="{C7492C7B-43D4-4F1E-A77D-5CFE8CCE6958}"/>
                </a:ext>
              </a:extLst>
            </p:cNvPr>
            <p:cNvSpPr txBox="1">
              <a:spLocks/>
            </p:cNvSpPr>
            <p:nvPr userDrawn="1"/>
          </p:nvSpPr>
          <p:spPr>
            <a:xfrm flipV="1">
              <a:off x="13117621" y="394477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172" name="Tijdelijke aanduiding voor tekst 7">
              <a:extLst>
                <a:ext uri="{FF2B5EF4-FFF2-40B4-BE49-F238E27FC236}">
                  <a16:creationId xmlns:a16="http://schemas.microsoft.com/office/drawing/2014/main" id="{AF1E6710-C800-40DF-B4E7-03122DDAB0AB}"/>
                </a:ext>
              </a:extLst>
            </p:cNvPr>
            <p:cNvSpPr txBox="1">
              <a:spLocks/>
            </p:cNvSpPr>
            <p:nvPr userDrawn="1"/>
          </p:nvSpPr>
          <p:spPr>
            <a:xfrm rot="5400000">
              <a:off x="13008792" y="422370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userDrawn="1">
            <p:ph type="tbl" sz="quarter" idx="16" hasCustomPrompt="1"/>
          </p:nvPr>
        </p:nvSpPr>
        <p:spPr>
          <a:xfrm>
            <a:off x="534988" y="1963738"/>
            <a:ext cx="11109323" cy="43462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8297504A-5DF6-4825-A12F-63E66BDBEE7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529393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Tekst + Video">
    <p:spTree>
      <p:nvGrpSpPr>
        <p:cNvPr id="1" name=""/>
        <p:cNvGrpSpPr/>
        <p:nvPr/>
      </p:nvGrpSpPr>
      <p:grpSpPr>
        <a:xfrm>
          <a:off x="0" y="0"/>
          <a:ext cx="0" cy="0"/>
          <a:chOff x="0" y="0"/>
          <a:chExt cx="0" cy="0"/>
        </a:xfrm>
      </p:grpSpPr>
      <p:grpSp>
        <p:nvGrpSpPr>
          <p:cNvPr id="83" name="- INSTRUCTIES">
            <a:extLst>
              <a:ext uri="{FF2B5EF4-FFF2-40B4-BE49-F238E27FC236}">
                <a16:creationId xmlns:a16="http://schemas.microsoft.com/office/drawing/2014/main" id="{A86ACC4A-2AB4-43EB-9FEA-242DF0DF4EB6}"/>
              </a:ext>
            </a:extLst>
          </p:cNvPr>
          <p:cNvGrpSpPr/>
          <p:nvPr userDrawn="1"/>
        </p:nvGrpSpPr>
        <p:grpSpPr>
          <a:xfrm>
            <a:off x="12377595" y="0"/>
            <a:ext cx="3693386" cy="6285411"/>
            <a:chOff x="-3786437" y="0"/>
            <a:chExt cx="3693386" cy="6285411"/>
          </a:xfrm>
        </p:grpSpPr>
        <p:sp>
          <p:nvSpPr>
            <p:cNvPr id="84" name="Rechthoek 83">
              <a:extLst>
                <a:ext uri="{FF2B5EF4-FFF2-40B4-BE49-F238E27FC236}">
                  <a16:creationId xmlns:a16="http://schemas.microsoft.com/office/drawing/2014/main" id="{85EE2AF6-919A-4A29-9186-904BDBCF8B7A}"/>
                </a:ext>
              </a:extLst>
            </p:cNvPr>
            <p:cNvSpPr/>
            <p:nvPr userDrawn="1"/>
          </p:nvSpPr>
          <p:spPr>
            <a:xfrm>
              <a:off x="-3786165" y="0"/>
              <a:ext cx="3593091" cy="57437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85" name="Ovaal 84">
              <a:extLst>
                <a:ext uri="{FF2B5EF4-FFF2-40B4-BE49-F238E27FC236}">
                  <a16:creationId xmlns:a16="http://schemas.microsoft.com/office/drawing/2014/main" id="{8C020207-6690-4A22-8EDB-592CFA923AE6}"/>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6" name="Rechthoek 85">
              <a:extLst>
                <a:ext uri="{FF2B5EF4-FFF2-40B4-BE49-F238E27FC236}">
                  <a16:creationId xmlns:a16="http://schemas.microsoft.com/office/drawing/2014/main" id="{7A916EC8-8D16-45A0-804D-B9371F255E14}"/>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E7DCDC82-13A8-4188-B304-65AE2C175E33}"/>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8" name="Rechthoek 87">
              <a:extLst>
                <a:ext uri="{FF2B5EF4-FFF2-40B4-BE49-F238E27FC236}">
                  <a16:creationId xmlns:a16="http://schemas.microsoft.com/office/drawing/2014/main" id="{EE920F3C-4EF4-40D1-9D54-C650371C9176}"/>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9" name="Groep 88">
              <a:extLst>
                <a:ext uri="{FF2B5EF4-FFF2-40B4-BE49-F238E27FC236}">
                  <a16:creationId xmlns:a16="http://schemas.microsoft.com/office/drawing/2014/main" id="{BC07294F-56CE-4CE0-B4C4-EC1F4A2A2A72}"/>
                </a:ext>
              </a:extLst>
            </p:cNvPr>
            <p:cNvGrpSpPr/>
            <p:nvPr userDrawn="1"/>
          </p:nvGrpSpPr>
          <p:grpSpPr>
            <a:xfrm>
              <a:off x="-3311319" y="2164285"/>
              <a:ext cx="825500" cy="209550"/>
              <a:chOff x="13504624" y="2482850"/>
              <a:chExt cx="825500" cy="209550"/>
            </a:xfrm>
          </p:grpSpPr>
          <p:sp>
            <p:nvSpPr>
              <p:cNvPr id="140" name="Rechthoek 139">
                <a:extLst>
                  <a:ext uri="{FF2B5EF4-FFF2-40B4-BE49-F238E27FC236}">
                    <a16:creationId xmlns:a16="http://schemas.microsoft.com/office/drawing/2014/main" id="{18999026-B751-4044-982B-6587FF2221C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41" name="Rechte verbindingslijn 140">
                <a:extLst>
                  <a:ext uri="{FF2B5EF4-FFF2-40B4-BE49-F238E27FC236}">
                    <a16:creationId xmlns:a16="http://schemas.microsoft.com/office/drawing/2014/main" id="{17349DE4-4EA8-4130-A2A9-91C173F4AE4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42" name="Gelijkbenige driehoek 141">
                <a:extLst>
                  <a:ext uri="{FF2B5EF4-FFF2-40B4-BE49-F238E27FC236}">
                    <a16:creationId xmlns:a16="http://schemas.microsoft.com/office/drawing/2014/main" id="{EBA200D2-1B9E-4FED-AF01-431F3A0334A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90" name="Ovaal 89">
              <a:extLst>
                <a:ext uri="{FF2B5EF4-FFF2-40B4-BE49-F238E27FC236}">
                  <a16:creationId xmlns:a16="http://schemas.microsoft.com/office/drawing/2014/main" id="{C017BA05-9B8A-4F28-BAC5-B0A48B500B3A}"/>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BDB7A9A-43AC-4A2A-9BF9-9DBB955FF6A4}"/>
                </a:ext>
              </a:extLst>
            </p:cNvPr>
            <p:cNvSpPr/>
            <p:nvPr userDrawn="1"/>
          </p:nvSpPr>
          <p:spPr>
            <a:xfrm>
              <a:off x="-3319415" y="2553360"/>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FADE313F-0974-48AA-88A2-E24D985A11B2}"/>
                </a:ext>
              </a:extLst>
            </p:cNvPr>
            <p:cNvSpPr/>
            <p:nvPr userDrawn="1"/>
          </p:nvSpPr>
          <p:spPr>
            <a:xfrm>
              <a:off x="-3603587" y="3744237"/>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DE4FC7CD-1088-446F-B6BC-65849BDA1ABE}"/>
                </a:ext>
              </a:extLst>
            </p:cNvPr>
            <p:cNvSpPr/>
            <p:nvPr userDrawn="1"/>
          </p:nvSpPr>
          <p:spPr>
            <a:xfrm>
              <a:off x="-3319415" y="3744238"/>
              <a:ext cx="2944682" cy="81573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94" name="Groep 93">
              <a:extLst>
                <a:ext uri="{FF2B5EF4-FFF2-40B4-BE49-F238E27FC236}">
                  <a16:creationId xmlns:a16="http://schemas.microsoft.com/office/drawing/2014/main" id="{89D1A91B-9DF1-45D0-9FFB-66B1ECA97F5C}"/>
                </a:ext>
              </a:extLst>
            </p:cNvPr>
            <p:cNvGrpSpPr/>
            <p:nvPr userDrawn="1"/>
          </p:nvGrpSpPr>
          <p:grpSpPr>
            <a:xfrm>
              <a:off x="-3408294" y="4681190"/>
              <a:ext cx="622283" cy="612919"/>
              <a:chOff x="12617641" y="3403239"/>
              <a:chExt cx="752963" cy="741634"/>
            </a:xfrm>
          </p:grpSpPr>
          <p:grpSp>
            <p:nvGrpSpPr>
              <p:cNvPr id="124" name="Groep 123">
                <a:extLst>
                  <a:ext uri="{FF2B5EF4-FFF2-40B4-BE49-F238E27FC236}">
                    <a16:creationId xmlns:a16="http://schemas.microsoft.com/office/drawing/2014/main" id="{0751677D-08E1-4F7E-99DA-CA0C32758C12}"/>
                  </a:ext>
                </a:extLst>
              </p:cNvPr>
              <p:cNvGrpSpPr/>
              <p:nvPr userDrawn="1"/>
            </p:nvGrpSpPr>
            <p:grpSpPr>
              <a:xfrm>
                <a:off x="12771550" y="3403239"/>
                <a:ext cx="467156" cy="448491"/>
                <a:chOff x="12782177" y="3403239"/>
                <a:chExt cx="467156" cy="448491"/>
              </a:xfrm>
            </p:grpSpPr>
            <p:grpSp>
              <p:nvGrpSpPr>
                <p:cNvPr id="127" name="Groep 126">
                  <a:extLst>
                    <a:ext uri="{FF2B5EF4-FFF2-40B4-BE49-F238E27FC236}">
                      <a16:creationId xmlns:a16="http://schemas.microsoft.com/office/drawing/2014/main" id="{1233F1E8-92D4-428A-807E-F1AF6479E173}"/>
                    </a:ext>
                  </a:extLst>
                </p:cNvPr>
                <p:cNvGrpSpPr/>
                <p:nvPr userDrawn="1"/>
              </p:nvGrpSpPr>
              <p:grpSpPr>
                <a:xfrm>
                  <a:off x="12782177" y="3403239"/>
                  <a:ext cx="412972" cy="396132"/>
                  <a:chOff x="13554906" y="3320109"/>
                  <a:chExt cx="443912" cy="425811"/>
                </a:xfrm>
              </p:grpSpPr>
              <p:grpSp>
                <p:nvGrpSpPr>
                  <p:cNvPr id="134" name="Groep 133">
                    <a:extLst>
                      <a:ext uri="{FF2B5EF4-FFF2-40B4-BE49-F238E27FC236}">
                        <a16:creationId xmlns:a16="http://schemas.microsoft.com/office/drawing/2014/main" id="{D77BD51C-DEB2-40F4-BFCD-990DA973FCFC}"/>
                      </a:ext>
                    </a:extLst>
                  </p:cNvPr>
                  <p:cNvGrpSpPr/>
                  <p:nvPr userDrawn="1"/>
                </p:nvGrpSpPr>
                <p:grpSpPr>
                  <a:xfrm>
                    <a:off x="13554906" y="3320109"/>
                    <a:ext cx="443912" cy="425811"/>
                    <a:chOff x="12909684" y="1276143"/>
                    <a:chExt cx="443912" cy="425811"/>
                  </a:xfrm>
                </p:grpSpPr>
                <p:sp>
                  <p:nvSpPr>
                    <p:cNvPr id="137" name="Rechthoek 136">
                      <a:extLst>
                        <a:ext uri="{FF2B5EF4-FFF2-40B4-BE49-F238E27FC236}">
                          <a16:creationId xmlns:a16="http://schemas.microsoft.com/office/drawing/2014/main" id="{2F922B24-47B6-42C7-BD25-6D700B4D2FA1}"/>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8" name="Rechthoek 137">
                      <a:extLst>
                        <a:ext uri="{FF2B5EF4-FFF2-40B4-BE49-F238E27FC236}">
                          <a16:creationId xmlns:a16="http://schemas.microsoft.com/office/drawing/2014/main" id="{C77C2E8B-F4C7-4302-8F89-1D3BC37EED5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Ovaal 138">
                      <a:extLst>
                        <a:ext uri="{FF2B5EF4-FFF2-40B4-BE49-F238E27FC236}">
                          <a16:creationId xmlns:a16="http://schemas.microsoft.com/office/drawing/2014/main" id="{9040FDDE-D060-4210-98A8-52B32E1D713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35" name="Afbeelding 134">
                    <a:extLst>
                      <a:ext uri="{FF2B5EF4-FFF2-40B4-BE49-F238E27FC236}">
                        <a16:creationId xmlns:a16="http://schemas.microsoft.com/office/drawing/2014/main" id="{BACCDF22-027F-4481-AC6A-CAC66E83B49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136" name="Afbeelding 135">
                    <a:extLst>
                      <a:ext uri="{FF2B5EF4-FFF2-40B4-BE49-F238E27FC236}">
                        <a16:creationId xmlns:a16="http://schemas.microsoft.com/office/drawing/2014/main" id="{83DC8BF4-9129-41F7-B5E3-A9022425D6A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128" name="Groep 127">
                  <a:extLst>
                    <a:ext uri="{FF2B5EF4-FFF2-40B4-BE49-F238E27FC236}">
                      <a16:creationId xmlns:a16="http://schemas.microsoft.com/office/drawing/2014/main" id="{A4986C54-C855-49D0-B6D1-4100F0E14C9A}"/>
                    </a:ext>
                  </a:extLst>
                </p:cNvPr>
                <p:cNvGrpSpPr/>
                <p:nvPr userDrawn="1"/>
              </p:nvGrpSpPr>
              <p:grpSpPr>
                <a:xfrm>
                  <a:off x="13103513" y="3705268"/>
                  <a:ext cx="145820" cy="146462"/>
                  <a:chOff x="13096169" y="3602278"/>
                  <a:chExt cx="145820" cy="146462"/>
                </a:xfrm>
              </p:grpSpPr>
              <p:sp>
                <p:nvSpPr>
                  <p:cNvPr id="132" name="Rechthoek 131">
                    <a:extLst>
                      <a:ext uri="{FF2B5EF4-FFF2-40B4-BE49-F238E27FC236}">
                        <a16:creationId xmlns:a16="http://schemas.microsoft.com/office/drawing/2014/main" id="{7D17D59F-D49E-49BD-81E6-E41BF33F8B7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3" name="Rechthoek 132">
                    <a:extLst>
                      <a:ext uri="{FF2B5EF4-FFF2-40B4-BE49-F238E27FC236}">
                        <a16:creationId xmlns:a16="http://schemas.microsoft.com/office/drawing/2014/main" id="{B49D9F17-6B60-4EAC-92B2-DA23CB6C65B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9" name="Groep 128">
                  <a:extLst>
                    <a:ext uri="{FF2B5EF4-FFF2-40B4-BE49-F238E27FC236}">
                      <a16:creationId xmlns:a16="http://schemas.microsoft.com/office/drawing/2014/main" id="{724795C8-58D8-4D38-8388-F4E74D8E6E75}"/>
                    </a:ext>
                  </a:extLst>
                </p:cNvPr>
                <p:cNvGrpSpPr/>
                <p:nvPr userDrawn="1"/>
              </p:nvGrpSpPr>
              <p:grpSpPr>
                <a:xfrm rot="10800000">
                  <a:off x="13061402" y="3665637"/>
                  <a:ext cx="145820" cy="146462"/>
                  <a:chOff x="13096169" y="3602278"/>
                  <a:chExt cx="145820" cy="146462"/>
                </a:xfrm>
              </p:grpSpPr>
              <p:sp>
                <p:nvSpPr>
                  <p:cNvPr id="130" name="Rechthoek 129">
                    <a:extLst>
                      <a:ext uri="{FF2B5EF4-FFF2-40B4-BE49-F238E27FC236}">
                        <a16:creationId xmlns:a16="http://schemas.microsoft.com/office/drawing/2014/main" id="{E5800E1E-CF7F-4F96-A2B5-0AC722F2B79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1" name="Rechthoek 130">
                    <a:extLst>
                      <a:ext uri="{FF2B5EF4-FFF2-40B4-BE49-F238E27FC236}">
                        <a16:creationId xmlns:a16="http://schemas.microsoft.com/office/drawing/2014/main" id="{1215BF2F-6019-4CC9-937C-C860C7991CC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25" name="Rechthoek 124">
                <a:extLst>
                  <a:ext uri="{FF2B5EF4-FFF2-40B4-BE49-F238E27FC236}">
                    <a16:creationId xmlns:a16="http://schemas.microsoft.com/office/drawing/2014/main" id="{A8245723-C404-4F97-84C7-BED041FF5F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26" name="Gelijkbenige driehoek 125">
                <a:extLst>
                  <a:ext uri="{FF2B5EF4-FFF2-40B4-BE49-F238E27FC236}">
                    <a16:creationId xmlns:a16="http://schemas.microsoft.com/office/drawing/2014/main" id="{5F4440B2-CA01-4F1F-B24B-41AC618A07C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C2097F4A-9A44-45C4-B134-4F876F4DF366}"/>
                </a:ext>
              </a:extLst>
            </p:cNvPr>
            <p:cNvGrpSpPr/>
            <p:nvPr userDrawn="1"/>
          </p:nvGrpSpPr>
          <p:grpSpPr>
            <a:xfrm>
              <a:off x="-3314821" y="2981448"/>
              <a:ext cx="1558053" cy="563933"/>
              <a:chOff x="-3314821" y="2981448"/>
              <a:chExt cx="1558053" cy="563933"/>
            </a:xfrm>
          </p:grpSpPr>
          <p:sp>
            <p:nvSpPr>
              <p:cNvPr id="110" name="Rechthoek 109">
                <a:extLst>
                  <a:ext uri="{FF2B5EF4-FFF2-40B4-BE49-F238E27FC236}">
                    <a16:creationId xmlns:a16="http://schemas.microsoft.com/office/drawing/2014/main" id="{E6EA734B-94A8-4105-B2DD-CA8A26E21AFA}"/>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A9B44D33-D309-479D-B1BF-31BE10DA7671}"/>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2" name="Tekstvak 111">
                <a:extLst>
                  <a:ext uri="{FF2B5EF4-FFF2-40B4-BE49-F238E27FC236}">
                    <a16:creationId xmlns:a16="http://schemas.microsoft.com/office/drawing/2014/main" id="{FAFF4F3F-0A8F-4577-9E17-61635BD795E7}"/>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113" name="Tekstvak 112">
                <a:extLst>
                  <a:ext uri="{FF2B5EF4-FFF2-40B4-BE49-F238E27FC236}">
                    <a16:creationId xmlns:a16="http://schemas.microsoft.com/office/drawing/2014/main" id="{9172BB26-175C-4898-8940-5879179F703C}"/>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114" name="Vrije vorm: vorm 113">
                <a:extLst>
                  <a:ext uri="{FF2B5EF4-FFF2-40B4-BE49-F238E27FC236}">
                    <a16:creationId xmlns:a16="http://schemas.microsoft.com/office/drawing/2014/main" id="{39BB1C59-0FF9-40A8-9DDC-3CABAF5A5358}"/>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15" name="Gelijkbenige driehoek 114">
                <a:extLst>
                  <a:ext uri="{FF2B5EF4-FFF2-40B4-BE49-F238E27FC236}">
                    <a16:creationId xmlns:a16="http://schemas.microsoft.com/office/drawing/2014/main" id="{AD58B533-8AAE-4678-A541-1ABB3E141044}"/>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6" name="Groep 115">
                <a:extLst>
                  <a:ext uri="{FF2B5EF4-FFF2-40B4-BE49-F238E27FC236}">
                    <a16:creationId xmlns:a16="http://schemas.microsoft.com/office/drawing/2014/main" id="{CA5842C7-DBB0-4D62-AFDF-6BD874AD9431}"/>
                  </a:ext>
                </a:extLst>
              </p:cNvPr>
              <p:cNvGrpSpPr/>
              <p:nvPr userDrawn="1"/>
            </p:nvGrpSpPr>
            <p:grpSpPr>
              <a:xfrm>
                <a:off x="-3257052" y="3032066"/>
                <a:ext cx="182309" cy="163794"/>
                <a:chOff x="12832541" y="3162395"/>
                <a:chExt cx="219532" cy="197236"/>
              </a:xfrm>
            </p:grpSpPr>
            <p:sp>
              <p:nvSpPr>
                <p:cNvPr id="121" name="Rechthoek 120">
                  <a:extLst>
                    <a:ext uri="{FF2B5EF4-FFF2-40B4-BE49-F238E27FC236}">
                      <a16:creationId xmlns:a16="http://schemas.microsoft.com/office/drawing/2014/main" id="{85403303-ECE8-4653-90D7-0121101EC25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2" name="Rechthoek 121">
                  <a:extLst>
                    <a:ext uri="{FF2B5EF4-FFF2-40B4-BE49-F238E27FC236}">
                      <a16:creationId xmlns:a16="http://schemas.microsoft.com/office/drawing/2014/main" id="{626572F8-38C6-443A-AFD1-F7F8FABC90C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3" name="Rechthoek 122">
                  <a:extLst>
                    <a:ext uri="{FF2B5EF4-FFF2-40B4-BE49-F238E27FC236}">
                      <a16:creationId xmlns:a16="http://schemas.microsoft.com/office/drawing/2014/main" id="{975842D3-A948-4E0B-950B-F94524C295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117" name="Groep 116">
                <a:extLst>
                  <a:ext uri="{FF2B5EF4-FFF2-40B4-BE49-F238E27FC236}">
                    <a16:creationId xmlns:a16="http://schemas.microsoft.com/office/drawing/2014/main" id="{39851C58-B878-49E5-BEEB-C8A7098D4872}"/>
                  </a:ext>
                </a:extLst>
              </p:cNvPr>
              <p:cNvGrpSpPr/>
              <p:nvPr userDrawn="1"/>
            </p:nvGrpSpPr>
            <p:grpSpPr>
              <a:xfrm>
                <a:off x="-3257053" y="3276580"/>
                <a:ext cx="182309" cy="163794"/>
                <a:chOff x="12832541" y="3162395"/>
                <a:chExt cx="219532" cy="197236"/>
              </a:xfrm>
            </p:grpSpPr>
            <p:sp>
              <p:nvSpPr>
                <p:cNvPr id="118" name="Rechthoek 117">
                  <a:extLst>
                    <a:ext uri="{FF2B5EF4-FFF2-40B4-BE49-F238E27FC236}">
                      <a16:creationId xmlns:a16="http://schemas.microsoft.com/office/drawing/2014/main" id="{27B47046-B09A-49FB-9876-0E933344C7AD}"/>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9" name="Rechthoek 118">
                  <a:extLst>
                    <a:ext uri="{FF2B5EF4-FFF2-40B4-BE49-F238E27FC236}">
                      <a16:creationId xmlns:a16="http://schemas.microsoft.com/office/drawing/2014/main" id="{BF192F06-BC11-4050-AEBE-8959ACF7EB6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0" name="Rechthoek 119">
                  <a:extLst>
                    <a:ext uri="{FF2B5EF4-FFF2-40B4-BE49-F238E27FC236}">
                      <a16:creationId xmlns:a16="http://schemas.microsoft.com/office/drawing/2014/main" id="{017FA503-B2AA-4CB3-867B-7C419CF513F0}"/>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96" name="Groep 95">
              <a:extLst>
                <a:ext uri="{FF2B5EF4-FFF2-40B4-BE49-F238E27FC236}">
                  <a16:creationId xmlns:a16="http://schemas.microsoft.com/office/drawing/2014/main" id="{A7F596FF-F1AB-4F55-92BB-4534410C4AB5}"/>
                </a:ext>
              </a:extLst>
            </p:cNvPr>
            <p:cNvGrpSpPr/>
            <p:nvPr userDrawn="1"/>
          </p:nvGrpSpPr>
          <p:grpSpPr>
            <a:xfrm>
              <a:off x="-3310781" y="1231352"/>
              <a:ext cx="311450" cy="308977"/>
              <a:chOff x="-3310781" y="1231352"/>
              <a:chExt cx="311450" cy="308977"/>
            </a:xfrm>
          </p:grpSpPr>
          <p:sp>
            <p:nvSpPr>
              <p:cNvPr id="107" name="Rechthoek 106">
                <a:extLst>
                  <a:ext uri="{FF2B5EF4-FFF2-40B4-BE49-F238E27FC236}">
                    <a16:creationId xmlns:a16="http://schemas.microsoft.com/office/drawing/2014/main" id="{4D77C2CD-076E-4B8D-933F-A9911032C2E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8" name="Vrije vorm 112">
                <a:extLst>
                  <a:ext uri="{FF2B5EF4-FFF2-40B4-BE49-F238E27FC236}">
                    <a16:creationId xmlns:a16="http://schemas.microsoft.com/office/drawing/2014/main" id="{216D88AF-A25F-4731-B92C-3414D7CDD531}"/>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9" name="Vrije vorm 113">
                <a:extLst>
                  <a:ext uri="{FF2B5EF4-FFF2-40B4-BE49-F238E27FC236}">
                    <a16:creationId xmlns:a16="http://schemas.microsoft.com/office/drawing/2014/main" id="{5966A142-8746-410C-8D9A-4615BEEE95DD}"/>
                  </a:ext>
                </a:extLst>
              </p:cNvPr>
              <p:cNvSpPr/>
              <p:nvPr userDrawn="1"/>
            </p:nvSpPr>
            <p:spPr>
              <a:xfrm>
                <a:off x="-3309640" y="1493364"/>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7" name="Rechthoek 96">
              <a:extLst>
                <a:ext uri="{FF2B5EF4-FFF2-40B4-BE49-F238E27FC236}">
                  <a16:creationId xmlns:a16="http://schemas.microsoft.com/office/drawing/2014/main" id="{6BAC3478-CA58-4151-B882-9F9B6481183A}"/>
                </a:ext>
              </a:extLst>
            </p:cNvPr>
            <p:cNvSpPr/>
            <p:nvPr userDrawn="1"/>
          </p:nvSpPr>
          <p:spPr>
            <a:xfrm>
              <a:off x="-3786437" y="545741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98" name="ICOON_info">
              <a:extLst>
                <a:ext uri="{FF2B5EF4-FFF2-40B4-BE49-F238E27FC236}">
                  <a16:creationId xmlns:a16="http://schemas.microsoft.com/office/drawing/2014/main" id="{A782FAA5-03FC-43DB-B07B-96DB889B3D3E}"/>
                </a:ext>
              </a:extLst>
            </p:cNvPr>
            <p:cNvGrpSpPr/>
            <p:nvPr userDrawn="1"/>
          </p:nvGrpSpPr>
          <p:grpSpPr>
            <a:xfrm>
              <a:off x="-376736" y="5324892"/>
              <a:ext cx="283685" cy="283685"/>
              <a:chOff x="-510741" y="5913713"/>
              <a:chExt cx="267555" cy="267555"/>
            </a:xfrm>
          </p:grpSpPr>
          <p:sp>
            <p:nvSpPr>
              <p:cNvPr id="105" name="Ovaal 104">
                <a:extLst>
                  <a:ext uri="{FF2B5EF4-FFF2-40B4-BE49-F238E27FC236}">
                    <a16:creationId xmlns:a16="http://schemas.microsoft.com/office/drawing/2014/main" id="{4F978CED-432E-4525-B383-D7C9C177B65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06" name="Graphic 163" descr="Informatie">
                <a:extLst>
                  <a:ext uri="{FF2B5EF4-FFF2-40B4-BE49-F238E27FC236}">
                    <a16:creationId xmlns:a16="http://schemas.microsoft.com/office/drawing/2014/main" id="{28BD70BA-3E14-42C3-BDDF-D79FDDE06C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99" name="Groep 98">
              <a:extLst>
                <a:ext uri="{FF2B5EF4-FFF2-40B4-BE49-F238E27FC236}">
                  <a16:creationId xmlns:a16="http://schemas.microsoft.com/office/drawing/2014/main" id="{254AD85D-B1A0-43E4-8084-DED3238EB760}"/>
                </a:ext>
              </a:extLst>
            </p:cNvPr>
            <p:cNvGrpSpPr/>
            <p:nvPr userDrawn="1"/>
          </p:nvGrpSpPr>
          <p:grpSpPr>
            <a:xfrm>
              <a:off x="-938434" y="5594788"/>
              <a:ext cx="627798" cy="576693"/>
              <a:chOff x="-938434" y="4570310"/>
              <a:chExt cx="627798" cy="576693"/>
            </a:xfrm>
          </p:grpSpPr>
          <p:grpSp>
            <p:nvGrpSpPr>
              <p:cNvPr id="100" name="Inspireren">
                <a:extLst>
                  <a:ext uri="{FF2B5EF4-FFF2-40B4-BE49-F238E27FC236}">
                    <a16:creationId xmlns:a16="http://schemas.microsoft.com/office/drawing/2014/main" id="{0CEC415E-40CA-4118-9BCB-95CB65D0EEA9}"/>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02" name="Freeform 12">
                  <a:extLst>
                    <a:ext uri="{FF2B5EF4-FFF2-40B4-BE49-F238E27FC236}">
                      <a16:creationId xmlns:a16="http://schemas.microsoft.com/office/drawing/2014/main" id="{AA9A4CBE-1E61-435D-9328-481FD214D400}"/>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3" name="Freeform 13">
                  <a:extLst>
                    <a:ext uri="{FF2B5EF4-FFF2-40B4-BE49-F238E27FC236}">
                      <a16:creationId xmlns:a16="http://schemas.microsoft.com/office/drawing/2014/main" id="{FE519E50-02E0-4F39-89B3-6049B1A1371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4" name="Freeform 14">
                  <a:extLst>
                    <a:ext uri="{FF2B5EF4-FFF2-40B4-BE49-F238E27FC236}">
                      <a16:creationId xmlns:a16="http://schemas.microsoft.com/office/drawing/2014/main" id="{1FBDCB88-00F5-40A4-AB2D-B2529CF91AB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1" name="Tekstvak 100">
                <a:extLst>
                  <a:ext uri="{FF2B5EF4-FFF2-40B4-BE49-F238E27FC236}">
                    <a16:creationId xmlns:a16="http://schemas.microsoft.com/office/drawing/2014/main" id="{EB51D451-E245-4BD4-8BC7-0BDA13DCFC7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AB60D71-1F6C-4276-AF0B-97150E061038}"/>
              </a:ext>
            </a:extLst>
          </p:cNvPr>
          <p:cNvGrpSpPr/>
          <p:nvPr userDrawn="1"/>
        </p:nvGrpSpPr>
        <p:grpSpPr>
          <a:xfrm>
            <a:off x="-3786437" y="-1"/>
            <a:ext cx="3693386" cy="5952132"/>
            <a:chOff x="-3786437" y="-1"/>
            <a:chExt cx="3693386" cy="5952132"/>
          </a:xfrm>
        </p:grpSpPr>
        <p:sp>
          <p:nvSpPr>
            <p:cNvPr id="11" name="Rechthoek 10">
              <a:extLst>
                <a:ext uri="{FF2B5EF4-FFF2-40B4-BE49-F238E27FC236}">
                  <a16:creationId xmlns:a16="http://schemas.microsoft.com/office/drawing/2014/main" id="{92479FE6-259F-458F-B335-0008F5BCD06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2" name="Ovaal 11">
              <a:extLst>
                <a:ext uri="{FF2B5EF4-FFF2-40B4-BE49-F238E27FC236}">
                  <a16:creationId xmlns:a16="http://schemas.microsoft.com/office/drawing/2014/main" id="{FE5A80B5-04CF-4137-9CAB-BA63992A4630}"/>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C8FD5BFE-253A-47B6-8C2C-727A1FDBF679}"/>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4" name="Ovaal 13">
              <a:extLst>
                <a:ext uri="{FF2B5EF4-FFF2-40B4-BE49-F238E27FC236}">
                  <a16:creationId xmlns:a16="http://schemas.microsoft.com/office/drawing/2014/main" id="{89BE166F-53AD-413E-ACC1-DA9ED2C2C045}"/>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 name="Rechthoek 14">
              <a:extLst>
                <a:ext uri="{FF2B5EF4-FFF2-40B4-BE49-F238E27FC236}">
                  <a16:creationId xmlns:a16="http://schemas.microsoft.com/office/drawing/2014/main" id="{ED0DC2A7-470B-4D97-98D0-E31106592EB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 name="Rechthoek 15">
              <a:extLst>
                <a:ext uri="{FF2B5EF4-FFF2-40B4-BE49-F238E27FC236}">
                  <a16:creationId xmlns:a16="http://schemas.microsoft.com/office/drawing/2014/main" id="{A2039501-7D98-4721-B8A6-7AA0BCBC51F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28C2D06-2374-413D-876A-4F0F29FED33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8C2C9E8E-E975-4361-A908-C6ACBBF5CEF0}"/>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A58A39F-DC1C-4916-B88C-6E8B43FFD471}"/>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22C6660D-D393-4277-BD0F-DB32574281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D73DBC3E-0352-412A-B2AF-53E397C1182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167B373E-5508-4556-BE4D-535E05B4445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50D684BD-7489-47CD-AA69-CBDA39AFF89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74A2FC79-4344-4F77-8727-9D718A44DBB5}"/>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D522DA32-B27F-4D63-BEC0-C7F2D206C6A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131A6509-E6B6-4AB9-9BE3-E7EEC3267BF9}"/>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50468D5C-3107-4C5A-857E-BF96F355E0B5}"/>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97D5AA52-7318-4E02-9745-C21E9418A886}"/>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187E2EE5-1408-4ACF-BCB5-C43F6EB98CD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D46E7F9E-BD41-43C8-8C62-5C5ECD23440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1E088CD-488F-4894-8DEF-5D68F02F980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B2BF1EE8-FCA1-476F-AD7A-47C28E525093}"/>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DB313A90-F8CE-4F8E-9E9D-205931A6CF0E}"/>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DECA2FD-1408-47EA-AAB0-4DBDB3DE349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D86D86-6911-40EB-8FBA-E51A091966F7}"/>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0D8AAA3-4BEC-4035-8038-0707D55E4F8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C3E05EC1-93A5-4EDB-82C1-6BD82BBFAF4E}"/>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77ECE9DB-B354-430C-B987-156C73ABAA1A}"/>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77735BDA-9B00-4D8F-A669-42F2227213DC}"/>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09027E5-CE0D-46D1-A577-7B5E74BC6D6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9BBC0849-6389-4B57-B981-7B3CB5C7C11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69A43134-7ACA-4227-9836-945AF0B1E7B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5CA1AB23-F738-441C-A42E-FC403284B78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7DA9D13-51F3-433E-A1F0-E3176C79D7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5B9A338D-8A5C-4688-A382-DD714EB7A29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819E579-B235-4014-BD98-96E2E12A1BF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D6318B47-9668-477C-AA1F-89BB46A83D70}"/>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63250967-EB0A-4ED2-9E29-4E02F59D28C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63B2027F-3856-4541-9CD1-549B60DFEC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DA105AA8-3B2A-4F9C-9C8D-A083B8C894F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258E63B1-2C9D-471C-A23F-B1A43044E0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CF097D92-8409-42E2-93A3-5FB6505A28F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B03B3E04-CB27-4918-A961-3F504A078F1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4E55DC0E-3C7E-474A-BC81-52A3E4A6D54B}"/>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0519D1F6-6F3A-450B-A27C-CF9060D7A3FF}"/>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F403576A-739F-4956-86F2-CAF9209EE78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B1AFC61-9583-441C-AF72-7009E26A54B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21781DDA-2976-4DA9-9EBC-4EA6D1E6F987}"/>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0C2B5CFC-096D-4931-BB9A-6BDFAD25B45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E5338745-9915-40A3-9CA1-6276E0662942}"/>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7B27C056-195D-409C-959D-E6D5956C2BE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83B3772F-93D1-4AE3-935C-79DE108D95F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0FA98315-DA25-42DE-9DB3-22022812C9F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EDF149E9-87A7-46F0-8FEC-2AB0B398EC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40C4BE0-5EDF-4938-B58D-B52B74AD432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90663940-7A6E-427D-A31E-72A76D674E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4C4FE897-8D2E-4F99-89D7-CDBDBB41BE2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C3837366-CFDF-4FAA-A103-1EFC39FA574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3A0B3111-9DEE-47F5-9B46-28C8CA683240}"/>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D971A880-F4B4-48A4-B1E4-7699D74341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8CA0107F-6999-4AC1-A2DA-FC6273EA1B1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FA17708E-E05E-4726-9A5F-D0EF4C2C20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841F6E46-8F42-435D-B23E-C05A3E8CE9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A66BC72-68B4-4F47-AC90-9EFA73A4D2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6978175-7786-412F-897D-E0A0B7563A7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32F05A7-9D23-4BD7-926E-AE7A7AB13774}"/>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BB09C036-56C5-4329-9A28-6EBA8EBF29BC}"/>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0413C3E5-8D73-4FA8-8DD8-4697707FB44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D953AE2D-CBA1-4FC1-91BE-EAD239DA8D89}"/>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9CACD7C1-E6E9-44EA-B577-E4AFABCFB09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31C0EAB3-F2A1-46D0-89F9-418F0D74A2F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8000"/>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7CD4E3B4-D3C5-4AC2-80C6-884C12DC4040}"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Tree>
    <p:extLst>
      <p:ext uri="{BB962C8B-B14F-4D97-AF65-F5344CB8AC3E}">
        <p14:creationId xmlns:p14="http://schemas.microsoft.com/office/powerpoint/2010/main" val="13226959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Video">
    <p:spTree>
      <p:nvGrpSpPr>
        <p:cNvPr id="1" name=""/>
        <p:cNvGrpSpPr/>
        <p:nvPr/>
      </p:nvGrpSpPr>
      <p:grpSpPr>
        <a:xfrm>
          <a:off x="0" y="0"/>
          <a:ext cx="0" cy="0"/>
          <a:chOff x="0" y="0"/>
          <a:chExt cx="0" cy="0"/>
        </a:xfrm>
      </p:grpSpPr>
      <p:grpSp>
        <p:nvGrpSpPr>
          <p:cNvPr id="7" name="- INSTRUCTIES">
            <a:extLst>
              <a:ext uri="{FF2B5EF4-FFF2-40B4-BE49-F238E27FC236}">
                <a16:creationId xmlns:a16="http://schemas.microsoft.com/office/drawing/2014/main" id="{B794F72D-387E-4E6B-81B2-DDC2BBB35FA4}"/>
              </a:ext>
            </a:extLst>
          </p:cNvPr>
          <p:cNvGrpSpPr/>
          <p:nvPr userDrawn="1"/>
        </p:nvGrpSpPr>
        <p:grpSpPr>
          <a:xfrm>
            <a:off x="12377595" y="1"/>
            <a:ext cx="3693386" cy="5080671"/>
            <a:chOff x="-3786437" y="1"/>
            <a:chExt cx="3693386" cy="5080671"/>
          </a:xfrm>
        </p:grpSpPr>
        <p:sp>
          <p:nvSpPr>
            <p:cNvPr id="9" name="Rechthoek 8">
              <a:extLst>
                <a:ext uri="{FF2B5EF4-FFF2-40B4-BE49-F238E27FC236}">
                  <a16:creationId xmlns:a16="http://schemas.microsoft.com/office/drawing/2014/main" id="{4FB54B1F-B34F-45BC-B55E-5FB1F5E77706}"/>
                </a:ext>
              </a:extLst>
            </p:cNvPr>
            <p:cNvSpPr/>
            <p:nvPr userDrawn="1"/>
          </p:nvSpPr>
          <p:spPr>
            <a:xfrm>
              <a:off x="-3786437" y="425267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0" name="Rechthoek 9">
              <a:extLst>
                <a:ext uri="{FF2B5EF4-FFF2-40B4-BE49-F238E27FC236}">
                  <a16:creationId xmlns:a16="http://schemas.microsoft.com/office/drawing/2014/main" id="{735C9CFF-8D54-45D8-AC52-F88BD9855968}"/>
                </a:ext>
              </a:extLst>
            </p:cNvPr>
            <p:cNvSpPr/>
            <p:nvPr userDrawn="1"/>
          </p:nvSpPr>
          <p:spPr>
            <a:xfrm>
              <a:off x="-3786165" y="1"/>
              <a:ext cx="3593091" cy="425267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1" name="Ovaal 10">
              <a:extLst>
                <a:ext uri="{FF2B5EF4-FFF2-40B4-BE49-F238E27FC236}">
                  <a16:creationId xmlns:a16="http://schemas.microsoft.com/office/drawing/2014/main" id="{E81EF8F2-5203-4E31-B124-30FCA5F4B3E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2" name="Rechthoek 11">
              <a:extLst>
                <a:ext uri="{FF2B5EF4-FFF2-40B4-BE49-F238E27FC236}">
                  <a16:creationId xmlns:a16="http://schemas.microsoft.com/office/drawing/2014/main" id="{A84939B6-AD37-4D66-B31B-3D57611CF276}"/>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3" name="Ovaal 12">
              <a:extLst>
                <a:ext uri="{FF2B5EF4-FFF2-40B4-BE49-F238E27FC236}">
                  <a16:creationId xmlns:a16="http://schemas.microsoft.com/office/drawing/2014/main" id="{782EC43C-7275-4D4F-962C-DF43591C1D1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4" name="Rechthoek 13">
              <a:extLst>
                <a:ext uri="{FF2B5EF4-FFF2-40B4-BE49-F238E27FC236}">
                  <a16:creationId xmlns:a16="http://schemas.microsoft.com/office/drawing/2014/main" id="{4CAAE22E-17C0-4914-BE22-B5717F819CB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 name="Groep 14">
              <a:extLst>
                <a:ext uri="{FF2B5EF4-FFF2-40B4-BE49-F238E27FC236}">
                  <a16:creationId xmlns:a16="http://schemas.microsoft.com/office/drawing/2014/main" id="{CFC10BF3-6446-4EC0-84D8-0CAE9FB88494}"/>
                </a:ext>
              </a:extLst>
            </p:cNvPr>
            <p:cNvGrpSpPr/>
            <p:nvPr userDrawn="1"/>
          </p:nvGrpSpPr>
          <p:grpSpPr>
            <a:xfrm>
              <a:off x="-3311319" y="2164285"/>
              <a:ext cx="825500" cy="209550"/>
              <a:chOff x="13504624" y="2482850"/>
              <a:chExt cx="825500" cy="209550"/>
            </a:xfrm>
          </p:grpSpPr>
          <p:sp>
            <p:nvSpPr>
              <p:cNvPr id="48" name="Rechthoek 47">
                <a:extLst>
                  <a:ext uri="{FF2B5EF4-FFF2-40B4-BE49-F238E27FC236}">
                    <a16:creationId xmlns:a16="http://schemas.microsoft.com/office/drawing/2014/main" id="{3F6DDA9B-005D-49F6-8127-47953E6A6E2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49" name="Rechte verbindingslijn 48">
                <a:extLst>
                  <a:ext uri="{FF2B5EF4-FFF2-40B4-BE49-F238E27FC236}">
                    <a16:creationId xmlns:a16="http://schemas.microsoft.com/office/drawing/2014/main" id="{076B3675-9609-44A6-BA89-6F8BF5C9C19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50" name="Gelijkbenige driehoek 49">
                <a:extLst>
                  <a:ext uri="{FF2B5EF4-FFF2-40B4-BE49-F238E27FC236}">
                    <a16:creationId xmlns:a16="http://schemas.microsoft.com/office/drawing/2014/main" id="{68F96BCA-3046-413D-BE51-7C4B2CC2E0C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6" name="Ovaal 15">
              <a:extLst>
                <a:ext uri="{FF2B5EF4-FFF2-40B4-BE49-F238E27FC236}">
                  <a16:creationId xmlns:a16="http://schemas.microsoft.com/office/drawing/2014/main" id="{4D93B628-F400-42A8-B1B2-27D59220F5CB}"/>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DEDA58D1-E4F7-44D4-A32B-813D06C70456}"/>
                </a:ext>
              </a:extLst>
            </p:cNvPr>
            <p:cNvSpPr/>
            <p:nvPr userDrawn="1"/>
          </p:nvSpPr>
          <p:spPr>
            <a:xfrm>
              <a:off x="-3319415" y="2553360"/>
              <a:ext cx="2944682" cy="81374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18" name="Groep 17">
              <a:extLst>
                <a:ext uri="{FF2B5EF4-FFF2-40B4-BE49-F238E27FC236}">
                  <a16:creationId xmlns:a16="http://schemas.microsoft.com/office/drawing/2014/main" id="{C9ABA3E0-D709-42DA-8D4A-F2643079485D}"/>
                </a:ext>
              </a:extLst>
            </p:cNvPr>
            <p:cNvGrpSpPr/>
            <p:nvPr userDrawn="1"/>
          </p:nvGrpSpPr>
          <p:grpSpPr>
            <a:xfrm>
              <a:off x="-3408294" y="3489160"/>
              <a:ext cx="622283" cy="612920"/>
              <a:chOff x="12617641" y="3403239"/>
              <a:chExt cx="752963" cy="741634"/>
            </a:xfrm>
          </p:grpSpPr>
          <p:grpSp>
            <p:nvGrpSpPr>
              <p:cNvPr id="32" name="Groep 31">
                <a:extLst>
                  <a:ext uri="{FF2B5EF4-FFF2-40B4-BE49-F238E27FC236}">
                    <a16:creationId xmlns:a16="http://schemas.microsoft.com/office/drawing/2014/main" id="{25DEECF2-ABEB-4D86-9864-FA8184177EB5}"/>
                  </a:ext>
                </a:extLst>
              </p:cNvPr>
              <p:cNvGrpSpPr/>
              <p:nvPr userDrawn="1"/>
            </p:nvGrpSpPr>
            <p:grpSpPr>
              <a:xfrm>
                <a:off x="12771530" y="3403239"/>
                <a:ext cx="467176" cy="448491"/>
                <a:chOff x="12782157" y="3403239"/>
                <a:chExt cx="467176" cy="448491"/>
              </a:xfrm>
            </p:grpSpPr>
            <p:grpSp>
              <p:nvGrpSpPr>
                <p:cNvPr id="35" name="Groep 34">
                  <a:extLst>
                    <a:ext uri="{FF2B5EF4-FFF2-40B4-BE49-F238E27FC236}">
                      <a16:creationId xmlns:a16="http://schemas.microsoft.com/office/drawing/2014/main" id="{AE353C19-73A1-484A-B90E-85E4B5E7A79B}"/>
                    </a:ext>
                  </a:extLst>
                </p:cNvPr>
                <p:cNvGrpSpPr/>
                <p:nvPr userDrawn="1"/>
              </p:nvGrpSpPr>
              <p:grpSpPr>
                <a:xfrm>
                  <a:off x="12782157" y="3403239"/>
                  <a:ext cx="412976" cy="396132"/>
                  <a:chOff x="13554906" y="3320109"/>
                  <a:chExt cx="443917" cy="425811"/>
                </a:xfrm>
              </p:grpSpPr>
              <p:grpSp>
                <p:nvGrpSpPr>
                  <p:cNvPr id="42" name="Groep 41">
                    <a:extLst>
                      <a:ext uri="{FF2B5EF4-FFF2-40B4-BE49-F238E27FC236}">
                        <a16:creationId xmlns:a16="http://schemas.microsoft.com/office/drawing/2014/main" id="{4087B328-E12C-4B5C-BFB5-AF44AE7FB811}"/>
                      </a:ext>
                    </a:extLst>
                  </p:cNvPr>
                  <p:cNvGrpSpPr/>
                  <p:nvPr userDrawn="1"/>
                </p:nvGrpSpPr>
                <p:grpSpPr>
                  <a:xfrm>
                    <a:off x="13554906" y="3320109"/>
                    <a:ext cx="443917" cy="425811"/>
                    <a:chOff x="12909684" y="1276143"/>
                    <a:chExt cx="443917" cy="425811"/>
                  </a:xfrm>
                </p:grpSpPr>
                <p:sp>
                  <p:nvSpPr>
                    <p:cNvPr id="45" name="Rechthoek 44">
                      <a:extLst>
                        <a:ext uri="{FF2B5EF4-FFF2-40B4-BE49-F238E27FC236}">
                          <a16:creationId xmlns:a16="http://schemas.microsoft.com/office/drawing/2014/main" id="{3AC426FC-824E-4A36-BA66-8F70D8821880}"/>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DE63C809-18D8-48FC-BB1F-18E87500E48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7" name="Ovaal 46">
                      <a:extLst>
                        <a:ext uri="{FF2B5EF4-FFF2-40B4-BE49-F238E27FC236}">
                          <a16:creationId xmlns:a16="http://schemas.microsoft.com/office/drawing/2014/main" id="{071FB5CF-C272-4338-99EA-4F5E88A0964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3" name="Afbeelding 42">
                    <a:extLst>
                      <a:ext uri="{FF2B5EF4-FFF2-40B4-BE49-F238E27FC236}">
                        <a16:creationId xmlns:a16="http://schemas.microsoft.com/office/drawing/2014/main" id="{356D7BF8-31A4-4905-B981-972991C2908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4" name="Afbeelding 43">
                    <a:extLst>
                      <a:ext uri="{FF2B5EF4-FFF2-40B4-BE49-F238E27FC236}">
                        <a16:creationId xmlns:a16="http://schemas.microsoft.com/office/drawing/2014/main" id="{D959F068-D525-4FFA-9481-870F8FEA207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6" name="Groep 35">
                  <a:extLst>
                    <a:ext uri="{FF2B5EF4-FFF2-40B4-BE49-F238E27FC236}">
                      <a16:creationId xmlns:a16="http://schemas.microsoft.com/office/drawing/2014/main" id="{6DC0D616-37C6-4A0D-B4C7-CCBCDCD1898B}"/>
                    </a:ext>
                  </a:extLst>
                </p:cNvPr>
                <p:cNvGrpSpPr/>
                <p:nvPr userDrawn="1"/>
              </p:nvGrpSpPr>
              <p:grpSpPr>
                <a:xfrm>
                  <a:off x="13103513" y="3705268"/>
                  <a:ext cx="145820" cy="146462"/>
                  <a:chOff x="13096169" y="3602278"/>
                  <a:chExt cx="145820" cy="146462"/>
                </a:xfrm>
              </p:grpSpPr>
              <p:sp>
                <p:nvSpPr>
                  <p:cNvPr id="40" name="Rechthoek 39">
                    <a:extLst>
                      <a:ext uri="{FF2B5EF4-FFF2-40B4-BE49-F238E27FC236}">
                        <a16:creationId xmlns:a16="http://schemas.microsoft.com/office/drawing/2014/main" id="{24B94BD6-6A2C-4A46-84F6-0F9DE232D3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514D6859-BD3C-4F67-8B48-266D2B9054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7" name="Groep 36">
                  <a:extLst>
                    <a:ext uri="{FF2B5EF4-FFF2-40B4-BE49-F238E27FC236}">
                      <a16:creationId xmlns:a16="http://schemas.microsoft.com/office/drawing/2014/main" id="{C16DD553-900B-4F72-9565-9B65F6AC22E3}"/>
                    </a:ext>
                  </a:extLst>
                </p:cNvPr>
                <p:cNvGrpSpPr/>
                <p:nvPr userDrawn="1"/>
              </p:nvGrpSpPr>
              <p:grpSpPr>
                <a:xfrm rot="10800000">
                  <a:off x="13061402" y="3665637"/>
                  <a:ext cx="145820" cy="146462"/>
                  <a:chOff x="13096169" y="3602278"/>
                  <a:chExt cx="145820" cy="146462"/>
                </a:xfrm>
              </p:grpSpPr>
              <p:sp>
                <p:nvSpPr>
                  <p:cNvPr id="38" name="Rechthoek 37">
                    <a:extLst>
                      <a:ext uri="{FF2B5EF4-FFF2-40B4-BE49-F238E27FC236}">
                        <a16:creationId xmlns:a16="http://schemas.microsoft.com/office/drawing/2014/main" id="{27E86EA3-6B04-45B7-8A35-BDF167EA0E5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3AEAF63E-3B77-4729-ACDC-E8CE7BE617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3" name="Rechthoek 32">
                <a:extLst>
                  <a:ext uri="{FF2B5EF4-FFF2-40B4-BE49-F238E27FC236}">
                    <a16:creationId xmlns:a16="http://schemas.microsoft.com/office/drawing/2014/main" id="{8160E21C-E41D-409F-BF06-92DF9CD9FB4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4" name="Gelijkbenige driehoek 33">
                <a:extLst>
                  <a:ext uri="{FF2B5EF4-FFF2-40B4-BE49-F238E27FC236}">
                    <a16:creationId xmlns:a16="http://schemas.microsoft.com/office/drawing/2014/main" id="{E0875363-B837-48AB-8633-5131A1D8B6B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 name="ICOON_info">
              <a:extLst>
                <a:ext uri="{FF2B5EF4-FFF2-40B4-BE49-F238E27FC236}">
                  <a16:creationId xmlns:a16="http://schemas.microsoft.com/office/drawing/2014/main" id="{88462437-73D2-4E0F-90BD-EEA732542BDA}"/>
                </a:ext>
              </a:extLst>
            </p:cNvPr>
            <p:cNvGrpSpPr/>
            <p:nvPr userDrawn="1"/>
          </p:nvGrpSpPr>
          <p:grpSpPr>
            <a:xfrm>
              <a:off x="-376736" y="4123176"/>
              <a:ext cx="283685" cy="283685"/>
              <a:chOff x="-510741" y="5913713"/>
              <a:chExt cx="267555" cy="267555"/>
            </a:xfrm>
          </p:grpSpPr>
          <p:sp>
            <p:nvSpPr>
              <p:cNvPr id="30" name="Ovaal 29">
                <a:extLst>
                  <a:ext uri="{FF2B5EF4-FFF2-40B4-BE49-F238E27FC236}">
                    <a16:creationId xmlns:a16="http://schemas.microsoft.com/office/drawing/2014/main" id="{7E037F73-1497-4F49-9ECE-014902BC166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31" name="Graphic 163" descr="Informatie">
                <a:extLst>
                  <a:ext uri="{FF2B5EF4-FFF2-40B4-BE49-F238E27FC236}">
                    <a16:creationId xmlns:a16="http://schemas.microsoft.com/office/drawing/2014/main" id="{5F0221B7-8074-40D0-9C44-708FC00A647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0" name="Video icoon">
              <a:extLst>
                <a:ext uri="{FF2B5EF4-FFF2-40B4-BE49-F238E27FC236}">
                  <a16:creationId xmlns:a16="http://schemas.microsoft.com/office/drawing/2014/main" id="{EAF83584-E0E3-4E88-AB2F-DECE047573DF}"/>
                </a:ext>
              </a:extLst>
            </p:cNvPr>
            <p:cNvGrpSpPr/>
            <p:nvPr userDrawn="1"/>
          </p:nvGrpSpPr>
          <p:grpSpPr>
            <a:xfrm>
              <a:off x="-3310781" y="1231352"/>
              <a:ext cx="311450" cy="313414"/>
              <a:chOff x="8066315" y="1676399"/>
              <a:chExt cx="1371600" cy="1380253"/>
            </a:xfrm>
          </p:grpSpPr>
          <p:sp>
            <p:nvSpPr>
              <p:cNvPr id="27" name="Rechthoek 26">
                <a:extLst>
                  <a:ext uri="{FF2B5EF4-FFF2-40B4-BE49-F238E27FC236}">
                    <a16:creationId xmlns:a16="http://schemas.microsoft.com/office/drawing/2014/main" id="{61A30B18-73B2-4774-A270-D316AA7C0D28}"/>
                  </a:ext>
                </a:extLst>
              </p:cNvPr>
              <p:cNvSpPr/>
              <p:nvPr userDrawn="1"/>
            </p:nvSpPr>
            <p:spPr>
              <a:xfrm>
                <a:off x="8066315" y="1676399"/>
                <a:ext cx="1360714" cy="1360713"/>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8" name="Vrije vorm 112">
                <a:extLst>
                  <a:ext uri="{FF2B5EF4-FFF2-40B4-BE49-F238E27FC236}">
                    <a16:creationId xmlns:a16="http://schemas.microsoft.com/office/drawing/2014/main" id="{16A1C050-87E2-4D24-BB7C-5FD3762D60FF}"/>
                  </a:ext>
                </a:extLst>
              </p:cNvPr>
              <p:cNvSpPr/>
              <p:nvPr userDrawn="1"/>
            </p:nvSpPr>
            <p:spPr>
              <a:xfrm>
                <a:off x="8077201" y="1676399"/>
                <a:ext cx="1360714" cy="206831"/>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9" name="Vrije vorm 113">
                <a:extLst>
                  <a:ext uri="{FF2B5EF4-FFF2-40B4-BE49-F238E27FC236}">
                    <a16:creationId xmlns:a16="http://schemas.microsoft.com/office/drawing/2014/main" id="{1B9A7E47-D599-4AEF-A2EB-94C2F60F6693}"/>
                  </a:ext>
                </a:extLst>
              </p:cNvPr>
              <p:cNvSpPr/>
              <p:nvPr userDrawn="1"/>
            </p:nvSpPr>
            <p:spPr>
              <a:xfrm>
                <a:off x="8071339" y="2849823"/>
                <a:ext cx="1360714" cy="206829"/>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9D76B1FE-2C66-496B-BFC7-96ADA5CF7732}"/>
                </a:ext>
              </a:extLst>
            </p:cNvPr>
            <p:cNvGrpSpPr/>
            <p:nvPr userDrawn="1"/>
          </p:nvGrpSpPr>
          <p:grpSpPr>
            <a:xfrm>
              <a:off x="-938434" y="4390049"/>
              <a:ext cx="627798" cy="576693"/>
              <a:chOff x="-938434" y="4570310"/>
              <a:chExt cx="627798" cy="576693"/>
            </a:xfrm>
          </p:grpSpPr>
          <p:grpSp>
            <p:nvGrpSpPr>
              <p:cNvPr id="22" name="Inspireren">
                <a:extLst>
                  <a:ext uri="{FF2B5EF4-FFF2-40B4-BE49-F238E27FC236}">
                    <a16:creationId xmlns:a16="http://schemas.microsoft.com/office/drawing/2014/main" id="{292931FF-AF8D-48CC-A448-8289091A5E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4" name="Freeform 12">
                  <a:extLst>
                    <a:ext uri="{FF2B5EF4-FFF2-40B4-BE49-F238E27FC236}">
                      <a16:creationId xmlns:a16="http://schemas.microsoft.com/office/drawing/2014/main" id="{538419F7-6407-43A2-8256-16F5106FA59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 name="Freeform 13">
                  <a:extLst>
                    <a:ext uri="{FF2B5EF4-FFF2-40B4-BE49-F238E27FC236}">
                      <a16:creationId xmlns:a16="http://schemas.microsoft.com/office/drawing/2014/main" id="{CF1392AE-C2E8-4E1A-878F-96930C131FF8}"/>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 name="Freeform 14">
                  <a:extLst>
                    <a:ext uri="{FF2B5EF4-FFF2-40B4-BE49-F238E27FC236}">
                      <a16:creationId xmlns:a16="http://schemas.microsoft.com/office/drawing/2014/main" id="{41399C60-9AE9-4E95-A92D-7997C43CE90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3" name="Tekstvak 22">
                <a:extLst>
                  <a:ext uri="{FF2B5EF4-FFF2-40B4-BE49-F238E27FC236}">
                    <a16:creationId xmlns:a16="http://schemas.microsoft.com/office/drawing/2014/main" id="{6729557B-EC3F-48B6-91A0-92595AFC8ED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7999"/>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4320C8A5-7226-4518-9EE9-0070973E125C}"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5977497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Instagram #1">
    <p:bg>
      <p:bgPr>
        <a:solidFill>
          <a:schemeClr val="bg1"/>
        </a:solidFill>
        <a:effectLst/>
      </p:bgPr>
    </p:bg>
    <p:spTree>
      <p:nvGrpSpPr>
        <p:cNvPr id="1" name=""/>
        <p:cNvGrpSpPr/>
        <p:nvPr/>
      </p:nvGrpSpPr>
      <p:grpSpPr>
        <a:xfrm>
          <a:off x="0" y="0"/>
          <a:ext cx="0" cy="0"/>
          <a:chOff x="0" y="0"/>
          <a:chExt cx="0" cy="0"/>
        </a:xfrm>
      </p:grpSpPr>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#1</a:t>
            </a:r>
            <a:endParaRPr lang="nl-NL" sz="1400" b="1" cap="all" spc="0" baseline="0" dirty="0">
              <a:solidFill>
                <a:sysClr val="windowText" lastClr="000000"/>
              </a:solidFill>
              <a:latin typeface="+mn-lt"/>
              <a:cs typeface="Calibri" panose="020F0502020204030204" pitchFamily="34" charset="0"/>
            </a:endParaRPr>
          </a:p>
        </p:txBody>
      </p:sp>
      <p:grpSp>
        <p:nvGrpSpPr>
          <p:cNvPr id="369" name="Groep 368">
            <a:extLst>
              <a:ext uri="{FF2B5EF4-FFF2-40B4-BE49-F238E27FC236}">
                <a16:creationId xmlns:a16="http://schemas.microsoft.com/office/drawing/2014/main" id="{7443093D-2101-4339-B4EB-66E36695F558}"/>
              </a:ext>
            </a:extLst>
          </p:cNvPr>
          <p:cNvGrpSpPr/>
          <p:nvPr userDrawn="1"/>
        </p:nvGrpSpPr>
        <p:grpSpPr>
          <a:xfrm>
            <a:off x="4975824" y="1050843"/>
            <a:ext cx="2240351" cy="4668143"/>
            <a:chOff x="4975824" y="1050843"/>
            <a:chExt cx="2240351" cy="4668143"/>
          </a:xfrm>
        </p:grpSpPr>
        <p:sp>
          <p:nvSpPr>
            <p:cNvPr id="240" name="Vrije vorm: vorm 239">
              <a:extLst>
                <a:ext uri="{FF2B5EF4-FFF2-40B4-BE49-F238E27FC236}">
                  <a16:creationId xmlns:a16="http://schemas.microsoft.com/office/drawing/2014/main" id="{4C44C07D-F149-43A8-B126-89833CB3341B}"/>
                </a:ext>
              </a:extLst>
            </p:cNvPr>
            <p:cNvSpPr/>
            <p:nvPr/>
          </p:nvSpPr>
          <p:spPr>
            <a:xfrm>
              <a:off x="5024064" y="1063199"/>
              <a:ext cx="2178982" cy="4636605"/>
            </a:xfrm>
            <a:custGeom>
              <a:avLst/>
              <a:gdLst>
                <a:gd name="connsiteX0" fmla="*/ 0 w 2149590"/>
                <a:gd name="connsiteY0" fmla="*/ 4323159 h 4566531"/>
                <a:gd name="connsiteX1" fmla="*/ 0 w 2149590"/>
                <a:gd name="connsiteY1" fmla="*/ 243373 h 4566531"/>
                <a:gd name="connsiteX2" fmla="*/ 243373 w 2149590"/>
                <a:gd name="connsiteY2" fmla="*/ 0 h 4566531"/>
                <a:gd name="connsiteX3" fmla="*/ 1906218 w 2149590"/>
                <a:gd name="connsiteY3" fmla="*/ 0 h 4566531"/>
                <a:gd name="connsiteX4" fmla="*/ 2149591 w 2149590"/>
                <a:gd name="connsiteY4" fmla="*/ 243373 h 4566531"/>
                <a:gd name="connsiteX5" fmla="*/ 2149591 w 2149590"/>
                <a:gd name="connsiteY5" fmla="*/ 4323159 h 4566531"/>
                <a:gd name="connsiteX6" fmla="*/ 1906218 w 2149590"/>
                <a:gd name="connsiteY6" fmla="*/ 4566532 h 4566531"/>
                <a:gd name="connsiteX7" fmla="*/ 243373 w 2149590"/>
                <a:gd name="connsiteY7" fmla="*/ 4566532 h 4566531"/>
                <a:gd name="connsiteX8" fmla="*/ 0 w 2149590"/>
                <a:gd name="connsiteY8" fmla="*/ 4323159 h 456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590" h="4566531">
                  <a:moveTo>
                    <a:pt x="0" y="4323159"/>
                  </a:moveTo>
                  <a:lnTo>
                    <a:pt x="0" y="243373"/>
                  </a:lnTo>
                  <a:cubicBezTo>
                    <a:pt x="0" y="109098"/>
                    <a:pt x="109098" y="0"/>
                    <a:pt x="243373" y="0"/>
                  </a:cubicBezTo>
                  <a:lnTo>
                    <a:pt x="1906218" y="0"/>
                  </a:lnTo>
                  <a:cubicBezTo>
                    <a:pt x="2040493" y="0"/>
                    <a:pt x="2149591" y="109098"/>
                    <a:pt x="2149591" y="243373"/>
                  </a:cubicBezTo>
                  <a:lnTo>
                    <a:pt x="2149591" y="4323159"/>
                  </a:lnTo>
                  <a:cubicBezTo>
                    <a:pt x="2149591" y="4457434"/>
                    <a:pt x="2040493" y="4566532"/>
                    <a:pt x="1906218" y="4566532"/>
                  </a:cubicBezTo>
                  <a:lnTo>
                    <a:pt x="243373" y="4566532"/>
                  </a:lnTo>
                  <a:cubicBezTo>
                    <a:pt x="109098" y="4566532"/>
                    <a:pt x="0" y="4457434"/>
                    <a:pt x="0" y="4323159"/>
                  </a:cubicBezTo>
                  <a:close/>
                </a:path>
              </a:pathLst>
            </a:custGeom>
            <a:solidFill>
              <a:schemeClr val="bg1"/>
            </a:solidFill>
            <a:ln w="11973" cap="flat">
              <a:noFill/>
              <a:prstDash val="solid"/>
              <a:miter/>
            </a:ln>
          </p:spPr>
          <p:txBody>
            <a:bodyPr rtlCol="0" anchor="ctr"/>
            <a:lstStyle/>
            <a:p>
              <a:endParaRPr lang="nl-NL" dirty="0"/>
            </a:p>
          </p:txBody>
        </p:sp>
        <p:sp>
          <p:nvSpPr>
            <p:cNvPr id="325" name="Rechthoek: afgeronde bovenhoeken 324">
              <a:extLst>
                <a:ext uri="{FF2B5EF4-FFF2-40B4-BE49-F238E27FC236}">
                  <a16:creationId xmlns:a16="http://schemas.microsoft.com/office/drawing/2014/main" id="{93FBA848-29FE-4872-BAA6-E6CE1F6D33C5}"/>
                </a:ext>
              </a:extLst>
            </p:cNvPr>
            <p:cNvSpPr/>
            <p:nvPr userDrawn="1"/>
          </p:nvSpPr>
          <p:spPr>
            <a:xfrm rot="10800000">
              <a:off x="5010934" y="1050843"/>
              <a:ext cx="2192111" cy="595551"/>
            </a:xfrm>
            <a:prstGeom prst="round2SameRect">
              <a:avLst>
                <a:gd name="adj1" fmla="val 16667"/>
                <a:gd name="adj2" fmla="val 29527"/>
              </a:avLst>
            </a:prstGeom>
            <a:solidFill>
              <a:srgbClr val="F2F2F2"/>
            </a:solidFill>
            <a:ln w="11973" cap="flat">
              <a:noFill/>
              <a:prstDash val="solid"/>
              <a:miter/>
            </a:ln>
          </p:spPr>
          <p:txBody>
            <a:bodyPr rtlCol="0" anchor="ctr"/>
            <a:lstStyle/>
            <a:p>
              <a:endParaRPr lang="nl-NL" dirty="0"/>
            </a:p>
          </p:txBody>
        </p:sp>
        <p:grpSp>
          <p:nvGrpSpPr>
            <p:cNvPr id="257" name="Graphic 1">
              <a:extLst>
                <a:ext uri="{FF2B5EF4-FFF2-40B4-BE49-F238E27FC236}">
                  <a16:creationId xmlns:a16="http://schemas.microsoft.com/office/drawing/2014/main" id="{A2867FD5-3096-4583-97F9-E2CCC21BCB97}"/>
                </a:ext>
              </a:extLst>
            </p:cNvPr>
            <p:cNvGrpSpPr/>
            <p:nvPr/>
          </p:nvGrpSpPr>
          <p:grpSpPr>
            <a:xfrm>
              <a:off x="7004711" y="5172357"/>
              <a:ext cx="19444" cy="87644"/>
              <a:chOff x="6978237" y="5180690"/>
              <a:chExt cx="19182" cy="86319"/>
            </a:xfrm>
            <a:solidFill>
              <a:srgbClr val="9D9D9D"/>
            </a:solidFill>
          </p:grpSpPr>
          <p:sp>
            <p:nvSpPr>
              <p:cNvPr id="320" name="Vrije vorm: vorm 319">
                <a:extLst>
                  <a:ext uri="{FF2B5EF4-FFF2-40B4-BE49-F238E27FC236}">
                    <a16:creationId xmlns:a16="http://schemas.microsoft.com/office/drawing/2014/main" id="{9AE0EF3E-4BED-40DA-9696-A5A16F407A28}"/>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1" name="Vrije vorm: vorm 320">
                <a:extLst>
                  <a:ext uri="{FF2B5EF4-FFF2-40B4-BE49-F238E27FC236}">
                    <a16:creationId xmlns:a16="http://schemas.microsoft.com/office/drawing/2014/main" id="{5BB9DA94-8D2A-4BC1-9725-EDA5A76B233F}"/>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2" name="Vrije vorm: vorm 321">
                <a:extLst>
                  <a:ext uri="{FF2B5EF4-FFF2-40B4-BE49-F238E27FC236}">
                    <a16:creationId xmlns:a16="http://schemas.microsoft.com/office/drawing/2014/main" id="{CB690878-1619-4149-A6C3-654F3F8CBA86}"/>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265" name="Graphic 1">
              <a:extLst>
                <a:ext uri="{FF2B5EF4-FFF2-40B4-BE49-F238E27FC236}">
                  <a16:creationId xmlns:a16="http://schemas.microsoft.com/office/drawing/2014/main" id="{7C51D413-C23A-4540-8295-56A6BB5CE695}"/>
                </a:ext>
              </a:extLst>
            </p:cNvPr>
            <p:cNvGrpSpPr/>
            <p:nvPr/>
          </p:nvGrpSpPr>
          <p:grpSpPr>
            <a:xfrm>
              <a:off x="7004711" y="1732334"/>
              <a:ext cx="19444" cy="87644"/>
              <a:chOff x="6978237" y="1792657"/>
              <a:chExt cx="19182" cy="86319"/>
            </a:xfrm>
            <a:solidFill>
              <a:srgbClr val="9D9D9D"/>
            </a:solidFill>
          </p:grpSpPr>
          <p:sp>
            <p:nvSpPr>
              <p:cNvPr id="270" name="Vrije vorm: vorm 269">
                <a:extLst>
                  <a:ext uri="{FF2B5EF4-FFF2-40B4-BE49-F238E27FC236}">
                    <a16:creationId xmlns:a16="http://schemas.microsoft.com/office/drawing/2014/main" id="{5DE3F9A6-D52B-4B4A-881A-7D145217B835}"/>
                  </a:ext>
                </a:extLst>
              </p:cNvPr>
              <p:cNvSpPr/>
              <p:nvPr userDrawn="1"/>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1" name="Vrije vorm: vorm 270">
                <a:extLst>
                  <a:ext uri="{FF2B5EF4-FFF2-40B4-BE49-F238E27FC236}">
                    <a16:creationId xmlns:a16="http://schemas.microsoft.com/office/drawing/2014/main" id="{DF7C9602-1DE8-4B99-9873-E3DEA4F19624}"/>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2" name="Vrije vorm: vorm 271">
                <a:extLst>
                  <a:ext uri="{FF2B5EF4-FFF2-40B4-BE49-F238E27FC236}">
                    <a16:creationId xmlns:a16="http://schemas.microsoft.com/office/drawing/2014/main" id="{CFB3E189-D1A1-4D6C-BA63-51E27909E0C0}"/>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123" name="Graphic 115">
              <a:extLst>
                <a:ext uri="{FF2B5EF4-FFF2-40B4-BE49-F238E27FC236}">
                  <a16:creationId xmlns:a16="http://schemas.microsoft.com/office/drawing/2014/main" id="{F086C95A-C67F-4771-BA75-620D17CE0D97}"/>
                </a:ext>
              </a:extLst>
            </p:cNvPr>
            <p:cNvGrpSpPr/>
            <p:nvPr userDrawn="1"/>
          </p:nvGrpSpPr>
          <p:grpSpPr>
            <a:xfrm>
              <a:off x="5041610" y="3937345"/>
              <a:ext cx="2122145" cy="1392294"/>
              <a:chOff x="5040901" y="4223516"/>
              <a:chExt cx="2160050" cy="1417163"/>
            </a:xfrm>
          </p:grpSpPr>
          <p:grpSp>
            <p:nvGrpSpPr>
              <p:cNvPr id="124" name="Graphic 115">
                <a:extLst>
                  <a:ext uri="{FF2B5EF4-FFF2-40B4-BE49-F238E27FC236}">
                    <a16:creationId xmlns:a16="http://schemas.microsoft.com/office/drawing/2014/main" id="{F086C95A-C67F-4771-BA75-620D17CE0D97}"/>
                  </a:ext>
                </a:extLst>
              </p:cNvPr>
              <p:cNvGrpSpPr/>
              <p:nvPr/>
            </p:nvGrpSpPr>
            <p:grpSpPr>
              <a:xfrm>
                <a:off x="5040901" y="4223516"/>
                <a:ext cx="2160049" cy="708581"/>
                <a:chOff x="5040901" y="4223516"/>
                <a:chExt cx="2160049" cy="708581"/>
              </a:xfrm>
            </p:grpSpPr>
            <p:grpSp>
              <p:nvGrpSpPr>
                <p:cNvPr id="125" name="Graphic 115">
                  <a:extLst>
                    <a:ext uri="{FF2B5EF4-FFF2-40B4-BE49-F238E27FC236}">
                      <a16:creationId xmlns:a16="http://schemas.microsoft.com/office/drawing/2014/main" id="{F086C95A-C67F-4771-BA75-620D17CE0D97}"/>
                    </a:ext>
                  </a:extLst>
                </p:cNvPr>
                <p:cNvGrpSpPr/>
                <p:nvPr/>
              </p:nvGrpSpPr>
              <p:grpSpPr>
                <a:xfrm>
                  <a:off x="5040901" y="4223516"/>
                  <a:ext cx="715886" cy="708581"/>
                  <a:chOff x="5040901" y="4223516"/>
                  <a:chExt cx="715886" cy="708581"/>
                </a:xfrm>
              </p:grpSpPr>
              <p:sp>
                <p:nvSpPr>
                  <p:cNvPr id="126" name="Vrije vorm: vorm 125">
                    <a:extLst>
                      <a:ext uri="{FF2B5EF4-FFF2-40B4-BE49-F238E27FC236}">
                        <a16:creationId xmlns:a16="http://schemas.microsoft.com/office/drawing/2014/main" id="{397EAC74-1796-491A-9CE5-18D4157E0F6F}"/>
                      </a:ext>
                    </a:extLst>
                  </p:cNvPr>
                  <p:cNvSpPr/>
                  <p:nvPr/>
                </p:nvSpPr>
                <p:spPr>
                  <a:xfrm>
                    <a:off x="5040901"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27" name="Graphic 115">
                    <a:extLst>
                      <a:ext uri="{FF2B5EF4-FFF2-40B4-BE49-F238E27FC236}">
                        <a16:creationId xmlns:a16="http://schemas.microsoft.com/office/drawing/2014/main" id="{F086C95A-C67F-4771-BA75-620D17CE0D97}"/>
                      </a:ext>
                    </a:extLst>
                  </p:cNvPr>
                  <p:cNvGrpSpPr/>
                  <p:nvPr/>
                </p:nvGrpSpPr>
                <p:grpSpPr>
                  <a:xfrm>
                    <a:off x="5264920" y="4476755"/>
                    <a:ext cx="267848" cy="202104"/>
                    <a:chOff x="5264920" y="4476755"/>
                    <a:chExt cx="267848" cy="202104"/>
                  </a:xfrm>
                  <a:solidFill>
                    <a:srgbClr val="9D9D9D"/>
                  </a:solidFill>
                </p:grpSpPr>
                <p:sp>
                  <p:nvSpPr>
                    <p:cNvPr id="128" name="Vrije vorm: vorm 127">
                      <a:extLst>
                        <a:ext uri="{FF2B5EF4-FFF2-40B4-BE49-F238E27FC236}">
                          <a16:creationId xmlns:a16="http://schemas.microsoft.com/office/drawing/2014/main" id="{5AD56380-508C-4025-B71C-04409147A44E}"/>
                        </a:ext>
                      </a:extLst>
                    </p:cNvPr>
                    <p:cNvSpPr/>
                    <p:nvPr/>
                  </p:nvSpPr>
                  <p:spPr>
                    <a:xfrm>
                      <a:off x="5357449"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29" name="Vrije vorm: vorm 128">
                      <a:extLst>
                        <a:ext uri="{FF2B5EF4-FFF2-40B4-BE49-F238E27FC236}">
                          <a16:creationId xmlns:a16="http://schemas.microsoft.com/office/drawing/2014/main" id="{E6336A87-9AD0-422C-B983-917FC15168A0}"/>
                        </a:ext>
                      </a:extLst>
                    </p:cNvPr>
                    <p:cNvSpPr/>
                    <p:nvPr/>
                  </p:nvSpPr>
                  <p:spPr>
                    <a:xfrm>
                      <a:off x="5264920"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1667 h 202104"/>
                        <a:gd name="connsiteX16" fmla="*/ 75485 w 267848"/>
                        <a:gd name="connsiteY16" fmla="*/ 114445 h 202104"/>
                        <a:gd name="connsiteX17" fmla="*/ 132707 w 267848"/>
                        <a:gd name="connsiteY17" fmla="*/ 57222 h 202104"/>
                        <a:gd name="connsiteX18" fmla="*/ 189929 w 267848"/>
                        <a:gd name="connsiteY18" fmla="*/ 114445 h 202104"/>
                        <a:gd name="connsiteX19" fmla="*/ 132707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6891" y="26785"/>
                            <a:pt x="244716" y="26785"/>
                          </a:cubicBezTo>
                          <a:close/>
                          <a:moveTo>
                            <a:pt x="132707" y="171667"/>
                          </a:moveTo>
                          <a:cubicBezTo>
                            <a:pt x="101052" y="171667"/>
                            <a:pt x="75485" y="146099"/>
                            <a:pt x="75485" y="114445"/>
                          </a:cubicBezTo>
                          <a:cubicBezTo>
                            <a:pt x="75485" y="82790"/>
                            <a:pt x="101052" y="57222"/>
                            <a:pt x="132707" y="57222"/>
                          </a:cubicBezTo>
                          <a:cubicBezTo>
                            <a:pt x="164362" y="57222"/>
                            <a:pt x="189929" y="82790"/>
                            <a:pt x="189929" y="114445"/>
                          </a:cubicBezTo>
                          <a:cubicBezTo>
                            <a:pt x="191147" y="146099"/>
                            <a:pt x="165579" y="171667"/>
                            <a:pt x="132707"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0" name="Graphic 115">
                  <a:extLst>
                    <a:ext uri="{FF2B5EF4-FFF2-40B4-BE49-F238E27FC236}">
                      <a16:creationId xmlns:a16="http://schemas.microsoft.com/office/drawing/2014/main" id="{F086C95A-C67F-4771-BA75-620D17CE0D97}"/>
                    </a:ext>
                  </a:extLst>
                </p:cNvPr>
                <p:cNvGrpSpPr/>
                <p:nvPr/>
              </p:nvGrpSpPr>
              <p:grpSpPr>
                <a:xfrm>
                  <a:off x="5755570" y="4223516"/>
                  <a:ext cx="715886" cy="708581"/>
                  <a:chOff x="5755570" y="4223516"/>
                  <a:chExt cx="715886" cy="708581"/>
                </a:xfrm>
              </p:grpSpPr>
              <p:sp>
                <p:nvSpPr>
                  <p:cNvPr id="131" name="Vrije vorm: vorm 130">
                    <a:extLst>
                      <a:ext uri="{FF2B5EF4-FFF2-40B4-BE49-F238E27FC236}">
                        <a16:creationId xmlns:a16="http://schemas.microsoft.com/office/drawing/2014/main" id="{C7AA32B0-031A-4F49-87C1-233BD084B77A}"/>
                      </a:ext>
                    </a:extLst>
                  </p:cNvPr>
                  <p:cNvSpPr/>
                  <p:nvPr/>
                </p:nvSpPr>
                <p:spPr>
                  <a:xfrm>
                    <a:off x="5755570"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2" name="Graphic 115">
                    <a:extLst>
                      <a:ext uri="{FF2B5EF4-FFF2-40B4-BE49-F238E27FC236}">
                        <a16:creationId xmlns:a16="http://schemas.microsoft.com/office/drawing/2014/main" id="{F086C95A-C67F-4771-BA75-620D17CE0D97}"/>
                      </a:ext>
                    </a:extLst>
                  </p:cNvPr>
                  <p:cNvGrpSpPr/>
                  <p:nvPr/>
                </p:nvGrpSpPr>
                <p:grpSpPr>
                  <a:xfrm>
                    <a:off x="5979589" y="4476755"/>
                    <a:ext cx="267848" cy="202104"/>
                    <a:chOff x="5979589" y="4476755"/>
                    <a:chExt cx="267848" cy="202104"/>
                  </a:xfrm>
                  <a:solidFill>
                    <a:srgbClr val="9D9D9D"/>
                  </a:solidFill>
                </p:grpSpPr>
                <p:sp>
                  <p:nvSpPr>
                    <p:cNvPr id="133" name="Vrije vorm: vorm 132">
                      <a:extLst>
                        <a:ext uri="{FF2B5EF4-FFF2-40B4-BE49-F238E27FC236}">
                          <a16:creationId xmlns:a16="http://schemas.microsoft.com/office/drawing/2014/main" id="{E42D8DCF-885E-4B8C-B62D-0B95DE9422E2}"/>
                        </a:ext>
                      </a:extLst>
                    </p:cNvPr>
                    <p:cNvSpPr/>
                    <p:nvPr/>
                  </p:nvSpPr>
                  <p:spPr>
                    <a:xfrm>
                      <a:off x="6073336"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4" name="Vrije vorm: vorm 133">
                      <a:extLst>
                        <a:ext uri="{FF2B5EF4-FFF2-40B4-BE49-F238E27FC236}">
                          <a16:creationId xmlns:a16="http://schemas.microsoft.com/office/drawing/2014/main" id="{233DF4B9-0778-414D-9D7B-8550566A5C26}"/>
                        </a:ext>
                      </a:extLst>
                    </p:cNvPr>
                    <p:cNvSpPr/>
                    <p:nvPr/>
                  </p:nvSpPr>
                  <p:spPr>
                    <a:xfrm>
                      <a:off x="5979589"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8109" y="26785"/>
                            <a:pt x="244716"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2364"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5" name="Graphic 115">
                  <a:extLst>
                    <a:ext uri="{FF2B5EF4-FFF2-40B4-BE49-F238E27FC236}">
                      <a16:creationId xmlns:a16="http://schemas.microsoft.com/office/drawing/2014/main" id="{F086C95A-C67F-4771-BA75-620D17CE0D97}"/>
                    </a:ext>
                  </a:extLst>
                </p:cNvPr>
                <p:cNvGrpSpPr/>
                <p:nvPr/>
              </p:nvGrpSpPr>
              <p:grpSpPr>
                <a:xfrm>
                  <a:off x="6471456" y="4223516"/>
                  <a:ext cx="729494" cy="708581"/>
                  <a:chOff x="6471456" y="4223516"/>
                  <a:chExt cx="729494" cy="708581"/>
                </a:xfrm>
              </p:grpSpPr>
              <p:sp>
                <p:nvSpPr>
                  <p:cNvPr id="136" name="Vrije vorm: vorm 135">
                    <a:extLst>
                      <a:ext uri="{FF2B5EF4-FFF2-40B4-BE49-F238E27FC236}">
                        <a16:creationId xmlns:a16="http://schemas.microsoft.com/office/drawing/2014/main" id="{A51815C1-518F-409A-8F3D-1FA37B3E3C15}"/>
                      </a:ext>
                    </a:extLst>
                  </p:cNvPr>
                  <p:cNvSpPr/>
                  <p:nvPr/>
                </p:nvSpPr>
                <p:spPr>
                  <a:xfrm>
                    <a:off x="6471456" y="4223516"/>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7" name="Graphic 115">
                    <a:extLst>
                      <a:ext uri="{FF2B5EF4-FFF2-40B4-BE49-F238E27FC236}">
                        <a16:creationId xmlns:a16="http://schemas.microsoft.com/office/drawing/2014/main" id="{F086C95A-C67F-4771-BA75-620D17CE0D97}"/>
                      </a:ext>
                    </a:extLst>
                  </p:cNvPr>
                  <p:cNvGrpSpPr/>
                  <p:nvPr/>
                </p:nvGrpSpPr>
                <p:grpSpPr>
                  <a:xfrm>
                    <a:off x="6695476" y="4476755"/>
                    <a:ext cx="267848" cy="202104"/>
                    <a:chOff x="6695476" y="4476755"/>
                    <a:chExt cx="267848" cy="202104"/>
                  </a:xfrm>
                  <a:solidFill>
                    <a:srgbClr val="9D9D9D"/>
                  </a:solidFill>
                </p:grpSpPr>
                <p:sp>
                  <p:nvSpPr>
                    <p:cNvPr id="138" name="Vrije vorm: vorm 137">
                      <a:extLst>
                        <a:ext uri="{FF2B5EF4-FFF2-40B4-BE49-F238E27FC236}">
                          <a16:creationId xmlns:a16="http://schemas.microsoft.com/office/drawing/2014/main" id="{0DDD0DCD-365E-4866-8858-AE2752F82B40}"/>
                        </a:ext>
                      </a:extLst>
                    </p:cNvPr>
                    <p:cNvSpPr/>
                    <p:nvPr/>
                  </p:nvSpPr>
                  <p:spPr>
                    <a:xfrm>
                      <a:off x="6789223"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9" name="Vrije vorm: vorm 138">
                      <a:extLst>
                        <a:ext uri="{FF2B5EF4-FFF2-40B4-BE49-F238E27FC236}">
                          <a16:creationId xmlns:a16="http://schemas.microsoft.com/office/drawing/2014/main" id="{EB28020B-57D6-49CF-A987-3FBD86BECCCF}"/>
                        </a:ext>
                      </a:extLst>
                    </p:cNvPr>
                    <p:cNvSpPr/>
                    <p:nvPr/>
                  </p:nvSpPr>
                  <p:spPr>
                    <a:xfrm>
                      <a:off x="6695476" y="4476755"/>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6525"/>
                            <a:pt x="258109" y="26785"/>
                            <a:pt x="244717"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1147"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grpSp>
            <p:nvGrpSpPr>
              <p:cNvPr id="140" name="Graphic 115">
                <a:extLst>
                  <a:ext uri="{FF2B5EF4-FFF2-40B4-BE49-F238E27FC236}">
                    <a16:creationId xmlns:a16="http://schemas.microsoft.com/office/drawing/2014/main" id="{F086C95A-C67F-4771-BA75-620D17CE0D97}"/>
                  </a:ext>
                </a:extLst>
              </p:cNvPr>
              <p:cNvGrpSpPr/>
              <p:nvPr/>
            </p:nvGrpSpPr>
            <p:grpSpPr>
              <a:xfrm>
                <a:off x="5040901" y="4932098"/>
                <a:ext cx="2160050" cy="708581"/>
                <a:chOff x="5040901" y="4932098"/>
                <a:chExt cx="2160050" cy="708581"/>
              </a:xfrm>
            </p:grpSpPr>
            <p:grpSp>
              <p:nvGrpSpPr>
                <p:cNvPr id="141" name="Graphic 115">
                  <a:extLst>
                    <a:ext uri="{FF2B5EF4-FFF2-40B4-BE49-F238E27FC236}">
                      <a16:creationId xmlns:a16="http://schemas.microsoft.com/office/drawing/2014/main" id="{F086C95A-C67F-4771-BA75-620D17CE0D97}"/>
                    </a:ext>
                  </a:extLst>
                </p:cNvPr>
                <p:cNvGrpSpPr/>
                <p:nvPr/>
              </p:nvGrpSpPr>
              <p:grpSpPr>
                <a:xfrm>
                  <a:off x="5040901" y="4932098"/>
                  <a:ext cx="715886" cy="708581"/>
                  <a:chOff x="5040901" y="4932098"/>
                  <a:chExt cx="715886" cy="708581"/>
                </a:xfrm>
              </p:grpSpPr>
              <p:sp>
                <p:nvSpPr>
                  <p:cNvPr id="142" name="Vrije vorm: vorm 141">
                    <a:extLst>
                      <a:ext uri="{FF2B5EF4-FFF2-40B4-BE49-F238E27FC236}">
                        <a16:creationId xmlns:a16="http://schemas.microsoft.com/office/drawing/2014/main" id="{A0DB324A-9009-40B3-AA11-BFD1F94B7086}"/>
                      </a:ext>
                    </a:extLst>
                  </p:cNvPr>
                  <p:cNvSpPr/>
                  <p:nvPr/>
                </p:nvSpPr>
                <p:spPr>
                  <a:xfrm>
                    <a:off x="5040901"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3" name="Graphic 115">
                    <a:extLst>
                      <a:ext uri="{FF2B5EF4-FFF2-40B4-BE49-F238E27FC236}">
                        <a16:creationId xmlns:a16="http://schemas.microsoft.com/office/drawing/2014/main" id="{F086C95A-C67F-4771-BA75-620D17CE0D97}"/>
                      </a:ext>
                    </a:extLst>
                  </p:cNvPr>
                  <p:cNvGrpSpPr/>
                  <p:nvPr/>
                </p:nvGrpSpPr>
                <p:grpSpPr>
                  <a:xfrm>
                    <a:off x="5264920" y="5185337"/>
                    <a:ext cx="267848" cy="202104"/>
                    <a:chOff x="5264920" y="5185337"/>
                    <a:chExt cx="267848" cy="202104"/>
                  </a:xfrm>
                  <a:solidFill>
                    <a:srgbClr val="9D9D9D"/>
                  </a:solidFill>
                </p:grpSpPr>
                <p:sp>
                  <p:nvSpPr>
                    <p:cNvPr id="144" name="Vrije vorm: vorm 143">
                      <a:extLst>
                        <a:ext uri="{FF2B5EF4-FFF2-40B4-BE49-F238E27FC236}">
                          <a16:creationId xmlns:a16="http://schemas.microsoft.com/office/drawing/2014/main" id="{6B0627B7-C7C3-44E2-BEFF-5DB29EFF99C1}"/>
                        </a:ext>
                      </a:extLst>
                    </p:cNvPr>
                    <p:cNvSpPr/>
                    <p:nvPr/>
                  </p:nvSpPr>
                  <p:spPr>
                    <a:xfrm>
                      <a:off x="5357449"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45" name="Vrije vorm: vorm 144">
                      <a:extLst>
                        <a:ext uri="{FF2B5EF4-FFF2-40B4-BE49-F238E27FC236}">
                          <a16:creationId xmlns:a16="http://schemas.microsoft.com/office/drawing/2014/main" id="{BA51BAAF-5086-4E7D-A968-B56D611481F0}"/>
                        </a:ext>
                      </a:extLst>
                    </p:cNvPr>
                    <p:cNvSpPr/>
                    <p:nvPr/>
                  </p:nvSpPr>
                  <p:spPr>
                    <a:xfrm>
                      <a:off x="5264920"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2884 h 202104"/>
                        <a:gd name="connsiteX16" fmla="*/ 75485 w 267848"/>
                        <a:gd name="connsiteY16" fmla="*/ 115662 h 202104"/>
                        <a:gd name="connsiteX17" fmla="*/ 132707 w 267848"/>
                        <a:gd name="connsiteY17" fmla="*/ 58440 h 202104"/>
                        <a:gd name="connsiteX18" fmla="*/ 189929 w 267848"/>
                        <a:gd name="connsiteY18" fmla="*/ 115662 h 202104"/>
                        <a:gd name="connsiteX19" fmla="*/ 132707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6891" y="26785"/>
                            <a:pt x="244716" y="26785"/>
                          </a:cubicBezTo>
                          <a:close/>
                          <a:moveTo>
                            <a:pt x="132707" y="172884"/>
                          </a:moveTo>
                          <a:cubicBezTo>
                            <a:pt x="101052" y="172884"/>
                            <a:pt x="75485" y="147317"/>
                            <a:pt x="75485" y="115662"/>
                          </a:cubicBezTo>
                          <a:cubicBezTo>
                            <a:pt x="75485" y="84007"/>
                            <a:pt x="101052" y="58440"/>
                            <a:pt x="132707" y="58440"/>
                          </a:cubicBezTo>
                          <a:cubicBezTo>
                            <a:pt x="164362" y="58440"/>
                            <a:pt x="189929" y="84007"/>
                            <a:pt x="189929" y="115662"/>
                          </a:cubicBezTo>
                          <a:cubicBezTo>
                            <a:pt x="191147" y="147317"/>
                            <a:pt x="165579" y="172884"/>
                            <a:pt x="132707"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46" name="Graphic 115">
                  <a:extLst>
                    <a:ext uri="{FF2B5EF4-FFF2-40B4-BE49-F238E27FC236}">
                      <a16:creationId xmlns:a16="http://schemas.microsoft.com/office/drawing/2014/main" id="{F086C95A-C67F-4771-BA75-620D17CE0D97}"/>
                    </a:ext>
                  </a:extLst>
                </p:cNvPr>
                <p:cNvGrpSpPr/>
                <p:nvPr/>
              </p:nvGrpSpPr>
              <p:grpSpPr>
                <a:xfrm>
                  <a:off x="5755570" y="4932098"/>
                  <a:ext cx="715886" cy="708581"/>
                  <a:chOff x="5755570" y="4932098"/>
                  <a:chExt cx="715886" cy="708581"/>
                </a:xfrm>
              </p:grpSpPr>
              <p:sp>
                <p:nvSpPr>
                  <p:cNvPr id="147" name="Vrije vorm: vorm 146">
                    <a:extLst>
                      <a:ext uri="{FF2B5EF4-FFF2-40B4-BE49-F238E27FC236}">
                        <a16:creationId xmlns:a16="http://schemas.microsoft.com/office/drawing/2014/main" id="{B7CAA164-A8A8-4B33-AFEA-3B440FE78F7C}"/>
                      </a:ext>
                    </a:extLst>
                  </p:cNvPr>
                  <p:cNvSpPr/>
                  <p:nvPr/>
                </p:nvSpPr>
                <p:spPr>
                  <a:xfrm>
                    <a:off x="5755570"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8" name="Graphic 115">
                    <a:extLst>
                      <a:ext uri="{FF2B5EF4-FFF2-40B4-BE49-F238E27FC236}">
                        <a16:creationId xmlns:a16="http://schemas.microsoft.com/office/drawing/2014/main" id="{F086C95A-C67F-4771-BA75-620D17CE0D97}"/>
                      </a:ext>
                    </a:extLst>
                  </p:cNvPr>
                  <p:cNvGrpSpPr/>
                  <p:nvPr/>
                </p:nvGrpSpPr>
                <p:grpSpPr>
                  <a:xfrm>
                    <a:off x="5979589" y="5185337"/>
                    <a:ext cx="267848" cy="202104"/>
                    <a:chOff x="5979589" y="5185337"/>
                    <a:chExt cx="267848" cy="202104"/>
                  </a:xfrm>
                  <a:solidFill>
                    <a:srgbClr val="9D9D9D"/>
                  </a:solidFill>
                </p:grpSpPr>
                <p:sp>
                  <p:nvSpPr>
                    <p:cNvPr id="149" name="Vrije vorm: vorm 148">
                      <a:extLst>
                        <a:ext uri="{FF2B5EF4-FFF2-40B4-BE49-F238E27FC236}">
                          <a16:creationId xmlns:a16="http://schemas.microsoft.com/office/drawing/2014/main" id="{0A3C9B2E-8D3D-4847-B03B-A3814CC6E72B}"/>
                        </a:ext>
                      </a:extLst>
                    </p:cNvPr>
                    <p:cNvSpPr/>
                    <p:nvPr/>
                  </p:nvSpPr>
                  <p:spPr>
                    <a:xfrm>
                      <a:off x="6073336"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0" name="Vrije vorm: vorm 149">
                      <a:extLst>
                        <a:ext uri="{FF2B5EF4-FFF2-40B4-BE49-F238E27FC236}">
                          <a16:creationId xmlns:a16="http://schemas.microsoft.com/office/drawing/2014/main" id="{C47AF289-BBCF-4AEA-93FA-9500A715388F}"/>
                        </a:ext>
                      </a:extLst>
                    </p:cNvPr>
                    <p:cNvSpPr/>
                    <p:nvPr/>
                  </p:nvSpPr>
                  <p:spPr>
                    <a:xfrm>
                      <a:off x="5979589"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8109" y="26785"/>
                            <a:pt x="244716"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2364"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51" name="Graphic 115">
                  <a:extLst>
                    <a:ext uri="{FF2B5EF4-FFF2-40B4-BE49-F238E27FC236}">
                      <a16:creationId xmlns:a16="http://schemas.microsoft.com/office/drawing/2014/main" id="{F086C95A-C67F-4771-BA75-620D17CE0D97}"/>
                    </a:ext>
                  </a:extLst>
                </p:cNvPr>
                <p:cNvGrpSpPr/>
                <p:nvPr/>
              </p:nvGrpSpPr>
              <p:grpSpPr>
                <a:xfrm>
                  <a:off x="6471457" y="4932098"/>
                  <a:ext cx="729494" cy="708581"/>
                  <a:chOff x="6471457" y="4932098"/>
                  <a:chExt cx="729494" cy="708581"/>
                </a:xfrm>
              </p:grpSpPr>
              <p:sp>
                <p:nvSpPr>
                  <p:cNvPr id="152" name="Vrije vorm: vorm 151">
                    <a:extLst>
                      <a:ext uri="{FF2B5EF4-FFF2-40B4-BE49-F238E27FC236}">
                        <a16:creationId xmlns:a16="http://schemas.microsoft.com/office/drawing/2014/main" id="{1FBA96FE-7CA3-471D-A691-D07F244A3302}"/>
                      </a:ext>
                    </a:extLst>
                  </p:cNvPr>
                  <p:cNvSpPr/>
                  <p:nvPr/>
                </p:nvSpPr>
                <p:spPr>
                  <a:xfrm>
                    <a:off x="6471457" y="4932098"/>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53" name="Graphic 115">
                    <a:extLst>
                      <a:ext uri="{FF2B5EF4-FFF2-40B4-BE49-F238E27FC236}">
                        <a16:creationId xmlns:a16="http://schemas.microsoft.com/office/drawing/2014/main" id="{F086C95A-C67F-4771-BA75-620D17CE0D97}"/>
                      </a:ext>
                    </a:extLst>
                  </p:cNvPr>
                  <p:cNvGrpSpPr/>
                  <p:nvPr/>
                </p:nvGrpSpPr>
                <p:grpSpPr>
                  <a:xfrm>
                    <a:off x="6695476" y="5185337"/>
                    <a:ext cx="267848" cy="202104"/>
                    <a:chOff x="6695476" y="5185337"/>
                    <a:chExt cx="267848" cy="202104"/>
                  </a:xfrm>
                  <a:solidFill>
                    <a:srgbClr val="9D9D9D"/>
                  </a:solidFill>
                </p:grpSpPr>
                <p:sp>
                  <p:nvSpPr>
                    <p:cNvPr id="154" name="Vrije vorm: vorm 153">
                      <a:extLst>
                        <a:ext uri="{FF2B5EF4-FFF2-40B4-BE49-F238E27FC236}">
                          <a16:creationId xmlns:a16="http://schemas.microsoft.com/office/drawing/2014/main" id="{826ACE79-57C0-4630-90E6-A946479329C5}"/>
                        </a:ext>
                      </a:extLst>
                    </p:cNvPr>
                    <p:cNvSpPr/>
                    <p:nvPr/>
                  </p:nvSpPr>
                  <p:spPr>
                    <a:xfrm>
                      <a:off x="6789223"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5" name="Vrije vorm: vorm 154">
                      <a:extLst>
                        <a:ext uri="{FF2B5EF4-FFF2-40B4-BE49-F238E27FC236}">
                          <a16:creationId xmlns:a16="http://schemas.microsoft.com/office/drawing/2014/main" id="{E07EB251-D614-4648-9BC9-3A4ABB89D4FD}"/>
                        </a:ext>
                      </a:extLst>
                    </p:cNvPr>
                    <p:cNvSpPr/>
                    <p:nvPr/>
                  </p:nvSpPr>
                  <p:spPr>
                    <a:xfrm>
                      <a:off x="6695476" y="5185337"/>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7742"/>
                            <a:pt x="258109" y="26785"/>
                            <a:pt x="244717"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1147"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grpSp>
        <p:sp>
          <p:nvSpPr>
            <p:cNvPr id="166" name="Tekstvak 165">
              <a:extLst>
                <a:ext uri="{FF2B5EF4-FFF2-40B4-BE49-F238E27FC236}">
                  <a16:creationId xmlns:a16="http://schemas.microsoft.com/office/drawing/2014/main" id="{F0F20E92-5383-443C-B3CA-43843C920DB3}"/>
                </a:ext>
              </a:extLst>
            </p:cNvPr>
            <p:cNvSpPr txBox="1"/>
            <p:nvPr userDrawn="1"/>
          </p:nvSpPr>
          <p:spPr>
            <a:xfrm>
              <a:off x="5109058" y="2337232"/>
              <a:ext cx="1502334" cy="195566"/>
            </a:xfrm>
            <a:prstGeom prst="rect">
              <a:avLst/>
            </a:prstGeom>
            <a:noFill/>
          </p:spPr>
          <p:txBody>
            <a:bodyPr wrap="none" rtlCol="0">
              <a:spAutoFit/>
            </a:bodyPr>
            <a:lstStyle/>
            <a:p>
              <a:pPr algn="l"/>
              <a:r>
                <a:rPr lang="nl-NL" sz="671" spc="0" baseline="0">
                  <a:solidFill>
                    <a:srgbClr val="333333"/>
                  </a:solidFill>
                  <a:latin typeface="Arial"/>
                  <a:cs typeface="Arial"/>
                  <a:sym typeface="Arial"/>
                  <a:rtl val="0"/>
                </a:rPr>
                <a:t>Desiderius Erasmus Roterodamus</a:t>
              </a:r>
              <a:endParaRPr lang="nl-NL" sz="671" spc="0" baseline="0" dirty="0">
                <a:solidFill>
                  <a:srgbClr val="333333"/>
                </a:solidFill>
                <a:latin typeface="Arial"/>
                <a:cs typeface="Arial"/>
                <a:sym typeface="Arial"/>
                <a:rtl val="0"/>
              </a:endParaRPr>
            </a:p>
          </p:txBody>
        </p:sp>
        <p:sp>
          <p:nvSpPr>
            <p:cNvPr id="168" name="Tekstvak 167">
              <a:extLst>
                <a:ext uri="{FF2B5EF4-FFF2-40B4-BE49-F238E27FC236}">
                  <a16:creationId xmlns:a16="http://schemas.microsoft.com/office/drawing/2014/main" id="{BA5439F3-EBB6-4E98-8CF6-EA8B8E54342A}"/>
                </a:ext>
              </a:extLst>
            </p:cNvPr>
            <p:cNvSpPr txBox="1"/>
            <p:nvPr userDrawn="1"/>
          </p:nvSpPr>
          <p:spPr>
            <a:xfrm>
              <a:off x="5783841"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3431</a:t>
              </a:r>
              <a:endParaRPr lang="nl-NL" sz="863" spc="0" baseline="0" dirty="0">
                <a:solidFill>
                  <a:srgbClr val="333333"/>
                </a:solidFill>
                <a:latin typeface="Arial"/>
                <a:cs typeface="Arial"/>
                <a:sym typeface="Arial"/>
                <a:rtl val="0"/>
              </a:endParaRPr>
            </a:p>
          </p:txBody>
        </p:sp>
        <p:sp>
          <p:nvSpPr>
            <p:cNvPr id="169" name="Tekstvak 168">
              <a:extLst>
                <a:ext uri="{FF2B5EF4-FFF2-40B4-BE49-F238E27FC236}">
                  <a16:creationId xmlns:a16="http://schemas.microsoft.com/office/drawing/2014/main" id="{BD07A34E-9D90-4FAB-8054-DAD7C55C9958}"/>
                </a:ext>
              </a:extLst>
            </p:cNvPr>
            <p:cNvSpPr txBox="1"/>
            <p:nvPr userDrawn="1"/>
          </p:nvSpPr>
          <p:spPr>
            <a:xfrm>
              <a:off x="5813884" y="1888734"/>
              <a:ext cx="362600"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posts</a:t>
              </a:r>
              <a:endParaRPr lang="nl-NL" sz="575" spc="0" baseline="0" dirty="0">
                <a:solidFill>
                  <a:srgbClr val="999999"/>
                </a:solidFill>
                <a:latin typeface="Arial"/>
                <a:cs typeface="Arial"/>
                <a:sym typeface="Arial"/>
                <a:rtl val="0"/>
              </a:endParaRPr>
            </a:p>
          </p:txBody>
        </p:sp>
        <p:sp>
          <p:nvSpPr>
            <p:cNvPr id="170" name="Tekstvak 169">
              <a:extLst>
                <a:ext uri="{FF2B5EF4-FFF2-40B4-BE49-F238E27FC236}">
                  <a16:creationId xmlns:a16="http://schemas.microsoft.com/office/drawing/2014/main" id="{A22F841A-CA6A-45C6-A940-D03D1C3DAF09}"/>
                </a:ext>
              </a:extLst>
            </p:cNvPr>
            <p:cNvSpPr txBox="1"/>
            <p:nvPr userDrawn="1"/>
          </p:nvSpPr>
          <p:spPr>
            <a:xfrm>
              <a:off x="5124878" y="2471844"/>
              <a:ext cx="631904"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personal blog</a:t>
              </a:r>
              <a:endParaRPr lang="nl-NL" sz="575" spc="0" baseline="0" dirty="0">
                <a:solidFill>
                  <a:srgbClr val="999999"/>
                </a:solidFill>
                <a:latin typeface="Arial"/>
                <a:cs typeface="Arial"/>
                <a:sym typeface="Arial"/>
                <a:rtl val="0"/>
              </a:endParaRPr>
            </a:p>
          </p:txBody>
        </p:sp>
        <p:sp>
          <p:nvSpPr>
            <p:cNvPr id="171" name="Tekstvak 170">
              <a:extLst>
                <a:ext uri="{FF2B5EF4-FFF2-40B4-BE49-F238E27FC236}">
                  <a16:creationId xmlns:a16="http://schemas.microsoft.com/office/drawing/2014/main" id="{D0E64AFC-C642-43AF-A4D0-1D8BD13F76E1}"/>
                </a:ext>
              </a:extLst>
            </p:cNvPr>
            <p:cNvSpPr txBox="1"/>
            <p:nvPr userDrawn="1"/>
          </p:nvSpPr>
          <p:spPr>
            <a:xfrm>
              <a:off x="5110621" y="2746954"/>
              <a:ext cx="631904" cy="180819"/>
            </a:xfrm>
            <a:prstGeom prst="rect">
              <a:avLst/>
            </a:prstGeom>
            <a:noFill/>
          </p:spPr>
          <p:txBody>
            <a:bodyPr wrap="none" rtlCol="0">
              <a:spAutoFit/>
            </a:bodyPr>
            <a:lstStyle/>
            <a:p>
              <a:pPr algn="l"/>
              <a:r>
                <a:rPr lang="nl-NL" sz="575" spc="0" baseline="0">
                  <a:solidFill>
                    <a:srgbClr val="3897F0"/>
                  </a:solidFill>
                  <a:latin typeface="Arial"/>
                  <a:cs typeface="Arial"/>
                  <a:sym typeface="Arial"/>
                  <a:rtl val="0"/>
                </a:rPr>
                <a:t>www.eur.com</a:t>
              </a:r>
              <a:endParaRPr lang="nl-NL" sz="575" spc="0" baseline="0" dirty="0">
                <a:solidFill>
                  <a:srgbClr val="3897F0"/>
                </a:solidFill>
                <a:latin typeface="Arial"/>
                <a:cs typeface="Arial"/>
                <a:sym typeface="Arial"/>
                <a:rtl val="0"/>
              </a:endParaRPr>
            </a:p>
          </p:txBody>
        </p:sp>
        <p:sp>
          <p:nvSpPr>
            <p:cNvPr id="176" name="Tekstvak 175">
              <a:extLst>
                <a:ext uri="{FF2B5EF4-FFF2-40B4-BE49-F238E27FC236}">
                  <a16:creationId xmlns:a16="http://schemas.microsoft.com/office/drawing/2014/main" id="{A025B8DB-F192-4952-8456-C2F425F6FA3D}"/>
                </a:ext>
              </a:extLst>
            </p:cNvPr>
            <p:cNvSpPr txBox="1"/>
            <p:nvPr userDrawn="1"/>
          </p:nvSpPr>
          <p:spPr>
            <a:xfrm>
              <a:off x="6182545"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6530</a:t>
              </a:r>
              <a:endParaRPr lang="nl-NL" sz="863" spc="0" baseline="0" dirty="0">
                <a:solidFill>
                  <a:srgbClr val="333333"/>
                </a:solidFill>
                <a:latin typeface="Arial"/>
                <a:cs typeface="Arial"/>
                <a:sym typeface="Arial"/>
                <a:rtl val="0"/>
              </a:endParaRPr>
            </a:p>
          </p:txBody>
        </p:sp>
        <p:sp>
          <p:nvSpPr>
            <p:cNvPr id="177" name="Tekstvak 176">
              <a:extLst>
                <a:ext uri="{FF2B5EF4-FFF2-40B4-BE49-F238E27FC236}">
                  <a16:creationId xmlns:a16="http://schemas.microsoft.com/office/drawing/2014/main" id="{5681B2E9-65C5-4FE2-8643-37BBA4737D5E}"/>
                </a:ext>
              </a:extLst>
            </p:cNvPr>
            <p:cNvSpPr txBox="1"/>
            <p:nvPr userDrawn="1"/>
          </p:nvSpPr>
          <p:spPr>
            <a:xfrm>
              <a:off x="6155860" y="1888734"/>
              <a:ext cx="476412"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followers</a:t>
              </a:r>
              <a:endParaRPr lang="nl-NL" sz="575" spc="0" baseline="0" dirty="0">
                <a:solidFill>
                  <a:srgbClr val="999999"/>
                </a:solidFill>
                <a:latin typeface="Arial"/>
                <a:cs typeface="Arial"/>
                <a:sym typeface="Arial"/>
                <a:rtl val="0"/>
              </a:endParaRPr>
            </a:p>
          </p:txBody>
        </p:sp>
        <p:sp>
          <p:nvSpPr>
            <p:cNvPr id="178" name="Tekstvak 177">
              <a:extLst>
                <a:ext uri="{FF2B5EF4-FFF2-40B4-BE49-F238E27FC236}">
                  <a16:creationId xmlns:a16="http://schemas.microsoft.com/office/drawing/2014/main" id="{4ADF5F25-8CEB-4145-8097-E88ADC672E86}"/>
                </a:ext>
              </a:extLst>
            </p:cNvPr>
            <p:cNvSpPr txBox="1"/>
            <p:nvPr userDrawn="1"/>
          </p:nvSpPr>
          <p:spPr>
            <a:xfrm>
              <a:off x="6608869" y="1750949"/>
              <a:ext cx="367408"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217</a:t>
              </a:r>
              <a:endParaRPr lang="nl-NL" sz="863" spc="0" baseline="0" dirty="0">
                <a:solidFill>
                  <a:srgbClr val="333333"/>
                </a:solidFill>
                <a:latin typeface="Arial"/>
                <a:cs typeface="Arial"/>
                <a:sym typeface="Arial"/>
                <a:rtl val="0"/>
              </a:endParaRPr>
            </a:p>
          </p:txBody>
        </p:sp>
        <p:sp>
          <p:nvSpPr>
            <p:cNvPr id="179" name="Tekstvak 178">
              <a:extLst>
                <a:ext uri="{FF2B5EF4-FFF2-40B4-BE49-F238E27FC236}">
                  <a16:creationId xmlns:a16="http://schemas.microsoft.com/office/drawing/2014/main" id="{F3E7F526-B941-48A3-8D3E-6206C73FE37B}"/>
                </a:ext>
              </a:extLst>
            </p:cNvPr>
            <p:cNvSpPr txBox="1"/>
            <p:nvPr userDrawn="1"/>
          </p:nvSpPr>
          <p:spPr>
            <a:xfrm>
              <a:off x="6550116" y="1888734"/>
              <a:ext cx="473206"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following</a:t>
              </a:r>
              <a:endParaRPr lang="nl-NL" sz="575" spc="0" baseline="0" dirty="0">
                <a:solidFill>
                  <a:srgbClr val="999999"/>
                </a:solidFill>
                <a:latin typeface="Arial"/>
                <a:cs typeface="Arial"/>
                <a:sym typeface="Arial"/>
                <a:rtl val="0"/>
              </a:endParaRPr>
            </a:p>
          </p:txBody>
        </p:sp>
        <p:sp>
          <p:nvSpPr>
            <p:cNvPr id="185" name="Vrije vorm: vorm 184">
              <a:extLst>
                <a:ext uri="{FF2B5EF4-FFF2-40B4-BE49-F238E27FC236}">
                  <a16:creationId xmlns:a16="http://schemas.microsoft.com/office/drawing/2014/main" id="{70402048-24C2-4044-B39F-9CBB0134D1BE}"/>
                </a:ext>
              </a:extLst>
            </p:cNvPr>
            <p:cNvSpPr/>
            <p:nvPr userDrawn="1"/>
          </p:nvSpPr>
          <p:spPr>
            <a:xfrm>
              <a:off x="4975824" y="3564153"/>
              <a:ext cx="2240351" cy="11960"/>
            </a:xfrm>
            <a:custGeom>
              <a:avLst/>
              <a:gdLst>
                <a:gd name="connsiteX0" fmla="*/ 0 w 2280367"/>
                <a:gd name="connsiteY0" fmla="*/ 0 h 12174"/>
                <a:gd name="connsiteX1" fmla="*/ 2280368 w 2280367"/>
                <a:gd name="connsiteY1" fmla="*/ 0 h 12174"/>
              </a:gdLst>
              <a:ahLst/>
              <a:cxnLst>
                <a:cxn ang="0">
                  <a:pos x="connsiteX0" y="connsiteY0"/>
                </a:cxn>
                <a:cxn ang="0">
                  <a:pos x="connsiteX1" y="connsiteY1"/>
                </a:cxn>
              </a:cxnLst>
              <a:rect l="l" t="t" r="r" b="b"/>
              <a:pathLst>
                <a:path w="2280367" h="12174">
                  <a:moveTo>
                    <a:pt x="0" y="0"/>
                  </a:moveTo>
                  <a:lnTo>
                    <a:pt x="2280368" y="0"/>
                  </a:lnTo>
                </a:path>
              </a:pathLst>
            </a:custGeom>
            <a:ln w="3043" cap="flat">
              <a:solidFill>
                <a:srgbClr val="A6A8AB"/>
              </a:solidFill>
              <a:prstDash val="solid"/>
              <a:miter/>
            </a:ln>
          </p:spPr>
          <p:txBody>
            <a:bodyPr rtlCol="0" anchor="ctr"/>
            <a:lstStyle/>
            <a:p>
              <a:endParaRPr lang="nl-NL" dirty="0"/>
            </a:p>
          </p:txBody>
        </p:sp>
        <p:grpSp>
          <p:nvGrpSpPr>
            <p:cNvPr id="186" name="Graphic 115">
              <a:extLst>
                <a:ext uri="{FF2B5EF4-FFF2-40B4-BE49-F238E27FC236}">
                  <a16:creationId xmlns:a16="http://schemas.microsoft.com/office/drawing/2014/main" id="{F086C95A-C67F-4771-BA75-620D17CE0D97}"/>
                </a:ext>
              </a:extLst>
            </p:cNvPr>
            <p:cNvGrpSpPr/>
            <p:nvPr userDrawn="1"/>
          </p:nvGrpSpPr>
          <p:grpSpPr>
            <a:xfrm>
              <a:off x="5105006" y="3035272"/>
              <a:ext cx="1980791" cy="366015"/>
              <a:chOff x="5105428" y="2975584"/>
              <a:chExt cx="2016171" cy="372553"/>
            </a:xfrm>
          </p:grpSpPr>
          <p:grpSp>
            <p:nvGrpSpPr>
              <p:cNvPr id="187" name="Graphic 115">
                <a:extLst>
                  <a:ext uri="{FF2B5EF4-FFF2-40B4-BE49-F238E27FC236}">
                    <a16:creationId xmlns:a16="http://schemas.microsoft.com/office/drawing/2014/main" id="{F086C95A-C67F-4771-BA75-620D17CE0D97}"/>
                  </a:ext>
                </a:extLst>
              </p:cNvPr>
              <p:cNvGrpSpPr/>
              <p:nvPr/>
            </p:nvGrpSpPr>
            <p:grpSpPr>
              <a:xfrm>
                <a:off x="5105428" y="2975584"/>
                <a:ext cx="372553" cy="372553"/>
                <a:chOff x="5105428" y="2975584"/>
                <a:chExt cx="372553" cy="372553"/>
              </a:xfrm>
            </p:grpSpPr>
            <p:sp>
              <p:nvSpPr>
                <p:cNvPr id="188" name="Vrije vorm: vorm 187">
                  <a:extLst>
                    <a:ext uri="{FF2B5EF4-FFF2-40B4-BE49-F238E27FC236}">
                      <a16:creationId xmlns:a16="http://schemas.microsoft.com/office/drawing/2014/main" id="{BF97E8AE-96EE-490A-B3AE-6BD6334312E7}"/>
                    </a:ext>
                  </a:extLst>
                </p:cNvPr>
                <p:cNvSpPr/>
                <p:nvPr/>
              </p:nvSpPr>
              <p:spPr>
                <a:xfrm>
                  <a:off x="5105428"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89" name="Vrije vorm: vorm 188">
                  <a:extLst>
                    <a:ext uri="{FF2B5EF4-FFF2-40B4-BE49-F238E27FC236}">
                      <a16:creationId xmlns:a16="http://schemas.microsoft.com/office/drawing/2014/main" id="{1C14D87D-3F0B-4767-8B28-40A6656BDB9B}"/>
                    </a:ext>
                  </a:extLst>
                </p:cNvPr>
                <p:cNvSpPr/>
                <p:nvPr/>
              </p:nvSpPr>
              <p:spPr>
                <a:xfrm>
                  <a:off x="5124908"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7" y="333593"/>
                        <a:pt x="0" y="258916"/>
                        <a:pt x="0" y="166797"/>
                      </a:cubicBezTo>
                      <a:cubicBezTo>
                        <a:pt x="0" y="74677"/>
                        <a:pt x="74677"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0" name="Graphic 115">
                <a:extLst>
                  <a:ext uri="{FF2B5EF4-FFF2-40B4-BE49-F238E27FC236}">
                    <a16:creationId xmlns:a16="http://schemas.microsoft.com/office/drawing/2014/main" id="{F086C95A-C67F-4771-BA75-620D17CE0D97}"/>
                  </a:ext>
                </a:extLst>
              </p:cNvPr>
              <p:cNvGrpSpPr/>
              <p:nvPr/>
            </p:nvGrpSpPr>
            <p:grpSpPr>
              <a:xfrm>
                <a:off x="5653301" y="2975584"/>
                <a:ext cx="372553" cy="372553"/>
                <a:chOff x="5653301" y="2975584"/>
                <a:chExt cx="372553" cy="372553"/>
              </a:xfrm>
            </p:grpSpPr>
            <p:sp>
              <p:nvSpPr>
                <p:cNvPr id="191" name="Vrije vorm: vorm 190">
                  <a:extLst>
                    <a:ext uri="{FF2B5EF4-FFF2-40B4-BE49-F238E27FC236}">
                      <a16:creationId xmlns:a16="http://schemas.microsoft.com/office/drawing/2014/main" id="{A73DF5B2-150D-489E-B0EE-8307CD4150D7}"/>
                    </a:ext>
                  </a:extLst>
                </p:cNvPr>
                <p:cNvSpPr/>
                <p:nvPr/>
              </p:nvSpPr>
              <p:spPr>
                <a:xfrm>
                  <a:off x="5653301"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2" name="Vrije vorm: vorm 191">
                  <a:extLst>
                    <a:ext uri="{FF2B5EF4-FFF2-40B4-BE49-F238E27FC236}">
                      <a16:creationId xmlns:a16="http://schemas.microsoft.com/office/drawing/2014/main" id="{89959D43-DE6B-4331-8E6B-79AE4B8874CF}"/>
                    </a:ext>
                  </a:extLst>
                </p:cNvPr>
                <p:cNvSpPr/>
                <p:nvPr/>
              </p:nvSpPr>
              <p:spPr>
                <a:xfrm>
                  <a:off x="5672780"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3" name="Graphic 115">
                <a:extLst>
                  <a:ext uri="{FF2B5EF4-FFF2-40B4-BE49-F238E27FC236}">
                    <a16:creationId xmlns:a16="http://schemas.microsoft.com/office/drawing/2014/main" id="{F086C95A-C67F-4771-BA75-620D17CE0D97}"/>
                  </a:ext>
                </a:extLst>
              </p:cNvPr>
              <p:cNvGrpSpPr/>
              <p:nvPr/>
            </p:nvGrpSpPr>
            <p:grpSpPr>
              <a:xfrm>
                <a:off x="6201173" y="2975584"/>
                <a:ext cx="372553" cy="372553"/>
                <a:chOff x="6201173" y="2975584"/>
                <a:chExt cx="372553" cy="372553"/>
              </a:xfrm>
            </p:grpSpPr>
            <p:sp>
              <p:nvSpPr>
                <p:cNvPr id="194" name="Vrije vorm: vorm 193">
                  <a:extLst>
                    <a:ext uri="{FF2B5EF4-FFF2-40B4-BE49-F238E27FC236}">
                      <a16:creationId xmlns:a16="http://schemas.microsoft.com/office/drawing/2014/main" id="{9AB9B597-5106-47DA-A819-9407853308DE}"/>
                    </a:ext>
                  </a:extLst>
                </p:cNvPr>
                <p:cNvSpPr/>
                <p:nvPr/>
              </p:nvSpPr>
              <p:spPr>
                <a:xfrm>
                  <a:off x="6201173"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5" name="Vrije vorm: vorm 194">
                  <a:extLst>
                    <a:ext uri="{FF2B5EF4-FFF2-40B4-BE49-F238E27FC236}">
                      <a16:creationId xmlns:a16="http://schemas.microsoft.com/office/drawing/2014/main" id="{5965C3B0-5B5A-48FA-B040-FAD71F61CCC7}"/>
                    </a:ext>
                  </a:extLst>
                </p:cNvPr>
                <p:cNvSpPr/>
                <p:nvPr/>
              </p:nvSpPr>
              <p:spPr>
                <a:xfrm>
                  <a:off x="6220653"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6" name="Graphic 115">
                <a:extLst>
                  <a:ext uri="{FF2B5EF4-FFF2-40B4-BE49-F238E27FC236}">
                    <a16:creationId xmlns:a16="http://schemas.microsoft.com/office/drawing/2014/main" id="{F086C95A-C67F-4771-BA75-620D17CE0D97}"/>
                  </a:ext>
                </a:extLst>
              </p:cNvPr>
              <p:cNvGrpSpPr/>
              <p:nvPr/>
            </p:nvGrpSpPr>
            <p:grpSpPr>
              <a:xfrm>
                <a:off x="6749046" y="2975584"/>
                <a:ext cx="372553" cy="372553"/>
                <a:chOff x="6749046" y="2975584"/>
                <a:chExt cx="372553" cy="372553"/>
              </a:xfrm>
            </p:grpSpPr>
            <p:sp>
              <p:nvSpPr>
                <p:cNvPr id="197" name="Vrije vorm: vorm 196">
                  <a:extLst>
                    <a:ext uri="{FF2B5EF4-FFF2-40B4-BE49-F238E27FC236}">
                      <a16:creationId xmlns:a16="http://schemas.microsoft.com/office/drawing/2014/main" id="{40FEC81C-285E-424A-B575-1143BBB81E65}"/>
                    </a:ext>
                  </a:extLst>
                </p:cNvPr>
                <p:cNvSpPr/>
                <p:nvPr/>
              </p:nvSpPr>
              <p:spPr>
                <a:xfrm>
                  <a:off x="6749046"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8" name="Vrije vorm: vorm 197">
                  <a:extLst>
                    <a:ext uri="{FF2B5EF4-FFF2-40B4-BE49-F238E27FC236}">
                      <a16:creationId xmlns:a16="http://schemas.microsoft.com/office/drawing/2014/main" id="{BCD0CF30-0639-440B-988B-9FD3A431AEAD}"/>
                    </a:ext>
                  </a:extLst>
                </p:cNvPr>
                <p:cNvSpPr/>
                <p:nvPr/>
              </p:nvSpPr>
              <p:spPr>
                <a:xfrm>
                  <a:off x="6768526"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sp>
          <p:nvSpPr>
            <p:cNvPr id="199" name="Vrije vorm: vorm 198">
              <a:extLst>
                <a:ext uri="{FF2B5EF4-FFF2-40B4-BE49-F238E27FC236}">
                  <a16:creationId xmlns:a16="http://schemas.microsoft.com/office/drawing/2014/main" id="{73B28486-F3C5-47E8-A3EE-DC9A2EBA9422}"/>
                </a:ext>
              </a:extLst>
            </p:cNvPr>
            <p:cNvSpPr/>
            <p:nvPr userDrawn="1"/>
          </p:nvSpPr>
          <p:spPr>
            <a:xfrm>
              <a:off x="5199500" y="1818809"/>
              <a:ext cx="461705" cy="461705"/>
            </a:xfrm>
            <a:custGeom>
              <a:avLst/>
              <a:gdLst>
                <a:gd name="connsiteX0" fmla="*/ 469953 w 469952"/>
                <a:gd name="connsiteY0" fmla="*/ 234976 h 469952"/>
                <a:gd name="connsiteX1" fmla="*/ 234976 w 469952"/>
                <a:gd name="connsiteY1" fmla="*/ 469953 h 469952"/>
                <a:gd name="connsiteX2" fmla="*/ 0 w 469952"/>
                <a:gd name="connsiteY2" fmla="*/ 234976 h 469952"/>
                <a:gd name="connsiteX3" fmla="*/ 234976 w 469952"/>
                <a:gd name="connsiteY3" fmla="*/ 0 h 469952"/>
                <a:gd name="connsiteX4" fmla="*/ 469953 w 469952"/>
                <a:gd name="connsiteY4" fmla="*/ 234976 h 469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952" h="469952">
                  <a:moveTo>
                    <a:pt x="469953" y="234976"/>
                  </a:moveTo>
                  <a:cubicBezTo>
                    <a:pt x="469953" y="364750"/>
                    <a:pt x="364750" y="469953"/>
                    <a:pt x="234976" y="469953"/>
                  </a:cubicBezTo>
                  <a:cubicBezTo>
                    <a:pt x="105203" y="469953"/>
                    <a:pt x="0" y="364750"/>
                    <a:pt x="0" y="234976"/>
                  </a:cubicBezTo>
                  <a:cubicBezTo>
                    <a:pt x="0" y="105202"/>
                    <a:pt x="105203" y="0"/>
                    <a:pt x="234976" y="0"/>
                  </a:cubicBezTo>
                  <a:cubicBezTo>
                    <a:pt x="364750" y="0"/>
                    <a:pt x="469953" y="105202"/>
                    <a:pt x="469953" y="234976"/>
                  </a:cubicBezTo>
                  <a:close/>
                </a:path>
              </a:pathLst>
            </a:custGeom>
            <a:noFill/>
            <a:ln w="14398" cap="flat">
              <a:solidFill>
                <a:srgbClr val="FFB310"/>
              </a:solidFill>
              <a:prstDash val="solid"/>
              <a:miter/>
            </a:ln>
          </p:spPr>
          <p:txBody>
            <a:bodyPr rtlCol="0" anchor="ctr"/>
            <a:lstStyle/>
            <a:p>
              <a:endParaRPr lang="nl-NL" dirty="0"/>
            </a:p>
          </p:txBody>
        </p:sp>
        <p:sp>
          <p:nvSpPr>
            <p:cNvPr id="200" name="Vrije vorm: vorm 199">
              <a:extLst>
                <a:ext uri="{FF2B5EF4-FFF2-40B4-BE49-F238E27FC236}">
                  <a16:creationId xmlns:a16="http://schemas.microsoft.com/office/drawing/2014/main" id="{7FAA675B-8C4C-413E-82D8-135BDBB2BD62}"/>
                </a:ext>
              </a:extLst>
            </p:cNvPr>
            <p:cNvSpPr/>
            <p:nvPr userDrawn="1"/>
          </p:nvSpPr>
          <p:spPr>
            <a:xfrm>
              <a:off x="5223423" y="1842731"/>
              <a:ext cx="413861" cy="413861"/>
            </a:xfrm>
            <a:custGeom>
              <a:avLst/>
              <a:gdLst>
                <a:gd name="connsiteX0" fmla="*/ 421253 w 421253"/>
                <a:gd name="connsiteY0" fmla="*/ 210626 h 421253"/>
                <a:gd name="connsiteX1" fmla="*/ 210627 w 421253"/>
                <a:gd name="connsiteY1" fmla="*/ 421253 h 421253"/>
                <a:gd name="connsiteX2" fmla="*/ 0 w 421253"/>
                <a:gd name="connsiteY2" fmla="*/ 210626 h 421253"/>
                <a:gd name="connsiteX3" fmla="*/ 210627 w 421253"/>
                <a:gd name="connsiteY3" fmla="*/ 0 h 421253"/>
                <a:gd name="connsiteX4" fmla="*/ 421253 w 421253"/>
                <a:gd name="connsiteY4" fmla="*/ 210626 h 421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253" h="421253">
                  <a:moveTo>
                    <a:pt x="421253" y="210626"/>
                  </a:moveTo>
                  <a:cubicBezTo>
                    <a:pt x="421253" y="326952"/>
                    <a:pt x="326952" y="421253"/>
                    <a:pt x="210627" y="421253"/>
                  </a:cubicBezTo>
                  <a:cubicBezTo>
                    <a:pt x="94301" y="421253"/>
                    <a:pt x="0" y="326952"/>
                    <a:pt x="0" y="210626"/>
                  </a:cubicBezTo>
                  <a:cubicBezTo>
                    <a:pt x="0" y="94301"/>
                    <a:pt x="94301" y="0"/>
                    <a:pt x="210627" y="0"/>
                  </a:cubicBezTo>
                  <a:cubicBezTo>
                    <a:pt x="326952" y="0"/>
                    <a:pt x="421253" y="94301"/>
                    <a:pt x="421253" y="210626"/>
                  </a:cubicBezTo>
                  <a:close/>
                </a:path>
              </a:pathLst>
            </a:custGeom>
            <a:solidFill>
              <a:srgbClr val="CECCCD"/>
            </a:solidFill>
            <a:ln w="12174" cap="flat">
              <a:noFill/>
              <a:prstDash val="solid"/>
              <a:miter/>
            </a:ln>
          </p:spPr>
          <p:txBody>
            <a:bodyPr rtlCol="0" anchor="ctr"/>
            <a:lstStyle/>
            <a:p>
              <a:endParaRPr lang="nl-NL" dirty="0"/>
            </a:p>
          </p:txBody>
        </p:sp>
        <p:sp>
          <p:nvSpPr>
            <p:cNvPr id="204" name="Vrije vorm: vorm 203">
              <a:extLst>
                <a:ext uri="{FF2B5EF4-FFF2-40B4-BE49-F238E27FC236}">
                  <a16:creationId xmlns:a16="http://schemas.microsoft.com/office/drawing/2014/main" id="{5D4C34E4-DF90-4659-B1F6-21169CD348F9}"/>
                </a:ext>
              </a:extLst>
            </p:cNvPr>
            <p:cNvSpPr/>
            <p:nvPr userDrawn="1"/>
          </p:nvSpPr>
          <p:spPr>
            <a:xfrm>
              <a:off x="6774803" y="2067604"/>
              <a:ext cx="156692" cy="156692"/>
            </a:xfrm>
            <a:custGeom>
              <a:avLst/>
              <a:gdLst>
                <a:gd name="connsiteX0" fmla="*/ 135142 w 159491"/>
                <a:gd name="connsiteY0" fmla="*/ 159492 h 159491"/>
                <a:gd name="connsiteX1" fmla="*/ 24350 w 159491"/>
                <a:gd name="connsiteY1" fmla="*/ 159492 h 159491"/>
                <a:gd name="connsiteX2" fmla="*/ 0 w 159491"/>
                <a:gd name="connsiteY2" fmla="*/ 135142 h 159491"/>
                <a:gd name="connsiteX3" fmla="*/ 0 w 159491"/>
                <a:gd name="connsiteY3" fmla="*/ 24350 h 159491"/>
                <a:gd name="connsiteX4" fmla="*/ 24350 w 159491"/>
                <a:gd name="connsiteY4" fmla="*/ 0 h 159491"/>
                <a:gd name="connsiteX5" fmla="*/ 135142 w 159491"/>
                <a:gd name="connsiteY5" fmla="*/ 0 h 159491"/>
                <a:gd name="connsiteX6" fmla="*/ 159492 w 159491"/>
                <a:gd name="connsiteY6" fmla="*/ 24350 h 159491"/>
                <a:gd name="connsiteX7" fmla="*/ 159492 w 159491"/>
                <a:gd name="connsiteY7" fmla="*/ 135142 h 159491"/>
                <a:gd name="connsiteX8" fmla="*/ 135142 w 159491"/>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491" h="159491">
                  <a:moveTo>
                    <a:pt x="135142" y="159492"/>
                  </a:moveTo>
                  <a:lnTo>
                    <a:pt x="24350" y="159492"/>
                  </a:lnTo>
                  <a:cubicBezTo>
                    <a:pt x="10958" y="159492"/>
                    <a:pt x="0" y="148534"/>
                    <a:pt x="0" y="135142"/>
                  </a:cubicBezTo>
                  <a:lnTo>
                    <a:pt x="0" y="24350"/>
                  </a:lnTo>
                  <a:cubicBezTo>
                    <a:pt x="0" y="10957"/>
                    <a:pt x="10958" y="0"/>
                    <a:pt x="24350" y="0"/>
                  </a:cubicBezTo>
                  <a:lnTo>
                    <a:pt x="135142" y="0"/>
                  </a:lnTo>
                  <a:cubicBezTo>
                    <a:pt x="148535" y="0"/>
                    <a:pt x="159492" y="10957"/>
                    <a:pt x="159492" y="24350"/>
                  </a:cubicBezTo>
                  <a:lnTo>
                    <a:pt x="159492" y="135142"/>
                  </a:lnTo>
                  <a:cubicBezTo>
                    <a:pt x="159492" y="148534"/>
                    <a:pt x="148535" y="159492"/>
                    <a:pt x="135142" y="159492"/>
                  </a:cubicBezTo>
                  <a:close/>
                </a:path>
              </a:pathLst>
            </a:custGeom>
            <a:solidFill>
              <a:srgbClr val="3897F0"/>
            </a:solidFill>
            <a:ln w="12174" cap="flat">
              <a:noFill/>
              <a:prstDash val="solid"/>
              <a:miter/>
            </a:ln>
          </p:spPr>
          <p:txBody>
            <a:bodyPr rtlCol="0" anchor="ctr"/>
            <a:lstStyle/>
            <a:p>
              <a:endParaRPr lang="nl-NL" dirty="0"/>
            </a:p>
          </p:txBody>
        </p:sp>
        <p:sp>
          <p:nvSpPr>
            <p:cNvPr id="205" name="Vrije vorm: vorm 204">
              <a:extLst>
                <a:ext uri="{FF2B5EF4-FFF2-40B4-BE49-F238E27FC236}">
                  <a16:creationId xmlns:a16="http://schemas.microsoft.com/office/drawing/2014/main" id="{D6F13504-BBA9-46D0-8A12-88D235C86F2D}"/>
                </a:ext>
              </a:extLst>
            </p:cNvPr>
            <p:cNvSpPr/>
            <p:nvPr userDrawn="1"/>
          </p:nvSpPr>
          <p:spPr>
            <a:xfrm>
              <a:off x="5826272" y="2067604"/>
              <a:ext cx="904273" cy="156692"/>
            </a:xfrm>
            <a:custGeom>
              <a:avLst/>
              <a:gdLst>
                <a:gd name="connsiteX0" fmla="*/ 896076 w 920425"/>
                <a:gd name="connsiteY0" fmla="*/ 159492 h 159491"/>
                <a:gd name="connsiteX1" fmla="*/ 24350 w 920425"/>
                <a:gd name="connsiteY1" fmla="*/ 159492 h 159491"/>
                <a:gd name="connsiteX2" fmla="*/ 0 w 920425"/>
                <a:gd name="connsiteY2" fmla="*/ 135142 h 159491"/>
                <a:gd name="connsiteX3" fmla="*/ 0 w 920425"/>
                <a:gd name="connsiteY3" fmla="*/ 24350 h 159491"/>
                <a:gd name="connsiteX4" fmla="*/ 24350 w 920425"/>
                <a:gd name="connsiteY4" fmla="*/ 0 h 159491"/>
                <a:gd name="connsiteX5" fmla="*/ 896076 w 920425"/>
                <a:gd name="connsiteY5" fmla="*/ 0 h 159491"/>
                <a:gd name="connsiteX6" fmla="*/ 920426 w 920425"/>
                <a:gd name="connsiteY6" fmla="*/ 24350 h 159491"/>
                <a:gd name="connsiteX7" fmla="*/ 920426 w 920425"/>
                <a:gd name="connsiteY7" fmla="*/ 135142 h 159491"/>
                <a:gd name="connsiteX8" fmla="*/ 896076 w 920425"/>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0425" h="159491">
                  <a:moveTo>
                    <a:pt x="896076" y="159492"/>
                  </a:moveTo>
                  <a:lnTo>
                    <a:pt x="24350" y="159492"/>
                  </a:lnTo>
                  <a:cubicBezTo>
                    <a:pt x="10957" y="159492"/>
                    <a:pt x="0" y="148534"/>
                    <a:pt x="0" y="135142"/>
                  </a:cubicBezTo>
                  <a:lnTo>
                    <a:pt x="0" y="24350"/>
                  </a:lnTo>
                  <a:cubicBezTo>
                    <a:pt x="0" y="10957"/>
                    <a:pt x="10957" y="0"/>
                    <a:pt x="24350" y="0"/>
                  </a:cubicBezTo>
                  <a:lnTo>
                    <a:pt x="896076" y="0"/>
                  </a:lnTo>
                  <a:cubicBezTo>
                    <a:pt x="909469" y="0"/>
                    <a:pt x="920426" y="10957"/>
                    <a:pt x="920426" y="24350"/>
                  </a:cubicBezTo>
                  <a:lnTo>
                    <a:pt x="920426" y="135142"/>
                  </a:lnTo>
                  <a:cubicBezTo>
                    <a:pt x="920426" y="148534"/>
                    <a:pt x="909469" y="159492"/>
                    <a:pt x="896076" y="159492"/>
                  </a:cubicBezTo>
                  <a:close/>
                </a:path>
              </a:pathLst>
            </a:custGeom>
            <a:solidFill>
              <a:srgbClr val="3897F0"/>
            </a:solidFill>
            <a:ln w="12174" cap="flat">
              <a:noFill/>
              <a:prstDash val="solid"/>
              <a:miter/>
            </a:ln>
          </p:spPr>
          <p:txBody>
            <a:bodyPr rtlCol="0" anchor="ctr"/>
            <a:lstStyle/>
            <a:p>
              <a:endParaRPr lang="nl-NL" dirty="0"/>
            </a:p>
          </p:txBody>
        </p:sp>
        <p:sp>
          <p:nvSpPr>
            <p:cNvPr id="206" name="Tekstvak 205">
              <a:extLst>
                <a:ext uri="{FF2B5EF4-FFF2-40B4-BE49-F238E27FC236}">
                  <a16:creationId xmlns:a16="http://schemas.microsoft.com/office/drawing/2014/main" id="{A5EE7330-7DC5-4CF1-BE6A-0776DFE71FAE}"/>
                </a:ext>
              </a:extLst>
            </p:cNvPr>
            <p:cNvSpPr txBox="1"/>
            <p:nvPr userDrawn="1"/>
          </p:nvSpPr>
          <p:spPr>
            <a:xfrm>
              <a:off x="6071957" y="2054916"/>
              <a:ext cx="434734" cy="195566"/>
            </a:xfrm>
            <a:prstGeom prst="rect">
              <a:avLst/>
            </a:prstGeom>
            <a:noFill/>
          </p:spPr>
          <p:txBody>
            <a:bodyPr wrap="none" rtlCol="0">
              <a:spAutoFit/>
            </a:bodyPr>
            <a:lstStyle/>
            <a:p>
              <a:pPr algn="l"/>
              <a:r>
                <a:rPr lang="nl-NL" sz="671" spc="0" baseline="0">
                  <a:solidFill>
                    <a:srgbClr val="FFFFFF"/>
                  </a:solidFill>
                  <a:latin typeface="Arial"/>
                  <a:cs typeface="Arial"/>
                  <a:sym typeface="Arial"/>
                  <a:rtl val="0"/>
                </a:rPr>
                <a:t>Follow</a:t>
              </a:r>
              <a:endParaRPr lang="nl-NL" sz="671" spc="0" baseline="0" dirty="0">
                <a:solidFill>
                  <a:srgbClr val="FFFFFF"/>
                </a:solidFill>
                <a:latin typeface="Arial"/>
                <a:cs typeface="Arial"/>
                <a:sym typeface="Arial"/>
                <a:rtl val="0"/>
              </a:endParaRPr>
            </a:p>
          </p:txBody>
        </p:sp>
        <p:sp>
          <p:nvSpPr>
            <p:cNvPr id="207" name="Vrije vorm: vorm 206">
              <a:extLst>
                <a:ext uri="{FF2B5EF4-FFF2-40B4-BE49-F238E27FC236}">
                  <a16:creationId xmlns:a16="http://schemas.microsoft.com/office/drawing/2014/main" id="{A6128D3A-91F6-457F-A065-9E0DBF138587}"/>
                </a:ext>
              </a:extLst>
            </p:cNvPr>
            <p:cNvSpPr/>
            <p:nvPr userDrawn="1"/>
          </p:nvSpPr>
          <p:spPr>
            <a:xfrm>
              <a:off x="6829825" y="2129802"/>
              <a:ext cx="47844" cy="31099"/>
            </a:xfrm>
            <a:custGeom>
              <a:avLst/>
              <a:gdLst>
                <a:gd name="connsiteX0" fmla="*/ 24350 w 48699"/>
                <a:gd name="connsiteY0" fmla="*/ 31655 h 31654"/>
                <a:gd name="connsiteX1" fmla="*/ 0 w 48699"/>
                <a:gd name="connsiteY1" fmla="*/ 0 h 31654"/>
                <a:gd name="connsiteX2" fmla="*/ 48700 w 48699"/>
                <a:gd name="connsiteY2" fmla="*/ 0 h 31654"/>
              </a:gdLst>
              <a:ahLst/>
              <a:cxnLst>
                <a:cxn ang="0">
                  <a:pos x="connsiteX0" y="connsiteY0"/>
                </a:cxn>
                <a:cxn ang="0">
                  <a:pos x="connsiteX1" y="connsiteY1"/>
                </a:cxn>
                <a:cxn ang="0">
                  <a:pos x="connsiteX2" y="connsiteY2"/>
                </a:cxn>
              </a:cxnLst>
              <a:rect l="l" t="t" r="r" b="b"/>
              <a:pathLst>
                <a:path w="48699" h="31654">
                  <a:moveTo>
                    <a:pt x="24350" y="31655"/>
                  </a:moveTo>
                  <a:lnTo>
                    <a:pt x="0" y="0"/>
                  </a:lnTo>
                  <a:lnTo>
                    <a:pt x="48700" y="0"/>
                  </a:lnTo>
                  <a:close/>
                </a:path>
              </a:pathLst>
            </a:custGeom>
            <a:solidFill>
              <a:srgbClr val="FFFFFF"/>
            </a:solidFill>
            <a:ln w="12174" cap="flat">
              <a:noFill/>
              <a:prstDash val="solid"/>
              <a:miter/>
            </a:ln>
          </p:spPr>
          <p:txBody>
            <a:bodyPr rtlCol="0" anchor="ctr"/>
            <a:lstStyle/>
            <a:p>
              <a:endParaRPr lang="nl-NL" dirty="0"/>
            </a:p>
          </p:txBody>
        </p:sp>
        <p:sp>
          <p:nvSpPr>
            <p:cNvPr id="208" name="Vrije vorm: vorm 207">
              <a:extLst>
                <a:ext uri="{FF2B5EF4-FFF2-40B4-BE49-F238E27FC236}">
                  <a16:creationId xmlns:a16="http://schemas.microsoft.com/office/drawing/2014/main" id="{A8ECAA81-75D8-4077-B289-F79B3F2065BD}"/>
                </a:ext>
              </a:extLst>
            </p:cNvPr>
            <p:cNvSpPr/>
            <p:nvPr userDrawn="1"/>
          </p:nvSpPr>
          <p:spPr>
            <a:xfrm>
              <a:off x="5198304" y="2622607"/>
              <a:ext cx="1379138" cy="167458"/>
            </a:xfrm>
            <a:custGeom>
              <a:avLst/>
              <a:gdLst>
                <a:gd name="connsiteX0" fmla="*/ 0 w 1403771"/>
                <a:gd name="connsiteY0" fmla="*/ 0 h 170449"/>
                <a:gd name="connsiteX1" fmla="*/ 1403771 w 1403771"/>
                <a:gd name="connsiteY1" fmla="*/ 0 h 170449"/>
                <a:gd name="connsiteX2" fmla="*/ 1403771 w 1403771"/>
                <a:gd name="connsiteY2" fmla="*/ 170449 h 170449"/>
                <a:gd name="connsiteX3" fmla="*/ 0 w 1403771"/>
                <a:gd name="connsiteY3" fmla="*/ 170449 h 170449"/>
              </a:gdLst>
              <a:ahLst/>
              <a:cxnLst>
                <a:cxn ang="0">
                  <a:pos x="connsiteX0" y="connsiteY0"/>
                </a:cxn>
                <a:cxn ang="0">
                  <a:pos x="connsiteX1" y="connsiteY1"/>
                </a:cxn>
                <a:cxn ang="0">
                  <a:pos x="connsiteX2" y="connsiteY2"/>
                </a:cxn>
                <a:cxn ang="0">
                  <a:pos x="connsiteX3" y="connsiteY3"/>
                </a:cxn>
              </a:cxnLst>
              <a:rect l="l" t="t" r="r" b="b"/>
              <a:pathLst>
                <a:path w="1403771" h="170449">
                  <a:moveTo>
                    <a:pt x="0" y="0"/>
                  </a:moveTo>
                  <a:lnTo>
                    <a:pt x="1403771" y="0"/>
                  </a:lnTo>
                  <a:lnTo>
                    <a:pt x="1403771" y="170449"/>
                  </a:lnTo>
                  <a:lnTo>
                    <a:pt x="0" y="170449"/>
                  </a:lnTo>
                  <a:close/>
                </a:path>
              </a:pathLst>
            </a:custGeom>
            <a:noFill/>
            <a:ln w="12174" cap="flat">
              <a:noFill/>
              <a:prstDash val="solid"/>
              <a:miter/>
            </a:ln>
          </p:spPr>
          <p:txBody>
            <a:bodyPr rtlCol="0" anchor="ctr"/>
            <a:lstStyle/>
            <a:p>
              <a:endParaRPr lang="nl-NL" dirty="0"/>
            </a:p>
          </p:txBody>
        </p:sp>
        <p:sp>
          <p:nvSpPr>
            <p:cNvPr id="209" name="Tekstvak 208">
              <a:extLst>
                <a:ext uri="{FF2B5EF4-FFF2-40B4-BE49-F238E27FC236}">
                  <a16:creationId xmlns:a16="http://schemas.microsoft.com/office/drawing/2014/main" id="{E0168D28-0C46-4BD5-918D-BE1E6741CC25}"/>
                </a:ext>
              </a:extLst>
            </p:cNvPr>
            <p:cNvSpPr txBox="1"/>
            <p:nvPr userDrawn="1"/>
          </p:nvSpPr>
          <p:spPr>
            <a:xfrm>
              <a:off x="5109054" y="2567965"/>
              <a:ext cx="1019831"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Born in Rotterdam - 1466</a:t>
              </a:r>
              <a:endParaRPr lang="nl-NL" sz="575" spc="0" baseline="0" dirty="0">
                <a:solidFill>
                  <a:srgbClr val="333333"/>
                </a:solidFill>
                <a:latin typeface="Arial"/>
                <a:cs typeface="Arial"/>
                <a:sym typeface="Arial"/>
                <a:rtl val="0"/>
              </a:endParaRPr>
            </a:p>
          </p:txBody>
        </p:sp>
        <p:sp>
          <p:nvSpPr>
            <p:cNvPr id="210" name="Tekstvak 209">
              <a:extLst>
                <a:ext uri="{FF2B5EF4-FFF2-40B4-BE49-F238E27FC236}">
                  <a16:creationId xmlns:a16="http://schemas.microsoft.com/office/drawing/2014/main" id="{28379AB1-B59B-43A7-ABE7-C795A44AD6FE}"/>
                </a:ext>
              </a:extLst>
            </p:cNvPr>
            <p:cNvSpPr txBox="1"/>
            <p:nvPr userDrawn="1"/>
          </p:nvSpPr>
          <p:spPr>
            <a:xfrm>
              <a:off x="5109054" y="2652891"/>
              <a:ext cx="1309974"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Philosopher, writer and theologian</a:t>
              </a:r>
              <a:endParaRPr lang="nl-NL" sz="575" spc="0" baseline="0" dirty="0">
                <a:solidFill>
                  <a:srgbClr val="333333"/>
                </a:solidFill>
                <a:latin typeface="Arial"/>
                <a:cs typeface="Arial"/>
                <a:sym typeface="Arial"/>
                <a:rtl val="0"/>
              </a:endParaRPr>
            </a:p>
          </p:txBody>
        </p:sp>
        <p:grpSp>
          <p:nvGrpSpPr>
            <p:cNvPr id="213" name="Graphic 115">
              <a:extLst>
                <a:ext uri="{FF2B5EF4-FFF2-40B4-BE49-F238E27FC236}">
                  <a16:creationId xmlns:a16="http://schemas.microsoft.com/office/drawing/2014/main" id="{F086C95A-C67F-4771-BA75-620D17CE0D97}"/>
                </a:ext>
              </a:extLst>
            </p:cNvPr>
            <p:cNvGrpSpPr/>
            <p:nvPr userDrawn="1"/>
          </p:nvGrpSpPr>
          <p:grpSpPr>
            <a:xfrm>
              <a:off x="5229403" y="3639509"/>
              <a:ext cx="1733192" cy="149515"/>
              <a:chOff x="5232047" y="3920360"/>
              <a:chExt cx="1764149" cy="152186"/>
            </a:xfrm>
            <a:noFill/>
          </p:grpSpPr>
          <p:grpSp>
            <p:nvGrpSpPr>
              <p:cNvPr id="214" name="Graphic 115">
                <a:extLst>
                  <a:ext uri="{FF2B5EF4-FFF2-40B4-BE49-F238E27FC236}">
                    <a16:creationId xmlns:a16="http://schemas.microsoft.com/office/drawing/2014/main" id="{F086C95A-C67F-4771-BA75-620D17CE0D97}"/>
                  </a:ext>
                </a:extLst>
              </p:cNvPr>
              <p:cNvGrpSpPr/>
              <p:nvPr/>
            </p:nvGrpSpPr>
            <p:grpSpPr>
              <a:xfrm>
                <a:off x="5232047" y="3920360"/>
                <a:ext cx="150969" cy="150969"/>
                <a:chOff x="5232047" y="3920360"/>
                <a:chExt cx="150969" cy="150969"/>
              </a:xfrm>
              <a:noFill/>
            </p:grpSpPr>
            <p:sp>
              <p:nvSpPr>
                <p:cNvPr id="215" name="Vrije vorm: vorm 214">
                  <a:extLst>
                    <a:ext uri="{FF2B5EF4-FFF2-40B4-BE49-F238E27FC236}">
                      <a16:creationId xmlns:a16="http://schemas.microsoft.com/office/drawing/2014/main" id="{18F0C4CE-8553-4B90-8934-F02D8B6BF051}"/>
                    </a:ext>
                  </a:extLst>
                </p:cNvPr>
                <p:cNvSpPr/>
                <p:nvPr/>
              </p:nvSpPr>
              <p:spPr>
                <a:xfrm>
                  <a:off x="5232047" y="3920360"/>
                  <a:ext cx="150969" cy="150969"/>
                </a:xfrm>
                <a:custGeom>
                  <a:avLst/>
                  <a:gdLst>
                    <a:gd name="connsiteX0" fmla="*/ 0 w 150969"/>
                    <a:gd name="connsiteY0" fmla="*/ 0 h 150969"/>
                    <a:gd name="connsiteX1" fmla="*/ 150969 w 150969"/>
                    <a:gd name="connsiteY1" fmla="*/ 0 h 150969"/>
                    <a:gd name="connsiteX2" fmla="*/ 150969 w 150969"/>
                    <a:gd name="connsiteY2" fmla="*/ 150969 h 150969"/>
                    <a:gd name="connsiteX3" fmla="*/ 0 w 150969"/>
                    <a:gd name="connsiteY3" fmla="*/ 150969 h 150969"/>
                  </a:gdLst>
                  <a:ahLst/>
                  <a:cxnLst>
                    <a:cxn ang="0">
                      <a:pos x="connsiteX0" y="connsiteY0"/>
                    </a:cxn>
                    <a:cxn ang="0">
                      <a:pos x="connsiteX1" y="connsiteY1"/>
                    </a:cxn>
                    <a:cxn ang="0">
                      <a:pos x="connsiteX2" y="connsiteY2"/>
                    </a:cxn>
                    <a:cxn ang="0">
                      <a:pos x="connsiteX3" y="connsiteY3"/>
                    </a:cxn>
                  </a:cxnLst>
                  <a:rect l="l" t="t" r="r" b="b"/>
                  <a:pathLst>
                    <a:path w="150969" h="150969">
                      <a:moveTo>
                        <a:pt x="0" y="0"/>
                      </a:moveTo>
                      <a:lnTo>
                        <a:pt x="150969" y="0"/>
                      </a:lnTo>
                      <a:lnTo>
                        <a:pt x="150969" y="150969"/>
                      </a:lnTo>
                      <a:lnTo>
                        <a:pt x="0" y="150969"/>
                      </a:lnTo>
                      <a:close/>
                    </a:path>
                  </a:pathLst>
                </a:custGeom>
                <a:noFill/>
                <a:ln w="9130" cap="flat">
                  <a:solidFill>
                    <a:srgbClr val="3897F0"/>
                  </a:solidFill>
                  <a:prstDash val="solid"/>
                  <a:miter/>
                </a:ln>
              </p:spPr>
              <p:txBody>
                <a:bodyPr rtlCol="0" anchor="ctr"/>
                <a:lstStyle/>
                <a:p>
                  <a:endParaRPr lang="nl-NL" dirty="0"/>
                </a:p>
              </p:txBody>
            </p:sp>
            <p:grpSp>
              <p:nvGrpSpPr>
                <p:cNvPr id="216" name="Graphic 115">
                  <a:extLst>
                    <a:ext uri="{FF2B5EF4-FFF2-40B4-BE49-F238E27FC236}">
                      <a16:creationId xmlns:a16="http://schemas.microsoft.com/office/drawing/2014/main" id="{F086C95A-C67F-4771-BA75-620D17CE0D97}"/>
                    </a:ext>
                  </a:extLst>
                </p:cNvPr>
                <p:cNvGrpSpPr/>
                <p:nvPr/>
              </p:nvGrpSpPr>
              <p:grpSpPr>
                <a:xfrm>
                  <a:off x="5281965" y="3920360"/>
                  <a:ext cx="51134" cy="150969"/>
                  <a:chOff x="5281965" y="3920360"/>
                  <a:chExt cx="51134" cy="150969"/>
                </a:xfrm>
              </p:grpSpPr>
              <p:sp>
                <p:nvSpPr>
                  <p:cNvPr id="217" name="Vrije vorm: vorm 216">
                    <a:extLst>
                      <a:ext uri="{FF2B5EF4-FFF2-40B4-BE49-F238E27FC236}">
                        <a16:creationId xmlns:a16="http://schemas.microsoft.com/office/drawing/2014/main" id="{49EBD088-2160-4064-A484-788E889A666F}"/>
                      </a:ext>
                    </a:extLst>
                  </p:cNvPr>
                  <p:cNvSpPr/>
                  <p:nvPr/>
                </p:nvSpPr>
                <p:spPr>
                  <a:xfrm>
                    <a:off x="5281965"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sp>
                <p:nvSpPr>
                  <p:cNvPr id="218" name="Vrije vorm: vorm 217">
                    <a:extLst>
                      <a:ext uri="{FF2B5EF4-FFF2-40B4-BE49-F238E27FC236}">
                        <a16:creationId xmlns:a16="http://schemas.microsoft.com/office/drawing/2014/main" id="{0E886534-DA59-4571-BEE8-3E31D327BF1F}"/>
                      </a:ext>
                    </a:extLst>
                  </p:cNvPr>
                  <p:cNvSpPr/>
                  <p:nvPr/>
                </p:nvSpPr>
                <p:spPr>
                  <a:xfrm>
                    <a:off x="5333099"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grpSp>
            <p:grpSp>
              <p:nvGrpSpPr>
                <p:cNvPr id="219" name="Graphic 115">
                  <a:extLst>
                    <a:ext uri="{FF2B5EF4-FFF2-40B4-BE49-F238E27FC236}">
                      <a16:creationId xmlns:a16="http://schemas.microsoft.com/office/drawing/2014/main" id="{F086C95A-C67F-4771-BA75-620D17CE0D97}"/>
                    </a:ext>
                  </a:extLst>
                </p:cNvPr>
                <p:cNvGrpSpPr/>
                <p:nvPr/>
              </p:nvGrpSpPr>
              <p:grpSpPr>
                <a:xfrm>
                  <a:off x="5232047" y="3970277"/>
                  <a:ext cx="150969" cy="51134"/>
                  <a:chOff x="5232047" y="3970277"/>
                  <a:chExt cx="150969" cy="51134"/>
                </a:xfrm>
              </p:grpSpPr>
              <p:sp>
                <p:nvSpPr>
                  <p:cNvPr id="220" name="Vrije vorm: vorm 219">
                    <a:extLst>
                      <a:ext uri="{FF2B5EF4-FFF2-40B4-BE49-F238E27FC236}">
                        <a16:creationId xmlns:a16="http://schemas.microsoft.com/office/drawing/2014/main" id="{AD966326-D33C-4469-B51A-6DB1C35E0851}"/>
                      </a:ext>
                    </a:extLst>
                  </p:cNvPr>
                  <p:cNvSpPr/>
                  <p:nvPr/>
                </p:nvSpPr>
                <p:spPr>
                  <a:xfrm>
                    <a:off x="5232047" y="3970277"/>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sp>
                <p:nvSpPr>
                  <p:cNvPr id="221" name="Vrije vorm: vorm 220">
                    <a:extLst>
                      <a:ext uri="{FF2B5EF4-FFF2-40B4-BE49-F238E27FC236}">
                        <a16:creationId xmlns:a16="http://schemas.microsoft.com/office/drawing/2014/main" id="{C01B7A4B-9F82-4C45-B620-86A35817D68D}"/>
                      </a:ext>
                    </a:extLst>
                  </p:cNvPr>
                  <p:cNvSpPr/>
                  <p:nvPr/>
                </p:nvSpPr>
                <p:spPr>
                  <a:xfrm>
                    <a:off x="5232047" y="4021412"/>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grpSp>
          </p:grpSp>
          <p:grpSp>
            <p:nvGrpSpPr>
              <p:cNvPr id="222" name="Graphic 115">
                <a:extLst>
                  <a:ext uri="{FF2B5EF4-FFF2-40B4-BE49-F238E27FC236}">
                    <a16:creationId xmlns:a16="http://schemas.microsoft.com/office/drawing/2014/main" id="{F086C95A-C67F-4771-BA75-620D17CE0D97}"/>
                  </a:ext>
                </a:extLst>
              </p:cNvPr>
              <p:cNvGrpSpPr/>
              <p:nvPr/>
            </p:nvGrpSpPr>
            <p:grpSpPr>
              <a:xfrm>
                <a:off x="5781137" y="3920360"/>
                <a:ext cx="127836" cy="150969"/>
                <a:chOff x="5781137" y="3920360"/>
                <a:chExt cx="127836" cy="150969"/>
              </a:xfrm>
              <a:noFill/>
            </p:grpSpPr>
            <p:sp>
              <p:nvSpPr>
                <p:cNvPr id="223" name="Vrije vorm: vorm 222">
                  <a:extLst>
                    <a:ext uri="{FF2B5EF4-FFF2-40B4-BE49-F238E27FC236}">
                      <a16:creationId xmlns:a16="http://schemas.microsoft.com/office/drawing/2014/main" id="{BF67E9C1-D52B-4345-8494-0FEBD6B84E23}"/>
                    </a:ext>
                  </a:extLst>
                </p:cNvPr>
                <p:cNvSpPr/>
                <p:nvPr/>
              </p:nvSpPr>
              <p:spPr>
                <a:xfrm>
                  <a:off x="5781137" y="3920360"/>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4" name="Vrije vorm: vorm 223">
                  <a:extLst>
                    <a:ext uri="{FF2B5EF4-FFF2-40B4-BE49-F238E27FC236}">
                      <a16:creationId xmlns:a16="http://schemas.microsoft.com/office/drawing/2014/main" id="{FF0DD43C-DF74-44ED-966C-64B71DC6F948}"/>
                    </a:ext>
                  </a:extLst>
                </p:cNvPr>
                <p:cNvSpPr/>
                <p:nvPr/>
              </p:nvSpPr>
              <p:spPr>
                <a:xfrm>
                  <a:off x="5781137" y="4071329"/>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5" name="Vrije vorm: vorm 224">
                  <a:extLst>
                    <a:ext uri="{FF2B5EF4-FFF2-40B4-BE49-F238E27FC236}">
                      <a16:creationId xmlns:a16="http://schemas.microsoft.com/office/drawing/2014/main" id="{3236CE28-D2C6-4873-AF57-9813FB2DC119}"/>
                    </a:ext>
                  </a:extLst>
                </p:cNvPr>
                <p:cNvSpPr/>
                <p:nvPr/>
              </p:nvSpPr>
              <p:spPr>
                <a:xfrm>
                  <a:off x="5784790" y="3936187"/>
                  <a:ext cx="119314" cy="119314"/>
                </a:xfrm>
                <a:custGeom>
                  <a:avLst/>
                  <a:gdLst>
                    <a:gd name="connsiteX0" fmla="*/ 0 w 119314"/>
                    <a:gd name="connsiteY0" fmla="*/ 0 h 119314"/>
                    <a:gd name="connsiteX1" fmla="*/ 119314 w 119314"/>
                    <a:gd name="connsiteY1" fmla="*/ 0 h 119314"/>
                    <a:gd name="connsiteX2" fmla="*/ 119314 w 119314"/>
                    <a:gd name="connsiteY2" fmla="*/ 119314 h 119314"/>
                    <a:gd name="connsiteX3" fmla="*/ 0 w 119314"/>
                    <a:gd name="connsiteY3" fmla="*/ 119314 h 119314"/>
                  </a:gdLst>
                  <a:ahLst/>
                  <a:cxnLst>
                    <a:cxn ang="0">
                      <a:pos x="connsiteX0" y="connsiteY0"/>
                    </a:cxn>
                    <a:cxn ang="0">
                      <a:pos x="connsiteX1" y="connsiteY1"/>
                    </a:cxn>
                    <a:cxn ang="0">
                      <a:pos x="connsiteX2" y="connsiteY2"/>
                    </a:cxn>
                    <a:cxn ang="0">
                      <a:pos x="connsiteX3" y="connsiteY3"/>
                    </a:cxn>
                  </a:cxnLst>
                  <a:rect l="l" t="t" r="r" b="b"/>
                  <a:pathLst>
                    <a:path w="119314" h="119314">
                      <a:moveTo>
                        <a:pt x="0" y="0"/>
                      </a:moveTo>
                      <a:lnTo>
                        <a:pt x="119314" y="0"/>
                      </a:lnTo>
                      <a:lnTo>
                        <a:pt x="119314" y="119314"/>
                      </a:lnTo>
                      <a:lnTo>
                        <a:pt x="0" y="119314"/>
                      </a:lnTo>
                      <a:close/>
                    </a:path>
                  </a:pathLst>
                </a:custGeom>
                <a:noFill/>
                <a:ln w="9130" cap="flat">
                  <a:solidFill>
                    <a:srgbClr val="999999"/>
                  </a:solidFill>
                  <a:prstDash val="solid"/>
                  <a:round/>
                </a:ln>
              </p:spPr>
              <p:txBody>
                <a:bodyPr rtlCol="0" anchor="ctr"/>
                <a:lstStyle/>
                <a:p>
                  <a:endParaRPr lang="nl-NL" dirty="0"/>
                </a:p>
              </p:txBody>
            </p:sp>
          </p:grpSp>
          <p:grpSp>
            <p:nvGrpSpPr>
              <p:cNvPr id="226" name="Graphic 115">
                <a:extLst>
                  <a:ext uri="{FF2B5EF4-FFF2-40B4-BE49-F238E27FC236}">
                    <a16:creationId xmlns:a16="http://schemas.microsoft.com/office/drawing/2014/main" id="{F086C95A-C67F-4771-BA75-620D17CE0D97}"/>
                  </a:ext>
                </a:extLst>
              </p:cNvPr>
              <p:cNvGrpSpPr/>
              <p:nvPr/>
            </p:nvGrpSpPr>
            <p:grpSpPr>
              <a:xfrm>
                <a:off x="6307095" y="3920360"/>
                <a:ext cx="150969" cy="150969"/>
                <a:chOff x="6307095" y="3920360"/>
                <a:chExt cx="150969" cy="150969"/>
              </a:xfrm>
              <a:noFill/>
            </p:grpSpPr>
            <p:sp>
              <p:nvSpPr>
                <p:cNvPr id="227" name="Vrije vorm: vorm 226">
                  <a:extLst>
                    <a:ext uri="{FF2B5EF4-FFF2-40B4-BE49-F238E27FC236}">
                      <a16:creationId xmlns:a16="http://schemas.microsoft.com/office/drawing/2014/main" id="{6C3CE86F-3D38-489A-8AFB-624D470FA50C}"/>
                    </a:ext>
                  </a:extLst>
                </p:cNvPr>
                <p:cNvSpPr/>
                <p:nvPr/>
              </p:nvSpPr>
              <p:spPr>
                <a:xfrm>
                  <a:off x="6307095" y="3920360"/>
                  <a:ext cx="150969" cy="150969"/>
                </a:xfrm>
                <a:custGeom>
                  <a:avLst/>
                  <a:gdLst>
                    <a:gd name="connsiteX0" fmla="*/ 150969 w 150969"/>
                    <a:gd name="connsiteY0" fmla="*/ 75485 h 150969"/>
                    <a:gd name="connsiteX1" fmla="*/ 75485 w 150969"/>
                    <a:gd name="connsiteY1" fmla="*/ 150969 h 150969"/>
                    <a:gd name="connsiteX2" fmla="*/ 0 w 150969"/>
                    <a:gd name="connsiteY2" fmla="*/ 75485 h 150969"/>
                    <a:gd name="connsiteX3" fmla="*/ 75485 w 150969"/>
                    <a:gd name="connsiteY3" fmla="*/ 0 h 150969"/>
                    <a:gd name="connsiteX4" fmla="*/ 150969 w 150969"/>
                    <a:gd name="connsiteY4" fmla="*/ 75485 h 150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69" h="150969">
                      <a:moveTo>
                        <a:pt x="150969" y="75485"/>
                      </a:moveTo>
                      <a:cubicBezTo>
                        <a:pt x="150969" y="117174"/>
                        <a:pt x="117174" y="150969"/>
                        <a:pt x="75485" y="150969"/>
                      </a:cubicBezTo>
                      <a:cubicBezTo>
                        <a:pt x="33796" y="150969"/>
                        <a:pt x="0" y="117174"/>
                        <a:pt x="0" y="75485"/>
                      </a:cubicBezTo>
                      <a:cubicBezTo>
                        <a:pt x="0" y="33796"/>
                        <a:pt x="33796" y="0"/>
                        <a:pt x="75485" y="0"/>
                      </a:cubicBezTo>
                      <a:cubicBezTo>
                        <a:pt x="117174" y="0"/>
                        <a:pt x="150969" y="33796"/>
                        <a:pt x="150969" y="75485"/>
                      </a:cubicBezTo>
                      <a:close/>
                    </a:path>
                  </a:pathLst>
                </a:custGeom>
                <a:noFill/>
                <a:ln w="9130" cap="flat">
                  <a:solidFill>
                    <a:srgbClr val="999999"/>
                  </a:solidFill>
                  <a:prstDash val="solid"/>
                  <a:round/>
                </a:ln>
              </p:spPr>
              <p:txBody>
                <a:bodyPr rtlCol="0" anchor="ctr"/>
                <a:lstStyle/>
                <a:p>
                  <a:endParaRPr lang="nl-NL" dirty="0"/>
                </a:p>
              </p:txBody>
            </p:sp>
            <p:sp>
              <p:nvSpPr>
                <p:cNvPr id="228" name="Vrije vorm: vorm 227">
                  <a:extLst>
                    <a:ext uri="{FF2B5EF4-FFF2-40B4-BE49-F238E27FC236}">
                      <a16:creationId xmlns:a16="http://schemas.microsoft.com/office/drawing/2014/main" id="{4D507A35-B2BC-4508-A84F-8E3B5E4725B7}"/>
                    </a:ext>
                  </a:extLst>
                </p:cNvPr>
                <p:cNvSpPr/>
                <p:nvPr/>
              </p:nvSpPr>
              <p:spPr>
                <a:xfrm>
                  <a:off x="6335098" y="3950797"/>
                  <a:ext cx="94964" cy="90094"/>
                </a:xfrm>
                <a:custGeom>
                  <a:avLst/>
                  <a:gdLst>
                    <a:gd name="connsiteX0" fmla="*/ 47482 w 94964"/>
                    <a:gd name="connsiteY0" fmla="*/ 0 h 90094"/>
                    <a:gd name="connsiteX1" fmla="*/ 58440 w 94964"/>
                    <a:gd name="connsiteY1" fmla="*/ 34090 h 90094"/>
                    <a:gd name="connsiteX2" fmla="*/ 94965 w 94964"/>
                    <a:gd name="connsiteY2" fmla="*/ 34090 h 90094"/>
                    <a:gd name="connsiteX3" fmla="*/ 65745 w 94964"/>
                    <a:gd name="connsiteY3" fmla="*/ 56005 h 90094"/>
                    <a:gd name="connsiteX4" fmla="*/ 76702 w 94964"/>
                    <a:gd name="connsiteY4" fmla="*/ 90095 h 90094"/>
                    <a:gd name="connsiteX5" fmla="*/ 47482 w 94964"/>
                    <a:gd name="connsiteY5" fmla="*/ 68180 h 90094"/>
                    <a:gd name="connsiteX6" fmla="*/ 18262 w 94964"/>
                    <a:gd name="connsiteY6" fmla="*/ 90095 h 90094"/>
                    <a:gd name="connsiteX7" fmla="*/ 29220 w 94964"/>
                    <a:gd name="connsiteY7" fmla="*/ 56005 h 90094"/>
                    <a:gd name="connsiteX8" fmla="*/ 0 w 94964"/>
                    <a:gd name="connsiteY8" fmla="*/ 34090 h 90094"/>
                    <a:gd name="connsiteX9" fmla="*/ 36525 w 94964"/>
                    <a:gd name="connsiteY9" fmla="*/ 34090 h 90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964" h="90094">
                      <a:moveTo>
                        <a:pt x="47482" y="0"/>
                      </a:moveTo>
                      <a:lnTo>
                        <a:pt x="58440" y="34090"/>
                      </a:lnTo>
                      <a:lnTo>
                        <a:pt x="94965" y="34090"/>
                      </a:lnTo>
                      <a:lnTo>
                        <a:pt x="65745" y="56005"/>
                      </a:lnTo>
                      <a:lnTo>
                        <a:pt x="76702" y="90095"/>
                      </a:lnTo>
                      <a:lnTo>
                        <a:pt x="47482" y="68180"/>
                      </a:lnTo>
                      <a:lnTo>
                        <a:pt x="18262" y="90095"/>
                      </a:lnTo>
                      <a:lnTo>
                        <a:pt x="29220" y="56005"/>
                      </a:lnTo>
                      <a:lnTo>
                        <a:pt x="0" y="34090"/>
                      </a:lnTo>
                      <a:lnTo>
                        <a:pt x="36525" y="34090"/>
                      </a:lnTo>
                      <a:close/>
                    </a:path>
                  </a:pathLst>
                </a:custGeom>
                <a:noFill/>
                <a:ln w="9130" cap="flat">
                  <a:solidFill>
                    <a:srgbClr val="999999"/>
                  </a:solidFill>
                  <a:prstDash val="solid"/>
                  <a:round/>
                </a:ln>
              </p:spPr>
              <p:txBody>
                <a:bodyPr rtlCol="0" anchor="ctr"/>
                <a:lstStyle/>
                <a:p>
                  <a:endParaRPr lang="nl-NL" dirty="0"/>
                </a:p>
              </p:txBody>
            </p:sp>
          </p:grpSp>
          <p:grpSp>
            <p:nvGrpSpPr>
              <p:cNvPr id="229" name="Graphic 115">
                <a:extLst>
                  <a:ext uri="{FF2B5EF4-FFF2-40B4-BE49-F238E27FC236}">
                    <a16:creationId xmlns:a16="http://schemas.microsoft.com/office/drawing/2014/main" id="{F086C95A-C67F-4771-BA75-620D17CE0D97}"/>
                  </a:ext>
                </a:extLst>
              </p:cNvPr>
              <p:cNvGrpSpPr/>
              <p:nvPr/>
            </p:nvGrpSpPr>
            <p:grpSpPr>
              <a:xfrm>
                <a:off x="6844010" y="3920360"/>
                <a:ext cx="152186" cy="152186"/>
                <a:chOff x="6844010" y="3920360"/>
                <a:chExt cx="152186" cy="152186"/>
              </a:xfrm>
              <a:noFill/>
            </p:grpSpPr>
            <p:sp>
              <p:nvSpPr>
                <p:cNvPr id="230" name="Vrije vorm: vorm 229">
                  <a:extLst>
                    <a:ext uri="{FF2B5EF4-FFF2-40B4-BE49-F238E27FC236}">
                      <a16:creationId xmlns:a16="http://schemas.microsoft.com/office/drawing/2014/main" id="{F56FD2CE-7A51-4E42-9EB8-97D64BEA1BA8}"/>
                    </a:ext>
                  </a:extLst>
                </p:cNvPr>
                <p:cNvSpPr/>
                <p:nvPr/>
              </p:nvSpPr>
              <p:spPr>
                <a:xfrm>
                  <a:off x="6844010" y="3920360"/>
                  <a:ext cx="152186" cy="152186"/>
                </a:xfrm>
                <a:custGeom>
                  <a:avLst/>
                  <a:gdLst>
                    <a:gd name="connsiteX0" fmla="*/ 152187 w 152186"/>
                    <a:gd name="connsiteY0" fmla="*/ 23132 h 152186"/>
                    <a:gd name="connsiteX1" fmla="*/ 152187 w 152186"/>
                    <a:gd name="connsiteY1" fmla="*/ 146099 h 152186"/>
                    <a:gd name="connsiteX2" fmla="*/ 146099 w 152186"/>
                    <a:gd name="connsiteY2" fmla="*/ 152187 h 152186"/>
                    <a:gd name="connsiteX3" fmla="*/ 6087 w 152186"/>
                    <a:gd name="connsiteY3" fmla="*/ 152187 h 152186"/>
                    <a:gd name="connsiteX4" fmla="*/ 0 w 152186"/>
                    <a:gd name="connsiteY4" fmla="*/ 146099 h 152186"/>
                    <a:gd name="connsiteX5" fmla="*/ 0 w 152186"/>
                    <a:gd name="connsiteY5" fmla="*/ 23132 h 152186"/>
                    <a:gd name="connsiteX6" fmla="*/ 6087 w 152186"/>
                    <a:gd name="connsiteY6" fmla="*/ 17045 h 152186"/>
                    <a:gd name="connsiteX7" fmla="*/ 58440 w 152186"/>
                    <a:gd name="connsiteY7" fmla="*/ 17045 h 152186"/>
                    <a:gd name="connsiteX8" fmla="*/ 75485 w 152186"/>
                    <a:gd name="connsiteY8" fmla="*/ 0 h 152186"/>
                    <a:gd name="connsiteX9" fmla="*/ 92529 w 152186"/>
                    <a:gd name="connsiteY9" fmla="*/ 17045 h 152186"/>
                    <a:gd name="connsiteX10" fmla="*/ 144882 w 152186"/>
                    <a:gd name="connsiteY10" fmla="*/ 17045 h 152186"/>
                    <a:gd name="connsiteX11" fmla="*/ 152187 w 152186"/>
                    <a:gd name="connsiteY11" fmla="*/ 23132 h 15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2186" h="152186">
                      <a:moveTo>
                        <a:pt x="152187" y="23132"/>
                      </a:moveTo>
                      <a:lnTo>
                        <a:pt x="152187" y="146099"/>
                      </a:lnTo>
                      <a:cubicBezTo>
                        <a:pt x="152187" y="149752"/>
                        <a:pt x="149752" y="152187"/>
                        <a:pt x="146099" y="152187"/>
                      </a:cubicBezTo>
                      <a:lnTo>
                        <a:pt x="6087" y="152187"/>
                      </a:lnTo>
                      <a:cubicBezTo>
                        <a:pt x="2435" y="152187"/>
                        <a:pt x="0" y="149752"/>
                        <a:pt x="0" y="146099"/>
                      </a:cubicBezTo>
                      <a:lnTo>
                        <a:pt x="0" y="23132"/>
                      </a:lnTo>
                      <a:cubicBezTo>
                        <a:pt x="0" y="19480"/>
                        <a:pt x="2435" y="17045"/>
                        <a:pt x="6087" y="17045"/>
                      </a:cubicBezTo>
                      <a:lnTo>
                        <a:pt x="58440" y="17045"/>
                      </a:lnTo>
                      <a:lnTo>
                        <a:pt x="75485" y="0"/>
                      </a:lnTo>
                      <a:lnTo>
                        <a:pt x="92529" y="17045"/>
                      </a:lnTo>
                      <a:lnTo>
                        <a:pt x="144882" y="17045"/>
                      </a:lnTo>
                      <a:cubicBezTo>
                        <a:pt x="148534" y="17045"/>
                        <a:pt x="152187" y="19480"/>
                        <a:pt x="152187" y="23132"/>
                      </a:cubicBezTo>
                      <a:close/>
                    </a:path>
                  </a:pathLst>
                </a:custGeom>
                <a:noFill/>
                <a:ln w="9130" cap="flat">
                  <a:solidFill>
                    <a:srgbClr val="999999"/>
                  </a:solidFill>
                  <a:prstDash val="solid"/>
                  <a:round/>
                </a:ln>
              </p:spPr>
              <p:txBody>
                <a:bodyPr rtlCol="0" anchor="ctr"/>
                <a:lstStyle/>
                <a:p>
                  <a:endParaRPr lang="nl-NL" dirty="0"/>
                </a:p>
              </p:txBody>
            </p:sp>
            <p:sp>
              <p:nvSpPr>
                <p:cNvPr id="231" name="Vrije vorm: vorm 230">
                  <a:extLst>
                    <a:ext uri="{FF2B5EF4-FFF2-40B4-BE49-F238E27FC236}">
                      <a16:creationId xmlns:a16="http://schemas.microsoft.com/office/drawing/2014/main" id="{982F9015-D011-4A90-95F3-944C2FBF7F8F}"/>
                    </a:ext>
                  </a:extLst>
                </p:cNvPr>
                <p:cNvSpPr/>
                <p:nvPr/>
              </p:nvSpPr>
              <p:spPr>
                <a:xfrm>
                  <a:off x="6889058" y="3959320"/>
                  <a:ext cx="58439" cy="58439"/>
                </a:xfrm>
                <a:custGeom>
                  <a:avLst/>
                  <a:gdLst>
                    <a:gd name="connsiteX0" fmla="*/ 58440 w 58439"/>
                    <a:gd name="connsiteY0" fmla="*/ 29220 h 58439"/>
                    <a:gd name="connsiteX1" fmla="*/ 29220 w 58439"/>
                    <a:gd name="connsiteY1" fmla="*/ 58440 h 58439"/>
                    <a:gd name="connsiteX2" fmla="*/ 0 w 58439"/>
                    <a:gd name="connsiteY2" fmla="*/ 29220 h 58439"/>
                    <a:gd name="connsiteX3" fmla="*/ 29220 w 58439"/>
                    <a:gd name="connsiteY3" fmla="*/ 0 h 58439"/>
                    <a:gd name="connsiteX4" fmla="*/ 58440 w 58439"/>
                    <a:gd name="connsiteY4" fmla="*/ 29220 h 58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39" h="58439">
                      <a:moveTo>
                        <a:pt x="58440" y="29220"/>
                      </a:moveTo>
                      <a:cubicBezTo>
                        <a:pt x="58440" y="45358"/>
                        <a:pt x="45358" y="58440"/>
                        <a:pt x="29220" y="58440"/>
                      </a:cubicBezTo>
                      <a:cubicBezTo>
                        <a:pt x="13082" y="58440"/>
                        <a:pt x="0" y="45357"/>
                        <a:pt x="0" y="29220"/>
                      </a:cubicBezTo>
                      <a:cubicBezTo>
                        <a:pt x="0" y="13082"/>
                        <a:pt x="13082" y="0"/>
                        <a:pt x="29220" y="0"/>
                      </a:cubicBezTo>
                      <a:cubicBezTo>
                        <a:pt x="45358" y="0"/>
                        <a:pt x="58440" y="13082"/>
                        <a:pt x="58440" y="29220"/>
                      </a:cubicBezTo>
                      <a:close/>
                    </a:path>
                  </a:pathLst>
                </a:custGeom>
                <a:noFill/>
                <a:ln w="9130" cap="flat">
                  <a:solidFill>
                    <a:srgbClr val="999999"/>
                  </a:solidFill>
                  <a:prstDash val="solid"/>
                  <a:round/>
                </a:ln>
              </p:spPr>
              <p:txBody>
                <a:bodyPr rtlCol="0" anchor="ctr"/>
                <a:lstStyle/>
                <a:p>
                  <a:endParaRPr lang="nl-NL" dirty="0"/>
                </a:p>
              </p:txBody>
            </p:sp>
            <p:sp>
              <p:nvSpPr>
                <p:cNvPr id="232" name="Vrije vorm: vorm 231">
                  <a:extLst>
                    <a:ext uri="{FF2B5EF4-FFF2-40B4-BE49-F238E27FC236}">
                      <a16:creationId xmlns:a16="http://schemas.microsoft.com/office/drawing/2014/main" id="{9D6AF919-D0CC-4C44-BB14-1C7D2B8EEADE}"/>
                    </a:ext>
                  </a:extLst>
                </p:cNvPr>
                <p:cNvSpPr/>
                <p:nvPr/>
              </p:nvSpPr>
              <p:spPr>
                <a:xfrm>
                  <a:off x="6868360" y="4034804"/>
                  <a:ext cx="103487" cy="36524"/>
                </a:xfrm>
                <a:custGeom>
                  <a:avLst/>
                  <a:gdLst>
                    <a:gd name="connsiteX0" fmla="*/ 103487 w 103487"/>
                    <a:gd name="connsiteY0" fmla="*/ 36525 h 36524"/>
                    <a:gd name="connsiteX1" fmla="*/ 0 w 103487"/>
                    <a:gd name="connsiteY1" fmla="*/ 36525 h 36524"/>
                    <a:gd name="connsiteX2" fmla="*/ 47482 w 103487"/>
                    <a:gd name="connsiteY2" fmla="*/ 0 h 36524"/>
                    <a:gd name="connsiteX3" fmla="*/ 57222 w 103487"/>
                    <a:gd name="connsiteY3" fmla="*/ 0 h 36524"/>
                    <a:gd name="connsiteX4" fmla="*/ 103487 w 103487"/>
                    <a:gd name="connsiteY4" fmla="*/ 36525 h 36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7" h="36524">
                      <a:moveTo>
                        <a:pt x="103487" y="36525"/>
                      </a:moveTo>
                      <a:lnTo>
                        <a:pt x="0" y="36525"/>
                      </a:lnTo>
                      <a:cubicBezTo>
                        <a:pt x="4870" y="15827"/>
                        <a:pt x="24350" y="0"/>
                        <a:pt x="47482" y="0"/>
                      </a:cubicBezTo>
                      <a:lnTo>
                        <a:pt x="57222" y="0"/>
                      </a:lnTo>
                      <a:cubicBezTo>
                        <a:pt x="79137" y="0"/>
                        <a:pt x="98617" y="15827"/>
                        <a:pt x="103487" y="36525"/>
                      </a:cubicBezTo>
                      <a:close/>
                    </a:path>
                  </a:pathLst>
                </a:custGeom>
                <a:noFill/>
                <a:ln w="9130" cap="flat">
                  <a:solidFill>
                    <a:srgbClr val="999999"/>
                  </a:solidFill>
                  <a:prstDash val="solid"/>
                  <a:round/>
                </a:ln>
              </p:spPr>
              <p:txBody>
                <a:bodyPr rtlCol="0" anchor="ctr"/>
                <a:lstStyle/>
                <a:p>
                  <a:endParaRPr lang="nl-NL" dirty="0"/>
                </a:p>
              </p:txBody>
            </p:sp>
          </p:grpSp>
        </p:grpSp>
        <p:sp>
          <p:nvSpPr>
            <p:cNvPr id="327" name="Vrije vorm: vorm 326">
              <a:extLst>
                <a:ext uri="{FF2B5EF4-FFF2-40B4-BE49-F238E27FC236}">
                  <a16:creationId xmlns:a16="http://schemas.microsoft.com/office/drawing/2014/main" id="{56CA71A7-BF14-4B60-8DCF-FFE27D34EA5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8" name="Vrije vorm: vorm 327">
              <a:extLst>
                <a:ext uri="{FF2B5EF4-FFF2-40B4-BE49-F238E27FC236}">
                  <a16:creationId xmlns:a16="http://schemas.microsoft.com/office/drawing/2014/main" id="{8E0B76B2-81B2-41F7-87CA-F46ACC8969E8}"/>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9" name="Vrije vorm: vorm 328">
              <a:extLst>
                <a:ext uri="{FF2B5EF4-FFF2-40B4-BE49-F238E27FC236}">
                  <a16:creationId xmlns:a16="http://schemas.microsoft.com/office/drawing/2014/main" id="{73B75940-7763-4930-828F-3B8A20F88A4B}"/>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30" name="Vrije vorm: vorm 329">
              <a:extLst>
                <a:ext uri="{FF2B5EF4-FFF2-40B4-BE49-F238E27FC236}">
                  <a16:creationId xmlns:a16="http://schemas.microsoft.com/office/drawing/2014/main" id="{99FAFDED-67EA-4362-9E11-CCA618D7927C}"/>
                </a:ext>
              </a:extLst>
            </p:cNvPr>
            <p:cNvSpPr/>
            <p:nvPr userDrawn="1"/>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grpSp>
          <p:nvGrpSpPr>
            <p:cNvPr id="332" name="Graphic 1">
              <a:extLst>
                <a:ext uri="{FF2B5EF4-FFF2-40B4-BE49-F238E27FC236}">
                  <a16:creationId xmlns:a16="http://schemas.microsoft.com/office/drawing/2014/main" id="{218CBFEC-A13E-4929-BFF4-922CFFC88BFB}"/>
                </a:ext>
              </a:extLst>
            </p:cNvPr>
            <p:cNvGrpSpPr/>
            <p:nvPr/>
          </p:nvGrpSpPr>
          <p:grpSpPr>
            <a:xfrm>
              <a:off x="5199100" y="1436590"/>
              <a:ext cx="718128" cy="159297"/>
              <a:chOff x="5199100" y="1436590"/>
              <a:chExt cx="718128" cy="159297"/>
            </a:xfrm>
          </p:grpSpPr>
          <p:grpSp>
            <p:nvGrpSpPr>
              <p:cNvPr id="344" name="Graphic 1">
                <a:extLst>
                  <a:ext uri="{FF2B5EF4-FFF2-40B4-BE49-F238E27FC236}">
                    <a16:creationId xmlns:a16="http://schemas.microsoft.com/office/drawing/2014/main" id="{6DE41028-AE2A-447A-99ED-33B339A0983E}"/>
                  </a:ext>
                </a:extLst>
              </p:cNvPr>
              <p:cNvGrpSpPr/>
              <p:nvPr/>
            </p:nvGrpSpPr>
            <p:grpSpPr>
              <a:xfrm>
                <a:off x="5410852" y="1452942"/>
                <a:ext cx="506376" cy="142945"/>
                <a:chOff x="5410852" y="1452942"/>
                <a:chExt cx="506376" cy="142945"/>
              </a:xfrm>
              <a:solidFill>
                <a:srgbClr val="333333"/>
              </a:solidFill>
            </p:grpSpPr>
            <p:sp>
              <p:nvSpPr>
                <p:cNvPr id="348" name="Vrije vorm: vorm 347">
                  <a:extLst>
                    <a:ext uri="{FF2B5EF4-FFF2-40B4-BE49-F238E27FC236}">
                      <a16:creationId xmlns:a16="http://schemas.microsoft.com/office/drawing/2014/main" id="{E6B96A9C-035C-4992-B576-B757905DE035}"/>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49" name="Vrije vorm: vorm 348">
                  <a:extLst>
                    <a:ext uri="{FF2B5EF4-FFF2-40B4-BE49-F238E27FC236}">
                      <a16:creationId xmlns:a16="http://schemas.microsoft.com/office/drawing/2014/main" id="{A4F10F55-D3E5-4E6A-831F-B95035C6773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345" name="Graphic 1">
                <a:extLst>
                  <a:ext uri="{FF2B5EF4-FFF2-40B4-BE49-F238E27FC236}">
                    <a16:creationId xmlns:a16="http://schemas.microsoft.com/office/drawing/2014/main" id="{EC5AA18A-EE0E-4961-B612-881C0997F60B}"/>
                  </a:ext>
                </a:extLst>
              </p:cNvPr>
              <p:cNvGrpSpPr/>
              <p:nvPr/>
            </p:nvGrpSpPr>
            <p:grpSpPr>
              <a:xfrm>
                <a:off x="5199100" y="1436590"/>
                <a:ext cx="133075" cy="122285"/>
                <a:chOff x="5199100" y="1436590"/>
                <a:chExt cx="133075" cy="122285"/>
              </a:xfrm>
              <a:noFill/>
            </p:grpSpPr>
            <p:sp>
              <p:nvSpPr>
                <p:cNvPr id="346" name="Vrije vorm: vorm 345">
                  <a:extLst>
                    <a:ext uri="{FF2B5EF4-FFF2-40B4-BE49-F238E27FC236}">
                      <a16:creationId xmlns:a16="http://schemas.microsoft.com/office/drawing/2014/main" id="{4082E460-D346-4130-AC2D-3A24DFB90745}"/>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347" name="Vrije vorm: vorm 346">
                  <a:extLst>
                    <a:ext uri="{FF2B5EF4-FFF2-40B4-BE49-F238E27FC236}">
                      <a16:creationId xmlns:a16="http://schemas.microsoft.com/office/drawing/2014/main" id="{E92048EB-DFFE-4742-BF2E-EC9D6EFB1A05}"/>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333" name="Graphic 1">
              <a:extLst>
                <a:ext uri="{FF2B5EF4-FFF2-40B4-BE49-F238E27FC236}">
                  <a16:creationId xmlns:a16="http://schemas.microsoft.com/office/drawing/2014/main" id="{D12CCB23-3B78-4961-9170-6E602E01F9C7}"/>
                </a:ext>
              </a:extLst>
            </p:cNvPr>
            <p:cNvGrpSpPr/>
            <p:nvPr/>
          </p:nvGrpSpPr>
          <p:grpSpPr>
            <a:xfrm>
              <a:off x="6564623" y="1412612"/>
              <a:ext cx="432795" cy="177434"/>
              <a:chOff x="6564623" y="1412612"/>
              <a:chExt cx="432795" cy="177434"/>
            </a:xfrm>
          </p:grpSpPr>
          <p:sp>
            <p:nvSpPr>
              <p:cNvPr id="334" name="Vrije vorm: vorm 333">
                <a:extLst>
                  <a:ext uri="{FF2B5EF4-FFF2-40B4-BE49-F238E27FC236}">
                    <a16:creationId xmlns:a16="http://schemas.microsoft.com/office/drawing/2014/main" id="{703E5A23-5E6C-4053-AC0F-3130122CE289}"/>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335" name="Graphic 1">
                <a:extLst>
                  <a:ext uri="{FF2B5EF4-FFF2-40B4-BE49-F238E27FC236}">
                    <a16:creationId xmlns:a16="http://schemas.microsoft.com/office/drawing/2014/main" id="{9ACEF1E4-1308-4849-80BA-D91F1F952CF8}"/>
                  </a:ext>
                </a:extLst>
              </p:cNvPr>
              <p:cNvGrpSpPr/>
              <p:nvPr/>
            </p:nvGrpSpPr>
            <p:grpSpPr>
              <a:xfrm>
                <a:off x="6864343" y="1442584"/>
                <a:ext cx="133075" cy="117490"/>
                <a:chOff x="6864343" y="1442584"/>
                <a:chExt cx="133075" cy="117490"/>
              </a:xfrm>
              <a:noFill/>
            </p:grpSpPr>
            <p:sp>
              <p:nvSpPr>
                <p:cNvPr id="342" name="Vrije vorm: vorm 341">
                  <a:extLst>
                    <a:ext uri="{FF2B5EF4-FFF2-40B4-BE49-F238E27FC236}">
                      <a16:creationId xmlns:a16="http://schemas.microsoft.com/office/drawing/2014/main" id="{F828CD49-F1FD-47E0-927E-BACA2059B810}"/>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343" name="Vrije vorm: vorm 342">
                  <a:extLst>
                    <a:ext uri="{FF2B5EF4-FFF2-40B4-BE49-F238E27FC236}">
                      <a16:creationId xmlns:a16="http://schemas.microsoft.com/office/drawing/2014/main" id="{706141A8-EC29-4527-901F-78130FAEC182}"/>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336" name="Graphic 1">
                <a:extLst>
                  <a:ext uri="{FF2B5EF4-FFF2-40B4-BE49-F238E27FC236}">
                    <a16:creationId xmlns:a16="http://schemas.microsoft.com/office/drawing/2014/main" id="{94A4CA3D-4884-43D3-9BB5-39FA2FE34652}"/>
                  </a:ext>
                </a:extLst>
              </p:cNvPr>
              <p:cNvGrpSpPr/>
              <p:nvPr/>
            </p:nvGrpSpPr>
            <p:grpSpPr>
              <a:xfrm>
                <a:off x="6610181" y="1447380"/>
                <a:ext cx="83921" cy="103103"/>
                <a:chOff x="6610181" y="1447380"/>
                <a:chExt cx="83921" cy="103103"/>
              </a:xfrm>
              <a:noFill/>
            </p:grpSpPr>
            <p:sp>
              <p:nvSpPr>
                <p:cNvPr id="337" name="Vrije vorm: vorm 336">
                  <a:extLst>
                    <a:ext uri="{FF2B5EF4-FFF2-40B4-BE49-F238E27FC236}">
                      <a16:creationId xmlns:a16="http://schemas.microsoft.com/office/drawing/2014/main" id="{65F2A19E-BF1A-434E-A307-3BD5FDC9F066}"/>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338" name="Vrije vorm: vorm 337">
                  <a:extLst>
                    <a:ext uri="{FF2B5EF4-FFF2-40B4-BE49-F238E27FC236}">
                      <a16:creationId xmlns:a16="http://schemas.microsoft.com/office/drawing/2014/main" id="{08112007-52E1-4F11-BA9E-3C096C9A7230}"/>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339" name="Graphic 1">
                  <a:extLst>
                    <a:ext uri="{FF2B5EF4-FFF2-40B4-BE49-F238E27FC236}">
                      <a16:creationId xmlns:a16="http://schemas.microsoft.com/office/drawing/2014/main" id="{ABA9BA76-29B8-4732-8AD6-3C74C4DEDED8}"/>
                    </a:ext>
                  </a:extLst>
                </p:cNvPr>
                <p:cNvGrpSpPr/>
                <p:nvPr/>
              </p:nvGrpSpPr>
              <p:grpSpPr>
                <a:xfrm>
                  <a:off x="6635357" y="1447380"/>
                  <a:ext cx="33568" cy="17983"/>
                  <a:chOff x="6635357" y="1447380"/>
                  <a:chExt cx="33568" cy="17983"/>
                </a:xfrm>
              </p:grpSpPr>
              <p:sp>
                <p:nvSpPr>
                  <p:cNvPr id="340" name="Vrije vorm: vorm 339">
                    <a:extLst>
                      <a:ext uri="{FF2B5EF4-FFF2-40B4-BE49-F238E27FC236}">
                        <a16:creationId xmlns:a16="http://schemas.microsoft.com/office/drawing/2014/main" id="{C5806EE5-3BC5-4812-A7F9-33C3316606A9}"/>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341" name="Vrije vorm: vorm 340">
                    <a:extLst>
                      <a:ext uri="{FF2B5EF4-FFF2-40B4-BE49-F238E27FC236}">
                        <a16:creationId xmlns:a16="http://schemas.microsoft.com/office/drawing/2014/main" id="{FC200609-CD9E-4328-9B65-DBF01F9FBF1C}"/>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nvGrpSpPr>
            <p:cNvPr id="368" name="Groep 367">
              <a:extLst>
                <a:ext uri="{FF2B5EF4-FFF2-40B4-BE49-F238E27FC236}">
                  <a16:creationId xmlns:a16="http://schemas.microsoft.com/office/drawing/2014/main" id="{8C0014AC-3116-499E-9734-79E02B385B91}"/>
                </a:ext>
              </a:extLst>
            </p:cNvPr>
            <p:cNvGrpSpPr/>
            <p:nvPr userDrawn="1"/>
          </p:nvGrpSpPr>
          <p:grpSpPr>
            <a:xfrm>
              <a:off x="5199100" y="5451637"/>
              <a:ext cx="1798318" cy="133075"/>
              <a:chOff x="5199100" y="5451637"/>
              <a:chExt cx="1798318" cy="133075"/>
            </a:xfrm>
          </p:grpSpPr>
          <p:sp>
            <p:nvSpPr>
              <p:cNvPr id="351" name="Vrije vorm: vorm 350">
                <a:extLst>
                  <a:ext uri="{FF2B5EF4-FFF2-40B4-BE49-F238E27FC236}">
                    <a16:creationId xmlns:a16="http://schemas.microsoft.com/office/drawing/2014/main" id="{5A61AFAD-984B-47DD-A304-D77529677BA3}"/>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352" name="Graphic 1">
                <a:extLst>
                  <a:ext uri="{FF2B5EF4-FFF2-40B4-BE49-F238E27FC236}">
                    <a16:creationId xmlns:a16="http://schemas.microsoft.com/office/drawing/2014/main" id="{BFDB2CD9-1029-4C29-8A13-76B5D0797DE1}"/>
                  </a:ext>
                </a:extLst>
              </p:cNvPr>
              <p:cNvGrpSpPr/>
              <p:nvPr/>
            </p:nvGrpSpPr>
            <p:grpSpPr>
              <a:xfrm>
                <a:off x="5616310" y="5452836"/>
                <a:ext cx="132176" cy="130677"/>
                <a:chOff x="5616310" y="5452836"/>
                <a:chExt cx="132176" cy="130677"/>
              </a:xfrm>
              <a:solidFill>
                <a:srgbClr val="333333"/>
              </a:solidFill>
            </p:grpSpPr>
            <p:sp>
              <p:nvSpPr>
                <p:cNvPr id="356" name="Vrije vorm: vorm 355">
                  <a:extLst>
                    <a:ext uri="{FF2B5EF4-FFF2-40B4-BE49-F238E27FC236}">
                      <a16:creationId xmlns:a16="http://schemas.microsoft.com/office/drawing/2014/main" id="{AD2D4793-2F9D-4011-955C-9D27DB5AD09A}"/>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357" name="Vrije vorm: vorm 356">
                  <a:extLst>
                    <a:ext uri="{FF2B5EF4-FFF2-40B4-BE49-F238E27FC236}">
                      <a16:creationId xmlns:a16="http://schemas.microsoft.com/office/drawing/2014/main" id="{C30BC72C-61A8-44A5-B274-CB42EC7A98D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353" name="Vrije vorm: vorm 352">
                <a:extLst>
                  <a:ext uri="{FF2B5EF4-FFF2-40B4-BE49-F238E27FC236}">
                    <a16:creationId xmlns:a16="http://schemas.microsoft.com/office/drawing/2014/main" id="{68C50781-B6EE-4E61-951E-F4AEE42D65CE}"/>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354" name="Vrije vorm: vorm 353">
                <a:extLst>
                  <a:ext uri="{FF2B5EF4-FFF2-40B4-BE49-F238E27FC236}">
                    <a16:creationId xmlns:a16="http://schemas.microsoft.com/office/drawing/2014/main" id="{2E10A9BE-3283-4C88-BDD7-B1B24E5150B4}"/>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355" name="Vrije vorm: vorm 354">
                <a:extLst>
                  <a:ext uri="{FF2B5EF4-FFF2-40B4-BE49-F238E27FC236}">
                    <a16:creationId xmlns:a16="http://schemas.microsoft.com/office/drawing/2014/main" id="{E7DA5558-105D-442B-9FF4-4ECEFF2483E1}"/>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sp>
          <p:nvSpPr>
            <p:cNvPr id="358" name="Tekstvak 357">
              <a:extLst>
                <a:ext uri="{FF2B5EF4-FFF2-40B4-BE49-F238E27FC236}">
                  <a16:creationId xmlns:a16="http://schemas.microsoft.com/office/drawing/2014/main" id="{85737FC9-A4DB-4D15-9F0D-3859E03476EA}"/>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359" name="Vrije vorm: vorm 358">
              <a:extLst>
                <a:ext uri="{FF2B5EF4-FFF2-40B4-BE49-F238E27FC236}">
                  <a16:creationId xmlns:a16="http://schemas.microsoft.com/office/drawing/2014/main" id="{CD13AEED-CE53-47E4-8156-61C748BC039B}"/>
                </a:ext>
              </a:extLst>
            </p:cNvPr>
            <p:cNvSpPr/>
            <p:nvPr userDrawn="1"/>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360" name="Vrije vorm: vorm 359">
              <a:extLst>
                <a:ext uri="{FF2B5EF4-FFF2-40B4-BE49-F238E27FC236}">
                  <a16:creationId xmlns:a16="http://schemas.microsoft.com/office/drawing/2014/main" id="{6379CB70-182B-449D-8EAB-9A14070EC63D}"/>
                </a:ext>
              </a:extLst>
            </p:cNvPr>
            <p:cNvSpPr/>
            <p:nvPr userDrawn="1"/>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361" name="Vrije vorm: vorm 360">
              <a:extLst>
                <a:ext uri="{FF2B5EF4-FFF2-40B4-BE49-F238E27FC236}">
                  <a16:creationId xmlns:a16="http://schemas.microsoft.com/office/drawing/2014/main" id="{21479676-6D68-49CF-B466-6BE6820E83C6}"/>
                </a:ext>
              </a:extLst>
            </p:cNvPr>
            <p:cNvSpPr/>
            <p:nvPr userDrawn="1"/>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362" name="Vrije vorm: vorm 361">
              <a:extLst>
                <a:ext uri="{FF2B5EF4-FFF2-40B4-BE49-F238E27FC236}">
                  <a16:creationId xmlns:a16="http://schemas.microsoft.com/office/drawing/2014/main" id="{9670AF08-BC3F-48CC-9142-032C1FFF32ED}"/>
                </a:ext>
              </a:extLst>
            </p:cNvPr>
            <p:cNvSpPr/>
            <p:nvPr userDrawn="1"/>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363" name="Vrije vorm: vorm 362">
              <a:extLst>
                <a:ext uri="{FF2B5EF4-FFF2-40B4-BE49-F238E27FC236}">
                  <a16:creationId xmlns:a16="http://schemas.microsoft.com/office/drawing/2014/main" id="{7CCD9BD7-27FD-436A-B782-DBF77722DBCB}"/>
                </a:ext>
              </a:extLst>
            </p:cNvPr>
            <p:cNvSpPr/>
            <p:nvPr userDrawn="1"/>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364" name="Vrije vorm: vorm 363">
              <a:extLst>
                <a:ext uri="{FF2B5EF4-FFF2-40B4-BE49-F238E27FC236}">
                  <a16:creationId xmlns:a16="http://schemas.microsoft.com/office/drawing/2014/main" id="{6A39F64C-257B-405F-8FD7-F1395FDD64CC}"/>
                </a:ext>
              </a:extLst>
            </p:cNvPr>
            <p:cNvSpPr/>
            <p:nvPr userDrawn="1"/>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365" name="Vrije vorm: vorm 364">
              <a:extLst>
                <a:ext uri="{FF2B5EF4-FFF2-40B4-BE49-F238E27FC236}">
                  <a16:creationId xmlns:a16="http://schemas.microsoft.com/office/drawing/2014/main" id="{42E36BC9-E3AB-45A9-A032-981A444F5016}"/>
                </a:ext>
              </a:extLst>
            </p:cNvPr>
            <p:cNvSpPr/>
            <p:nvPr userDrawn="1"/>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366" name="Vrije vorm: vorm 365">
              <a:extLst>
                <a:ext uri="{FF2B5EF4-FFF2-40B4-BE49-F238E27FC236}">
                  <a16:creationId xmlns:a16="http://schemas.microsoft.com/office/drawing/2014/main" id="{84442C38-F7F3-4062-8C71-E95A8E5A7D38}"/>
                </a:ext>
              </a:extLst>
            </p:cNvPr>
            <p:cNvSpPr/>
            <p:nvPr userDrawn="1"/>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367" name="Vrije vorm: vorm 366">
              <a:extLst>
                <a:ext uri="{FF2B5EF4-FFF2-40B4-BE49-F238E27FC236}">
                  <a16:creationId xmlns:a16="http://schemas.microsoft.com/office/drawing/2014/main" id="{A1534E54-BCA2-4AA1-AADF-538DDE718AD0}"/>
                </a:ext>
              </a:extLst>
            </p:cNvPr>
            <p:cNvSpPr/>
            <p:nvPr userDrawn="1"/>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26" name="Tijdelijke aanduiding voor tekst 25">
            <a:extLst>
              <a:ext uri="{FF2B5EF4-FFF2-40B4-BE49-F238E27FC236}">
                <a16:creationId xmlns:a16="http://schemas.microsoft.com/office/drawing/2014/main" id="{42D41481-E45B-4D6C-8C66-9A56BAFE8272}"/>
              </a:ext>
            </a:extLst>
          </p:cNvPr>
          <p:cNvSpPr>
            <a:spLocks noGrp="1"/>
          </p:cNvSpPr>
          <p:nvPr userDrawn="1">
            <p:ph type="body" sz="quarter" idx="16" hasCustomPrompt="1"/>
          </p:nvPr>
        </p:nvSpPr>
        <p:spPr>
          <a:xfrm>
            <a:off x="-32657" y="4469448"/>
            <a:ext cx="12224657" cy="13899744"/>
          </a:xfrm>
          <a:custGeom>
            <a:avLst/>
            <a:gdLst>
              <a:gd name="connsiteX0" fmla="*/ 13221 w 12224657"/>
              <a:gd name="connsiteY0" fmla="*/ 0 h 13899744"/>
              <a:gd name="connsiteX1" fmla="*/ 6512976 w 12224657"/>
              <a:gd name="connsiteY1" fmla="*/ 4341454 h 13899744"/>
              <a:gd name="connsiteX2" fmla="*/ 6518132 w 12224657"/>
              <a:gd name="connsiteY2" fmla="*/ 4471770 h 13899744"/>
              <a:gd name="connsiteX3" fmla="*/ 6523602 w 12224657"/>
              <a:gd name="connsiteY3" fmla="*/ 4471770 h 13899744"/>
              <a:gd name="connsiteX4" fmla="*/ 9277891 w 12224657"/>
              <a:gd name="connsiteY4" fmla="*/ 10222425 h 13899744"/>
              <a:gd name="connsiteX5" fmla="*/ 12224657 w 12224657"/>
              <a:gd name="connsiteY5" fmla="*/ 9511567 h 13899744"/>
              <a:gd name="connsiteX6" fmla="*/ 12224657 w 12224657"/>
              <a:gd name="connsiteY6" fmla="*/ 13899744 h 13899744"/>
              <a:gd name="connsiteX7" fmla="*/ 6528186 w 12224657"/>
              <a:gd name="connsiteY7" fmla="*/ 13899744 h 13899744"/>
              <a:gd name="connsiteX8" fmla="*/ 840878 w 12224657"/>
              <a:gd name="connsiteY8" fmla="*/ 8536417 h 13899744"/>
              <a:gd name="connsiteX9" fmla="*/ 15967 w 12224657"/>
              <a:gd name="connsiteY9" fmla="*/ 8641223 h 13899744"/>
              <a:gd name="connsiteX10" fmla="*/ 15967 w 12224657"/>
              <a:gd name="connsiteY10" fmla="*/ 4625262 h 13899744"/>
              <a:gd name="connsiteX11" fmla="*/ 0 w 12224657"/>
              <a:gd name="connsiteY11" fmla="*/ 4625262 h 13899744"/>
              <a:gd name="connsiteX12" fmla="*/ 13221 w 12224657"/>
              <a:gd name="connsiteY12" fmla="*/ 0 h 13899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4657" h="13899744">
                <a:moveTo>
                  <a:pt x="13221" y="0"/>
                </a:moveTo>
                <a:cubicBezTo>
                  <a:pt x="1903097" y="2903186"/>
                  <a:pt x="6262122" y="1545663"/>
                  <a:pt x="6512976" y="4341454"/>
                </a:cubicBezTo>
                <a:lnTo>
                  <a:pt x="6518132" y="4471770"/>
                </a:lnTo>
                <a:lnTo>
                  <a:pt x="6523602" y="4471770"/>
                </a:lnTo>
                <a:cubicBezTo>
                  <a:pt x="6656505" y="7224065"/>
                  <a:pt x="6505272" y="9962689"/>
                  <a:pt x="9277891" y="10222425"/>
                </a:cubicBezTo>
                <a:cubicBezTo>
                  <a:pt x="9864494" y="10281663"/>
                  <a:pt x="10895633" y="10035597"/>
                  <a:pt x="12224657" y="9511567"/>
                </a:cubicBezTo>
                <a:lnTo>
                  <a:pt x="12224657" y="13899744"/>
                </a:lnTo>
                <a:lnTo>
                  <a:pt x="6528186" y="13899744"/>
                </a:lnTo>
                <a:cubicBezTo>
                  <a:pt x="2527365" y="12482588"/>
                  <a:pt x="3201043" y="8759699"/>
                  <a:pt x="840878" y="8536417"/>
                </a:cubicBezTo>
                <a:cubicBezTo>
                  <a:pt x="533828" y="8509076"/>
                  <a:pt x="263440" y="8550087"/>
                  <a:pt x="15967" y="8641223"/>
                </a:cubicBezTo>
                <a:lnTo>
                  <a:pt x="15967" y="4625262"/>
                </a:lnTo>
                <a:lnTo>
                  <a:pt x="0" y="4625262"/>
                </a:lnTo>
                <a:cubicBezTo>
                  <a:pt x="4407" y="3083509"/>
                  <a:pt x="8815" y="1541754"/>
                  <a:pt x="13221" y="0"/>
                </a:cubicBezTo>
                <a:close/>
              </a:path>
            </a:pathLst>
          </a:custGeom>
          <a:solidFill>
            <a:schemeClr val="accent2"/>
          </a:solidFill>
        </p:spPr>
        <p:txBody>
          <a:bodyPr wrap="square">
            <a:noAutofit/>
          </a:bodyPr>
          <a:lstStyle>
            <a:lvl1pPr marL="0" indent="0">
              <a:buNone/>
              <a:defRPr/>
            </a:lvl1pPr>
          </a:lstStyle>
          <a:p>
            <a:pPr lvl="0"/>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288258DF-8C32-4896-88FC-0EFF976B03BD}"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dirty="0"/>
              <a:t> </a:t>
            </a:r>
          </a:p>
        </p:txBody>
      </p:sp>
      <p:sp>
        <p:nvSpPr>
          <p:cNvPr id="371" name="Tijdelijke aanduiding voor afbeelding 370">
            <a:extLst>
              <a:ext uri="{FF2B5EF4-FFF2-40B4-BE49-F238E27FC236}">
                <a16:creationId xmlns:a16="http://schemas.microsoft.com/office/drawing/2014/main" id="{B2F92ADB-88A9-4D2D-881D-C182B57E1C03}"/>
              </a:ext>
            </a:extLst>
          </p:cNvPr>
          <p:cNvSpPr>
            <a:spLocks noGrp="1"/>
          </p:cNvSpPr>
          <p:nvPr>
            <p:ph type="pic" sz="quarter" idx="17" hasCustomPrompt="1"/>
          </p:nvPr>
        </p:nvSpPr>
        <p:spPr>
          <a:xfrm>
            <a:off x="5223423" y="1841801"/>
            <a:ext cx="415534" cy="414791"/>
          </a:xfrm>
          <a:prstGeom prst="ellipse">
            <a:avLst/>
          </a:prstGeom>
          <a:solidFill>
            <a:schemeClr val="bg1"/>
          </a:solidFill>
        </p:spPr>
        <p:txBody>
          <a:bodyPr/>
          <a:lstStyle>
            <a:lvl1pPr marL="0" indent="0">
              <a:buNone/>
              <a:defRPr/>
            </a:lvl1pPr>
          </a:lstStyle>
          <a:p>
            <a:r>
              <a:rPr lang="nl-NL" dirty="0"/>
              <a:t> </a:t>
            </a:r>
          </a:p>
        </p:txBody>
      </p:sp>
      <p:sp>
        <p:nvSpPr>
          <p:cNvPr id="372" name="Tijdelijke aanduiding voor afbeelding 370">
            <a:extLst>
              <a:ext uri="{FF2B5EF4-FFF2-40B4-BE49-F238E27FC236}">
                <a16:creationId xmlns:a16="http://schemas.microsoft.com/office/drawing/2014/main" id="{4981D712-30A7-4A30-8339-F3655BCA968F}"/>
              </a:ext>
            </a:extLst>
          </p:cNvPr>
          <p:cNvSpPr>
            <a:spLocks noGrp="1"/>
          </p:cNvSpPr>
          <p:nvPr>
            <p:ph type="pic" sz="quarter" idx="18" hasCustomPrompt="1"/>
          </p:nvPr>
        </p:nvSpPr>
        <p:spPr>
          <a:xfrm>
            <a:off x="512299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3" name="Tijdelijke aanduiding voor afbeelding 370">
            <a:extLst>
              <a:ext uri="{FF2B5EF4-FFF2-40B4-BE49-F238E27FC236}">
                <a16:creationId xmlns:a16="http://schemas.microsoft.com/office/drawing/2014/main" id="{2F95A09F-5AF2-4DC0-A9C1-7A66099F88D4}"/>
              </a:ext>
            </a:extLst>
          </p:cNvPr>
          <p:cNvSpPr>
            <a:spLocks noGrp="1"/>
          </p:cNvSpPr>
          <p:nvPr>
            <p:ph type="pic" sz="quarter" idx="19" hasCustomPrompt="1"/>
          </p:nvPr>
        </p:nvSpPr>
        <p:spPr>
          <a:xfrm>
            <a:off x="566555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4" name="Tijdelijke aanduiding voor afbeelding 370">
            <a:extLst>
              <a:ext uri="{FF2B5EF4-FFF2-40B4-BE49-F238E27FC236}">
                <a16:creationId xmlns:a16="http://schemas.microsoft.com/office/drawing/2014/main" id="{903752AC-3920-4C23-BFA5-2363F88A7ECE}"/>
              </a:ext>
            </a:extLst>
          </p:cNvPr>
          <p:cNvSpPr>
            <a:spLocks noGrp="1"/>
          </p:cNvSpPr>
          <p:nvPr>
            <p:ph type="pic" sz="quarter" idx="20" hasCustomPrompt="1"/>
          </p:nvPr>
        </p:nvSpPr>
        <p:spPr>
          <a:xfrm>
            <a:off x="619907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5" name="Tijdelijke aanduiding voor afbeelding 370">
            <a:extLst>
              <a:ext uri="{FF2B5EF4-FFF2-40B4-BE49-F238E27FC236}">
                <a16:creationId xmlns:a16="http://schemas.microsoft.com/office/drawing/2014/main" id="{53558AA1-1EBB-403B-BEBA-A14D3251009C}"/>
              </a:ext>
            </a:extLst>
          </p:cNvPr>
          <p:cNvSpPr>
            <a:spLocks noGrp="1"/>
          </p:cNvSpPr>
          <p:nvPr>
            <p:ph type="pic" sz="quarter" idx="21" hasCustomPrompt="1"/>
          </p:nvPr>
        </p:nvSpPr>
        <p:spPr>
          <a:xfrm>
            <a:off x="674109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7" name="Tijdelijke aanduiding voor afbeelding 376">
            <a:extLst>
              <a:ext uri="{FF2B5EF4-FFF2-40B4-BE49-F238E27FC236}">
                <a16:creationId xmlns:a16="http://schemas.microsoft.com/office/drawing/2014/main" id="{1F229D3E-FB4A-4EE9-9E9B-C17F8496D941}"/>
              </a:ext>
            </a:extLst>
          </p:cNvPr>
          <p:cNvSpPr>
            <a:spLocks noGrp="1"/>
          </p:cNvSpPr>
          <p:nvPr>
            <p:ph type="pic" sz="quarter" idx="22" hasCustomPrompt="1"/>
          </p:nvPr>
        </p:nvSpPr>
        <p:spPr>
          <a:xfrm>
            <a:off x="5058229" y="3948113"/>
            <a:ext cx="676979" cy="676076"/>
          </a:xfrm>
          <a:solidFill>
            <a:schemeClr val="bg1"/>
          </a:solidFill>
        </p:spPr>
        <p:txBody>
          <a:bodyPr/>
          <a:lstStyle>
            <a:lvl1pPr marL="0" indent="0">
              <a:buNone/>
              <a:defRPr/>
            </a:lvl1pPr>
          </a:lstStyle>
          <a:p>
            <a:r>
              <a:rPr lang="nl-NL" dirty="0"/>
              <a:t> </a:t>
            </a:r>
          </a:p>
        </p:txBody>
      </p:sp>
      <p:sp>
        <p:nvSpPr>
          <p:cNvPr id="378" name="Tijdelijke aanduiding voor afbeelding 376">
            <a:extLst>
              <a:ext uri="{FF2B5EF4-FFF2-40B4-BE49-F238E27FC236}">
                <a16:creationId xmlns:a16="http://schemas.microsoft.com/office/drawing/2014/main" id="{FD9B0D99-F585-43CF-B115-F615A87CBEDC}"/>
              </a:ext>
            </a:extLst>
          </p:cNvPr>
          <p:cNvSpPr>
            <a:spLocks noGrp="1"/>
          </p:cNvSpPr>
          <p:nvPr>
            <p:ph type="pic" sz="quarter" idx="23" hasCustomPrompt="1"/>
          </p:nvPr>
        </p:nvSpPr>
        <p:spPr>
          <a:xfrm>
            <a:off x="5058229" y="4639346"/>
            <a:ext cx="676979" cy="679700"/>
          </a:xfrm>
          <a:solidFill>
            <a:schemeClr val="bg1"/>
          </a:solidFill>
        </p:spPr>
        <p:txBody>
          <a:bodyPr/>
          <a:lstStyle>
            <a:lvl1pPr marL="0" indent="0">
              <a:buNone/>
              <a:defRPr/>
            </a:lvl1pPr>
          </a:lstStyle>
          <a:p>
            <a:r>
              <a:rPr lang="nl-NL" dirty="0"/>
              <a:t> </a:t>
            </a:r>
          </a:p>
        </p:txBody>
      </p:sp>
      <p:sp>
        <p:nvSpPr>
          <p:cNvPr id="381" name="Tijdelijke aanduiding voor afbeelding 376">
            <a:extLst>
              <a:ext uri="{FF2B5EF4-FFF2-40B4-BE49-F238E27FC236}">
                <a16:creationId xmlns:a16="http://schemas.microsoft.com/office/drawing/2014/main" id="{8E7BC4AD-0426-40A0-BA3D-DDE651BF85FC}"/>
              </a:ext>
            </a:extLst>
          </p:cNvPr>
          <p:cNvSpPr>
            <a:spLocks noGrp="1"/>
          </p:cNvSpPr>
          <p:nvPr>
            <p:ph type="pic" sz="quarter" idx="24" hasCustomPrompt="1"/>
          </p:nvPr>
        </p:nvSpPr>
        <p:spPr>
          <a:xfrm>
            <a:off x="5747730" y="3948113"/>
            <a:ext cx="702000" cy="676076"/>
          </a:xfrm>
          <a:solidFill>
            <a:schemeClr val="bg1"/>
          </a:solidFill>
        </p:spPr>
        <p:txBody>
          <a:bodyPr/>
          <a:lstStyle>
            <a:lvl1pPr marL="0" indent="0">
              <a:buNone/>
              <a:defRPr/>
            </a:lvl1pPr>
          </a:lstStyle>
          <a:p>
            <a:r>
              <a:rPr lang="nl-NL" dirty="0"/>
              <a:t> </a:t>
            </a:r>
          </a:p>
        </p:txBody>
      </p:sp>
      <p:sp>
        <p:nvSpPr>
          <p:cNvPr id="382" name="Tijdelijke aanduiding voor afbeelding 376">
            <a:extLst>
              <a:ext uri="{FF2B5EF4-FFF2-40B4-BE49-F238E27FC236}">
                <a16:creationId xmlns:a16="http://schemas.microsoft.com/office/drawing/2014/main" id="{05654E0C-4588-4EA3-9EC8-BAF34C679798}"/>
              </a:ext>
            </a:extLst>
          </p:cNvPr>
          <p:cNvSpPr>
            <a:spLocks noGrp="1"/>
          </p:cNvSpPr>
          <p:nvPr>
            <p:ph type="pic" sz="quarter" idx="25" hasCustomPrompt="1"/>
          </p:nvPr>
        </p:nvSpPr>
        <p:spPr>
          <a:xfrm>
            <a:off x="5747730" y="4639346"/>
            <a:ext cx="702000" cy="679700"/>
          </a:xfrm>
          <a:solidFill>
            <a:schemeClr val="bg1"/>
          </a:solidFill>
        </p:spPr>
        <p:txBody>
          <a:bodyPr/>
          <a:lstStyle>
            <a:lvl1pPr marL="0" indent="0">
              <a:buNone/>
              <a:defRPr/>
            </a:lvl1pPr>
          </a:lstStyle>
          <a:p>
            <a:r>
              <a:rPr lang="nl-NL" dirty="0"/>
              <a:t> </a:t>
            </a:r>
          </a:p>
        </p:txBody>
      </p:sp>
      <p:sp>
        <p:nvSpPr>
          <p:cNvPr id="383" name="Tijdelijke aanduiding voor afbeelding 376">
            <a:extLst>
              <a:ext uri="{FF2B5EF4-FFF2-40B4-BE49-F238E27FC236}">
                <a16:creationId xmlns:a16="http://schemas.microsoft.com/office/drawing/2014/main" id="{ADBC8B0F-AD58-4908-BF85-C53E23BE9D82}"/>
              </a:ext>
            </a:extLst>
          </p:cNvPr>
          <p:cNvSpPr>
            <a:spLocks noGrp="1"/>
          </p:cNvSpPr>
          <p:nvPr>
            <p:ph type="pic" sz="quarter" idx="26" hasCustomPrompt="1"/>
          </p:nvPr>
        </p:nvSpPr>
        <p:spPr>
          <a:xfrm>
            <a:off x="6448726" y="3948113"/>
            <a:ext cx="703323" cy="676076"/>
          </a:xfrm>
          <a:solidFill>
            <a:schemeClr val="bg1"/>
          </a:solidFill>
        </p:spPr>
        <p:txBody>
          <a:bodyPr/>
          <a:lstStyle>
            <a:lvl1pPr marL="0" indent="0">
              <a:buNone/>
              <a:defRPr/>
            </a:lvl1pPr>
          </a:lstStyle>
          <a:p>
            <a:r>
              <a:rPr lang="nl-NL" dirty="0"/>
              <a:t> </a:t>
            </a:r>
          </a:p>
        </p:txBody>
      </p:sp>
      <p:sp>
        <p:nvSpPr>
          <p:cNvPr id="384" name="Tijdelijke aanduiding voor afbeelding 376">
            <a:extLst>
              <a:ext uri="{FF2B5EF4-FFF2-40B4-BE49-F238E27FC236}">
                <a16:creationId xmlns:a16="http://schemas.microsoft.com/office/drawing/2014/main" id="{CD3F75F8-751F-4E92-BBFD-E6461390B37E}"/>
              </a:ext>
            </a:extLst>
          </p:cNvPr>
          <p:cNvSpPr>
            <a:spLocks noGrp="1"/>
          </p:cNvSpPr>
          <p:nvPr>
            <p:ph type="pic" sz="quarter" idx="27" hasCustomPrompt="1"/>
          </p:nvPr>
        </p:nvSpPr>
        <p:spPr>
          <a:xfrm>
            <a:off x="6448726" y="4639346"/>
            <a:ext cx="703323" cy="679700"/>
          </a:xfrm>
          <a:solidFill>
            <a:schemeClr val="bg1"/>
          </a:solidFill>
        </p:spPr>
        <p:txBody>
          <a:bodyPr/>
          <a:lstStyle>
            <a:lvl1pPr marL="0" indent="0">
              <a:buNone/>
              <a:defRPr/>
            </a:lvl1pPr>
          </a:lstStyle>
          <a:p>
            <a:r>
              <a:rPr lang="nl-NL" dirty="0"/>
              <a:t> </a:t>
            </a:r>
          </a:p>
        </p:txBody>
      </p:sp>
    </p:spTree>
    <p:extLst>
      <p:ext uri="{BB962C8B-B14F-4D97-AF65-F5344CB8AC3E}">
        <p14:creationId xmlns:p14="http://schemas.microsoft.com/office/powerpoint/2010/main" val="20408522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decel="50000" fill="hold" grpId="0" nodeType="afterEffect">
                                  <p:stCondLst>
                                    <p:cond delay="0"/>
                                  </p:stCondLst>
                                  <p:childTnLst>
                                    <p:animMotion origin="layout" path="M 2.29167E-6 3.7037E-6 L 2.29167E-6 -1.38056 " pathEditMode="relative" rAng="0" ptsTypes="AA">
                                      <p:cBhvr>
                                        <p:cTn id="6" dur="1750" spd="-100000" fill="hold"/>
                                        <p:tgtEl>
                                          <p:spTgt spid="26"/>
                                        </p:tgtEl>
                                        <p:attrNameLst>
                                          <p:attrName>ppt_x</p:attrName>
                                          <p:attrName>ppt_y</p:attrName>
                                        </p:attrNameLst>
                                      </p:cBhvr>
                                      <p:rCtr x="0" y="-69028"/>
                                    </p:animMotion>
                                  </p:childTnLst>
                                </p:cTn>
                              </p:par>
                              <p:par>
                                <p:cTn id="7" presetID="2" presetClass="entr" presetSubtype="4" decel="10000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000" fill="hold"/>
                                        <p:tgtEl>
                                          <p:spTgt spid="13"/>
                                        </p:tgtEl>
                                        <p:attrNameLst>
                                          <p:attrName>ppt_x</p:attrName>
                                        </p:attrNameLst>
                                      </p:cBhvr>
                                      <p:tavLst>
                                        <p:tav tm="0">
                                          <p:val>
                                            <p:strVal val="#ppt_x"/>
                                          </p:val>
                                        </p:tav>
                                        <p:tav tm="100000">
                                          <p:val>
                                            <p:strVal val="#ppt_x"/>
                                          </p:val>
                                        </p:tav>
                                      </p:tavLst>
                                    </p:anim>
                                    <p:anim calcmode="lin" valueType="num">
                                      <p:cBhvr additive="base">
                                        <p:cTn id="10" dur="1000" fill="hold"/>
                                        <p:tgtEl>
                                          <p:spTgt spid="13"/>
                                        </p:tgtEl>
                                        <p:attrNameLst>
                                          <p:attrName>ppt_y</p:attrName>
                                        </p:attrNameLst>
                                      </p:cBhvr>
                                      <p:tavLst>
                                        <p:tav tm="0">
                                          <p:val>
                                            <p:strVal val="1+#ppt_h/2"/>
                                          </p:val>
                                        </p:tav>
                                        <p:tav tm="100000">
                                          <p:val>
                                            <p:strVal val="#ppt_y"/>
                                          </p:val>
                                        </p:tav>
                                      </p:tavLst>
                                    </p:anim>
                                  </p:childTnLst>
                                </p:cTn>
                              </p:par>
                            </p:childTnLst>
                          </p:cTn>
                        </p:par>
                        <p:par>
                          <p:cTn id="11" fill="hold">
                            <p:stCondLst>
                              <p:cond delay="1750"/>
                            </p:stCondLst>
                            <p:childTnLst>
                              <p:par>
                                <p:cTn id="12" presetID="1" presetClass="entr" presetSubtype="0" fill="hold" nodeType="afterEffect">
                                  <p:stCondLst>
                                    <p:cond delay="0"/>
                                  </p:stCondLst>
                                  <p:childTnLst>
                                    <p:set>
                                      <p:cBhvr>
                                        <p:cTn id="13" dur="1" fill="hold">
                                          <p:stCondLst>
                                            <p:cond delay="0"/>
                                          </p:stCondLst>
                                        </p:cTn>
                                        <p:tgtEl>
                                          <p:spTgt spid="369"/>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72"/>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73"/>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7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75"/>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77"/>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78"/>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81"/>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8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83"/>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384"/>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tmplLst>
          <p:tmpl>
            <p:tnLst>
              <p:par>
                <p:cTn presetID="64" presetClass="path" presetSubtype="0" accel="50000" decel="50000" fill="hold" nodeType="afterEffect">
                  <p:stCondLst>
                    <p:cond delay="0"/>
                  </p:stCondLst>
                  <p:childTnLst>
                    <p:animMotion origin="layout" path="M 2.29167E-6 3.7037E-6 L 2.29167E-6 -1.38056 " pathEditMode="relative" rAng="0" ptsTypes="AA">
                      <p:cBhvr>
                        <p:cTn dur="1750" spd="-100000" fill="hold"/>
                        <p:tgtEl>
                          <p:spTgt spid="26"/>
                        </p:tgtEl>
                        <p:attrNameLst>
                          <p:attrName>ppt_x</p:attrName>
                          <p:attrName>ppt_y</p:attrName>
                        </p:attrNameLst>
                      </p:cBhvr>
                      <p:rCtr x="0" y="-69028"/>
                    </p:animMotion>
                  </p:childTnLst>
                </p:cTn>
              </p:par>
            </p:tnLst>
          </p:tmpl>
        </p:tmplLst>
      </p:bldP>
      <p:bldP spid="13" grpId="0" animBg="1">
        <p:tmplLst>
          <p:tmpl>
            <p:tnLst>
              <p:par>
                <p:cTn presetID="2" presetClass="entr" presetSubtype="4" decel="10000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ppt_x"/>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371" grpId="0" animBg="1"/>
      <p:bldP spid="372" grpId="0" animBg="1"/>
      <p:bldP spid="373" grpId="0" animBg="1"/>
      <p:bldP spid="374" grpId="0" animBg="1"/>
      <p:bldP spid="375" grpId="0" animBg="1"/>
      <p:bldP spid="377" grpId="0" animBg="1"/>
      <p:bldP spid="378" grpId="0" animBg="1"/>
      <p:bldP spid="381" grpId="0" animBg="1"/>
      <p:bldP spid="382" grpId="0" animBg="1"/>
      <p:bldP spid="383" grpId="0" animBg="1"/>
      <p:bldP spid="384" grpId="0" animBg="1"/>
    </p:bldLst>
  </p:timing>
  <p:extLst>
    <p:ext uri="{DCECCB84-F9BA-43D5-87BE-67443E8EF086}">
      <p15:sldGuideLst xmlns:p15="http://schemas.microsoft.com/office/powerpoint/2012/main"/>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Instagram #2">
    <p:bg>
      <p:bgPr>
        <a:solidFill>
          <a:schemeClr val="bg1"/>
        </a:solidFill>
        <a:effectLst/>
      </p:bgPr>
    </p:bg>
    <p:spTree>
      <p:nvGrpSpPr>
        <p:cNvPr id="1" name=""/>
        <p:cNvGrpSpPr/>
        <p:nvPr/>
      </p:nvGrpSpPr>
      <p:grpSpPr>
        <a:xfrm>
          <a:off x="0" y="0"/>
          <a:ext cx="0" cy="0"/>
          <a:chOff x="0" y="0"/>
          <a:chExt cx="0" cy="0"/>
        </a:xfrm>
      </p:grpSpPr>
      <p:sp>
        <p:nvSpPr>
          <p:cNvPr id="187" name="Tekstvak 186">
            <a:extLst>
              <a:ext uri="{FF2B5EF4-FFF2-40B4-BE49-F238E27FC236}">
                <a16:creationId xmlns:a16="http://schemas.microsoft.com/office/drawing/2014/main" id="{49C3205F-327D-4246-9D2C-0F200382ACD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2" name="- INSTRUCTIES">
            <a:extLst>
              <a:ext uri="{FF2B5EF4-FFF2-40B4-BE49-F238E27FC236}">
                <a16:creationId xmlns:a16="http://schemas.microsoft.com/office/drawing/2014/main" id="{E4F74001-61CE-4E49-916D-6257CB6808DA}"/>
              </a:ext>
            </a:extLst>
          </p:cNvPr>
          <p:cNvGrpSpPr/>
          <p:nvPr userDrawn="1"/>
        </p:nvGrpSpPr>
        <p:grpSpPr>
          <a:xfrm>
            <a:off x="12377595" y="-1"/>
            <a:ext cx="3693386" cy="6688475"/>
            <a:chOff x="-3786165" y="-1"/>
            <a:chExt cx="3693386" cy="6688475"/>
          </a:xfrm>
        </p:grpSpPr>
        <p:sp>
          <p:nvSpPr>
            <p:cNvPr id="104" name="Rechthoek 103">
              <a:extLst>
                <a:ext uri="{FF2B5EF4-FFF2-40B4-BE49-F238E27FC236}">
                  <a16:creationId xmlns:a16="http://schemas.microsoft.com/office/drawing/2014/main" id="{6913A559-2B23-43FB-972D-3E9D1FB49CD1}"/>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09" name="Ovaal 108">
              <a:extLst>
                <a:ext uri="{FF2B5EF4-FFF2-40B4-BE49-F238E27FC236}">
                  <a16:creationId xmlns:a16="http://schemas.microsoft.com/office/drawing/2014/main" id="{44102A90-3B43-4850-80A8-9B44E56715C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13" name="Rechthoek 112">
              <a:extLst>
                <a:ext uri="{FF2B5EF4-FFF2-40B4-BE49-F238E27FC236}">
                  <a16:creationId xmlns:a16="http://schemas.microsoft.com/office/drawing/2014/main" id="{86C3CC61-375A-462F-8C02-35595CD71D9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8" name="Ovaal 117">
              <a:extLst>
                <a:ext uri="{FF2B5EF4-FFF2-40B4-BE49-F238E27FC236}">
                  <a16:creationId xmlns:a16="http://schemas.microsoft.com/office/drawing/2014/main" id="{52EBB45E-11B0-4EB0-AE2F-0FA05228EEE5}"/>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19" name="Rechthoek 118">
              <a:extLst>
                <a:ext uri="{FF2B5EF4-FFF2-40B4-BE49-F238E27FC236}">
                  <a16:creationId xmlns:a16="http://schemas.microsoft.com/office/drawing/2014/main" id="{8B73C743-C692-4DCA-AD7C-B11897361837}"/>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0" name="Ovaal 119">
              <a:extLst>
                <a:ext uri="{FF2B5EF4-FFF2-40B4-BE49-F238E27FC236}">
                  <a16:creationId xmlns:a16="http://schemas.microsoft.com/office/drawing/2014/main" id="{37DF7F20-DD0A-4236-ADF1-A3D6D60E6E4E}"/>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21" name="Rechthoek 120">
              <a:extLst>
                <a:ext uri="{FF2B5EF4-FFF2-40B4-BE49-F238E27FC236}">
                  <a16:creationId xmlns:a16="http://schemas.microsoft.com/office/drawing/2014/main" id="{B4E6ECF5-EA9A-4632-A1EE-BAFE9A5AF854}"/>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22" name="Rechthoek 121">
              <a:extLst>
                <a:ext uri="{FF2B5EF4-FFF2-40B4-BE49-F238E27FC236}">
                  <a16:creationId xmlns:a16="http://schemas.microsoft.com/office/drawing/2014/main" id="{DDE14A81-895A-4736-A91F-074CE59810CF}"/>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23" name="Groep 122">
              <a:extLst>
                <a:ext uri="{FF2B5EF4-FFF2-40B4-BE49-F238E27FC236}">
                  <a16:creationId xmlns:a16="http://schemas.microsoft.com/office/drawing/2014/main" id="{77EBDF0D-C706-4732-BA1B-3286F0E79A31}"/>
                </a:ext>
              </a:extLst>
            </p:cNvPr>
            <p:cNvGrpSpPr/>
            <p:nvPr userDrawn="1"/>
          </p:nvGrpSpPr>
          <p:grpSpPr>
            <a:xfrm>
              <a:off x="-2485819" y="3479783"/>
              <a:ext cx="1222990" cy="563933"/>
              <a:chOff x="-2485819" y="3399207"/>
              <a:chExt cx="1222990" cy="563933"/>
            </a:xfrm>
          </p:grpSpPr>
          <p:sp>
            <p:nvSpPr>
              <p:cNvPr id="162" name="Rechthoek 161">
                <a:extLst>
                  <a:ext uri="{FF2B5EF4-FFF2-40B4-BE49-F238E27FC236}">
                    <a16:creationId xmlns:a16="http://schemas.microsoft.com/office/drawing/2014/main" id="{49C8CE7B-7DD2-4D41-BBE9-C12C220D781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3" name="Rechthoek 162">
                <a:extLst>
                  <a:ext uri="{FF2B5EF4-FFF2-40B4-BE49-F238E27FC236}">
                    <a16:creationId xmlns:a16="http://schemas.microsoft.com/office/drawing/2014/main" id="{70230DCD-FCB5-4F45-8F1C-1077D3B2DAA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64" name="Groep 163">
                <a:extLst>
                  <a:ext uri="{FF2B5EF4-FFF2-40B4-BE49-F238E27FC236}">
                    <a16:creationId xmlns:a16="http://schemas.microsoft.com/office/drawing/2014/main" id="{2C3B0042-C352-488F-BD11-2B41CC585693}"/>
                  </a:ext>
                </a:extLst>
              </p:cNvPr>
              <p:cNvGrpSpPr/>
              <p:nvPr userDrawn="1"/>
            </p:nvGrpSpPr>
            <p:grpSpPr>
              <a:xfrm>
                <a:off x="-2403869" y="3460544"/>
                <a:ext cx="155951" cy="131922"/>
                <a:chOff x="12968836" y="3354170"/>
                <a:chExt cx="404806" cy="342433"/>
              </a:xfrm>
            </p:grpSpPr>
            <p:sp>
              <p:nvSpPr>
                <p:cNvPr id="177" name="Rechthoek: afgeronde hoeken 176">
                  <a:extLst>
                    <a:ext uri="{FF2B5EF4-FFF2-40B4-BE49-F238E27FC236}">
                      <a16:creationId xmlns:a16="http://schemas.microsoft.com/office/drawing/2014/main" id="{E60D4A3A-4B8D-4567-8315-37547FE1041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8" name="Rechthoek 177">
                  <a:extLst>
                    <a:ext uri="{FF2B5EF4-FFF2-40B4-BE49-F238E27FC236}">
                      <a16:creationId xmlns:a16="http://schemas.microsoft.com/office/drawing/2014/main" id="{B37C54DE-1B0C-457D-AD31-648633F555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8D3BC45C-7FCC-437A-A6CF-CF552E40AE2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5E0F6BBC-2AB4-4FC2-BDB6-35F8A9042EE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4E548137-9B05-4CB0-B136-A734289CC2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9996F277-EBB8-4B14-838F-A823D722E1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65" name="Groep 164">
                <a:extLst>
                  <a:ext uri="{FF2B5EF4-FFF2-40B4-BE49-F238E27FC236}">
                    <a16:creationId xmlns:a16="http://schemas.microsoft.com/office/drawing/2014/main" id="{F4F649FF-2DE4-437C-8114-5562A1AD9B15}"/>
                  </a:ext>
                </a:extLst>
              </p:cNvPr>
              <p:cNvGrpSpPr/>
              <p:nvPr userDrawn="1"/>
            </p:nvGrpSpPr>
            <p:grpSpPr>
              <a:xfrm>
                <a:off x="-2423424" y="3690208"/>
                <a:ext cx="166739" cy="218963"/>
                <a:chOff x="12940828" y="3950597"/>
                <a:chExt cx="432813" cy="568367"/>
              </a:xfrm>
            </p:grpSpPr>
            <p:grpSp>
              <p:nvGrpSpPr>
                <p:cNvPr id="169" name="Groep 168">
                  <a:extLst>
                    <a:ext uri="{FF2B5EF4-FFF2-40B4-BE49-F238E27FC236}">
                      <a16:creationId xmlns:a16="http://schemas.microsoft.com/office/drawing/2014/main" id="{C0D29CAB-85C6-4E77-AFDF-F6A94A41BF8D}"/>
                    </a:ext>
                  </a:extLst>
                </p:cNvPr>
                <p:cNvGrpSpPr/>
                <p:nvPr userDrawn="1"/>
              </p:nvGrpSpPr>
              <p:grpSpPr>
                <a:xfrm>
                  <a:off x="13000382" y="4006891"/>
                  <a:ext cx="373259" cy="315747"/>
                  <a:chOff x="12968836" y="3354170"/>
                  <a:chExt cx="404806" cy="342433"/>
                </a:xfrm>
              </p:grpSpPr>
              <p:sp>
                <p:nvSpPr>
                  <p:cNvPr id="171" name="Rechthoek: afgeronde hoeken 170">
                    <a:extLst>
                      <a:ext uri="{FF2B5EF4-FFF2-40B4-BE49-F238E27FC236}">
                        <a16:creationId xmlns:a16="http://schemas.microsoft.com/office/drawing/2014/main" id="{482558CC-A2C0-4749-8EBD-915C5A686C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2" name="Rechthoek 171">
                    <a:extLst>
                      <a:ext uri="{FF2B5EF4-FFF2-40B4-BE49-F238E27FC236}">
                        <a16:creationId xmlns:a16="http://schemas.microsoft.com/office/drawing/2014/main" id="{C023616D-FF6A-4DC1-A5B0-D036DD5121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3" name="Rechthoek 172">
                    <a:extLst>
                      <a:ext uri="{FF2B5EF4-FFF2-40B4-BE49-F238E27FC236}">
                        <a16:creationId xmlns:a16="http://schemas.microsoft.com/office/drawing/2014/main" id="{510D8EB7-1E33-4459-8FCA-119EEF7748E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4" name="Rechthoek 173">
                    <a:extLst>
                      <a:ext uri="{FF2B5EF4-FFF2-40B4-BE49-F238E27FC236}">
                        <a16:creationId xmlns:a16="http://schemas.microsoft.com/office/drawing/2014/main" id="{CBE344E5-0367-4EE2-99BD-89DF99A700A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5" name="Rechthoek 174">
                    <a:extLst>
                      <a:ext uri="{FF2B5EF4-FFF2-40B4-BE49-F238E27FC236}">
                        <a16:creationId xmlns:a16="http://schemas.microsoft.com/office/drawing/2014/main" id="{876AAD2D-2F78-4B70-B051-4F58C08C2CF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6" name="Rechthoek 175">
                    <a:extLst>
                      <a:ext uri="{FF2B5EF4-FFF2-40B4-BE49-F238E27FC236}">
                        <a16:creationId xmlns:a16="http://schemas.microsoft.com/office/drawing/2014/main" id="{50565061-A4E3-4271-A087-961929386A1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0" name="Boog 169">
                  <a:extLst>
                    <a:ext uri="{FF2B5EF4-FFF2-40B4-BE49-F238E27FC236}">
                      <a16:creationId xmlns:a16="http://schemas.microsoft.com/office/drawing/2014/main" id="{5F0CBFBA-5570-4B23-BF50-88D689F38FD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6" name="Tekstvak 165">
                <a:extLst>
                  <a:ext uri="{FF2B5EF4-FFF2-40B4-BE49-F238E27FC236}">
                    <a16:creationId xmlns:a16="http://schemas.microsoft.com/office/drawing/2014/main" id="{C207DF55-3BC4-46E5-BF50-05D200E48B6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67" name="Tekstvak 166">
                <a:extLst>
                  <a:ext uri="{FF2B5EF4-FFF2-40B4-BE49-F238E27FC236}">
                    <a16:creationId xmlns:a16="http://schemas.microsoft.com/office/drawing/2014/main" id="{7E8A866B-43BD-4AA0-AD5F-5D89A833C2C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68" name="Vrije vorm: vorm 167">
                <a:extLst>
                  <a:ext uri="{FF2B5EF4-FFF2-40B4-BE49-F238E27FC236}">
                    <a16:creationId xmlns:a16="http://schemas.microsoft.com/office/drawing/2014/main" id="{0336DF41-DF50-406B-8BC8-E20E433F12D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24" name="Groep 123">
              <a:extLst>
                <a:ext uri="{FF2B5EF4-FFF2-40B4-BE49-F238E27FC236}">
                  <a16:creationId xmlns:a16="http://schemas.microsoft.com/office/drawing/2014/main" id="{6EEC0DCD-D7E8-44A9-89A1-F48AE734E1A3}"/>
                </a:ext>
              </a:extLst>
            </p:cNvPr>
            <p:cNvGrpSpPr/>
            <p:nvPr userDrawn="1"/>
          </p:nvGrpSpPr>
          <p:grpSpPr>
            <a:xfrm>
              <a:off x="-3786165" y="5728778"/>
              <a:ext cx="3693386" cy="959696"/>
              <a:chOff x="-3786437" y="6163468"/>
              <a:chExt cx="3693386" cy="959696"/>
            </a:xfrm>
          </p:grpSpPr>
          <p:sp>
            <p:nvSpPr>
              <p:cNvPr id="152" name="Rechthoek 151">
                <a:extLst>
                  <a:ext uri="{FF2B5EF4-FFF2-40B4-BE49-F238E27FC236}">
                    <a16:creationId xmlns:a16="http://schemas.microsoft.com/office/drawing/2014/main" id="{0F502425-713A-424D-BE67-DDF0DAF937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53" name="ICOON_info">
                <a:extLst>
                  <a:ext uri="{FF2B5EF4-FFF2-40B4-BE49-F238E27FC236}">
                    <a16:creationId xmlns:a16="http://schemas.microsoft.com/office/drawing/2014/main" id="{E45018E9-274A-49CD-A6D8-7B833C267EBD}"/>
                  </a:ext>
                </a:extLst>
              </p:cNvPr>
              <p:cNvGrpSpPr/>
              <p:nvPr userDrawn="1"/>
            </p:nvGrpSpPr>
            <p:grpSpPr>
              <a:xfrm>
                <a:off x="-376736" y="6163468"/>
                <a:ext cx="283685" cy="283685"/>
                <a:chOff x="-510741" y="5913713"/>
                <a:chExt cx="267555" cy="267555"/>
              </a:xfrm>
            </p:grpSpPr>
            <p:sp>
              <p:nvSpPr>
                <p:cNvPr id="160" name="Ovaal 159">
                  <a:extLst>
                    <a:ext uri="{FF2B5EF4-FFF2-40B4-BE49-F238E27FC236}">
                      <a16:creationId xmlns:a16="http://schemas.microsoft.com/office/drawing/2014/main" id="{5BAC886E-7AA0-4BC2-A792-BE7F87D2F40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61" name="Graphic 163" descr="Informatie">
                  <a:extLst>
                    <a:ext uri="{FF2B5EF4-FFF2-40B4-BE49-F238E27FC236}">
                      <a16:creationId xmlns:a16="http://schemas.microsoft.com/office/drawing/2014/main" id="{8596946F-AC02-4C16-BA8D-52CDB828964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54" name="Groep 153">
                <a:extLst>
                  <a:ext uri="{FF2B5EF4-FFF2-40B4-BE49-F238E27FC236}">
                    <a16:creationId xmlns:a16="http://schemas.microsoft.com/office/drawing/2014/main" id="{32BE08F7-CB47-4BD5-838E-C778EFB8697A}"/>
                  </a:ext>
                </a:extLst>
              </p:cNvPr>
              <p:cNvGrpSpPr/>
              <p:nvPr userDrawn="1"/>
            </p:nvGrpSpPr>
            <p:grpSpPr>
              <a:xfrm>
                <a:off x="-938434" y="6420818"/>
                <a:ext cx="627798" cy="576693"/>
                <a:chOff x="-938434" y="4570310"/>
                <a:chExt cx="627798" cy="576693"/>
              </a:xfrm>
            </p:grpSpPr>
            <p:grpSp>
              <p:nvGrpSpPr>
                <p:cNvPr id="155" name="Inspireren">
                  <a:extLst>
                    <a:ext uri="{FF2B5EF4-FFF2-40B4-BE49-F238E27FC236}">
                      <a16:creationId xmlns:a16="http://schemas.microsoft.com/office/drawing/2014/main" id="{15956FFA-A9D3-40D3-8E4C-528F61D371C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57" name="Freeform 12">
                    <a:extLst>
                      <a:ext uri="{FF2B5EF4-FFF2-40B4-BE49-F238E27FC236}">
                        <a16:creationId xmlns:a16="http://schemas.microsoft.com/office/drawing/2014/main" id="{249CE004-A1EF-42EF-A215-FB3C8DD197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8" name="Freeform 13">
                    <a:extLst>
                      <a:ext uri="{FF2B5EF4-FFF2-40B4-BE49-F238E27FC236}">
                        <a16:creationId xmlns:a16="http://schemas.microsoft.com/office/drawing/2014/main" id="{5729073D-2861-4D94-804E-C9C4200E877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9" name="Freeform 14">
                    <a:extLst>
                      <a:ext uri="{FF2B5EF4-FFF2-40B4-BE49-F238E27FC236}">
                        <a16:creationId xmlns:a16="http://schemas.microsoft.com/office/drawing/2014/main" id="{9694F047-D89C-4CEC-9165-6948ECDD6A1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56" name="Tekstvak 155">
                  <a:extLst>
                    <a:ext uri="{FF2B5EF4-FFF2-40B4-BE49-F238E27FC236}">
                      <a16:creationId xmlns:a16="http://schemas.microsoft.com/office/drawing/2014/main" id="{2D8B3137-F3E9-44B9-8E77-28F0E901733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25" name="Groep 124">
              <a:extLst>
                <a:ext uri="{FF2B5EF4-FFF2-40B4-BE49-F238E27FC236}">
                  <a16:creationId xmlns:a16="http://schemas.microsoft.com/office/drawing/2014/main" id="{C55D4F51-1809-4AC9-B985-F6BC6B471217}"/>
                </a:ext>
              </a:extLst>
            </p:cNvPr>
            <p:cNvGrpSpPr/>
            <p:nvPr userDrawn="1"/>
          </p:nvGrpSpPr>
          <p:grpSpPr>
            <a:xfrm>
              <a:off x="-3367447" y="1226982"/>
              <a:ext cx="791775" cy="406485"/>
              <a:chOff x="-3565087" y="1409294"/>
              <a:chExt cx="627469" cy="322133"/>
            </a:xfrm>
          </p:grpSpPr>
          <p:grpSp>
            <p:nvGrpSpPr>
              <p:cNvPr id="146" name="Groep 145">
                <a:extLst>
                  <a:ext uri="{FF2B5EF4-FFF2-40B4-BE49-F238E27FC236}">
                    <a16:creationId xmlns:a16="http://schemas.microsoft.com/office/drawing/2014/main" id="{D548B0B1-2510-4ADD-B9FD-9BEAB895E1A7}"/>
                  </a:ext>
                </a:extLst>
              </p:cNvPr>
              <p:cNvGrpSpPr/>
              <p:nvPr userDrawn="1"/>
            </p:nvGrpSpPr>
            <p:grpSpPr>
              <a:xfrm>
                <a:off x="-3364916" y="1409294"/>
                <a:ext cx="225195" cy="195499"/>
                <a:chOff x="10307162" y="1361199"/>
                <a:chExt cx="2200275" cy="1914525"/>
              </a:xfrm>
            </p:grpSpPr>
            <p:sp>
              <p:nvSpPr>
                <p:cNvPr id="148" name="Vrije vorm: vorm 147">
                  <a:extLst>
                    <a:ext uri="{FF2B5EF4-FFF2-40B4-BE49-F238E27FC236}">
                      <a16:creationId xmlns:a16="http://schemas.microsoft.com/office/drawing/2014/main" id="{9ED33032-4F5E-416F-A2BA-45D3D252C8A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49" name="Groep 148">
                  <a:extLst>
                    <a:ext uri="{FF2B5EF4-FFF2-40B4-BE49-F238E27FC236}">
                      <a16:creationId xmlns:a16="http://schemas.microsoft.com/office/drawing/2014/main" id="{9BE6C98B-0536-49D7-B3E5-074A4EEB565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50" name="Vrije vorm: vorm 149">
                    <a:extLst>
                      <a:ext uri="{FF2B5EF4-FFF2-40B4-BE49-F238E27FC236}">
                        <a16:creationId xmlns:a16="http://schemas.microsoft.com/office/drawing/2014/main" id="{59E49906-B1EC-47FE-8B63-7B5361499C6B}"/>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51" name="Vrije vorm: vorm 150">
                    <a:extLst>
                      <a:ext uri="{FF2B5EF4-FFF2-40B4-BE49-F238E27FC236}">
                        <a16:creationId xmlns:a16="http://schemas.microsoft.com/office/drawing/2014/main" id="{05431BE2-E55C-483E-A1B8-2B737C4B7592}"/>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47" name="Tekstvak 146">
                <a:extLst>
                  <a:ext uri="{FF2B5EF4-FFF2-40B4-BE49-F238E27FC236}">
                    <a16:creationId xmlns:a16="http://schemas.microsoft.com/office/drawing/2014/main" id="{084183E7-D6F2-4856-9A5A-10D54D99B5F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26" name="Groep 125">
              <a:extLst>
                <a:ext uri="{FF2B5EF4-FFF2-40B4-BE49-F238E27FC236}">
                  <a16:creationId xmlns:a16="http://schemas.microsoft.com/office/drawing/2014/main" id="{24BD2157-098E-4024-97CA-FB6AC81C9194}"/>
                </a:ext>
              </a:extLst>
            </p:cNvPr>
            <p:cNvGrpSpPr/>
            <p:nvPr userDrawn="1"/>
          </p:nvGrpSpPr>
          <p:grpSpPr>
            <a:xfrm>
              <a:off x="-3354295" y="5166361"/>
              <a:ext cx="514284" cy="506545"/>
              <a:chOff x="12617641" y="3403239"/>
              <a:chExt cx="752963" cy="741634"/>
            </a:xfrm>
          </p:grpSpPr>
          <p:grpSp>
            <p:nvGrpSpPr>
              <p:cNvPr id="130" name="Groep 129">
                <a:extLst>
                  <a:ext uri="{FF2B5EF4-FFF2-40B4-BE49-F238E27FC236}">
                    <a16:creationId xmlns:a16="http://schemas.microsoft.com/office/drawing/2014/main" id="{1C7682AF-2BE8-40E1-A746-E3E014335212}"/>
                  </a:ext>
                </a:extLst>
              </p:cNvPr>
              <p:cNvGrpSpPr/>
              <p:nvPr userDrawn="1"/>
            </p:nvGrpSpPr>
            <p:grpSpPr>
              <a:xfrm>
                <a:off x="12771530" y="3403239"/>
                <a:ext cx="467176" cy="448491"/>
                <a:chOff x="12782157" y="3403239"/>
                <a:chExt cx="467176" cy="448491"/>
              </a:xfrm>
            </p:grpSpPr>
            <p:grpSp>
              <p:nvGrpSpPr>
                <p:cNvPr id="133" name="Groep 132">
                  <a:extLst>
                    <a:ext uri="{FF2B5EF4-FFF2-40B4-BE49-F238E27FC236}">
                      <a16:creationId xmlns:a16="http://schemas.microsoft.com/office/drawing/2014/main" id="{E756173C-A8F8-4645-A95B-65507641973B}"/>
                    </a:ext>
                  </a:extLst>
                </p:cNvPr>
                <p:cNvGrpSpPr/>
                <p:nvPr userDrawn="1"/>
              </p:nvGrpSpPr>
              <p:grpSpPr>
                <a:xfrm>
                  <a:off x="12782157" y="3403239"/>
                  <a:ext cx="412976" cy="396132"/>
                  <a:chOff x="13554906" y="3320109"/>
                  <a:chExt cx="443917" cy="425811"/>
                </a:xfrm>
              </p:grpSpPr>
              <p:grpSp>
                <p:nvGrpSpPr>
                  <p:cNvPr id="140" name="Groep 139">
                    <a:extLst>
                      <a:ext uri="{FF2B5EF4-FFF2-40B4-BE49-F238E27FC236}">
                        <a16:creationId xmlns:a16="http://schemas.microsoft.com/office/drawing/2014/main" id="{5467DD6A-DC49-4000-9CA3-5040F81D912A}"/>
                      </a:ext>
                    </a:extLst>
                  </p:cNvPr>
                  <p:cNvGrpSpPr/>
                  <p:nvPr userDrawn="1"/>
                </p:nvGrpSpPr>
                <p:grpSpPr>
                  <a:xfrm>
                    <a:off x="13554906" y="3320109"/>
                    <a:ext cx="443917" cy="425811"/>
                    <a:chOff x="12909684" y="1276143"/>
                    <a:chExt cx="443917" cy="425811"/>
                  </a:xfrm>
                </p:grpSpPr>
                <p:sp>
                  <p:nvSpPr>
                    <p:cNvPr id="143" name="Rechthoek 142">
                      <a:extLst>
                        <a:ext uri="{FF2B5EF4-FFF2-40B4-BE49-F238E27FC236}">
                          <a16:creationId xmlns:a16="http://schemas.microsoft.com/office/drawing/2014/main" id="{5C6AD110-943C-4065-88EC-A505BD6D233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2CCCEDD-7D4E-4F5C-B586-F57517C377E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Ovaal 144">
                      <a:extLst>
                        <a:ext uri="{FF2B5EF4-FFF2-40B4-BE49-F238E27FC236}">
                          <a16:creationId xmlns:a16="http://schemas.microsoft.com/office/drawing/2014/main" id="{C2B3FBBD-6B17-479F-B7DC-93944AFF381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41" name="Afbeelding 140">
                    <a:extLst>
                      <a:ext uri="{FF2B5EF4-FFF2-40B4-BE49-F238E27FC236}">
                        <a16:creationId xmlns:a16="http://schemas.microsoft.com/office/drawing/2014/main" id="{668CA53D-9B02-4C46-B38D-6CF0C46FC97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42" name="Afbeelding 141">
                    <a:extLst>
                      <a:ext uri="{FF2B5EF4-FFF2-40B4-BE49-F238E27FC236}">
                        <a16:creationId xmlns:a16="http://schemas.microsoft.com/office/drawing/2014/main" id="{FAEA06E4-4D72-4631-AEA0-06C3AB2AEA2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34" name="Groep 133">
                  <a:extLst>
                    <a:ext uri="{FF2B5EF4-FFF2-40B4-BE49-F238E27FC236}">
                      <a16:creationId xmlns:a16="http://schemas.microsoft.com/office/drawing/2014/main" id="{0F4BFD01-D69C-4B2C-AC80-C3A9BC9D7B1D}"/>
                    </a:ext>
                  </a:extLst>
                </p:cNvPr>
                <p:cNvGrpSpPr/>
                <p:nvPr userDrawn="1"/>
              </p:nvGrpSpPr>
              <p:grpSpPr>
                <a:xfrm>
                  <a:off x="13103513" y="3705268"/>
                  <a:ext cx="145820" cy="146462"/>
                  <a:chOff x="13096169" y="3602278"/>
                  <a:chExt cx="145820" cy="146462"/>
                </a:xfrm>
              </p:grpSpPr>
              <p:sp>
                <p:nvSpPr>
                  <p:cNvPr id="138" name="Rechthoek 137">
                    <a:extLst>
                      <a:ext uri="{FF2B5EF4-FFF2-40B4-BE49-F238E27FC236}">
                        <a16:creationId xmlns:a16="http://schemas.microsoft.com/office/drawing/2014/main" id="{6D677224-074F-4E3E-B9D4-E7D330A1BFD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7252F381-5FF6-44B6-A536-08E2E469838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5" name="Groep 134">
                  <a:extLst>
                    <a:ext uri="{FF2B5EF4-FFF2-40B4-BE49-F238E27FC236}">
                      <a16:creationId xmlns:a16="http://schemas.microsoft.com/office/drawing/2014/main" id="{0499F054-6303-461C-A16E-8655B35E6590}"/>
                    </a:ext>
                  </a:extLst>
                </p:cNvPr>
                <p:cNvGrpSpPr/>
                <p:nvPr userDrawn="1"/>
              </p:nvGrpSpPr>
              <p:grpSpPr>
                <a:xfrm rot="10800000">
                  <a:off x="13061402" y="3665637"/>
                  <a:ext cx="145820" cy="146462"/>
                  <a:chOff x="13096169" y="3602278"/>
                  <a:chExt cx="145820" cy="146462"/>
                </a:xfrm>
              </p:grpSpPr>
              <p:sp>
                <p:nvSpPr>
                  <p:cNvPr id="136" name="Rechthoek 135">
                    <a:extLst>
                      <a:ext uri="{FF2B5EF4-FFF2-40B4-BE49-F238E27FC236}">
                        <a16:creationId xmlns:a16="http://schemas.microsoft.com/office/drawing/2014/main" id="{200070AD-982C-469E-9127-59450BB7DFF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7" name="Rechthoek 136">
                    <a:extLst>
                      <a:ext uri="{FF2B5EF4-FFF2-40B4-BE49-F238E27FC236}">
                        <a16:creationId xmlns:a16="http://schemas.microsoft.com/office/drawing/2014/main" id="{EA56BCE4-04B3-4FFE-B258-6BE172B7AA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31" name="Rechthoek 130">
                <a:extLst>
                  <a:ext uri="{FF2B5EF4-FFF2-40B4-BE49-F238E27FC236}">
                    <a16:creationId xmlns:a16="http://schemas.microsoft.com/office/drawing/2014/main" id="{65796833-FA18-4452-BD58-4C17E811896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32" name="Gelijkbenige driehoek 131">
                <a:extLst>
                  <a:ext uri="{FF2B5EF4-FFF2-40B4-BE49-F238E27FC236}">
                    <a16:creationId xmlns:a16="http://schemas.microsoft.com/office/drawing/2014/main" id="{2F55823A-BBD5-420C-9486-0B35C73CA7A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27" name="Ovaal 126">
              <a:extLst>
                <a:ext uri="{FF2B5EF4-FFF2-40B4-BE49-F238E27FC236}">
                  <a16:creationId xmlns:a16="http://schemas.microsoft.com/office/drawing/2014/main" id="{1F2917C8-9878-4EA3-85D7-152EBD39B5F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28" name="Rechthoek 127">
              <a:extLst>
                <a:ext uri="{FF2B5EF4-FFF2-40B4-BE49-F238E27FC236}">
                  <a16:creationId xmlns:a16="http://schemas.microsoft.com/office/drawing/2014/main" id="{3FD7C259-63FF-408B-AFCE-285798F00A89}"/>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9" name="Rechthoek 128">
              <a:extLst>
                <a:ext uri="{FF2B5EF4-FFF2-40B4-BE49-F238E27FC236}">
                  <a16:creationId xmlns:a16="http://schemas.microsoft.com/office/drawing/2014/main" id="{E709F049-9CAB-4FA9-8B36-7BCA9FC57D84}"/>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#2</a:t>
            </a:r>
            <a:endParaRPr lang="nl-NL" sz="1400" b="1" cap="all" spc="0" baseline="0" dirty="0">
              <a:solidFill>
                <a:sysClr val="windowText" lastClr="000000"/>
              </a:solidFill>
              <a:latin typeface="+mn-lt"/>
              <a:cs typeface="Calibri" panose="020F0502020204030204" pitchFamily="34" charset="0"/>
            </a:endParaRPr>
          </a:p>
        </p:txBody>
      </p:sp>
      <p:grpSp>
        <p:nvGrpSpPr>
          <p:cNvPr id="12" name="Groep 11">
            <a:extLst>
              <a:ext uri="{FF2B5EF4-FFF2-40B4-BE49-F238E27FC236}">
                <a16:creationId xmlns:a16="http://schemas.microsoft.com/office/drawing/2014/main" id="{D29EDBDA-9FE8-49DE-9603-8702C5F5A2D7}"/>
              </a:ext>
            </a:extLst>
          </p:cNvPr>
          <p:cNvGrpSpPr/>
          <p:nvPr userDrawn="1"/>
        </p:nvGrpSpPr>
        <p:grpSpPr>
          <a:xfrm>
            <a:off x="5042047" y="1130876"/>
            <a:ext cx="2113624" cy="4588110"/>
            <a:chOff x="5042047" y="1130876"/>
            <a:chExt cx="2113624" cy="4588110"/>
          </a:xfrm>
        </p:grpSpPr>
        <p:sp>
          <p:nvSpPr>
            <p:cNvPr id="21" name="Vrije vorm: vorm 20">
              <a:extLst>
                <a:ext uri="{FF2B5EF4-FFF2-40B4-BE49-F238E27FC236}">
                  <a16:creationId xmlns:a16="http://schemas.microsoft.com/office/drawing/2014/main" id="{4558D9BE-F98A-40EB-957C-9B2FE0D31667}"/>
                </a:ext>
              </a:extLst>
            </p:cNvPr>
            <p:cNvSpPr/>
            <p:nvPr/>
          </p:nvSpPr>
          <p:spPr>
            <a:xfrm>
              <a:off x="5042047" y="1130876"/>
              <a:ext cx="2113624" cy="515518"/>
            </a:xfrm>
            <a:custGeom>
              <a:avLst/>
              <a:gdLst>
                <a:gd name="connsiteX0" fmla="*/ 0 w 2113624"/>
                <a:gd name="connsiteY0" fmla="*/ 0 h 515518"/>
                <a:gd name="connsiteX1" fmla="*/ 2113624 w 2113624"/>
                <a:gd name="connsiteY1" fmla="*/ 0 h 515518"/>
                <a:gd name="connsiteX2" fmla="*/ 2113624 w 2113624"/>
                <a:gd name="connsiteY2" fmla="*/ 515518 h 515518"/>
                <a:gd name="connsiteX3" fmla="*/ 0 w 2113624"/>
                <a:gd name="connsiteY3" fmla="*/ 515518 h 515518"/>
              </a:gdLst>
              <a:ahLst/>
              <a:cxnLst>
                <a:cxn ang="0">
                  <a:pos x="connsiteX0" y="connsiteY0"/>
                </a:cxn>
                <a:cxn ang="0">
                  <a:pos x="connsiteX1" y="connsiteY1"/>
                </a:cxn>
                <a:cxn ang="0">
                  <a:pos x="connsiteX2" y="connsiteY2"/>
                </a:cxn>
                <a:cxn ang="0">
                  <a:pos x="connsiteX3" y="connsiteY3"/>
                </a:cxn>
              </a:cxnLst>
              <a:rect l="l" t="t" r="r" b="b"/>
              <a:pathLst>
                <a:path w="2113624" h="515518">
                  <a:moveTo>
                    <a:pt x="0" y="0"/>
                  </a:moveTo>
                  <a:lnTo>
                    <a:pt x="2113624" y="0"/>
                  </a:lnTo>
                  <a:lnTo>
                    <a:pt x="2113624" y="515518"/>
                  </a:lnTo>
                  <a:lnTo>
                    <a:pt x="0" y="515518"/>
                  </a:lnTo>
                  <a:close/>
                </a:path>
              </a:pathLst>
            </a:custGeom>
            <a:solidFill>
              <a:srgbClr val="F2F2F2"/>
            </a:solidFill>
            <a:ln w="11973" cap="flat">
              <a:noFill/>
              <a:prstDash val="solid"/>
              <a:miter/>
            </a:ln>
          </p:spPr>
          <p:txBody>
            <a:bodyPr rtlCol="0" anchor="ctr"/>
            <a:lstStyle/>
            <a:p>
              <a:endParaRPr lang="nl-NL" dirty="0"/>
            </a:p>
          </p:txBody>
        </p:sp>
        <p:grpSp>
          <p:nvGrpSpPr>
            <p:cNvPr id="28" name="Graphic 1">
              <a:extLst>
                <a:ext uri="{FF2B5EF4-FFF2-40B4-BE49-F238E27FC236}">
                  <a16:creationId xmlns:a16="http://schemas.microsoft.com/office/drawing/2014/main" id="{087C003E-8997-4D3A-9610-1DBFAA6D9FAB}"/>
                </a:ext>
              </a:extLst>
            </p:cNvPr>
            <p:cNvGrpSpPr/>
            <p:nvPr/>
          </p:nvGrpSpPr>
          <p:grpSpPr>
            <a:xfrm>
              <a:off x="6978237" y="5180690"/>
              <a:ext cx="19182" cy="86319"/>
              <a:chOff x="6978237" y="5180690"/>
              <a:chExt cx="19182" cy="86319"/>
            </a:xfrm>
            <a:solidFill>
              <a:srgbClr val="9D9D9D"/>
            </a:solidFill>
          </p:grpSpPr>
          <p:sp>
            <p:nvSpPr>
              <p:cNvPr id="29" name="Vrije vorm: vorm 28">
                <a:extLst>
                  <a:ext uri="{FF2B5EF4-FFF2-40B4-BE49-F238E27FC236}">
                    <a16:creationId xmlns:a16="http://schemas.microsoft.com/office/drawing/2014/main" id="{8BAAF3DF-9411-4670-8216-B56CBFE4E7C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994B5EB9-5179-45EF-B2D1-850BF6B9138B}"/>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5B806DCF-806C-4528-A4CB-2CE2AD372B27}"/>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sp>
          <p:nvSpPr>
            <p:cNvPr id="33" name="Vrije vorm: vorm 32">
              <a:extLst>
                <a:ext uri="{FF2B5EF4-FFF2-40B4-BE49-F238E27FC236}">
                  <a16:creationId xmlns:a16="http://schemas.microsoft.com/office/drawing/2014/main" id="{98C84078-A931-4213-B7AC-97F48F28CBD4}"/>
                </a:ext>
              </a:extLst>
            </p:cNvPr>
            <p:cNvSpPr/>
            <p:nvPr/>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sp>
          <p:nvSpPr>
            <p:cNvPr id="34" name="Vrije vorm: vorm 33">
              <a:extLst>
                <a:ext uri="{FF2B5EF4-FFF2-40B4-BE49-F238E27FC236}">
                  <a16:creationId xmlns:a16="http://schemas.microsoft.com/office/drawing/2014/main" id="{1D395E14-B2A1-4B71-9142-0E5547581B88}"/>
                </a:ext>
              </a:extLst>
            </p:cNvPr>
            <p:cNvSpPr/>
            <p:nvPr/>
          </p:nvSpPr>
          <p:spPr>
            <a:xfrm>
              <a:off x="5042047" y="1997665"/>
              <a:ext cx="2113624" cy="2094442"/>
            </a:xfrm>
            <a:custGeom>
              <a:avLst/>
              <a:gdLst>
                <a:gd name="connsiteX0" fmla="*/ 0 w 2113624"/>
                <a:gd name="connsiteY0" fmla="*/ 0 h 2094442"/>
                <a:gd name="connsiteX1" fmla="*/ 2113624 w 2113624"/>
                <a:gd name="connsiteY1" fmla="*/ 0 h 2094442"/>
                <a:gd name="connsiteX2" fmla="*/ 2113624 w 2113624"/>
                <a:gd name="connsiteY2" fmla="*/ 2094442 h 2094442"/>
                <a:gd name="connsiteX3" fmla="*/ 0 w 2113624"/>
                <a:gd name="connsiteY3" fmla="*/ 2094442 h 2094442"/>
              </a:gdLst>
              <a:ahLst/>
              <a:cxnLst>
                <a:cxn ang="0">
                  <a:pos x="connsiteX0" y="connsiteY0"/>
                </a:cxn>
                <a:cxn ang="0">
                  <a:pos x="connsiteX1" y="connsiteY1"/>
                </a:cxn>
                <a:cxn ang="0">
                  <a:pos x="connsiteX2" y="connsiteY2"/>
                </a:cxn>
                <a:cxn ang="0">
                  <a:pos x="connsiteX3" y="connsiteY3"/>
                </a:cxn>
              </a:cxnLst>
              <a:rect l="l" t="t" r="r" b="b"/>
              <a:pathLst>
                <a:path w="2113624" h="2094442">
                  <a:moveTo>
                    <a:pt x="0" y="0"/>
                  </a:moveTo>
                  <a:lnTo>
                    <a:pt x="2113624" y="0"/>
                  </a:lnTo>
                  <a:lnTo>
                    <a:pt x="2113624" y="2094442"/>
                  </a:lnTo>
                  <a:lnTo>
                    <a:pt x="0" y="2094442"/>
                  </a:lnTo>
                  <a:close/>
                </a:path>
              </a:pathLst>
            </a:custGeom>
            <a:solidFill>
              <a:srgbClr val="CECCCD"/>
            </a:solidFill>
            <a:ln w="11973" cap="flat">
              <a:noFill/>
              <a:prstDash val="solid"/>
              <a:miter/>
            </a:ln>
          </p:spPr>
          <p:txBody>
            <a:bodyPr rtlCol="0" anchor="ctr"/>
            <a:lstStyle/>
            <a:p>
              <a:endParaRPr lang="nl-NL" dirty="0"/>
            </a:p>
          </p:txBody>
        </p:sp>
        <p:grpSp>
          <p:nvGrpSpPr>
            <p:cNvPr id="35" name="Graphic 1">
              <a:extLst>
                <a:ext uri="{FF2B5EF4-FFF2-40B4-BE49-F238E27FC236}">
                  <a16:creationId xmlns:a16="http://schemas.microsoft.com/office/drawing/2014/main" id="{087C003E-8997-4D3A-9610-1DBFAA6D9FAB}"/>
                </a:ext>
              </a:extLst>
            </p:cNvPr>
            <p:cNvGrpSpPr/>
            <p:nvPr/>
          </p:nvGrpSpPr>
          <p:grpSpPr>
            <a:xfrm>
              <a:off x="5199100" y="1412612"/>
              <a:ext cx="1798319" cy="183275"/>
              <a:chOff x="5199100" y="1412612"/>
              <a:chExt cx="1798319" cy="183275"/>
            </a:xfrm>
          </p:grpSpPr>
          <p:grpSp>
            <p:nvGrpSpPr>
              <p:cNvPr id="36" name="Graphic 1">
                <a:extLst>
                  <a:ext uri="{FF2B5EF4-FFF2-40B4-BE49-F238E27FC236}">
                    <a16:creationId xmlns:a16="http://schemas.microsoft.com/office/drawing/2014/main" id="{087C003E-8997-4D3A-9610-1DBFAA6D9FAB}"/>
                  </a:ext>
                </a:extLst>
              </p:cNvPr>
              <p:cNvGrpSpPr/>
              <p:nvPr/>
            </p:nvGrpSpPr>
            <p:grpSpPr>
              <a:xfrm>
                <a:off x="5199100" y="1436590"/>
                <a:ext cx="718128" cy="159297"/>
                <a:chOff x="5199100" y="1436590"/>
                <a:chExt cx="718128" cy="159297"/>
              </a:xfrm>
            </p:grpSpPr>
            <p:grpSp>
              <p:nvGrpSpPr>
                <p:cNvPr id="37" name="Graphic 1">
                  <a:extLst>
                    <a:ext uri="{FF2B5EF4-FFF2-40B4-BE49-F238E27FC236}">
                      <a16:creationId xmlns:a16="http://schemas.microsoft.com/office/drawing/2014/main" id="{087C003E-8997-4D3A-9610-1DBFAA6D9FAB}"/>
                    </a:ext>
                  </a:extLst>
                </p:cNvPr>
                <p:cNvGrpSpPr/>
                <p:nvPr/>
              </p:nvGrpSpPr>
              <p:grpSpPr>
                <a:xfrm>
                  <a:off x="5410852" y="1452942"/>
                  <a:ext cx="506376" cy="142945"/>
                  <a:chOff x="5410852" y="1452942"/>
                  <a:chExt cx="506376" cy="142945"/>
                </a:xfrm>
                <a:solidFill>
                  <a:srgbClr val="333333"/>
                </a:solidFill>
              </p:grpSpPr>
              <p:sp>
                <p:nvSpPr>
                  <p:cNvPr id="38" name="Vrije vorm: vorm 37">
                    <a:extLst>
                      <a:ext uri="{FF2B5EF4-FFF2-40B4-BE49-F238E27FC236}">
                        <a16:creationId xmlns:a16="http://schemas.microsoft.com/office/drawing/2014/main" id="{BA5D889C-482B-4405-8F70-6D0EEA498400}"/>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9" name="Vrije vorm: vorm 38">
                    <a:extLst>
                      <a:ext uri="{FF2B5EF4-FFF2-40B4-BE49-F238E27FC236}">
                        <a16:creationId xmlns:a16="http://schemas.microsoft.com/office/drawing/2014/main" id="{968DB9A5-0889-4339-912A-3738D416237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40" name="Graphic 1">
                  <a:extLst>
                    <a:ext uri="{FF2B5EF4-FFF2-40B4-BE49-F238E27FC236}">
                      <a16:creationId xmlns:a16="http://schemas.microsoft.com/office/drawing/2014/main" id="{087C003E-8997-4D3A-9610-1DBFAA6D9FAB}"/>
                    </a:ext>
                  </a:extLst>
                </p:cNvPr>
                <p:cNvGrpSpPr/>
                <p:nvPr/>
              </p:nvGrpSpPr>
              <p:grpSpPr>
                <a:xfrm>
                  <a:off x="5199100" y="1436590"/>
                  <a:ext cx="133075" cy="122285"/>
                  <a:chOff x="5199100" y="1436590"/>
                  <a:chExt cx="133075" cy="122285"/>
                </a:xfrm>
                <a:noFill/>
              </p:grpSpPr>
              <p:sp>
                <p:nvSpPr>
                  <p:cNvPr id="41" name="Vrije vorm: vorm 40">
                    <a:extLst>
                      <a:ext uri="{FF2B5EF4-FFF2-40B4-BE49-F238E27FC236}">
                        <a16:creationId xmlns:a16="http://schemas.microsoft.com/office/drawing/2014/main" id="{DCAEA01D-ADD6-4F92-9EED-0889B9ACED39}"/>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42" name="Vrije vorm: vorm 41">
                    <a:extLst>
                      <a:ext uri="{FF2B5EF4-FFF2-40B4-BE49-F238E27FC236}">
                        <a16:creationId xmlns:a16="http://schemas.microsoft.com/office/drawing/2014/main" id="{DCE99657-D67A-4F09-B4B0-4BB969970A1D}"/>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43" name="Graphic 1">
                <a:extLst>
                  <a:ext uri="{FF2B5EF4-FFF2-40B4-BE49-F238E27FC236}">
                    <a16:creationId xmlns:a16="http://schemas.microsoft.com/office/drawing/2014/main" id="{087C003E-8997-4D3A-9610-1DBFAA6D9FAB}"/>
                  </a:ext>
                </a:extLst>
              </p:cNvPr>
              <p:cNvGrpSpPr/>
              <p:nvPr/>
            </p:nvGrpSpPr>
            <p:grpSpPr>
              <a:xfrm>
                <a:off x="6564623" y="1412612"/>
                <a:ext cx="432795" cy="177434"/>
                <a:chOff x="6564623" y="1412612"/>
                <a:chExt cx="432795" cy="177434"/>
              </a:xfrm>
            </p:grpSpPr>
            <p:sp>
              <p:nvSpPr>
                <p:cNvPr id="44" name="Vrije vorm: vorm 43">
                  <a:extLst>
                    <a:ext uri="{FF2B5EF4-FFF2-40B4-BE49-F238E27FC236}">
                      <a16:creationId xmlns:a16="http://schemas.microsoft.com/office/drawing/2014/main" id="{00F1DCB8-FA3C-49B7-AFA7-5D57E4A16EC6}"/>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45" name="Graphic 1">
                  <a:extLst>
                    <a:ext uri="{FF2B5EF4-FFF2-40B4-BE49-F238E27FC236}">
                      <a16:creationId xmlns:a16="http://schemas.microsoft.com/office/drawing/2014/main" id="{087C003E-8997-4D3A-9610-1DBFAA6D9FAB}"/>
                    </a:ext>
                  </a:extLst>
                </p:cNvPr>
                <p:cNvGrpSpPr/>
                <p:nvPr/>
              </p:nvGrpSpPr>
              <p:grpSpPr>
                <a:xfrm>
                  <a:off x="6864343" y="1442584"/>
                  <a:ext cx="133075" cy="117490"/>
                  <a:chOff x="6864343" y="1442584"/>
                  <a:chExt cx="133075" cy="117490"/>
                </a:xfrm>
                <a:noFill/>
              </p:grpSpPr>
              <p:sp>
                <p:nvSpPr>
                  <p:cNvPr id="46" name="Vrije vorm: vorm 45">
                    <a:extLst>
                      <a:ext uri="{FF2B5EF4-FFF2-40B4-BE49-F238E27FC236}">
                        <a16:creationId xmlns:a16="http://schemas.microsoft.com/office/drawing/2014/main" id="{2CAF2E5B-B6D3-4255-B2F2-66C0729BEEFD}"/>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47" name="Vrije vorm: vorm 46">
                    <a:extLst>
                      <a:ext uri="{FF2B5EF4-FFF2-40B4-BE49-F238E27FC236}">
                        <a16:creationId xmlns:a16="http://schemas.microsoft.com/office/drawing/2014/main" id="{94FD2EC4-1CAE-479A-979D-1F2F7A1738CB}"/>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48" name="Graphic 1">
                  <a:extLst>
                    <a:ext uri="{FF2B5EF4-FFF2-40B4-BE49-F238E27FC236}">
                      <a16:creationId xmlns:a16="http://schemas.microsoft.com/office/drawing/2014/main" id="{087C003E-8997-4D3A-9610-1DBFAA6D9FAB}"/>
                    </a:ext>
                  </a:extLst>
                </p:cNvPr>
                <p:cNvGrpSpPr/>
                <p:nvPr/>
              </p:nvGrpSpPr>
              <p:grpSpPr>
                <a:xfrm>
                  <a:off x="6610181" y="1447380"/>
                  <a:ext cx="83921" cy="103103"/>
                  <a:chOff x="6610181" y="1447380"/>
                  <a:chExt cx="83921" cy="103103"/>
                </a:xfrm>
                <a:noFill/>
              </p:grpSpPr>
              <p:sp>
                <p:nvSpPr>
                  <p:cNvPr id="49" name="Vrije vorm: vorm 48">
                    <a:extLst>
                      <a:ext uri="{FF2B5EF4-FFF2-40B4-BE49-F238E27FC236}">
                        <a16:creationId xmlns:a16="http://schemas.microsoft.com/office/drawing/2014/main" id="{75B21DFB-8FC9-4AFF-AFF8-774FD5EC440E}"/>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50" name="Vrije vorm: vorm 49">
                    <a:extLst>
                      <a:ext uri="{FF2B5EF4-FFF2-40B4-BE49-F238E27FC236}">
                        <a16:creationId xmlns:a16="http://schemas.microsoft.com/office/drawing/2014/main" id="{603AF689-CF56-4CFA-A0DA-E0564318E7CD}"/>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51" name="Graphic 1">
                    <a:extLst>
                      <a:ext uri="{FF2B5EF4-FFF2-40B4-BE49-F238E27FC236}">
                        <a16:creationId xmlns:a16="http://schemas.microsoft.com/office/drawing/2014/main" id="{087C003E-8997-4D3A-9610-1DBFAA6D9FAB}"/>
                      </a:ext>
                    </a:extLst>
                  </p:cNvPr>
                  <p:cNvGrpSpPr/>
                  <p:nvPr/>
                </p:nvGrpSpPr>
                <p:grpSpPr>
                  <a:xfrm>
                    <a:off x="6635357" y="1447380"/>
                    <a:ext cx="33568" cy="17983"/>
                    <a:chOff x="6635357" y="1447380"/>
                    <a:chExt cx="33568" cy="17983"/>
                  </a:xfrm>
                </p:grpSpPr>
                <p:sp>
                  <p:nvSpPr>
                    <p:cNvPr id="52" name="Vrije vorm: vorm 51">
                      <a:extLst>
                        <a:ext uri="{FF2B5EF4-FFF2-40B4-BE49-F238E27FC236}">
                          <a16:creationId xmlns:a16="http://schemas.microsoft.com/office/drawing/2014/main" id="{38F1A65B-A5C0-4DE8-A064-8A6D8012BD41}"/>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53" name="Vrije vorm: vorm 52">
                      <a:extLst>
                        <a:ext uri="{FF2B5EF4-FFF2-40B4-BE49-F238E27FC236}">
                          <a16:creationId xmlns:a16="http://schemas.microsoft.com/office/drawing/2014/main" id="{0CCE8028-B01C-4AA7-A7F1-14CCB0F129CE}"/>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grpSp>
          <p:nvGrpSpPr>
            <p:cNvPr id="54" name="Graphic 1">
              <a:extLst>
                <a:ext uri="{FF2B5EF4-FFF2-40B4-BE49-F238E27FC236}">
                  <a16:creationId xmlns:a16="http://schemas.microsoft.com/office/drawing/2014/main" id="{087C003E-8997-4D3A-9610-1DBFAA6D9FAB}"/>
                </a:ext>
              </a:extLst>
            </p:cNvPr>
            <p:cNvGrpSpPr/>
            <p:nvPr/>
          </p:nvGrpSpPr>
          <p:grpSpPr>
            <a:xfrm>
              <a:off x="5702629" y="2745766"/>
              <a:ext cx="792459" cy="597041"/>
              <a:chOff x="5702629" y="2745766"/>
              <a:chExt cx="792459" cy="597041"/>
            </a:xfrm>
            <a:solidFill>
              <a:srgbClr val="9D9D9D"/>
            </a:solidFill>
          </p:grpSpPr>
          <p:sp>
            <p:nvSpPr>
              <p:cNvPr id="55" name="Vrije vorm: vorm 54">
                <a:extLst>
                  <a:ext uri="{FF2B5EF4-FFF2-40B4-BE49-F238E27FC236}">
                    <a16:creationId xmlns:a16="http://schemas.microsoft.com/office/drawing/2014/main" id="{B6B09668-494B-482F-97AB-FA14200DF30C}"/>
                  </a:ext>
                </a:extLst>
              </p:cNvPr>
              <p:cNvSpPr/>
              <p:nvPr/>
            </p:nvSpPr>
            <p:spPr>
              <a:xfrm>
                <a:off x="5980769" y="2966360"/>
                <a:ext cx="235000" cy="234980"/>
              </a:xfrm>
              <a:custGeom>
                <a:avLst/>
                <a:gdLst>
                  <a:gd name="connsiteX0" fmla="*/ 117490 w 235000"/>
                  <a:gd name="connsiteY0" fmla="*/ 0 h 234980"/>
                  <a:gd name="connsiteX1" fmla="*/ 0 w 235000"/>
                  <a:gd name="connsiteY1" fmla="*/ 117490 h 234980"/>
                  <a:gd name="connsiteX2" fmla="*/ 117490 w 235000"/>
                  <a:gd name="connsiteY2" fmla="*/ 234980 h 234980"/>
                  <a:gd name="connsiteX3" fmla="*/ 234980 w 235000"/>
                  <a:gd name="connsiteY3" fmla="*/ 117490 h 234980"/>
                  <a:gd name="connsiteX4" fmla="*/ 117490 w 235000"/>
                  <a:gd name="connsiteY4" fmla="*/ 0 h 234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000" h="234980">
                    <a:moveTo>
                      <a:pt x="117490" y="0"/>
                    </a:moveTo>
                    <a:cubicBezTo>
                      <a:pt x="52751" y="0"/>
                      <a:pt x="0" y="52751"/>
                      <a:pt x="0" y="117490"/>
                    </a:cubicBezTo>
                    <a:cubicBezTo>
                      <a:pt x="0" y="182230"/>
                      <a:pt x="52751" y="234980"/>
                      <a:pt x="117490" y="234980"/>
                    </a:cubicBezTo>
                    <a:cubicBezTo>
                      <a:pt x="182230" y="234980"/>
                      <a:pt x="234980" y="182230"/>
                      <a:pt x="234980" y="117490"/>
                    </a:cubicBezTo>
                    <a:cubicBezTo>
                      <a:pt x="236179" y="52751"/>
                      <a:pt x="183428" y="0"/>
                      <a:pt x="117490" y="0"/>
                    </a:cubicBezTo>
                    <a:close/>
                  </a:path>
                </a:pathLst>
              </a:custGeom>
              <a:solidFill>
                <a:srgbClr val="9D9D9D"/>
              </a:solidFill>
              <a:ln w="11973" cap="flat">
                <a:noFill/>
                <a:prstDash val="solid"/>
                <a:miter/>
              </a:ln>
            </p:spPr>
            <p:txBody>
              <a:bodyPr rtlCol="0" anchor="ctr"/>
              <a:lstStyle/>
              <a:p>
                <a:endParaRPr lang="nl-NL" dirty="0"/>
              </a:p>
            </p:txBody>
          </p:sp>
          <p:sp>
            <p:nvSpPr>
              <p:cNvPr id="56" name="Vrije vorm: vorm 55">
                <a:extLst>
                  <a:ext uri="{FF2B5EF4-FFF2-40B4-BE49-F238E27FC236}">
                    <a16:creationId xmlns:a16="http://schemas.microsoft.com/office/drawing/2014/main" id="{E166C359-C0FB-4CF3-BD7D-EC84AA0DC027}"/>
                  </a:ext>
                </a:extLst>
              </p:cNvPr>
              <p:cNvSpPr/>
              <p:nvPr/>
            </p:nvSpPr>
            <p:spPr>
              <a:xfrm>
                <a:off x="5702629" y="2745766"/>
                <a:ext cx="792459" cy="597041"/>
              </a:xfrm>
              <a:custGeom>
                <a:avLst/>
                <a:gdLst>
                  <a:gd name="connsiteX0" fmla="*/ 724123 w 792459"/>
                  <a:gd name="connsiteY0" fmla="*/ 79126 h 597041"/>
                  <a:gd name="connsiteX1" fmla="*/ 604235 w 792459"/>
                  <a:gd name="connsiteY1" fmla="*/ 79126 h 597041"/>
                  <a:gd name="connsiteX2" fmla="*/ 586252 w 792459"/>
                  <a:gd name="connsiteY2" fmla="*/ 37165 h 597041"/>
                  <a:gd name="connsiteX3" fmla="*/ 528706 w 792459"/>
                  <a:gd name="connsiteY3" fmla="*/ 0 h 597041"/>
                  <a:gd name="connsiteX4" fmla="*/ 263753 w 792459"/>
                  <a:gd name="connsiteY4" fmla="*/ 0 h 597041"/>
                  <a:gd name="connsiteX5" fmla="*/ 206207 w 792459"/>
                  <a:gd name="connsiteY5" fmla="*/ 37165 h 597041"/>
                  <a:gd name="connsiteX6" fmla="*/ 188224 w 792459"/>
                  <a:gd name="connsiteY6" fmla="*/ 79126 h 597041"/>
                  <a:gd name="connsiteX7" fmla="*/ 68336 w 792459"/>
                  <a:gd name="connsiteY7" fmla="*/ 79126 h 597041"/>
                  <a:gd name="connsiteX8" fmla="*/ 0 w 792459"/>
                  <a:gd name="connsiteY8" fmla="*/ 147462 h 597041"/>
                  <a:gd name="connsiteX9" fmla="*/ 0 w 792459"/>
                  <a:gd name="connsiteY9" fmla="*/ 528706 h 597041"/>
                  <a:gd name="connsiteX10" fmla="*/ 68336 w 792459"/>
                  <a:gd name="connsiteY10" fmla="*/ 597042 h 597041"/>
                  <a:gd name="connsiteX11" fmla="*/ 724123 w 792459"/>
                  <a:gd name="connsiteY11" fmla="*/ 597042 h 597041"/>
                  <a:gd name="connsiteX12" fmla="*/ 792459 w 792459"/>
                  <a:gd name="connsiteY12" fmla="*/ 528706 h 597041"/>
                  <a:gd name="connsiteX13" fmla="*/ 792459 w 792459"/>
                  <a:gd name="connsiteY13" fmla="*/ 147462 h 597041"/>
                  <a:gd name="connsiteX14" fmla="*/ 724123 w 792459"/>
                  <a:gd name="connsiteY14" fmla="*/ 79126 h 597041"/>
                  <a:gd name="connsiteX15" fmla="*/ 395630 w 792459"/>
                  <a:gd name="connsiteY15" fmla="*/ 509524 h 597041"/>
                  <a:gd name="connsiteX16" fmla="*/ 225389 w 792459"/>
                  <a:gd name="connsiteY16" fmla="*/ 339283 h 597041"/>
                  <a:gd name="connsiteX17" fmla="*/ 395630 w 792459"/>
                  <a:gd name="connsiteY17" fmla="*/ 169042 h 597041"/>
                  <a:gd name="connsiteX18" fmla="*/ 565871 w 792459"/>
                  <a:gd name="connsiteY18" fmla="*/ 339283 h 597041"/>
                  <a:gd name="connsiteX19" fmla="*/ 395630 w 792459"/>
                  <a:gd name="connsiteY19" fmla="*/ 509524 h 59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2459" h="597041">
                    <a:moveTo>
                      <a:pt x="724123" y="79126"/>
                    </a:moveTo>
                    <a:lnTo>
                      <a:pt x="604235" y="79126"/>
                    </a:lnTo>
                    <a:lnTo>
                      <a:pt x="586252" y="37165"/>
                    </a:lnTo>
                    <a:cubicBezTo>
                      <a:pt x="576661" y="14387"/>
                      <a:pt x="553882" y="0"/>
                      <a:pt x="528706" y="0"/>
                    </a:cubicBezTo>
                    <a:lnTo>
                      <a:pt x="263753" y="0"/>
                    </a:lnTo>
                    <a:cubicBezTo>
                      <a:pt x="238577" y="0"/>
                      <a:pt x="216997" y="14387"/>
                      <a:pt x="206207" y="37165"/>
                    </a:cubicBezTo>
                    <a:lnTo>
                      <a:pt x="188224" y="79126"/>
                    </a:lnTo>
                    <a:lnTo>
                      <a:pt x="68336" y="79126"/>
                    </a:lnTo>
                    <a:cubicBezTo>
                      <a:pt x="29972" y="79126"/>
                      <a:pt x="0" y="110297"/>
                      <a:pt x="0" y="147462"/>
                    </a:cubicBezTo>
                    <a:lnTo>
                      <a:pt x="0" y="528706"/>
                    </a:lnTo>
                    <a:cubicBezTo>
                      <a:pt x="0" y="567070"/>
                      <a:pt x="31171" y="597042"/>
                      <a:pt x="68336" y="597042"/>
                    </a:cubicBezTo>
                    <a:lnTo>
                      <a:pt x="724123" y="597042"/>
                    </a:lnTo>
                    <a:cubicBezTo>
                      <a:pt x="762487" y="597042"/>
                      <a:pt x="792459" y="565871"/>
                      <a:pt x="792459" y="528706"/>
                    </a:cubicBezTo>
                    <a:lnTo>
                      <a:pt x="792459" y="147462"/>
                    </a:lnTo>
                    <a:cubicBezTo>
                      <a:pt x="792459" y="110297"/>
                      <a:pt x="762487" y="79126"/>
                      <a:pt x="724123" y="79126"/>
                    </a:cubicBezTo>
                    <a:close/>
                    <a:moveTo>
                      <a:pt x="395630" y="509524"/>
                    </a:moveTo>
                    <a:cubicBezTo>
                      <a:pt x="302118" y="509524"/>
                      <a:pt x="225389" y="432796"/>
                      <a:pt x="225389" y="339283"/>
                    </a:cubicBezTo>
                    <a:cubicBezTo>
                      <a:pt x="225389" y="245770"/>
                      <a:pt x="302118" y="169042"/>
                      <a:pt x="395630" y="169042"/>
                    </a:cubicBezTo>
                    <a:cubicBezTo>
                      <a:pt x="489143" y="169042"/>
                      <a:pt x="565871" y="245770"/>
                      <a:pt x="565871" y="339283"/>
                    </a:cubicBezTo>
                    <a:cubicBezTo>
                      <a:pt x="567070" y="432796"/>
                      <a:pt x="490342" y="509524"/>
                      <a:pt x="395630" y="509524"/>
                    </a:cubicBezTo>
                    <a:close/>
                  </a:path>
                </a:pathLst>
              </a:custGeom>
              <a:solidFill>
                <a:srgbClr val="9D9D9D"/>
              </a:solidFill>
              <a:ln w="11973" cap="flat">
                <a:noFill/>
                <a:prstDash val="solid"/>
                <a:miter/>
              </a:ln>
            </p:spPr>
            <p:txBody>
              <a:bodyPr rtlCol="0" anchor="ctr"/>
              <a:lstStyle/>
              <a:p>
                <a:endParaRPr lang="nl-NL" dirty="0"/>
              </a:p>
            </p:txBody>
          </p:sp>
        </p:grpSp>
        <p:grpSp>
          <p:nvGrpSpPr>
            <p:cNvPr id="57" name="Graphic 1">
              <a:extLst>
                <a:ext uri="{FF2B5EF4-FFF2-40B4-BE49-F238E27FC236}">
                  <a16:creationId xmlns:a16="http://schemas.microsoft.com/office/drawing/2014/main" id="{087C003E-8997-4D3A-9610-1DBFAA6D9FAB}"/>
                </a:ext>
              </a:extLst>
            </p:cNvPr>
            <p:cNvGrpSpPr/>
            <p:nvPr/>
          </p:nvGrpSpPr>
          <p:grpSpPr>
            <a:xfrm>
              <a:off x="5199100" y="5451637"/>
              <a:ext cx="1798318" cy="133075"/>
              <a:chOff x="5199100" y="5451637"/>
              <a:chExt cx="1798318" cy="133075"/>
            </a:xfrm>
            <a:solidFill>
              <a:srgbClr val="333333"/>
            </a:solidFill>
          </p:grpSpPr>
          <p:sp>
            <p:nvSpPr>
              <p:cNvPr id="58" name="Vrije vorm: vorm 57">
                <a:extLst>
                  <a:ext uri="{FF2B5EF4-FFF2-40B4-BE49-F238E27FC236}">
                    <a16:creationId xmlns:a16="http://schemas.microsoft.com/office/drawing/2014/main" id="{F4DEB4B7-698F-45A4-9C81-2D5999FC778E}"/>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59" name="Graphic 1">
                <a:extLst>
                  <a:ext uri="{FF2B5EF4-FFF2-40B4-BE49-F238E27FC236}">
                    <a16:creationId xmlns:a16="http://schemas.microsoft.com/office/drawing/2014/main" id="{087C003E-8997-4D3A-9610-1DBFAA6D9FAB}"/>
                  </a:ext>
                </a:extLst>
              </p:cNvPr>
              <p:cNvGrpSpPr/>
              <p:nvPr/>
            </p:nvGrpSpPr>
            <p:grpSpPr>
              <a:xfrm>
                <a:off x="5616310" y="5452836"/>
                <a:ext cx="132176" cy="130677"/>
                <a:chOff x="5616310" y="5452836"/>
                <a:chExt cx="132176" cy="130677"/>
              </a:xfrm>
              <a:solidFill>
                <a:srgbClr val="333333"/>
              </a:solidFill>
            </p:grpSpPr>
            <p:sp>
              <p:nvSpPr>
                <p:cNvPr id="60" name="Vrije vorm: vorm 59">
                  <a:extLst>
                    <a:ext uri="{FF2B5EF4-FFF2-40B4-BE49-F238E27FC236}">
                      <a16:creationId xmlns:a16="http://schemas.microsoft.com/office/drawing/2014/main" id="{E69B3BC1-8E1C-442C-8774-8BFBC4C2F395}"/>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FD33CF2F-3B19-4783-B51F-543705781E1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62" name="Vrije vorm: vorm 61">
                <a:extLst>
                  <a:ext uri="{FF2B5EF4-FFF2-40B4-BE49-F238E27FC236}">
                    <a16:creationId xmlns:a16="http://schemas.microsoft.com/office/drawing/2014/main" id="{967A9929-F56D-4695-BFBA-C04C8C51E42D}"/>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63" name="Vrije vorm: vorm 62">
                <a:extLst>
                  <a:ext uri="{FF2B5EF4-FFF2-40B4-BE49-F238E27FC236}">
                    <a16:creationId xmlns:a16="http://schemas.microsoft.com/office/drawing/2014/main" id="{30D1A90D-C1E1-44A3-BCDD-185FF86A2902}"/>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64" name="Vrije vorm: vorm 63">
                <a:extLst>
                  <a:ext uri="{FF2B5EF4-FFF2-40B4-BE49-F238E27FC236}">
                    <a16:creationId xmlns:a16="http://schemas.microsoft.com/office/drawing/2014/main" id="{638BEEE5-C005-4064-BCD9-995587FC3510}"/>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grpSp>
          <p:nvGrpSpPr>
            <p:cNvPr id="65" name="Graphic 1">
              <a:extLst>
                <a:ext uri="{FF2B5EF4-FFF2-40B4-BE49-F238E27FC236}">
                  <a16:creationId xmlns:a16="http://schemas.microsoft.com/office/drawing/2014/main" id="{087C003E-8997-4D3A-9610-1DBFAA6D9FAB}"/>
                </a:ext>
              </a:extLst>
            </p:cNvPr>
            <p:cNvGrpSpPr/>
            <p:nvPr/>
          </p:nvGrpSpPr>
          <p:grpSpPr>
            <a:xfrm>
              <a:off x="5199100" y="4195211"/>
              <a:ext cx="1798319" cy="117490"/>
              <a:chOff x="5199100" y="4195211"/>
              <a:chExt cx="1798319" cy="117490"/>
            </a:xfrm>
            <a:noFill/>
          </p:grpSpPr>
          <p:sp>
            <p:nvSpPr>
              <p:cNvPr id="66" name="Vrije vorm: vorm 65">
                <a:extLst>
                  <a:ext uri="{FF2B5EF4-FFF2-40B4-BE49-F238E27FC236}">
                    <a16:creationId xmlns:a16="http://schemas.microsoft.com/office/drawing/2014/main" id="{50AD318F-E73B-4DCD-BFD3-E5797676DD15}"/>
                  </a:ext>
                </a:extLst>
              </p:cNvPr>
              <p:cNvSpPr/>
              <p:nvPr/>
            </p:nvSpPr>
            <p:spPr>
              <a:xfrm>
                <a:off x="5424489" y="4195211"/>
                <a:ext cx="117490" cy="117490"/>
              </a:xfrm>
              <a:custGeom>
                <a:avLst/>
                <a:gdLst>
                  <a:gd name="connsiteX0" fmla="*/ 107899 w 117490"/>
                  <a:gd name="connsiteY0" fmla="*/ 89916 h 117490"/>
                  <a:gd name="connsiteX1" fmla="*/ 117490 w 117490"/>
                  <a:gd name="connsiteY1" fmla="*/ 58745 h 117490"/>
                  <a:gd name="connsiteX2" fmla="*/ 58745 w 117490"/>
                  <a:gd name="connsiteY2" fmla="*/ 0 h 117490"/>
                  <a:gd name="connsiteX3" fmla="*/ 0 w 117490"/>
                  <a:gd name="connsiteY3" fmla="*/ 58745 h 117490"/>
                  <a:gd name="connsiteX4" fmla="*/ 58745 w 117490"/>
                  <a:gd name="connsiteY4" fmla="*/ 117490 h 117490"/>
                  <a:gd name="connsiteX5" fmla="*/ 95910 w 117490"/>
                  <a:gd name="connsiteY5" fmla="*/ 103104 h 117490"/>
                  <a:gd name="connsiteX6" fmla="*/ 117490 w 117490"/>
                  <a:gd name="connsiteY6" fmla="*/ 109098 h 117490"/>
                  <a:gd name="connsiteX7" fmla="*/ 107899 w 117490"/>
                  <a:gd name="connsiteY7" fmla="*/ 89916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0" h="117490">
                    <a:moveTo>
                      <a:pt x="107899" y="89916"/>
                    </a:moveTo>
                    <a:cubicBezTo>
                      <a:pt x="113894" y="80325"/>
                      <a:pt x="117490" y="70734"/>
                      <a:pt x="117490" y="58745"/>
                    </a:cubicBezTo>
                    <a:cubicBezTo>
                      <a:pt x="117490" y="26375"/>
                      <a:pt x="91115" y="0"/>
                      <a:pt x="58745" y="0"/>
                    </a:cubicBezTo>
                    <a:cubicBezTo>
                      <a:pt x="26375" y="0"/>
                      <a:pt x="0" y="26375"/>
                      <a:pt x="0" y="58745"/>
                    </a:cubicBezTo>
                    <a:cubicBezTo>
                      <a:pt x="0" y="91115"/>
                      <a:pt x="26375" y="117490"/>
                      <a:pt x="58745" y="117490"/>
                    </a:cubicBezTo>
                    <a:cubicBezTo>
                      <a:pt x="73132" y="117490"/>
                      <a:pt x="86319" y="112695"/>
                      <a:pt x="95910" y="103104"/>
                    </a:cubicBezTo>
                    <a:lnTo>
                      <a:pt x="117490" y="109098"/>
                    </a:lnTo>
                    <a:lnTo>
                      <a:pt x="107899" y="89916"/>
                    </a:lnTo>
                    <a:close/>
                  </a:path>
                </a:pathLst>
              </a:custGeom>
              <a:noFill/>
              <a:ln w="14160" cap="flat">
                <a:solidFill>
                  <a:srgbClr val="333333"/>
                </a:solidFill>
                <a:prstDash val="solid"/>
                <a:round/>
              </a:ln>
            </p:spPr>
            <p:txBody>
              <a:bodyPr rtlCol="0" anchor="ctr"/>
              <a:lstStyle/>
              <a:p>
                <a:endParaRPr lang="nl-NL" dirty="0"/>
              </a:p>
            </p:txBody>
          </p:sp>
          <p:grpSp>
            <p:nvGrpSpPr>
              <p:cNvPr id="67" name="Graphic 1">
                <a:extLst>
                  <a:ext uri="{FF2B5EF4-FFF2-40B4-BE49-F238E27FC236}">
                    <a16:creationId xmlns:a16="http://schemas.microsoft.com/office/drawing/2014/main" id="{087C003E-8997-4D3A-9610-1DBFAA6D9FAB}"/>
                  </a:ext>
                </a:extLst>
              </p:cNvPr>
              <p:cNvGrpSpPr/>
              <p:nvPr/>
            </p:nvGrpSpPr>
            <p:grpSpPr>
              <a:xfrm>
                <a:off x="5199100" y="4195211"/>
                <a:ext cx="565871" cy="117490"/>
                <a:chOff x="5199100" y="4195211"/>
                <a:chExt cx="565871" cy="117490"/>
              </a:xfrm>
              <a:noFill/>
            </p:grpSpPr>
            <p:sp>
              <p:nvSpPr>
                <p:cNvPr id="68" name="Vrije vorm: vorm 67">
                  <a:extLst>
                    <a:ext uri="{FF2B5EF4-FFF2-40B4-BE49-F238E27FC236}">
                      <a16:creationId xmlns:a16="http://schemas.microsoft.com/office/drawing/2014/main" id="{A22EBA0C-ED9E-433D-9F2F-DAFCCFC770C7}"/>
                    </a:ext>
                  </a:extLst>
                </p:cNvPr>
                <p:cNvSpPr/>
                <p:nvPr/>
              </p:nvSpPr>
              <p:spPr>
                <a:xfrm>
                  <a:off x="5199100" y="4195211"/>
                  <a:ext cx="125882" cy="115991"/>
                </a:xfrm>
                <a:custGeom>
                  <a:avLst/>
                  <a:gdLst>
                    <a:gd name="connsiteX0" fmla="*/ 92314 w 125882"/>
                    <a:gd name="connsiteY0" fmla="*/ 0 h 115991"/>
                    <a:gd name="connsiteX1" fmla="*/ 98308 w 125882"/>
                    <a:gd name="connsiteY1" fmla="*/ 0 h 115991"/>
                    <a:gd name="connsiteX2" fmla="*/ 125882 w 125882"/>
                    <a:gd name="connsiteY2" fmla="*/ 33568 h 115991"/>
                    <a:gd name="connsiteX3" fmla="*/ 125882 w 125882"/>
                    <a:gd name="connsiteY3" fmla="*/ 40762 h 115991"/>
                    <a:gd name="connsiteX4" fmla="*/ 67137 w 125882"/>
                    <a:gd name="connsiteY4" fmla="*/ 115092 h 115991"/>
                    <a:gd name="connsiteX5" fmla="*/ 58745 w 125882"/>
                    <a:gd name="connsiteY5" fmla="*/ 115092 h 115991"/>
                    <a:gd name="connsiteX6" fmla="*/ 0 w 125882"/>
                    <a:gd name="connsiteY6" fmla="*/ 40762 h 115991"/>
                    <a:gd name="connsiteX7" fmla="*/ 0 w 125882"/>
                    <a:gd name="connsiteY7" fmla="*/ 33568 h 115991"/>
                    <a:gd name="connsiteX8" fmla="*/ 27574 w 125882"/>
                    <a:gd name="connsiteY8" fmla="*/ 0 h 115991"/>
                    <a:gd name="connsiteX9" fmla="*/ 33569 w 125882"/>
                    <a:gd name="connsiteY9" fmla="*/ 0 h 115991"/>
                    <a:gd name="connsiteX10" fmla="*/ 62342 w 125882"/>
                    <a:gd name="connsiteY10" fmla="*/ 15585 h 115991"/>
                    <a:gd name="connsiteX11" fmla="*/ 92314 w 125882"/>
                    <a:gd name="connsiteY11" fmla="*/ 0 h 1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882" h="115991">
                      <a:moveTo>
                        <a:pt x="92314" y="0"/>
                      </a:moveTo>
                      <a:cubicBezTo>
                        <a:pt x="93513" y="0"/>
                        <a:pt x="95910" y="0"/>
                        <a:pt x="98308" y="0"/>
                      </a:cubicBezTo>
                      <a:cubicBezTo>
                        <a:pt x="110297" y="1199"/>
                        <a:pt x="124683" y="11989"/>
                        <a:pt x="125882" y="33568"/>
                      </a:cubicBezTo>
                      <a:lnTo>
                        <a:pt x="125882" y="40762"/>
                      </a:lnTo>
                      <a:cubicBezTo>
                        <a:pt x="124683" y="61143"/>
                        <a:pt x="110297" y="85121"/>
                        <a:pt x="67137" y="115092"/>
                      </a:cubicBezTo>
                      <a:cubicBezTo>
                        <a:pt x="64739" y="116291"/>
                        <a:pt x="61143" y="116291"/>
                        <a:pt x="58745" y="115092"/>
                      </a:cubicBezTo>
                      <a:cubicBezTo>
                        <a:pt x="16784" y="85121"/>
                        <a:pt x="2398" y="59944"/>
                        <a:pt x="0" y="40762"/>
                      </a:cubicBezTo>
                      <a:lnTo>
                        <a:pt x="0" y="33568"/>
                      </a:lnTo>
                      <a:cubicBezTo>
                        <a:pt x="1199" y="11989"/>
                        <a:pt x="15585" y="1199"/>
                        <a:pt x="27574" y="0"/>
                      </a:cubicBezTo>
                      <a:cubicBezTo>
                        <a:pt x="29972" y="0"/>
                        <a:pt x="31171" y="0"/>
                        <a:pt x="33569" y="0"/>
                      </a:cubicBezTo>
                      <a:cubicBezTo>
                        <a:pt x="47955" y="0"/>
                        <a:pt x="53950" y="5994"/>
                        <a:pt x="62342" y="15585"/>
                      </a:cubicBezTo>
                      <a:cubicBezTo>
                        <a:pt x="70734" y="5994"/>
                        <a:pt x="77927" y="0"/>
                        <a:pt x="92314" y="0"/>
                      </a:cubicBezTo>
                    </a:path>
                  </a:pathLst>
                </a:custGeom>
                <a:noFill/>
                <a:ln w="14160" cap="flat">
                  <a:solidFill>
                    <a:srgbClr val="333333"/>
                  </a:solidFill>
                  <a:prstDash val="solid"/>
                  <a:round/>
                </a:ln>
              </p:spPr>
              <p:txBody>
                <a:bodyPr rtlCol="0" anchor="ctr"/>
                <a:lstStyle/>
                <a:p>
                  <a:endParaRPr lang="nl-NL" dirty="0"/>
                </a:p>
              </p:txBody>
            </p:sp>
            <p:grpSp>
              <p:nvGrpSpPr>
                <p:cNvPr id="69" name="Graphic 1">
                  <a:extLst>
                    <a:ext uri="{FF2B5EF4-FFF2-40B4-BE49-F238E27FC236}">
                      <a16:creationId xmlns:a16="http://schemas.microsoft.com/office/drawing/2014/main" id="{087C003E-8997-4D3A-9610-1DBFAA6D9FAB}"/>
                    </a:ext>
                  </a:extLst>
                </p:cNvPr>
                <p:cNvGrpSpPr/>
                <p:nvPr/>
              </p:nvGrpSpPr>
              <p:grpSpPr>
                <a:xfrm>
                  <a:off x="5633094" y="4195211"/>
                  <a:ext cx="131876" cy="117490"/>
                  <a:chOff x="5633094" y="4195211"/>
                  <a:chExt cx="131876" cy="117490"/>
                </a:xfrm>
                <a:noFill/>
              </p:grpSpPr>
              <p:sp>
                <p:nvSpPr>
                  <p:cNvPr id="70" name="Vrije vorm: vorm 69">
                    <a:extLst>
                      <a:ext uri="{FF2B5EF4-FFF2-40B4-BE49-F238E27FC236}">
                        <a16:creationId xmlns:a16="http://schemas.microsoft.com/office/drawing/2014/main" id="{276CE29A-E4B2-4F7C-931B-A0F39A46040F}"/>
                      </a:ext>
                    </a:extLst>
                  </p:cNvPr>
                  <p:cNvSpPr/>
                  <p:nvPr/>
                </p:nvSpPr>
                <p:spPr>
                  <a:xfrm>
                    <a:off x="5633094" y="4195211"/>
                    <a:ext cx="131876" cy="117490"/>
                  </a:xfrm>
                  <a:custGeom>
                    <a:avLst/>
                    <a:gdLst>
                      <a:gd name="connsiteX0" fmla="*/ 0 w 131876"/>
                      <a:gd name="connsiteY0" fmla="*/ 0 h 117490"/>
                      <a:gd name="connsiteX1" fmla="*/ 131877 w 131876"/>
                      <a:gd name="connsiteY1" fmla="*/ 0 h 117490"/>
                      <a:gd name="connsiteX2" fmla="*/ 58745 w 131876"/>
                      <a:gd name="connsiteY2" fmla="*/ 117490 h 117490"/>
                      <a:gd name="connsiteX3" fmla="*/ 47955 w 131876"/>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1876" h="117490">
                        <a:moveTo>
                          <a:pt x="0" y="0"/>
                        </a:moveTo>
                        <a:lnTo>
                          <a:pt x="131877"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71" name="Vrije vorm: vorm 70">
                    <a:extLst>
                      <a:ext uri="{FF2B5EF4-FFF2-40B4-BE49-F238E27FC236}">
                        <a16:creationId xmlns:a16="http://schemas.microsoft.com/office/drawing/2014/main" id="{5E1FB974-6E33-432F-8C66-85F975965FBD}"/>
                      </a:ext>
                    </a:extLst>
                  </p:cNvPr>
                  <p:cNvSpPr/>
                  <p:nvPr/>
                </p:nvSpPr>
                <p:spPr>
                  <a:xfrm>
                    <a:off x="5681049" y="4195211"/>
                    <a:ext cx="83921" cy="47955"/>
                  </a:xfrm>
                  <a:custGeom>
                    <a:avLst/>
                    <a:gdLst>
                      <a:gd name="connsiteX0" fmla="*/ 0 w 83921"/>
                      <a:gd name="connsiteY0" fmla="*/ 47955 h 47955"/>
                      <a:gd name="connsiteX1" fmla="*/ 83922 w 83921"/>
                      <a:gd name="connsiteY1" fmla="*/ 0 h 47955"/>
                    </a:gdLst>
                    <a:ahLst/>
                    <a:cxnLst>
                      <a:cxn ang="0">
                        <a:pos x="connsiteX0" y="connsiteY0"/>
                      </a:cxn>
                      <a:cxn ang="0">
                        <a:pos x="connsiteX1" y="connsiteY1"/>
                      </a:cxn>
                    </a:cxnLst>
                    <a:rect l="l" t="t" r="r" b="b"/>
                    <a:pathLst>
                      <a:path w="83921" h="47955">
                        <a:moveTo>
                          <a:pt x="0" y="47955"/>
                        </a:moveTo>
                        <a:lnTo>
                          <a:pt x="83922" y="0"/>
                        </a:lnTo>
                      </a:path>
                    </a:pathLst>
                  </a:custGeom>
                  <a:ln w="14160" cap="flat">
                    <a:solidFill>
                      <a:srgbClr val="333333"/>
                    </a:solidFill>
                    <a:prstDash val="solid"/>
                    <a:round/>
                  </a:ln>
                </p:spPr>
                <p:txBody>
                  <a:bodyPr rtlCol="0" anchor="ctr"/>
                  <a:lstStyle/>
                  <a:p>
                    <a:endParaRPr lang="nl-NL" dirty="0"/>
                  </a:p>
                </p:txBody>
              </p:sp>
            </p:grpSp>
          </p:grpSp>
          <p:sp>
            <p:nvSpPr>
              <p:cNvPr id="72" name="Vrije vorm: vorm 71">
                <a:extLst>
                  <a:ext uri="{FF2B5EF4-FFF2-40B4-BE49-F238E27FC236}">
                    <a16:creationId xmlns:a16="http://schemas.microsoft.com/office/drawing/2014/main" id="{99748B3B-CF5D-457D-955D-E47122EC3855}"/>
                  </a:ext>
                </a:extLst>
              </p:cNvPr>
              <p:cNvSpPr/>
              <p:nvPr/>
            </p:nvSpPr>
            <p:spPr>
              <a:xfrm>
                <a:off x="6901509" y="4195211"/>
                <a:ext cx="95910" cy="117490"/>
              </a:xfrm>
              <a:custGeom>
                <a:avLst/>
                <a:gdLst>
                  <a:gd name="connsiteX0" fmla="*/ 95910 w 95910"/>
                  <a:gd name="connsiteY0" fmla="*/ 117490 h 117490"/>
                  <a:gd name="connsiteX1" fmla="*/ 47955 w 95910"/>
                  <a:gd name="connsiteY1" fmla="*/ 75529 h 117490"/>
                  <a:gd name="connsiteX2" fmla="*/ 0 w 95910"/>
                  <a:gd name="connsiteY2" fmla="*/ 117490 h 117490"/>
                  <a:gd name="connsiteX3" fmla="*/ 0 w 95910"/>
                  <a:gd name="connsiteY3" fmla="*/ 58745 h 117490"/>
                  <a:gd name="connsiteX4" fmla="*/ 0 w 95910"/>
                  <a:gd name="connsiteY4" fmla="*/ 0 h 117490"/>
                  <a:gd name="connsiteX5" fmla="*/ 47955 w 95910"/>
                  <a:gd name="connsiteY5" fmla="*/ 0 h 117490"/>
                  <a:gd name="connsiteX6" fmla="*/ 95910 w 95910"/>
                  <a:gd name="connsiteY6" fmla="*/ 0 h 117490"/>
                  <a:gd name="connsiteX7" fmla="*/ 95910 w 95910"/>
                  <a:gd name="connsiteY7" fmla="*/ 58745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910" h="117490">
                    <a:moveTo>
                      <a:pt x="95910" y="117490"/>
                    </a:moveTo>
                    <a:lnTo>
                      <a:pt x="47955" y="75529"/>
                    </a:lnTo>
                    <a:lnTo>
                      <a:pt x="0" y="117490"/>
                    </a:lnTo>
                    <a:lnTo>
                      <a:pt x="0" y="58745"/>
                    </a:lnTo>
                    <a:lnTo>
                      <a:pt x="0" y="0"/>
                    </a:lnTo>
                    <a:lnTo>
                      <a:pt x="47955" y="0"/>
                    </a:lnTo>
                    <a:lnTo>
                      <a:pt x="95910" y="0"/>
                    </a:lnTo>
                    <a:lnTo>
                      <a:pt x="95910" y="58745"/>
                    </a:lnTo>
                    <a:close/>
                  </a:path>
                </a:pathLst>
              </a:custGeom>
              <a:noFill/>
              <a:ln w="14160" cap="flat">
                <a:solidFill>
                  <a:srgbClr val="333333"/>
                </a:solidFill>
                <a:prstDash val="solid"/>
                <a:round/>
              </a:ln>
            </p:spPr>
            <p:txBody>
              <a:bodyPr rtlCol="0" anchor="ctr"/>
              <a:lstStyle/>
              <a:p>
                <a:endParaRPr lang="nl-NL" dirty="0"/>
              </a:p>
            </p:txBody>
          </p:sp>
        </p:grpSp>
        <p:grpSp>
          <p:nvGrpSpPr>
            <p:cNvPr id="73" name="Graphic 1">
              <a:extLst>
                <a:ext uri="{FF2B5EF4-FFF2-40B4-BE49-F238E27FC236}">
                  <a16:creationId xmlns:a16="http://schemas.microsoft.com/office/drawing/2014/main" id="{087C003E-8997-4D3A-9610-1DBFAA6D9FAB}"/>
                </a:ext>
              </a:extLst>
            </p:cNvPr>
            <p:cNvGrpSpPr/>
            <p:nvPr/>
          </p:nvGrpSpPr>
          <p:grpSpPr>
            <a:xfrm>
              <a:off x="6058696" y="4195211"/>
              <a:ext cx="80324" cy="26375"/>
              <a:chOff x="6058696" y="4195211"/>
              <a:chExt cx="80324" cy="26375"/>
            </a:xfrm>
          </p:grpSpPr>
          <p:sp>
            <p:nvSpPr>
              <p:cNvPr id="74" name="Vrije vorm: vorm 73">
                <a:extLst>
                  <a:ext uri="{FF2B5EF4-FFF2-40B4-BE49-F238E27FC236}">
                    <a16:creationId xmlns:a16="http://schemas.microsoft.com/office/drawing/2014/main" id="{02195E91-4BBB-48A0-91D3-CB8AD65D0EDC}"/>
                  </a:ext>
                </a:extLst>
              </p:cNvPr>
              <p:cNvSpPr/>
              <p:nvPr/>
            </p:nvSpPr>
            <p:spPr>
              <a:xfrm>
                <a:off x="611264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999999"/>
              </a:solidFill>
              <a:ln w="11973" cap="flat">
                <a:noFill/>
                <a:prstDash val="solid"/>
                <a:miter/>
              </a:ln>
            </p:spPr>
            <p:txBody>
              <a:bodyPr rtlCol="0" anchor="ctr"/>
              <a:lstStyle/>
              <a:p>
                <a:endParaRPr lang="nl-NL" dirty="0"/>
              </a:p>
            </p:txBody>
          </p:sp>
          <p:sp>
            <p:nvSpPr>
              <p:cNvPr id="75" name="Vrije vorm: vorm 74">
                <a:extLst>
                  <a:ext uri="{FF2B5EF4-FFF2-40B4-BE49-F238E27FC236}">
                    <a16:creationId xmlns:a16="http://schemas.microsoft.com/office/drawing/2014/main" id="{450062F7-B681-48F5-8D49-E487AC06ACAB}"/>
                  </a:ext>
                </a:extLst>
              </p:cNvPr>
              <p:cNvSpPr/>
              <p:nvPr/>
            </p:nvSpPr>
            <p:spPr>
              <a:xfrm>
                <a:off x="605869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5FA8DB"/>
              </a:solidFill>
              <a:ln w="11973" cap="flat">
                <a:noFill/>
                <a:prstDash val="solid"/>
                <a:miter/>
              </a:ln>
            </p:spPr>
            <p:txBody>
              <a:bodyPr rtlCol="0" anchor="ctr"/>
              <a:lstStyle/>
              <a:p>
                <a:endParaRPr lang="nl-NL" dirty="0"/>
              </a:p>
            </p:txBody>
          </p:sp>
        </p:grpSp>
        <p:grpSp>
          <p:nvGrpSpPr>
            <p:cNvPr id="76" name="Graphic 1">
              <a:extLst>
                <a:ext uri="{FF2B5EF4-FFF2-40B4-BE49-F238E27FC236}">
                  <a16:creationId xmlns:a16="http://schemas.microsoft.com/office/drawing/2014/main" id="{087C003E-8997-4D3A-9610-1DBFAA6D9FAB}"/>
                </a:ext>
              </a:extLst>
            </p:cNvPr>
            <p:cNvGrpSpPr/>
            <p:nvPr/>
          </p:nvGrpSpPr>
          <p:grpSpPr>
            <a:xfrm>
              <a:off x="5108560" y="4374068"/>
              <a:ext cx="1629901" cy="453954"/>
              <a:chOff x="5108560" y="4374068"/>
              <a:chExt cx="1629901" cy="453954"/>
            </a:xfrm>
          </p:grpSpPr>
          <p:sp>
            <p:nvSpPr>
              <p:cNvPr id="77" name="Tekstvak 76">
                <a:extLst>
                  <a:ext uri="{FF2B5EF4-FFF2-40B4-BE49-F238E27FC236}">
                    <a16:creationId xmlns:a16="http://schemas.microsoft.com/office/drawing/2014/main" id="{89CBE8F8-E245-4A43-AB7F-32BF998D76B9}"/>
                  </a:ext>
                </a:extLst>
              </p:cNvPr>
              <p:cNvSpPr txBox="1"/>
              <p:nvPr/>
            </p:nvSpPr>
            <p:spPr>
              <a:xfrm>
                <a:off x="5108578" y="4374068"/>
                <a:ext cx="40908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Liked by</a:t>
                </a:r>
                <a:endParaRPr lang="nl-NL" sz="472" spc="0" baseline="0" dirty="0">
                  <a:solidFill>
                    <a:srgbClr val="333333"/>
                  </a:solidFill>
                  <a:latin typeface="Arial"/>
                  <a:cs typeface="Arial"/>
                  <a:sym typeface="Arial"/>
                  <a:rtl val="0"/>
                </a:endParaRPr>
              </a:p>
            </p:txBody>
          </p:sp>
          <p:sp>
            <p:nvSpPr>
              <p:cNvPr id="78" name="Tekstvak 77">
                <a:extLst>
                  <a:ext uri="{FF2B5EF4-FFF2-40B4-BE49-F238E27FC236}">
                    <a16:creationId xmlns:a16="http://schemas.microsoft.com/office/drawing/2014/main" id="{497B2D6D-5DDF-46FC-9747-84B1A50AF999}"/>
                  </a:ext>
                </a:extLst>
              </p:cNvPr>
              <p:cNvSpPr txBox="1"/>
              <p:nvPr/>
            </p:nvSpPr>
            <p:spPr>
              <a:xfrm>
                <a:off x="5320780"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79" name="Tekstvak 78">
                <a:extLst>
                  <a:ext uri="{FF2B5EF4-FFF2-40B4-BE49-F238E27FC236}">
                    <a16:creationId xmlns:a16="http://schemas.microsoft.com/office/drawing/2014/main" id="{900D4B11-4DE9-4DBC-BE9B-07B3C4C61B37}"/>
                  </a:ext>
                </a:extLst>
              </p:cNvPr>
              <p:cNvSpPr txBox="1"/>
              <p:nvPr/>
            </p:nvSpPr>
            <p:spPr>
              <a:xfrm>
                <a:off x="5333968" y="4374068"/>
                <a:ext cx="755335"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yourfriend, yourfriend</a:t>
                </a:r>
                <a:endParaRPr lang="nl-NL" sz="472" spc="0" baseline="0" dirty="0">
                  <a:solidFill>
                    <a:srgbClr val="333333"/>
                  </a:solidFill>
                  <a:latin typeface="Arial"/>
                  <a:cs typeface="Arial"/>
                  <a:sym typeface="Arial"/>
                  <a:rtl val="0"/>
                </a:endParaRPr>
              </a:p>
            </p:txBody>
          </p:sp>
          <p:sp>
            <p:nvSpPr>
              <p:cNvPr id="80" name="Tekstvak 79">
                <a:extLst>
                  <a:ext uri="{FF2B5EF4-FFF2-40B4-BE49-F238E27FC236}">
                    <a16:creationId xmlns:a16="http://schemas.microsoft.com/office/drawing/2014/main" id="{26642D3A-3A2D-40AF-9C10-DFD4B2DFFF23}"/>
                  </a:ext>
                </a:extLst>
              </p:cNvPr>
              <p:cNvSpPr txBox="1"/>
              <p:nvPr/>
            </p:nvSpPr>
            <p:spPr>
              <a:xfrm>
                <a:off x="5891446"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1" name="Tekstvak 80">
                <a:extLst>
                  <a:ext uri="{FF2B5EF4-FFF2-40B4-BE49-F238E27FC236}">
                    <a16:creationId xmlns:a16="http://schemas.microsoft.com/office/drawing/2014/main" id="{766044A2-9FCE-4941-8B60-4FD90A41D081}"/>
                  </a:ext>
                </a:extLst>
              </p:cNvPr>
              <p:cNvSpPr txBox="1"/>
              <p:nvPr/>
            </p:nvSpPr>
            <p:spPr>
              <a:xfrm>
                <a:off x="5904634" y="4374068"/>
                <a:ext cx="28565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and</a:t>
                </a:r>
                <a:endParaRPr lang="nl-NL" sz="472" spc="0" baseline="0" dirty="0">
                  <a:solidFill>
                    <a:srgbClr val="333333"/>
                  </a:solidFill>
                  <a:latin typeface="Arial"/>
                  <a:cs typeface="Arial"/>
                  <a:sym typeface="Arial"/>
                  <a:rtl val="0"/>
                </a:endParaRPr>
              </a:p>
            </p:txBody>
          </p:sp>
          <p:sp>
            <p:nvSpPr>
              <p:cNvPr id="82" name="Tekstvak 81">
                <a:extLst>
                  <a:ext uri="{FF2B5EF4-FFF2-40B4-BE49-F238E27FC236}">
                    <a16:creationId xmlns:a16="http://schemas.microsoft.com/office/drawing/2014/main" id="{6C958F34-AAFE-4018-A9EE-C68BD0BD8ECC}"/>
                  </a:ext>
                </a:extLst>
              </p:cNvPr>
              <p:cNvSpPr txBox="1"/>
              <p:nvPr/>
            </p:nvSpPr>
            <p:spPr>
              <a:xfrm>
                <a:off x="6001743"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3" name="Tekstvak 82">
                <a:extLst>
                  <a:ext uri="{FF2B5EF4-FFF2-40B4-BE49-F238E27FC236}">
                    <a16:creationId xmlns:a16="http://schemas.microsoft.com/office/drawing/2014/main" id="{D00FE31B-430E-405B-B2A2-11AE9CE11959}"/>
                  </a:ext>
                </a:extLst>
              </p:cNvPr>
              <p:cNvSpPr txBox="1"/>
              <p:nvPr/>
            </p:nvSpPr>
            <p:spPr>
              <a:xfrm>
                <a:off x="6014931" y="4374068"/>
                <a:ext cx="436338"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20 others</a:t>
                </a:r>
                <a:endParaRPr lang="nl-NL" sz="472" spc="0" baseline="0" dirty="0">
                  <a:solidFill>
                    <a:srgbClr val="333333"/>
                  </a:solidFill>
                  <a:latin typeface="Arial"/>
                  <a:cs typeface="Arial"/>
                  <a:sym typeface="Arial"/>
                  <a:rtl val="0"/>
                </a:endParaRPr>
              </a:p>
            </p:txBody>
          </p:sp>
          <p:sp>
            <p:nvSpPr>
              <p:cNvPr id="84" name="Tekstvak 83">
                <a:extLst>
                  <a:ext uri="{FF2B5EF4-FFF2-40B4-BE49-F238E27FC236}">
                    <a16:creationId xmlns:a16="http://schemas.microsoft.com/office/drawing/2014/main" id="{5AA8DA17-9614-4486-9FE6-3C066D9B407E}"/>
                  </a:ext>
                </a:extLst>
              </p:cNvPr>
              <p:cNvSpPr txBox="1"/>
              <p:nvPr/>
            </p:nvSpPr>
            <p:spPr>
              <a:xfrm>
                <a:off x="5108578" y="4663040"/>
                <a:ext cx="785793" cy="164982"/>
              </a:xfrm>
              <a:prstGeom prst="rect">
                <a:avLst/>
              </a:prstGeom>
              <a:noFill/>
            </p:spPr>
            <p:txBody>
              <a:bodyPr wrap="none" rtlCol="0">
                <a:spAutoFit/>
              </a:bodyPr>
              <a:lstStyle/>
              <a:p>
                <a:pPr algn="l"/>
                <a:r>
                  <a:rPr lang="nl-NL" sz="472" spc="0" baseline="0">
                    <a:solidFill>
                      <a:srgbClr val="999999"/>
                    </a:solidFill>
                    <a:latin typeface="Arial"/>
                    <a:cs typeface="Arial"/>
                    <a:sym typeface="Arial"/>
                    <a:rtl val="0"/>
                  </a:rPr>
                  <a:t>View All 10 Comments</a:t>
                </a:r>
                <a:endParaRPr lang="nl-NL" sz="472" spc="0" baseline="0" dirty="0">
                  <a:solidFill>
                    <a:srgbClr val="999999"/>
                  </a:solidFill>
                  <a:latin typeface="Arial"/>
                  <a:cs typeface="Arial"/>
                  <a:sym typeface="Arial"/>
                  <a:rtl val="0"/>
                </a:endParaRPr>
              </a:p>
            </p:txBody>
          </p:sp>
          <p:grpSp>
            <p:nvGrpSpPr>
              <p:cNvPr id="85" name="Graphic 1">
                <a:extLst>
                  <a:ext uri="{FF2B5EF4-FFF2-40B4-BE49-F238E27FC236}">
                    <a16:creationId xmlns:a16="http://schemas.microsoft.com/office/drawing/2014/main" id="{087C003E-8997-4D3A-9610-1DBFAA6D9FAB}"/>
                  </a:ext>
                </a:extLst>
              </p:cNvPr>
              <p:cNvGrpSpPr/>
              <p:nvPr/>
            </p:nvGrpSpPr>
            <p:grpSpPr>
              <a:xfrm>
                <a:off x="5108560" y="4462028"/>
                <a:ext cx="1629901" cy="264529"/>
                <a:chOff x="5108560" y="4462028"/>
                <a:chExt cx="1629901" cy="264529"/>
              </a:xfrm>
            </p:grpSpPr>
            <p:sp>
              <p:nvSpPr>
                <p:cNvPr id="86" name="Vrije vorm: vorm 85">
                  <a:extLst>
                    <a:ext uri="{FF2B5EF4-FFF2-40B4-BE49-F238E27FC236}">
                      <a16:creationId xmlns:a16="http://schemas.microsoft.com/office/drawing/2014/main" id="{7F9225EC-0BAE-460C-8AB8-8AD73A19FE22}"/>
                    </a:ext>
                  </a:extLst>
                </p:cNvPr>
                <p:cNvSpPr/>
                <p:nvPr/>
              </p:nvSpPr>
              <p:spPr>
                <a:xfrm>
                  <a:off x="5200299" y="4517710"/>
                  <a:ext cx="1538162" cy="175036"/>
                </a:xfrm>
                <a:custGeom>
                  <a:avLst/>
                  <a:gdLst>
                    <a:gd name="connsiteX0" fmla="*/ 0 w 1538162"/>
                    <a:gd name="connsiteY0" fmla="*/ 0 h 175036"/>
                    <a:gd name="connsiteX1" fmla="*/ 1538162 w 1538162"/>
                    <a:gd name="connsiteY1" fmla="*/ 0 h 175036"/>
                    <a:gd name="connsiteX2" fmla="*/ 1538162 w 1538162"/>
                    <a:gd name="connsiteY2" fmla="*/ 175036 h 175036"/>
                    <a:gd name="connsiteX3" fmla="*/ 0 w 1538162"/>
                    <a:gd name="connsiteY3" fmla="*/ 175036 h 175036"/>
                  </a:gdLst>
                  <a:ahLst/>
                  <a:cxnLst>
                    <a:cxn ang="0">
                      <a:pos x="connsiteX0" y="connsiteY0"/>
                    </a:cxn>
                    <a:cxn ang="0">
                      <a:pos x="connsiteX1" y="connsiteY1"/>
                    </a:cxn>
                    <a:cxn ang="0">
                      <a:pos x="connsiteX2" y="connsiteY2"/>
                    </a:cxn>
                    <a:cxn ang="0">
                      <a:pos x="connsiteX3" y="connsiteY3"/>
                    </a:cxn>
                  </a:cxnLst>
                  <a:rect l="l" t="t" r="r" b="b"/>
                  <a:pathLst>
                    <a:path w="1538162" h="175036">
                      <a:moveTo>
                        <a:pt x="0" y="0"/>
                      </a:moveTo>
                      <a:lnTo>
                        <a:pt x="1538162" y="0"/>
                      </a:lnTo>
                      <a:lnTo>
                        <a:pt x="1538162" y="175036"/>
                      </a:lnTo>
                      <a:lnTo>
                        <a:pt x="0" y="175036"/>
                      </a:lnTo>
                      <a:close/>
                    </a:path>
                  </a:pathLst>
                </a:custGeom>
                <a:noFill/>
                <a:ln w="11973" cap="flat">
                  <a:noFill/>
                  <a:prstDash val="solid"/>
                  <a:miter/>
                </a:ln>
              </p:spPr>
              <p:txBody>
                <a:bodyPr rtlCol="0" anchor="ctr"/>
                <a:lstStyle/>
                <a:p>
                  <a:endParaRPr lang="nl-NL" dirty="0"/>
                </a:p>
              </p:txBody>
            </p:sp>
            <p:sp>
              <p:nvSpPr>
                <p:cNvPr id="87" name="Tekstvak 86">
                  <a:extLst>
                    <a:ext uri="{FF2B5EF4-FFF2-40B4-BE49-F238E27FC236}">
                      <a16:creationId xmlns:a16="http://schemas.microsoft.com/office/drawing/2014/main" id="{8B6D24B8-DCAE-449C-8ABA-D8D6E4DBE737}"/>
                    </a:ext>
                  </a:extLst>
                </p:cNvPr>
                <p:cNvSpPr txBox="1"/>
                <p:nvPr/>
              </p:nvSpPr>
              <p:spPr>
                <a:xfrm>
                  <a:off x="5108560" y="4462028"/>
                  <a:ext cx="83548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a:t>
                  </a:r>
                  <a:endParaRPr lang="nl-NL" sz="566" spc="0" baseline="0" dirty="0">
                    <a:solidFill>
                      <a:srgbClr val="333333"/>
                    </a:solidFill>
                    <a:latin typeface="Arial"/>
                    <a:cs typeface="Arial"/>
                    <a:sym typeface="Arial"/>
                    <a:rtl val="0"/>
                  </a:endParaRPr>
                </a:p>
              </p:txBody>
            </p:sp>
            <p:sp>
              <p:nvSpPr>
                <p:cNvPr id="88" name="Tekstvak 87">
                  <a:extLst>
                    <a:ext uri="{FF2B5EF4-FFF2-40B4-BE49-F238E27FC236}">
                      <a16:creationId xmlns:a16="http://schemas.microsoft.com/office/drawing/2014/main" id="{0DBF92A0-FD0D-4C2A-AF9B-FCC625A7E82E}"/>
                    </a:ext>
                  </a:extLst>
                </p:cNvPr>
                <p:cNvSpPr txBox="1"/>
                <p:nvPr/>
              </p:nvSpPr>
              <p:spPr>
                <a:xfrm>
                  <a:off x="5438252" y="4462028"/>
                  <a:ext cx="20550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 </a:t>
                  </a:r>
                  <a:endParaRPr lang="nl-NL" sz="566" spc="0" baseline="0" dirty="0">
                    <a:solidFill>
                      <a:srgbClr val="333333"/>
                    </a:solidFill>
                    <a:latin typeface="Arial"/>
                    <a:cs typeface="Arial"/>
                    <a:sym typeface="Arial"/>
                    <a:rtl val="0"/>
                  </a:endParaRPr>
                </a:p>
              </p:txBody>
            </p:sp>
            <p:sp>
              <p:nvSpPr>
                <p:cNvPr id="90" name="Tekstvak 89">
                  <a:extLst>
                    <a:ext uri="{FF2B5EF4-FFF2-40B4-BE49-F238E27FC236}">
                      <a16:creationId xmlns:a16="http://schemas.microsoft.com/office/drawing/2014/main" id="{E7F9ADF6-1841-409C-A7BE-91B05F301263}"/>
                    </a:ext>
                  </a:extLst>
                </p:cNvPr>
                <p:cNvSpPr txBox="1"/>
                <p:nvPr/>
              </p:nvSpPr>
              <p:spPr>
                <a:xfrm>
                  <a:off x="5108560" y="4547149"/>
                  <a:ext cx="1172116" cy="179408"/>
                </a:xfrm>
                <a:prstGeom prst="rect">
                  <a:avLst/>
                </a:prstGeom>
                <a:noFill/>
              </p:spPr>
              <p:txBody>
                <a:bodyPr wrap="none" rtlCol="0">
                  <a:spAutoFit/>
                </a:bodyPr>
                <a:lstStyle/>
                <a:p>
                  <a:pPr algn="l"/>
                  <a:r>
                    <a:rPr lang="nl-NL" sz="566" spc="0" baseline="0">
                      <a:solidFill>
                        <a:srgbClr val="5FA8DB"/>
                      </a:solidFill>
                      <a:latin typeface="Arial"/>
                      <a:cs typeface="Arial"/>
                      <a:sym typeface="Arial"/>
                      <a:rtl val="0"/>
                    </a:rPr>
                    <a:t>#ErasmusUniversityRotterdam</a:t>
                  </a:r>
                  <a:endParaRPr lang="nl-NL" sz="566" spc="0" baseline="0" dirty="0">
                    <a:solidFill>
                      <a:srgbClr val="5FA8DB"/>
                    </a:solidFill>
                    <a:latin typeface="Arial"/>
                    <a:cs typeface="Arial"/>
                    <a:sym typeface="Arial"/>
                    <a:rtl val="0"/>
                  </a:endParaRPr>
                </a:p>
              </p:txBody>
            </p:sp>
          </p:grpSp>
        </p:grpSp>
        <p:grpSp>
          <p:nvGrpSpPr>
            <p:cNvPr id="91" name="Graphic 1">
              <a:extLst>
                <a:ext uri="{FF2B5EF4-FFF2-40B4-BE49-F238E27FC236}">
                  <a16:creationId xmlns:a16="http://schemas.microsoft.com/office/drawing/2014/main" id="{087C003E-8997-4D3A-9610-1DBFAA6D9FAB}"/>
                </a:ext>
              </a:extLst>
            </p:cNvPr>
            <p:cNvGrpSpPr/>
            <p:nvPr/>
          </p:nvGrpSpPr>
          <p:grpSpPr>
            <a:xfrm>
              <a:off x="5200299" y="1748298"/>
              <a:ext cx="1012184" cy="183109"/>
              <a:chOff x="5200299" y="1748298"/>
              <a:chExt cx="1012184" cy="183109"/>
            </a:xfrm>
          </p:grpSpPr>
          <p:sp>
            <p:nvSpPr>
              <p:cNvPr id="92" name="Vrije vorm: vorm 91">
                <a:extLst>
                  <a:ext uri="{FF2B5EF4-FFF2-40B4-BE49-F238E27FC236}">
                    <a16:creationId xmlns:a16="http://schemas.microsoft.com/office/drawing/2014/main" id="{D8752EA0-8260-43DC-8747-0B1747E2F8D0}"/>
                  </a:ext>
                </a:extLst>
              </p:cNvPr>
              <p:cNvSpPr/>
              <p:nvPr/>
            </p:nvSpPr>
            <p:spPr>
              <a:xfrm>
                <a:off x="5200299" y="1748298"/>
                <a:ext cx="175036" cy="175036"/>
              </a:xfrm>
              <a:custGeom>
                <a:avLst/>
                <a:gdLst>
                  <a:gd name="connsiteX0" fmla="*/ 175036 w 175036"/>
                  <a:gd name="connsiteY0" fmla="*/ 87518 h 175036"/>
                  <a:gd name="connsiteX1" fmla="*/ 87518 w 175036"/>
                  <a:gd name="connsiteY1" fmla="*/ 175036 h 175036"/>
                  <a:gd name="connsiteX2" fmla="*/ 0 w 175036"/>
                  <a:gd name="connsiteY2" fmla="*/ 87518 h 175036"/>
                  <a:gd name="connsiteX3" fmla="*/ 87518 w 175036"/>
                  <a:gd name="connsiteY3" fmla="*/ 0 h 175036"/>
                  <a:gd name="connsiteX4" fmla="*/ 175036 w 175036"/>
                  <a:gd name="connsiteY4" fmla="*/ 87518 h 175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36" h="175036">
                    <a:moveTo>
                      <a:pt x="175036" y="87518"/>
                    </a:moveTo>
                    <a:cubicBezTo>
                      <a:pt x="175036" y="135853"/>
                      <a:pt x="135853" y="175036"/>
                      <a:pt x="87518" y="175036"/>
                    </a:cubicBezTo>
                    <a:cubicBezTo>
                      <a:pt x="39183" y="175036"/>
                      <a:pt x="0" y="135853"/>
                      <a:pt x="0" y="87518"/>
                    </a:cubicBezTo>
                    <a:cubicBezTo>
                      <a:pt x="0" y="39183"/>
                      <a:pt x="39183" y="0"/>
                      <a:pt x="87518" y="0"/>
                    </a:cubicBezTo>
                    <a:cubicBezTo>
                      <a:pt x="135853" y="0"/>
                      <a:pt x="175036" y="39183"/>
                      <a:pt x="175036" y="87518"/>
                    </a:cubicBezTo>
                    <a:close/>
                  </a:path>
                </a:pathLst>
              </a:custGeom>
              <a:solidFill>
                <a:srgbClr val="9D9D9D"/>
              </a:solidFill>
              <a:ln w="11973" cap="flat">
                <a:noFill/>
                <a:prstDash val="solid"/>
                <a:miter/>
              </a:ln>
            </p:spPr>
            <p:txBody>
              <a:bodyPr rtlCol="0" anchor="ctr"/>
              <a:lstStyle/>
              <a:p>
                <a:endParaRPr lang="nl-NL" dirty="0"/>
              </a:p>
            </p:txBody>
          </p:sp>
          <p:sp>
            <p:nvSpPr>
              <p:cNvPr id="93" name="Tekstvak 92">
                <a:extLst>
                  <a:ext uri="{FF2B5EF4-FFF2-40B4-BE49-F238E27FC236}">
                    <a16:creationId xmlns:a16="http://schemas.microsoft.com/office/drawing/2014/main" id="{A1BDA24B-ACE8-4641-AEE5-41147AF21AD8}"/>
                  </a:ext>
                </a:extLst>
              </p:cNvPr>
              <p:cNvSpPr txBox="1"/>
              <p:nvPr/>
            </p:nvSpPr>
            <p:spPr>
              <a:xfrm>
                <a:off x="5356158" y="1751999"/>
                <a:ext cx="85632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 </a:t>
                </a:r>
                <a:endParaRPr lang="nl-NL" sz="566" spc="0" baseline="0" dirty="0">
                  <a:solidFill>
                    <a:srgbClr val="333333"/>
                  </a:solidFill>
                  <a:latin typeface="Arial"/>
                  <a:cs typeface="Arial"/>
                  <a:sym typeface="Arial"/>
                  <a:rtl val="0"/>
                </a:endParaRPr>
              </a:p>
            </p:txBody>
          </p:sp>
        </p:grpSp>
        <p:grpSp>
          <p:nvGrpSpPr>
            <p:cNvPr id="94" name="Graphic 1">
              <a:extLst>
                <a:ext uri="{FF2B5EF4-FFF2-40B4-BE49-F238E27FC236}">
                  <a16:creationId xmlns:a16="http://schemas.microsoft.com/office/drawing/2014/main" id="{087C003E-8997-4D3A-9610-1DBFAA6D9FAB}"/>
                </a:ext>
              </a:extLst>
            </p:cNvPr>
            <p:cNvGrpSpPr/>
            <p:nvPr/>
          </p:nvGrpSpPr>
          <p:grpSpPr>
            <a:xfrm>
              <a:off x="6978237" y="1792657"/>
              <a:ext cx="19182" cy="86319"/>
              <a:chOff x="6978237" y="1792657"/>
              <a:chExt cx="19182" cy="86319"/>
            </a:xfrm>
            <a:solidFill>
              <a:srgbClr val="9D9D9D"/>
            </a:solidFill>
          </p:grpSpPr>
          <p:sp>
            <p:nvSpPr>
              <p:cNvPr id="95" name="Vrije vorm: vorm 94">
                <a:extLst>
                  <a:ext uri="{FF2B5EF4-FFF2-40B4-BE49-F238E27FC236}">
                    <a16:creationId xmlns:a16="http://schemas.microsoft.com/office/drawing/2014/main" id="{89B05110-F17F-4E24-AA2C-3A4A2606F3E2}"/>
                  </a:ext>
                </a:extLst>
              </p:cNvPr>
              <p:cNvSpPr/>
              <p:nvPr/>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6" name="Vrije vorm: vorm 95">
                <a:extLst>
                  <a:ext uri="{FF2B5EF4-FFF2-40B4-BE49-F238E27FC236}">
                    <a16:creationId xmlns:a16="http://schemas.microsoft.com/office/drawing/2014/main" id="{A2E682AF-91CC-4379-B7A0-DC40F27D01D5}"/>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7" name="Vrije vorm: vorm 96">
                <a:extLst>
                  <a:ext uri="{FF2B5EF4-FFF2-40B4-BE49-F238E27FC236}">
                    <a16:creationId xmlns:a16="http://schemas.microsoft.com/office/drawing/2014/main" id="{0CBF42B7-056F-4860-86F4-D04BE3984B19}"/>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98" name="Graphic 1">
              <a:extLst>
                <a:ext uri="{FF2B5EF4-FFF2-40B4-BE49-F238E27FC236}">
                  <a16:creationId xmlns:a16="http://schemas.microsoft.com/office/drawing/2014/main" id="{087C003E-8997-4D3A-9610-1DBFAA6D9FAB}"/>
                </a:ext>
              </a:extLst>
            </p:cNvPr>
            <p:cNvGrpSpPr/>
            <p:nvPr/>
          </p:nvGrpSpPr>
          <p:grpSpPr>
            <a:xfrm>
              <a:off x="5108566" y="4823448"/>
              <a:ext cx="776502" cy="139395"/>
              <a:chOff x="5108566" y="4823448"/>
              <a:chExt cx="776502" cy="139395"/>
            </a:xfrm>
          </p:grpSpPr>
          <p:sp>
            <p:nvSpPr>
              <p:cNvPr id="99" name="Tekstvak 98">
                <a:extLst>
                  <a:ext uri="{FF2B5EF4-FFF2-40B4-BE49-F238E27FC236}">
                    <a16:creationId xmlns:a16="http://schemas.microsoft.com/office/drawing/2014/main" id="{22B777CB-8F57-4B99-999B-2D1A0C4AB803}"/>
                  </a:ext>
                </a:extLst>
              </p:cNvPr>
              <p:cNvSpPr txBox="1"/>
              <p:nvPr/>
            </p:nvSpPr>
            <p:spPr>
              <a:xfrm>
                <a:off x="5108566" y="4823448"/>
                <a:ext cx="412292" cy="135871"/>
              </a:xfrm>
              <a:prstGeom prst="rect">
                <a:avLst/>
              </a:prstGeom>
              <a:noFill/>
            </p:spPr>
            <p:txBody>
              <a:bodyPr wrap="none" rtlCol="0">
                <a:spAutoFit/>
              </a:bodyPr>
              <a:lstStyle/>
              <a:p>
                <a:pPr algn="l"/>
                <a:r>
                  <a:rPr lang="nl-NL" sz="283" spc="0" baseline="0">
                    <a:solidFill>
                      <a:srgbClr val="999999"/>
                    </a:solidFill>
                    <a:latin typeface="Arial"/>
                    <a:cs typeface="Arial"/>
                    <a:sym typeface="Arial"/>
                    <a:rtl val="0"/>
                  </a:rPr>
                  <a:t>2 HOUR AGO</a:t>
                </a:r>
                <a:endParaRPr lang="nl-NL" sz="283" spc="0" baseline="0" dirty="0">
                  <a:solidFill>
                    <a:srgbClr val="999999"/>
                  </a:solidFill>
                  <a:latin typeface="Arial"/>
                  <a:cs typeface="Arial"/>
                  <a:sym typeface="Arial"/>
                  <a:rtl val="0"/>
                </a:endParaRPr>
              </a:p>
            </p:txBody>
          </p:sp>
          <p:sp>
            <p:nvSpPr>
              <p:cNvPr id="100" name="Tekstvak 99">
                <a:extLst>
                  <a:ext uri="{FF2B5EF4-FFF2-40B4-BE49-F238E27FC236}">
                    <a16:creationId xmlns:a16="http://schemas.microsoft.com/office/drawing/2014/main" id="{0C23E73B-6579-40BB-A779-64AE01781004}"/>
                  </a:ext>
                </a:extLst>
              </p:cNvPr>
              <p:cNvSpPr txBox="1"/>
              <p:nvPr/>
            </p:nvSpPr>
            <p:spPr>
              <a:xfrm>
                <a:off x="5366502" y="4823448"/>
                <a:ext cx="518566" cy="139395"/>
              </a:xfrm>
              <a:prstGeom prst="rect">
                <a:avLst/>
              </a:prstGeom>
              <a:noFill/>
            </p:spPr>
            <p:txBody>
              <a:bodyPr wrap="none" rtlCol="0">
                <a:spAutoFit/>
              </a:bodyPr>
              <a:lstStyle/>
              <a:p>
                <a:pPr algn="l"/>
                <a:r>
                  <a:rPr lang="nl-NL" sz="283" spc="0" baseline="0">
                    <a:solidFill>
                      <a:srgbClr val="333333"/>
                    </a:solidFill>
                    <a:latin typeface="Arial"/>
                    <a:cs typeface="Arial"/>
                    <a:sym typeface="Arial"/>
                    <a:rtl val="0"/>
                  </a:rPr>
                  <a:t>SEE TRANSLATION</a:t>
                </a:r>
                <a:endParaRPr lang="nl-NL" sz="283" spc="0" baseline="0" dirty="0">
                  <a:solidFill>
                    <a:srgbClr val="333333"/>
                  </a:solidFill>
                  <a:latin typeface="Arial"/>
                  <a:cs typeface="Arial"/>
                  <a:sym typeface="Arial"/>
                  <a:rtl val="0"/>
                </a:endParaRPr>
              </a:p>
            </p:txBody>
          </p:sp>
          <p:sp>
            <p:nvSpPr>
              <p:cNvPr id="101" name="Vrije vorm: vorm 100">
                <a:extLst>
                  <a:ext uri="{FF2B5EF4-FFF2-40B4-BE49-F238E27FC236}">
                    <a16:creationId xmlns:a16="http://schemas.microsoft.com/office/drawing/2014/main" id="{6D217A39-114F-47C1-B8A3-11A2EB66531A}"/>
                  </a:ext>
                </a:extLst>
              </p:cNvPr>
              <p:cNvSpPr/>
              <p:nvPr/>
            </p:nvSpPr>
            <p:spPr>
              <a:xfrm>
                <a:off x="5438876" y="4889362"/>
                <a:ext cx="4795" cy="4795"/>
              </a:xfrm>
              <a:custGeom>
                <a:avLst/>
                <a:gdLst>
                  <a:gd name="connsiteX0" fmla="*/ 4796 w 4795"/>
                  <a:gd name="connsiteY0" fmla="*/ 2398 h 4795"/>
                  <a:gd name="connsiteX1" fmla="*/ 2398 w 4795"/>
                  <a:gd name="connsiteY1" fmla="*/ 4796 h 4795"/>
                  <a:gd name="connsiteX2" fmla="*/ 0 w 4795"/>
                  <a:gd name="connsiteY2" fmla="*/ 2398 h 4795"/>
                  <a:gd name="connsiteX3" fmla="*/ 2398 w 4795"/>
                  <a:gd name="connsiteY3" fmla="*/ 0 h 4795"/>
                  <a:gd name="connsiteX4" fmla="*/ 4796 w 4795"/>
                  <a:gd name="connsiteY4" fmla="*/ 2398 h 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 h="4795">
                    <a:moveTo>
                      <a:pt x="4796" y="2398"/>
                    </a:moveTo>
                    <a:cubicBezTo>
                      <a:pt x="4796" y="3722"/>
                      <a:pt x="3722" y="4796"/>
                      <a:pt x="2398" y="4796"/>
                    </a:cubicBezTo>
                    <a:cubicBezTo>
                      <a:pt x="1073" y="4796"/>
                      <a:pt x="0" y="3722"/>
                      <a:pt x="0" y="2398"/>
                    </a:cubicBezTo>
                    <a:cubicBezTo>
                      <a:pt x="0" y="1074"/>
                      <a:pt x="1073" y="0"/>
                      <a:pt x="2398" y="0"/>
                    </a:cubicBezTo>
                    <a:cubicBezTo>
                      <a:pt x="3722" y="0"/>
                      <a:pt x="4796" y="1073"/>
                      <a:pt x="4796" y="2398"/>
                    </a:cubicBezTo>
                    <a:close/>
                  </a:path>
                </a:pathLst>
              </a:custGeom>
              <a:solidFill>
                <a:srgbClr val="999999"/>
              </a:solidFill>
              <a:ln w="11973" cap="flat">
                <a:noFill/>
                <a:prstDash val="solid"/>
                <a:miter/>
              </a:ln>
            </p:spPr>
            <p:txBody>
              <a:bodyPr rtlCol="0" anchor="ctr"/>
              <a:lstStyle/>
              <a:p>
                <a:endParaRPr lang="nl-NL" dirty="0"/>
              </a:p>
            </p:txBody>
          </p:sp>
        </p:grpSp>
        <p:sp>
          <p:nvSpPr>
            <p:cNvPr id="103" name="Tekstvak 102">
              <a:extLst>
                <a:ext uri="{FF2B5EF4-FFF2-40B4-BE49-F238E27FC236}">
                  <a16:creationId xmlns:a16="http://schemas.microsoft.com/office/drawing/2014/main" id="{160514CC-7F9C-4395-A53C-43034C90F069}"/>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105" name="Vrije vorm: vorm 104">
              <a:extLst>
                <a:ext uri="{FF2B5EF4-FFF2-40B4-BE49-F238E27FC236}">
                  <a16:creationId xmlns:a16="http://schemas.microsoft.com/office/drawing/2014/main" id="{7876E493-D0F0-45E4-87EB-79936B6F6D57}"/>
                </a:ext>
              </a:extLst>
            </p:cNvPr>
            <p:cNvSpPr/>
            <p:nvPr/>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106" name="Vrije vorm: vorm 105">
              <a:extLst>
                <a:ext uri="{FF2B5EF4-FFF2-40B4-BE49-F238E27FC236}">
                  <a16:creationId xmlns:a16="http://schemas.microsoft.com/office/drawing/2014/main" id="{0705A0C5-226A-49DC-AB73-B26B161599D7}"/>
                </a:ext>
              </a:extLst>
            </p:cNvPr>
            <p:cNvSpPr/>
            <p:nvPr/>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107" name="Vrije vorm: vorm 106">
              <a:extLst>
                <a:ext uri="{FF2B5EF4-FFF2-40B4-BE49-F238E27FC236}">
                  <a16:creationId xmlns:a16="http://schemas.microsoft.com/office/drawing/2014/main" id="{52257F6E-E905-4FFE-BDFB-84F756E63B23}"/>
                </a:ext>
              </a:extLst>
            </p:cNvPr>
            <p:cNvSpPr/>
            <p:nvPr/>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108" name="Vrije vorm: vorm 107">
              <a:extLst>
                <a:ext uri="{FF2B5EF4-FFF2-40B4-BE49-F238E27FC236}">
                  <a16:creationId xmlns:a16="http://schemas.microsoft.com/office/drawing/2014/main" id="{154DDDA6-C0BA-40C8-B482-23B2D07B6773}"/>
                </a:ext>
              </a:extLst>
            </p:cNvPr>
            <p:cNvSpPr/>
            <p:nvPr/>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110" name="Vrije vorm: vorm 109">
              <a:extLst>
                <a:ext uri="{FF2B5EF4-FFF2-40B4-BE49-F238E27FC236}">
                  <a16:creationId xmlns:a16="http://schemas.microsoft.com/office/drawing/2014/main" id="{92FAFB18-D478-4338-8FB8-7D1CA502352A}"/>
                </a:ext>
              </a:extLst>
            </p:cNvPr>
            <p:cNvSpPr/>
            <p:nvPr/>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111" name="Vrije vorm: vorm 110">
              <a:extLst>
                <a:ext uri="{FF2B5EF4-FFF2-40B4-BE49-F238E27FC236}">
                  <a16:creationId xmlns:a16="http://schemas.microsoft.com/office/drawing/2014/main" id="{B025B9A1-36E5-43D1-AA55-B2361845DCE7}"/>
                </a:ext>
              </a:extLst>
            </p:cNvPr>
            <p:cNvSpPr/>
            <p:nvPr/>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112" name="Vrije vorm: vorm 111">
              <a:extLst>
                <a:ext uri="{FF2B5EF4-FFF2-40B4-BE49-F238E27FC236}">
                  <a16:creationId xmlns:a16="http://schemas.microsoft.com/office/drawing/2014/main" id="{D645B6C2-865F-4A41-A4DC-68DC2974259C}"/>
                </a:ext>
              </a:extLst>
            </p:cNvPr>
            <p:cNvSpPr/>
            <p:nvPr/>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114" name="Vrije vorm: vorm 113">
              <a:extLst>
                <a:ext uri="{FF2B5EF4-FFF2-40B4-BE49-F238E27FC236}">
                  <a16:creationId xmlns:a16="http://schemas.microsoft.com/office/drawing/2014/main" id="{513C0804-CD2E-45BF-8B0C-2E9B509104B2}"/>
                </a:ext>
              </a:extLst>
            </p:cNvPr>
            <p:cNvSpPr/>
            <p:nvPr/>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115" name="Vrije vorm: vorm 114">
              <a:extLst>
                <a:ext uri="{FF2B5EF4-FFF2-40B4-BE49-F238E27FC236}">
                  <a16:creationId xmlns:a16="http://schemas.microsoft.com/office/drawing/2014/main" id="{EA9A4FE5-7E95-4803-B52A-202CEB17F891}"/>
                </a:ext>
              </a:extLst>
            </p:cNvPr>
            <p:cNvSpPr/>
            <p:nvPr/>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a:t> </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159743BB-70E4-4A4C-843D-C037576219E5}"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16" name="Tijdelijke aanduiding voor afbeelding 370">
            <a:extLst>
              <a:ext uri="{FF2B5EF4-FFF2-40B4-BE49-F238E27FC236}">
                <a16:creationId xmlns:a16="http://schemas.microsoft.com/office/drawing/2014/main" id="{CC203CEB-3141-4CAD-B5A2-E1B7BA1D18EE}"/>
              </a:ext>
            </a:extLst>
          </p:cNvPr>
          <p:cNvSpPr>
            <a:spLocks noGrp="1"/>
          </p:cNvSpPr>
          <p:nvPr>
            <p:ph type="pic" sz="quarter" idx="18" hasCustomPrompt="1"/>
          </p:nvPr>
        </p:nvSpPr>
        <p:spPr>
          <a:xfrm>
            <a:off x="5200074" y="1745960"/>
            <a:ext cx="177692" cy="177374"/>
          </a:xfrm>
          <a:prstGeom prst="ellipse">
            <a:avLst/>
          </a:prstGeom>
          <a:solidFill>
            <a:schemeClr val="bg1">
              <a:lumMod val="85000"/>
            </a:schemeClr>
          </a:solidFill>
        </p:spPr>
        <p:txBody>
          <a:bodyPr/>
          <a:lstStyle>
            <a:lvl1pPr marL="0" indent="0">
              <a:buNone/>
              <a:defRPr/>
            </a:lvl1pPr>
          </a:lstStyle>
          <a:p>
            <a:r>
              <a:rPr lang="nl-NL"/>
              <a:t> </a:t>
            </a:r>
            <a:endParaRPr lang="nl-NL" dirty="0"/>
          </a:p>
        </p:txBody>
      </p:sp>
      <p:sp>
        <p:nvSpPr>
          <p:cNvPr id="117" name="Tijdelijke aanduiding voor afbeelding 376">
            <a:extLst>
              <a:ext uri="{FF2B5EF4-FFF2-40B4-BE49-F238E27FC236}">
                <a16:creationId xmlns:a16="http://schemas.microsoft.com/office/drawing/2014/main" id="{B126D39F-AD32-4351-8F85-959BD598E52A}"/>
              </a:ext>
            </a:extLst>
          </p:cNvPr>
          <p:cNvSpPr>
            <a:spLocks noGrp="1"/>
          </p:cNvSpPr>
          <p:nvPr>
            <p:ph type="pic" sz="quarter" idx="22" hasCustomPrompt="1"/>
          </p:nvPr>
        </p:nvSpPr>
        <p:spPr>
          <a:xfrm>
            <a:off x="5053873" y="1991914"/>
            <a:ext cx="2101798" cy="2098994"/>
          </a:xfrm>
          <a:solidFill>
            <a:schemeClr val="bg1">
              <a:lumMod val="85000"/>
            </a:schemeClr>
          </a:solidFill>
        </p:spPr>
        <p:txBody>
          <a:bodyPr/>
          <a:lstStyle>
            <a:lvl1pPr marL="0" indent="0">
              <a:buNone/>
              <a:defRPr/>
            </a:lvl1pPr>
          </a:lstStyle>
          <a:p>
            <a:r>
              <a:rPr lang="nl-NL"/>
              <a:t> </a:t>
            </a:r>
            <a:endParaRPr lang="nl-NL" dirty="0"/>
          </a:p>
        </p:txBody>
      </p:sp>
    </p:spTree>
    <p:extLst>
      <p:ext uri="{BB962C8B-B14F-4D97-AF65-F5344CB8AC3E}">
        <p14:creationId xmlns:p14="http://schemas.microsoft.com/office/powerpoint/2010/main" val="22249336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Telefoon">
    <p:bg>
      <p:bgPr>
        <a:solidFill>
          <a:schemeClr val="bg1"/>
        </a:solidFill>
        <a:effectLst/>
      </p:bgPr>
    </p:bg>
    <p:spTree>
      <p:nvGrpSpPr>
        <p:cNvPr id="1" name=""/>
        <p:cNvGrpSpPr/>
        <p:nvPr/>
      </p:nvGrpSpPr>
      <p:grpSpPr>
        <a:xfrm>
          <a:off x="0" y="0"/>
          <a:ext cx="0" cy="0"/>
          <a:chOff x="0" y="0"/>
          <a:chExt cx="0" cy="0"/>
        </a:xfrm>
      </p:grpSpPr>
      <p:sp>
        <p:nvSpPr>
          <p:cNvPr id="3" name="Tekstvak 2">
            <a:extLst>
              <a:ext uri="{FF2B5EF4-FFF2-40B4-BE49-F238E27FC236}">
                <a16:creationId xmlns:a16="http://schemas.microsoft.com/office/drawing/2014/main" id="{531E1129-80CB-4DEB-9631-2C6B7B9CF9B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2"/>
            <a:stretch>
              <a:fillRect/>
            </a:stretch>
          </a:blipFill>
        </p:spPr>
        <p:txBody>
          <a:bodyPr/>
          <a:lstStyle>
            <a:lvl1pPr marL="0" indent="0">
              <a:buNone/>
              <a:defRPr/>
            </a:lvl1pPr>
          </a:lstStyle>
          <a:p>
            <a:pPr lvl="0"/>
            <a:r>
              <a:rPr lang="nl-NL" dirty="0"/>
              <a:t> </a:t>
            </a:r>
          </a:p>
        </p:txBody>
      </p:sp>
      <p:sp>
        <p:nvSpPr>
          <p:cNvPr id="286" name="Tijdelijke aanduiding voor afbeelding 285">
            <a:extLst>
              <a:ext uri="{FF2B5EF4-FFF2-40B4-BE49-F238E27FC236}">
                <a16:creationId xmlns:a16="http://schemas.microsoft.com/office/drawing/2014/main" id="{FC8CB265-A8EB-424B-B70B-80DC879F49B6}"/>
              </a:ext>
            </a:extLst>
          </p:cNvPr>
          <p:cNvSpPr>
            <a:spLocks noGrp="1"/>
          </p:cNvSpPr>
          <p:nvPr>
            <p:ph type="pic" sz="quarter" idx="14" hasCustomPrompt="1"/>
          </p:nvPr>
        </p:nvSpPr>
        <p:spPr>
          <a:xfrm>
            <a:off x="5036457" y="1133475"/>
            <a:ext cx="2119086" cy="4585153"/>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440000" anchor="ctr" anchorCtr="0">
            <a:noAutofit/>
          </a:bodyPr>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sz="1100">
                <a:solidFill>
                  <a:schemeClr val="bg1">
                    <a:lumMod val="95000"/>
                  </a:schemeClr>
                </a:solidFill>
              </a:defRPr>
            </a:lvl1pPr>
          </a:lstStyle>
          <a:p>
            <a:r>
              <a:rPr lang="nl-NL" dirty="0"/>
              <a:t>Selecteer dit kader, ga naar </a:t>
            </a:r>
            <a:br>
              <a:rPr lang="nl-NL" dirty="0"/>
            </a:br>
            <a:r>
              <a:rPr lang="nl-NL" dirty="0"/>
              <a:t>de tab ‘Slidebuilder’, klik op ‘Afbeeldingen’, selecteer de gewenste afbeelding </a:t>
            </a:r>
            <a:br>
              <a:rPr lang="nl-NL" dirty="0"/>
            </a:br>
            <a:r>
              <a:rPr lang="nl-NL" dirty="0"/>
              <a:t>en klik op ‘Invoegen’.</a:t>
            </a:r>
          </a:p>
        </p:txBody>
      </p:sp>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Telefoon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4F03386F-C101-4B30-8CD2-E99098A4E229}"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4031258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Computer">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8FE33928-5E6F-413F-8062-50D0BCBB4E1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0E78F674-529B-47F6-AB3C-AD256A1AEA2C}"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26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11966617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omputer + 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C1D03D8-081F-49FD-A7D4-D44F0DB4EABB}"/>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 + 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F206B0A0-67D6-484A-A1DA-D8A3A87F0A5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44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125135" y="2733359"/>
            <a:ext cx="2892563" cy="3939184"/>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3434750" y="3019331"/>
            <a:ext cx="2288203" cy="3044191"/>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200" kern="1200" noProof="0" dirty="0">
                <a:solidFill>
                  <a:schemeClr val="bg1">
                    <a:lumMod val="95000"/>
                  </a:schemeClr>
                </a:solidFill>
                <a:latin typeface="+mn-lt"/>
                <a:ea typeface="+mn-ea"/>
                <a:cs typeface="+mn-cs"/>
              </a:defRPr>
            </a:lvl1pPr>
          </a:lstStyle>
          <a:p>
            <a:r>
              <a:rPr lang="nl-NL" dirty="0"/>
              <a:t>Selecteer dit kader, ga naar </a:t>
            </a:r>
            <a:br>
              <a:rPr lang="nl-NL" dirty="0"/>
            </a:br>
            <a:r>
              <a:rPr lang="nl-NL" dirty="0"/>
              <a:t>de tab ‘Slidebuilder’, </a:t>
            </a:r>
            <a:br>
              <a:rPr lang="nl-NL" dirty="0"/>
            </a:br>
            <a:r>
              <a:rPr lang="nl-NL" dirty="0"/>
              <a:t>klik op ‘Afbeeldingen’, </a:t>
            </a:r>
            <a:br>
              <a:rPr lang="nl-NL" dirty="0"/>
            </a:br>
            <a:r>
              <a:rPr lang="nl-NL" dirty="0"/>
              <a:t>selecteer de gewenste </a:t>
            </a:r>
            <a:br>
              <a:rPr lang="nl-NL" dirty="0"/>
            </a:br>
            <a:r>
              <a:rPr lang="nl-NL" dirty="0"/>
              <a:t>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16535979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ubmenu [5x]">
    <p:bg>
      <p:bgPr>
        <a:solidFill>
          <a:schemeClr val="accent2"/>
        </a:solidFill>
        <a:effectLst/>
      </p:bgPr>
    </p:bg>
    <p:spTree>
      <p:nvGrpSpPr>
        <p:cNvPr id="1" name=""/>
        <p:cNvGrpSpPr/>
        <p:nvPr/>
      </p:nvGrpSpPr>
      <p:grpSpPr>
        <a:xfrm>
          <a:off x="0" y="0"/>
          <a:ext cx="0" cy="0"/>
          <a:chOff x="0" y="0"/>
          <a:chExt cx="0" cy="0"/>
        </a:xfrm>
      </p:grpSpPr>
      <p:grpSp>
        <p:nvGrpSpPr>
          <p:cNvPr id="73" name="- INSTRUCTIE">
            <a:extLst>
              <a:ext uri="{FF2B5EF4-FFF2-40B4-BE49-F238E27FC236}">
                <a16:creationId xmlns:a16="http://schemas.microsoft.com/office/drawing/2014/main" id="{CE2319CB-A2DE-476A-B096-15CBFBC50955}"/>
              </a:ext>
            </a:extLst>
          </p:cNvPr>
          <p:cNvGrpSpPr/>
          <p:nvPr userDrawn="1"/>
        </p:nvGrpSpPr>
        <p:grpSpPr>
          <a:xfrm>
            <a:off x="-3786164" y="0"/>
            <a:ext cx="3693113" cy="6209710"/>
            <a:chOff x="-3786164" y="0"/>
            <a:chExt cx="3693113" cy="6209710"/>
          </a:xfrm>
        </p:grpSpPr>
        <p:sp>
          <p:nvSpPr>
            <p:cNvPr id="74" name="Rechthoek 73">
              <a:extLst>
                <a:ext uri="{FF2B5EF4-FFF2-40B4-BE49-F238E27FC236}">
                  <a16:creationId xmlns:a16="http://schemas.microsoft.com/office/drawing/2014/main" id="{C82D36B3-E39A-422B-B52B-D6EA11A68388}"/>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75" name="Rechthoek 74">
              <a:extLst>
                <a:ext uri="{FF2B5EF4-FFF2-40B4-BE49-F238E27FC236}">
                  <a16:creationId xmlns:a16="http://schemas.microsoft.com/office/drawing/2014/main" id="{B8A94611-C34A-477A-8A69-B946F015A785}"/>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76" name="Ovaal 75">
              <a:extLst>
                <a:ext uri="{FF2B5EF4-FFF2-40B4-BE49-F238E27FC236}">
                  <a16:creationId xmlns:a16="http://schemas.microsoft.com/office/drawing/2014/main" id="{3E494A83-DD59-46A4-95B1-0073D5FE02D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77" name="Rechthoek 76">
              <a:extLst>
                <a:ext uri="{FF2B5EF4-FFF2-40B4-BE49-F238E27FC236}">
                  <a16:creationId xmlns:a16="http://schemas.microsoft.com/office/drawing/2014/main" id="{C74DCE33-C66E-4AF9-9140-2C4E34548E43}"/>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78" name="Ovaal 77">
              <a:extLst>
                <a:ext uri="{FF2B5EF4-FFF2-40B4-BE49-F238E27FC236}">
                  <a16:creationId xmlns:a16="http://schemas.microsoft.com/office/drawing/2014/main" id="{D494CAD8-7606-4143-8609-BD19BEA686C0}"/>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79" name="Rechthoek 78">
              <a:extLst>
                <a:ext uri="{FF2B5EF4-FFF2-40B4-BE49-F238E27FC236}">
                  <a16:creationId xmlns:a16="http://schemas.microsoft.com/office/drawing/2014/main" id="{B84C760C-57BE-425A-89A4-134E20EB984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0" name="Rechthoek 79">
              <a:extLst>
                <a:ext uri="{FF2B5EF4-FFF2-40B4-BE49-F238E27FC236}">
                  <a16:creationId xmlns:a16="http://schemas.microsoft.com/office/drawing/2014/main" id="{1ECC907E-CE84-493B-B83C-1A050A3D9B93}"/>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81" name="Ovaal 80">
              <a:extLst>
                <a:ext uri="{FF2B5EF4-FFF2-40B4-BE49-F238E27FC236}">
                  <a16:creationId xmlns:a16="http://schemas.microsoft.com/office/drawing/2014/main" id="{99AACB58-81EB-4965-8C94-DE7A202C7F2E}"/>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2" name="Rechthoek 81">
              <a:extLst>
                <a:ext uri="{FF2B5EF4-FFF2-40B4-BE49-F238E27FC236}">
                  <a16:creationId xmlns:a16="http://schemas.microsoft.com/office/drawing/2014/main" id="{0E14C71E-01C4-4C1C-B924-4504966B8665}"/>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3" name="ICOON_info">
              <a:extLst>
                <a:ext uri="{FF2B5EF4-FFF2-40B4-BE49-F238E27FC236}">
                  <a16:creationId xmlns:a16="http://schemas.microsoft.com/office/drawing/2014/main" id="{56F9126A-FCCD-40E5-9792-C0D821413445}"/>
                </a:ext>
              </a:extLst>
            </p:cNvPr>
            <p:cNvGrpSpPr/>
            <p:nvPr userDrawn="1"/>
          </p:nvGrpSpPr>
          <p:grpSpPr>
            <a:xfrm>
              <a:off x="-376736" y="5210661"/>
              <a:ext cx="283685" cy="283685"/>
              <a:chOff x="-510741" y="5913713"/>
              <a:chExt cx="267555" cy="267555"/>
            </a:xfrm>
          </p:grpSpPr>
          <p:sp>
            <p:nvSpPr>
              <p:cNvPr id="142" name="Ovaal 141">
                <a:extLst>
                  <a:ext uri="{FF2B5EF4-FFF2-40B4-BE49-F238E27FC236}">
                    <a16:creationId xmlns:a16="http://schemas.microsoft.com/office/drawing/2014/main" id="{D4B2730A-17BC-48D1-AD98-8C2C3283C21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43" name="Graphic 163" descr="Informatie">
                <a:extLst>
                  <a:ext uri="{FF2B5EF4-FFF2-40B4-BE49-F238E27FC236}">
                    <a16:creationId xmlns:a16="http://schemas.microsoft.com/office/drawing/2014/main" id="{38C8B7EE-966E-4973-B032-549A9887035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84" name="Groep 83">
              <a:extLst>
                <a:ext uri="{FF2B5EF4-FFF2-40B4-BE49-F238E27FC236}">
                  <a16:creationId xmlns:a16="http://schemas.microsoft.com/office/drawing/2014/main" id="{105C6647-4AE2-4722-961F-29E580C49A80}"/>
                </a:ext>
              </a:extLst>
            </p:cNvPr>
            <p:cNvGrpSpPr/>
            <p:nvPr userDrawn="1"/>
          </p:nvGrpSpPr>
          <p:grpSpPr>
            <a:xfrm>
              <a:off x="-938434" y="5519087"/>
              <a:ext cx="627798" cy="576693"/>
              <a:chOff x="-938434" y="4570310"/>
              <a:chExt cx="627798" cy="576693"/>
            </a:xfrm>
          </p:grpSpPr>
          <p:grpSp>
            <p:nvGrpSpPr>
              <p:cNvPr id="137" name="Inspireren">
                <a:extLst>
                  <a:ext uri="{FF2B5EF4-FFF2-40B4-BE49-F238E27FC236}">
                    <a16:creationId xmlns:a16="http://schemas.microsoft.com/office/drawing/2014/main" id="{D45EE1CD-27E5-49E0-9744-28FF565C7CB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9" name="Freeform 12">
                  <a:extLst>
                    <a:ext uri="{FF2B5EF4-FFF2-40B4-BE49-F238E27FC236}">
                      <a16:creationId xmlns:a16="http://schemas.microsoft.com/office/drawing/2014/main" id="{37E05231-716A-4719-BBEE-9C1E61A9C94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0" name="Freeform 13">
                  <a:extLst>
                    <a:ext uri="{FF2B5EF4-FFF2-40B4-BE49-F238E27FC236}">
                      <a16:creationId xmlns:a16="http://schemas.microsoft.com/office/drawing/2014/main" id="{2F3BEE13-BB11-40CE-AFBE-107384649A1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1" name="Freeform 14">
                  <a:extLst>
                    <a:ext uri="{FF2B5EF4-FFF2-40B4-BE49-F238E27FC236}">
                      <a16:creationId xmlns:a16="http://schemas.microsoft.com/office/drawing/2014/main" id="{56FDF09B-D045-437C-9A24-FD710EBA395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8" name="Tekstvak 137">
                <a:extLst>
                  <a:ext uri="{FF2B5EF4-FFF2-40B4-BE49-F238E27FC236}">
                    <a16:creationId xmlns:a16="http://schemas.microsoft.com/office/drawing/2014/main" id="{AE0A56D5-F329-4FFC-B89A-E6DB4F08C550}"/>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85" name="Groep 84">
              <a:extLst>
                <a:ext uri="{FF2B5EF4-FFF2-40B4-BE49-F238E27FC236}">
                  <a16:creationId xmlns:a16="http://schemas.microsoft.com/office/drawing/2014/main" id="{CE5FDA32-0F51-4DBB-8048-3A60F0E17995}"/>
                </a:ext>
              </a:extLst>
            </p:cNvPr>
            <p:cNvGrpSpPr/>
            <p:nvPr userDrawn="1"/>
          </p:nvGrpSpPr>
          <p:grpSpPr>
            <a:xfrm>
              <a:off x="-3398401" y="1222628"/>
              <a:ext cx="491631" cy="410839"/>
              <a:chOff x="-3241990" y="1222628"/>
              <a:chExt cx="491631" cy="410839"/>
            </a:xfrm>
          </p:grpSpPr>
          <p:sp>
            <p:nvSpPr>
              <p:cNvPr id="124" name="Tekstvak 123">
                <a:extLst>
                  <a:ext uri="{FF2B5EF4-FFF2-40B4-BE49-F238E27FC236}">
                    <a16:creationId xmlns:a16="http://schemas.microsoft.com/office/drawing/2014/main" id="{3C26E216-CB62-48D4-B50D-D7AD20FA1675}"/>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125" name="Groep 124">
                <a:extLst>
                  <a:ext uri="{FF2B5EF4-FFF2-40B4-BE49-F238E27FC236}">
                    <a16:creationId xmlns:a16="http://schemas.microsoft.com/office/drawing/2014/main" id="{D097510B-5CBB-493F-8592-96A154698279}"/>
                  </a:ext>
                </a:extLst>
              </p:cNvPr>
              <p:cNvGrpSpPr/>
              <p:nvPr userDrawn="1"/>
            </p:nvGrpSpPr>
            <p:grpSpPr>
              <a:xfrm>
                <a:off x="-3119153" y="1222628"/>
                <a:ext cx="245956" cy="246691"/>
                <a:chOff x="1314120" y="4794393"/>
                <a:chExt cx="1787447" cy="1792785"/>
              </a:xfrm>
            </p:grpSpPr>
            <p:grpSp>
              <p:nvGrpSpPr>
                <p:cNvPr id="126" name="Groep 125">
                  <a:extLst>
                    <a:ext uri="{FF2B5EF4-FFF2-40B4-BE49-F238E27FC236}">
                      <a16:creationId xmlns:a16="http://schemas.microsoft.com/office/drawing/2014/main" id="{98130B1B-E836-4EBE-A457-B5EF342D45D6}"/>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128" name="Groep 127">
                    <a:extLst>
                      <a:ext uri="{FF2B5EF4-FFF2-40B4-BE49-F238E27FC236}">
                        <a16:creationId xmlns:a16="http://schemas.microsoft.com/office/drawing/2014/main" id="{313BF22C-CBCB-4BF2-B653-383C05F43B0D}"/>
                      </a:ext>
                    </a:extLst>
                  </p:cNvPr>
                  <p:cNvGrpSpPr/>
                  <p:nvPr/>
                </p:nvGrpSpPr>
                <p:grpSpPr>
                  <a:xfrm>
                    <a:off x="1314120" y="4794393"/>
                    <a:ext cx="1787447" cy="1792785"/>
                    <a:chOff x="1314120" y="4794393"/>
                    <a:chExt cx="1787447" cy="1792785"/>
                  </a:xfrm>
                  <a:grpFill/>
                </p:grpSpPr>
                <p:sp>
                  <p:nvSpPr>
                    <p:cNvPr id="133" name="Vrije vorm: vorm 132">
                      <a:extLst>
                        <a:ext uri="{FF2B5EF4-FFF2-40B4-BE49-F238E27FC236}">
                          <a16:creationId xmlns:a16="http://schemas.microsoft.com/office/drawing/2014/main" id="{B0D49F48-B47C-4C2A-A477-2689A94A1B8D}"/>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4" name="Vrije vorm: vorm 133">
                      <a:extLst>
                        <a:ext uri="{FF2B5EF4-FFF2-40B4-BE49-F238E27FC236}">
                          <a16:creationId xmlns:a16="http://schemas.microsoft.com/office/drawing/2014/main" id="{6CBF1B1A-AB69-4207-9819-C16A7E6BB88D}"/>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5" name="Vrije vorm: vorm 134">
                      <a:extLst>
                        <a:ext uri="{FF2B5EF4-FFF2-40B4-BE49-F238E27FC236}">
                          <a16:creationId xmlns:a16="http://schemas.microsoft.com/office/drawing/2014/main" id="{29F87627-02EB-4E4B-B673-08F5153F0E7B}"/>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6" name="Vrije vorm: vorm 135">
                      <a:extLst>
                        <a:ext uri="{FF2B5EF4-FFF2-40B4-BE49-F238E27FC236}">
                          <a16:creationId xmlns:a16="http://schemas.microsoft.com/office/drawing/2014/main" id="{5464FA17-CE0D-40DD-8E51-73BE1843463E}"/>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129" name="Groep 128">
                    <a:extLst>
                      <a:ext uri="{FF2B5EF4-FFF2-40B4-BE49-F238E27FC236}">
                        <a16:creationId xmlns:a16="http://schemas.microsoft.com/office/drawing/2014/main" id="{03D6E4DE-97A6-485E-AC99-EC8DD3403AD1}"/>
                      </a:ext>
                    </a:extLst>
                  </p:cNvPr>
                  <p:cNvGrpSpPr/>
                  <p:nvPr/>
                </p:nvGrpSpPr>
                <p:grpSpPr>
                  <a:xfrm>
                    <a:off x="1544558" y="5023941"/>
                    <a:ext cx="1270519" cy="1329241"/>
                    <a:chOff x="1544558" y="5023941"/>
                    <a:chExt cx="1270519" cy="1329241"/>
                  </a:xfrm>
                  <a:grpFill/>
                </p:grpSpPr>
                <p:sp>
                  <p:nvSpPr>
                    <p:cNvPr id="130" name="Vrije vorm: vorm 129">
                      <a:extLst>
                        <a:ext uri="{FF2B5EF4-FFF2-40B4-BE49-F238E27FC236}">
                          <a16:creationId xmlns:a16="http://schemas.microsoft.com/office/drawing/2014/main" id="{58F1F3CA-4035-4926-86E2-4B2B7380544B}"/>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1" name="Vrije vorm: vorm 130">
                      <a:extLst>
                        <a:ext uri="{FF2B5EF4-FFF2-40B4-BE49-F238E27FC236}">
                          <a16:creationId xmlns:a16="http://schemas.microsoft.com/office/drawing/2014/main" id="{3E43659E-57AB-4AA5-80CE-E9EFA43FF5B1}"/>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2" name="Vrije vorm: vorm 131">
                      <a:extLst>
                        <a:ext uri="{FF2B5EF4-FFF2-40B4-BE49-F238E27FC236}">
                          <a16:creationId xmlns:a16="http://schemas.microsoft.com/office/drawing/2014/main" id="{DE2EFE58-D82C-40D2-9A49-857FA7042486}"/>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127" name="Vrije vorm: vorm 126">
                  <a:extLst>
                    <a:ext uri="{FF2B5EF4-FFF2-40B4-BE49-F238E27FC236}">
                      <a16:creationId xmlns:a16="http://schemas.microsoft.com/office/drawing/2014/main" id="{8780C616-5D4D-4455-A734-30F5CDB0EAF7}"/>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86" name="Groep 85">
              <a:extLst>
                <a:ext uri="{FF2B5EF4-FFF2-40B4-BE49-F238E27FC236}">
                  <a16:creationId xmlns:a16="http://schemas.microsoft.com/office/drawing/2014/main" id="{70D5797E-8FB8-4B4B-93AB-267B26E1FCF8}"/>
                </a:ext>
              </a:extLst>
            </p:cNvPr>
            <p:cNvGrpSpPr/>
            <p:nvPr userDrawn="1"/>
          </p:nvGrpSpPr>
          <p:grpSpPr>
            <a:xfrm>
              <a:off x="-3314820" y="3391746"/>
              <a:ext cx="1381246" cy="331361"/>
              <a:chOff x="-3314820" y="3391746"/>
              <a:chExt cx="1381246" cy="331361"/>
            </a:xfrm>
          </p:grpSpPr>
          <p:sp>
            <p:nvSpPr>
              <p:cNvPr id="115" name="Rechthoek 114">
                <a:extLst>
                  <a:ext uri="{FF2B5EF4-FFF2-40B4-BE49-F238E27FC236}">
                    <a16:creationId xmlns:a16="http://schemas.microsoft.com/office/drawing/2014/main" id="{BD3F3D1E-970D-40E2-9858-550FCEAAA1EC}"/>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AD43DA09-AE1D-42CC-BEC0-98CB9DBB010B}"/>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7" name="Tekstvak 116">
                <a:extLst>
                  <a:ext uri="{FF2B5EF4-FFF2-40B4-BE49-F238E27FC236}">
                    <a16:creationId xmlns:a16="http://schemas.microsoft.com/office/drawing/2014/main" id="{7D6DB409-FC01-4E12-8346-E56CD5C7372F}"/>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118" name="Vrije vorm: vorm 117">
                <a:extLst>
                  <a:ext uri="{FF2B5EF4-FFF2-40B4-BE49-F238E27FC236}">
                    <a16:creationId xmlns:a16="http://schemas.microsoft.com/office/drawing/2014/main" id="{26E1ED8E-7674-4CD4-B6FF-0FBED816CBA7}"/>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19" name="Groep 118">
                <a:extLst>
                  <a:ext uri="{FF2B5EF4-FFF2-40B4-BE49-F238E27FC236}">
                    <a16:creationId xmlns:a16="http://schemas.microsoft.com/office/drawing/2014/main" id="{54B86CA0-178F-463F-B2B0-E9042B1FD10A}"/>
                  </a:ext>
                </a:extLst>
              </p:cNvPr>
              <p:cNvGrpSpPr/>
              <p:nvPr userDrawn="1"/>
            </p:nvGrpSpPr>
            <p:grpSpPr>
              <a:xfrm>
                <a:off x="-3243855" y="3446665"/>
                <a:ext cx="157453" cy="147831"/>
                <a:chOff x="-899320" y="3037554"/>
                <a:chExt cx="175977" cy="165227"/>
              </a:xfrm>
            </p:grpSpPr>
            <p:sp>
              <p:nvSpPr>
                <p:cNvPr id="121" name="Vrije vorm: vorm 120">
                  <a:extLst>
                    <a:ext uri="{FF2B5EF4-FFF2-40B4-BE49-F238E27FC236}">
                      <a16:creationId xmlns:a16="http://schemas.microsoft.com/office/drawing/2014/main" id="{EE21E5EF-6BF8-4A10-9DBE-ED826F92DD3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122" name="Rechthoek: afgeronde hoeken 121">
                  <a:extLst>
                    <a:ext uri="{FF2B5EF4-FFF2-40B4-BE49-F238E27FC236}">
                      <a16:creationId xmlns:a16="http://schemas.microsoft.com/office/drawing/2014/main" id="{85E6C5D4-2E7F-4313-9A79-E33666BE15CA}"/>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 name="Vrije vorm: vorm 122">
                  <a:extLst>
                    <a:ext uri="{FF2B5EF4-FFF2-40B4-BE49-F238E27FC236}">
                      <a16:creationId xmlns:a16="http://schemas.microsoft.com/office/drawing/2014/main" id="{25F354DE-91F3-4682-AB56-BC8F776F1B8B}"/>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120" name="Gelijkbenige driehoek 119">
                <a:extLst>
                  <a:ext uri="{FF2B5EF4-FFF2-40B4-BE49-F238E27FC236}">
                    <a16:creationId xmlns:a16="http://schemas.microsoft.com/office/drawing/2014/main" id="{0C299716-9274-4694-A9C0-70A8506318FA}"/>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87" name="Ovaal 86">
              <a:extLst>
                <a:ext uri="{FF2B5EF4-FFF2-40B4-BE49-F238E27FC236}">
                  <a16:creationId xmlns:a16="http://schemas.microsoft.com/office/drawing/2014/main" id="{27514B32-A45B-433F-9525-1737825D8529}"/>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646AC149-B53A-4ACB-AA15-A0864E3DB663}"/>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89" name="Groep 88">
              <a:extLst>
                <a:ext uri="{FF2B5EF4-FFF2-40B4-BE49-F238E27FC236}">
                  <a16:creationId xmlns:a16="http://schemas.microsoft.com/office/drawing/2014/main" id="{A03CC92D-9511-4F02-AC6C-17AB2F2A5E62}"/>
                </a:ext>
              </a:extLst>
            </p:cNvPr>
            <p:cNvGrpSpPr/>
            <p:nvPr userDrawn="1"/>
          </p:nvGrpSpPr>
          <p:grpSpPr>
            <a:xfrm>
              <a:off x="-3333646" y="4635104"/>
              <a:ext cx="2012897" cy="490702"/>
              <a:chOff x="12731803" y="3562552"/>
              <a:chExt cx="2012897" cy="490702"/>
            </a:xfrm>
          </p:grpSpPr>
          <p:sp>
            <p:nvSpPr>
              <p:cNvPr id="100" name="Rechthoek 99">
                <a:extLst>
                  <a:ext uri="{FF2B5EF4-FFF2-40B4-BE49-F238E27FC236}">
                    <a16:creationId xmlns:a16="http://schemas.microsoft.com/office/drawing/2014/main" id="{F1671A61-FBB1-40DE-9C8F-E7EA566B715D}"/>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1" name="Rechthoek 100">
                <a:extLst>
                  <a:ext uri="{FF2B5EF4-FFF2-40B4-BE49-F238E27FC236}">
                    <a16:creationId xmlns:a16="http://schemas.microsoft.com/office/drawing/2014/main" id="{54CAB525-11BA-412F-BD49-07CD1CFFF4C3}"/>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2" name="Tekstvak 101">
                <a:extLst>
                  <a:ext uri="{FF2B5EF4-FFF2-40B4-BE49-F238E27FC236}">
                    <a16:creationId xmlns:a16="http://schemas.microsoft.com/office/drawing/2014/main" id="{EFB9E378-AD84-4368-8975-B062C29B2E22}"/>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103" name="Rechthoek 102">
                <a:extLst>
                  <a:ext uri="{FF2B5EF4-FFF2-40B4-BE49-F238E27FC236}">
                    <a16:creationId xmlns:a16="http://schemas.microsoft.com/office/drawing/2014/main" id="{436565E3-0757-4D7A-A12A-DA5C346E8278}"/>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4" name="Rechthoek 103">
                <a:extLst>
                  <a:ext uri="{FF2B5EF4-FFF2-40B4-BE49-F238E27FC236}">
                    <a16:creationId xmlns:a16="http://schemas.microsoft.com/office/drawing/2014/main" id="{6BD894DA-994E-4300-AE93-4291055462D8}"/>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5" name="Rechthoek 104">
                <a:extLst>
                  <a:ext uri="{FF2B5EF4-FFF2-40B4-BE49-F238E27FC236}">
                    <a16:creationId xmlns:a16="http://schemas.microsoft.com/office/drawing/2014/main" id="{853142CE-BECE-494C-B334-CB627438040B}"/>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6" name="Rechthoek 105">
                <a:extLst>
                  <a:ext uri="{FF2B5EF4-FFF2-40B4-BE49-F238E27FC236}">
                    <a16:creationId xmlns:a16="http://schemas.microsoft.com/office/drawing/2014/main" id="{7F1A459C-035E-48E7-ABD4-24B81B15ACE3}"/>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7" name="Rechthoek 106">
                <a:extLst>
                  <a:ext uri="{FF2B5EF4-FFF2-40B4-BE49-F238E27FC236}">
                    <a16:creationId xmlns:a16="http://schemas.microsoft.com/office/drawing/2014/main" id="{2D3BDE10-2D26-4B5D-BA3E-336CFBCBA1C5}"/>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8" name="Rechthoek 107">
                <a:extLst>
                  <a:ext uri="{FF2B5EF4-FFF2-40B4-BE49-F238E27FC236}">
                    <a16:creationId xmlns:a16="http://schemas.microsoft.com/office/drawing/2014/main" id="{0EFF684A-6317-4B8C-98BA-29FBC56DCB9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9" name="Rechthoek 108">
                <a:extLst>
                  <a:ext uri="{FF2B5EF4-FFF2-40B4-BE49-F238E27FC236}">
                    <a16:creationId xmlns:a16="http://schemas.microsoft.com/office/drawing/2014/main" id="{0B3C5972-F627-4FC1-B885-A820085F8080}"/>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0" name="Rechthoek 109">
                <a:extLst>
                  <a:ext uri="{FF2B5EF4-FFF2-40B4-BE49-F238E27FC236}">
                    <a16:creationId xmlns:a16="http://schemas.microsoft.com/office/drawing/2014/main" id="{0E0DD940-85C6-454C-B0FC-E152FCF1736A}"/>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1" name="Rechthoek 110">
                <a:extLst>
                  <a:ext uri="{FF2B5EF4-FFF2-40B4-BE49-F238E27FC236}">
                    <a16:creationId xmlns:a16="http://schemas.microsoft.com/office/drawing/2014/main" id="{0E4D904A-062E-4219-9A85-C56469379E22}"/>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112" name="Groep 111">
                <a:extLst>
                  <a:ext uri="{FF2B5EF4-FFF2-40B4-BE49-F238E27FC236}">
                    <a16:creationId xmlns:a16="http://schemas.microsoft.com/office/drawing/2014/main" id="{BB21FCB4-54A0-4C74-B6F6-B1C8FFE02BFD}"/>
                  </a:ext>
                </a:extLst>
              </p:cNvPr>
              <p:cNvGrpSpPr/>
              <p:nvPr userDrawn="1"/>
            </p:nvGrpSpPr>
            <p:grpSpPr>
              <a:xfrm>
                <a:off x="13580316" y="3865836"/>
                <a:ext cx="151508" cy="147961"/>
                <a:chOff x="13580316" y="3865836"/>
                <a:chExt cx="151508" cy="147961"/>
              </a:xfrm>
            </p:grpSpPr>
            <p:sp>
              <p:nvSpPr>
                <p:cNvPr id="113" name="Rechthoek 112">
                  <a:extLst>
                    <a:ext uri="{FF2B5EF4-FFF2-40B4-BE49-F238E27FC236}">
                      <a16:creationId xmlns:a16="http://schemas.microsoft.com/office/drawing/2014/main" id="{8B5975A9-C57C-49F2-8DB4-FD103DD90BE1}"/>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4" name="Rechthoek 113">
                  <a:extLst>
                    <a:ext uri="{FF2B5EF4-FFF2-40B4-BE49-F238E27FC236}">
                      <a16:creationId xmlns:a16="http://schemas.microsoft.com/office/drawing/2014/main" id="{BE146A73-2106-482E-B046-5C5545BC9467}"/>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90" name="Groep 89">
              <a:extLst>
                <a:ext uri="{FF2B5EF4-FFF2-40B4-BE49-F238E27FC236}">
                  <a16:creationId xmlns:a16="http://schemas.microsoft.com/office/drawing/2014/main" id="{C321ED08-86EF-4592-B897-D1410337B567}"/>
                </a:ext>
              </a:extLst>
            </p:cNvPr>
            <p:cNvGrpSpPr/>
            <p:nvPr userDrawn="1"/>
          </p:nvGrpSpPr>
          <p:grpSpPr>
            <a:xfrm>
              <a:off x="-3314820" y="4363463"/>
              <a:ext cx="1381246" cy="835929"/>
              <a:chOff x="-3314820" y="3391746"/>
              <a:chExt cx="1381246" cy="835929"/>
            </a:xfrm>
          </p:grpSpPr>
          <p:sp>
            <p:nvSpPr>
              <p:cNvPr id="91" name="Rechthoek 90">
                <a:extLst>
                  <a:ext uri="{FF2B5EF4-FFF2-40B4-BE49-F238E27FC236}">
                    <a16:creationId xmlns:a16="http://schemas.microsoft.com/office/drawing/2014/main" id="{D971F2EE-B807-4DCF-B707-DE714686AC5D}"/>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2" name="Rechthoek 91">
                <a:extLst>
                  <a:ext uri="{FF2B5EF4-FFF2-40B4-BE49-F238E27FC236}">
                    <a16:creationId xmlns:a16="http://schemas.microsoft.com/office/drawing/2014/main" id="{54AECB3F-2F00-4FB1-9762-5C78810F9B43}"/>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3" name="Tekstvak 92">
                <a:extLst>
                  <a:ext uri="{FF2B5EF4-FFF2-40B4-BE49-F238E27FC236}">
                    <a16:creationId xmlns:a16="http://schemas.microsoft.com/office/drawing/2014/main" id="{C7D4D58A-0CA3-4F04-B06D-429C68D9A7C7}"/>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94" name="Vrije vorm: vorm 93">
                <a:extLst>
                  <a:ext uri="{FF2B5EF4-FFF2-40B4-BE49-F238E27FC236}">
                    <a16:creationId xmlns:a16="http://schemas.microsoft.com/office/drawing/2014/main" id="{C41EE67E-07D8-48C0-91A6-E7E257B87A0B}"/>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F7DA6E6D-EFE4-409F-828F-27074707088D}"/>
                  </a:ext>
                </a:extLst>
              </p:cNvPr>
              <p:cNvGrpSpPr/>
              <p:nvPr userDrawn="1"/>
            </p:nvGrpSpPr>
            <p:grpSpPr>
              <a:xfrm>
                <a:off x="-3243855" y="3446665"/>
                <a:ext cx="157453" cy="147831"/>
                <a:chOff x="-899320" y="3037554"/>
                <a:chExt cx="175977" cy="165227"/>
              </a:xfrm>
            </p:grpSpPr>
            <p:sp>
              <p:nvSpPr>
                <p:cNvPr id="97" name="Vrije vorm: vorm 96">
                  <a:extLst>
                    <a:ext uri="{FF2B5EF4-FFF2-40B4-BE49-F238E27FC236}">
                      <a16:creationId xmlns:a16="http://schemas.microsoft.com/office/drawing/2014/main" id="{524E7F9B-FBDA-486A-A963-A9AF2DF6545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98" name="Rechthoek: afgeronde hoeken 97">
                  <a:extLst>
                    <a:ext uri="{FF2B5EF4-FFF2-40B4-BE49-F238E27FC236}">
                      <a16:creationId xmlns:a16="http://schemas.microsoft.com/office/drawing/2014/main" id="{C589884A-EF97-4803-AE82-763B4BE50E9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9" name="Vrije vorm: vorm 98">
                  <a:extLst>
                    <a:ext uri="{FF2B5EF4-FFF2-40B4-BE49-F238E27FC236}">
                      <a16:creationId xmlns:a16="http://schemas.microsoft.com/office/drawing/2014/main" id="{DB0797BB-F197-4011-AB80-B24666FF45E4}"/>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96" name="Gelijkbenige driehoek 95">
                <a:extLst>
                  <a:ext uri="{FF2B5EF4-FFF2-40B4-BE49-F238E27FC236}">
                    <a16:creationId xmlns:a16="http://schemas.microsoft.com/office/drawing/2014/main" id="{1C86D5F1-C758-4145-A9E0-BBB4723AF023}"/>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16" name="- INSTRUCTIE">
            <a:extLst>
              <a:ext uri="{FF2B5EF4-FFF2-40B4-BE49-F238E27FC236}">
                <a16:creationId xmlns:a16="http://schemas.microsoft.com/office/drawing/2014/main" id="{319FE864-51DE-4697-BE22-D05F755866A2}"/>
              </a:ext>
            </a:extLst>
          </p:cNvPr>
          <p:cNvGrpSpPr/>
          <p:nvPr userDrawn="1"/>
        </p:nvGrpSpPr>
        <p:grpSpPr>
          <a:xfrm>
            <a:off x="12377595" y="0"/>
            <a:ext cx="3693386" cy="6540712"/>
            <a:chOff x="-3786437" y="0"/>
            <a:chExt cx="3693386" cy="6540712"/>
          </a:xfrm>
        </p:grpSpPr>
        <p:sp>
          <p:nvSpPr>
            <p:cNvPr id="17" name="Rechthoek 16">
              <a:extLst>
                <a:ext uri="{FF2B5EF4-FFF2-40B4-BE49-F238E27FC236}">
                  <a16:creationId xmlns:a16="http://schemas.microsoft.com/office/drawing/2014/main" id="{A584E333-C68F-41C8-B6C3-99347FCB5C51}"/>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9672B747-48AD-4ED5-8AC9-D60595A04A6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BBF7807A-EBA0-4780-8D41-01006CE2F4FD}"/>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BDA356E6-1170-4A75-BD47-0EFC0F0382D5}"/>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FD3B08F0-AF6C-44B9-8EF0-9490F3B583D1}"/>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F52F48C3-4DFF-450F-AB66-7A5B7A7BC0F7}"/>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F114A661-BCE1-4205-9DEC-DBD9D2EE87F2}"/>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BEEF44C8-26FA-4B5C-8AA7-0921C65D7238}"/>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1B1334E-BE9F-40A4-A35C-5A54EE314431}"/>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C8D6401E-1BC4-40E3-9E14-07E3E796E96C}"/>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8836590-53EB-4829-B502-0EEABE32ED76}"/>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0EDAEC51-859A-442D-9B45-85CE1C339C3C}"/>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4962A4F6-F9F6-432D-97FC-AED30EF62D35}"/>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BBC73FC2-236C-42EB-941A-3BF1B241987E}"/>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621BE7BD-B243-4A59-8778-A8015B12FBD0}"/>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A04368D7-045C-477D-AB4F-7CC226FBFC28}"/>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D21653A2-C26E-4060-84C6-EB8E44FA0049}"/>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293A02F8-B78F-465D-B432-F1C4564D8DD4}"/>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634DD95B-A8D4-4F5D-B76F-383CFA5CA5AD}"/>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A7906AA0-FC0F-4BA0-BE54-08AD06757E4A}"/>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29FE8868-FB70-421E-AA57-397E67DFF8A6}"/>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A23D4074-0400-4C02-95AF-BB0102A3364F}"/>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339F8EC-DEE9-48E6-A5B6-E22958F6F97D}"/>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DA4530E0-3EE2-4696-830A-948E26A86549}"/>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18BB4A0A-9B67-47EA-B7E9-477401D1B2EC}"/>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231130DD-9D06-4197-B8EE-150F580F3AD9}"/>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41BDF60A-2D8E-4F67-8AED-DE4727B48236}"/>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38F98125-1861-4086-83F7-7E9B6610230C}"/>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ACE83B2D-A7E9-43E8-B0AF-D79BF0298DAA}"/>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91027DB2-DB1A-4647-B4ED-58CF327CEC91}"/>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109F8614-B307-4A21-BEA8-D933C71206C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B8914335-A8F5-4B28-AA4D-76C3764BB13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552D6625-42D8-4B84-8B39-B44889654B20}"/>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B37AA06E-222A-4EB7-93F6-9AD2E91A7691}"/>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DCC77138-FAE4-45CF-93E2-DE3826FC83DB}"/>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4DD9AEB7-3298-4E3E-9C0A-AA743209E9A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78839DF9-175C-4D4F-9C1E-8180F059B05E}"/>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C37E12B1-D442-4C6B-8A82-E78BD8D72F4A}"/>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80020299-7DD8-4A29-B6EA-E02CE5E50F94}"/>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A481E4F3-59E8-4158-B389-FB969424EBAF}"/>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A9F8C2E2-E2B5-41CC-ACCC-805AFD725C61}"/>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0CF980E8-B03E-4BCD-9381-13F1D871238A}"/>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C41845A0-912D-443B-B62D-95033846C796}"/>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69A60A01-A49D-4D03-93E8-0E4D05F5621F}"/>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985F589-E0E8-4A7B-A247-9557E8966B76}"/>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A76BA92F-93EE-4CB5-B486-9106EA75DD9F}"/>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BE055877-E1B5-4B40-B257-D889B9F41EA6}"/>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D117AD-5154-4856-9C25-111024D967BB}"/>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F48A0B8C-9753-45DD-901A-D6D0179B726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FA13B7AF-0AE9-4BAC-B17F-B480BEF3C7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4715BD-6289-4E3C-836C-43E2EE9A6A42}"/>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CDD7479E-D53A-41CA-B02A-4E4E73A3389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E93A51E9-FFE5-4294-A66C-237661CA392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5764682-9BF3-4593-9FD6-FEA9997B4A6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E0B8E663-9A61-4322-8D02-E0ECB3BA406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4C71E5F4-883A-4543-B54C-186EA09B4269}"/>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D480D51-A744-40FF-8809-C62F27DD320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428755925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ppt_x"/>
                                          </p:val>
                                        </p:tav>
                                        <p:tav tm="100000">
                                          <p:val>
                                            <p:strVal val="#ppt_x"/>
                                          </p:val>
                                        </p:tav>
                                      </p:tavLst>
                                    </p:anim>
                                    <p:anim calcmode="lin" valueType="num">
                                      <p:cBhvr additive="base">
                                        <p:cTn id="12" dur="75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750" fill="hold"/>
                                        <p:tgtEl>
                                          <p:spTgt spid="13"/>
                                        </p:tgtEl>
                                        <p:attrNameLst>
                                          <p:attrName>ppt_x</p:attrName>
                                        </p:attrNameLst>
                                      </p:cBhvr>
                                      <p:tavLst>
                                        <p:tav tm="0">
                                          <p:val>
                                            <p:strVal val="#ppt_x"/>
                                          </p:val>
                                        </p:tav>
                                        <p:tav tm="100000">
                                          <p:val>
                                            <p:strVal val="#ppt_x"/>
                                          </p:val>
                                        </p:tav>
                                      </p:tavLst>
                                    </p:anim>
                                    <p:anim calcmode="lin" valueType="num">
                                      <p:cBhvr additive="base">
                                        <p:cTn id="16" dur="75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750" fill="hold"/>
                                        <p:tgtEl>
                                          <p:spTgt spid="12"/>
                                        </p:tgtEl>
                                        <p:attrNameLst>
                                          <p:attrName>ppt_x</p:attrName>
                                        </p:attrNameLst>
                                      </p:cBhvr>
                                      <p:tavLst>
                                        <p:tav tm="0">
                                          <p:val>
                                            <p:strVal val="#ppt_x"/>
                                          </p:val>
                                        </p:tav>
                                        <p:tav tm="100000">
                                          <p:val>
                                            <p:strVal val="#ppt_x"/>
                                          </p:val>
                                        </p:tav>
                                      </p:tavLst>
                                    </p:anim>
                                    <p:anim calcmode="lin" valueType="num">
                                      <p:cBhvr additive="base">
                                        <p:cTn id="20" dur="75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750" fill="hold"/>
                                        <p:tgtEl>
                                          <p:spTgt spid="9"/>
                                        </p:tgtEl>
                                        <p:attrNameLst>
                                          <p:attrName>ppt_x</p:attrName>
                                        </p:attrNameLst>
                                      </p:cBhvr>
                                      <p:tavLst>
                                        <p:tav tm="0">
                                          <p:val>
                                            <p:strVal val="#ppt_x"/>
                                          </p:val>
                                        </p:tav>
                                        <p:tav tm="100000">
                                          <p:val>
                                            <p:strVal val="#ppt_x"/>
                                          </p:val>
                                        </p:tav>
                                      </p:tavLst>
                                    </p:anim>
                                    <p:anim calcmode="lin" valueType="num">
                                      <p:cBhvr additive="base">
                                        <p:cTn id="24" dur="7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Lst>
  </p:timing>
  <p:extLst>
    <p:ext uri="{DCECCB84-F9BA-43D5-87BE-67443E8EF086}">
      <p15:sldGuideLst xmlns:p15="http://schemas.microsoft.com/office/powerpoint/2012/main"/>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34837D7B-3D3F-4951-B40D-64DEC319BDA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EDCC700A-BACD-414F-9754-439F2A7B700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p>
            <a:fld id="{361A1203-CA3D-4D48-AFA0-9D668419C1D5}" type="slidenum">
              <a:rPr lang="nl-NL" smtClean="0"/>
              <a:t>‹#›</a:t>
            </a:fld>
            <a:endParaRPr lang="nl-NL" dirty="0"/>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969873" y="724247"/>
            <a:ext cx="4252254" cy="5790854"/>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4414097" y="1196252"/>
            <a:ext cx="3363806" cy="4475157"/>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bIns="162000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8" y="722568"/>
            <a:ext cx="2990662"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1358238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Devices">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A06906F-A7AB-4871-B7D2-E4E58C566019}"/>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86" name="Tijdelijke aanduiding voor tekst 2">
            <a:extLst>
              <a:ext uri="{FF2B5EF4-FFF2-40B4-BE49-F238E27FC236}">
                <a16:creationId xmlns:a16="http://schemas.microsoft.com/office/drawing/2014/main" id="{473E72D7-5775-440F-9445-A34394810609}"/>
              </a:ext>
            </a:extLst>
          </p:cNvPr>
          <p:cNvSpPr>
            <a:spLocks noGrp="1"/>
          </p:cNvSpPr>
          <p:nvPr>
            <p:ph type="body" sz="quarter" idx="36" hasCustomPrompt="1"/>
          </p:nvPr>
        </p:nvSpPr>
        <p:spPr>
          <a:xfrm>
            <a:off x="137769" y="2697752"/>
            <a:ext cx="5517476" cy="2807575"/>
          </a:xfrm>
          <a:blipFill>
            <a:blip r:embed="rId2"/>
            <a:srcRect/>
            <a:stretch>
              <a:fillRect t="9" b="9"/>
            </a:stretch>
          </a:blipFill>
        </p:spPr>
        <p:txBody>
          <a:bodyPr/>
          <a:lstStyle>
            <a:lvl1pPr marL="0" indent="0">
              <a:buNone/>
              <a:defRPr/>
            </a:lvl1pPr>
          </a:lstStyle>
          <a:p>
            <a:pPr lvl="0"/>
            <a:r>
              <a:rPr lang="nl-NL" dirty="0"/>
              <a:t> </a:t>
            </a:r>
          </a:p>
        </p:txBody>
      </p:sp>
      <p:sp>
        <p:nvSpPr>
          <p:cNvPr id="87" name="afbeelding">
            <a:extLst>
              <a:ext uri="{FF2B5EF4-FFF2-40B4-BE49-F238E27FC236}">
                <a16:creationId xmlns:a16="http://schemas.microsoft.com/office/drawing/2014/main" id="{A8BA72E7-CB25-417E-BDFF-4C7DC630C68B}"/>
              </a:ext>
            </a:extLst>
          </p:cNvPr>
          <p:cNvSpPr>
            <a:spLocks noGrp="1"/>
          </p:cNvSpPr>
          <p:nvPr>
            <p:ph type="pic" sz="quarter" idx="14" hasCustomPrompt="1"/>
          </p:nvPr>
        </p:nvSpPr>
        <p:spPr>
          <a:xfrm>
            <a:off x="1125713" y="2804479"/>
            <a:ext cx="3525766" cy="2128537"/>
          </a:xfrm>
          <a:solidFill>
            <a:schemeClr val="bg1">
              <a:lumMod val="75000"/>
            </a:schemeClr>
          </a:solidFill>
        </p:spPr>
        <p:txBody>
          <a:bodyPr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1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en klik op ‘Invoegen’.</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err="1">
                <a:solidFill>
                  <a:sysClr val="windowText" lastClr="000000"/>
                </a:solidFill>
                <a:latin typeface="+mn-lt"/>
                <a:cs typeface="Calibri" panose="020F0502020204030204" pitchFamily="34" charset="0"/>
              </a:rPr>
              <a:t>Devices</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650076AF-ED87-4992-BC00-F571F1F28545}"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EE89B3E2-DC95-4ED6-840A-AFDDEEAEBDFC}"/>
              </a:ext>
            </a:extLst>
          </p:cNvPr>
          <p:cNvSpPr>
            <a:spLocks noGrp="1"/>
          </p:cNvSpPr>
          <p:nvPr>
            <p:ph type="body" sz="quarter" idx="18" hasCustomPrompt="1"/>
          </p:nvPr>
        </p:nvSpPr>
        <p:spPr>
          <a:xfrm>
            <a:off x="6808206" y="1025395"/>
            <a:ext cx="4840089" cy="4080169"/>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C4DB1EBD-9998-48BB-B8C5-E40E52CDCA13}"/>
              </a:ext>
            </a:extLst>
          </p:cNvPr>
          <p:cNvSpPr>
            <a:spLocks noGrp="1"/>
          </p:cNvSpPr>
          <p:nvPr>
            <p:ph type="pic" sz="quarter" idx="19" hasCustomPrompt="1"/>
          </p:nvPr>
        </p:nvSpPr>
        <p:spPr>
          <a:xfrm>
            <a:off x="6989918" y="1261266"/>
            <a:ext cx="4467002" cy="255118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396000" anchor="t" anchorCtr="0"/>
          <a:lstStyle>
            <a:lvl1pPr marL="0" marR="0" indent="0" algn="ctr" defTabSz="914400" rtl="0" eaLnBrk="1" fontAlgn="auto" latinLnBrk="0" hangingPunct="1">
              <a:lnSpc>
                <a:spcPct val="100000"/>
              </a:lnSpc>
              <a:spcBef>
                <a:spcPts val="0"/>
              </a:spcBef>
              <a:spcAft>
                <a:spcPts val="0"/>
              </a:spcAft>
              <a:buClr>
                <a:schemeClr val="tx1"/>
              </a:buClr>
              <a:buSzPct val="100000"/>
              <a:buFont typeface="Calibri" panose="020F0502020204030204" pitchFamily="34" charset="0"/>
              <a:buNone/>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2" name="Tijdelijke aanduiding voor tekst 4">
            <a:extLst>
              <a:ext uri="{FF2B5EF4-FFF2-40B4-BE49-F238E27FC236}">
                <a16:creationId xmlns:a16="http://schemas.microsoft.com/office/drawing/2014/main" id="{CFC28A95-BE7F-4F16-B283-4BB895D45D59}"/>
              </a:ext>
            </a:extLst>
          </p:cNvPr>
          <p:cNvSpPr>
            <a:spLocks noGrp="1"/>
          </p:cNvSpPr>
          <p:nvPr>
            <p:ph type="body" sz="quarter" idx="21" hasCustomPrompt="1"/>
          </p:nvPr>
        </p:nvSpPr>
        <p:spPr>
          <a:xfrm>
            <a:off x="5633605" y="3105935"/>
            <a:ext cx="2098189" cy="2857380"/>
          </a:xfrm>
          <a:blipFill>
            <a:blip r:embed="rId6"/>
            <a:srcRect/>
            <a:stretch>
              <a:fillRect l="1" r="1"/>
            </a:stretch>
          </a:blipFill>
        </p:spPr>
        <p:txBody>
          <a:bodyPr/>
          <a:lstStyle>
            <a:lvl1pPr>
              <a:defRPr sz="100">
                <a:solidFill>
                  <a:schemeClr val="bg1"/>
                </a:solidFill>
              </a:defRPr>
            </a:lvl1pPr>
          </a:lstStyle>
          <a:p>
            <a:pPr lvl="0"/>
            <a:r>
              <a:rPr lang="nl-NL" dirty="0"/>
              <a:t> </a:t>
            </a:r>
          </a:p>
        </p:txBody>
      </p:sp>
      <p:sp>
        <p:nvSpPr>
          <p:cNvPr id="83" name="Picture Placeholder 20">
            <a:extLst>
              <a:ext uri="{FF2B5EF4-FFF2-40B4-BE49-F238E27FC236}">
                <a16:creationId xmlns:a16="http://schemas.microsoft.com/office/drawing/2014/main" id="{166F0081-980E-4E56-BDA2-3D53DF752413}"/>
              </a:ext>
            </a:extLst>
          </p:cNvPr>
          <p:cNvSpPr>
            <a:spLocks noGrp="1"/>
          </p:cNvSpPr>
          <p:nvPr>
            <p:ph type="pic" sz="quarter" idx="13" hasCustomPrompt="1"/>
          </p:nvPr>
        </p:nvSpPr>
        <p:spPr>
          <a:xfrm>
            <a:off x="5852798" y="3320630"/>
            <a:ext cx="1659802" cy="2208176"/>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300"/>
              </a:spcBef>
              <a:spcAft>
                <a:spcPts val="0"/>
              </a:spcAft>
              <a:buClr>
                <a:schemeClr val="bg2"/>
              </a:buClr>
              <a:buSzPct val="100000"/>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en klik op ‘Invoegen’.</a:t>
            </a:r>
          </a:p>
        </p:txBody>
      </p:sp>
      <p:sp>
        <p:nvSpPr>
          <p:cNvPr id="91" name="titel">
            <a:extLst>
              <a:ext uri="{FF2B5EF4-FFF2-40B4-BE49-F238E27FC236}">
                <a16:creationId xmlns:a16="http://schemas.microsoft.com/office/drawing/2014/main" id="{3ACD14F5-DBB4-493F-849C-238FD33793D4}"/>
              </a:ext>
            </a:extLst>
          </p:cNvPr>
          <p:cNvSpPr>
            <a:spLocks noGrp="1"/>
          </p:cNvSpPr>
          <p:nvPr>
            <p:ph type="title" hasCustomPrompt="1"/>
          </p:nvPr>
        </p:nvSpPr>
        <p:spPr>
          <a:xfrm>
            <a:off x="534987" y="722568"/>
            <a:ext cx="5561013" cy="709102"/>
          </a:xfrm>
        </p:spPr>
        <p:txBody>
          <a:bodyPr/>
          <a:lstStyle>
            <a:lvl1pPr algn="l">
              <a:defRPr/>
            </a:lvl1pPr>
          </a:lstStyle>
          <a:p>
            <a:r>
              <a:rPr lang="nl-NL" dirty="0"/>
              <a:t>Titel</a:t>
            </a:r>
            <a:br>
              <a:rPr lang="nl-NL" dirty="0"/>
            </a:br>
            <a:r>
              <a:rPr lang="nl-NL" dirty="0"/>
              <a:t>max. 2 regels</a:t>
            </a:r>
          </a:p>
        </p:txBody>
      </p:sp>
      <p:sp>
        <p:nvSpPr>
          <p:cNvPr id="89" name="Tijdelijke aanduiding voor tekst 7">
            <a:extLst>
              <a:ext uri="{FF2B5EF4-FFF2-40B4-BE49-F238E27FC236}">
                <a16:creationId xmlns:a16="http://schemas.microsoft.com/office/drawing/2014/main" id="{B4D70A08-D283-4789-834D-98127DDD4DCB}"/>
              </a:ext>
            </a:extLst>
          </p:cNvPr>
          <p:cNvSpPr>
            <a:spLocks noGrp="1"/>
          </p:cNvSpPr>
          <p:nvPr>
            <p:ph type="body" sz="quarter" idx="15" hasCustomPrompt="1"/>
          </p:nvPr>
        </p:nvSpPr>
        <p:spPr>
          <a:xfrm>
            <a:off x="4516330" y="4019180"/>
            <a:ext cx="972587" cy="1770224"/>
          </a:xfrm>
          <a:blipFill>
            <a:blip r:embed="rId7"/>
            <a:stretch>
              <a:fillRect/>
            </a:stretch>
          </a:blipFill>
        </p:spPr>
        <p:txBody>
          <a:bodyPr/>
          <a:lstStyle>
            <a:lvl1pPr marL="0" indent="0">
              <a:buNone/>
              <a:defRPr/>
            </a:lvl1pPr>
          </a:lstStyle>
          <a:p>
            <a:pPr lvl="0"/>
            <a:r>
              <a:rPr lang="nl-NL" dirty="0"/>
              <a:t> </a:t>
            </a:r>
          </a:p>
        </p:txBody>
      </p:sp>
      <p:sp>
        <p:nvSpPr>
          <p:cNvPr id="90" name="Tijdelijke aanduiding voor afbeelding 89">
            <a:extLst>
              <a:ext uri="{FF2B5EF4-FFF2-40B4-BE49-F238E27FC236}">
                <a16:creationId xmlns:a16="http://schemas.microsoft.com/office/drawing/2014/main" id="{75FDFC47-725F-4AFB-8FA6-2B045C610146}"/>
              </a:ext>
            </a:extLst>
          </p:cNvPr>
          <p:cNvSpPr>
            <a:spLocks noGrp="1"/>
          </p:cNvSpPr>
          <p:nvPr>
            <p:ph type="pic" sz="quarter" idx="37" hasCustomPrompt="1"/>
          </p:nvPr>
        </p:nvSpPr>
        <p:spPr>
          <a:xfrm>
            <a:off x="4563704" y="4053521"/>
            <a:ext cx="677513" cy="1465962"/>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400">
                <a:solidFill>
                  <a:schemeClr val="bg1">
                    <a:lumMod val="95000"/>
                  </a:schemeClr>
                </a:solidFill>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 </a:t>
            </a:r>
          </a:p>
        </p:txBody>
      </p:sp>
    </p:spTree>
    <p:extLst>
      <p:ext uri="{BB962C8B-B14F-4D97-AF65-F5344CB8AC3E}">
        <p14:creationId xmlns:p14="http://schemas.microsoft.com/office/powerpoint/2010/main" val="2930666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Laptop [beeld]">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6E8B1AC-7EE8-4EC5-91A5-37F2299AB9A4}"/>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 name="- INSTRUCTIES">
            <a:extLst>
              <a:ext uri="{FF2B5EF4-FFF2-40B4-BE49-F238E27FC236}">
                <a16:creationId xmlns:a16="http://schemas.microsoft.com/office/drawing/2014/main" id="{AD9395A9-C245-4E56-909E-615691627F8C}"/>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8E88618B-0D2C-4194-9CE7-F1D0B204423B}"/>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842AE23A-C89F-4D39-9981-91CCDA1FE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D186BB90-28A0-4810-9220-2DDD9ED2D5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E40480-AA05-4E35-8461-949E8E6C54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0AD9D1BB-F793-4446-8254-ADE85D54C0A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D070E9CB-43CE-4E00-B975-8427447B841A}"/>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4247EF33-0819-407A-8DB4-7C46CF8AF0AC}"/>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7DF8A9CF-52A3-495B-A0F2-4A7B9180A4C5}"/>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E270055-95E7-438C-A613-0A150A814B34}"/>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B893B2C5-7453-46B2-A98C-AC567E93A1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EF098713-AE13-4FFC-8213-F7C4BF55AC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9FD36359-B06C-42C9-BEDA-471154C52207}"/>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579A62FB-0E21-4C48-B798-1CFDD997F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CBD7BBB-AB31-4FC6-B699-E44DADF17C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422E4960-1B48-4449-B2D4-24949CCE7D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6F4CFE0E-6A63-4800-AAF4-B228683062A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442018E-797A-47B5-8945-F38E4AD24AD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CB9166-252A-44E9-9AE5-A36F3E09425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5B1551D7-AAD1-4482-9BBA-C0C2CB5A02EB}"/>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107849B-F863-4271-BDFA-B5605601C242}"/>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846E40E5-7BA1-4400-902A-43327BE8186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CA72E51B-4005-40CC-9A00-0A37B1D7AF5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F5AFBE4-D4B0-4594-BC37-BB6963E9CD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EE4885C0-DE54-4D58-9E87-7544AFB1444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BFE88CC-E8EA-4ACE-9C84-0A60A36237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9804A24-DE38-4369-893B-CEFA99906E0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8D915EE9-9797-477D-8CFA-DB7A195AB3C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82FF9A9-C32E-442F-848D-6257177B7CC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BD85038F-F344-43E6-9C66-1D99D6749AF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7032281E-6BDE-4A66-AFCF-C4AFA9D55BD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393ACC39-79FB-4E09-A8F2-254901139F3A}"/>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FCCCCA62-3C23-4A83-84F4-E72EBD6EEA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41865BA0-422A-4DF5-BDB2-5A444A8BB850}"/>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0A28E481-64BF-4BD4-9CE8-757ED692A25A}"/>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039E5D12-34F7-45C1-981E-90B9599D4E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BFE1725D-4A5F-4272-B2C7-ECD5288AF3E3}"/>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D4E5206-8EC9-4D75-8C51-D03F2206EF30}"/>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82C37384-CC5D-4086-8CFE-E4E46C7838E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E03E1BF-2913-4F58-8F14-F404A124FC7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1E8A87DD-B9A1-448D-83C7-42A377F6C85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46082041-3FB2-4C34-BC64-E883F07A8FB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F8F347EF-3DE8-48A3-9C23-AC987E3FA1C7}"/>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883B4F63-A880-4BE1-8072-70A18AF2BA21}"/>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FA3C9DD0-55D9-4BE3-A431-613353D6302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22D9589B-E36F-46EC-BCFA-EBE900B1264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302E2300-5CF1-4CE5-AE5D-2776AFD4A665}"/>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75E8E4B7-501D-4991-BEFC-A07134FB6AED}"/>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FB884942-D8E2-491A-B3AC-C9D34980C03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3" name="Groep 22">
              <a:extLst>
                <a:ext uri="{FF2B5EF4-FFF2-40B4-BE49-F238E27FC236}">
                  <a16:creationId xmlns:a16="http://schemas.microsoft.com/office/drawing/2014/main" id="{EE07251A-082D-499A-9341-66D10A630E1B}"/>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AFB488DB-AE24-45F9-BC92-FA4DD0CEE6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3BF90CD9-6DB1-4C08-BC87-BF671EA277A8}"/>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347D366A-1415-4D31-9918-DDF7D91ED6D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8FA40C3D-6950-47B2-B9B4-298C2842C40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0B42C839-C9BC-49E4-B12A-5BDEC6F1AE8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EA36FD4-D881-4347-A34B-63E5A6358B4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8E958B8-13F3-4CE6-8F88-6756B1FBFD2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5A6AC50F-FFC1-423C-87A0-EDFFAD6C0F3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F9807B30-680C-4CD6-B41B-8E71FACDBB51}"/>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3DA9D713-B8B4-4246-9C3C-8CEE38A0E20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DF63E333-61D3-414A-9FF9-1A256B34EA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7CB623-D92A-4486-BBBB-50E99648450A}"/>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62977D89-171D-4B66-A290-AA47F3A7338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4BA9262-144E-498D-9BA5-5E9E70341F5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1C5C4638-A554-4F78-998A-D7A162C93E4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8E3CC9A7-CF7A-489D-8AEE-CCB8B8BEC99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2D7080F7-602D-438A-A9BD-711E2BBB052D}"/>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5" name="Rechthoek 24">
              <a:extLst>
                <a:ext uri="{FF2B5EF4-FFF2-40B4-BE49-F238E27FC236}">
                  <a16:creationId xmlns:a16="http://schemas.microsoft.com/office/drawing/2014/main" id="{D87447BF-B77F-45FD-81C7-0E9D7C620C8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9FA284F2-7943-44D4-A835-B6C8098DBF7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[beeld] </a:t>
            </a:r>
            <a:endParaRPr lang="nl-NL" sz="1400" b="1" cap="all" spc="0" baseline="0" dirty="0">
              <a:solidFill>
                <a:sysClr val="windowText" lastClr="000000"/>
              </a:solidFill>
              <a:latin typeface="+mn-lt"/>
              <a:cs typeface="Calibri" panose="020F0502020204030204" pitchFamily="34" charset="0"/>
            </a:endParaRP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722568"/>
            <a:ext cx="11109529" cy="709102"/>
          </a:xfrm>
        </p:spPr>
        <p:txBody>
          <a:bodyPr/>
          <a:lstStyle>
            <a:lvl1pPr algn="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BE8FB94C-2B5A-4943-B080-14AA1A1E25A3}"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2094141" y="1855496"/>
            <a:ext cx="8001882" cy="4071768"/>
          </a:xfrm>
          <a:blipFill>
            <a:blip r:embed="rId4"/>
            <a:srcRect/>
            <a:stretch>
              <a:fillRect t="9" b="9"/>
            </a:stretch>
          </a:blipFill>
        </p:spPr>
        <p:txBody>
          <a:bodyPr/>
          <a:lstStyle>
            <a:lvl1pPr marL="0" indent="0">
              <a:buNone/>
              <a:defRPr/>
            </a:lvl1pPr>
          </a:lstStyle>
          <a:p>
            <a:pPr lvl="0"/>
            <a:r>
              <a:rPr lang="nl-NL" dirty="0"/>
              <a:t> </a:t>
            </a:r>
          </a:p>
        </p:txBody>
      </p:sp>
      <p:sp>
        <p:nvSpPr>
          <p:cNvPr id="158" name="afbeelding">
            <a:extLst>
              <a:ext uri="{FF2B5EF4-FFF2-40B4-BE49-F238E27FC236}">
                <a16:creationId xmlns:a16="http://schemas.microsoft.com/office/drawing/2014/main" id="{9FA000B9-9126-4431-9C81-BAC1DAB1BC76}"/>
              </a:ext>
            </a:extLst>
          </p:cNvPr>
          <p:cNvSpPr>
            <a:spLocks noGrp="1"/>
          </p:cNvSpPr>
          <p:nvPr>
            <p:ph type="pic" sz="quarter" idx="14" hasCustomPrompt="1"/>
          </p:nvPr>
        </p:nvSpPr>
        <p:spPr>
          <a:xfrm>
            <a:off x="3539327" y="2031862"/>
            <a:ext cx="5113346" cy="3059122"/>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38088293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fade">
                                      <p:cBhvr>
                                        <p:cTn id="12" dur="75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58" grpId="0" animBg="1"/>
    </p:bldLst>
  </p:timing>
  <p:extLst>
    <p:ext uri="{DCECCB84-F9BA-43D5-87BE-67443E8EF086}">
      <p15:sldGuideLst xmlns:p15="http://schemas.microsoft.com/office/powerpoint/2012/main"/>
    </p:ext>
  </p:extLst>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Laptop [video]">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2818BFD-83DF-4F40-B4AC-D87970C7EFE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[video] </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58A9F11F-EAEF-4034-AEBB-6D2E7B8A24AF}"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17478" y="719138"/>
            <a:ext cx="12174522" cy="6195022"/>
          </a:xfrm>
          <a:blipFill>
            <a:blip r:embed="rId4"/>
            <a:srcRect/>
            <a:stretch>
              <a:fillRect t="9" b="9"/>
            </a:stretch>
          </a:blipFill>
        </p:spPr>
        <p:txBody>
          <a:bodyPr/>
          <a:lstStyle>
            <a:lvl1pPr marL="0" indent="0">
              <a:buNone/>
              <a:defRPr/>
            </a:lvl1pPr>
          </a:lstStyle>
          <a:p>
            <a:pPr lvl="0"/>
            <a:r>
              <a:rPr lang="nl-NL" dirty="0"/>
              <a:t> </a:t>
            </a:r>
          </a:p>
        </p:txBody>
      </p:sp>
      <p:sp>
        <p:nvSpPr>
          <p:cNvPr id="10" name="Tijdelijke aanduiding voor media 12">
            <a:extLst>
              <a:ext uri="{FF2B5EF4-FFF2-40B4-BE49-F238E27FC236}">
                <a16:creationId xmlns:a16="http://schemas.microsoft.com/office/drawing/2014/main" id="{9FD9D183-A1AE-4DBE-902F-C2F477F4E9F1}"/>
              </a:ext>
            </a:extLst>
          </p:cNvPr>
          <p:cNvSpPr>
            <a:spLocks noGrp="1"/>
          </p:cNvSpPr>
          <p:nvPr>
            <p:ph type="media" sz="quarter" idx="14" hasCustomPrompt="1"/>
          </p:nvPr>
        </p:nvSpPr>
        <p:spPr>
          <a:xfrm>
            <a:off x="2187146" y="976184"/>
            <a:ext cx="7809470" cy="4670854"/>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dirty="0"/>
              <a:t>Klik op onderstaand icon</a:t>
            </a:r>
            <a:br>
              <a:rPr lang="nl-NL" dirty="0"/>
            </a:br>
            <a:r>
              <a:rPr lang="nl-NL" dirty="0"/>
              <a:t>om een video in te voegen            </a:t>
            </a:r>
          </a:p>
        </p:txBody>
      </p:sp>
    </p:spTree>
    <p:extLst>
      <p:ext uri="{BB962C8B-B14F-4D97-AF65-F5344CB8AC3E}">
        <p14:creationId xmlns:p14="http://schemas.microsoft.com/office/powerpoint/2010/main" val="17612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0" grpId="0" animBg="1"/>
    </p:bldLst>
  </p:timing>
  <p:extLst>
    <p:ext uri="{DCECCB84-F9BA-43D5-87BE-67443E8EF086}">
      <p15:sldGuideLst xmlns:p15="http://schemas.microsoft.com/office/powerpoint/2012/main"/>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Tijdlijn [8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Tijdlijn [8x]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7F3CF3C6-5260-442E-9FA8-512518FD221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Picture Placeholder 20">
            <a:extLst>
              <a:ext uri="{FF2B5EF4-FFF2-40B4-BE49-F238E27FC236}">
                <a16:creationId xmlns:a16="http://schemas.microsoft.com/office/drawing/2014/main" id="{3631BFC2-3C71-476A-90CF-262B96BAE482}"/>
              </a:ext>
            </a:extLst>
          </p:cNvPr>
          <p:cNvSpPr>
            <a:spLocks noGrp="1"/>
          </p:cNvSpPr>
          <p:nvPr>
            <p:ph type="pic" sz="quarter" idx="13" hasCustomPrompt="1"/>
          </p:nvPr>
        </p:nvSpPr>
        <p:spPr>
          <a:xfrm>
            <a:off x="534987"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grpSp>
        <p:nvGrpSpPr>
          <p:cNvPr id="9" name="- INSTRUCTIES">
            <a:extLst>
              <a:ext uri="{FF2B5EF4-FFF2-40B4-BE49-F238E27FC236}">
                <a16:creationId xmlns:a16="http://schemas.microsoft.com/office/drawing/2014/main" id="{146DF913-49EF-409C-B307-DD50598E6095}"/>
              </a:ext>
            </a:extLst>
          </p:cNvPr>
          <p:cNvGrpSpPr/>
          <p:nvPr userDrawn="1"/>
        </p:nvGrpSpPr>
        <p:grpSpPr>
          <a:xfrm>
            <a:off x="12377595" y="0"/>
            <a:ext cx="3693386" cy="6603964"/>
            <a:chOff x="-3786437" y="0"/>
            <a:chExt cx="3693386" cy="6603964"/>
          </a:xfrm>
        </p:grpSpPr>
        <p:sp>
          <p:nvSpPr>
            <p:cNvPr id="10" name="Rechthoek 9">
              <a:extLst>
                <a:ext uri="{FF2B5EF4-FFF2-40B4-BE49-F238E27FC236}">
                  <a16:creationId xmlns:a16="http://schemas.microsoft.com/office/drawing/2014/main" id="{3BBEA9C3-DC33-49E0-BAA9-0E4AC11A3D55}"/>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2" name="Rechthoek 11">
              <a:extLst>
                <a:ext uri="{FF2B5EF4-FFF2-40B4-BE49-F238E27FC236}">
                  <a16:creationId xmlns:a16="http://schemas.microsoft.com/office/drawing/2014/main" id="{CAB4EA95-3FF6-4B4C-8AFC-9B521DC82D0E}"/>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3" name="Ovaal 12">
              <a:extLst>
                <a:ext uri="{FF2B5EF4-FFF2-40B4-BE49-F238E27FC236}">
                  <a16:creationId xmlns:a16="http://schemas.microsoft.com/office/drawing/2014/main" id="{8294221C-12BA-4128-92C0-61E10AE1C6A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ACC60CC6-9788-4D09-BB3B-69C8D4E2449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 name="Ovaal 14">
              <a:extLst>
                <a:ext uri="{FF2B5EF4-FFF2-40B4-BE49-F238E27FC236}">
                  <a16:creationId xmlns:a16="http://schemas.microsoft.com/office/drawing/2014/main" id="{CB4C0DA3-AE93-4565-AE15-86DC79A6A9F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3A733D73-018E-4292-9300-EEFB78CB929D}"/>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7" name="Groep 16">
              <a:extLst>
                <a:ext uri="{FF2B5EF4-FFF2-40B4-BE49-F238E27FC236}">
                  <a16:creationId xmlns:a16="http://schemas.microsoft.com/office/drawing/2014/main" id="{4DAD15F8-606A-47BE-AE5D-D7A4DDB81AFD}"/>
                </a:ext>
              </a:extLst>
            </p:cNvPr>
            <p:cNvGrpSpPr/>
            <p:nvPr userDrawn="1"/>
          </p:nvGrpSpPr>
          <p:grpSpPr>
            <a:xfrm>
              <a:off x="-3311319" y="2164285"/>
              <a:ext cx="825500" cy="209550"/>
              <a:chOff x="13504624" y="2482850"/>
              <a:chExt cx="825500" cy="209550"/>
            </a:xfrm>
          </p:grpSpPr>
          <p:sp>
            <p:nvSpPr>
              <p:cNvPr id="75" name="Rechthoek 74">
                <a:extLst>
                  <a:ext uri="{FF2B5EF4-FFF2-40B4-BE49-F238E27FC236}">
                    <a16:creationId xmlns:a16="http://schemas.microsoft.com/office/drawing/2014/main" id="{BC37E82A-873A-4F5F-AFCC-1109976E89B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6" name="Rechte verbindingslijn 75">
                <a:extLst>
                  <a:ext uri="{FF2B5EF4-FFF2-40B4-BE49-F238E27FC236}">
                    <a16:creationId xmlns:a16="http://schemas.microsoft.com/office/drawing/2014/main" id="{3CB1D90B-F41A-401E-9057-67265ED61F6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7" name="Gelijkbenige driehoek 76">
                <a:extLst>
                  <a:ext uri="{FF2B5EF4-FFF2-40B4-BE49-F238E27FC236}">
                    <a16:creationId xmlns:a16="http://schemas.microsoft.com/office/drawing/2014/main" id="{5F917423-1D70-4AB2-96CF-A13AEF31947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8" name="Ovaal 17">
              <a:extLst>
                <a:ext uri="{FF2B5EF4-FFF2-40B4-BE49-F238E27FC236}">
                  <a16:creationId xmlns:a16="http://schemas.microsoft.com/office/drawing/2014/main" id="{AF011FA9-B73E-4E1A-BCB4-AE94424414B1}"/>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647B086C-CA35-4CCD-AA12-FFC9D5986FE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ICOON_info">
              <a:extLst>
                <a:ext uri="{FF2B5EF4-FFF2-40B4-BE49-F238E27FC236}">
                  <a16:creationId xmlns:a16="http://schemas.microsoft.com/office/drawing/2014/main" id="{F2106C3B-0540-423B-978E-886E64F714B4}"/>
                </a:ext>
              </a:extLst>
            </p:cNvPr>
            <p:cNvGrpSpPr/>
            <p:nvPr userDrawn="1"/>
          </p:nvGrpSpPr>
          <p:grpSpPr>
            <a:xfrm>
              <a:off x="-376736" y="5637326"/>
              <a:ext cx="283685" cy="283685"/>
              <a:chOff x="-510741" y="5913713"/>
              <a:chExt cx="267555" cy="267555"/>
            </a:xfrm>
          </p:grpSpPr>
          <p:sp>
            <p:nvSpPr>
              <p:cNvPr id="73" name="Ovaal 72">
                <a:extLst>
                  <a:ext uri="{FF2B5EF4-FFF2-40B4-BE49-F238E27FC236}">
                    <a16:creationId xmlns:a16="http://schemas.microsoft.com/office/drawing/2014/main" id="{83EAEEF1-D6AB-437F-87ED-1218B1AA7238}"/>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4" name="Graphic 163" descr="Informatie">
                <a:extLst>
                  <a:ext uri="{FF2B5EF4-FFF2-40B4-BE49-F238E27FC236}">
                    <a16:creationId xmlns:a16="http://schemas.microsoft.com/office/drawing/2014/main" id="{3CDC6046-DD28-40B1-A974-B8CD060B8AB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C96B5EE7-06F8-4F35-86B7-3957C8DD68D1}"/>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08140DB4-3390-417F-9452-D50CB05CB3C0}"/>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3" name="Groep 22">
              <a:extLst>
                <a:ext uri="{FF2B5EF4-FFF2-40B4-BE49-F238E27FC236}">
                  <a16:creationId xmlns:a16="http://schemas.microsoft.com/office/drawing/2014/main" id="{DBAF145C-DE1B-4D45-AECC-03BC4ADB62F1}"/>
                </a:ext>
              </a:extLst>
            </p:cNvPr>
            <p:cNvGrpSpPr/>
            <p:nvPr userDrawn="1"/>
          </p:nvGrpSpPr>
          <p:grpSpPr>
            <a:xfrm>
              <a:off x="-3408294" y="5055351"/>
              <a:ext cx="622283" cy="612919"/>
              <a:chOff x="12617641" y="3403239"/>
              <a:chExt cx="752963" cy="741634"/>
            </a:xfrm>
          </p:grpSpPr>
          <p:grpSp>
            <p:nvGrpSpPr>
              <p:cNvPr id="57" name="Groep 56">
                <a:extLst>
                  <a:ext uri="{FF2B5EF4-FFF2-40B4-BE49-F238E27FC236}">
                    <a16:creationId xmlns:a16="http://schemas.microsoft.com/office/drawing/2014/main" id="{071F5132-0B4C-4996-93F3-6DFF981F7A77}"/>
                  </a:ext>
                </a:extLst>
              </p:cNvPr>
              <p:cNvGrpSpPr/>
              <p:nvPr userDrawn="1"/>
            </p:nvGrpSpPr>
            <p:grpSpPr>
              <a:xfrm>
                <a:off x="12771550" y="3403239"/>
                <a:ext cx="467156" cy="448491"/>
                <a:chOff x="12782177" y="3403239"/>
                <a:chExt cx="467156" cy="448491"/>
              </a:xfrm>
            </p:grpSpPr>
            <p:grpSp>
              <p:nvGrpSpPr>
                <p:cNvPr id="60" name="Groep 59">
                  <a:extLst>
                    <a:ext uri="{FF2B5EF4-FFF2-40B4-BE49-F238E27FC236}">
                      <a16:creationId xmlns:a16="http://schemas.microsoft.com/office/drawing/2014/main" id="{3C4938C1-FA5B-4FCA-9681-0A2C01C0DB9F}"/>
                    </a:ext>
                  </a:extLst>
                </p:cNvPr>
                <p:cNvGrpSpPr/>
                <p:nvPr userDrawn="1"/>
              </p:nvGrpSpPr>
              <p:grpSpPr>
                <a:xfrm>
                  <a:off x="12782177" y="3403239"/>
                  <a:ext cx="412972" cy="396132"/>
                  <a:chOff x="13554906" y="3320109"/>
                  <a:chExt cx="443912" cy="425811"/>
                </a:xfrm>
              </p:grpSpPr>
              <p:grpSp>
                <p:nvGrpSpPr>
                  <p:cNvPr id="67" name="Groep 66">
                    <a:extLst>
                      <a:ext uri="{FF2B5EF4-FFF2-40B4-BE49-F238E27FC236}">
                        <a16:creationId xmlns:a16="http://schemas.microsoft.com/office/drawing/2014/main" id="{2265F870-7B6A-48BB-8AEF-06AE9FF35DD3}"/>
                      </a:ext>
                    </a:extLst>
                  </p:cNvPr>
                  <p:cNvGrpSpPr/>
                  <p:nvPr userDrawn="1"/>
                </p:nvGrpSpPr>
                <p:grpSpPr>
                  <a:xfrm>
                    <a:off x="13554906" y="3320109"/>
                    <a:ext cx="443912" cy="425811"/>
                    <a:chOff x="12909684" y="1276143"/>
                    <a:chExt cx="443912" cy="425811"/>
                  </a:xfrm>
                </p:grpSpPr>
                <p:sp>
                  <p:nvSpPr>
                    <p:cNvPr id="70" name="Rechthoek 69">
                      <a:extLst>
                        <a:ext uri="{FF2B5EF4-FFF2-40B4-BE49-F238E27FC236}">
                          <a16:creationId xmlns:a16="http://schemas.microsoft.com/office/drawing/2014/main" id="{B4CD50CD-7D88-4F33-ACF4-03539034483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5613847A-D670-4417-888E-9FF6D589AE5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2" name="Ovaal 71">
                      <a:extLst>
                        <a:ext uri="{FF2B5EF4-FFF2-40B4-BE49-F238E27FC236}">
                          <a16:creationId xmlns:a16="http://schemas.microsoft.com/office/drawing/2014/main" id="{18023689-975C-4310-9401-B8F1DCE3BF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68" name="Afbeelding 67">
                    <a:extLst>
                      <a:ext uri="{FF2B5EF4-FFF2-40B4-BE49-F238E27FC236}">
                        <a16:creationId xmlns:a16="http://schemas.microsoft.com/office/drawing/2014/main" id="{AC8B9DB3-11D4-4237-8911-1BE4950F05F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69" name="Afbeelding 68">
                    <a:extLst>
                      <a:ext uri="{FF2B5EF4-FFF2-40B4-BE49-F238E27FC236}">
                        <a16:creationId xmlns:a16="http://schemas.microsoft.com/office/drawing/2014/main" id="{FF428874-95D2-4C23-A5A1-7F6EC32B96F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1" name="Groep 60">
                  <a:extLst>
                    <a:ext uri="{FF2B5EF4-FFF2-40B4-BE49-F238E27FC236}">
                      <a16:creationId xmlns:a16="http://schemas.microsoft.com/office/drawing/2014/main" id="{B718C17C-17FD-4DC4-8BE0-0C79B94B65FF}"/>
                    </a:ext>
                  </a:extLst>
                </p:cNvPr>
                <p:cNvGrpSpPr/>
                <p:nvPr userDrawn="1"/>
              </p:nvGrpSpPr>
              <p:grpSpPr>
                <a:xfrm>
                  <a:off x="13103513" y="3705268"/>
                  <a:ext cx="145820" cy="146462"/>
                  <a:chOff x="13096169" y="3602278"/>
                  <a:chExt cx="145820" cy="146462"/>
                </a:xfrm>
              </p:grpSpPr>
              <p:sp>
                <p:nvSpPr>
                  <p:cNvPr id="65" name="Rechthoek 64">
                    <a:extLst>
                      <a:ext uri="{FF2B5EF4-FFF2-40B4-BE49-F238E27FC236}">
                        <a16:creationId xmlns:a16="http://schemas.microsoft.com/office/drawing/2014/main" id="{87F1ECAC-FE29-4AD3-92B4-A09569CB84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CB5B2933-88F8-41D4-AA5E-476E6606B1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2" name="Groep 61">
                  <a:extLst>
                    <a:ext uri="{FF2B5EF4-FFF2-40B4-BE49-F238E27FC236}">
                      <a16:creationId xmlns:a16="http://schemas.microsoft.com/office/drawing/2014/main" id="{8A3070DD-DB6C-4BA0-905D-C027C780436B}"/>
                    </a:ext>
                  </a:extLst>
                </p:cNvPr>
                <p:cNvGrpSpPr/>
                <p:nvPr userDrawn="1"/>
              </p:nvGrpSpPr>
              <p:grpSpPr>
                <a:xfrm rot="10800000">
                  <a:off x="13061402" y="3665637"/>
                  <a:ext cx="145820" cy="146462"/>
                  <a:chOff x="13096169" y="3602278"/>
                  <a:chExt cx="145820" cy="146462"/>
                </a:xfrm>
              </p:grpSpPr>
              <p:sp>
                <p:nvSpPr>
                  <p:cNvPr id="63" name="Rechthoek 62">
                    <a:extLst>
                      <a:ext uri="{FF2B5EF4-FFF2-40B4-BE49-F238E27FC236}">
                        <a16:creationId xmlns:a16="http://schemas.microsoft.com/office/drawing/2014/main" id="{00500BF5-650C-495C-B970-705ABB7ED59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F7593737-D3C2-4715-B835-B7BEFCD9F6F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58" name="Rechthoek 57">
                <a:extLst>
                  <a:ext uri="{FF2B5EF4-FFF2-40B4-BE49-F238E27FC236}">
                    <a16:creationId xmlns:a16="http://schemas.microsoft.com/office/drawing/2014/main" id="{EF3D0C6C-24C5-4BAA-B0BE-FFE41D318FA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59" name="Gelijkbenige driehoek 58">
                <a:extLst>
                  <a:ext uri="{FF2B5EF4-FFF2-40B4-BE49-F238E27FC236}">
                    <a16:creationId xmlns:a16="http://schemas.microsoft.com/office/drawing/2014/main" id="{D8FC19D6-CCCE-46C2-9261-33CFE0F28FE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Rechthoek 23">
              <a:extLst>
                <a:ext uri="{FF2B5EF4-FFF2-40B4-BE49-F238E27FC236}">
                  <a16:creationId xmlns:a16="http://schemas.microsoft.com/office/drawing/2014/main" id="{530C9053-A90A-4AF0-9D3E-F68E29653184}"/>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F43F3424-9485-42A7-98CD-D6642EDAF71D}"/>
                </a:ext>
              </a:extLst>
            </p:cNvPr>
            <p:cNvGrpSpPr/>
            <p:nvPr userDrawn="1"/>
          </p:nvGrpSpPr>
          <p:grpSpPr>
            <a:xfrm>
              <a:off x="-2485819" y="3399207"/>
              <a:ext cx="1222990" cy="563933"/>
              <a:chOff x="-2485819" y="3399207"/>
              <a:chExt cx="1222990" cy="563933"/>
            </a:xfrm>
          </p:grpSpPr>
          <p:sp>
            <p:nvSpPr>
              <p:cNvPr id="36" name="Rechthoek 35">
                <a:extLst>
                  <a:ext uri="{FF2B5EF4-FFF2-40B4-BE49-F238E27FC236}">
                    <a16:creationId xmlns:a16="http://schemas.microsoft.com/office/drawing/2014/main" id="{9D0ABD0C-675C-4AAC-8741-BF481A5887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0D31838A-65C3-4BA4-B1EA-DBB826E0CF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38" name="Groep 37">
                <a:extLst>
                  <a:ext uri="{FF2B5EF4-FFF2-40B4-BE49-F238E27FC236}">
                    <a16:creationId xmlns:a16="http://schemas.microsoft.com/office/drawing/2014/main" id="{3018A407-79D9-4B83-B343-C31F5D71B1B9}"/>
                  </a:ext>
                </a:extLst>
              </p:cNvPr>
              <p:cNvGrpSpPr/>
              <p:nvPr userDrawn="1"/>
            </p:nvGrpSpPr>
            <p:grpSpPr>
              <a:xfrm>
                <a:off x="-2403869" y="3460544"/>
                <a:ext cx="155951" cy="131922"/>
                <a:chOff x="12968836" y="3354170"/>
                <a:chExt cx="404806" cy="342433"/>
              </a:xfrm>
            </p:grpSpPr>
            <p:sp>
              <p:nvSpPr>
                <p:cNvPr id="51" name="Rechthoek: afgeronde hoeken 50">
                  <a:extLst>
                    <a:ext uri="{FF2B5EF4-FFF2-40B4-BE49-F238E27FC236}">
                      <a16:creationId xmlns:a16="http://schemas.microsoft.com/office/drawing/2014/main" id="{84C01900-0A1E-4B03-AA35-A4CDB7070CA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7CB0B735-AD93-4E0A-BEA1-717F6DEA45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CE16CB38-29CA-44B5-8372-69FD758283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BABDB877-0A43-4C2D-8753-5988CA05C83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6FF4084-FAC4-46AE-96CA-93E86E145E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E3E37007-CCD4-4A3A-8628-AA0951D621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E95E90DA-B7C3-4CA9-9F99-B4433E7472B0}"/>
                  </a:ext>
                </a:extLst>
              </p:cNvPr>
              <p:cNvGrpSpPr/>
              <p:nvPr userDrawn="1"/>
            </p:nvGrpSpPr>
            <p:grpSpPr>
              <a:xfrm>
                <a:off x="-2423424" y="3690208"/>
                <a:ext cx="166739" cy="218963"/>
                <a:chOff x="12940828" y="3950597"/>
                <a:chExt cx="432813" cy="568367"/>
              </a:xfrm>
            </p:grpSpPr>
            <p:grpSp>
              <p:nvGrpSpPr>
                <p:cNvPr id="43" name="Groep 42">
                  <a:extLst>
                    <a:ext uri="{FF2B5EF4-FFF2-40B4-BE49-F238E27FC236}">
                      <a16:creationId xmlns:a16="http://schemas.microsoft.com/office/drawing/2014/main" id="{7CAECC9A-A43C-4EF4-B3E2-CF20AD82B887}"/>
                    </a:ext>
                  </a:extLst>
                </p:cNvPr>
                <p:cNvGrpSpPr/>
                <p:nvPr userDrawn="1"/>
              </p:nvGrpSpPr>
              <p:grpSpPr>
                <a:xfrm>
                  <a:off x="13000382" y="4006891"/>
                  <a:ext cx="373259" cy="315747"/>
                  <a:chOff x="12968836" y="3354170"/>
                  <a:chExt cx="404806" cy="342433"/>
                </a:xfrm>
              </p:grpSpPr>
              <p:sp>
                <p:nvSpPr>
                  <p:cNvPr id="45" name="Rechthoek: afgeronde hoeken 44">
                    <a:extLst>
                      <a:ext uri="{FF2B5EF4-FFF2-40B4-BE49-F238E27FC236}">
                        <a16:creationId xmlns:a16="http://schemas.microsoft.com/office/drawing/2014/main" id="{8DFBA3E2-3C1C-4D7A-8776-AAFDBDCC5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53603A62-31A9-4924-9D17-9771EA776EC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EF0540AC-7854-4B6E-9E5D-04169905FD7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00E4D73-6BFE-4BBF-9C1A-D6969219770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FF76E43D-D7C7-416B-805F-741B79D102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2086E89D-06AB-4B3B-9181-D959ECAA6E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4" name="Boog 43">
                  <a:extLst>
                    <a:ext uri="{FF2B5EF4-FFF2-40B4-BE49-F238E27FC236}">
                      <a16:creationId xmlns:a16="http://schemas.microsoft.com/office/drawing/2014/main" id="{32A5B27A-3E9B-43BF-A796-3B46B27D222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0" name="Tekstvak 39">
                <a:extLst>
                  <a:ext uri="{FF2B5EF4-FFF2-40B4-BE49-F238E27FC236}">
                    <a16:creationId xmlns:a16="http://schemas.microsoft.com/office/drawing/2014/main" id="{26AB3002-9FCA-4949-9F21-FD25577BD7E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1" name="Tekstvak 40">
                <a:extLst>
                  <a:ext uri="{FF2B5EF4-FFF2-40B4-BE49-F238E27FC236}">
                    <a16:creationId xmlns:a16="http://schemas.microsoft.com/office/drawing/2014/main" id="{87C2D329-42C8-46E7-B1DA-41A063877AE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2" name="Vrije vorm: vorm 41">
                <a:extLst>
                  <a:ext uri="{FF2B5EF4-FFF2-40B4-BE49-F238E27FC236}">
                    <a16:creationId xmlns:a16="http://schemas.microsoft.com/office/drawing/2014/main" id="{4F6F06AF-3B06-4A12-8598-F90C7AF6CE3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01D38160-8939-4B4C-B1C1-C621FD195782}"/>
                </a:ext>
              </a:extLst>
            </p:cNvPr>
            <p:cNvGrpSpPr/>
            <p:nvPr userDrawn="1"/>
          </p:nvGrpSpPr>
          <p:grpSpPr>
            <a:xfrm>
              <a:off x="-3310781" y="1231352"/>
              <a:ext cx="311450" cy="313414"/>
              <a:chOff x="-3310781" y="1231352"/>
              <a:chExt cx="311450" cy="313414"/>
            </a:xfrm>
          </p:grpSpPr>
          <p:sp>
            <p:nvSpPr>
              <p:cNvPr id="33" name="Rechthoek 32">
                <a:extLst>
                  <a:ext uri="{FF2B5EF4-FFF2-40B4-BE49-F238E27FC236}">
                    <a16:creationId xmlns:a16="http://schemas.microsoft.com/office/drawing/2014/main" id="{964A955D-543C-4201-A7AD-0965C3637863}"/>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4" name="Vrije vorm 112">
                <a:extLst>
                  <a:ext uri="{FF2B5EF4-FFF2-40B4-BE49-F238E27FC236}">
                    <a16:creationId xmlns:a16="http://schemas.microsoft.com/office/drawing/2014/main" id="{9F2684BA-7AFA-4806-AAE0-D8CFEED7C0C8}"/>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5" name="Vrije vorm 113">
                <a:extLst>
                  <a:ext uri="{FF2B5EF4-FFF2-40B4-BE49-F238E27FC236}">
                    <a16:creationId xmlns:a16="http://schemas.microsoft.com/office/drawing/2014/main" id="{2A00B347-90BE-4C34-B18C-9F5DA23A9817}"/>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26F58680-9EB0-453D-B50D-2F664DBFD172}"/>
                </a:ext>
              </a:extLst>
            </p:cNvPr>
            <p:cNvGrpSpPr/>
            <p:nvPr userDrawn="1"/>
          </p:nvGrpSpPr>
          <p:grpSpPr>
            <a:xfrm>
              <a:off x="-938434" y="5913341"/>
              <a:ext cx="627798" cy="576693"/>
              <a:chOff x="-938434" y="4570310"/>
              <a:chExt cx="627798" cy="576693"/>
            </a:xfrm>
          </p:grpSpPr>
          <p:grpSp>
            <p:nvGrpSpPr>
              <p:cNvPr id="28" name="Inspireren">
                <a:extLst>
                  <a:ext uri="{FF2B5EF4-FFF2-40B4-BE49-F238E27FC236}">
                    <a16:creationId xmlns:a16="http://schemas.microsoft.com/office/drawing/2014/main" id="{4F4658E8-024E-4C2A-A137-87E40F543E7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0" name="Freeform 12">
                  <a:extLst>
                    <a:ext uri="{FF2B5EF4-FFF2-40B4-BE49-F238E27FC236}">
                      <a16:creationId xmlns:a16="http://schemas.microsoft.com/office/drawing/2014/main" id="{0A380ED6-EA55-4E8F-8E0D-F6A60C31E79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1" name="Freeform 13">
                  <a:extLst>
                    <a:ext uri="{FF2B5EF4-FFF2-40B4-BE49-F238E27FC236}">
                      <a16:creationId xmlns:a16="http://schemas.microsoft.com/office/drawing/2014/main" id="{AEFCF509-68F5-4E02-BC8C-0A6ACA7AF10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2" name="Freeform 14">
                  <a:extLst>
                    <a:ext uri="{FF2B5EF4-FFF2-40B4-BE49-F238E27FC236}">
                      <a16:creationId xmlns:a16="http://schemas.microsoft.com/office/drawing/2014/main" id="{7983EB21-CE80-44BD-9D8F-9292E50A180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9" name="Tekstvak 28">
                <a:extLst>
                  <a:ext uri="{FF2B5EF4-FFF2-40B4-BE49-F238E27FC236}">
                    <a16:creationId xmlns:a16="http://schemas.microsoft.com/office/drawing/2014/main" id="{4FE6E024-20C1-41DE-ACA6-272EE41D3CA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79" name="Picture Placeholder 20">
            <a:extLst>
              <a:ext uri="{FF2B5EF4-FFF2-40B4-BE49-F238E27FC236}">
                <a16:creationId xmlns:a16="http://schemas.microsoft.com/office/drawing/2014/main" id="{EB9E30FD-F28A-4EAA-8C66-B3977909AF37}"/>
              </a:ext>
            </a:extLst>
          </p:cNvPr>
          <p:cNvSpPr>
            <a:spLocks noGrp="1"/>
          </p:cNvSpPr>
          <p:nvPr>
            <p:ph type="pic" sz="quarter" idx="14" hasCustomPrompt="1"/>
          </p:nvPr>
        </p:nvSpPr>
        <p:spPr>
          <a:xfrm>
            <a:off x="1982354"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0" name="Picture Placeholder 20">
            <a:extLst>
              <a:ext uri="{FF2B5EF4-FFF2-40B4-BE49-F238E27FC236}">
                <a16:creationId xmlns:a16="http://schemas.microsoft.com/office/drawing/2014/main" id="{61020AE3-F452-4479-B5D0-D8836B4760F9}"/>
              </a:ext>
            </a:extLst>
          </p:cNvPr>
          <p:cNvSpPr>
            <a:spLocks noGrp="1"/>
          </p:cNvSpPr>
          <p:nvPr>
            <p:ph type="pic" sz="quarter" idx="15" hasCustomPrompt="1"/>
          </p:nvPr>
        </p:nvSpPr>
        <p:spPr>
          <a:xfrm>
            <a:off x="3429721"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1" name="Picture Placeholder 20">
            <a:extLst>
              <a:ext uri="{FF2B5EF4-FFF2-40B4-BE49-F238E27FC236}">
                <a16:creationId xmlns:a16="http://schemas.microsoft.com/office/drawing/2014/main" id="{E7CFD186-9765-4EF0-BE75-8326C4FA2A37}"/>
              </a:ext>
            </a:extLst>
          </p:cNvPr>
          <p:cNvSpPr>
            <a:spLocks noGrp="1"/>
          </p:cNvSpPr>
          <p:nvPr>
            <p:ph type="pic" sz="quarter" idx="16" hasCustomPrompt="1"/>
          </p:nvPr>
        </p:nvSpPr>
        <p:spPr>
          <a:xfrm>
            <a:off x="4877088"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2" name="Picture Placeholder 20">
            <a:extLst>
              <a:ext uri="{FF2B5EF4-FFF2-40B4-BE49-F238E27FC236}">
                <a16:creationId xmlns:a16="http://schemas.microsoft.com/office/drawing/2014/main" id="{94850219-BFA0-4750-9DE1-6CED6BD85426}"/>
              </a:ext>
            </a:extLst>
          </p:cNvPr>
          <p:cNvSpPr>
            <a:spLocks noGrp="1"/>
          </p:cNvSpPr>
          <p:nvPr>
            <p:ph type="pic" sz="quarter" idx="17" hasCustomPrompt="1"/>
          </p:nvPr>
        </p:nvSpPr>
        <p:spPr>
          <a:xfrm>
            <a:off x="6324455"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3" name="Picture Placeholder 20">
            <a:extLst>
              <a:ext uri="{FF2B5EF4-FFF2-40B4-BE49-F238E27FC236}">
                <a16:creationId xmlns:a16="http://schemas.microsoft.com/office/drawing/2014/main" id="{55F3A4E6-6709-4261-A4F4-4BD73890292A}"/>
              </a:ext>
            </a:extLst>
          </p:cNvPr>
          <p:cNvSpPr>
            <a:spLocks noGrp="1"/>
          </p:cNvSpPr>
          <p:nvPr>
            <p:ph type="pic" sz="quarter" idx="18" hasCustomPrompt="1"/>
          </p:nvPr>
        </p:nvSpPr>
        <p:spPr>
          <a:xfrm>
            <a:off x="7771822"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4" name="Picture Placeholder 20">
            <a:extLst>
              <a:ext uri="{FF2B5EF4-FFF2-40B4-BE49-F238E27FC236}">
                <a16:creationId xmlns:a16="http://schemas.microsoft.com/office/drawing/2014/main" id="{A5ECDA8F-6D31-4978-B681-806E17ECBAD2}"/>
              </a:ext>
            </a:extLst>
          </p:cNvPr>
          <p:cNvSpPr>
            <a:spLocks noGrp="1"/>
          </p:cNvSpPr>
          <p:nvPr>
            <p:ph type="pic" sz="quarter" idx="19" hasCustomPrompt="1"/>
          </p:nvPr>
        </p:nvSpPr>
        <p:spPr>
          <a:xfrm>
            <a:off x="9219189"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5" name="Picture Placeholder 20">
            <a:extLst>
              <a:ext uri="{FF2B5EF4-FFF2-40B4-BE49-F238E27FC236}">
                <a16:creationId xmlns:a16="http://schemas.microsoft.com/office/drawing/2014/main" id="{273809F2-2EB0-4EC1-BD90-50BEC8990D21}"/>
              </a:ext>
            </a:extLst>
          </p:cNvPr>
          <p:cNvSpPr>
            <a:spLocks noGrp="1"/>
          </p:cNvSpPr>
          <p:nvPr>
            <p:ph type="pic" sz="quarter" idx="20" hasCustomPrompt="1"/>
          </p:nvPr>
        </p:nvSpPr>
        <p:spPr>
          <a:xfrm>
            <a:off x="10666553"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Tree>
    <p:extLst>
      <p:ext uri="{BB962C8B-B14F-4D97-AF65-F5344CB8AC3E}">
        <p14:creationId xmlns:p14="http://schemas.microsoft.com/office/powerpoint/2010/main" val="7365931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Intro">
    <p:bg>
      <p:bgPr>
        <a:solidFill>
          <a:schemeClr val="accent2"/>
        </a:solidFill>
        <a:effectLst/>
      </p:bgPr>
    </p:bg>
    <p:spTree>
      <p:nvGrpSpPr>
        <p:cNvPr id="1" name=""/>
        <p:cNvGrpSpPr/>
        <p:nvPr/>
      </p:nvGrpSpPr>
      <p:grpSpPr>
        <a:xfrm>
          <a:off x="0" y="0"/>
          <a:ext cx="0" cy="0"/>
          <a:chOff x="0" y="0"/>
          <a:chExt cx="0" cy="0"/>
        </a:xfrm>
      </p:grpSpPr>
      <p:sp>
        <p:nvSpPr>
          <p:cNvPr id="6" name="Round">
            <a:extLst>
              <a:ext uri="{FF2B5EF4-FFF2-40B4-BE49-F238E27FC236}">
                <a16:creationId xmlns:a16="http://schemas.microsoft.com/office/drawing/2014/main" id="{40952387-04E7-4C47-97CA-FF6D4B9EBECB}"/>
              </a:ext>
            </a:extLst>
          </p:cNvPr>
          <p:cNvSpPr/>
          <p:nvPr userDrawn="1"/>
        </p:nvSpPr>
        <p:spPr>
          <a:xfrm>
            <a:off x="8533173" y="2900597"/>
            <a:ext cx="772832" cy="772832"/>
          </a:xfrm>
          <a:prstGeom prst="ellipse">
            <a:avLst/>
          </a:prstGeom>
          <a:no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7" name="Stripe">
            <a:extLst>
              <a:ext uri="{FF2B5EF4-FFF2-40B4-BE49-F238E27FC236}">
                <a16:creationId xmlns:a16="http://schemas.microsoft.com/office/drawing/2014/main" id="{5538A728-1744-4E27-8223-A937D381ECF6}"/>
              </a:ext>
            </a:extLst>
          </p:cNvPr>
          <p:cNvSpPr/>
          <p:nvPr userDrawn="1"/>
        </p:nvSpPr>
        <p:spPr>
          <a:xfrm rot="2736200">
            <a:off x="9093029" y="3578532"/>
            <a:ext cx="324334" cy="145822"/>
          </a:xfrm>
          <a:prstGeom prst="mathMin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8" name="Rechthoek: afgeronde hoeken 7">
            <a:extLst>
              <a:ext uri="{FF2B5EF4-FFF2-40B4-BE49-F238E27FC236}">
                <a16:creationId xmlns:a16="http://schemas.microsoft.com/office/drawing/2014/main" id="{C399FA42-C99C-44A5-A7CD-7830C98E5CC1}"/>
              </a:ext>
            </a:extLst>
          </p:cNvPr>
          <p:cNvSpPr/>
          <p:nvPr userDrawn="1"/>
        </p:nvSpPr>
        <p:spPr>
          <a:xfrm>
            <a:off x="2024743" y="2523208"/>
            <a:ext cx="7739793" cy="1667792"/>
          </a:xfrm>
          <a:prstGeom prst="roundRect">
            <a:avLst>
              <a:gd name="adj" fmla="val 24936"/>
            </a:avLst>
          </a:prstGeom>
          <a:noFill/>
          <a:ln w="44450">
            <a:solidFill>
              <a:schemeClr val="bg1"/>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Minteken 8">
            <a:extLst>
              <a:ext uri="{FF2B5EF4-FFF2-40B4-BE49-F238E27FC236}">
                <a16:creationId xmlns:a16="http://schemas.microsoft.com/office/drawing/2014/main" id="{8EE94659-CFC9-4A50-B384-DC194BBB01CD}"/>
              </a:ext>
            </a:extLst>
          </p:cNvPr>
          <p:cNvSpPr/>
          <p:nvPr userDrawn="1"/>
        </p:nvSpPr>
        <p:spPr>
          <a:xfrm>
            <a:off x="2568706"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10" name="Tekstvak 9">
            <a:extLst>
              <a:ext uri="{FF2B5EF4-FFF2-40B4-BE49-F238E27FC236}">
                <a16:creationId xmlns:a16="http://schemas.microsoft.com/office/drawing/2014/main" id="{06CAC7B0-A879-4BE2-A760-50CD68EEFF9E}"/>
              </a:ext>
            </a:extLst>
          </p:cNvPr>
          <p:cNvSpPr txBox="1"/>
          <p:nvPr userDrawn="1"/>
        </p:nvSpPr>
        <p:spPr>
          <a:xfrm>
            <a:off x="2614425" y="3087061"/>
            <a:ext cx="5460217" cy="523220"/>
          </a:xfrm>
          <a:prstGeom prst="rect">
            <a:avLst/>
          </a:prstGeom>
          <a:noFill/>
        </p:spPr>
        <p:txBody>
          <a:bodyPr wrap="square" rtlCol="0">
            <a:spAutoFit/>
          </a:bodyPr>
          <a:lstStyle/>
          <a:p>
            <a:r>
              <a:rPr lang="nl-NL" sz="2800" dirty="0">
                <a:solidFill>
                  <a:schemeClr val="accent2"/>
                </a:solidFill>
              </a:rPr>
              <a:t>Erasmus</a:t>
            </a:r>
            <a:r>
              <a:rPr lang="nl-NL" sz="2800" baseline="0" dirty="0">
                <a:solidFill>
                  <a:schemeClr val="accent2"/>
                </a:solidFill>
              </a:rPr>
              <a:t> University Rotterdam</a:t>
            </a:r>
            <a:endParaRPr lang="nl-NL" sz="2800" dirty="0">
              <a:solidFill>
                <a:schemeClr val="accent2"/>
              </a:solidFill>
            </a:endParaRPr>
          </a:p>
        </p:txBody>
      </p:sp>
      <p:sp>
        <p:nvSpPr>
          <p:cNvPr id="21" name="Ovaal 20">
            <a:extLst>
              <a:ext uri="{FF2B5EF4-FFF2-40B4-BE49-F238E27FC236}">
                <a16:creationId xmlns:a16="http://schemas.microsoft.com/office/drawing/2014/main" id="{89B30E91-CBEB-44CE-A78A-9AC9E72E167E}"/>
              </a:ext>
            </a:extLst>
          </p:cNvPr>
          <p:cNvSpPr/>
          <p:nvPr userDrawn="1"/>
        </p:nvSpPr>
        <p:spPr>
          <a:xfrm>
            <a:off x="8536423" y="2900597"/>
            <a:ext cx="772832" cy="772832"/>
          </a:xfrm>
          <a:prstGeom prst="ellipse">
            <a:avLst/>
          </a:prstGeom>
          <a:solidFill>
            <a:schemeClr val="bg1"/>
          </a:solid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pic>
        <p:nvPicPr>
          <p:cNvPr id="22" name="Afbeelding 22" descr="Vinkje">
            <a:extLst>
              <a:ext uri="{FF2B5EF4-FFF2-40B4-BE49-F238E27FC236}">
                <a16:creationId xmlns:a16="http://schemas.microsoft.com/office/drawing/2014/main" id="{38F2B944-2D76-4D87-A685-6556EB90D75F}"/>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84766" y="3052190"/>
            <a:ext cx="469646" cy="469646"/>
          </a:xfrm>
          <a:prstGeom prst="rect">
            <a:avLst/>
          </a:prstGeom>
          <a:effectLst/>
        </p:spPr>
      </p:pic>
      <p:sp>
        <p:nvSpPr>
          <p:cNvPr id="24" name="Tekstvak 23">
            <a:extLst>
              <a:ext uri="{FF2B5EF4-FFF2-40B4-BE49-F238E27FC236}">
                <a16:creationId xmlns:a16="http://schemas.microsoft.com/office/drawing/2014/main" id="{4A748CB5-0E6E-4C38-A2FC-FE8303654C9E}"/>
              </a:ext>
            </a:extLst>
          </p:cNvPr>
          <p:cNvSpPr txBox="1"/>
          <p:nvPr userDrawn="1"/>
        </p:nvSpPr>
        <p:spPr>
          <a:xfrm>
            <a:off x="3991355" y="4908531"/>
            <a:ext cx="4330700" cy="369332"/>
          </a:xfrm>
          <a:prstGeom prst="rect">
            <a:avLst/>
          </a:prstGeom>
          <a:noFill/>
        </p:spPr>
        <p:txBody>
          <a:bodyPr wrap="square" rtlCol="0">
            <a:spAutoFit/>
          </a:bodyPr>
          <a:lstStyle/>
          <a:p>
            <a:pPr algn="ctr"/>
            <a:r>
              <a:rPr lang="nl-NL" dirty="0">
                <a:solidFill>
                  <a:schemeClr val="bg1"/>
                </a:solidFill>
              </a:rPr>
              <a:t>Zoeken …</a:t>
            </a:r>
          </a:p>
        </p:txBody>
      </p:sp>
      <p:sp>
        <p:nvSpPr>
          <p:cNvPr id="25" name="Search">
            <a:extLst>
              <a:ext uri="{FF2B5EF4-FFF2-40B4-BE49-F238E27FC236}">
                <a16:creationId xmlns:a16="http://schemas.microsoft.com/office/drawing/2014/main" id="{EA3D8A72-34E3-43CF-AEBF-863C27E9AF54}"/>
              </a:ext>
            </a:extLst>
          </p:cNvPr>
          <p:cNvSpPr txBox="1"/>
          <p:nvPr userDrawn="1"/>
        </p:nvSpPr>
        <p:spPr>
          <a:xfrm>
            <a:off x="3930650" y="4908531"/>
            <a:ext cx="4330700" cy="369332"/>
          </a:xfrm>
          <a:prstGeom prst="rect">
            <a:avLst/>
          </a:prstGeom>
          <a:noFill/>
        </p:spPr>
        <p:txBody>
          <a:bodyPr wrap="square" rtlCol="0">
            <a:spAutoFit/>
          </a:bodyPr>
          <a:lstStyle/>
          <a:p>
            <a:pPr algn="ctr"/>
            <a:r>
              <a:rPr lang="nl-NL" dirty="0">
                <a:solidFill>
                  <a:schemeClr val="bg1"/>
                </a:solidFill>
              </a:rPr>
              <a:t>Gevonden</a:t>
            </a:r>
          </a:p>
        </p:txBody>
      </p:sp>
      <p:sp>
        <p:nvSpPr>
          <p:cNvPr id="37" name="Minteken 36">
            <a:extLst>
              <a:ext uri="{FF2B5EF4-FFF2-40B4-BE49-F238E27FC236}">
                <a16:creationId xmlns:a16="http://schemas.microsoft.com/office/drawing/2014/main" id="{3A08DAC0-6C4A-4865-9402-DA0272862717}"/>
              </a:ext>
            </a:extLst>
          </p:cNvPr>
          <p:cNvSpPr/>
          <p:nvPr userDrawn="1"/>
        </p:nvSpPr>
        <p:spPr>
          <a:xfrm>
            <a:off x="7586290"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38" name="- INFO">
            <a:extLst>
              <a:ext uri="{FF2B5EF4-FFF2-40B4-BE49-F238E27FC236}">
                <a16:creationId xmlns:a16="http://schemas.microsoft.com/office/drawing/2014/main" id="{C85C330A-5512-4764-9D33-EE6C07C430C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a:t>
            </a:r>
          </a:p>
        </p:txBody>
      </p:sp>
      <p:sp>
        <p:nvSpPr>
          <p:cNvPr id="2" name="Titel 1">
            <a:extLst>
              <a:ext uri="{FF2B5EF4-FFF2-40B4-BE49-F238E27FC236}">
                <a16:creationId xmlns:a16="http://schemas.microsoft.com/office/drawing/2014/main" id="{00469069-D37A-411C-9FBB-B604CD8DC0FC}"/>
              </a:ext>
            </a:extLst>
          </p:cNvPr>
          <p:cNvSpPr>
            <a:spLocks noGrp="1"/>
          </p:cNvSpPr>
          <p:nvPr>
            <p:ph type="title" hasCustomPrompt="1"/>
          </p:nvPr>
        </p:nvSpPr>
        <p:spPr>
          <a:xfrm>
            <a:off x="-3175" y="-505137"/>
            <a:ext cx="11114087" cy="354551"/>
          </a:xfrm>
        </p:spPr>
        <p:txBody>
          <a:bodyPr/>
          <a:lstStyle>
            <a:lvl1pPr>
              <a:defRPr sz="1400"/>
            </a:lvl1pPr>
          </a:lstStyle>
          <a:p>
            <a:r>
              <a:rPr lang="nl-NL" dirty="0"/>
              <a:t>INTRO</a:t>
            </a:r>
          </a:p>
        </p:txBody>
      </p:sp>
    </p:spTree>
    <p:extLst>
      <p:ext uri="{BB962C8B-B14F-4D97-AF65-F5344CB8AC3E}">
        <p14:creationId xmlns:p14="http://schemas.microsoft.com/office/powerpoint/2010/main" val="2277082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par>
                                <p:cTn id="7" presetID="26" presetClass="emph" presetSubtype="0" fill="hold" grpId="0" nodeType="withEffect">
                                  <p:stCondLst>
                                    <p:cond delay="100"/>
                                  </p:stCondLst>
                                  <p:childTnLst>
                                    <p:animEffect transition="out" filter="fade">
                                      <p:cBhvr>
                                        <p:cTn id="8" dur="500" tmFilter="0, 0; .2, .5; .8, .5; 1, 0"/>
                                        <p:tgtEl>
                                          <p:spTgt spid="8"/>
                                        </p:tgtEl>
                                      </p:cBhvr>
                                    </p:animEffect>
                                    <p:animScale>
                                      <p:cBhvr>
                                        <p:cTn id="9" dur="250" autoRev="1" fill="hold"/>
                                        <p:tgtEl>
                                          <p:spTgt spid="8"/>
                                        </p:tgtEl>
                                      </p:cBhvr>
                                      <p:by x="105000" y="105000"/>
                                    </p:animScale>
                                  </p:childTnLst>
                                </p:cTn>
                              </p:par>
                              <p:par>
                                <p:cTn id="10" presetID="1" presetClass="exit" presetSubtype="0" fill="hold" grpId="1" nodeType="withEffect">
                                  <p:stCondLst>
                                    <p:cond delay="1000"/>
                                  </p:stCondLst>
                                  <p:childTnLst>
                                    <p:set>
                                      <p:cBhvr>
                                        <p:cTn id="11" dur="1" fill="hold">
                                          <p:stCondLst>
                                            <p:cond delay="0"/>
                                          </p:stCondLst>
                                        </p:cTn>
                                        <p:tgtEl>
                                          <p:spTgt spid="9"/>
                                        </p:tgtEl>
                                        <p:attrNameLst>
                                          <p:attrName>style.visibility</p:attrName>
                                        </p:attrNameLst>
                                      </p:cBhvr>
                                      <p:to>
                                        <p:strVal val="hidden"/>
                                      </p:to>
                                    </p:set>
                                  </p:childTnLst>
                                </p:cTn>
                              </p:par>
                              <p:par>
                                <p:cTn id="12" presetID="16" presetClass="emph" presetSubtype="0" fill="hold" grpId="0" nodeType="withEffect">
                                  <p:stCondLst>
                                    <p:cond delay="1000"/>
                                  </p:stCondLst>
                                  <p:iterate type="lt">
                                    <p:tmPct val="10556"/>
                                  </p:iterate>
                                  <p:childTnLst>
                                    <p:set>
                                      <p:cBhvr override="childStyle">
                                        <p:cTn id="13" dur="1000" fill="hold"/>
                                        <p:tgtEl>
                                          <p:spTgt spid="10"/>
                                        </p:tgtEl>
                                        <p:attrNameLst>
                                          <p:attrName>style.color</p:attrName>
                                        </p:attrNameLst>
                                      </p:cBhvr>
                                      <p:to>
                                        <p:clrVal>
                                          <a:schemeClr val="bg1"/>
                                        </p:clrVal>
                                      </p:to>
                                    </p:set>
                                    <p:set>
                                      <p:cBhvr>
                                        <p:cTn id="14" dur="1000" fill="hold"/>
                                        <p:tgtEl>
                                          <p:spTgt spid="10"/>
                                        </p:tgtEl>
                                        <p:attrNameLst>
                                          <p:attrName>fillcolor</p:attrName>
                                        </p:attrNameLst>
                                      </p:cBhvr>
                                      <p:to>
                                        <p:clrVal>
                                          <a:schemeClr val="bg1"/>
                                        </p:clrVal>
                                      </p:to>
                                    </p:set>
                                    <p:set>
                                      <p:cBhvr>
                                        <p:cTn id="15" dur="1000" fill="hold"/>
                                        <p:tgtEl>
                                          <p:spTgt spid="10"/>
                                        </p:tgtEl>
                                        <p:attrNameLst>
                                          <p:attrName>fill.type</p:attrName>
                                        </p:attrNameLst>
                                      </p:cBhvr>
                                      <p:to>
                                        <p:strVal val="solid"/>
                                      </p:to>
                                    </p:set>
                                  </p:childTnLst>
                                </p:cTn>
                              </p:par>
                              <p:par>
                                <p:cTn id="16" presetID="22" presetClass="exit" presetSubtype="4" fill="hold" grpId="0" nodeType="withEffect">
                                  <p:stCondLst>
                                    <p:cond delay="3250"/>
                                  </p:stCondLst>
                                  <p:childTnLst>
                                    <p:animEffect transition="out" filter="wipe(down)">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10" presetClass="entr" presetSubtype="0" fill="hold" grpId="0" nodeType="withEffect">
                                  <p:stCondLst>
                                    <p:cond delay="350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par>
                                <p:cTn id="22" presetID="1" presetClass="entr" presetSubtype="0" fill="hold" grpId="0" nodeType="withEffect">
                                  <p:stCondLst>
                                    <p:cond delay="3500"/>
                                  </p:stCondLst>
                                  <p:childTnLst>
                                    <p:set>
                                      <p:cBhvr>
                                        <p:cTn id="23" dur="1" fill="hold">
                                          <p:stCondLst>
                                            <p:cond delay="0"/>
                                          </p:stCondLst>
                                        </p:cTn>
                                        <p:tgtEl>
                                          <p:spTgt spid="21"/>
                                        </p:tgtEl>
                                        <p:attrNameLst>
                                          <p:attrName>style.visibility</p:attrName>
                                        </p:attrNameLst>
                                      </p:cBhvr>
                                      <p:to>
                                        <p:strVal val="visible"/>
                                      </p:to>
                                    </p:set>
                                  </p:childTnLst>
                                </p:cTn>
                              </p:par>
                              <p:par>
                                <p:cTn id="24" presetID="21" presetClass="entr" presetSubtype="1" fill="hold" grpId="1" nodeType="withEffect">
                                  <p:stCondLst>
                                    <p:cond delay="3500"/>
                                  </p:stCondLst>
                                  <p:childTnLst>
                                    <p:set>
                                      <p:cBhvr>
                                        <p:cTn id="25" dur="1" fill="hold">
                                          <p:stCondLst>
                                            <p:cond delay="0"/>
                                          </p:stCondLst>
                                        </p:cTn>
                                        <p:tgtEl>
                                          <p:spTgt spid="21"/>
                                        </p:tgtEl>
                                        <p:attrNameLst>
                                          <p:attrName>style.visibility</p:attrName>
                                        </p:attrNameLst>
                                      </p:cBhvr>
                                      <p:to>
                                        <p:strVal val="visible"/>
                                      </p:to>
                                    </p:set>
                                    <p:animEffect transition="in" filter="wheel(1)">
                                      <p:cBhvr>
                                        <p:cTn id="26" dur="500"/>
                                        <p:tgtEl>
                                          <p:spTgt spid="21"/>
                                        </p:tgtEl>
                                      </p:cBhvr>
                                    </p:animEffect>
                                  </p:childTnLst>
                                </p:cTn>
                              </p:par>
                              <p:par>
                                <p:cTn id="27" presetID="10" presetClass="exit" presetSubtype="0" fill="hold" grpId="1" nodeType="withEffect">
                                  <p:stCondLst>
                                    <p:cond delay="3500"/>
                                  </p:stCondLst>
                                  <p:childTnLst>
                                    <p:animEffect transition="out" filter="fade">
                                      <p:cBhvr>
                                        <p:cTn id="28" dur="500"/>
                                        <p:tgtEl>
                                          <p:spTgt spid="24"/>
                                        </p:tgtEl>
                                      </p:cBhvr>
                                    </p:animEffect>
                                    <p:set>
                                      <p:cBhvr>
                                        <p:cTn id="29" dur="1" fill="hold">
                                          <p:stCondLst>
                                            <p:cond delay="499"/>
                                          </p:stCondLst>
                                        </p:cTn>
                                        <p:tgtEl>
                                          <p:spTgt spid="24"/>
                                        </p:tgtEl>
                                        <p:attrNameLst>
                                          <p:attrName>style.visibility</p:attrName>
                                        </p:attrNameLst>
                                      </p:cBhvr>
                                      <p:to>
                                        <p:strVal val="hidden"/>
                                      </p:to>
                                    </p:set>
                                  </p:childTnLst>
                                </p:cTn>
                              </p:par>
                              <p:par>
                                <p:cTn id="30" presetID="23" presetClass="entr" presetSubtype="16" fill="hold" nodeType="withEffect">
                                  <p:stCondLst>
                                    <p:cond delay="4000"/>
                                  </p:stCondLst>
                                  <p:childTnLst>
                                    <p:set>
                                      <p:cBhvr>
                                        <p:cTn id="31" dur="1" fill="hold">
                                          <p:stCondLst>
                                            <p:cond delay="0"/>
                                          </p:stCondLst>
                                        </p:cTn>
                                        <p:tgtEl>
                                          <p:spTgt spid="22"/>
                                        </p:tgtEl>
                                        <p:attrNameLst>
                                          <p:attrName>style.visibility</p:attrName>
                                        </p:attrNameLst>
                                      </p:cBhvr>
                                      <p:to>
                                        <p:strVal val="visible"/>
                                      </p:to>
                                    </p:set>
                                    <p:anim calcmode="lin" valueType="num">
                                      <p:cBhvr>
                                        <p:cTn id="32" dur="250" fill="hold"/>
                                        <p:tgtEl>
                                          <p:spTgt spid="22"/>
                                        </p:tgtEl>
                                        <p:attrNameLst>
                                          <p:attrName>ppt_w</p:attrName>
                                        </p:attrNameLst>
                                      </p:cBhvr>
                                      <p:tavLst>
                                        <p:tav tm="0">
                                          <p:val>
                                            <p:fltVal val="0"/>
                                          </p:val>
                                        </p:tav>
                                        <p:tav tm="100000">
                                          <p:val>
                                            <p:strVal val="#ppt_w"/>
                                          </p:val>
                                        </p:tav>
                                      </p:tavLst>
                                    </p:anim>
                                    <p:anim calcmode="lin" valueType="num">
                                      <p:cBhvr>
                                        <p:cTn id="33" dur="250" fill="hold"/>
                                        <p:tgtEl>
                                          <p:spTgt spid="22"/>
                                        </p:tgtEl>
                                        <p:attrNameLst>
                                          <p:attrName>ppt_h</p:attrName>
                                        </p:attrNameLst>
                                      </p:cBhvr>
                                      <p:tavLst>
                                        <p:tav tm="0">
                                          <p:val>
                                            <p:fltVal val="0"/>
                                          </p:val>
                                        </p:tav>
                                        <p:tav tm="100000">
                                          <p:val>
                                            <p:strVal val="#ppt_h"/>
                                          </p:val>
                                        </p:tav>
                                      </p:tavLst>
                                    </p:anim>
                                  </p:childTnLst>
                                </p:cTn>
                              </p:par>
                              <p:par>
                                <p:cTn id="34" presetID="10" presetClass="entr" presetSubtype="0" fill="hold" grpId="0" nodeType="withEffect">
                                  <p:stCondLst>
                                    <p:cond delay="400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 presetClass="entr" presetSubtype="0" fill="hold" grpId="2" nodeType="withEffect">
                                  <p:stCondLst>
                                    <p:cond delay="4000"/>
                                  </p:stCondLst>
                                  <p:childTnLst>
                                    <p:set>
                                      <p:cBhvr>
                                        <p:cTn id="38" dur="1" fill="hold">
                                          <p:stCondLst>
                                            <p:cond delay="0"/>
                                          </p:stCondLst>
                                        </p:cTn>
                                        <p:tgtEl>
                                          <p:spTgt spid="37"/>
                                        </p:tgtEl>
                                        <p:attrNameLst>
                                          <p:attrName>style.visibility</p:attrName>
                                        </p:attrNameLst>
                                      </p:cBhvr>
                                      <p:to>
                                        <p:strVal val="visible"/>
                                      </p:to>
                                    </p:set>
                                  </p:childTnLst>
                                </p:cTn>
                              </p:par>
                              <p:par>
                                <p:cTn id="39" presetID="35" presetClass="emph" presetSubtype="0" fill="hold" grpId="0" nodeType="withEffect">
                                  <p:stCondLst>
                                    <p:cond delay="4000"/>
                                  </p:stCondLst>
                                  <p:childTnLst>
                                    <p:anim calcmode="discrete" valueType="str">
                                      <p:cBhvr>
                                        <p:cTn id="40" dur="750" fill="hold"/>
                                        <p:tgtEl>
                                          <p:spTgt spid="37"/>
                                        </p:tgtEl>
                                        <p:attrNameLst>
                                          <p:attrName>style.visibility</p:attrName>
                                        </p:attrNameLst>
                                      </p:cBhvr>
                                      <p:tavLst>
                                        <p:tav tm="0">
                                          <p:val>
                                            <p:strVal val="hidden"/>
                                          </p:val>
                                        </p:tav>
                                        <p:tav tm="50000">
                                          <p:val>
                                            <p:strVal val="visible"/>
                                          </p:val>
                                        </p:tav>
                                      </p:tavLst>
                                    </p:anim>
                                  </p:childTnLst>
                                </p:cTn>
                              </p:par>
                            </p:childTnLst>
                          </p:cTn>
                        </p:par>
                        <p:par>
                          <p:cTn id="41" fill="hold">
                            <p:stCondLst>
                              <p:cond delay="4750"/>
                            </p:stCondLst>
                            <p:childTnLst>
                              <p:par>
                                <p:cTn id="42" presetID="1" presetClass="exit" presetSubtype="0" fill="hold" grpId="1" nodeType="afterEffect">
                                  <p:stCondLst>
                                    <p:cond delay="0"/>
                                  </p:stCondLst>
                                  <p:childTnLst>
                                    <p:set>
                                      <p:cBhvr>
                                        <p:cTn id="43"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9" grpId="1" animBg="1"/>
      <p:bldP spid="10" grpId="0"/>
      <p:bldP spid="21" grpId="0" animBg="1"/>
      <p:bldP spid="21" grpId="1" animBg="1"/>
      <p:bldP spid="24" grpId="0"/>
      <p:bldP spid="24" grpId="1"/>
      <p:bldP spid="25" grpId="0"/>
      <p:bldP spid="37" grpId="0" animBg="1"/>
      <p:bldP spid="37" grpId="1" animBg="1"/>
      <p:bldP spid="37" grpId="2" animBg="1"/>
    </p:bldLst>
  </p:timing>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Intro + Outro [logo animatie]">
    <p:bg>
      <p:bgPr>
        <a:solidFill>
          <a:schemeClr val="accent2"/>
        </a:solidFill>
        <a:effectLst/>
      </p:bgPr>
    </p:bg>
    <p:spTree>
      <p:nvGrpSpPr>
        <p:cNvPr id="1" name=""/>
        <p:cNvGrpSpPr/>
        <p:nvPr/>
      </p:nvGrpSpPr>
      <p:grpSpPr>
        <a:xfrm>
          <a:off x="0" y="0"/>
          <a:ext cx="0" cy="0"/>
          <a:chOff x="0" y="0"/>
          <a:chExt cx="0" cy="0"/>
        </a:xfrm>
      </p:grpSpPr>
      <p:sp>
        <p:nvSpPr>
          <p:cNvPr id="72" name="- INFO">
            <a:extLst>
              <a:ext uri="{FF2B5EF4-FFF2-40B4-BE49-F238E27FC236}">
                <a16:creationId xmlns:a16="http://schemas.microsoft.com/office/drawing/2014/main" id="{E5B1BC93-9D57-4110-8A5B-2629A0C5A5D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 + </a:t>
            </a:r>
            <a:r>
              <a:rPr lang="nl-NL" sz="1400" b="1" cap="all" spc="0" baseline="0" dirty="0" err="1">
                <a:solidFill>
                  <a:sysClr val="windowText" lastClr="000000"/>
                </a:solidFill>
                <a:latin typeface="+mn-lt"/>
                <a:cs typeface="Calibri" panose="020F0502020204030204" pitchFamily="34" charset="0"/>
              </a:rPr>
              <a:t>outro</a:t>
            </a:r>
            <a:r>
              <a:rPr lang="nl-NL" sz="1400" b="1" cap="all" spc="0" baseline="0" dirty="0">
                <a:solidFill>
                  <a:sysClr val="windowText" lastClr="000000"/>
                </a:solidFill>
                <a:latin typeface="+mn-lt"/>
                <a:cs typeface="Calibri" panose="020F0502020204030204" pitchFamily="34" charset="0"/>
              </a:rPr>
              <a:t> [logo animatie]</a:t>
            </a:r>
          </a:p>
        </p:txBody>
      </p:sp>
      <p:grpSp>
        <p:nvGrpSpPr>
          <p:cNvPr id="40" name="Groep 39">
            <a:extLst>
              <a:ext uri="{FF2B5EF4-FFF2-40B4-BE49-F238E27FC236}">
                <a16:creationId xmlns:a16="http://schemas.microsoft.com/office/drawing/2014/main" id="{7F164FC8-464F-4218-B7DA-CD14D7ED8E11}"/>
              </a:ext>
            </a:extLst>
          </p:cNvPr>
          <p:cNvGrpSpPr/>
          <p:nvPr userDrawn="1"/>
        </p:nvGrpSpPr>
        <p:grpSpPr>
          <a:xfrm>
            <a:off x="4361097" y="2040734"/>
            <a:ext cx="2444869" cy="435851"/>
            <a:chOff x="4361097" y="2040734"/>
            <a:chExt cx="2444869" cy="435851"/>
          </a:xfrm>
        </p:grpSpPr>
        <p:sp>
          <p:nvSpPr>
            <p:cNvPr id="7" name="Vrije vorm: vorm 6">
              <a:extLst>
                <a:ext uri="{FF2B5EF4-FFF2-40B4-BE49-F238E27FC236}">
                  <a16:creationId xmlns:a16="http://schemas.microsoft.com/office/drawing/2014/main" id="{DC315016-754B-4603-BB7E-87593139F8E7}"/>
                </a:ext>
              </a:extLst>
            </p:cNvPr>
            <p:cNvSpPr/>
            <p:nvPr/>
          </p:nvSpPr>
          <p:spPr>
            <a:xfrm>
              <a:off x="4361097" y="2040734"/>
              <a:ext cx="275813" cy="429041"/>
            </a:xfrm>
            <a:custGeom>
              <a:avLst/>
              <a:gdLst>
                <a:gd name="connsiteX0" fmla="*/ 0 w 77152"/>
                <a:gd name="connsiteY0" fmla="*/ 0 h 120014"/>
                <a:gd name="connsiteX1" fmla="*/ 75248 w 77152"/>
                <a:gd name="connsiteY1" fmla="*/ 0 h 120014"/>
                <a:gd name="connsiteX2" fmla="*/ 75248 w 77152"/>
                <a:gd name="connsiteY2" fmla="*/ 24765 h 120014"/>
                <a:gd name="connsiteX3" fmla="*/ 29527 w 77152"/>
                <a:gd name="connsiteY3" fmla="*/ 24765 h 120014"/>
                <a:gd name="connsiteX4" fmla="*/ 29527 w 77152"/>
                <a:gd name="connsiteY4" fmla="*/ 46673 h 120014"/>
                <a:gd name="connsiteX5" fmla="*/ 65723 w 77152"/>
                <a:gd name="connsiteY5" fmla="*/ 46673 h 120014"/>
                <a:gd name="connsiteX6" fmla="*/ 65723 w 77152"/>
                <a:gd name="connsiteY6" fmla="*/ 71438 h 120014"/>
                <a:gd name="connsiteX7" fmla="*/ 29527 w 77152"/>
                <a:gd name="connsiteY7" fmla="*/ 71438 h 120014"/>
                <a:gd name="connsiteX8" fmla="*/ 29527 w 77152"/>
                <a:gd name="connsiteY8" fmla="*/ 95250 h 120014"/>
                <a:gd name="connsiteX9" fmla="*/ 77152 w 77152"/>
                <a:gd name="connsiteY9" fmla="*/ 95250 h 120014"/>
                <a:gd name="connsiteX10" fmla="*/ 77152 w 77152"/>
                <a:gd name="connsiteY10" fmla="*/ 120015 h 120014"/>
                <a:gd name="connsiteX11" fmla="*/ 0 w 77152"/>
                <a:gd name="connsiteY11" fmla="*/ 120015 h 120014"/>
                <a:gd name="connsiteX12" fmla="*/ 0 w 77152"/>
                <a:gd name="connsiteY12"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52" h="120014">
                  <a:moveTo>
                    <a:pt x="0" y="0"/>
                  </a:moveTo>
                  <a:lnTo>
                    <a:pt x="75248" y="0"/>
                  </a:lnTo>
                  <a:lnTo>
                    <a:pt x="75248" y="24765"/>
                  </a:lnTo>
                  <a:lnTo>
                    <a:pt x="29527" y="24765"/>
                  </a:lnTo>
                  <a:lnTo>
                    <a:pt x="29527" y="46673"/>
                  </a:lnTo>
                  <a:lnTo>
                    <a:pt x="65723" y="46673"/>
                  </a:lnTo>
                  <a:lnTo>
                    <a:pt x="65723" y="71438"/>
                  </a:lnTo>
                  <a:lnTo>
                    <a:pt x="29527" y="71438"/>
                  </a:lnTo>
                  <a:lnTo>
                    <a:pt x="29527" y="95250"/>
                  </a:lnTo>
                  <a:lnTo>
                    <a:pt x="77152" y="95250"/>
                  </a:lnTo>
                  <a:lnTo>
                    <a:pt x="77152" y="120015"/>
                  </a:lnTo>
                  <a:lnTo>
                    <a:pt x="0" y="120015"/>
                  </a:lnTo>
                  <a:lnTo>
                    <a:pt x="0" y="0"/>
                  </a:lnTo>
                  <a:close/>
                </a:path>
              </a:pathLst>
            </a:custGeom>
            <a:solidFill>
              <a:schemeClr val="bg2"/>
            </a:solidFill>
            <a:ln w="9525" cap="flat">
              <a:noFill/>
              <a:prstDash val="solid"/>
              <a:miter/>
            </a:ln>
          </p:spPr>
          <p:txBody>
            <a:bodyPr rtlCol="0" anchor="ctr"/>
            <a:lstStyle/>
            <a:p>
              <a:endParaRPr lang="nl-NL" dirty="0"/>
            </a:p>
          </p:txBody>
        </p:sp>
        <p:sp>
          <p:nvSpPr>
            <p:cNvPr id="8" name="Vrije vorm: vorm 7">
              <a:extLst>
                <a:ext uri="{FF2B5EF4-FFF2-40B4-BE49-F238E27FC236}">
                  <a16:creationId xmlns:a16="http://schemas.microsoft.com/office/drawing/2014/main" id="{97052BA1-D3EC-4D83-AA45-E15BFEF019C1}"/>
                </a:ext>
              </a:extLst>
            </p:cNvPr>
            <p:cNvSpPr/>
            <p:nvPr/>
          </p:nvSpPr>
          <p:spPr>
            <a:xfrm>
              <a:off x="4715229" y="2153101"/>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9" name="Vrije vorm: vorm 8">
              <a:extLst>
                <a:ext uri="{FF2B5EF4-FFF2-40B4-BE49-F238E27FC236}">
                  <a16:creationId xmlns:a16="http://schemas.microsoft.com/office/drawing/2014/main" id="{F02203B3-49EF-4035-B3E1-2723F26E0E96}"/>
                </a:ext>
              </a:extLst>
            </p:cNvPr>
            <p:cNvSpPr/>
            <p:nvPr/>
          </p:nvSpPr>
          <p:spPr>
            <a:xfrm>
              <a:off x="4960393" y="2153101"/>
              <a:ext cx="289433" cy="320081"/>
            </a:xfrm>
            <a:custGeom>
              <a:avLst/>
              <a:gdLst>
                <a:gd name="connsiteX0" fmla="*/ 50483 w 80962"/>
                <a:gd name="connsiteY0" fmla="*/ 34290 h 89535"/>
                <a:gd name="connsiteX1" fmla="*/ 51435 w 80962"/>
                <a:gd name="connsiteY1" fmla="*/ 34290 h 89535"/>
                <a:gd name="connsiteX2" fmla="*/ 51435 w 80962"/>
                <a:gd name="connsiteY2" fmla="*/ 32385 h 89535"/>
                <a:gd name="connsiteX3" fmla="*/ 39053 w 80962"/>
                <a:gd name="connsiteY3" fmla="*/ 22860 h 89535"/>
                <a:gd name="connsiteX4" fmla="*/ 16193 w 80962"/>
                <a:gd name="connsiteY4" fmla="*/ 31432 h 89535"/>
                <a:gd name="connsiteX5" fmla="*/ 5715 w 80962"/>
                <a:gd name="connsiteY5" fmla="*/ 11430 h 89535"/>
                <a:gd name="connsiteX6" fmla="*/ 41910 w 80962"/>
                <a:gd name="connsiteY6" fmla="*/ 0 h 89535"/>
                <a:gd name="connsiteX7" fmla="*/ 80963 w 80962"/>
                <a:gd name="connsiteY7" fmla="*/ 35243 h 89535"/>
                <a:gd name="connsiteX8" fmla="*/ 80963 w 80962"/>
                <a:gd name="connsiteY8" fmla="*/ 88582 h 89535"/>
                <a:gd name="connsiteX9" fmla="*/ 54293 w 80962"/>
                <a:gd name="connsiteY9" fmla="*/ 88582 h 89535"/>
                <a:gd name="connsiteX10" fmla="*/ 54293 w 80962"/>
                <a:gd name="connsiteY10" fmla="*/ 82868 h 89535"/>
                <a:gd name="connsiteX11" fmla="*/ 54293 w 80962"/>
                <a:gd name="connsiteY11" fmla="*/ 77153 h 89535"/>
                <a:gd name="connsiteX12" fmla="*/ 54293 w 80962"/>
                <a:gd name="connsiteY12" fmla="*/ 77153 h 89535"/>
                <a:gd name="connsiteX13" fmla="*/ 29528 w 80962"/>
                <a:gd name="connsiteY13" fmla="*/ 89535 h 89535"/>
                <a:gd name="connsiteX14" fmla="*/ 0 w 80962"/>
                <a:gd name="connsiteY14" fmla="*/ 61913 h 89535"/>
                <a:gd name="connsiteX15" fmla="*/ 50483 w 80962"/>
                <a:gd name="connsiteY15" fmla="*/ 34290 h 89535"/>
                <a:gd name="connsiteX16" fmla="*/ 37148 w 80962"/>
                <a:gd name="connsiteY16" fmla="*/ 68580 h 89535"/>
                <a:gd name="connsiteX17" fmla="*/ 51435 w 80962"/>
                <a:gd name="connsiteY17" fmla="*/ 53340 h 89535"/>
                <a:gd name="connsiteX18" fmla="*/ 51435 w 80962"/>
                <a:gd name="connsiteY18" fmla="*/ 51435 h 89535"/>
                <a:gd name="connsiteX19" fmla="*/ 48578 w 80962"/>
                <a:gd name="connsiteY19" fmla="*/ 51435 h 89535"/>
                <a:gd name="connsiteX20" fmla="*/ 28575 w 80962"/>
                <a:gd name="connsiteY20" fmla="*/ 60960 h 89535"/>
                <a:gd name="connsiteX21" fmla="*/ 37148 w 80962"/>
                <a:gd name="connsiteY21" fmla="*/ 68580 h 8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5">
                  <a:moveTo>
                    <a:pt x="50483" y="34290"/>
                  </a:moveTo>
                  <a:lnTo>
                    <a:pt x="51435" y="34290"/>
                  </a:lnTo>
                  <a:lnTo>
                    <a:pt x="51435" y="32385"/>
                  </a:lnTo>
                  <a:cubicBezTo>
                    <a:pt x="51435" y="24765"/>
                    <a:pt x="45720" y="22860"/>
                    <a:pt x="39053" y="22860"/>
                  </a:cubicBezTo>
                  <a:cubicBezTo>
                    <a:pt x="28575" y="22860"/>
                    <a:pt x="16193" y="31432"/>
                    <a:pt x="16193" y="31432"/>
                  </a:cubicBezTo>
                  <a:lnTo>
                    <a:pt x="5715" y="11430"/>
                  </a:lnTo>
                  <a:cubicBezTo>
                    <a:pt x="5715" y="11430"/>
                    <a:pt x="20955" y="0"/>
                    <a:pt x="41910" y="0"/>
                  </a:cubicBezTo>
                  <a:cubicBezTo>
                    <a:pt x="66675" y="0"/>
                    <a:pt x="80963" y="13335"/>
                    <a:pt x="80963" y="35243"/>
                  </a:cubicBezTo>
                  <a:lnTo>
                    <a:pt x="80963" y="88582"/>
                  </a:lnTo>
                  <a:lnTo>
                    <a:pt x="54293" y="88582"/>
                  </a:lnTo>
                  <a:lnTo>
                    <a:pt x="54293" y="82868"/>
                  </a:lnTo>
                  <a:cubicBezTo>
                    <a:pt x="54293" y="80010"/>
                    <a:pt x="54293" y="77153"/>
                    <a:pt x="54293" y="77153"/>
                  </a:cubicBezTo>
                  <a:lnTo>
                    <a:pt x="54293" y="77153"/>
                  </a:lnTo>
                  <a:cubicBezTo>
                    <a:pt x="54293" y="77153"/>
                    <a:pt x="47625" y="89535"/>
                    <a:pt x="29528" y="89535"/>
                  </a:cubicBezTo>
                  <a:cubicBezTo>
                    <a:pt x="13335" y="89535"/>
                    <a:pt x="0" y="79057"/>
                    <a:pt x="0" y="61913"/>
                  </a:cubicBezTo>
                  <a:cubicBezTo>
                    <a:pt x="0" y="37148"/>
                    <a:pt x="37148" y="34290"/>
                    <a:pt x="50483" y="34290"/>
                  </a:cubicBezTo>
                  <a:close/>
                  <a:moveTo>
                    <a:pt x="37148" y="68580"/>
                  </a:moveTo>
                  <a:cubicBezTo>
                    <a:pt x="44768" y="68580"/>
                    <a:pt x="51435" y="60007"/>
                    <a:pt x="51435" y="53340"/>
                  </a:cubicBezTo>
                  <a:lnTo>
                    <a:pt x="51435" y="51435"/>
                  </a:lnTo>
                  <a:lnTo>
                    <a:pt x="48578" y="51435"/>
                  </a:lnTo>
                  <a:cubicBezTo>
                    <a:pt x="39053" y="51435"/>
                    <a:pt x="28575" y="54293"/>
                    <a:pt x="28575" y="60960"/>
                  </a:cubicBezTo>
                  <a:cubicBezTo>
                    <a:pt x="29528" y="64770"/>
                    <a:pt x="31433"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10" name="Vrije vorm: vorm 9">
              <a:extLst>
                <a:ext uri="{FF2B5EF4-FFF2-40B4-BE49-F238E27FC236}">
                  <a16:creationId xmlns:a16="http://schemas.microsoft.com/office/drawing/2014/main" id="{AF00FAF7-6B45-4391-9B43-EBB2FCD293F6}"/>
                </a:ext>
              </a:extLst>
            </p:cNvPr>
            <p:cNvSpPr/>
            <p:nvPr/>
          </p:nvSpPr>
          <p:spPr>
            <a:xfrm>
              <a:off x="5311122"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2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2" y="35243"/>
                    <a:pt x="69532" y="62865"/>
                  </a:cubicBezTo>
                  <a:cubicBezTo>
                    <a:pt x="69532" y="77153"/>
                    <a:pt x="56198" y="90488"/>
                    <a:pt x="34290" y="90488"/>
                  </a:cubicBezTo>
                  <a:cubicBezTo>
                    <a:pt x="12382"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11" name="Vrije vorm: vorm 10">
              <a:extLst>
                <a:ext uri="{FF2B5EF4-FFF2-40B4-BE49-F238E27FC236}">
                  <a16:creationId xmlns:a16="http://schemas.microsoft.com/office/drawing/2014/main" id="{2BC5B4DE-CD17-4FF4-9967-E89A272C6D8D}"/>
                </a:ext>
              </a:extLst>
            </p:cNvPr>
            <p:cNvSpPr/>
            <p:nvPr/>
          </p:nvSpPr>
          <p:spPr>
            <a:xfrm>
              <a:off x="5620989" y="2153101"/>
              <a:ext cx="476716" cy="316674"/>
            </a:xfrm>
            <a:custGeom>
              <a:avLst/>
              <a:gdLst>
                <a:gd name="connsiteX0" fmla="*/ 952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2 w 133350"/>
                <a:gd name="connsiteY5" fmla="*/ 0 h 88582"/>
                <a:gd name="connsiteX6" fmla="*/ 78105 w 133350"/>
                <a:gd name="connsiteY6" fmla="*/ 14288 h 88582"/>
                <a:gd name="connsiteX7" fmla="*/ 78105 w 133350"/>
                <a:gd name="connsiteY7" fmla="*/ 14288 h 88582"/>
                <a:gd name="connsiteX8" fmla="*/ 105727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8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8 h 88582"/>
                <a:gd name="connsiteX19" fmla="*/ 45720 w 133350"/>
                <a:gd name="connsiteY19" fmla="*/ 26670 h 88582"/>
                <a:gd name="connsiteX20" fmla="*/ 29527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2" y="1905"/>
                  </a:moveTo>
                  <a:lnTo>
                    <a:pt x="28575" y="1905"/>
                  </a:lnTo>
                  <a:lnTo>
                    <a:pt x="28575" y="9525"/>
                  </a:lnTo>
                  <a:cubicBezTo>
                    <a:pt x="28575" y="12382"/>
                    <a:pt x="28575" y="15240"/>
                    <a:pt x="28575" y="15240"/>
                  </a:cubicBezTo>
                  <a:lnTo>
                    <a:pt x="28575" y="15240"/>
                  </a:lnTo>
                  <a:cubicBezTo>
                    <a:pt x="32385" y="9525"/>
                    <a:pt x="40958" y="0"/>
                    <a:pt x="54292" y="0"/>
                  </a:cubicBezTo>
                  <a:cubicBezTo>
                    <a:pt x="64770" y="0"/>
                    <a:pt x="74295" y="4763"/>
                    <a:pt x="78105" y="14288"/>
                  </a:cubicBezTo>
                  <a:lnTo>
                    <a:pt x="78105" y="14288"/>
                  </a:lnTo>
                  <a:cubicBezTo>
                    <a:pt x="82867" y="6668"/>
                    <a:pt x="92392" y="0"/>
                    <a:pt x="105727" y="0"/>
                  </a:cubicBezTo>
                  <a:cubicBezTo>
                    <a:pt x="121920" y="0"/>
                    <a:pt x="133350" y="8573"/>
                    <a:pt x="133350" y="32385"/>
                  </a:cubicBezTo>
                  <a:lnTo>
                    <a:pt x="133350" y="88582"/>
                  </a:lnTo>
                  <a:lnTo>
                    <a:pt x="104775" y="88582"/>
                  </a:lnTo>
                  <a:lnTo>
                    <a:pt x="104775" y="37148"/>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8"/>
                  </a:lnTo>
                  <a:cubicBezTo>
                    <a:pt x="52388" y="30480"/>
                    <a:pt x="51435" y="26670"/>
                    <a:pt x="45720" y="26670"/>
                  </a:cubicBezTo>
                  <a:cubicBezTo>
                    <a:pt x="36195" y="26670"/>
                    <a:pt x="32385" y="33338"/>
                    <a:pt x="29527" y="41910"/>
                  </a:cubicBezTo>
                  <a:cubicBezTo>
                    <a:pt x="28575" y="44768"/>
                    <a:pt x="28575" y="48578"/>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sp>
          <p:nvSpPr>
            <p:cNvPr id="12" name="Vrije vorm: vorm 11">
              <a:extLst>
                <a:ext uri="{FF2B5EF4-FFF2-40B4-BE49-F238E27FC236}">
                  <a16:creationId xmlns:a16="http://schemas.microsoft.com/office/drawing/2014/main" id="{0BA365A1-004C-4662-BC8D-90B21B1C10B3}"/>
                </a:ext>
              </a:extLst>
            </p:cNvPr>
            <p:cNvSpPr/>
            <p:nvPr/>
          </p:nvSpPr>
          <p:spPr>
            <a:xfrm>
              <a:off x="6182832" y="2159911"/>
              <a:ext cx="303053" cy="316674"/>
            </a:xfrm>
            <a:custGeom>
              <a:avLst/>
              <a:gdLst>
                <a:gd name="connsiteX0" fmla="*/ 0 w 84772"/>
                <a:gd name="connsiteY0" fmla="*/ 0 h 88582"/>
                <a:gd name="connsiteX1" fmla="*/ 28575 w 84772"/>
                <a:gd name="connsiteY1" fmla="*/ 0 h 88582"/>
                <a:gd name="connsiteX2" fmla="*/ 28575 w 84772"/>
                <a:gd name="connsiteY2" fmla="*/ 50482 h 88582"/>
                <a:gd name="connsiteX3" fmla="*/ 38100 w 84772"/>
                <a:gd name="connsiteY3" fmla="*/ 61913 h 88582"/>
                <a:gd name="connsiteX4" fmla="*/ 56198 w 84772"/>
                <a:gd name="connsiteY4" fmla="*/ 38100 h 88582"/>
                <a:gd name="connsiteX5" fmla="*/ 56198 w 84772"/>
                <a:gd name="connsiteY5" fmla="*/ 0 h 88582"/>
                <a:gd name="connsiteX6" fmla="*/ 84773 w 84772"/>
                <a:gd name="connsiteY6" fmla="*/ 0 h 88582"/>
                <a:gd name="connsiteX7" fmla="*/ 84773 w 84772"/>
                <a:gd name="connsiteY7" fmla="*/ 86677 h 88582"/>
                <a:gd name="connsiteX8" fmla="*/ 57150 w 84772"/>
                <a:gd name="connsiteY8" fmla="*/ 86677 h 88582"/>
                <a:gd name="connsiteX9" fmla="*/ 57150 w 84772"/>
                <a:gd name="connsiteY9" fmla="*/ 79057 h 88582"/>
                <a:gd name="connsiteX10" fmla="*/ 57150 w 84772"/>
                <a:gd name="connsiteY10" fmla="*/ 73343 h 88582"/>
                <a:gd name="connsiteX11" fmla="*/ 57150 w 84772"/>
                <a:gd name="connsiteY11" fmla="*/ 73343 h 88582"/>
                <a:gd name="connsiteX12" fmla="*/ 30480 w 84772"/>
                <a:gd name="connsiteY12" fmla="*/ 88582 h 88582"/>
                <a:gd name="connsiteX13" fmla="*/ 0 w 84772"/>
                <a:gd name="connsiteY13" fmla="*/ 56198 h 88582"/>
                <a:gd name="connsiteX14" fmla="*/ 0 w 84772"/>
                <a:gd name="connsiteY14" fmla="*/ 0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772" h="88582">
                  <a:moveTo>
                    <a:pt x="0" y="0"/>
                  </a:moveTo>
                  <a:lnTo>
                    <a:pt x="28575" y="0"/>
                  </a:lnTo>
                  <a:lnTo>
                    <a:pt x="28575" y="50482"/>
                  </a:lnTo>
                  <a:cubicBezTo>
                    <a:pt x="28575" y="58102"/>
                    <a:pt x="31433" y="61913"/>
                    <a:pt x="38100" y="61913"/>
                  </a:cubicBezTo>
                  <a:cubicBezTo>
                    <a:pt x="50483" y="61913"/>
                    <a:pt x="56198" y="51435"/>
                    <a:pt x="56198" y="38100"/>
                  </a:cubicBezTo>
                  <a:lnTo>
                    <a:pt x="56198" y="0"/>
                  </a:lnTo>
                  <a:lnTo>
                    <a:pt x="84773" y="0"/>
                  </a:lnTo>
                  <a:lnTo>
                    <a:pt x="84773" y="86677"/>
                  </a:lnTo>
                  <a:lnTo>
                    <a:pt x="57150" y="86677"/>
                  </a:lnTo>
                  <a:lnTo>
                    <a:pt x="57150" y="79057"/>
                  </a:lnTo>
                  <a:cubicBezTo>
                    <a:pt x="57150" y="76200"/>
                    <a:pt x="57150" y="73343"/>
                    <a:pt x="57150" y="73343"/>
                  </a:cubicBezTo>
                  <a:lnTo>
                    <a:pt x="57150" y="73343"/>
                  </a:lnTo>
                  <a:cubicBezTo>
                    <a:pt x="52388" y="82868"/>
                    <a:pt x="41910" y="88582"/>
                    <a:pt x="30480" y="88582"/>
                  </a:cubicBezTo>
                  <a:cubicBezTo>
                    <a:pt x="13335" y="88582"/>
                    <a:pt x="0" y="80963"/>
                    <a:pt x="0" y="56198"/>
                  </a:cubicBezTo>
                  <a:lnTo>
                    <a:pt x="0" y="0"/>
                  </a:lnTo>
                  <a:close/>
                </a:path>
              </a:pathLst>
            </a:custGeom>
            <a:solidFill>
              <a:schemeClr val="bg2"/>
            </a:solidFill>
            <a:ln w="9525" cap="flat">
              <a:noFill/>
              <a:prstDash val="solid"/>
              <a:miter/>
            </a:ln>
          </p:spPr>
          <p:txBody>
            <a:bodyPr rtlCol="0" anchor="ctr"/>
            <a:lstStyle/>
            <a:p>
              <a:endParaRPr lang="nl-NL" dirty="0"/>
            </a:p>
          </p:txBody>
        </p:sp>
        <p:sp>
          <p:nvSpPr>
            <p:cNvPr id="13" name="Vrije vorm: vorm 12">
              <a:extLst>
                <a:ext uri="{FF2B5EF4-FFF2-40B4-BE49-F238E27FC236}">
                  <a16:creationId xmlns:a16="http://schemas.microsoft.com/office/drawing/2014/main" id="{A468D9FB-9E6A-4B48-984D-96948A717B5B}"/>
                </a:ext>
              </a:extLst>
            </p:cNvPr>
            <p:cNvSpPr/>
            <p:nvPr/>
          </p:nvSpPr>
          <p:spPr>
            <a:xfrm>
              <a:off x="6557394"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grpSp>
      <p:grpSp>
        <p:nvGrpSpPr>
          <p:cNvPr id="42" name="Groep 41">
            <a:extLst>
              <a:ext uri="{FF2B5EF4-FFF2-40B4-BE49-F238E27FC236}">
                <a16:creationId xmlns:a16="http://schemas.microsoft.com/office/drawing/2014/main" id="{2EC1E8AA-E5A8-4E8B-9383-F91003EB7223}"/>
              </a:ext>
            </a:extLst>
          </p:cNvPr>
          <p:cNvGrpSpPr/>
          <p:nvPr userDrawn="1"/>
        </p:nvGrpSpPr>
        <p:grpSpPr>
          <a:xfrm>
            <a:off x="4354283" y="2687706"/>
            <a:ext cx="3033955" cy="551625"/>
            <a:chOff x="4354283" y="2687706"/>
            <a:chExt cx="3033955" cy="551625"/>
          </a:xfrm>
        </p:grpSpPr>
        <p:sp>
          <p:nvSpPr>
            <p:cNvPr id="14" name="Vrije vorm: vorm 13">
              <a:extLst>
                <a:ext uri="{FF2B5EF4-FFF2-40B4-BE49-F238E27FC236}">
                  <a16:creationId xmlns:a16="http://schemas.microsoft.com/office/drawing/2014/main" id="{EFA52198-CAC7-41AE-B161-A56F22D0E909}"/>
                </a:ext>
              </a:extLst>
            </p:cNvPr>
            <p:cNvSpPr/>
            <p:nvPr/>
          </p:nvSpPr>
          <p:spPr>
            <a:xfrm>
              <a:off x="4354283" y="2687706"/>
              <a:ext cx="360942" cy="435855"/>
            </a:xfrm>
            <a:custGeom>
              <a:avLst/>
              <a:gdLst>
                <a:gd name="connsiteX0" fmla="*/ 0 w 100965"/>
                <a:gd name="connsiteY0" fmla="*/ 0 h 121920"/>
                <a:gd name="connsiteX1" fmla="*/ 29528 w 100965"/>
                <a:gd name="connsiteY1" fmla="*/ 0 h 121920"/>
                <a:gd name="connsiteX2" fmla="*/ 29528 w 100965"/>
                <a:gd name="connsiteY2" fmla="*/ 76200 h 121920"/>
                <a:gd name="connsiteX3" fmla="*/ 50482 w 100965"/>
                <a:gd name="connsiteY3" fmla="*/ 95250 h 121920"/>
                <a:gd name="connsiteX4" fmla="*/ 71438 w 100965"/>
                <a:gd name="connsiteY4" fmla="*/ 76200 h 121920"/>
                <a:gd name="connsiteX5" fmla="*/ 71438 w 100965"/>
                <a:gd name="connsiteY5" fmla="*/ 0 h 121920"/>
                <a:gd name="connsiteX6" fmla="*/ 100965 w 100965"/>
                <a:gd name="connsiteY6" fmla="*/ 0 h 121920"/>
                <a:gd name="connsiteX7" fmla="*/ 100965 w 100965"/>
                <a:gd name="connsiteY7" fmla="*/ 76200 h 121920"/>
                <a:gd name="connsiteX8" fmla="*/ 51435 w 100965"/>
                <a:gd name="connsiteY8" fmla="*/ 121920 h 121920"/>
                <a:gd name="connsiteX9" fmla="*/ 953 w 100965"/>
                <a:gd name="connsiteY9" fmla="*/ 76200 h 121920"/>
                <a:gd name="connsiteX10" fmla="*/ 953 w 100965"/>
                <a:gd name="connsiteY10" fmla="*/ 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65" h="121920">
                  <a:moveTo>
                    <a:pt x="0" y="0"/>
                  </a:moveTo>
                  <a:lnTo>
                    <a:pt x="29528" y="0"/>
                  </a:lnTo>
                  <a:lnTo>
                    <a:pt x="29528" y="76200"/>
                  </a:lnTo>
                  <a:cubicBezTo>
                    <a:pt x="29528" y="88582"/>
                    <a:pt x="38100" y="95250"/>
                    <a:pt x="50482" y="95250"/>
                  </a:cubicBezTo>
                  <a:cubicBezTo>
                    <a:pt x="62865" y="95250"/>
                    <a:pt x="71438" y="88582"/>
                    <a:pt x="71438" y="76200"/>
                  </a:cubicBezTo>
                  <a:lnTo>
                    <a:pt x="71438" y="0"/>
                  </a:lnTo>
                  <a:lnTo>
                    <a:pt x="100965" y="0"/>
                  </a:lnTo>
                  <a:lnTo>
                    <a:pt x="100965" y="76200"/>
                  </a:lnTo>
                  <a:cubicBezTo>
                    <a:pt x="100965" y="102870"/>
                    <a:pt x="80963" y="121920"/>
                    <a:pt x="51435" y="121920"/>
                  </a:cubicBezTo>
                  <a:cubicBezTo>
                    <a:pt x="20955" y="121920"/>
                    <a:pt x="953" y="102870"/>
                    <a:pt x="953" y="76200"/>
                  </a:cubicBezTo>
                  <a:lnTo>
                    <a:pt x="953" y="0"/>
                  </a:lnTo>
                  <a:close/>
                </a:path>
              </a:pathLst>
            </a:custGeom>
            <a:solidFill>
              <a:schemeClr val="bg2"/>
            </a:solidFill>
            <a:ln w="9525" cap="flat">
              <a:noFill/>
              <a:prstDash val="solid"/>
              <a:miter/>
            </a:ln>
          </p:spPr>
          <p:txBody>
            <a:bodyPr rtlCol="0" anchor="ctr"/>
            <a:lstStyle/>
            <a:p>
              <a:endParaRPr lang="nl-NL" dirty="0"/>
            </a:p>
          </p:txBody>
        </p:sp>
        <p:sp>
          <p:nvSpPr>
            <p:cNvPr id="15" name="Vrije vorm: vorm 14">
              <a:extLst>
                <a:ext uri="{FF2B5EF4-FFF2-40B4-BE49-F238E27FC236}">
                  <a16:creationId xmlns:a16="http://schemas.microsoft.com/office/drawing/2014/main" id="{3F20BB96-9381-47D5-ABBA-4C1F3DEF845E}"/>
                </a:ext>
              </a:extLst>
            </p:cNvPr>
            <p:cNvSpPr/>
            <p:nvPr/>
          </p:nvSpPr>
          <p:spPr>
            <a:xfrm>
              <a:off x="4807165" y="2800073"/>
              <a:ext cx="309864" cy="316674"/>
            </a:xfrm>
            <a:custGeom>
              <a:avLst/>
              <a:gdLst>
                <a:gd name="connsiteX0" fmla="*/ 0 w 86677"/>
                <a:gd name="connsiteY0" fmla="*/ 1905 h 88582"/>
                <a:gd name="connsiteX1" fmla="*/ 27623 w 86677"/>
                <a:gd name="connsiteY1" fmla="*/ 1905 h 88582"/>
                <a:gd name="connsiteX2" fmla="*/ 27623 w 86677"/>
                <a:gd name="connsiteY2" fmla="*/ 9525 h 88582"/>
                <a:gd name="connsiteX3" fmla="*/ 27623 w 86677"/>
                <a:gd name="connsiteY3" fmla="*/ 15240 h 88582"/>
                <a:gd name="connsiteX4" fmla="*/ 27623 w 86677"/>
                <a:gd name="connsiteY4" fmla="*/ 15240 h 88582"/>
                <a:gd name="connsiteX5" fmla="*/ 55245 w 86677"/>
                <a:gd name="connsiteY5" fmla="*/ 0 h 88582"/>
                <a:gd name="connsiteX6" fmla="*/ 86678 w 86677"/>
                <a:gd name="connsiteY6" fmla="*/ 32385 h 88582"/>
                <a:gd name="connsiteX7" fmla="*/ 86678 w 86677"/>
                <a:gd name="connsiteY7" fmla="*/ 88582 h 88582"/>
                <a:gd name="connsiteX8" fmla="*/ 58103 w 86677"/>
                <a:gd name="connsiteY8" fmla="*/ 88582 h 88582"/>
                <a:gd name="connsiteX9" fmla="*/ 58103 w 86677"/>
                <a:gd name="connsiteY9" fmla="*/ 38100 h 88582"/>
                <a:gd name="connsiteX10" fmla="*/ 48578 w 86677"/>
                <a:gd name="connsiteY10" fmla="*/ 26670 h 88582"/>
                <a:gd name="connsiteX11" fmla="*/ 31433 w 86677"/>
                <a:gd name="connsiteY11" fmla="*/ 39053 h 88582"/>
                <a:gd name="connsiteX12" fmla="*/ 29528 w 86677"/>
                <a:gd name="connsiteY12" fmla="*/ 50482 h 88582"/>
                <a:gd name="connsiteX13" fmla="*/ 29528 w 86677"/>
                <a:gd name="connsiteY13" fmla="*/ 88582 h 88582"/>
                <a:gd name="connsiteX14" fmla="*/ 953 w 86677"/>
                <a:gd name="connsiteY14" fmla="*/ 88582 h 88582"/>
                <a:gd name="connsiteX15" fmla="*/ 953 w 86677"/>
                <a:gd name="connsiteY15"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677" h="88582">
                  <a:moveTo>
                    <a:pt x="0" y="1905"/>
                  </a:moveTo>
                  <a:lnTo>
                    <a:pt x="27623" y="1905"/>
                  </a:lnTo>
                  <a:lnTo>
                    <a:pt x="27623" y="9525"/>
                  </a:lnTo>
                  <a:cubicBezTo>
                    <a:pt x="27623" y="12382"/>
                    <a:pt x="27623" y="15240"/>
                    <a:pt x="27623" y="15240"/>
                  </a:cubicBezTo>
                  <a:lnTo>
                    <a:pt x="27623" y="15240"/>
                  </a:lnTo>
                  <a:cubicBezTo>
                    <a:pt x="31433" y="8573"/>
                    <a:pt x="40005" y="0"/>
                    <a:pt x="55245" y="0"/>
                  </a:cubicBezTo>
                  <a:cubicBezTo>
                    <a:pt x="72390" y="0"/>
                    <a:pt x="86678" y="7620"/>
                    <a:pt x="86678" y="32385"/>
                  </a:cubicBezTo>
                  <a:lnTo>
                    <a:pt x="86678" y="88582"/>
                  </a:lnTo>
                  <a:lnTo>
                    <a:pt x="58103" y="88582"/>
                  </a:lnTo>
                  <a:lnTo>
                    <a:pt x="58103" y="38100"/>
                  </a:lnTo>
                  <a:cubicBezTo>
                    <a:pt x="58103" y="30480"/>
                    <a:pt x="55245" y="26670"/>
                    <a:pt x="48578" y="26670"/>
                  </a:cubicBezTo>
                  <a:cubicBezTo>
                    <a:pt x="40005" y="26670"/>
                    <a:pt x="34290" y="31432"/>
                    <a:pt x="31433" y="39053"/>
                  </a:cubicBezTo>
                  <a:cubicBezTo>
                    <a:pt x="30480" y="42863"/>
                    <a:pt x="29528" y="46673"/>
                    <a:pt x="29528" y="50482"/>
                  </a:cubicBezTo>
                  <a:lnTo>
                    <a:pt x="29528" y="88582"/>
                  </a:lnTo>
                  <a:lnTo>
                    <a:pt x="953" y="88582"/>
                  </a:lnTo>
                  <a:lnTo>
                    <a:pt x="953" y="1905"/>
                  </a:lnTo>
                  <a:close/>
                </a:path>
              </a:pathLst>
            </a:custGeom>
            <a:solidFill>
              <a:schemeClr val="bg2"/>
            </a:solidFill>
            <a:ln w="9525" cap="flat">
              <a:noFill/>
              <a:prstDash val="solid"/>
              <a:miter/>
            </a:ln>
          </p:spPr>
          <p:txBody>
            <a:bodyPr rtlCol="0" anchor="ctr"/>
            <a:lstStyle/>
            <a:p>
              <a:endParaRPr lang="nl-NL" dirty="0"/>
            </a:p>
          </p:txBody>
        </p:sp>
        <p:sp>
          <p:nvSpPr>
            <p:cNvPr id="16" name="Vrije vorm: vorm 15">
              <a:extLst>
                <a:ext uri="{FF2B5EF4-FFF2-40B4-BE49-F238E27FC236}">
                  <a16:creationId xmlns:a16="http://schemas.microsoft.com/office/drawing/2014/main" id="{F0B93A72-5783-4E75-809F-9CC49065B4E5}"/>
                </a:ext>
              </a:extLst>
            </p:cNvPr>
            <p:cNvSpPr/>
            <p:nvPr/>
          </p:nvSpPr>
          <p:spPr>
            <a:xfrm>
              <a:off x="5198752" y="2687706"/>
              <a:ext cx="105557" cy="429041"/>
            </a:xfrm>
            <a:custGeom>
              <a:avLst/>
              <a:gdLst>
                <a:gd name="connsiteX0" fmla="*/ 0 w 29527"/>
                <a:gd name="connsiteY0" fmla="*/ 33338 h 120014"/>
                <a:gd name="connsiteX1" fmla="*/ 28575 w 29527"/>
                <a:gd name="connsiteY1" fmla="*/ 33338 h 120014"/>
                <a:gd name="connsiteX2" fmla="*/ 28575 w 29527"/>
                <a:gd name="connsiteY2" fmla="*/ 120015 h 120014"/>
                <a:gd name="connsiteX3" fmla="*/ 0 w 29527"/>
                <a:gd name="connsiteY3" fmla="*/ 120015 h 120014"/>
                <a:gd name="connsiteX4" fmla="*/ 0 w 29527"/>
                <a:gd name="connsiteY4" fmla="*/ 33338 h 120014"/>
                <a:gd name="connsiteX5" fmla="*/ 953 w 29527"/>
                <a:gd name="connsiteY5" fmla="*/ 0 h 120014"/>
                <a:gd name="connsiteX6" fmla="*/ 29528 w 29527"/>
                <a:gd name="connsiteY6" fmla="*/ 0 h 120014"/>
                <a:gd name="connsiteX7" fmla="*/ 29528 w 29527"/>
                <a:gd name="connsiteY7" fmla="*/ 22860 h 120014"/>
                <a:gd name="connsiteX8" fmla="*/ 953 w 29527"/>
                <a:gd name="connsiteY8" fmla="*/ 22860 h 120014"/>
                <a:gd name="connsiteX9" fmla="*/ 953 w 29527"/>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 h="120014">
                  <a:moveTo>
                    <a:pt x="0" y="33338"/>
                  </a:moveTo>
                  <a:lnTo>
                    <a:pt x="28575" y="33338"/>
                  </a:lnTo>
                  <a:lnTo>
                    <a:pt x="28575" y="120015"/>
                  </a:lnTo>
                  <a:lnTo>
                    <a:pt x="0" y="120015"/>
                  </a:lnTo>
                  <a:lnTo>
                    <a:pt x="0" y="33338"/>
                  </a:lnTo>
                  <a:close/>
                  <a:moveTo>
                    <a:pt x="953" y="0"/>
                  </a:moveTo>
                  <a:lnTo>
                    <a:pt x="29528" y="0"/>
                  </a:lnTo>
                  <a:lnTo>
                    <a:pt x="29528" y="22860"/>
                  </a:lnTo>
                  <a:lnTo>
                    <a:pt x="953" y="22860"/>
                  </a:lnTo>
                  <a:lnTo>
                    <a:pt x="953" y="0"/>
                  </a:lnTo>
                  <a:close/>
                </a:path>
              </a:pathLst>
            </a:custGeom>
            <a:solidFill>
              <a:schemeClr val="bg2"/>
            </a:solidFill>
            <a:ln w="9525" cap="flat">
              <a:noFill/>
              <a:prstDash val="solid"/>
              <a:miter/>
            </a:ln>
          </p:spPr>
          <p:txBody>
            <a:bodyPr rtlCol="0" anchor="ctr"/>
            <a:lstStyle/>
            <a:p>
              <a:endParaRPr lang="nl-NL" dirty="0"/>
            </a:p>
          </p:txBody>
        </p:sp>
        <p:sp>
          <p:nvSpPr>
            <p:cNvPr id="17" name="Vrije vorm: vorm 16">
              <a:extLst>
                <a:ext uri="{FF2B5EF4-FFF2-40B4-BE49-F238E27FC236}">
                  <a16:creationId xmlns:a16="http://schemas.microsoft.com/office/drawing/2014/main" id="{2C954D20-9FDD-47FC-B3FF-2CC53DA94EE3}"/>
                </a:ext>
              </a:extLst>
            </p:cNvPr>
            <p:cNvSpPr/>
            <p:nvPr/>
          </p:nvSpPr>
          <p:spPr>
            <a:xfrm>
              <a:off x="5351983" y="2806883"/>
              <a:ext cx="337105" cy="309864"/>
            </a:xfrm>
            <a:custGeom>
              <a:avLst/>
              <a:gdLst>
                <a:gd name="connsiteX0" fmla="*/ 0 w 94297"/>
                <a:gd name="connsiteY0" fmla="*/ 0 h 86677"/>
                <a:gd name="connsiteX1" fmla="*/ 30480 w 94297"/>
                <a:gd name="connsiteY1" fmla="*/ 0 h 86677"/>
                <a:gd name="connsiteX2" fmla="*/ 43815 w 94297"/>
                <a:gd name="connsiteY2" fmla="*/ 45720 h 86677"/>
                <a:gd name="connsiteX3" fmla="*/ 46673 w 94297"/>
                <a:gd name="connsiteY3" fmla="*/ 60960 h 86677"/>
                <a:gd name="connsiteX4" fmla="*/ 46673 w 94297"/>
                <a:gd name="connsiteY4" fmla="*/ 60960 h 86677"/>
                <a:gd name="connsiteX5" fmla="*/ 49530 w 94297"/>
                <a:gd name="connsiteY5" fmla="*/ 45720 h 86677"/>
                <a:gd name="connsiteX6" fmla="*/ 62865 w 94297"/>
                <a:gd name="connsiteY6" fmla="*/ 0 h 86677"/>
                <a:gd name="connsiteX7" fmla="*/ 94298 w 94297"/>
                <a:gd name="connsiteY7" fmla="*/ 0 h 86677"/>
                <a:gd name="connsiteX8" fmla="*/ 65723 w 94297"/>
                <a:gd name="connsiteY8" fmla="*/ 86677 h 86677"/>
                <a:gd name="connsiteX9" fmla="*/ 30480 w 94297"/>
                <a:gd name="connsiteY9" fmla="*/ 86677 h 86677"/>
                <a:gd name="connsiteX10" fmla="*/ 0 w 94297"/>
                <a:gd name="connsiteY10" fmla="*/ 0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297" h="86677">
                  <a:moveTo>
                    <a:pt x="0" y="0"/>
                  </a:moveTo>
                  <a:lnTo>
                    <a:pt x="30480" y="0"/>
                  </a:lnTo>
                  <a:lnTo>
                    <a:pt x="43815" y="45720"/>
                  </a:lnTo>
                  <a:cubicBezTo>
                    <a:pt x="45720" y="51435"/>
                    <a:pt x="46673" y="60960"/>
                    <a:pt x="46673" y="60960"/>
                  </a:cubicBezTo>
                  <a:lnTo>
                    <a:pt x="46673" y="60960"/>
                  </a:lnTo>
                  <a:cubicBezTo>
                    <a:pt x="46673" y="60960"/>
                    <a:pt x="48577" y="51435"/>
                    <a:pt x="49530" y="45720"/>
                  </a:cubicBezTo>
                  <a:lnTo>
                    <a:pt x="62865" y="0"/>
                  </a:lnTo>
                  <a:lnTo>
                    <a:pt x="94298" y="0"/>
                  </a:lnTo>
                  <a:lnTo>
                    <a:pt x="65723" y="86677"/>
                  </a:lnTo>
                  <a:lnTo>
                    <a:pt x="30480" y="86677"/>
                  </a:lnTo>
                  <a:lnTo>
                    <a:pt x="0" y="0"/>
                  </a:lnTo>
                  <a:close/>
                </a:path>
              </a:pathLst>
            </a:custGeom>
            <a:solidFill>
              <a:schemeClr val="bg2"/>
            </a:solidFill>
            <a:ln w="9525" cap="flat">
              <a:noFill/>
              <a:prstDash val="solid"/>
              <a:miter/>
            </a:ln>
          </p:spPr>
          <p:txBody>
            <a:bodyPr rtlCol="0" anchor="ctr"/>
            <a:lstStyle/>
            <a:p>
              <a:endParaRPr lang="nl-NL" dirty="0"/>
            </a:p>
          </p:txBody>
        </p:sp>
        <p:sp>
          <p:nvSpPr>
            <p:cNvPr id="18" name="Vrije vorm: vorm 17">
              <a:extLst>
                <a:ext uri="{FF2B5EF4-FFF2-40B4-BE49-F238E27FC236}">
                  <a16:creationId xmlns:a16="http://schemas.microsoft.com/office/drawing/2014/main" id="{A8E5AB73-6690-4594-B7E7-AC8B77DCE8C4}"/>
                </a:ext>
              </a:extLst>
            </p:cNvPr>
            <p:cNvSpPr/>
            <p:nvPr/>
          </p:nvSpPr>
          <p:spPr>
            <a:xfrm>
              <a:off x="5716333" y="2800073"/>
              <a:ext cx="306460" cy="320077"/>
            </a:xfrm>
            <a:custGeom>
              <a:avLst/>
              <a:gdLst>
                <a:gd name="connsiteX0" fmla="*/ 45720 w 85725"/>
                <a:gd name="connsiteY0" fmla="*/ 0 h 89534"/>
                <a:gd name="connsiteX1" fmla="*/ 85725 w 85725"/>
                <a:gd name="connsiteY1" fmla="*/ 41910 h 89534"/>
                <a:gd name="connsiteX2" fmla="*/ 84772 w 85725"/>
                <a:gd name="connsiteY2" fmla="*/ 50482 h 89534"/>
                <a:gd name="connsiteX3" fmla="*/ 30480 w 85725"/>
                <a:gd name="connsiteY3" fmla="*/ 50482 h 89534"/>
                <a:gd name="connsiteX4" fmla="*/ 50482 w 85725"/>
                <a:gd name="connsiteY4" fmla="*/ 65723 h 89534"/>
                <a:gd name="connsiteX5" fmla="*/ 74295 w 85725"/>
                <a:gd name="connsiteY5" fmla="*/ 57150 h 89534"/>
                <a:gd name="connsiteX6" fmla="*/ 84772 w 85725"/>
                <a:gd name="connsiteY6" fmla="*/ 77153 h 89534"/>
                <a:gd name="connsiteX7" fmla="*/ 47625 w 85725"/>
                <a:gd name="connsiteY7" fmla="*/ 89535 h 89534"/>
                <a:gd name="connsiteX8" fmla="*/ 0 w 85725"/>
                <a:gd name="connsiteY8" fmla="*/ 43815 h 89534"/>
                <a:gd name="connsiteX9" fmla="*/ 45720 w 85725"/>
                <a:gd name="connsiteY9" fmla="*/ 0 h 89534"/>
                <a:gd name="connsiteX10" fmla="*/ 56197 w 85725"/>
                <a:gd name="connsiteY10" fmla="*/ 34290 h 89534"/>
                <a:gd name="connsiteX11" fmla="*/ 44767 w 85725"/>
                <a:gd name="connsiteY11" fmla="*/ 21907 h 89534"/>
                <a:gd name="connsiteX12" fmla="*/ 30480 w 85725"/>
                <a:gd name="connsiteY12" fmla="*/ 34290 h 89534"/>
                <a:gd name="connsiteX13" fmla="*/ 56197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8"/>
                    <a:pt x="85725" y="41910"/>
                  </a:cubicBezTo>
                  <a:cubicBezTo>
                    <a:pt x="85725" y="44768"/>
                    <a:pt x="84772" y="50482"/>
                    <a:pt x="84772" y="50482"/>
                  </a:cubicBezTo>
                  <a:lnTo>
                    <a:pt x="30480" y="50482"/>
                  </a:lnTo>
                  <a:cubicBezTo>
                    <a:pt x="32385" y="60960"/>
                    <a:pt x="40957" y="65723"/>
                    <a:pt x="50482" y="65723"/>
                  </a:cubicBezTo>
                  <a:cubicBezTo>
                    <a:pt x="62865" y="65723"/>
                    <a:pt x="74295" y="57150"/>
                    <a:pt x="74295" y="57150"/>
                  </a:cubicBezTo>
                  <a:lnTo>
                    <a:pt x="84772" y="77153"/>
                  </a:lnTo>
                  <a:cubicBezTo>
                    <a:pt x="84772" y="77153"/>
                    <a:pt x="70485" y="89535"/>
                    <a:pt x="47625" y="89535"/>
                  </a:cubicBezTo>
                  <a:cubicBezTo>
                    <a:pt x="17145" y="89535"/>
                    <a:pt x="0" y="67628"/>
                    <a:pt x="0" y="43815"/>
                  </a:cubicBezTo>
                  <a:cubicBezTo>
                    <a:pt x="952" y="20003"/>
                    <a:pt x="18097" y="0"/>
                    <a:pt x="45720" y="0"/>
                  </a:cubicBezTo>
                  <a:close/>
                  <a:moveTo>
                    <a:pt x="56197" y="34290"/>
                  </a:moveTo>
                  <a:cubicBezTo>
                    <a:pt x="56197" y="27623"/>
                    <a:pt x="51435" y="21907"/>
                    <a:pt x="44767" y="21907"/>
                  </a:cubicBezTo>
                  <a:cubicBezTo>
                    <a:pt x="36195" y="21907"/>
                    <a:pt x="32385" y="27623"/>
                    <a:pt x="30480" y="34290"/>
                  </a:cubicBezTo>
                  <a:lnTo>
                    <a:pt x="56197" y="34290"/>
                  </a:lnTo>
                  <a:close/>
                </a:path>
              </a:pathLst>
            </a:custGeom>
            <a:solidFill>
              <a:schemeClr val="bg2"/>
            </a:solidFill>
            <a:ln w="9525" cap="flat">
              <a:noFill/>
              <a:prstDash val="solid"/>
              <a:miter/>
            </a:ln>
          </p:spPr>
          <p:txBody>
            <a:bodyPr rtlCol="0" anchor="ctr"/>
            <a:lstStyle/>
            <a:p>
              <a:endParaRPr lang="nl-NL" dirty="0"/>
            </a:p>
          </p:txBody>
        </p:sp>
        <p:sp>
          <p:nvSpPr>
            <p:cNvPr id="19" name="Vrije vorm: vorm 18">
              <a:extLst>
                <a:ext uri="{FF2B5EF4-FFF2-40B4-BE49-F238E27FC236}">
                  <a16:creationId xmlns:a16="http://schemas.microsoft.com/office/drawing/2014/main" id="{88A82032-3B94-4D7E-BF31-F922F7792FF3}"/>
                </a:ext>
              </a:extLst>
            </p:cNvPr>
            <p:cNvSpPr/>
            <p:nvPr/>
          </p:nvSpPr>
          <p:spPr>
            <a:xfrm>
              <a:off x="6090895" y="2800073"/>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20" name="Vrije vorm: vorm 19">
              <a:extLst>
                <a:ext uri="{FF2B5EF4-FFF2-40B4-BE49-F238E27FC236}">
                  <a16:creationId xmlns:a16="http://schemas.microsoft.com/office/drawing/2014/main" id="{68C6D5C1-EF2A-450D-A305-DAE3F8EA246F}"/>
                </a:ext>
              </a:extLst>
            </p:cNvPr>
            <p:cNvSpPr/>
            <p:nvPr/>
          </p:nvSpPr>
          <p:spPr>
            <a:xfrm>
              <a:off x="6339467" y="2800073"/>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21" name="Vrije vorm: vorm 20">
              <a:extLst>
                <a:ext uri="{FF2B5EF4-FFF2-40B4-BE49-F238E27FC236}">
                  <a16:creationId xmlns:a16="http://schemas.microsoft.com/office/drawing/2014/main" id="{EFAAAF49-AAC4-42B1-B5AC-CBEC5DF462B4}"/>
                </a:ext>
              </a:extLst>
            </p:cNvPr>
            <p:cNvSpPr/>
            <p:nvPr/>
          </p:nvSpPr>
          <p:spPr>
            <a:xfrm>
              <a:off x="6656144" y="2687706"/>
              <a:ext cx="102153" cy="429041"/>
            </a:xfrm>
            <a:custGeom>
              <a:avLst/>
              <a:gdLst>
                <a:gd name="connsiteX0" fmla="*/ 0 w 28575"/>
                <a:gd name="connsiteY0" fmla="*/ 33338 h 120014"/>
                <a:gd name="connsiteX1" fmla="*/ 28575 w 28575"/>
                <a:gd name="connsiteY1" fmla="*/ 33338 h 120014"/>
                <a:gd name="connsiteX2" fmla="*/ 28575 w 28575"/>
                <a:gd name="connsiteY2" fmla="*/ 120015 h 120014"/>
                <a:gd name="connsiteX3" fmla="*/ 0 w 28575"/>
                <a:gd name="connsiteY3" fmla="*/ 120015 h 120014"/>
                <a:gd name="connsiteX4" fmla="*/ 0 w 28575"/>
                <a:gd name="connsiteY4" fmla="*/ 33338 h 120014"/>
                <a:gd name="connsiteX5" fmla="*/ 0 w 28575"/>
                <a:gd name="connsiteY5" fmla="*/ 0 h 120014"/>
                <a:gd name="connsiteX6" fmla="*/ 28575 w 28575"/>
                <a:gd name="connsiteY6" fmla="*/ 0 h 120014"/>
                <a:gd name="connsiteX7" fmla="*/ 28575 w 28575"/>
                <a:gd name="connsiteY7" fmla="*/ 22860 h 120014"/>
                <a:gd name="connsiteX8" fmla="*/ 0 w 28575"/>
                <a:gd name="connsiteY8" fmla="*/ 22860 h 120014"/>
                <a:gd name="connsiteX9" fmla="*/ 0 w 28575"/>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120014">
                  <a:moveTo>
                    <a:pt x="0" y="33338"/>
                  </a:moveTo>
                  <a:lnTo>
                    <a:pt x="28575" y="33338"/>
                  </a:lnTo>
                  <a:lnTo>
                    <a:pt x="28575" y="120015"/>
                  </a:lnTo>
                  <a:lnTo>
                    <a:pt x="0" y="120015"/>
                  </a:lnTo>
                  <a:lnTo>
                    <a:pt x="0" y="33338"/>
                  </a:lnTo>
                  <a:close/>
                  <a:moveTo>
                    <a:pt x="0" y="0"/>
                  </a:moveTo>
                  <a:lnTo>
                    <a:pt x="28575" y="0"/>
                  </a:lnTo>
                  <a:lnTo>
                    <a:pt x="28575" y="22860"/>
                  </a:lnTo>
                  <a:lnTo>
                    <a:pt x="0" y="22860"/>
                  </a:lnTo>
                  <a:lnTo>
                    <a:pt x="0" y="0"/>
                  </a:lnTo>
                  <a:close/>
                </a:path>
              </a:pathLst>
            </a:custGeom>
            <a:solidFill>
              <a:schemeClr val="bg2"/>
            </a:solidFill>
            <a:ln w="9525" cap="flat">
              <a:noFill/>
              <a:prstDash val="solid"/>
              <a:miter/>
            </a:ln>
          </p:spPr>
          <p:txBody>
            <a:bodyPr rtlCol="0" anchor="ctr"/>
            <a:lstStyle/>
            <a:p>
              <a:endParaRPr lang="nl-NL" dirty="0"/>
            </a:p>
          </p:txBody>
        </p:sp>
        <p:sp>
          <p:nvSpPr>
            <p:cNvPr id="22" name="Vrije vorm: vorm 21">
              <a:extLst>
                <a:ext uri="{FF2B5EF4-FFF2-40B4-BE49-F238E27FC236}">
                  <a16:creationId xmlns:a16="http://schemas.microsoft.com/office/drawing/2014/main" id="{6E7E083A-B961-49A2-A4A3-766962A5439C}"/>
                </a:ext>
              </a:extLst>
            </p:cNvPr>
            <p:cNvSpPr/>
            <p:nvPr/>
          </p:nvSpPr>
          <p:spPr>
            <a:xfrm>
              <a:off x="6822993" y="2725160"/>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7"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3" name="Vrije vorm: vorm 22">
              <a:extLst>
                <a:ext uri="{FF2B5EF4-FFF2-40B4-BE49-F238E27FC236}">
                  <a16:creationId xmlns:a16="http://schemas.microsoft.com/office/drawing/2014/main" id="{EE5D4C6F-AF62-4406-B434-6D5FEC982072}"/>
                </a:ext>
              </a:extLst>
            </p:cNvPr>
            <p:cNvSpPr/>
            <p:nvPr/>
          </p:nvSpPr>
          <p:spPr>
            <a:xfrm>
              <a:off x="7057944" y="2806883"/>
              <a:ext cx="330294" cy="432448"/>
            </a:xfrm>
            <a:custGeom>
              <a:avLst/>
              <a:gdLst>
                <a:gd name="connsiteX0" fmla="*/ 12383 w 92392"/>
                <a:gd name="connsiteY0" fmla="*/ 94298 h 120967"/>
                <a:gd name="connsiteX1" fmla="*/ 20955 w 92392"/>
                <a:gd name="connsiteY1" fmla="*/ 97155 h 120967"/>
                <a:gd name="connsiteX2" fmla="*/ 35243 w 92392"/>
                <a:gd name="connsiteY2" fmla="*/ 88583 h 120967"/>
                <a:gd name="connsiteX3" fmla="*/ 37148 w 92392"/>
                <a:gd name="connsiteY3" fmla="*/ 84773 h 120967"/>
                <a:gd name="connsiteX4" fmla="*/ 0 w 92392"/>
                <a:gd name="connsiteY4" fmla="*/ 0 h 120967"/>
                <a:gd name="connsiteX5" fmla="*/ 32385 w 92392"/>
                <a:gd name="connsiteY5" fmla="*/ 0 h 120967"/>
                <a:gd name="connsiteX6" fmla="*/ 44768 w 92392"/>
                <a:gd name="connsiteY6" fmla="*/ 40005 h 120967"/>
                <a:gd name="connsiteX7" fmla="*/ 47625 w 92392"/>
                <a:gd name="connsiteY7" fmla="*/ 53340 h 120967"/>
                <a:gd name="connsiteX8" fmla="*/ 47625 w 92392"/>
                <a:gd name="connsiteY8" fmla="*/ 53340 h 120967"/>
                <a:gd name="connsiteX9" fmla="*/ 50483 w 92392"/>
                <a:gd name="connsiteY9" fmla="*/ 40005 h 120967"/>
                <a:gd name="connsiteX10" fmla="*/ 60960 w 92392"/>
                <a:gd name="connsiteY10" fmla="*/ 0 h 120967"/>
                <a:gd name="connsiteX11" fmla="*/ 92393 w 92392"/>
                <a:gd name="connsiteY11" fmla="*/ 0 h 120967"/>
                <a:gd name="connsiteX12" fmla="*/ 57150 w 92392"/>
                <a:gd name="connsiteY12" fmla="*/ 95250 h 120967"/>
                <a:gd name="connsiteX13" fmla="*/ 20955 w 92392"/>
                <a:gd name="connsiteY13" fmla="*/ 120967 h 120967"/>
                <a:gd name="connsiteX14" fmla="*/ 953 w 92392"/>
                <a:gd name="connsiteY14" fmla="*/ 115252 h 120967"/>
                <a:gd name="connsiteX15" fmla="*/ 12383 w 92392"/>
                <a:gd name="connsiteY15" fmla="*/ 94298 h 12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2392" h="120967">
                  <a:moveTo>
                    <a:pt x="12383" y="94298"/>
                  </a:moveTo>
                  <a:cubicBezTo>
                    <a:pt x="12383" y="94298"/>
                    <a:pt x="17145" y="97155"/>
                    <a:pt x="20955" y="97155"/>
                  </a:cubicBezTo>
                  <a:cubicBezTo>
                    <a:pt x="25718" y="97155"/>
                    <a:pt x="31433" y="96202"/>
                    <a:pt x="35243" y="88583"/>
                  </a:cubicBezTo>
                  <a:lnTo>
                    <a:pt x="37148" y="84773"/>
                  </a:lnTo>
                  <a:lnTo>
                    <a:pt x="0" y="0"/>
                  </a:lnTo>
                  <a:lnTo>
                    <a:pt x="32385" y="0"/>
                  </a:lnTo>
                  <a:lnTo>
                    <a:pt x="44768" y="40005"/>
                  </a:lnTo>
                  <a:cubicBezTo>
                    <a:pt x="46673" y="44768"/>
                    <a:pt x="47625" y="53340"/>
                    <a:pt x="47625" y="53340"/>
                  </a:cubicBezTo>
                  <a:lnTo>
                    <a:pt x="47625" y="53340"/>
                  </a:lnTo>
                  <a:cubicBezTo>
                    <a:pt x="47625" y="53340"/>
                    <a:pt x="49530" y="44768"/>
                    <a:pt x="50483" y="40005"/>
                  </a:cubicBezTo>
                  <a:lnTo>
                    <a:pt x="60960" y="0"/>
                  </a:lnTo>
                  <a:lnTo>
                    <a:pt x="92393" y="0"/>
                  </a:lnTo>
                  <a:lnTo>
                    <a:pt x="57150" y="95250"/>
                  </a:lnTo>
                  <a:cubicBezTo>
                    <a:pt x="49530" y="114300"/>
                    <a:pt x="35243" y="120967"/>
                    <a:pt x="20955" y="120967"/>
                  </a:cubicBezTo>
                  <a:cubicBezTo>
                    <a:pt x="9525" y="120967"/>
                    <a:pt x="953" y="115252"/>
                    <a:pt x="953" y="115252"/>
                  </a:cubicBezTo>
                  <a:lnTo>
                    <a:pt x="12383" y="94298"/>
                  </a:lnTo>
                  <a:close/>
                </a:path>
              </a:pathLst>
            </a:custGeom>
            <a:solidFill>
              <a:schemeClr val="bg2"/>
            </a:solidFill>
            <a:ln w="9525" cap="flat">
              <a:noFill/>
              <a:prstDash val="solid"/>
              <a:miter/>
            </a:ln>
          </p:spPr>
          <p:txBody>
            <a:bodyPr rtlCol="0" anchor="ctr"/>
            <a:lstStyle/>
            <a:p>
              <a:endParaRPr lang="nl-NL" dirty="0"/>
            </a:p>
          </p:txBody>
        </p:sp>
      </p:grpSp>
      <p:grpSp>
        <p:nvGrpSpPr>
          <p:cNvPr id="43" name="Groep 42">
            <a:extLst>
              <a:ext uri="{FF2B5EF4-FFF2-40B4-BE49-F238E27FC236}">
                <a16:creationId xmlns:a16="http://schemas.microsoft.com/office/drawing/2014/main" id="{F93E14F7-F60C-4A64-AB60-031B45201180}"/>
              </a:ext>
            </a:extLst>
          </p:cNvPr>
          <p:cNvGrpSpPr/>
          <p:nvPr userDrawn="1"/>
        </p:nvGrpSpPr>
        <p:grpSpPr>
          <a:xfrm>
            <a:off x="4361097" y="3334677"/>
            <a:ext cx="3156539" cy="435855"/>
            <a:chOff x="4361097" y="3334677"/>
            <a:chExt cx="3156539" cy="435855"/>
          </a:xfrm>
        </p:grpSpPr>
        <p:sp>
          <p:nvSpPr>
            <p:cNvPr id="24" name="Vrije vorm: vorm 23">
              <a:extLst>
                <a:ext uri="{FF2B5EF4-FFF2-40B4-BE49-F238E27FC236}">
                  <a16:creationId xmlns:a16="http://schemas.microsoft.com/office/drawing/2014/main" id="{026E3D35-99B8-4EF7-B916-167C89C413FD}"/>
                </a:ext>
              </a:extLst>
            </p:cNvPr>
            <p:cNvSpPr/>
            <p:nvPr/>
          </p:nvSpPr>
          <p:spPr>
            <a:xfrm>
              <a:off x="4361097" y="3334677"/>
              <a:ext cx="343915" cy="429041"/>
            </a:xfrm>
            <a:custGeom>
              <a:avLst/>
              <a:gdLst>
                <a:gd name="connsiteX0" fmla="*/ 0 w 96202"/>
                <a:gd name="connsiteY0" fmla="*/ 0 h 120014"/>
                <a:gd name="connsiteX1" fmla="*/ 41910 w 96202"/>
                <a:gd name="connsiteY1" fmla="*/ 0 h 120014"/>
                <a:gd name="connsiteX2" fmla="*/ 64770 w 96202"/>
                <a:gd name="connsiteY2" fmla="*/ 2858 h 120014"/>
                <a:gd name="connsiteX3" fmla="*/ 86677 w 96202"/>
                <a:gd name="connsiteY3" fmla="*/ 38100 h 120014"/>
                <a:gd name="connsiteX4" fmla="*/ 68580 w 96202"/>
                <a:gd name="connsiteY4" fmla="*/ 70485 h 120014"/>
                <a:gd name="connsiteX5" fmla="*/ 68580 w 96202"/>
                <a:gd name="connsiteY5" fmla="*/ 70485 h 120014"/>
                <a:gd name="connsiteX6" fmla="*/ 73343 w 96202"/>
                <a:gd name="connsiteY6" fmla="*/ 78105 h 120014"/>
                <a:gd name="connsiteX7" fmla="*/ 96202 w 96202"/>
                <a:gd name="connsiteY7" fmla="*/ 120015 h 120014"/>
                <a:gd name="connsiteX8" fmla="*/ 63818 w 96202"/>
                <a:gd name="connsiteY8" fmla="*/ 120015 h 120014"/>
                <a:gd name="connsiteX9" fmla="*/ 42863 w 96202"/>
                <a:gd name="connsiteY9" fmla="*/ 80010 h 120014"/>
                <a:gd name="connsiteX10" fmla="*/ 29527 w 96202"/>
                <a:gd name="connsiteY10" fmla="*/ 80010 h 120014"/>
                <a:gd name="connsiteX11" fmla="*/ 29527 w 96202"/>
                <a:gd name="connsiteY11" fmla="*/ 120015 h 120014"/>
                <a:gd name="connsiteX12" fmla="*/ 0 w 96202"/>
                <a:gd name="connsiteY12" fmla="*/ 120015 h 120014"/>
                <a:gd name="connsiteX13" fmla="*/ 0 w 96202"/>
                <a:gd name="connsiteY13" fmla="*/ 0 h 120014"/>
                <a:gd name="connsiteX14" fmla="*/ 41910 w 96202"/>
                <a:gd name="connsiteY14" fmla="*/ 54292 h 120014"/>
                <a:gd name="connsiteX15" fmla="*/ 57150 w 96202"/>
                <a:gd name="connsiteY15" fmla="*/ 40005 h 120014"/>
                <a:gd name="connsiteX16" fmla="*/ 39052 w 96202"/>
                <a:gd name="connsiteY16" fmla="*/ 25717 h 120014"/>
                <a:gd name="connsiteX17" fmla="*/ 29527 w 96202"/>
                <a:gd name="connsiteY17" fmla="*/ 25717 h 120014"/>
                <a:gd name="connsiteX18" fmla="*/ 29527 w 96202"/>
                <a:gd name="connsiteY18" fmla="*/ 55245 h 120014"/>
                <a:gd name="connsiteX19" fmla="*/ 41910 w 96202"/>
                <a:gd name="connsiteY19" fmla="*/ 55245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202" h="120014">
                  <a:moveTo>
                    <a:pt x="0" y="0"/>
                  </a:moveTo>
                  <a:lnTo>
                    <a:pt x="41910" y="0"/>
                  </a:lnTo>
                  <a:cubicBezTo>
                    <a:pt x="54293" y="0"/>
                    <a:pt x="60007" y="952"/>
                    <a:pt x="64770" y="2858"/>
                  </a:cubicBezTo>
                  <a:cubicBezTo>
                    <a:pt x="78105" y="7620"/>
                    <a:pt x="86677" y="20002"/>
                    <a:pt x="86677" y="38100"/>
                  </a:cubicBezTo>
                  <a:cubicBezTo>
                    <a:pt x="86677" y="50483"/>
                    <a:pt x="80963" y="64770"/>
                    <a:pt x="68580" y="70485"/>
                  </a:cubicBezTo>
                  <a:lnTo>
                    <a:pt x="68580" y="70485"/>
                  </a:lnTo>
                  <a:cubicBezTo>
                    <a:pt x="68580" y="70485"/>
                    <a:pt x="70485" y="72390"/>
                    <a:pt x="73343" y="78105"/>
                  </a:cubicBezTo>
                  <a:lnTo>
                    <a:pt x="96202" y="120015"/>
                  </a:lnTo>
                  <a:lnTo>
                    <a:pt x="63818" y="120015"/>
                  </a:lnTo>
                  <a:lnTo>
                    <a:pt x="42863" y="80010"/>
                  </a:lnTo>
                  <a:lnTo>
                    <a:pt x="29527" y="80010"/>
                  </a:lnTo>
                  <a:lnTo>
                    <a:pt x="29527" y="120015"/>
                  </a:lnTo>
                  <a:lnTo>
                    <a:pt x="0" y="120015"/>
                  </a:lnTo>
                  <a:lnTo>
                    <a:pt x="0" y="0"/>
                  </a:lnTo>
                  <a:close/>
                  <a:moveTo>
                    <a:pt x="41910" y="54292"/>
                  </a:moveTo>
                  <a:cubicBezTo>
                    <a:pt x="51435" y="54292"/>
                    <a:pt x="57150" y="49530"/>
                    <a:pt x="57150" y="40005"/>
                  </a:cubicBezTo>
                  <a:cubicBezTo>
                    <a:pt x="57150" y="31433"/>
                    <a:pt x="53340" y="25717"/>
                    <a:pt x="39052" y="25717"/>
                  </a:cubicBezTo>
                  <a:lnTo>
                    <a:pt x="29527" y="25717"/>
                  </a:lnTo>
                  <a:lnTo>
                    <a:pt x="29527" y="55245"/>
                  </a:lnTo>
                  <a:lnTo>
                    <a:pt x="41910" y="55245"/>
                  </a:lnTo>
                  <a:close/>
                </a:path>
              </a:pathLst>
            </a:custGeom>
            <a:solidFill>
              <a:schemeClr val="bg2"/>
            </a:solidFill>
            <a:ln w="9525" cap="flat">
              <a:noFill/>
              <a:prstDash val="solid"/>
              <a:miter/>
            </a:ln>
          </p:spPr>
          <p:txBody>
            <a:bodyPr rtlCol="0" anchor="ctr"/>
            <a:lstStyle/>
            <a:p>
              <a:endParaRPr lang="nl-NL" dirty="0"/>
            </a:p>
          </p:txBody>
        </p:sp>
        <p:sp>
          <p:nvSpPr>
            <p:cNvPr id="25" name="Vrije vorm: vorm 24">
              <a:extLst>
                <a:ext uri="{FF2B5EF4-FFF2-40B4-BE49-F238E27FC236}">
                  <a16:creationId xmlns:a16="http://schemas.microsoft.com/office/drawing/2014/main" id="{90FFE07C-9C98-4D81-8F1A-E4DFBC806CA9}"/>
                </a:ext>
              </a:extLst>
            </p:cNvPr>
            <p:cNvSpPr/>
            <p:nvPr/>
          </p:nvSpPr>
          <p:spPr>
            <a:xfrm>
              <a:off x="4749173" y="3447044"/>
              <a:ext cx="347425" cy="323484"/>
            </a:xfrm>
            <a:custGeom>
              <a:avLst/>
              <a:gdLst>
                <a:gd name="connsiteX0" fmla="*/ 47655 w 97184"/>
                <a:gd name="connsiteY0" fmla="*/ 0 h 90487"/>
                <a:gd name="connsiteX1" fmla="*/ 97185 w 97184"/>
                <a:gd name="connsiteY1" fmla="*/ 45720 h 90487"/>
                <a:gd name="connsiteX2" fmla="*/ 48607 w 97184"/>
                <a:gd name="connsiteY2" fmla="*/ 90488 h 90487"/>
                <a:gd name="connsiteX3" fmla="*/ 30 w 97184"/>
                <a:gd name="connsiteY3" fmla="*/ 45720 h 90487"/>
                <a:gd name="connsiteX4" fmla="*/ 47655 w 97184"/>
                <a:gd name="connsiteY4" fmla="*/ 0 h 90487"/>
                <a:gd name="connsiteX5" fmla="*/ 48607 w 97184"/>
                <a:gd name="connsiteY5" fmla="*/ 66675 h 90487"/>
                <a:gd name="connsiteX6" fmla="*/ 68610 w 97184"/>
                <a:gd name="connsiteY6" fmla="*/ 45720 h 90487"/>
                <a:gd name="connsiteX7" fmla="*/ 48607 w 97184"/>
                <a:gd name="connsiteY7" fmla="*/ 24765 h 90487"/>
                <a:gd name="connsiteX8" fmla="*/ 28605 w 97184"/>
                <a:gd name="connsiteY8" fmla="*/ 45720 h 90487"/>
                <a:gd name="connsiteX9" fmla="*/ 48607 w 97184"/>
                <a:gd name="connsiteY9" fmla="*/ 66675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84" h="90487">
                  <a:moveTo>
                    <a:pt x="47655" y="0"/>
                  </a:moveTo>
                  <a:cubicBezTo>
                    <a:pt x="75277" y="0"/>
                    <a:pt x="97185" y="18097"/>
                    <a:pt x="97185" y="45720"/>
                  </a:cubicBezTo>
                  <a:cubicBezTo>
                    <a:pt x="97185" y="72390"/>
                    <a:pt x="75277" y="90488"/>
                    <a:pt x="48607" y="90488"/>
                  </a:cubicBezTo>
                  <a:cubicBezTo>
                    <a:pt x="20985" y="90488"/>
                    <a:pt x="30" y="72390"/>
                    <a:pt x="30" y="45720"/>
                  </a:cubicBezTo>
                  <a:cubicBezTo>
                    <a:pt x="-923" y="18097"/>
                    <a:pt x="20985" y="0"/>
                    <a:pt x="47655" y="0"/>
                  </a:cubicBezTo>
                  <a:close/>
                  <a:moveTo>
                    <a:pt x="48607" y="66675"/>
                  </a:moveTo>
                  <a:cubicBezTo>
                    <a:pt x="59085" y="66675"/>
                    <a:pt x="68610" y="59055"/>
                    <a:pt x="68610" y="45720"/>
                  </a:cubicBezTo>
                  <a:cubicBezTo>
                    <a:pt x="68610" y="32385"/>
                    <a:pt x="59085" y="24765"/>
                    <a:pt x="48607" y="24765"/>
                  </a:cubicBezTo>
                  <a:cubicBezTo>
                    <a:pt x="38130" y="24765"/>
                    <a:pt x="28605" y="33338"/>
                    <a:pt x="28605" y="45720"/>
                  </a:cubicBezTo>
                  <a:cubicBezTo>
                    <a:pt x="28605" y="58102"/>
                    <a:pt x="37177" y="66675"/>
                    <a:pt x="48607" y="66675"/>
                  </a:cubicBezTo>
                  <a:close/>
                </a:path>
              </a:pathLst>
            </a:custGeom>
            <a:solidFill>
              <a:schemeClr val="bg2"/>
            </a:solidFill>
            <a:ln w="9525" cap="flat">
              <a:noFill/>
              <a:prstDash val="solid"/>
              <a:miter/>
            </a:ln>
          </p:spPr>
          <p:txBody>
            <a:bodyPr rtlCol="0" anchor="ctr"/>
            <a:lstStyle/>
            <a:p>
              <a:endParaRPr lang="nl-NL" dirty="0"/>
            </a:p>
          </p:txBody>
        </p:sp>
        <p:sp>
          <p:nvSpPr>
            <p:cNvPr id="26" name="Vrije vorm: vorm 25">
              <a:extLst>
                <a:ext uri="{FF2B5EF4-FFF2-40B4-BE49-F238E27FC236}">
                  <a16:creationId xmlns:a16="http://schemas.microsoft.com/office/drawing/2014/main" id="{8FE59109-6CF0-4282-B81E-955662909901}"/>
                </a:ext>
              </a:extLst>
            </p:cNvPr>
            <p:cNvSpPr/>
            <p:nvPr/>
          </p:nvSpPr>
          <p:spPr>
            <a:xfrm>
              <a:off x="5137459" y="3372132"/>
              <a:ext cx="211117" cy="398397"/>
            </a:xfrm>
            <a:custGeom>
              <a:avLst/>
              <a:gdLst>
                <a:gd name="connsiteX0" fmla="*/ 11430 w 59055"/>
                <a:gd name="connsiteY0" fmla="*/ 47625 h 111442"/>
                <a:gd name="connsiteX1" fmla="*/ 0 w 59055"/>
                <a:gd name="connsiteY1" fmla="*/ 47625 h 111442"/>
                <a:gd name="connsiteX2" fmla="*/ 0 w 59055"/>
                <a:gd name="connsiteY2" fmla="*/ 24765 h 111442"/>
                <a:gd name="connsiteX3" fmla="*/ 11430 w 59055"/>
                <a:gd name="connsiteY3" fmla="*/ 24765 h 111442"/>
                <a:gd name="connsiteX4" fmla="*/ 11430 w 59055"/>
                <a:gd name="connsiteY4" fmla="*/ 0 h 111442"/>
                <a:gd name="connsiteX5" fmla="*/ 40005 w 59055"/>
                <a:gd name="connsiteY5" fmla="*/ 0 h 111442"/>
                <a:gd name="connsiteX6" fmla="*/ 40005 w 59055"/>
                <a:gd name="connsiteY6" fmla="*/ 24765 h 111442"/>
                <a:gd name="connsiteX7" fmla="*/ 58103 w 59055"/>
                <a:gd name="connsiteY7" fmla="*/ 24765 h 111442"/>
                <a:gd name="connsiteX8" fmla="*/ 58103 w 59055"/>
                <a:gd name="connsiteY8" fmla="*/ 47625 h 111442"/>
                <a:gd name="connsiteX9" fmla="*/ 40005 w 59055"/>
                <a:gd name="connsiteY9" fmla="*/ 47625 h 111442"/>
                <a:gd name="connsiteX10" fmla="*/ 40005 w 59055"/>
                <a:gd name="connsiteY10" fmla="*/ 74295 h 111442"/>
                <a:gd name="connsiteX11" fmla="*/ 55245 w 59055"/>
                <a:gd name="connsiteY11" fmla="*/ 85725 h 111442"/>
                <a:gd name="connsiteX12" fmla="*/ 59055 w 59055"/>
                <a:gd name="connsiteY12" fmla="*/ 85725 h 111442"/>
                <a:gd name="connsiteX13" fmla="*/ 59055 w 59055"/>
                <a:gd name="connsiteY13" fmla="*/ 110490 h 111442"/>
                <a:gd name="connsiteX14" fmla="*/ 51435 w 59055"/>
                <a:gd name="connsiteY14" fmla="*/ 111443 h 111442"/>
                <a:gd name="connsiteX15" fmla="*/ 11430 w 59055"/>
                <a:gd name="connsiteY15" fmla="*/ 79058 h 111442"/>
                <a:gd name="connsiteX16" fmla="*/ 11430 w 59055"/>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 h="111442">
                  <a:moveTo>
                    <a:pt x="11430" y="47625"/>
                  </a:moveTo>
                  <a:lnTo>
                    <a:pt x="0" y="47625"/>
                  </a:lnTo>
                  <a:lnTo>
                    <a:pt x="0" y="24765"/>
                  </a:lnTo>
                  <a:lnTo>
                    <a:pt x="11430" y="24765"/>
                  </a:lnTo>
                  <a:lnTo>
                    <a:pt x="11430" y="0"/>
                  </a:lnTo>
                  <a:lnTo>
                    <a:pt x="40005" y="0"/>
                  </a:lnTo>
                  <a:lnTo>
                    <a:pt x="40005" y="24765"/>
                  </a:lnTo>
                  <a:lnTo>
                    <a:pt x="58103" y="24765"/>
                  </a:lnTo>
                  <a:lnTo>
                    <a:pt x="58103"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7" name="Vrije vorm: vorm 26">
              <a:extLst>
                <a:ext uri="{FF2B5EF4-FFF2-40B4-BE49-F238E27FC236}">
                  <a16:creationId xmlns:a16="http://schemas.microsoft.com/office/drawing/2014/main" id="{EC13EE3F-4BDE-4052-82D4-BC5BF7F212B1}"/>
                </a:ext>
              </a:extLst>
            </p:cNvPr>
            <p:cNvSpPr/>
            <p:nvPr/>
          </p:nvSpPr>
          <p:spPr>
            <a:xfrm>
              <a:off x="5396252" y="3372132"/>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8" name="Vrije vorm: vorm 27">
              <a:extLst>
                <a:ext uri="{FF2B5EF4-FFF2-40B4-BE49-F238E27FC236}">
                  <a16:creationId xmlns:a16="http://schemas.microsoft.com/office/drawing/2014/main" id="{5AF63B7B-B11B-4F5A-821D-343D578F9177}"/>
                </a:ext>
              </a:extLst>
            </p:cNvPr>
            <p:cNvSpPr/>
            <p:nvPr/>
          </p:nvSpPr>
          <p:spPr>
            <a:xfrm>
              <a:off x="5658444" y="3447044"/>
              <a:ext cx="306460" cy="320077"/>
            </a:xfrm>
            <a:custGeom>
              <a:avLst/>
              <a:gdLst>
                <a:gd name="connsiteX0" fmla="*/ 45720 w 85725"/>
                <a:gd name="connsiteY0" fmla="*/ 0 h 89534"/>
                <a:gd name="connsiteX1" fmla="*/ 85725 w 85725"/>
                <a:gd name="connsiteY1" fmla="*/ 41910 h 89534"/>
                <a:gd name="connsiteX2" fmla="*/ 84773 w 85725"/>
                <a:gd name="connsiteY2" fmla="*/ 50482 h 89534"/>
                <a:gd name="connsiteX3" fmla="*/ 30480 w 85725"/>
                <a:gd name="connsiteY3" fmla="*/ 50482 h 89534"/>
                <a:gd name="connsiteX4" fmla="*/ 50483 w 85725"/>
                <a:gd name="connsiteY4" fmla="*/ 65722 h 89534"/>
                <a:gd name="connsiteX5" fmla="*/ 74295 w 85725"/>
                <a:gd name="connsiteY5" fmla="*/ 57150 h 89534"/>
                <a:gd name="connsiteX6" fmla="*/ 84773 w 85725"/>
                <a:gd name="connsiteY6" fmla="*/ 77152 h 89534"/>
                <a:gd name="connsiteX7" fmla="*/ 47625 w 85725"/>
                <a:gd name="connsiteY7" fmla="*/ 89535 h 89534"/>
                <a:gd name="connsiteX8" fmla="*/ 0 w 85725"/>
                <a:gd name="connsiteY8" fmla="*/ 43815 h 89534"/>
                <a:gd name="connsiteX9" fmla="*/ 45720 w 85725"/>
                <a:gd name="connsiteY9" fmla="*/ 0 h 89534"/>
                <a:gd name="connsiteX10" fmla="*/ 56198 w 85725"/>
                <a:gd name="connsiteY10" fmla="*/ 34290 h 89534"/>
                <a:gd name="connsiteX11" fmla="*/ 44768 w 85725"/>
                <a:gd name="connsiteY11" fmla="*/ 21907 h 89534"/>
                <a:gd name="connsiteX12" fmla="*/ 30480 w 85725"/>
                <a:gd name="connsiteY12" fmla="*/ 34290 h 89534"/>
                <a:gd name="connsiteX13" fmla="*/ 56198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7"/>
                    <a:pt x="85725" y="41910"/>
                  </a:cubicBezTo>
                  <a:cubicBezTo>
                    <a:pt x="85725" y="44767"/>
                    <a:pt x="84773" y="50482"/>
                    <a:pt x="84773" y="50482"/>
                  </a:cubicBezTo>
                  <a:lnTo>
                    <a:pt x="30480" y="50482"/>
                  </a:lnTo>
                  <a:cubicBezTo>
                    <a:pt x="32385" y="60960"/>
                    <a:pt x="40958" y="65722"/>
                    <a:pt x="50483" y="65722"/>
                  </a:cubicBezTo>
                  <a:cubicBezTo>
                    <a:pt x="62865" y="65722"/>
                    <a:pt x="74295" y="57150"/>
                    <a:pt x="74295" y="57150"/>
                  </a:cubicBezTo>
                  <a:lnTo>
                    <a:pt x="84773" y="77152"/>
                  </a:lnTo>
                  <a:cubicBezTo>
                    <a:pt x="84773" y="77152"/>
                    <a:pt x="70485" y="89535"/>
                    <a:pt x="47625" y="89535"/>
                  </a:cubicBezTo>
                  <a:cubicBezTo>
                    <a:pt x="17145" y="89535"/>
                    <a:pt x="0" y="67627"/>
                    <a:pt x="0" y="43815"/>
                  </a:cubicBezTo>
                  <a:cubicBezTo>
                    <a:pt x="952" y="20002"/>
                    <a:pt x="18098" y="0"/>
                    <a:pt x="45720" y="0"/>
                  </a:cubicBezTo>
                  <a:close/>
                  <a:moveTo>
                    <a:pt x="56198" y="34290"/>
                  </a:moveTo>
                  <a:cubicBezTo>
                    <a:pt x="56198" y="27622"/>
                    <a:pt x="51435" y="21907"/>
                    <a:pt x="44768" y="21907"/>
                  </a:cubicBezTo>
                  <a:cubicBezTo>
                    <a:pt x="36195" y="21907"/>
                    <a:pt x="32385" y="27622"/>
                    <a:pt x="30480" y="34290"/>
                  </a:cubicBezTo>
                  <a:lnTo>
                    <a:pt x="56198" y="34290"/>
                  </a:lnTo>
                  <a:close/>
                </a:path>
              </a:pathLst>
            </a:custGeom>
            <a:solidFill>
              <a:schemeClr val="bg2"/>
            </a:solidFill>
            <a:ln w="9525" cap="flat">
              <a:noFill/>
              <a:prstDash val="solid"/>
              <a:miter/>
            </a:ln>
          </p:spPr>
          <p:txBody>
            <a:bodyPr rtlCol="0" anchor="ctr"/>
            <a:lstStyle/>
            <a:p>
              <a:endParaRPr lang="nl-NL" dirty="0"/>
            </a:p>
          </p:txBody>
        </p:sp>
        <p:sp>
          <p:nvSpPr>
            <p:cNvPr id="29" name="Vrije vorm: vorm 28">
              <a:extLst>
                <a:ext uri="{FF2B5EF4-FFF2-40B4-BE49-F238E27FC236}">
                  <a16:creationId xmlns:a16="http://schemas.microsoft.com/office/drawing/2014/main" id="{1EC6E0D1-54E5-4B3C-B3A3-8CEDEBF0042B}"/>
                </a:ext>
              </a:extLst>
            </p:cNvPr>
            <p:cNvSpPr/>
            <p:nvPr/>
          </p:nvSpPr>
          <p:spPr>
            <a:xfrm>
              <a:off x="6033006" y="3447044"/>
              <a:ext cx="211117" cy="309864"/>
            </a:xfrm>
            <a:custGeom>
              <a:avLst/>
              <a:gdLst>
                <a:gd name="connsiteX0" fmla="*/ 0 w 59055"/>
                <a:gd name="connsiteY0" fmla="*/ 1905 h 86677"/>
                <a:gd name="connsiteX1" fmla="*/ 27623 w 59055"/>
                <a:gd name="connsiteY1" fmla="*/ 1905 h 86677"/>
                <a:gd name="connsiteX2" fmla="*/ 27623 w 59055"/>
                <a:gd name="connsiteY2" fmla="*/ 16192 h 86677"/>
                <a:gd name="connsiteX3" fmla="*/ 27623 w 59055"/>
                <a:gd name="connsiteY3" fmla="*/ 21907 h 86677"/>
                <a:gd name="connsiteX4" fmla="*/ 27623 w 59055"/>
                <a:gd name="connsiteY4" fmla="*/ 21907 h 86677"/>
                <a:gd name="connsiteX5" fmla="*/ 55245 w 59055"/>
                <a:gd name="connsiteY5" fmla="*/ 0 h 86677"/>
                <a:gd name="connsiteX6" fmla="*/ 59055 w 59055"/>
                <a:gd name="connsiteY6" fmla="*/ 0 h 86677"/>
                <a:gd name="connsiteX7" fmla="*/ 59055 w 59055"/>
                <a:gd name="connsiteY7" fmla="*/ 28575 h 86677"/>
                <a:gd name="connsiteX8" fmla="*/ 53340 w 59055"/>
                <a:gd name="connsiteY8" fmla="*/ 27622 h 86677"/>
                <a:gd name="connsiteX9" fmla="*/ 31433 w 59055"/>
                <a:gd name="connsiteY9" fmla="*/ 42863 h 86677"/>
                <a:gd name="connsiteX10" fmla="*/ 29527 w 59055"/>
                <a:gd name="connsiteY10" fmla="*/ 54292 h 86677"/>
                <a:gd name="connsiteX11" fmla="*/ 29527 w 59055"/>
                <a:gd name="connsiteY11" fmla="*/ 86677 h 86677"/>
                <a:gd name="connsiteX12" fmla="*/ 952 w 59055"/>
                <a:gd name="connsiteY12" fmla="*/ 86677 h 86677"/>
                <a:gd name="connsiteX13" fmla="*/ 952 w 59055"/>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 h="86677">
                  <a:moveTo>
                    <a:pt x="0" y="1905"/>
                  </a:moveTo>
                  <a:lnTo>
                    <a:pt x="27623" y="1905"/>
                  </a:lnTo>
                  <a:lnTo>
                    <a:pt x="27623" y="16192"/>
                  </a:lnTo>
                  <a:cubicBezTo>
                    <a:pt x="27623" y="19050"/>
                    <a:pt x="27623" y="21907"/>
                    <a:pt x="27623" y="21907"/>
                  </a:cubicBezTo>
                  <a:lnTo>
                    <a:pt x="27623" y="21907"/>
                  </a:lnTo>
                  <a:cubicBezTo>
                    <a:pt x="31433" y="10477"/>
                    <a:pt x="41910" y="0"/>
                    <a:pt x="55245" y="0"/>
                  </a:cubicBezTo>
                  <a:cubicBezTo>
                    <a:pt x="57150" y="0"/>
                    <a:pt x="59055" y="0"/>
                    <a:pt x="59055" y="0"/>
                  </a:cubicBezTo>
                  <a:lnTo>
                    <a:pt x="59055" y="28575"/>
                  </a:lnTo>
                  <a:cubicBezTo>
                    <a:pt x="59055" y="28575"/>
                    <a:pt x="57150" y="27622"/>
                    <a:pt x="53340" y="27622"/>
                  </a:cubicBezTo>
                  <a:cubicBezTo>
                    <a:pt x="46673" y="27622"/>
                    <a:pt x="35243" y="29527"/>
                    <a:pt x="31433" y="42863"/>
                  </a:cubicBezTo>
                  <a:cubicBezTo>
                    <a:pt x="30480" y="45720"/>
                    <a:pt x="29527" y="49530"/>
                    <a:pt x="29527" y="54292"/>
                  </a:cubicBezTo>
                  <a:lnTo>
                    <a:pt x="29527" y="86677"/>
                  </a:lnTo>
                  <a:lnTo>
                    <a:pt x="952" y="86677"/>
                  </a:lnTo>
                  <a:lnTo>
                    <a:pt x="952" y="1905"/>
                  </a:lnTo>
                  <a:close/>
                </a:path>
              </a:pathLst>
            </a:custGeom>
            <a:solidFill>
              <a:schemeClr val="bg2"/>
            </a:solidFill>
            <a:ln w="9525"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C73540B9-F392-4998-9325-6087071F425F}"/>
                </a:ext>
              </a:extLst>
            </p:cNvPr>
            <p:cNvSpPr/>
            <p:nvPr/>
          </p:nvSpPr>
          <p:spPr>
            <a:xfrm>
              <a:off x="6278175" y="3334677"/>
              <a:ext cx="326887" cy="435855"/>
            </a:xfrm>
            <a:custGeom>
              <a:avLst/>
              <a:gdLst>
                <a:gd name="connsiteX0" fmla="*/ 40005 w 91439"/>
                <a:gd name="connsiteY0" fmla="*/ 31433 h 121920"/>
                <a:gd name="connsiteX1" fmla="*/ 62865 w 91439"/>
                <a:gd name="connsiteY1" fmla="*/ 38100 h 121920"/>
                <a:gd name="connsiteX2" fmla="*/ 62865 w 91439"/>
                <a:gd name="connsiteY2" fmla="*/ 38100 h 121920"/>
                <a:gd name="connsiteX3" fmla="*/ 62865 w 91439"/>
                <a:gd name="connsiteY3" fmla="*/ 34290 h 121920"/>
                <a:gd name="connsiteX4" fmla="*/ 62865 w 91439"/>
                <a:gd name="connsiteY4" fmla="*/ 0 h 121920"/>
                <a:gd name="connsiteX5" fmla="*/ 91440 w 91439"/>
                <a:gd name="connsiteY5" fmla="*/ 0 h 121920"/>
                <a:gd name="connsiteX6" fmla="*/ 91440 w 91439"/>
                <a:gd name="connsiteY6" fmla="*/ 120015 h 121920"/>
                <a:gd name="connsiteX7" fmla="*/ 63817 w 91439"/>
                <a:gd name="connsiteY7" fmla="*/ 120015 h 121920"/>
                <a:gd name="connsiteX8" fmla="*/ 63817 w 91439"/>
                <a:gd name="connsiteY8" fmla="*/ 114300 h 121920"/>
                <a:gd name="connsiteX9" fmla="*/ 63817 w 91439"/>
                <a:gd name="connsiteY9" fmla="*/ 109538 h 121920"/>
                <a:gd name="connsiteX10" fmla="*/ 63817 w 91439"/>
                <a:gd name="connsiteY10" fmla="*/ 109538 h 121920"/>
                <a:gd name="connsiteX11" fmla="*/ 39052 w 91439"/>
                <a:gd name="connsiteY11" fmla="*/ 121920 h 121920"/>
                <a:gd name="connsiteX12" fmla="*/ 0 w 91439"/>
                <a:gd name="connsiteY12" fmla="*/ 76200 h 121920"/>
                <a:gd name="connsiteX13" fmla="*/ 40005 w 91439"/>
                <a:gd name="connsiteY13" fmla="*/ 31433 h 121920"/>
                <a:gd name="connsiteX14" fmla="*/ 46672 w 91439"/>
                <a:gd name="connsiteY14" fmla="*/ 98108 h 121920"/>
                <a:gd name="connsiteX15" fmla="*/ 63817 w 91439"/>
                <a:gd name="connsiteY15" fmla="*/ 77152 h 121920"/>
                <a:gd name="connsiteX16" fmla="*/ 46672 w 91439"/>
                <a:gd name="connsiteY16" fmla="*/ 56198 h 121920"/>
                <a:gd name="connsiteX17" fmla="*/ 29527 w 91439"/>
                <a:gd name="connsiteY17" fmla="*/ 77152 h 121920"/>
                <a:gd name="connsiteX18" fmla="*/ 46672 w 91439"/>
                <a:gd name="connsiteY18" fmla="*/ 98108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439" h="121920">
                  <a:moveTo>
                    <a:pt x="40005" y="31433"/>
                  </a:moveTo>
                  <a:cubicBezTo>
                    <a:pt x="57150" y="31433"/>
                    <a:pt x="62865" y="38100"/>
                    <a:pt x="62865" y="38100"/>
                  </a:cubicBezTo>
                  <a:lnTo>
                    <a:pt x="62865" y="38100"/>
                  </a:lnTo>
                  <a:cubicBezTo>
                    <a:pt x="62865" y="38100"/>
                    <a:pt x="62865" y="36195"/>
                    <a:pt x="62865" y="34290"/>
                  </a:cubicBezTo>
                  <a:lnTo>
                    <a:pt x="62865" y="0"/>
                  </a:lnTo>
                  <a:lnTo>
                    <a:pt x="91440" y="0"/>
                  </a:lnTo>
                  <a:lnTo>
                    <a:pt x="91440" y="120015"/>
                  </a:lnTo>
                  <a:lnTo>
                    <a:pt x="63817" y="120015"/>
                  </a:lnTo>
                  <a:lnTo>
                    <a:pt x="63817" y="114300"/>
                  </a:lnTo>
                  <a:cubicBezTo>
                    <a:pt x="63817" y="111442"/>
                    <a:pt x="63817" y="109538"/>
                    <a:pt x="63817" y="109538"/>
                  </a:cubicBezTo>
                  <a:lnTo>
                    <a:pt x="63817" y="109538"/>
                  </a:lnTo>
                  <a:cubicBezTo>
                    <a:pt x="63817" y="109538"/>
                    <a:pt x="56197" y="121920"/>
                    <a:pt x="39052" y="121920"/>
                  </a:cubicBezTo>
                  <a:cubicBezTo>
                    <a:pt x="15240" y="121920"/>
                    <a:pt x="0" y="103823"/>
                    <a:pt x="0" y="76200"/>
                  </a:cubicBezTo>
                  <a:cubicBezTo>
                    <a:pt x="952" y="49530"/>
                    <a:pt x="17145" y="31433"/>
                    <a:pt x="40005" y="31433"/>
                  </a:cubicBezTo>
                  <a:close/>
                  <a:moveTo>
                    <a:pt x="46672" y="98108"/>
                  </a:moveTo>
                  <a:cubicBezTo>
                    <a:pt x="55245" y="98108"/>
                    <a:pt x="63817" y="91440"/>
                    <a:pt x="63817" y="77152"/>
                  </a:cubicBezTo>
                  <a:cubicBezTo>
                    <a:pt x="63817" y="66675"/>
                    <a:pt x="58102" y="56198"/>
                    <a:pt x="46672" y="56198"/>
                  </a:cubicBezTo>
                  <a:cubicBezTo>
                    <a:pt x="37147" y="56198"/>
                    <a:pt x="29527" y="63817"/>
                    <a:pt x="29527" y="77152"/>
                  </a:cubicBezTo>
                  <a:cubicBezTo>
                    <a:pt x="30480" y="89535"/>
                    <a:pt x="37147" y="98108"/>
                    <a:pt x="46672" y="98108"/>
                  </a:cubicBezTo>
                  <a:close/>
                </a:path>
              </a:pathLst>
            </a:custGeom>
            <a:solidFill>
              <a:schemeClr val="bg2"/>
            </a:solidFill>
            <a:ln w="9525"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2102E4A9-76DA-48FB-8449-CA652BCE07F2}"/>
                </a:ext>
              </a:extLst>
            </p:cNvPr>
            <p:cNvSpPr/>
            <p:nvPr/>
          </p:nvSpPr>
          <p:spPr>
            <a:xfrm>
              <a:off x="6673168" y="3447044"/>
              <a:ext cx="289433" cy="320077"/>
            </a:xfrm>
            <a:custGeom>
              <a:avLst/>
              <a:gdLst>
                <a:gd name="connsiteX0" fmla="*/ 50482 w 80962"/>
                <a:gd name="connsiteY0" fmla="*/ 34290 h 89534"/>
                <a:gd name="connsiteX1" fmla="*/ 51435 w 80962"/>
                <a:gd name="connsiteY1" fmla="*/ 34290 h 89534"/>
                <a:gd name="connsiteX2" fmla="*/ 51435 w 80962"/>
                <a:gd name="connsiteY2" fmla="*/ 32385 h 89534"/>
                <a:gd name="connsiteX3" fmla="*/ 39052 w 80962"/>
                <a:gd name="connsiteY3" fmla="*/ 22860 h 89534"/>
                <a:gd name="connsiteX4" fmla="*/ 16192 w 80962"/>
                <a:gd name="connsiteY4" fmla="*/ 31432 h 89534"/>
                <a:gd name="connsiteX5" fmla="*/ 5715 w 80962"/>
                <a:gd name="connsiteY5" fmla="*/ 11430 h 89534"/>
                <a:gd name="connsiteX6" fmla="*/ 41910 w 80962"/>
                <a:gd name="connsiteY6" fmla="*/ 0 h 89534"/>
                <a:gd name="connsiteX7" fmla="*/ 80963 w 80962"/>
                <a:gd name="connsiteY7" fmla="*/ 35242 h 89534"/>
                <a:gd name="connsiteX8" fmla="*/ 80963 w 80962"/>
                <a:gd name="connsiteY8" fmla="*/ 88582 h 89534"/>
                <a:gd name="connsiteX9" fmla="*/ 54292 w 80962"/>
                <a:gd name="connsiteY9" fmla="*/ 88582 h 89534"/>
                <a:gd name="connsiteX10" fmla="*/ 54292 w 80962"/>
                <a:gd name="connsiteY10" fmla="*/ 82867 h 89534"/>
                <a:gd name="connsiteX11" fmla="*/ 54292 w 80962"/>
                <a:gd name="connsiteY11" fmla="*/ 77152 h 89534"/>
                <a:gd name="connsiteX12" fmla="*/ 54292 w 80962"/>
                <a:gd name="connsiteY12" fmla="*/ 77152 h 89534"/>
                <a:gd name="connsiteX13" fmla="*/ 29527 w 80962"/>
                <a:gd name="connsiteY13" fmla="*/ 89535 h 89534"/>
                <a:gd name="connsiteX14" fmla="*/ 0 w 80962"/>
                <a:gd name="connsiteY14" fmla="*/ 61913 h 89534"/>
                <a:gd name="connsiteX15" fmla="*/ 50482 w 80962"/>
                <a:gd name="connsiteY15" fmla="*/ 34290 h 89534"/>
                <a:gd name="connsiteX16" fmla="*/ 37148 w 80962"/>
                <a:gd name="connsiteY16" fmla="*/ 68580 h 89534"/>
                <a:gd name="connsiteX17" fmla="*/ 51435 w 80962"/>
                <a:gd name="connsiteY17" fmla="*/ 53340 h 89534"/>
                <a:gd name="connsiteX18" fmla="*/ 51435 w 80962"/>
                <a:gd name="connsiteY18" fmla="*/ 51435 h 89534"/>
                <a:gd name="connsiteX19" fmla="*/ 48577 w 80962"/>
                <a:gd name="connsiteY19" fmla="*/ 51435 h 89534"/>
                <a:gd name="connsiteX20" fmla="*/ 28575 w 80962"/>
                <a:gd name="connsiteY20" fmla="*/ 60960 h 89534"/>
                <a:gd name="connsiteX21" fmla="*/ 37148 w 80962"/>
                <a:gd name="connsiteY21" fmla="*/ 6858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4">
                  <a:moveTo>
                    <a:pt x="50482" y="34290"/>
                  </a:moveTo>
                  <a:lnTo>
                    <a:pt x="51435" y="34290"/>
                  </a:lnTo>
                  <a:lnTo>
                    <a:pt x="51435" y="32385"/>
                  </a:lnTo>
                  <a:cubicBezTo>
                    <a:pt x="51435" y="24765"/>
                    <a:pt x="45720" y="22860"/>
                    <a:pt x="39052" y="22860"/>
                  </a:cubicBezTo>
                  <a:cubicBezTo>
                    <a:pt x="28575" y="22860"/>
                    <a:pt x="16192" y="31432"/>
                    <a:pt x="16192" y="31432"/>
                  </a:cubicBezTo>
                  <a:lnTo>
                    <a:pt x="5715" y="11430"/>
                  </a:lnTo>
                  <a:cubicBezTo>
                    <a:pt x="5715" y="11430"/>
                    <a:pt x="20955" y="0"/>
                    <a:pt x="41910" y="0"/>
                  </a:cubicBezTo>
                  <a:cubicBezTo>
                    <a:pt x="66675" y="0"/>
                    <a:pt x="80963" y="13335"/>
                    <a:pt x="80963" y="35242"/>
                  </a:cubicBezTo>
                  <a:lnTo>
                    <a:pt x="80963" y="88582"/>
                  </a:lnTo>
                  <a:lnTo>
                    <a:pt x="54292" y="88582"/>
                  </a:lnTo>
                  <a:lnTo>
                    <a:pt x="54292" y="82867"/>
                  </a:lnTo>
                  <a:cubicBezTo>
                    <a:pt x="54292" y="80010"/>
                    <a:pt x="54292" y="77152"/>
                    <a:pt x="54292" y="77152"/>
                  </a:cubicBezTo>
                  <a:lnTo>
                    <a:pt x="54292" y="77152"/>
                  </a:lnTo>
                  <a:cubicBezTo>
                    <a:pt x="54292" y="77152"/>
                    <a:pt x="47625" y="89535"/>
                    <a:pt x="29527" y="89535"/>
                  </a:cubicBezTo>
                  <a:cubicBezTo>
                    <a:pt x="13335" y="89535"/>
                    <a:pt x="0" y="79057"/>
                    <a:pt x="0" y="61913"/>
                  </a:cubicBezTo>
                  <a:cubicBezTo>
                    <a:pt x="0" y="37147"/>
                    <a:pt x="37148" y="34290"/>
                    <a:pt x="50482" y="34290"/>
                  </a:cubicBezTo>
                  <a:close/>
                  <a:moveTo>
                    <a:pt x="37148" y="68580"/>
                  </a:moveTo>
                  <a:cubicBezTo>
                    <a:pt x="44767" y="68580"/>
                    <a:pt x="51435" y="60007"/>
                    <a:pt x="51435" y="53340"/>
                  </a:cubicBezTo>
                  <a:lnTo>
                    <a:pt x="51435" y="51435"/>
                  </a:lnTo>
                  <a:lnTo>
                    <a:pt x="48577" y="51435"/>
                  </a:lnTo>
                  <a:cubicBezTo>
                    <a:pt x="39052" y="51435"/>
                    <a:pt x="28575" y="54292"/>
                    <a:pt x="28575" y="60960"/>
                  </a:cubicBezTo>
                  <a:cubicBezTo>
                    <a:pt x="29527" y="64770"/>
                    <a:pt x="31432"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32" name="Vrije vorm: vorm 31">
              <a:extLst>
                <a:ext uri="{FF2B5EF4-FFF2-40B4-BE49-F238E27FC236}">
                  <a16:creationId xmlns:a16="http://schemas.microsoft.com/office/drawing/2014/main" id="{78DC7490-0F8A-4935-B673-6FF90DD53D74}"/>
                </a:ext>
              </a:extLst>
            </p:cNvPr>
            <p:cNvSpPr/>
            <p:nvPr/>
          </p:nvSpPr>
          <p:spPr>
            <a:xfrm>
              <a:off x="7040920" y="3447044"/>
              <a:ext cx="476716" cy="316674"/>
            </a:xfrm>
            <a:custGeom>
              <a:avLst/>
              <a:gdLst>
                <a:gd name="connsiteX0" fmla="*/ 953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3 w 133350"/>
                <a:gd name="connsiteY5" fmla="*/ 0 h 88582"/>
                <a:gd name="connsiteX6" fmla="*/ 78105 w 133350"/>
                <a:gd name="connsiteY6" fmla="*/ 14288 h 88582"/>
                <a:gd name="connsiteX7" fmla="*/ 78105 w 133350"/>
                <a:gd name="connsiteY7" fmla="*/ 14288 h 88582"/>
                <a:gd name="connsiteX8" fmla="*/ 105728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7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7 h 88582"/>
                <a:gd name="connsiteX19" fmla="*/ 45720 w 133350"/>
                <a:gd name="connsiteY19" fmla="*/ 26670 h 88582"/>
                <a:gd name="connsiteX20" fmla="*/ 29528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3" y="1905"/>
                  </a:moveTo>
                  <a:lnTo>
                    <a:pt x="28575" y="1905"/>
                  </a:lnTo>
                  <a:lnTo>
                    <a:pt x="28575" y="9525"/>
                  </a:lnTo>
                  <a:cubicBezTo>
                    <a:pt x="28575" y="12382"/>
                    <a:pt x="28575" y="15240"/>
                    <a:pt x="28575" y="15240"/>
                  </a:cubicBezTo>
                  <a:lnTo>
                    <a:pt x="28575" y="15240"/>
                  </a:lnTo>
                  <a:cubicBezTo>
                    <a:pt x="32385" y="9525"/>
                    <a:pt x="40958" y="0"/>
                    <a:pt x="54293" y="0"/>
                  </a:cubicBezTo>
                  <a:cubicBezTo>
                    <a:pt x="64770" y="0"/>
                    <a:pt x="74295" y="4763"/>
                    <a:pt x="78105" y="14288"/>
                  </a:cubicBezTo>
                  <a:lnTo>
                    <a:pt x="78105" y="14288"/>
                  </a:lnTo>
                  <a:cubicBezTo>
                    <a:pt x="82868" y="6667"/>
                    <a:pt x="92393" y="0"/>
                    <a:pt x="105728" y="0"/>
                  </a:cubicBezTo>
                  <a:cubicBezTo>
                    <a:pt x="121920" y="0"/>
                    <a:pt x="133350" y="8572"/>
                    <a:pt x="133350" y="32385"/>
                  </a:cubicBezTo>
                  <a:lnTo>
                    <a:pt x="133350" y="88582"/>
                  </a:lnTo>
                  <a:lnTo>
                    <a:pt x="104775" y="88582"/>
                  </a:lnTo>
                  <a:lnTo>
                    <a:pt x="104775" y="37147"/>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7"/>
                  </a:lnTo>
                  <a:cubicBezTo>
                    <a:pt x="52388" y="30480"/>
                    <a:pt x="51435" y="26670"/>
                    <a:pt x="45720" y="26670"/>
                  </a:cubicBezTo>
                  <a:cubicBezTo>
                    <a:pt x="36195" y="26670"/>
                    <a:pt x="32385" y="33338"/>
                    <a:pt x="29528" y="41910"/>
                  </a:cubicBezTo>
                  <a:cubicBezTo>
                    <a:pt x="28575" y="44767"/>
                    <a:pt x="28575" y="48577"/>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grpSp>
      <p:sp>
        <p:nvSpPr>
          <p:cNvPr id="58" name="Vrije vorm: vorm 57">
            <a:extLst>
              <a:ext uri="{FF2B5EF4-FFF2-40B4-BE49-F238E27FC236}">
                <a16:creationId xmlns:a16="http://schemas.microsoft.com/office/drawing/2014/main" id="{1F25C178-B253-4442-8B4B-F50B4251EE07}"/>
              </a:ext>
            </a:extLst>
          </p:cNvPr>
          <p:cNvSpPr/>
          <p:nvPr userDrawn="1"/>
        </p:nvSpPr>
        <p:spPr>
          <a:xfrm>
            <a:off x="6292115" y="4872243"/>
            <a:ext cx="359170" cy="203760"/>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3 w 1187177"/>
              <a:gd name="connsiteY0" fmla="*/ 98118 h 971927"/>
              <a:gd name="connsiteX1" fmla="*/ 464024 w 1187177"/>
              <a:gd name="connsiteY1" fmla="*/ 586246 h 971927"/>
              <a:gd name="connsiteX2" fmla="*/ 289261 w 1187177"/>
              <a:gd name="connsiteY2" fmla="*/ 357247 h 971927"/>
              <a:gd name="connsiteX3" fmla="*/ 0 w 1187177"/>
              <a:gd name="connsiteY3" fmla="*/ 598299 h 971927"/>
              <a:gd name="connsiteX4" fmla="*/ 132578 w 1187177"/>
              <a:gd name="connsiteY4" fmla="*/ 712798 h 971927"/>
              <a:gd name="connsiteX5" fmla="*/ 283235 w 1187177"/>
              <a:gd name="connsiteY5" fmla="*/ 574193 h 971927"/>
              <a:gd name="connsiteX6" fmla="*/ 464024 w 1187177"/>
              <a:gd name="connsiteY6" fmla="*/ 682666 h 971927"/>
              <a:gd name="connsiteX7" fmla="*/ 626733 w 1187177"/>
              <a:gd name="connsiteY7" fmla="*/ 604325 h 971927"/>
              <a:gd name="connsiteX8" fmla="*/ 650838 w 1187177"/>
              <a:gd name="connsiteY8" fmla="*/ 646509 h 971927"/>
              <a:gd name="connsiteX9" fmla="*/ 638785 w 1187177"/>
              <a:gd name="connsiteY9" fmla="*/ 971927 h 971927"/>
              <a:gd name="connsiteX10" fmla="*/ 686996 w 1187177"/>
              <a:gd name="connsiteY10" fmla="*/ 941796 h 971927"/>
              <a:gd name="connsiteX11" fmla="*/ 735206 w 1187177"/>
              <a:gd name="connsiteY11" fmla="*/ 779087 h 971927"/>
              <a:gd name="connsiteX12" fmla="*/ 1187177 w 1187177"/>
              <a:gd name="connsiteY12" fmla="*/ 80039 h 971927"/>
              <a:gd name="connsiteX13" fmla="*/ 1078704 w 1187177"/>
              <a:gd name="connsiteY13" fmla="*/ 1697 h 971927"/>
              <a:gd name="connsiteX14" fmla="*/ 934073 w 1187177"/>
              <a:gd name="connsiteY14" fmla="*/ 98118 h 971927"/>
              <a:gd name="connsiteX15" fmla="*/ 126552 w 1187177"/>
              <a:gd name="connsiteY15" fmla="*/ 580220 h 971927"/>
              <a:gd name="connsiteX16" fmla="*/ 108473 w 1187177"/>
              <a:gd name="connsiteY16" fmla="*/ 562141 h 971927"/>
              <a:gd name="connsiteX17" fmla="*/ 216946 w 1187177"/>
              <a:gd name="connsiteY17" fmla="*/ 459694 h 971927"/>
              <a:gd name="connsiteX18" fmla="*/ 241051 w 1187177"/>
              <a:gd name="connsiteY18" fmla="*/ 477773 h 971927"/>
              <a:gd name="connsiteX19" fmla="*/ 126552 w 1187177"/>
              <a:gd name="connsiteY19" fmla="*/ 580220 h 971927"/>
              <a:gd name="connsiteX0" fmla="*/ 934073 w 1187177"/>
              <a:gd name="connsiteY0" fmla="*/ 98118 h 976082"/>
              <a:gd name="connsiteX1" fmla="*/ 464024 w 1187177"/>
              <a:gd name="connsiteY1" fmla="*/ 586246 h 976082"/>
              <a:gd name="connsiteX2" fmla="*/ 289261 w 1187177"/>
              <a:gd name="connsiteY2" fmla="*/ 357247 h 976082"/>
              <a:gd name="connsiteX3" fmla="*/ 0 w 1187177"/>
              <a:gd name="connsiteY3" fmla="*/ 598299 h 976082"/>
              <a:gd name="connsiteX4" fmla="*/ 132578 w 1187177"/>
              <a:gd name="connsiteY4" fmla="*/ 712798 h 976082"/>
              <a:gd name="connsiteX5" fmla="*/ 283235 w 1187177"/>
              <a:gd name="connsiteY5" fmla="*/ 574193 h 976082"/>
              <a:gd name="connsiteX6" fmla="*/ 464024 w 1187177"/>
              <a:gd name="connsiteY6" fmla="*/ 682666 h 976082"/>
              <a:gd name="connsiteX7" fmla="*/ 626733 w 1187177"/>
              <a:gd name="connsiteY7" fmla="*/ 604325 h 976082"/>
              <a:gd name="connsiteX8" fmla="*/ 650838 w 1187177"/>
              <a:gd name="connsiteY8" fmla="*/ 646509 h 976082"/>
              <a:gd name="connsiteX9" fmla="*/ 638785 w 1187177"/>
              <a:gd name="connsiteY9" fmla="*/ 971927 h 976082"/>
              <a:gd name="connsiteX10" fmla="*/ 735206 w 1187177"/>
              <a:gd name="connsiteY10" fmla="*/ 779087 h 976082"/>
              <a:gd name="connsiteX11" fmla="*/ 1187177 w 1187177"/>
              <a:gd name="connsiteY11" fmla="*/ 80039 h 976082"/>
              <a:gd name="connsiteX12" fmla="*/ 1078704 w 1187177"/>
              <a:gd name="connsiteY12" fmla="*/ 1697 h 976082"/>
              <a:gd name="connsiteX13" fmla="*/ 934073 w 1187177"/>
              <a:gd name="connsiteY13" fmla="*/ 98118 h 976082"/>
              <a:gd name="connsiteX14" fmla="*/ 126552 w 1187177"/>
              <a:gd name="connsiteY14" fmla="*/ 580220 h 976082"/>
              <a:gd name="connsiteX15" fmla="*/ 108473 w 1187177"/>
              <a:gd name="connsiteY15" fmla="*/ 562141 h 976082"/>
              <a:gd name="connsiteX16" fmla="*/ 216946 w 1187177"/>
              <a:gd name="connsiteY16" fmla="*/ 459694 h 976082"/>
              <a:gd name="connsiteX17" fmla="*/ 241051 w 1187177"/>
              <a:gd name="connsiteY17" fmla="*/ 477773 h 976082"/>
              <a:gd name="connsiteX18" fmla="*/ 126552 w 1187177"/>
              <a:gd name="connsiteY18" fmla="*/ 580220 h 976082"/>
              <a:gd name="connsiteX0" fmla="*/ 934073 w 1210004"/>
              <a:gd name="connsiteY0" fmla="*/ 117903 h 991713"/>
              <a:gd name="connsiteX1" fmla="*/ 464024 w 1210004"/>
              <a:gd name="connsiteY1" fmla="*/ 606031 h 991713"/>
              <a:gd name="connsiteX2" fmla="*/ 289261 w 1210004"/>
              <a:gd name="connsiteY2" fmla="*/ 377032 h 991713"/>
              <a:gd name="connsiteX3" fmla="*/ 0 w 1210004"/>
              <a:gd name="connsiteY3" fmla="*/ 618084 h 991713"/>
              <a:gd name="connsiteX4" fmla="*/ 132578 w 1210004"/>
              <a:gd name="connsiteY4" fmla="*/ 732583 h 991713"/>
              <a:gd name="connsiteX5" fmla="*/ 283235 w 1210004"/>
              <a:gd name="connsiteY5" fmla="*/ 593978 h 991713"/>
              <a:gd name="connsiteX6" fmla="*/ 464024 w 1210004"/>
              <a:gd name="connsiteY6" fmla="*/ 702451 h 991713"/>
              <a:gd name="connsiteX7" fmla="*/ 626733 w 1210004"/>
              <a:gd name="connsiteY7" fmla="*/ 624110 h 991713"/>
              <a:gd name="connsiteX8" fmla="*/ 650838 w 1210004"/>
              <a:gd name="connsiteY8" fmla="*/ 666294 h 991713"/>
              <a:gd name="connsiteX9" fmla="*/ 638785 w 1210004"/>
              <a:gd name="connsiteY9" fmla="*/ 991712 h 991713"/>
              <a:gd name="connsiteX10" fmla="*/ 1187177 w 1210004"/>
              <a:gd name="connsiteY10" fmla="*/ 99824 h 991713"/>
              <a:gd name="connsiteX11" fmla="*/ 1078704 w 1210004"/>
              <a:gd name="connsiteY11" fmla="*/ 21482 h 991713"/>
              <a:gd name="connsiteX12" fmla="*/ 934073 w 1210004"/>
              <a:gd name="connsiteY12" fmla="*/ 117903 h 991713"/>
              <a:gd name="connsiteX13" fmla="*/ 126552 w 1210004"/>
              <a:gd name="connsiteY13" fmla="*/ 600005 h 991713"/>
              <a:gd name="connsiteX14" fmla="*/ 108473 w 1210004"/>
              <a:gd name="connsiteY14" fmla="*/ 581926 h 991713"/>
              <a:gd name="connsiteX15" fmla="*/ 216946 w 1210004"/>
              <a:gd name="connsiteY15" fmla="*/ 479479 h 991713"/>
              <a:gd name="connsiteX16" fmla="*/ 241051 w 1210004"/>
              <a:gd name="connsiteY16" fmla="*/ 497558 h 991713"/>
              <a:gd name="connsiteX17" fmla="*/ 126552 w 1210004"/>
              <a:gd name="connsiteY17" fmla="*/ 600005 h 991713"/>
              <a:gd name="connsiteX0" fmla="*/ 934073 w 1209196"/>
              <a:gd name="connsiteY0" fmla="*/ 100019 h 714700"/>
              <a:gd name="connsiteX1" fmla="*/ 464024 w 1209196"/>
              <a:gd name="connsiteY1" fmla="*/ 588147 h 714700"/>
              <a:gd name="connsiteX2" fmla="*/ 289261 w 1209196"/>
              <a:gd name="connsiteY2" fmla="*/ 359148 h 714700"/>
              <a:gd name="connsiteX3" fmla="*/ 0 w 1209196"/>
              <a:gd name="connsiteY3" fmla="*/ 600200 h 714700"/>
              <a:gd name="connsiteX4" fmla="*/ 132578 w 1209196"/>
              <a:gd name="connsiteY4" fmla="*/ 714699 h 714700"/>
              <a:gd name="connsiteX5" fmla="*/ 283235 w 1209196"/>
              <a:gd name="connsiteY5" fmla="*/ 576094 h 714700"/>
              <a:gd name="connsiteX6" fmla="*/ 464024 w 1209196"/>
              <a:gd name="connsiteY6" fmla="*/ 684567 h 714700"/>
              <a:gd name="connsiteX7" fmla="*/ 626733 w 1209196"/>
              <a:gd name="connsiteY7" fmla="*/ 606226 h 714700"/>
              <a:gd name="connsiteX8" fmla="*/ 650838 w 1209196"/>
              <a:gd name="connsiteY8" fmla="*/ 648410 h 714700"/>
              <a:gd name="connsiteX9" fmla="*/ 1187177 w 1209196"/>
              <a:gd name="connsiteY9" fmla="*/ 81940 h 714700"/>
              <a:gd name="connsiteX10" fmla="*/ 1078704 w 1209196"/>
              <a:gd name="connsiteY10" fmla="*/ 3598 h 714700"/>
              <a:gd name="connsiteX11" fmla="*/ 934073 w 1209196"/>
              <a:gd name="connsiteY11" fmla="*/ 100019 h 714700"/>
              <a:gd name="connsiteX12" fmla="*/ 126552 w 1209196"/>
              <a:gd name="connsiteY12" fmla="*/ 582121 h 714700"/>
              <a:gd name="connsiteX13" fmla="*/ 108473 w 1209196"/>
              <a:gd name="connsiteY13" fmla="*/ 564042 h 714700"/>
              <a:gd name="connsiteX14" fmla="*/ 216946 w 1209196"/>
              <a:gd name="connsiteY14" fmla="*/ 461595 h 714700"/>
              <a:gd name="connsiteX15" fmla="*/ 241051 w 1209196"/>
              <a:gd name="connsiteY15" fmla="*/ 479674 h 714700"/>
              <a:gd name="connsiteX16" fmla="*/ 126552 w 1209196"/>
              <a:gd name="connsiteY16" fmla="*/ 582121 h 714700"/>
              <a:gd name="connsiteX0" fmla="*/ 934073 w 1078704"/>
              <a:gd name="connsiteY0" fmla="*/ 98119 h 712798"/>
              <a:gd name="connsiteX1" fmla="*/ 464024 w 1078704"/>
              <a:gd name="connsiteY1" fmla="*/ 586247 h 712798"/>
              <a:gd name="connsiteX2" fmla="*/ 289261 w 1078704"/>
              <a:gd name="connsiteY2" fmla="*/ 357248 h 712798"/>
              <a:gd name="connsiteX3" fmla="*/ 0 w 1078704"/>
              <a:gd name="connsiteY3" fmla="*/ 598300 h 712798"/>
              <a:gd name="connsiteX4" fmla="*/ 132578 w 1078704"/>
              <a:gd name="connsiteY4" fmla="*/ 712799 h 712798"/>
              <a:gd name="connsiteX5" fmla="*/ 283235 w 1078704"/>
              <a:gd name="connsiteY5" fmla="*/ 574194 h 712798"/>
              <a:gd name="connsiteX6" fmla="*/ 464024 w 1078704"/>
              <a:gd name="connsiteY6" fmla="*/ 682667 h 712798"/>
              <a:gd name="connsiteX7" fmla="*/ 626733 w 1078704"/>
              <a:gd name="connsiteY7" fmla="*/ 604326 h 712798"/>
              <a:gd name="connsiteX8" fmla="*/ 650838 w 1078704"/>
              <a:gd name="connsiteY8" fmla="*/ 646510 h 712798"/>
              <a:gd name="connsiteX9" fmla="*/ 1078704 w 1078704"/>
              <a:gd name="connsiteY9" fmla="*/ 1698 h 712798"/>
              <a:gd name="connsiteX10" fmla="*/ 934073 w 1078704"/>
              <a:gd name="connsiteY10" fmla="*/ 98119 h 712798"/>
              <a:gd name="connsiteX11" fmla="*/ 126552 w 1078704"/>
              <a:gd name="connsiteY11" fmla="*/ 580221 h 712798"/>
              <a:gd name="connsiteX12" fmla="*/ 108473 w 1078704"/>
              <a:gd name="connsiteY12" fmla="*/ 562142 h 712798"/>
              <a:gd name="connsiteX13" fmla="*/ 216946 w 1078704"/>
              <a:gd name="connsiteY13" fmla="*/ 459695 h 712798"/>
              <a:gd name="connsiteX14" fmla="*/ 241051 w 1078704"/>
              <a:gd name="connsiteY14" fmla="*/ 477774 h 712798"/>
              <a:gd name="connsiteX15" fmla="*/ 126552 w 1078704"/>
              <a:gd name="connsiteY15" fmla="*/ 580221 h 712798"/>
              <a:gd name="connsiteX0" fmla="*/ 934073 w 936624"/>
              <a:gd name="connsiteY0" fmla="*/ 0 h 614680"/>
              <a:gd name="connsiteX1" fmla="*/ 464024 w 936624"/>
              <a:gd name="connsiteY1" fmla="*/ 488128 h 614680"/>
              <a:gd name="connsiteX2" fmla="*/ 289261 w 936624"/>
              <a:gd name="connsiteY2" fmla="*/ 259129 h 614680"/>
              <a:gd name="connsiteX3" fmla="*/ 0 w 936624"/>
              <a:gd name="connsiteY3" fmla="*/ 500181 h 614680"/>
              <a:gd name="connsiteX4" fmla="*/ 132578 w 936624"/>
              <a:gd name="connsiteY4" fmla="*/ 614680 h 614680"/>
              <a:gd name="connsiteX5" fmla="*/ 283235 w 936624"/>
              <a:gd name="connsiteY5" fmla="*/ 476075 h 614680"/>
              <a:gd name="connsiteX6" fmla="*/ 464024 w 936624"/>
              <a:gd name="connsiteY6" fmla="*/ 584548 h 614680"/>
              <a:gd name="connsiteX7" fmla="*/ 626733 w 936624"/>
              <a:gd name="connsiteY7" fmla="*/ 506207 h 614680"/>
              <a:gd name="connsiteX8" fmla="*/ 650838 w 936624"/>
              <a:gd name="connsiteY8" fmla="*/ 548391 h 614680"/>
              <a:gd name="connsiteX9" fmla="*/ 934073 w 936624"/>
              <a:gd name="connsiteY9" fmla="*/ 0 h 614680"/>
              <a:gd name="connsiteX10" fmla="*/ 126552 w 936624"/>
              <a:gd name="connsiteY10" fmla="*/ 482102 h 614680"/>
              <a:gd name="connsiteX11" fmla="*/ 108473 w 936624"/>
              <a:gd name="connsiteY11" fmla="*/ 464023 h 614680"/>
              <a:gd name="connsiteX12" fmla="*/ 216946 w 936624"/>
              <a:gd name="connsiteY12" fmla="*/ 361576 h 614680"/>
              <a:gd name="connsiteX13" fmla="*/ 241051 w 936624"/>
              <a:gd name="connsiteY13" fmla="*/ 379655 h 614680"/>
              <a:gd name="connsiteX14" fmla="*/ 126552 w 936624"/>
              <a:gd name="connsiteY14" fmla="*/ 482102 h 614680"/>
              <a:gd name="connsiteX0" fmla="*/ 650838 w 660207"/>
              <a:gd name="connsiteY0" fmla="*/ 289261 h 355550"/>
              <a:gd name="connsiteX1" fmla="*/ 464024 w 660207"/>
              <a:gd name="connsiteY1" fmla="*/ 228998 h 355550"/>
              <a:gd name="connsiteX2" fmla="*/ 289261 w 660207"/>
              <a:gd name="connsiteY2" fmla="*/ -1 h 355550"/>
              <a:gd name="connsiteX3" fmla="*/ 0 w 660207"/>
              <a:gd name="connsiteY3" fmla="*/ 241051 h 355550"/>
              <a:gd name="connsiteX4" fmla="*/ 132578 w 660207"/>
              <a:gd name="connsiteY4" fmla="*/ 355550 h 355550"/>
              <a:gd name="connsiteX5" fmla="*/ 283235 w 660207"/>
              <a:gd name="connsiteY5" fmla="*/ 216945 h 355550"/>
              <a:gd name="connsiteX6" fmla="*/ 464024 w 660207"/>
              <a:gd name="connsiteY6" fmla="*/ 325418 h 355550"/>
              <a:gd name="connsiteX7" fmla="*/ 626733 w 660207"/>
              <a:gd name="connsiteY7" fmla="*/ 247077 h 355550"/>
              <a:gd name="connsiteX8" fmla="*/ 650838 w 660207"/>
              <a:gd name="connsiteY8" fmla="*/ 289261 h 355550"/>
              <a:gd name="connsiteX9" fmla="*/ 126552 w 660207"/>
              <a:gd name="connsiteY9" fmla="*/ 222972 h 355550"/>
              <a:gd name="connsiteX10" fmla="*/ 108473 w 660207"/>
              <a:gd name="connsiteY10" fmla="*/ 204893 h 355550"/>
              <a:gd name="connsiteX11" fmla="*/ 216946 w 660207"/>
              <a:gd name="connsiteY11" fmla="*/ 102446 h 355550"/>
              <a:gd name="connsiteX12" fmla="*/ 241051 w 660207"/>
              <a:gd name="connsiteY12" fmla="*/ 120525 h 355550"/>
              <a:gd name="connsiteX13" fmla="*/ 126552 w 660207"/>
              <a:gd name="connsiteY13" fmla="*/ 222972 h 355550"/>
              <a:gd name="connsiteX0" fmla="*/ 626733 w 626734"/>
              <a:gd name="connsiteY0" fmla="*/ 247078 h 355551"/>
              <a:gd name="connsiteX1" fmla="*/ 464024 w 626734"/>
              <a:gd name="connsiteY1" fmla="*/ 228999 h 355551"/>
              <a:gd name="connsiteX2" fmla="*/ 289261 w 626734"/>
              <a:gd name="connsiteY2" fmla="*/ 0 h 355551"/>
              <a:gd name="connsiteX3" fmla="*/ 0 w 626734"/>
              <a:gd name="connsiteY3" fmla="*/ 241052 h 355551"/>
              <a:gd name="connsiteX4" fmla="*/ 132578 w 626734"/>
              <a:gd name="connsiteY4" fmla="*/ 355551 h 355551"/>
              <a:gd name="connsiteX5" fmla="*/ 283235 w 626734"/>
              <a:gd name="connsiteY5" fmla="*/ 216946 h 355551"/>
              <a:gd name="connsiteX6" fmla="*/ 464024 w 626734"/>
              <a:gd name="connsiteY6" fmla="*/ 325419 h 355551"/>
              <a:gd name="connsiteX7" fmla="*/ 626733 w 626734"/>
              <a:gd name="connsiteY7" fmla="*/ 247078 h 355551"/>
              <a:gd name="connsiteX8" fmla="*/ 126552 w 626734"/>
              <a:gd name="connsiteY8" fmla="*/ 222973 h 355551"/>
              <a:gd name="connsiteX9" fmla="*/ 108473 w 626734"/>
              <a:gd name="connsiteY9" fmla="*/ 204894 h 355551"/>
              <a:gd name="connsiteX10" fmla="*/ 216946 w 626734"/>
              <a:gd name="connsiteY10" fmla="*/ 102447 h 355551"/>
              <a:gd name="connsiteX11" fmla="*/ 241051 w 626734"/>
              <a:gd name="connsiteY11" fmla="*/ 120526 h 355551"/>
              <a:gd name="connsiteX12" fmla="*/ 126552 w 626734"/>
              <a:gd name="connsiteY12" fmla="*/ 222973 h 35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6734" h="355551">
                <a:moveTo>
                  <a:pt x="626733" y="247078"/>
                </a:moveTo>
                <a:cubicBezTo>
                  <a:pt x="626733" y="231008"/>
                  <a:pt x="520269" y="270179"/>
                  <a:pt x="464024" y="228999"/>
                </a:cubicBezTo>
                <a:cubicBezTo>
                  <a:pt x="407779" y="187819"/>
                  <a:pt x="451971" y="0"/>
                  <a:pt x="289261" y="0"/>
                </a:cubicBezTo>
                <a:cubicBezTo>
                  <a:pt x="180788" y="0"/>
                  <a:pt x="0" y="114500"/>
                  <a:pt x="0" y="241052"/>
                </a:cubicBezTo>
                <a:cubicBezTo>
                  <a:pt x="0" y="295288"/>
                  <a:pt x="42184" y="355551"/>
                  <a:pt x="132578" y="355551"/>
                </a:cubicBezTo>
                <a:cubicBezTo>
                  <a:pt x="241051" y="355551"/>
                  <a:pt x="216946" y="216946"/>
                  <a:pt x="283235" y="216946"/>
                </a:cubicBezTo>
                <a:cubicBezTo>
                  <a:pt x="343498" y="216946"/>
                  <a:pt x="325419" y="325419"/>
                  <a:pt x="464024" y="325419"/>
                </a:cubicBezTo>
                <a:cubicBezTo>
                  <a:pt x="542365" y="325419"/>
                  <a:pt x="626733" y="263148"/>
                  <a:pt x="626733" y="247078"/>
                </a:cubicBezTo>
                <a:close/>
                <a:moveTo>
                  <a:pt x="126552" y="222973"/>
                </a:moveTo>
                <a:cubicBezTo>
                  <a:pt x="108473" y="222973"/>
                  <a:pt x="108473" y="216946"/>
                  <a:pt x="108473" y="204894"/>
                </a:cubicBezTo>
                <a:cubicBezTo>
                  <a:pt x="108473" y="162710"/>
                  <a:pt x="180788" y="102447"/>
                  <a:pt x="216946" y="102447"/>
                </a:cubicBezTo>
                <a:cubicBezTo>
                  <a:pt x="228999" y="102447"/>
                  <a:pt x="241051" y="108474"/>
                  <a:pt x="241051" y="120526"/>
                </a:cubicBezTo>
                <a:cubicBezTo>
                  <a:pt x="235025" y="138605"/>
                  <a:pt x="156683" y="222973"/>
                  <a:pt x="126552" y="222973"/>
                </a:cubicBezTo>
                <a:close/>
              </a:path>
            </a:pathLst>
          </a:custGeom>
          <a:solidFill>
            <a:schemeClr val="bg2"/>
          </a:solidFill>
          <a:ln w="60232" cap="flat">
            <a:noFill/>
            <a:prstDash val="solid"/>
            <a:miter/>
          </a:ln>
        </p:spPr>
        <p:txBody>
          <a:bodyPr rtlCol="0" anchor="ctr"/>
          <a:lstStyle/>
          <a:p>
            <a:endParaRPr lang="nl-NL" dirty="0"/>
          </a:p>
        </p:txBody>
      </p:sp>
      <p:sp>
        <p:nvSpPr>
          <p:cNvPr id="59" name="Vrije vorm: vorm 58">
            <a:extLst>
              <a:ext uri="{FF2B5EF4-FFF2-40B4-BE49-F238E27FC236}">
                <a16:creationId xmlns:a16="http://schemas.microsoft.com/office/drawing/2014/main" id="{AE3DC955-58F8-46E0-9B59-9C12458A13A1}"/>
              </a:ext>
            </a:extLst>
          </p:cNvPr>
          <p:cNvSpPr/>
          <p:nvPr userDrawn="1"/>
        </p:nvSpPr>
        <p:spPr>
          <a:xfrm>
            <a:off x="5984748" y="4816987"/>
            <a:ext cx="259015" cy="307366"/>
          </a:xfrm>
          <a:custGeom>
            <a:avLst/>
            <a:gdLst>
              <a:gd name="connsiteX0" fmla="*/ 30131 w 451970"/>
              <a:gd name="connsiteY0" fmla="*/ 84368 h 536338"/>
              <a:gd name="connsiteX1" fmla="*/ 78342 w 451970"/>
              <a:gd name="connsiteY1" fmla="*/ 162709 h 536338"/>
              <a:gd name="connsiteX2" fmla="*/ 253104 w 451970"/>
              <a:gd name="connsiteY2" fmla="*/ 96420 h 536338"/>
              <a:gd name="connsiteX3" fmla="*/ 289261 w 451970"/>
              <a:gd name="connsiteY3" fmla="*/ 120526 h 536338"/>
              <a:gd name="connsiteX4" fmla="*/ 0 w 451970"/>
              <a:gd name="connsiteY4" fmla="*/ 457997 h 536338"/>
              <a:gd name="connsiteX5" fmla="*/ 126552 w 451970"/>
              <a:gd name="connsiteY5" fmla="*/ 536339 h 536338"/>
              <a:gd name="connsiteX6" fmla="*/ 451971 w 451970"/>
              <a:gd name="connsiteY6" fmla="*/ 409787 h 536338"/>
              <a:gd name="connsiteX7" fmla="*/ 427866 w 451970"/>
              <a:gd name="connsiteY7" fmla="*/ 385682 h 536338"/>
              <a:gd name="connsiteX8" fmla="*/ 180788 w 451970"/>
              <a:gd name="connsiteY8" fmla="*/ 445945 h 536338"/>
              <a:gd name="connsiteX9" fmla="*/ 132578 w 451970"/>
              <a:gd name="connsiteY9" fmla="*/ 415813 h 536338"/>
              <a:gd name="connsiteX10" fmla="*/ 409787 w 451970"/>
              <a:gd name="connsiteY10" fmla="*/ 108473 h 536338"/>
              <a:gd name="connsiteX11" fmla="*/ 283235 w 451970"/>
              <a:gd name="connsiteY11" fmla="*/ 0 h 536338"/>
              <a:gd name="connsiteX12" fmla="*/ 30131 w 451970"/>
              <a:gd name="connsiteY12" fmla="*/ 84368 h 53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1970" h="536338">
                <a:moveTo>
                  <a:pt x="30131" y="84368"/>
                </a:moveTo>
                <a:cubicBezTo>
                  <a:pt x="6027" y="102447"/>
                  <a:pt x="48210" y="174762"/>
                  <a:pt x="78342" y="162709"/>
                </a:cubicBezTo>
                <a:cubicBezTo>
                  <a:pt x="102447" y="150657"/>
                  <a:pt x="198867" y="96420"/>
                  <a:pt x="253104" y="96420"/>
                </a:cubicBezTo>
                <a:cubicBezTo>
                  <a:pt x="277209" y="96420"/>
                  <a:pt x="289261" y="108473"/>
                  <a:pt x="289261" y="120526"/>
                </a:cubicBezTo>
                <a:cubicBezTo>
                  <a:pt x="289261" y="174762"/>
                  <a:pt x="0" y="319392"/>
                  <a:pt x="0" y="457997"/>
                </a:cubicBezTo>
                <a:cubicBezTo>
                  <a:pt x="0" y="488128"/>
                  <a:pt x="30131" y="536339"/>
                  <a:pt x="126552" y="536339"/>
                </a:cubicBezTo>
                <a:cubicBezTo>
                  <a:pt x="277209" y="536339"/>
                  <a:pt x="451971" y="470049"/>
                  <a:pt x="451971" y="409787"/>
                </a:cubicBezTo>
                <a:cubicBezTo>
                  <a:pt x="451971" y="397734"/>
                  <a:pt x="439918" y="385682"/>
                  <a:pt x="427866" y="385682"/>
                </a:cubicBezTo>
                <a:cubicBezTo>
                  <a:pt x="403761" y="385682"/>
                  <a:pt x="259130" y="445945"/>
                  <a:pt x="180788" y="445945"/>
                </a:cubicBezTo>
                <a:cubicBezTo>
                  <a:pt x="156684" y="445945"/>
                  <a:pt x="132578" y="433892"/>
                  <a:pt x="132578" y="415813"/>
                </a:cubicBezTo>
                <a:cubicBezTo>
                  <a:pt x="132578" y="331445"/>
                  <a:pt x="409787" y="204893"/>
                  <a:pt x="409787" y="108473"/>
                </a:cubicBezTo>
                <a:cubicBezTo>
                  <a:pt x="409787" y="24105"/>
                  <a:pt x="331445" y="0"/>
                  <a:pt x="283235" y="0"/>
                </a:cubicBezTo>
                <a:cubicBezTo>
                  <a:pt x="162710" y="6026"/>
                  <a:pt x="54237" y="72315"/>
                  <a:pt x="30131" y="84368"/>
                </a:cubicBezTo>
                <a:close/>
              </a:path>
            </a:pathLst>
          </a:custGeom>
          <a:solidFill>
            <a:schemeClr val="bg2"/>
          </a:solidFill>
          <a:ln w="60232" cap="flat">
            <a:noFill/>
            <a:prstDash val="solid"/>
            <a:miter/>
          </a:ln>
        </p:spPr>
        <p:txBody>
          <a:bodyPr rtlCol="0" anchor="ctr"/>
          <a:lstStyle/>
          <a:p>
            <a:endParaRPr lang="nl-NL" dirty="0"/>
          </a:p>
        </p:txBody>
      </p:sp>
      <p:sp>
        <p:nvSpPr>
          <p:cNvPr id="60" name="Vrije vorm: vorm 59">
            <a:extLst>
              <a:ext uri="{FF2B5EF4-FFF2-40B4-BE49-F238E27FC236}">
                <a16:creationId xmlns:a16="http://schemas.microsoft.com/office/drawing/2014/main" id="{0227D583-04F3-4FA7-A7A0-E1CC0D9EA018}"/>
              </a:ext>
            </a:extLst>
          </p:cNvPr>
          <p:cNvSpPr/>
          <p:nvPr userDrawn="1"/>
        </p:nvSpPr>
        <p:spPr>
          <a:xfrm>
            <a:off x="6851591" y="4823894"/>
            <a:ext cx="998403" cy="393487"/>
          </a:xfrm>
          <a:custGeom>
            <a:avLst/>
            <a:gdLst>
              <a:gd name="connsiteX0" fmla="*/ 1128740 w 1190923"/>
              <a:gd name="connsiteY0" fmla="*/ 131824 h 469363"/>
              <a:gd name="connsiteX1" fmla="*/ 873332 w 1190923"/>
              <a:gd name="connsiteY1" fmla="*/ 411950 h 469363"/>
              <a:gd name="connsiteX2" fmla="*/ 832138 w 1190923"/>
              <a:gd name="connsiteY2" fmla="*/ 453144 h 469363"/>
              <a:gd name="connsiteX3" fmla="*/ 841767 w 1190923"/>
              <a:gd name="connsiteY3" fmla="*/ 469363 h 469363"/>
              <a:gd name="connsiteX4" fmla="*/ 832138 w 1190923"/>
              <a:gd name="connsiteY4" fmla="*/ 453144 h 469363"/>
              <a:gd name="connsiteX5" fmla="*/ 873332 w 1190923"/>
              <a:gd name="connsiteY5" fmla="*/ 411950 h 469363"/>
              <a:gd name="connsiteX6" fmla="*/ 1128740 w 1190923"/>
              <a:gd name="connsiteY6" fmla="*/ 131824 h 469363"/>
              <a:gd name="connsiteX7" fmla="*/ 1117412 w 1190923"/>
              <a:gd name="connsiteY7" fmla="*/ 91144 h 469363"/>
              <a:gd name="connsiteX8" fmla="*/ 1117412 w 1190923"/>
              <a:gd name="connsiteY8" fmla="*/ 91144 h 469363"/>
              <a:gd name="connsiteX9" fmla="*/ 1128740 w 1190923"/>
              <a:gd name="connsiteY9" fmla="*/ 131824 h 469363"/>
              <a:gd name="connsiteX10" fmla="*/ 1125780 w 1190923"/>
              <a:gd name="connsiteY10" fmla="*/ 107815 h 469363"/>
              <a:gd name="connsiteX11" fmla="*/ 1161117 w 1190923"/>
              <a:gd name="connsiteY11" fmla="*/ 19710 h 469363"/>
              <a:gd name="connsiteX12" fmla="*/ 1176115 w 1190923"/>
              <a:gd name="connsiteY12" fmla="*/ 29352 h 469363"/>
              <a:gd name="connsiteX13" fmla="*/ 1190923 w 1190923"/>
              <a:gd name="connsiteY13" fmla="*/ 56583 h 469363"/>
              <a:gd name="connsiteX14" fmla="*/ 1176115 w 1190923"/>
              <a:gd name="connsiteY14" fmla="*/ 29352 h 469363"/>
              <a:gd name="connsiteX15" fmla="*/ 1095785 w 1190923"/>
              <a:gd name="connsiteY15" fmla="*/ 0 h 469363"/>
              <a:gd name="connsiteX16" fmla="*/ 1140971 w 1190923"/>
              <a:gd name="connsiteY16" fmla="*/ 6759 h 469363"/>
              <a:gd name="connsiteX17" fmla="*/ 1147365 w 1190923"/>
              <a:gd name="connsiteY17" fmla="*/ 10870 h 469363"/>
              <a:gd name="connsiteX18" fmla="*/ 1095480 w 1190923"/>
              <a:gd name="connsiteY18" fmla="*/ 81690 h 469363"/>
              <a:gd name="connsiteX19" fmla="*/ 1087546 w 1190923"/>
              <a:gd name="connsiteY19" fmla="*/ 78270 h 469363"/>
              <a:gd name="connsiteX20" fmla="*/ 988678 w 1190923"/>
              <a:gd name="connsiteY20" fmla="*/ 234811 h 469363"/>
              <a:gd name="connsiteX21" fmla="*/ 840376 w 1190923"/>
              <a:gd name="connsiteY21" fmla="*/ 263648 h 469363"/>
              <a:gd name="connsiteX22" fmla="*/ 745628 w 1190923"/>
              <a:gd name="connsiteY22" fmla="*/ 276007 h 469363"/>
              <a:gd name="connsiteX23" fmla="*/ 593206 w 1190923"/>
              <a:gd name="connsiteY23" fmla="*/ 181258 h 469363"/>
              <a:gd name="connsiteX24" fmla="*/ 440785 w 1190923"/>
              <a:gd name="connsiteY24" fmla="*/ 263648 h 469363"/>
              <a:gd name="connsiteX25" fmla="*/ 341918 w 1190923"/>
              <a:gd name="connsiteY25" fmla="*/ 205975 h 469363"/>
              <a:gd name="connsiteX26" fmla="*/ 313082 w 1190923"/>
              <a:gd name="connsiteY26" fmla="*/ 173019 h 469363"/>
              <a:gd name="connsiteX27" fmla="*/ 127704 w 1190923"/>
              <a:gd name="connsiteY27" fmla="*/ 288364 h 469363"/>
              <a:gd name="connsiteX28" fmla="*/ 45315 w 1190923"/>
              <a:gd name="connsiteY28" fmla="*/ 234811 h 469363"/>
              <a:gd name="connsiteX29" fmla="*/ 0 w 1190923"/>
              <a:gd name="connsiteY29" fmla="*/ 160661 h 469363"/>
              <a:gd name="connsiteX30" fmla="*/ 61793 w 1190923"/>
              <a:gd name="connsiteY30" fmla="*/ 102988 h 469363"/>
              <a:gd name="connsiteX31" fmla="*/ 148302 w 1190923"/>
              <a:gd name="connsiteY31" fmla="*/ 210094 h 469363"/>
              <a:gd name="connsiteX32" fmla="*/ 271887 w 1190923"/>
              <a:gd name="connsiteY32" fmla="*/ 115346 h 469363"/>
              <a:gd name="connsiteX33" fmla="*/ 383112 w 1190923"/>
              <a:gd name="connsiteY33" fmla="*/ 37076 h 469363"/>
              <a:gd name="connsiteX34" fmla="*/ 420188 w 1190923"/>
              <a:gd name="connsiteY34" fmla="*/ 90629 h 469363"/>
              <a:gd name="connsiteX35" fmla="*/ 403710 w 1190923"/>
              <a:gd name="connsiteY35" fmla="*/ 148302 h 469363"/>
              <a:gd name="connsiteX36" fmla="*/ 440785 w 1190923"/>
              <a:gd name="connsiteY36" fmla="*/ 197736 h 469363"/>
              <a:gd name="connsiteX37" fmla="*/ 560251 w 1190923"/>
              <a:gd name="connsiteY37" fmla="*/ 94749 h 469363"/>
              <a:gd name="connsiteX38" fmla="*/ 634402 w 1190923"/>
              <a:gd name="connsiteY38" fmla="*/ 45315 h 469363"/>
              <a:gd name="connsiteX39" fmla="*/ 704433 w 1190923"/>
              <a:gd name="connsiteY39" fmla="*/ 119465 h 469363"/>
              <a:gd name="connsiteX40" fmla="*/ 778584 w 1190923"/>
              <a:gd name="connsiteY40" fmla="*/ 197736 h 469363"/>
              <a:gd name="connsiteX41" fmla="*/ 968081 w 1190923"/>
              <a:gd name="connsiteY41" fmla="*/ 119465 h 469363"/>
              <a:gd name="connsiteX42" fmla="*/ 1095785 w 1190923"/>
              <a:gd name="connsiteY42" fmla="*/ 0 h 46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90923" h="469363">
                <a:moveTo>
                  <a:pt x="1128740" y="131824"/>
                </a:moveTo>
                <a:cubicBezTo>
                  <a:pt x="1128740" y="181258"/>
                  <a:pt x="1112263" y="292484"/>
                  <a:pt x="873332" y="411950"/>
                </a:cubicBezTo>
                <a:cubicBezTo>
                  <a:pt x="848615" y="424308"/>
                  <a:pt x="832138" y="440786"/>
                  <a:pt x="832138" y="453144"/>
                </a:cubicBezTo>
                <a:lnTo>
                  <a:pt x="841767" y="469363"/>
                </a:lnTo>
                <a:lnTo>
                  <a:pt x="832138" y="453144"/>
                </a:lnTo>
                <a:cubicBezTo>
                  <a:pt x="832138" y="440786"/>
                  <a:pt x="848615" y="424308"/>
                  <a:pt x="873332" y="411950"/>
                </a:cubicBezTo>
                <a:cubicBezTo>
                  <a:pt x="1112263" y="292484"/>
                  <a:pt x="1128740" y="181258"/>
                  <a:pt x="1128740" y="131824"/>
                </a:cubicBezTo>
                <a:close/>
                <a:moveTo>
                  <a:pt x="1117412" y="91144"/>
                </a:moveTo>
                <a:lnTo>
                  <a:pt x="1117412" y="91144"/>
                </a:lnTo>
                <a:cubicBezTo>
                  <a:pt x="1124621" y="99898"/>
                  <a:pt x="1128740" y="113287"/>
                  <a:pt x="1128740" y="131824"/>
                </a:cubicBezTo>
                <a:cubicBezTo>
                  <a:pt x="1128740" y="122556"/>
                  <a:pt x="1127710" y="114574"/>
                  <a:pt x="1125780" y="107815"/>
                </a:cubicBezTo>
                <a:close/>
                <a:moveTo>
                  <a:pt x="1161117" y="19710"/>
                </a:moveTo>
                <a:lnTo>
                  <a:pt x="1176115" y="29352"/>
                </a:lnTo>
                <a:lnTo>
                  <a:pt x="1190923" y="56583"/>
                </a:lnTo>
                <a:lnTo>
                  <a:pt x="1176115" y="29352"/>
                </a:lnTo>
                <a:close/>
                <a:moveTo>
                  <a:pt x="1095785" y="0"/>
                </a:moveTo>
                <a:cubicBezTo>
                  <a:pt x="1112263" y="0"/>
                  <a:pt x="1127453" y="2060"/>
                  <a:pt x="1140971" y="6759"/>
                </a:cubicBezTo>
                <a:lnTo>
                  <a:pt x="1147365" y="10870"/>
                </a:lnTo>
                <a:lnTo>
                  <a:pt x="1095480" y="81690"/>
                </a:lnTo>
                <a:lnTo>
                  <a:pt x="1087546" y="78270"/>
                </a:lnTo>
                <a:cubicBezTo>
                  <a:pt x="1021634" y="78270"/>
                  <a:pt x="1054589" y="193616"/>
                  <a:pt x="988678" y="234811"/>
                </a:cubicBezTo>
                <a:cubicBezTo>
                  <a:pt x="959842" y="251289"/>
                  <a:pt x="906288" y="255409"/>
                  <a:pt x="840376" y="263648"/>
                </a:cubicBezTo>
                <a:cubicBezTo>
                  <a:pt x="786823" y="271887"/>
                  <a:pt x="778584" y="276007"/>
                  <a:pt x="745628" y="276007"/>
                </a:cubicBezTo>
                <a:cubicBezTo>
                  <a:pt x="659119" y="276007"/>
                  <a:pt x="671477" y="181258"/>
                  <a:pt x="593206" y="181258"/>
                </a:cubicBezTo>
                <a:cubicBezTo>
                  <a:pt x="535534" y="181258"/>
                  <a:pt x="535534" y="263648"/>
                  <a:pt x="440785" y="263648"/>
                </a:cubicBezTo>
                <a:cubicBezTo>
                  <a:pt x="391352" y="263648"/>
                  <a:pt x="346037" y="247170"/>
                  <a:pt x="341918" y="205975"/>
                </a:cubicBezTo>
                <a:cubicBezTo>
                  <a:pt x="337799" y="189497"/>
                  <a:pt x="329559" y="173019"/>
                  <a:pt x="313082" y="173019"/>
                </a:cubicBezTo>
                <a:cubicBezTo>
                  <a:pt x="259528" y="173019"/>
                  <a:pt x="234811" y="288364"/>
                  <a:pt x="127704" y="288364"/>
                </a:cubicBezTo>
                <a:cubicBezTo>
                  <a:pt x="90629" y="288364"/>
                  <a:pt x="70032" y="263648"/>
                  <a:pt x="45315" y="234811"/>
                </a:cubicBezTo>
                <a:cubicBezTo>
                  <a:pt x="20597" y="210094"/>
                  <a:pt x="0" y="193616"/>
                  <a:pt x="0" y="160661"/>
                </a:cubicBezTo>
                <a:cubicBezTo>
                  <a:pt x="0" y="140063"/>
                  <a:pt x="20597" y="102988"/>
                  <a:pt x="61793" y="102988"/>
                </a:cubicBezTo>
                <a:cubicBezTo>
                  <a:pt x="144183" y="102988"/>
                  <a:pt x="78270" y="210094"/>
                  <a:pt x="148302" y="210094"/>
                </a:cubicBezTo>
                <a:cubicBezTo>
                  <a:pt x="193616" y="210094"/>
                  <a:pt x="238931" y="148302"/>
                  <a:pt x="271887" y="115346"/>
                </a:cubicBezTo>
                <a:cubicBezTo>
                  <a:pt x="284245" y="107107"/>
                  <a:pt x="341918" y="37076"/>
                  <a:pt x="383112" y="37076"/>
                </a:cubicBezTo>
                <a:cubicBezTo>
                  <a:pt x="411950" y="37076"/>
                  <a:pt x="420188" y="74151"/>
                  <a:pt x="420188" y="90629"/>
                </a:cubicBezTo>
                <a:cubicBezTo>
                  <a:pt x="420188" y="115346"/>
                  <a:pt x="403710" y="127704"/>
                  <a:pt x="403710" y="148302"/>
                </a:cubicBezTo>
                <a:cubicBezTo>
                  <a:pt x="403710" y="173019"/>
                  <a:pt x="420188" y="197736"/>
                  <a:pt x="440785" y="197736"/>
                </a:cubicBezTo>
                <a:cubicBezTo>
                  <a:pt x="465503" y="197736"/>
                  <a:pt x="514937" y="140063"/>
                  <a:pt x="560251" y="94749"/>
                </a:cubicBezTo>
                <a:cubicBezTo>
                  <a:pt x="584968" y="70032"/>
                  <a:pt x="609685" y="45315"/>
                  <a:pt x="634402" y="45315"/>
                </a:cubicBezTo>
                <a:cubicBezTo>
                  <a:pt x="667358" y="45315"/>
                  <a:pt x="692074" y="61793"/>
                  <a:pt x="704433" y="119465"/>
                </a:cubicBezTo>
                <a:cubicBezTo>
                  <a:pt x="716792" y="181258"/>
                  <a:pt x="716792" y="197736"/>
                  <a:pt x="778584" y="197736"/>
                </a:cubicBezTo>
                <a:cubicBezTo>
                  <a:pt x="840376" y="197736"/>
                  <a:pt x="951602" y="181258"/>
                  <a:pt x="968081" y="119465"/>
                </a:cubicBezTo>
                <a:cubicBezTo>
                  <a:pt x="984559" y="65913"/>
                  <a:pt x="988678" y="4120"/>
                  <a:pt x="1095785" y="0"/>
                </a:cubicBezTo>
                <a:close/>
              </a:path>
            </a:pathLst>
          </a:custGeom>
          <a:solidFill>
            <a:schemeClr val="bg2"/>
          </a:solidFill>
          <a:ln w="60232"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038FE70B-05C3-43CD-8B60-F86554759EAB}"/>
              </a:ext>
            </a:extLst>
          </p:cNvPr>
          <p:cNvSpPr/>
          <p:nvPr userDrawn="1"/>
        </p:nvSpPr>
        <p:spPr>
          <a:xfrm>
            <a:off x="5109456" y="4347304"/>
            <a:ext cx="1013436" cy="1174207"/>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156683 w 3115585"/>
              <a:gd name="connsiteY4" fmla="*/ 1627095 h 2048934"/>
              <a:gd name="connsiteX5" fmla="*/ 1458359 w 3115585"/>
              <a:gd name="connsiteY5" fmla="*/ 1054599 h 2048934"/>
              <a:gd name="connsiteX6" fmla="*/ 1904303 w 3115585"/>
              <a:gd name="connsiteY6" fmla="*/ 2048934 h 2048934"/>
              <a:gd name="connsiteX7" fmla="*/ 2585273 w 3115585"/>
              <a:gd name="connsiteY7" fmla="*/ 1795830 h 2048934"/>
              <a:gd name="connsiteX8" fmla="*/ 2555141 w 3115585"/>
              <a:gd name="connsiteY8" fmla="*/ 1747620 h 2048934"/>
              <a:gd name="connsiteX9" fmla="*/ 1958540 w 3115585"/>
              <a:gd name="connsiteY9" fmla="*/ 1940461 h 2048934"/>
              <a:gd name="connsiteX10" fmla="*/ 1639147 w 3115585"/>
              <a:gd name="connsiteY10" fmla="*/ 1006388 h 2048934"/>
              <a:gd name="connsiteX11" fmla="*/ 2350248 w 3115585"/>
              <a:gd name="connsiteY11" fmla="*/ 891889 h 2048934"/>
              <a:gd name="connsiteX12" fmla="*/ 2645536 w 3115585"/>
              <a:gd name="connsiteY12" fmla="*/ 982283 h 2048934"/>
              <a:gd name="connsiteX13" fmla="*/ 2687719 w 3115585"/>
              <a:gd name="connsiteY13" fmla="*/ 928047 h 2048934"/>
              <a:gd name="connsiteX14" fmla="*/ 2302038 w 3115585"/>
              <a:gd name="connsiteY14" fmla="*/ 777390 h 2048934"/>
              <a:gd name="connsiteX15" fmla="*/ 1723515 w 3115585"/>
              <a:gd name="connsiteY15" fmla="*/ 855731 h 2048934"/>
              <a:gd name="connsiteX16" fmla="*/ 2820298 w 3115585"/>
              <a:gd name="connsiteY16" fmla="*/ 102447 h 2048934"/>
              <a:gd name="connsiteX17" fmla="*/ 3115585 w 3115585"/>
              <a:gd name="connsiteY17" fmla="*/ 84368 h 2048934"/>
              <a:gd name="connsiteX18" fmla="*/ 2802219 w 3115585"/>
              <a:gd name="connsiteY18" fmla="*/ 0 h 2048934"/>
              <a:gd name="connsiteX0" fmla="*/ 2919071 w 3232437"/>
              <a:gd name="connsiteY0" fmla="*/ 0 h 2048934"/>
              <a:gd name="connsiteX1" fmla="*/ 1665605 w 3232437"/>
              <a:gd name="connsiteY1" fmla="*/ 903942 h 2048934"/>
              <a:gd name="connsiteX2" fmla="*/ 116852 w 3232437"/>
              <a:gd name="connsiteY2" fmla="*/ 1651200 h 2048934"/>
              <a:gd name="connsiteX3" fmla="*/ 273535 w 3232437"/>
              <a:gd name="connsiteY3" fmla="*/ 1627095 h 2048934"/>
              <a:gd name="connsiteX4" fmla="*/ 1575211 w 3232437"/>
              <a:gd name="connsiteY4" fmla="*/ 1054599 h 2048934"/>
              <a:gd name="connsiteX5" fmla="*/ 2021155 w 3232437"/>
              <a:gd name="connsiteY5" fmla="*/ 2048934 h 2048934"/>
              <a:gd name="connsiteX6" fmla="*/ 2702125 w 3232437"/>
              <a:gd name="connsiteY6" fmla="*/ 1795830 h 2048934"/>
              <a:gd name="connsiteX7" fmla="*/ 2671993 w 3232437"/>
              <a:gd name="connsiteY7" fmla="*/ 1747620 h 2048934"/>
              <a:gd name="connsiteX8" fmla="*/ 2075392 w 3232437"/>
              <a:gd name="connsiteY8" fmla="*/ 1940461 h 2048934"/>
              <a:gd name="connsiteX9" fmla="*/ 1755999 w 3232437"/>
              <a:gd name="connsiteY9" fmla="*/ 1006388 h 2048934"/>
              <a:gd name="connsiteX10" fmla="*/ 2467100 w 3232437"/>
              <a:gd name="connsiteY10" fmla="*/ 891889 h 2048934"/>
              <a:gd name="connsiteX11" fmla="*/ 2762388 w 3232437"/>
              <a:gd name="connsiteY11" fmla="*/ 982283 h 2048934"/>
              <a:gd name="connsiteX12" fmla="*/ 2804571 w 3232437"/>
              <a:gd name="connsiteY12" fmla="*/ 928047 h 2048934"/>
              <a:gd name="connsiteX13" fmla="*/ 2418890 w 3232437"/>
              <a:gd name="connsiteY13" fmla="*/ 777390 h 2048934"/>
              <a:gd name="connsiteX14" fmla="*/ 1840367 w 3232437"/>
              <a:gd name="connsiteY14" fmla="*/ 855731 h 2048934"/>
              <a:gd name="connsiteX15" fmla="*/ 2937150 w 3232437"/>
              <a:gd name="connsiteY15" fmla="*/ 102447 h 2048934"/>
              <a:gd name="connsiteX16" fmla="*/ 3232437 w 3232437"/>
              <a:gd name="connsiteY16" fmla="*/ 84368 h 2048934"/>
              <a:gd name="connsiteX17" fmla="*/ 2919071 w 3232437"/>
              <a:gd name="connsiteY17" fmla="*/ 0 h 2048934"/>
              <a:gd name="connsiteX0" fmla="*/ 2802365 w 3115731"/>
              <a:gd name="connsiteY0" fmla="*/ 0 h 2048934"/>
              <a:gd name="connsiteX1" fmla="*/ 1548899 w 3115731"/>
              <a:gd name="connsiteY1" fmla="*/ 903942 h 2048934"/>
              <a:gd name="connsiteX2" fmla="*/ 146 w 3115731"/>
              <a:gd name="connsiteY2" fmla="*/ 1651200 h 2048934"/>
              <a:gd name="connsiteX3" fmla="*/ 1458505 w 3115731"/>
              <a:gd name="connsiteY3" fmla="*/ 1054599 h 2048934"/>
              <a:gd name="connsiteX4" fmla="*/ 1904449 w 3115731"/>
              <a:gd name="connsiteY4" fmla="*/ 2048934 h 2048934"/>
              <a:gd name="connsiteX5" fmla="*/ 2585419 w 3115731"/>
              <a:gd name="connsiteY5" fmla="*/ 1795830 h 2048934"/>
              <a:gd name="connsiteX6" fmla="*/ 2555287 w 3115731"/>
              <a:gd name="connsiteY6" fmla="*/ 1747620 h 2048934"/>
              <a:gd name="connsiteX7" fmla="*/ 1958686 w 3115731"/>
              <a:gd name="connsiteY7" fmla="*/ 1940461 h 2048934"/>
              <a:gd name="connsiteX8" fmla="*/ 1639293 w 3115731"/>
              <a:gd name="connsiteY8" fmla="*/ 1006388 h 2048934"/>
              <a:gd name="connsiteX9" fmla="*/ 2350394 w 3115731"/>
              <a:gd name="connsiteY9" fmla="*/ 891889 h 2048934"/>
              <a:gd name="connsiteX10" fmla="*/ 2645682 w 3115731"/>
              <a:gd name="connsiteY10" fmla="*/ 982283 h 2048934"/>
              <a:gd name="connsiteX11" fmla="*/ 2687865 w 3115731"/>
              <a:gd name="connsiteY11" fmla="*/ 928047 h 2048934"/>
              <a:gd name="connsiteX12" fmla="*/ 2302184 w 3115731"/>
              <a:gd name="connsiteY12" fmla="*/ 777390 h 2048934"/>
              <a:gd name="connsiteX13" fmla="*/ 1723661 w 3115731"/>
              <a:gd name="connsiteY13" fmla="*/ 855731 h 2048934"/>
              <a:gd name="connsiteX14" fmla="*/ 2820444 w 3115731"/>
              <a:gd name="connsiteY14" fmla="*/ 102447 h 2048934"/>
              <a:gd name="connsiteX15" fmla="*/ 3115731 w 3115731"/>
              <a:gd name="connsiteY15" fmla="*/ 84368 h 2048934"/>
              <a:gd name="connsiteX16" fmla="*/ 2802365 w 3115731"/>
              <a:gd name="connsiteY16"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954849 w 1768396"/>
              <a:gd name="connsiteY10" fmla="*/ 777390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1230259 w 1768396"/>
              <a:gd name="connsiteY10" fmla="*/ 938209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230259 w 1768396"/>
              <a:gd name="connsiteY9" fmla="*/ 938209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30259 w 1768396"/>
              <a:gd name="connsiteY8" fmla="*/ 938209 h 2048934"/>
              <a:gd name="connsiteX9" fmla="*/ 376326 w 1768396"/>
              <a:gd name="connsiteY9" fmla="*/ 855731 h 2048934"/>
              <a:gd name="connsiteX10" fmla="*/ 1473109 w 1768396"/>
              <a:gd name="connsiteY10" fmla="*/ 102447 h 2048934"/>
              <a:gd name="connsiteX11" fmla="*/ 1768396 w 1768396"/>
              <a:gd name="connsiteY11" fmla="*/ 84368 h 2048934"/>
              <a:gd name="connsiteX12" fmla="*/ 1455030 w 1768396"/>
              <a:gd name="connsiteY12"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8396" h="2048934">
                <a:moveTo>
                  <a:pt x="1455030" y="0"/>
                </a:moveTo>
                <a:cubicBezTo>
                  <a:pt x="1195900" y="0"/>
                  <a:pt x="707771" y="174762"/>
                  <a:pt x="201564" y="903942"/>
                </a:cubicBezTo>
                <a:lnTo>
                  <a:pt x="111170" y="1054599"/>
                </a:lnTo>
                <a:cubicBezTo>
                  <a:pt x="-123855" y="1500543"/>
                  <a:pt x="8723" y="2048934"/>
                  <a:pt x="557114" y="2048934"/>
                </a:cubicBezTo>
                <a:cubicBezTo>
                  <a:pt x="816244" y="2048934"/>
                  <a:pt x="1075374" y="1892251"/>
                  <a:pt x="1238084" y="1795830"/>
                </a:cubicBezTo>
                <a:cubicBezTo>
                  <a:pt x="1268215" y="1777752"/>
                  <a:pt x="1244110" y="1729541"/>
                  <a:pt x="1207952" y="1747620"/>
                </a:cubicBezTo>
                <a:cubicBezTo>
                  <a:pt x="1045243" y="1831988"/>
                  <a:pt x="834323" y="1940461"/>
                  <a:pt x="611351" y="1940461"/>
                </a:cubicBezTo>
                <a:cubicBezTo>
                  <a:pt x="20776" y="1940461"/>
                  <a:pt x="87065" y="1355912"/>
                  <a:pt x="291958" y="1006388"/>
                </a:cubicBezTo>
                <a:lnTo>
                  <a:pt x="376326" y="855731"/>
                </a:lnTo>
                <a:cubicBezTo>
                  <a:pt x="623403" y="518260"/>
                  <a:pt x="1033190" y="102447"/>
                  <a:pt x="1473109" y="102447"/>
                </a:cubicBezTo>
                <a:cubicBezTo>
                  <a:pt x="1599660" y="102447"/>
                  <a:pt x="1768396" y="144631"/>
                  <a:pt x="1768396" y="84368"/>
                </a:cubicBezTo>
                <a:cubicBezTo>
                  <a:pt x="1768396" y="12053"/>
                  <a:pt x="1527345" y="0"/>
                  <a:pt x="1455030" y="0"/>
                </a:cubicBezTo>
                <a:close/>
              </a:path>
            </a:pathLst>
          </a:custGeom>
          <a:solidFill>
            <a:schemeClr val="bg2"/>
          </a:solidFill>
          <a:ln w="60232" cap="flat">
            <a:noFill/>
            <a:prstDash val="solid"/>
            <a:miter/>
          </a:ln>
        </p:spPr>
        <p:txBody>
          <a:bodyPr rtlCol="0" anchor="ctr"/>
          <a:lstStyle/>
          <a:p>
            <a:endParaRPr lang="nl-NL" dirty="0"/>
          </a:p>
        </p:txBody>
      </p:sp>
      <p:sp>
        <p:nvSpPr>
          <p:cNvPr id="62" name="Vrije vorm: vorm 61">
            <a:extLst>
              <a:ext uri="{FF2B5EF4-FFF2-40B4-BE49-F238E27FC236}">
                <a16:creationId xmlns:a16="http://schemas.microsoft.com/office/drawing/2014/main" id="{6F955525-BAF5-449F-81A2-45F01CBD3921}"/>
              </a:ext>
            </a:extLst>
          </p:cNvPr>
          <p:cNvSpPr/>
          <p:nvPr userDrawn="1"/>
        </p:nvSpPr>
        <p:spPr>
          <a:xfrm>
            <a:off x="4337406" y="4792812"/>
            <a:ext cx="1545772" cy="580196"/>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307340 w 3115585"/>
              <a:gd name="connsiteY4" fmla="*/ 1735568 h 2048934"/>
              <a:gd name="connsiteX5" fmla="*/ 156683 w 3115585"/>
              <a:gd name="connsiteY5" fmla="*/ 1627095 h 2048934"/>
              <a:gd name="connsiteX6" fmla="*/ 1458359 w 3115585"/>
              <a:gd name="connsiteY6" fmla="*/ 1054599 h 2048934"/>
              <a:gd name="connsiteX7" fmla="*/ 1904303 w 3115585"/>
              <a:gd name="connsiteY7" fmla="*/ 2048934 h 2048934"/>
              <a:gd name="connsiteX8" fmla="*/ 2585273 w 3115585"/>
              <a:gd name="connsiteY8" fmla="*/ 1795830 h 2048934"/>
              <a:gd name="connsiteX9" fmla="*/ 2555141 w 3115585"/>
              <a:gd name="connsiteY9" fmla="*/ 1747620 h 2048934"/>
              <a:gd name="connsiteX10" fmla="*/ 1958540 w 3115585"/>
              <a:gd name="connsiteY10" fmla="*/ 1940461 h 2048934"/>
              <a:gd name="connsiteX11" fmla="*/ 1639147 w 3115585"/>
              <a:gd name="connsiteY11" fmla="*/ 1006388 h 2048934"/>
              <a:gd name="connsiteX12" fmla="*/ 2350248 w 3115585"/>
              <a:gd name="connsiteY12" fmla="*/ 891889 h 2048934"/>
              <a:gd name="connsiteX13" fmla="*/ 2645536 w 3115585"/>
              <a:gd name="connsiteY13" fmla="*/ 982283 h 2048934"/>
              <a:gd name="connsiteX14" fmla="*/ 2687719 w 3115585"/>
              <a:gd name="connsiteY14" fmla="*/ 928047 h 2048934"/>
              <a:gd name="connsiteX15" fmla="*/ 2302038 w 3115585"/>
              <a:gd name="connsiteY15" fmla="*/ 777390 h 2048934"/>
              <a:gd name="connsiteX16" fmla="*/ 1723515 w 3115585"/>
              <a:gd name="connsiteY16" fmla="*/ 855731 h 2048934"/>
              <a:gd name="connsiteX17" fmla="*/ 3115585 w 3115585"/>
              <a:gd name="connsiteY17" fmla="*/ 84368 h 2048934"/>
              <a:gd name="connsiteX18" fmla="*/ 2802219 w 3115585"/>
              <a:gd name="connsiteY18" fmla="*/ 0 h 2048934"/>
              <a:gd name="connsiteX0" fmla="*/ 3115585 w 3115585"/>
              <a:gd name="connsiteY0" fmla="*/ 0 h 1964566"/>
              <a:gd name="connsiteX1" fmla="*/ 1548753 w 3115585"/>
              <a:gd name="connsiteY1" fmla="*/ 819574 h 1964566"/>
              <a:gd name="connsiteX2" fmla="*/ 0 w 3115585"/>
              <a:gd name="connsiteY2" fmla="*/ 1566832 h 1964566"/>
              <a:gd name="connsiteX3" fmla="*/ 204893 w 3115585"/>
              <a:gd name="connsiteY3" fmla="*/ 1705436 h 1964566"/>
              <a:gd name="connsiteX4" fmla="*/ 307340 w 3115585"/>
              <a:gd name="connsiteY4" fmla="*/ 1651200 h 1964566"/>
              <a:gd name="connsiteX5" fmla="*/ 156683 w 3115585"/>
              <a:gd name="connsiteY5" fmla="*/ 1542727 h 1964566"/>
              <a:gd name="connsiteX6" fmla="*/ 1458359 w 3115585"/>
              <a:gd name="connsiteY6" fmla="*/ 970231 h 1964566"/>
              <a:gd name="connsiteX7" fmla="*/ 1904303 w 3115585"/>
              <a:gd name="connsiteY7" fmla="*/ 1964566 h 1964566"/>
              <a:gd name="connsiteX8" fmla="*/ 2585273 w 3115585"/>
              <a:gd name="connsiteY8" fmla="*/ 1711462 h 1964566"/>
              <a:gd name="connsiteX9" fmla="*/ 2555141 w 3115585"/>
              <a:gd name="connsiteY9" fmla="*/ 1663252 h 1964566"/>
              <a:gd name="connsiteX10" fmla="*/ 1958540 w 3115585"/>
              <a:gd name="connsiteY10" fmla="*/ 1856093 h 1964566"/>
              <a:gd name="connsiteX11" fmla="*/ 1639147 w 3115585"/>
              <a:gd name="connsiteY11" fmla="*/ 922020 h 1964566"/>
              <a:gd name="connsiteX12" fmla="*/ 2350248 w 3115585"/>
              <a:gd name="connsiteY12" fmla="*/ 807521 h 1964566"/>
              <a:gd name="connsiteX13" fmla="*/ 2645536 w 3115585"/>
              <a:gd name="connsiteY13" fmla="*/ 897915 h 1964566"/>
              <a:gd name="connsiteX14" fmla="*/ 2687719 w 3115585"/>
              <a:gd name="connsiteY14" fmla="*/ 843679 h 1964566"/>
              <a:gd name="connsiteX15" fmla="*/ 2302038 w 3115585"/>
              <a:gd name="connsiteY15" fmla="*/ 693022 h 1964566"/>
              <a:gd name="connsiteX16" fmla="*/ 1723515 w 3115585"/>
              <a:gd name="connsiteY16" fmla="*/ 771363 h 1964566"/>
              <a:gd name="connsiteX17" fmla="*/ 3115585 w 3115585"/>
              <a:gd name="connsiteY17" fmla="*/ 0 h 1964566"/>
              <a:gd name="connsiteX0" fmla="*/ 1723515 w 2697295"/>
              <a:gd name="connsiteY0" fmla="*/ 78341 h 1271544"/>
              <a:gd name="connsiteX1" fmla="*/ 1548753 w 2697295"/>
              <a:gd name="connsiteY1" fmla="*/ 126552 h 1271544"/>
              <a:gd name="connsiteX2" fmla="*/ 0 w 2697295"/>
              <a:gd name="connsiteY2" fmla="*/ 873810 h 1271544"/>
              <a:gd name="connsiteX3" fmla="*/ 204893 w 2697295"/>
              <a:gd name="connsiteY3" fmla="*/ 1012414 h 1271544"/>
              <a:gd name="connsiteX4" fmla="*/ 307340 w 2697295"/>
              <a:gd name="connsiteY4" fmla="*/ 958178 h 1271544"/>
              <a:gd name="connsiteX5" fmla="*/ 156683 w 2697295"/>
              <a:gd name="connsiteY5" fmla="*/ 849705 h 1271544"/>
              <a:gd name="connsiteX6" fmla="*/ 1458359 w 2697295"/>
              <a:gd name="connsiteY6" fmla="*/ 277209 h 1271544"/>
              <a:gd name="connsiteX7" fmla="*/ 1904303 w 2697295"/>
              <a:gd name="connsiteY7" fmla="*/ 1271544 h 1271544"/>
              <a:gd name="connsiteX8" fmla="*/ 2585273 w 2697295"/>
              <a:gd name="connsiteY8" fmla="*/ 1018440 h 1271544"/>
              <a:gd name="connsiteX9" fmla="*/ 2555141 w 2697295"/>
              <a:gd name="connsiteY9" fmla="*/ 970230 h 1271544"/>
              <a:gd name="connsiteX10" fmla="*/ 1958540 w 2697295"/>
              <a:gd name="connsiteY10" fmla="*/ 1163071 h 1271544"/>
              <a:gd name="connsiteX11" fmla="*/ 1639147 w 2697295"/>
              <a:gd name="connsiteY11" fmla="*/ 228998 h 1271544"/>
              <a:gd name="connsiteX12" fmla="*/ 2350248 w 2697295"/>
              <a:gd name="connsiteY12" fmla="*/ 114499 h 1271544"/>
              <a:gd name="connsiteX13" fmla="*/ 2645536 w 2697295"/>
              <a:gd name="connsiteY13" fmla="*/ 204893 h 1271544"/>
              <a:gd name="connsiteX14" fmla="*/ 2687719 w 2697295"/>
              <a:gd name="connsiteY14" fmla="*/ 150657 h 1271544"/>
              <a:gd name="connsiteX15" fmla="*/ 2302038 w 2697295"/>
              <a:gd name="connsiteY15" fmla="*/ 0 h 1271544"/>
              <a:gd name="connsiteX16" fmla="*/ 1723515 w 2697295"/>
              <a:gd name="connsiteY16" fmla="*/ 78341 h 1271544"/>
              <a:gd name="connsiteX0" fmla="*/ 1723515 w 2697295"/>
              <a:gd name="connsiteY0" fmla="*/ 78341 h 1163071"/>
              <a:gd name="connsiteX1" fmla="*/ 1548753 w 2697295"/>
              <a:gd name="connsiteY1" fmla="*/ 126552 h 1163071"/>
              <a:gd name="connsiteX2" fmla="*/ 0 w 2697295"/>
              <a:gd name="connsiteY2" fmla="*/ 873810 h 1163071"/>
              <a:gd name="connsiteX3" fmla="*/ 204893 w 2697295"/>
              <a:gd name="connsiteY3" fmla="*/ 1012414 h 1163071"/>
              <a:gd name="connsiteX4" fmla="*/ 307340 w 2697295"/>
              <a:gd name="connsiteY4" fmla="*/ 958178 h 1163071"/>
              <a:gd name="connsiteX5" fmla="*/ 156683 w 2697295"/>
              <a:gd name="connsiteY5" fmla="*/ 849705 h 1163071"/>
              <a:gd name="connsiteX6" fmla="*/ 1458359 w 2697295"/>
              <a:gd name="connsiteY6" fmla="*/ 277209 h 1163071"/>
              <a:gd name="connsiteX7" fmla="*/ 2585273 w 2697295"/>
              <a:gd name="connsiteY7" fmla="*/ 1018440 h 1163071"/>
              <a:gd name="connsiteX8" fmla="*/ 2555141 w 2697295"/>
              <a:gd name="connsiteY8" fmla="*/ 970230 h 1163071"/>
              <a:gd name="connsiteX9" fmla="*/ 1958540 w 2697295"/>
              <a:gd name="connsiteY9" fmla="*/ 1163071 h 1163071"/>
              <a:gd name="connsiteX10" fmla="*/ 1639147 w 2697295"/>
              <a:gd name="connsiteY10" fmla="*/ 228998 h 1163071"/>
              <a:gd name="connsiteX11" fmla="*/ 2350248 w 2697295"/>
              <a:gd name="connsiteY11" fmla="*/ 114499 h 1163071"/>
              <a:gd name="connsiteX12" fmla="*/ 2645536 w 2697295"/>
              <a:gd name="connsiteY12" fmla="*/ 204893 h 1163071"/>
              <a:gd name="connsiteX13" fmla="*/ 2687719 w 2697295"/>
              <a:gd name="connsiteY13" fmla="*/ 150657 h 1163071"/>
              <a:gd name="connsiteX14" fmla="*/ 2302038 w 2697295"/>
              <a:gd name="connsiteY14" fmla="*/ 0 h 1163071"/>
              <a:gd name="connsiteX15" fmla="*/ 1723515 w 2697295"/>
              <a:gd name="connsiteY15" fmla="*/ 78341 h 1163071"/>
              <a:gd name="connsiteX0" fmla="*/ 1723515 w 2699862"/>
              <a:gd name="connsiteY0" fmla="*/ 78341 h 1089413"/>
              <a:gd name="connsiteX1" fmla="*/ 1548753 w 2699862"/>
              <a:gd name="connsiteY1" fmla="*/ 126552 h 1089413"/>
              <a:gd name="connsiteX2" fmla="*/ 0 w 2699862"/>
              <a:gd name="connsiteY2" fmla="*/ 873810 h 1089413"/>
              <a:gd name="connsiteX3" fmla="*/ 204893 w 2699862"/>
              <a:gd name="connsiteY3" fmla="*/ 1012414 h 1089413"/>
              <a:gd name="connsiteX4" fmla="*/ 307340 w 2699862"/>
              <a:gd name="connsiteY4" fmla="*/ 958178 h 1089413"/>
              <a:gd name="connsiteX5" fmla="*/ 156683 w 2699862"/>
              <a:gd name="connsiteY5" fmla="*/ 849705 h 1089413"/>
              <a:gd name="connsiteX6" fmla="*/ 1458359 w 2699862"/>
              <a:gd name="connsiteY6" fmla="*/ 277209 h 1089413"/>
              <a:gd name="connsiteX7" fmla="*/ 2585273 w 2699862"/>
              <a:gd name="connsiteY7" fmla="*/ 1018440 h 1089413"/>
              <a:gd name="connsiteX8" fmla="*/ 2555141 w 2699862"/>
              <a:gd name="connsiteY8" fmla="*/ 970230 h 1089413"/>
              <a:gd name="connsiteX9" fmla="*/ 1639147 w 2699862"/>
              <a:gd name="connsiteY9" fmla="*/ 228998 h 1089413"/>
              <a:gd name="connsiteX10" fmla="*/ 2350248 w 2699862"/>
              <a:gd name="connsiteY10" fmla="*/ 114499 h 1089413"/>
              <a:gd name="connsiteX11" fmla="*/ 2645536 w 2699862"/>
              <a:gd name="connsiteY11" fmla="*/ 204893 h 1089413"/>
              <a:gd name="connsiteX12" fmla="*/ 2687719 w 2699862"/>
              <a:gd name="connsiteY12" fmla="*/ 150657 h 1089413"/>
              <a:gd name="connsiteX13" fmla="*/ 2302038 w 2699862"/>
              <a:gd name="connsiteY13" fmla="*/ 0 h 1089413"/>
              <a:gd name="connsiteX14" fmla="*/ 1723515 w 2699862"/>
              <a:gd name="connsiteY14" fmla="*/ 78341 h 1089413"/>
              <a:gd name="connsiteX0" fmla="*/ 1723515 w 2697295"/>
              <a:gd name="connsiteY0" fmla="*/ 78341 h 1012413"/>
              <a:gd name="connsiteX1" fmla="*/ 1548753 w 2697295"/>
              <a:gd name="connsiteY1" fmla="*/ 126552 h 1012413"/>
              <a:gd name="connsiteX2" fmla="*/ 0 w 2697295"/>
              <a:gd name="connsiteY2" fmla="*/ 873810 h 1012413"/>
              <a:gd name="connsiteX3" fmla="*/ 204893 w 2697295"/>
              <a:gd name="connsiteY3" fmla="*/ 1012414 h 1012413"/>
              <a:gd name="connsiteX4" fmla="*/ 307340 w 2697295"/>
              <a:gd name="connsiteY4" fmla="*/ 958178 h 1012413"/>
              <a:gd name="connsiteX5" fmla="*/ 156683 w 2697295"/>
              <a:gd name="connsiteY5" fmla="*/ 849705 h 1012413"/>
              <a:gd name="connsiteX6" fmla="*/ 1458359 w 2697295"/>
              <a:gd name="connsiteY6" fmla="*/ 277209 h 1012413"/>
              <a:gd name="connsiteX7" fmla="*/ 2555141 w 2697295"/>
              <a:gd name="connsiteY7" fmla="*/ 970230 h 1012413"/>
              <a:gd name="connsiteX8" fmla="*/ 1639147 w 2697295"/>
              <a:gd name="connsiteY8" fmla="*/ 228998 h 1012413"/>
              <a:gd name="connsiteX9" fmla="*/ 2350248 w 2697295"/>
              <a:gd name="connsiteY9" fmla="*/ 114499 h 1012413"/>
              <a:gd name="connsiteX10" fmla="*/ 2645536 w 2697295"/>
              <a:gd name="connsiteY10" fmla="*/ 204893 h 1012413"/>
              <a:gd name="connsiteX11" fmla="*/ 2687719 w 2697295"/>
              <a:gd name="connsiteY11" fmla="*/ 150657 h 1012413"/>
              <a:gd name="connsiteX12" fmla="*/ 2302038 w 2697295"/>
              <a:gd name="connsiteY12" fmla="*/ 0 h 1012413"/>
              <a:gd name="connsiteX13" fmla="*/ 1723515 w 2697295"/>
              <a:gd name="connsiteY13" fmla="*/ 78341 h 1012413"/>
              <a:gd name="connsiteX0" fmla="*/ 1723515 w 2697295"/>
              <a:gd name="connsiteY0" fmla="*/ 78341 h 1012414"/>
              <a:gd name="connsiteX1" fmla="*/ 1548753 w 2697295"/>
              <a:gd name="connsiteY1" fmla="*/ 126552 h 1012414"/>
              <a:gd name="connsiteX2" fmla="*/ 0 w 2697295"/>
              <a:gd name="connsiteY2" fmla="*/ 873810 h 1012414"/>
              <a:gd name="connsiteX3" fmla="*/ 204893 w 2697295"/>
              <a:gd name="connsiteY3" fmla="*/ 1012414 h 1012414"/>
              <a:gd name="connsiteX4" fmla="*/ 307340 w 2697295"/>
              <a:gd name="connsiteY4" fmla="*/ 958178 h 1012414"/>
              <a:gd name="connsiteX5" fmla="*/ 156683 w 2697295"/>
              <a:gd name="connsiteY5" fmla="*/ 849705 h 1012414"/>
              <a:gd name="connsiteX6" fmla="*/ 1458359 w 2697295"/>
              <a:gd name="connsiteY6" fmla="*/ 277209 h 1012414"/>
              <a:gd name="connsiteX7" fmla="*/ 1639147 w 2697295"/>
              <a:gd name="connsiteY7" fmla="*/ 228998 h 1012414"/>
              <a:gd name="connsiteX8" fmla="*/ 2350248 w 2697295"/>
              <a:gd name="connsiteY8" fmla="*/ 114499 h 1012414"/>
              <a:gd name="connsiteX9" fmla="*/ 2645536 w 2697295"/>
              <a:gd name="connsiteY9" fmla="*/ 204893 h 1012414"/>
              <a:gd name="connsiteX10" fmla="*/ 2687719 w 2697295"/>
              <a:gd name="connsiteY10" fmla="*/ 150657 h 1012414"/>
              <a:gd name="connsiteX11" fmla="*/ 2302038 w 2697295"/>
              <a:gd name="connsiteY11" fmla="*/ 0 h 1012414"/>
              <a:gd name="connsiteX12" fmla="*/ 1723515 w 2697295"/>
              <a:gd name="connsiteY12" fmla="*/ 78341 h 101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7295" h="1012414">
                <a:moveTo>
                  <a:pt x="1723515" y="78341"/>
                </a:moveTo>
                <a:cubicBezTo>
                  <a:pt x="1597968" y="99433"/>
                  <a:pt x="1836006" y="-6026"/>
                  <a:pt x="1548753" y="126552"/>
                </a:cubicBezTo>
                <a:cubicBezTo>
                  <a:pt x="1199229" y="228998"/>
                  <a:pt x="0" y="596601"/>
                  <a:pt x="0" y="873810"/>
                </a:cubicBezTo>
                <a:cubicBezTo>
                  <a:pt x="0" y="928046"/>
                  <a:pt x="84368" y="1012414"/>
                  <a:pt x="204893" y="1012414"/>
                </a:cubicBezTo>
                <a:cubicBezTo>
                  <a:pt x="265156" y="1012414"/>
                  <a:pt x="307340" y="988309"/>
                  <a:pt x="307340" y="958178"/>
                </a:cubicBezTo>
                <a:cubicBezTo>
                  <a:pt x="307340" y="891889"/>
                  <a:pt x="156683" y="897915"/>
                  <a:pt x="156683" y="849705"/>
                </a:cubicBezTo>
                <a:cubicBezTo>
                  <a:pt x="156683" y="729179"/>
                  <a:pt x="855731" y="457997"/>
                  <a:pt x="1458359" y="277209"/>
                </a:cubicBezTo>
                <a:cubicBezTo>
                  <a:pt x="1705436" y="173758"/>
                  <a:pt x="1490499" y="256116"/>
                  <a:pt x="1639147" y="228998"/>
                </a:cubicBezTo>
                <a:cubicBezTo>
                  <a:pt x="1813909" y="180788"/>
                  <a:pt x="2079065" y="114499"/>
                  <a:pt x="2350248" y="114499"/>
                </a:cubicBezTo>
                <a:cubicBezTo>
                  <a:pt x="2555141" y="114499"/>
                  <a:pt x="2609378" y="192841"/>
                  <a:pt x="2645536" y="204893"/>
                </a:cubicBezTo>
                <a:cubicBezTo>
                  <a:pt x="2687719" y="216946"/>
                  <a:pt x="2711825" y="186814"/>
                  <a:pt x="2687719" y="150657"/>
                </a:cubicBezTo>
                <a:cubicBezTo>
                  <a:pt x="2645536" y="96420"/>
                  <a:pt x="2573220" y="0"/>
                  <a:pt x="2302038" y="0"/>
                </a:cubicBezTo>
                <a:cubicBezTo>
                  <a:pt x="2187539" y="0"/>
                  <a:pt x="1952514" y="30131"/>
                  <a:pt x="1723515" y="78341"/>
                </a:cubicBezTo>
                <a:close/>
              </a:path>
            </a:pathLst>
          </a:custGeom>
          <a:solidFill>
            <a:schemeClr val="bg2"/>
          </a:solidFill>
          <a:ln w="60232" cap="flat">
            <a:noFill/>
            <a:prstDash val="solid"/>
            <a:miter/>
          </a:ln>
        </p:spPr>
        <p:txBody>
          <a:bodyPr rtlCol="0" anchor="ctr"/>
          <a:lstStyle/>
          <a:p>
            <a:endParaRPr lang="nl-NL" dirty="0"/>
          </a:p>
        </p:txBody>
      </p:sp>
      <p:sp>
        <p:nvSpPr>
          <p:cNvPr id="70" name="Vrije vorm: vorm 69">
            <a:extLst>
              <a:ext uri="{FF2B5EF4-FFF2-40B4-BE49-F238E27FC236}">
                <a16:creationId xmlns:a16="http://schemas.microsoft.com/office/drawing/2014/main" id="{4967A2DA-3B84-4D15-9291-5AD6041AD317}"/>
              </a:ext>
            </a:extLst>
          </p:cNvPr>
          <p:cNvSpPr/>
          <p:nvPr userDrawn="1"/>
        </p:nvSpPr>
        <p:spPr>
          <a:xfrm>
            <a:off x="6534165" y="4667512"/>
            <a:ext cx="438301" cy="556994"/>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6 w 1187180"/>
              <a:gd name="connsiteY0" fmla="*/ 98118 h 971927"/>
              <a:gd name="connsiteX1" fmla="*/ 464027 w 1187180"/>
              <a:gd name="connsiteY1" fmla="*/ 586246 h 971927"/>
              <a:gd name="connsiteX2" fmla="*/ 289264 w 1187180"/>
              <a:gd name="connsiteY2" fmla="*/ 357247 h 971927"/>
              <a:gd name="connsiteX3" fmla="*/ 3 w 1187180"/>
              <a:gd name="connsiteY3" fmla="*/ 598299 h 971927"/>
              <a:gd name="connsiteX4" fmla="*/ 283238 w 1187180"/>
              <a:gd name="connsiteY4" fmla="*/ 574193 h 971927"/>
              <a:gd name="connsiteX5" fmla="*/ 464027 w 1187180"/>
              <a:gd name="connsiteY5" fmla="*/ 682666 h 971927"/>
              <a:gd name="connsiteX6" fmla="*/ 626736 w 1187180"/>
              <a:gd name="connsiteY6" fmla="*/ 604325 h 971927"/>
              <a:gd name="connsiteX7" fmla="*/ 650841 w 1187180"/>
              <a:gd name="connsiteY7" fmla="*/ 646509 h 971927"/>
              <a:gd name="connsiteX8" fmla="*/ 584552 w 1187180"/>
              <a:gd name="connsiteY8" fmla="*/ 923718 h 971927"/>
              <a:gd name="connsiteX9" fmla="*/ 638788 w 1187180"/>
              <a:gd name="connsiteY9" fmla="*/ 971927 h 971927"/>
              <a:gd name="connsiteX10" fmla="*/ 686999 w 1187180"/>
              <a:gd name="connsiteY10" fmla="*/ 941796 h 971927"/>
              <a:gd name="connsiteX11" fmla="*/ 735209 w 1187180"/>
              <a:gd name="connsiteY11" fmla="*/ 779087 h 971927"/>
              <a:gd name="connsiteX12" fmla="*/ 1187180 w 1187180"/>
              <a:gd name="connsiteY12" fmla="*/ 80039 h 971927"/>
              <a:gd name="connsiteX13" fmla="*/ 1078707 w 1187180"/>
              <a:gd name="connsiteY13" fmla="*/ 1697 h 971927"/>
              <a:gd name="connsiteX14" fmla="*/ 934076 w 1187180"/>
              <a:gd name="connsiteY14" fmla="*/ 98118 h 971927"/>
              <a:gd name="connsiteX15" fmla="*/ 126555 w 1187180"/>
              <a:gd name="connsiteY15" fmla="*/ 580220 h 971927"/>
              <a:gd name="connsiteX16" fmla="*/ 108476 w 1187180"/>
              <a:gd name="connsiteY16" fmla="*/ 562141 h 971927"/>
              <a:gd name="connsiteX17" fmla="*/ 216949 w 1187180"/>
              <a:gd name="connsiteY17" fmla="*/ 459694 h 971927"/>
              <a:gd name="connsiteX18" fmla="*/ 241054 w 1187180"/>
              <a:gd name="connsiteY18" fmla="*/ 477773 h 971927"/>
              <a:gd name="connsiteX19" fmla="*/ 126555 w 1187180"/>
              <a:gd name="connsiteY19" fmla="*/ 580220 h 971927"/>
              <a:gd name="connsiteX0" fmla="*/ 825600 w 1078704"/>
              <a:gd name="connsiteY0" fmla="*/ 98118 h 971927"/>
              <a:gd name="connsiteX1" fmla="*/ 355551 w 1078704"/>
              <a:gd name="connsiteY1" fmla="*/ 586246 h 971927"/>
              <a:gd name="connsiteX2" fmla="*/ 180788 w 1078704"/>
              <a:gd name="connsiteY2" fmla="*/ 357247 h 971927"/>
              <a:gd name="connsiteX3" fmla="*/ 174762 w 1078704"/>
              <a:gd name="connsiteY3" fmla="*/ 574193 h 971927"/>
              <a:gd name="connsiteX4" fmla="*/ 355551 w 1078704"/>
              <a:gd name="connsiteY4" fmla="*/ 682666 h 971927"/>
              <a:gd name="connsiteX5" fmla="*/ 518260 w 1078704"/>
              <a:gd name="connsiteY5" fmla="*/ 604325 h 971927"/>
              <a:gd name="connsiteX6" fmla="*/ 542365 w 1078704"/>
              <a:gd name="connsiteY6" fmla="*/ 646509 h 971927"/>
              <a:gd name="connsiteX7" fmla="*/ 476076 w 1078704"/>
              <a:gd name="connsiteY7" fmla="*/ 923718 h 971927"/>
              <a:gd name="connsiteX8" fmla="*/ 530312 w 1078704"/>
              <a:gd name="connsiteY8" fmla="*/ 971927 h 971927"/>
              <a:gd name="connsiteX9" fmla="*/ 578523 w 1078704"/>
              <a:gd name="connsiteY9" fmla="*/ 941796 h 971927"/>
              <a:gd name="connsiteX10" fmla="*/ 626733 w 1078704"/>
              <a:gd name="connsiteY10" fmla="*/ 779087 h 971927"/>
              <a:gd name="connsiteX11" fmla="*/ 1078704 w 1078704"/>
              <a:gd name="connsiteY11" fmla="*/ 80039 h 971927"/>
              <a:gd name="connsiteX12" fmla="*/ 970231 w 1078704"/>
              <a:gd name="connsiteY12" fmla="*/ 1697 h 971927"/>
              <a:gd name="connsiteX13" fmla="*/ 825600 w 1078704"/>
              <a:gd name="connsiteY13" fmla="*/ 98118 h 971927"/>
              <a:gd name="connsiteX14" fmla="*/ 18079 w 1078704"/>
              <a:gd name="connsiteY14" fmla="*/ 580220 h 971927"/>
              <a:gd name="connsiteX15" fmla="*/ 0 w 1078704"/>
              <a:gd name="connsiteY15" fmla="*/ 562141 h 971927"/>
              <a:gd name="connsiteX16" fmla="*/ 108473 w 1078704"/>
              <a:gd name="connsiteY16" fmla="*/ 459694 h 971927"/>
              <a:gd name="connsiteX17" fmla="*/ 132578 w 1078704"/>
              <a:gd name="connsiteY17" fmla="*/ 477773 h 971927"/>
              <a:gd name="connsiteX18" fmla="*/ 18079 w 1078704"/>
              <a:gd name="connsiteY18" fmla="*/ 580220 h 971927"/>
              <a:gd name="connsiteX0" fmla="*/ 825600 w 1078704"/>
              <a:gd name="connsiteY0" fmla="*/ 98118 h 971927"/>
              <a:gd name="connsiteX1" fmla="*/ 355551 w 1078704"/>
              <a:gd name="connsiteY1" fmla="*/ 586246 h 971927"/>
              <a:gd name="connsiteX2" fmla="*/ 174762 w 1078704"/>
              <a:gd name="connsiteY2" fmla="*/ 574193 h 971927"/>
              <a:gd name="connsiteX3" fmla="*/ 355551 w 1078704"/>
              <a:gd name="connsiteY3" fmla="*/ 682666 h 971927"/>
              <a:gd name="connsiteX4" fmla="*/ 518260 w 1078704"/>
              <a:gd name="connsiteY4" fmla="*/ 604325 h 971927"/>
              <a:gd name="connsiteX5" fmla="*/ 542365 w 1078704"/>
              <a:gd name="connsiteY5" fmla="*/ 646509 h 971927"/>
              <a:gd name="connsiteX6" fmla="*/ 476076 w 1078704"/>
              <a:gd name="connsiteY6" fmla="*/ 923718 h 971927"/>
              <a:gd name="connsiteX7" fmla="*/ 530312 w 1078704"/>
              <a:gd name="connsiteY7" fmla="*/ 971927 h 971927"/>
              <a:gd name="connsiteX8" fmla="*/ 578523 w 1078704"/>
              <a:gd name="connsiteY8" fmla="*/ 941796 h 971927"/>
              <a:gd name="connsiteX9" fmla="*/ 626733 w 1078704"/>
              <a:gd name="connsiteY9" fmla="*/ 779087 h 971927"/>
              <a:gd name="connsiteX10" fmla="*/ 1078704 w 1078704"/>
              <a:gd name="connsiteY10" fmla="*/ 80039 h 971927"/>
              <a:gd name="connsiteX11" fmla="*/ 970231 w 1078704"/>
              <a:gd name="connsiteY11" fmla="*/ 1697 h 971927"/>
              <a:gd name="connsiteX12" fmla="*/ 825600 w 1078704"/>
              <a:gd name="connsiteY12" fmla="*/ 98118 h 971927"/>
              <a:gd name="connsiteX13" fmla="*/ 18079 w 1078704"/>
              <a:gd name="connsiteY13" fmla="*/ 580220 h 971927"/>
              <a:gd name="connsiteX14" fmla="*/ 0 w 1078704"/>
              <a:gd name="connsiteY14" fmla="*/ 562141 h 971927"/>
              <a:gd name="connsiteX15" fmla="*/ 108473 w 1078704"/>
              <a:gd name="connsiteY15" fmla="*/ 459694 h 971927"/>
              <a:gd name="connsiteX16" fmla="*/ 132578 w 1078704"/>
              <a:gd name="connsiteY16" fmla="*/ 477773 h 971927"/>
              <a:gd name="connsiteX17" fmla="*/ 18079 w 1078704"/>
              <a:gd name="connsiteY17" fmla="*/ 580220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8079 w 1078704"/>
              <a:gd name="connsiteY12" fmla="*/ 580220 h 971927"/>
              <a:gd name="connsiteX13" fmla="*/ 0 w 1078704"/>
              <a:gd name="connsiteY13" fmla="*/ 562141 h 971927"/>
              <a:gd name="connsiteX14" fmla="*/ 108473 w 1078704"/>
              <a:gd name="connsiteY14" fmla="*/ 459694 h 971927"/>
              <a:gd name="connsiteX15" fmla="*/ 132578 w 1078704"/>
              <a:gd name="connsiteY15" fmla="*/ 477773 h 971927"/>
              <a:gd name="connsiteX16" fmla="*/ 18079 w 1078704"/>
              <a:gd name="connsiteY16" fmla="*/ 580220 h 971927"/>
              <a:gd name="connsiteX0" fmla="*/ 825752 w 1078856"/>
              <a:gd name="connsiteY0" fmla="*/ 98118 h 971927"/>
              <a:gd name="connsiteX1" fmla="*/ 355703 w 1078856"/>
              <a:gd name="connsiteY1" fmla="*/ 586246 h 971927"/>
              <a:gd name="connsiteX2" fmla="*/ 355703 w 1078856"/>
              <a:gd name="connsiteY2" fmla="*/ 682666 h 971927"/>
              <a:gd name="connsiteX3" fmla="*/ 518412 w 1078856"/>
              <a:gd name="connsiteY3" fmla="*/ 604325 h 971927"/>
              <a:gd name="connsiteX4" fmla="*/ 542517 w 1078856"/>
              <a:gd name="connsiteY4" fmla="*/ 646509 h 971927"/>
              <a:gd name="connsiteX5" fmla="*/ 476228 w 1078856"/>
              <a:gd name="connsiteY5" fmla="*/ 923718 h 971927"/>
              <a:gd name="connsiteX6" fmla="*/ 530464 w 1078856"/>
              <a:gd name="connsiteY6" fmla="*/ 971927 h 971927"/>
              <a:gd name="connsiteX7" fmla="*/ 578675 w 1078856"/>
              <a:gd name="connsiteY7" fmla="*/ 941796 h 971927"/>
              <a:gd name="connsiteX8" fmla="*/ 626885 w 1078856"/>
              <a:gd name="connsiteY8" fmla="*/ 779087 h 971927"/>
              <a:gd name="connsiteX9" fmla="*/ 1078856 w 1078856"/>
              <a:gd name="connsiteY9" fmla="*/ 80039 h 971927"/>
              <a:gd name="connsiteX10" fmla="*/ 970383 w 1078856"/>
              <a:gd name="connsiteY10" fmla="*/ 1697 h 971927"/>
              <a:gd name="connsiteX11" fmla="*/ 825752 w 1078856"/>
              <a:gd name="connsiteY11" fmla="*/ 98118 h 971927"/>
              <a:gd name="connsiteX12" fmla="*/ 132730 w 1078856"/>
              <a:gd name="connsiteY12" fmla="*/ 477773 h 971927"/>
              <a:gd name="connsiteX13" fmla="*/ 152 w 1078856"/>
              <a:gd name="connsiteY13" fmla="*/ 562141 h 971927"/>
              <a:gd name="connsiteX14" fmla="*/ 108625 w 1078856"/>
              <a:gd name="connsiteY14" fmla="*/ 459694 h 971927"/>
              <a:gd name="connsiteX15" fmla="*/ 132730 w 1078856"/>
              <a:gd name="connsiteY15" fmla="*/ 477773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08473 w 1078704"/>
              <a:gd name="connsiteY12" fmla="*/ 459694 h 971927"/>
              <a:gd name="connsiteX13" fmla="*/ 0 w 1078704"/>
              <a:gd name="connsiteY13" fmla="*/ 562141 h 971927"/>
              <a:gd name="connsiteX14" fmla="*/ 108473 w 1078704"/>
              <a:gd name="connsiteY14" fmla="*/ 459694 h 971927"/>
              <a:gd name="connsiteX0" fmla="*/ 511710 w 764814"/>
              <a:gd name="connsiteY0" fmla="*/ 98118 h 971927"/>
              <a:gd name="connsiteX1" fmla="*/ 41661 w 764814"/>
              <a:gd name="connsiteY1" fmla="*/ 586246 h 971927"/>
              <a:gd name="connsiteX2" fmla="*/ 41661 w 764814"/>
              <a:gd name="connsiteY2" fmla="*/ 682666 h 971927"/>
              <a:gd name="connsiteX3" fmla="*/ 204370 w 764814"/>
              <a:gd name="connsiteY3" fmla="*/ 604325 h 971927"/>
              <a:gd name="connsiteX4" fmla="*/ 228475 w 764814"/>
              <a:gd name="connsiteY4" fmla="*/ 646509 h 971927"/>
              <a:gd name="connsiteX5" fmla="*/ 162186 w 764814"/>
              <a:gd name="connsiteY5" fmla="*/ 923718 h 971927"/>
              <a:gd name="connsiteX6" fmla="*/ 216422 w 764814"/>
              <a:gd name="connsiteY6" fmla="*/ 971927 h 971927"/>
              <a:gd name="connsiteX7" fmla="*/ 264633 w 764814"/>
              <a:gd name="connsiteY7" fmla="*/ 941796 h 971927"/>
              <a:gd name="connsiteX8" fmla="*/ 312843 w 764814"/>
              <a:gd name="connsiteY8" fmla="*/ 779087 h 971927"/>
              <a:gd name="connsiteX9" fmla="*/ 764814 w 764814"/>
              <a:gd name="connsiteY9" fmla="*/ 80039 h 971927"/>
              <a:gd name="connsiteX10" fmla="*/ 656341 w 764814"/>
              <a:gd name="connsiteY10" fmla="*/ 1697 h 971927"/>
              <a:gd name="connsiteX11" fmla="*/ 511710 w 764814"/>
              <a:gd name="connsiteY11" fmla="*/ 98118 h 9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4814" h="971927">
                <a:moveTo>
                  <a:pt x="511710" y="98118"/>
                </a:moveTo>
                <a:cubicBezTo>
                  <a:pt x="403237" y="393405"/>
                  <a:pt x="120002" y="488821"/>
                  <a:pt x="41661" y="586246"/>
                </a:cubicBezTo>
                <a:cubicBezTo>
                  <a:pt x="-36680" y="683671"/>
                  <a:pt x="14543" y="679653"/>
                  <a:pt x="41661" y="682666"/>
                </a:cubicBezTo>
                <a:cubicBezTo>
                  <a:pt x="68779" y="685679"/>
                  <a:pt x="168212" y="604325"/>
                  <a:pt x="204370" y="604325"/>
                </a:cubicBezTo>
                <a:cubicBezTo>
                  <a:pt x="216422" y="604325"/>
                  <a:pt x="228475" y="610351"/>
                  <a:pt x="228475" y="646509"/>
                </a:cubicBezTo>
                <a:cubicBezTo>
                  <a:pt x="228475" y="700745"/>
                  <a:pt x="162186" y="875507"/>
                  <a:pt x="162186" y="923718"/>
                </a:cubicBezTo>
                <a:cubicBezTo>
                  <a:pt x="162186" y="953849"/>
                  <a:pt x="192318" y="971927"/>
                  <a:pt x="216422" y="971927"/>
                </a:cubicBezTo>
                <a:cubicBezTo>
                  <a:pt x="240527" y="971927"/>
                  <a:pt x="258606" y="959875"/>
                  <a:pt x="264633" y="941796"/>
                </a:cubicBezTo>
                <a:cubicBezTo>
                  <a:pt x="282712" y="881533"/>
                  <a:pt x="294764" y="827297"/>
                  <a:pt x="312843" y="779087"/>
                </a:cubicBezTo>
                <a:cubicBezTo>
                  <a:pt x="547867" y="13750"/>
                  <a:pt x="764814" y="248775"/>
                  <a:pt x="764814" y="80039"/>
                </a:cubicBezTo>
                <a:cubicBezTo>
                  <a:pt x="764814" y="19776"/>
                  <a:pt x="716603" y="1697"/>
                  <a:pt x="656341" y="1697"/>
                </a:cubicBezTo>
                <a:cubicBezTo>
                  <a:pt x="596078" y="-10355"/>
                  <a:pt x="535815" y="43881"/>
                  <a:pt x="511710" y="98118"/>
                </a:cubicBezTo>
                <a:close/>
              </a:path>
            </a:pathLst>
          </a:custGeom>
          <a:solidFill>
            <a:schemeClr val="bg2"/>
          </a:solidFill>
          <a:ln w="60232" cap="flat">
            <a:noFill/>
            <a:prstDash val="solid"/>
            <a:miter/>
          </a:ln>
        </p:spPr>
        <p:txBody>
          <a:bodyPr rtlCol="0" anchor="ctr"/>
          <a:lstStyle/>
          <a:p>
            <a:endParaRPr lang="nl-NL" dirty="0"/>
          </a:p>
        </p:txBody>
      </p:sp>
      <p:sp>
        <p:nvSpPr>
          <p:cNvPr id="71" name="Vrije vorm: vorm 70">
            <a:extLst>
              <a:ext uri="{FF2B5EF4-FFF2-40B4-BE49-F238E27FC236}">
                <a16:creationId xmlns:a16="http://schemas.microsoft.com/office/drawing/2014/main" id="{03BF6193-4E54-422C-99C1-2774EAC0C1F0}"/>
              </a:ext>
            </a:extLst>
          </p:cNvPr>
          <p:cNvSpPr/>
          <p:nvPr userDrawn="1"/>
        </p:nvSpPr>
        <p:spPr>
          <a:xfrm>
            <a:off x="7545216" y="4827207"/>
            <a:ext cx="314272" cy="388047"/>
          </a:xfrm>
          <a:custGeom>
            <a:avLst/>
            <a:gdLst>
              <a:gd name="connsiteX0" fmla="*/ 196492 w 374873"/>
              <a:gd name="connsiteY0" fmla="*/ 162068 h 462873"/>
              <a:gd name="connsiteX1" fmla="*/ 190525 w 374873"/>
              <a:gd name="connsiteY1" fmla="*/ 182104 h 462873"/>
              <a:gd name="connsiteX2" fmla="*/ 156540 w 374873"/>
              <a:gd name="connsiteY2" fmla="*/ 223942 h 462873"/>
              <a:gd name="connsiteX3" fmla="*/ 148969 w 374873"/>
              <a:gd name="connsiteY3" fmla="*/ 226933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0" fmla="*/ 196492 w 374873"/>
              <a:gd name="connsiteY0" fmla="*/ 162068 h 462873"/>
              <a:gd name="connsiteX1" fmla="*/ 190525 w 374873"/>
              <a:gd name="connsiteY1" fmla="*/ 182104 h 462873"/>
              <a:gd name="connsiteX2" fmla="*/ 156540 w 374873"/>
              <a:gd name="connsiteY2" fmla="*/ 223942 h 462873"/>
              <a:gd name="connsiteX3" fmla="*/ 196492 w 374873"/>
              <a:gd name="connsiteY3" fmla="*/ 162068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13" fmla="*/ 315227 w 374873"/>
              <a:gd name="connsiteY13" fmla="*/ 0 h 462873"/>
              <a:gd name="connsiteX0" fmla="*/ 156540 w 374873"/>
              <a:gd name="connsiteY0" fmla="*/ 223942 h 462873"/>
              <a:gd name="connsiteX1" fmla="*/ 190525 w 374873"/>
              <a:gd name="connsiteY1" fmla="*/ 182104 h 462873"/>
              <a:gd name="connsiteX2" fmla="*/ 156540 w 374873"/>
              <a:gd name="connsiteY2" fmla="*/ 223942 h 462873"/>
              <a:gd name="connsiteX3" fmla="*/ 315227 w 374873"/>
              <a:gd name="connsiteY3" fmla="*/ 0 h 462873"/>
              <a:gd name="connsiteX4" fmla="*/ 343977 w 374873"/>
              <a:gd name="connsiteY4" fmla="*/ 18483 h 462873"/>
              <a:gd name="connsiteX5" fmla="*/ 374873 w 374873"/>
              <a:gd name="connsiteY5" fmla="*/ 125074 h 462873"/>
              <a:gd name="connsiteX6" fmla="*/ 28835 w 374873"/>
              <a:gd name="connsiteY6" fmla="*/ 462873 h 462873"/>
              <a:gd name="connsiteX7" fmla="*/ 0 w 374873"/>
              <a:gd name="connsiteY7" fmla="*/ 442275 h 462873"/>
              <a:gd name="connsiteX8" fmla="*/ 41194 w 374873"/>
              <a:gd name="connsiteY8" fmla="*/ 401081 h 462873"/>
              <a:gd name="connsiteX9" fmla="*/ 296602 w 374873"/>
              <a:gd name="connsiteY9" fmla="*/ 120955 h 462873"/>
              <a:gd name="connsiteX10" fmla="*/ 285274 w 374873"/>
              <a:gd name="connsiteY10" fmla="*/ 80275 h 462873"/>
              <a:gd name="connsiteX11" fmla="*/ 263342 w 374873"/>
              <a:gd name="connsiteY11" fmla="*/ 70821 h 462873"/>
              <a:gd name="connsiteX12" fmla="*/ 315227 w 374873"/>
              <a:gd name="connsiteY12" fmla="*/ 0 h 462873"/>
              <a:gd name="connsiteX0" fmla="*/ 315227 w 374873"/>
              <a:gd name="connsiteY0" fmla="*/ 0 h 462873"/>
              <a:gd name="connsiteX1" fmla="*/ 343977 w 374873"/>
              <a:gd name="connsiteY1" fmla="*/ 18483 h 462873"/>
              <a:gd name="connsiteX2" fmla="*/ 374873 w 374873"/>
              <a:gd name="connsiteY2" fmla="*/ 125074 h 462873"/>
              <a:gd name="connsiteX3" fmla="*/ 28835 w 374873"/>
              <a:gd name="connsiteY3" fmla="*/ 462873 h 462873"/>
              <a:gd name="connsiteX4" fmla="*/ 0 w 374873"/>
              <a:gd name="connsiteY4" fmla="*/ 442275 h 462873"/>
              <a:gd name="connsiteX5" fmla="*/ 41194 w 374873"/>
              <a:gd name="connsiteY5" fmla="*/ 401081 h 462873"/>
              <a:gd name="connsiteX6" fmla="*/ 296602 w 374873"/>
              <a:gd name="connsiteY6" fmla="*/ 120955 h 462873"/>
              <a:gd name="connsiteX7" fmla="*/ 285274 w 374873"/>
              <a:gd name="connsiteY7" fmla="*/ 80275 h 462873"/>
              <a:gd name="connsiteX8" fmla="*/ 263342 w 374873"/>
              <a:gd name="connsiteY8" fmla="*/ 70821 h 462873"/>
              <a:gd name="connsiteX9" fmla="*/ 315227 w 374873"/>
              <a:gd name="connsiteY9" fmla="*/ 0 h 46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873" h="462873">
                <a:moveTo>
                  <a:pt x="315227" y="0"/>
                </a:moveTo>
                <a:lnTo>
                  <a:pt x="343977" y="18483"/>
                </a:lnTo>
                <a:cubicBezTo>
                  <a:pt x="363545" y="39595"/>
                  <a:pt x="374873" y="73581"/>
                  <a:pt x="374873" y="125074"/>
                </a:cubicBezTo>
                <a:cubicBezTo>
                  <a:pt x="374873" y="306333"/>
                  <a:pt x="82389" y="462873"/>
                  <a:pt x="28835" y="462873"/>
                </a:cubicBezTo>
                <a:cubicBezTo>
                  <a:pt x="16477" y="462873"/>
                  <a:pt x="0" y="458754"/>
                  <a:pt x="0" y="442275"/>
                </a:cubicBezTo>
                <a:cubicBezTo>
                  <a:pt x="0" y="429917"/>
                  <a:pt x="16477" y="413439"/>
                  <a:pt x="41194" y="401081"/>
                </a:cubicBezTo>
                <a:cubicBezTo>
                  <a:pt x="280125" y="281615"/>
                  <a:pt x="296602" y="170389"/>
                  <a:pt x="296602" y="120955"/>
                </a:cubicBezTo>
                <a:cubicBezTo>
                  <a:pt x="296602" y="102418"/>
                  <a:pt x="292483" y="89029"/>
                  <a:pt x="285274" y="80275"/>
                </a:cubicBezTo>
                <a:lnTo>
                  <a:pt x="263342" y="70821"/>
                </a:lnTo>
                <a:lnTo>
                  <a:pt x="315227" y="0"/>
                </a:lnTo>
                <a:close/>
              </a:path>
            </a:pathLst>
          </a:custGeom>
          <a:solidFill>
            <a:schemeClr val="bg2"/>
          </a:solidFill>
          <a:ln w="60232" cap="flat">
            <a:noFill/>
            <a:prstDash val="solid"/>
            <a:miter/>
          </a:ln>
        </p:spPr>
        <p:txBody>
          <a:bodyPr rtlCol="0" anchor="ctr"/>
          <a:lstStyle/>
          <a:p>
            <a:endParaRPr lang="nl-NL" dirty="0"/>
          </a:p>
        </p:txBody>
      </p:sp>
      <p:sp>
        <p:nvSpPr>
          <p:cNvPr id="2" name="Titel 1">
            <a:extLst>
              <a:ext uri="{FF2B5EF4-FFF2-40B4-BE49-F238E27FC236}">
                <a16:creationId xmlns:a16="http://schemas.microsoft.com/office/drawing/2014/main" id="{312B9603-7A4F-4E68-BB03-E44F6512E26D}"/>
              </a:ext>
            </a:extLst>
          </p:cNvPr>
          <p:cNvSpPr>
            <a:spLocks noGrp="1"/>
          </p:cNvSpPr>
          <p:nvPr>
            <p:ph type="title" hasCustomPrompt="1"/>
          </p:nvPr>
        </p:nvSpPr>
        <p:spPr>
          <a:xfrm>
            <a:off x="-1814" y="-504436"/>
            <a:ext cx="11114087" cy="398396"/>
          </a:xfrm>
        </p:spPr>
        <p:txBody>
          <a:bodyPr/>
          <a:lstStyle>
            <a:lvl1pPr>
              <a:defRPr sz="1400">
                <a:solidFill>
                  <a:schemeClr val="tx1"/>
                </a:solidFill>
              </a:defRPr>
            </a:lvl1pPr>
          </a:lstStyle>
          <a:p>
            <a:r>
              <a:rPr lang="nl-NL" dirty="0"/>
              <a:t>INTRO + OUTRO [LOGO ANIMATIE]</a:t>
            </a:r>
          </a:p>
        </p:txBody>
      </p:sp>
    </p:spTree>
    <p:extLst>
      <p:ext uri="{BB962C8B-B14F-4D97-AF65-F5344CB8AC3E}">
        <p14:creationId xmlns:p14="http://schemas.microsoft.com/office/powerpoint/2010/main" val="19515149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000" fill="hold"/>
                                        <p:tgtEl>
                                          <p:spTgt spid="40"/>
                                        </p:tgtEl>
                                        <p:attrNameLst>
                                          <p:attrName>ppt_x</p:attrName>
                                        </p:attrNameLst>
                                      </p:cBhvr>
                                      <p:tavLst>
                                        <p:tav tm="0">
                                          <p:val>
                                            <p:strVal val="#ppt_x"/>
                                          </p:val>
                                        </p:tav>
                                        <p:tav tm="100000">
                                          <p:val>
                                            <p:strVal val="#ppt_x"/>
                                          </p:val>
                                        </p:tav>
                                      </p:tavLst>
                                    </p:anim>
                                    <p:anim calcmode="lin" valueType="num">
                                      <p:cBhvr additive="base">
                                        <p:cTn id="8" dur="10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000" fill="hold"/>
                                        <p:tgtEl>
                                          <p:spTgt spid="42"/>
                                        </p:tgtEl>
                                        <p:attrNameLst>
                                          <p:attrName>ppt_x</p:attrName>
                                        </p:attrNameLst>
                                      </p:cBhvr>
                                      <p:tavLst>
                                        <p:tav tm="0">
                                          <p:val>
                                            <p:strVal val="#ppt_x"/>
                                          </p:val>
                                        </p:tav>
                                        <p:tav tm="100000">
                                          <p:val>
                                            <p:strVal val="#ppt_x"/>
                                          </p:val>
                                        </p:tav>
                                      </p:tavLst>
                                    </p:anim>
                                    <p:anim calcmode="lin" valueType="num">
                                      <p:cBhvr additive="base">
                                        <p:cTn id="12" dur="10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000" fill="hold"/>
                                        <p:tgtEl>
                                          <p:spTgt spid="43"/>
                                        </p:tgtEl>
                                        <p:attrNameLst>
                                          <p:attrName>ppt_x</p:attrName>
                                        </p:attrNameLst>
                                      </p:cBhvr>
                                      <p:tavLst>
                                        <p:tav tm="0">
                                          <p:val>
                                            <p:strVal val="#ppt_x"/>
                                          </p:val>
                                        </p:tav>
                                        <p:tav tm="100000">
                                          <p:val>
                                            <p:strVal val="#ppt_x"/>
                                          </p:val>
                                        </p:tav>
                                      </p:tavLst>
                                    </p:anim>
                                    <p:anim calcmode="lin" valueType="num">
                                      <p:cBhvr additive="base">
                                        <p:cTn id="16" dur="1000" fill="hold"/>
                                        <p:tgtEl>
                                          <p:spTgt spid="43"/>
                                        </p:tgtEl>
                                        <p:attrNameLst>
                                          <p:attrName>ppt_y</p:attrName>
                                        </p:attrNameLst>
                                      </p:cBhvr>
                                      <p:tavLst>
                                        <p:tav tm="0">
                                          <p:val>
                                            <p:strVal val="1+#ppt_h/2"/>
                                          </p:val>
                                        </p:tav>
                                        <p:tav tm="100000">
                                          <p:val>
                                            <p:strVal val="#ppt_y"/>
                                          </p:val>
                                        </p:tav>
                                      </p:tavLst>
                                    </p:anim>
                                  </p:childTnLst>
                                </p:cTn>
                              </p:par>
                            </p:childTnLst>
                          </p:cTn>
                        </p:par>
                        <p:par>
                          <p:cTn id="17" fill="hold">
                            <p:stCondLst>
                              <p:cond delay="1400"/>
                            </p:stCondLst>
                            <p:childTnLst>
                              <p:par>
                                <p:cTn id="18" presetID="22" presetClass="entr" presetSubtype="1" fill="hold" grpId="0" nodeType="afterEffect">
                                  <p:stCondLst>
                                    <p:cond delay="0"/>
                                  </p:stCondLst>
                                  <p:childTnLst>
                                    <p:set>
                                      <p:cBhvr>
                                        <p:cTn id="19" dur="1" fill="hold">
                                          <p:stCondLst>
                                            <p:cond delay="0"/>
                                          </p:stCondLst>
                                        </p:cTn>
                                        <p:tgtEl>
                                          <p:spTgt spid="61"/>
                                        </p:tgtEl>
                                        <p:attrNameLst>
                                          <p:attrName>style.visibility</p:attrName>
                                        </p:attrNameLst>
                                      </p:cBhvr>
                                      <p:to>
                                        <p:strVal val="visible"/>
                                      </p:to>
                                    </p:set>
                                    <p:animEffect transition="in" filter="wipe(up)">
                                      <p:cBhvr>
                                        <p:cTn id="20" dur="250"/>
                                        <p:tgtEl>
                                          <p:spTgt spid="61"/>
                                        </p:tgtEl>
                                      </p:cBhvr>
                                    </p:animEffect>
                                  </p:childTnLst>
                                </p:cTn>
                              </p:par>
                            </p:childTnLst>
                          </p:cTn>
                        </p:par>
                        <p:par>
                          <p:cTn id="21" fill="hold">
                            <p:stCondLst>
                              <p:cond delay="1650"/>
                            </p:stCondLst>
                            <p:childTnLst>
                              <p:par>
                                <p:cTn id="22" presetID="22" presetClass="entr" presetSubtype="2" fill="hold" grpId="0" nodeType="afterEffect">
                                  <p:stCondLst>
                                    <p:cond delay="0"/>
                                  </p:stCondLst>
                                  <p:childTnLst>
                                    <p:set>
                                      <p:cBhvr>
                                        <p:cTn id="23" dur="1" fill="hold">
                                          <p:stCondLst>
                                            <p:cond delay="0"/>
                                          </p:stCondLst>
                                        </p:cTn>
                                        <p:tgtEl>
                                          <p:spTgt spid="62"/>
                                        </p:tgtEl>
                                        <p:attrNameLst>
                                          <p:attrName>style.visibility</p:attrName>
                                        </p:attrNameLst>
                                      </p:cBhvr>
                                      <p:to>
                                        <p:strVal val="visible"/>
                                      </p:to>
                                    </p:set>
                                    <p:animEffect transition="in" filter="wipe(right)">
                                      <p:cBhvr>
                                        <p:cTn id="24" dur="250"/>
                                        <p:tgtEl>
                                          <p:spTgt spid="62"/>
                                        </p:tgtEl>
                                      </p:cBhvr>
                                    </p:animEffect>
                                  </p:childTnLst>
                                </p:cTn>
                              </p:par>
                            </p:childTnLst>
                          </p:cTn>
                        </p:par>
                        <p:par>
                          <p:cTn id="25" fill="hold">
                            <p:stCondLst>
                              <p:cond delay="1900"/>
                            </p:stCondLst>
                            <p:childTnLst>
                              <p:par>
                                <p:cTn id="26" presetID="22" presetClass="entr" presetSubtype="1" fill="hold" grpId="0"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wipe(up)">
                                      <p:cBhvr>
                                        <p:cTn id="28" dur="250"/>
                                        <p:tgtEl>
                                          <p:spTgt spid="59"/>
                                        </p:tgtEl>
                                      </p:cBhvr>
                                    </p:animEffect>
                                  </p:childTnLst>
                                </p:cTn>
                              </p:par>
                            </p:childTnLst>
                          </p:cTn>
                        </p:par>
                        <p:par>
                          <p:cTn id="29" fill="hold">
                            <p:stCondLst>
                              <p:cond delay="2150"/>
                            </p:stCondLst>
                            <p:childTnLst>
                              <p:par>
                                <p:cTn id="30" presetID="22" presetClass="entr" presetSubtype="8" fill="hold" grpId="0"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wipe(left)">
                                      <p:cBhvr>
                                        <p:cTn id="32" dur="250"/>
                                        <p:tgtEl>
                                          <p:spTgt spid="58"/>
                                        </p:tgtEl>
                                      </p:cBhvr>
                                    </p:animEffect>
                                  </p:childTnLst>
                                </p:cTn>
                              </p:par>
                              <p:par>
                                <p:cTn id="33" presetID="22" presetClass="entr" presetSubtype="1" fill="hold" grpId="0" nodeType="withEffect">
                                  <p:stCondLst>
                                    <p:cond delay="100"/>
                                  </p:stCondLst>
                                  <p:childTnLst>
                                    <p:set>
                                      <p:cBhvr>
                                        <p:cTn id="34" dur="1" fill="hold">
                                          <p:stCondLst>
                                            <p:cond delay="0"/>
                                          </p:stCondLst>
                                        </p:cTn>
                                        <p:tgtEl>
                                          <p:spTgt spid="70"/>
                                        </p:tgtEl>
                                        <p:attrNameLst>
                                          <p:attrName>style.visibility</p:attrName>
                                        </p:attrNameLst>
                                      </p:cBhvr>
                                      <p:to>
                                        <p:strVal val="visible"/>
                                      </p:to>
                                    </p:set>
                                    <p:animEffect transition="in" filter="wipe(up)">
                                      <p:cBhvr>
                                        <p:cTn id="35" dur="250"/>
                                        <p:tgtEl>
                                          <p:spTgt spid="70"/>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left)">
                                      <p:cBhvr>
                                        <p:cTn id="39" dur="500"/>
                                        <p:tgtEl>
                                          <p:spTgt spid="60"/>
                                        </p:tgtEl>
                                      </p:cBhvr>
                                    </p:animEffect>
                                  </p:childTnLst>
                                </p:cTn>
                              </p:par>
                              <p:par>
                                <p:cTn id="40" presetID="22" presetClass="entr" presetSubtype="1" fill="hold" grpId="0" nodeType="withEffect">
                                  <p:stCondLst>
                                    <p:cond delay="400"/>
                                  </p:stCondLst>
                                  <p:childTnLst>
                                    <p:set>
                                      <p:cBhvr>
                                        <p:cTn id="41" dur="1" fill="hold">
                                          <p:stCondLst>
                                            <p:cond delay="0"/>
                                          </p:stCondLst>
                                        </p:cTn>
                                        <p:tgtEl>
                                          <p:spTgt spid="71"/>
                                        </p:tgtEl>
                                        <p:attrNameLst>
                                          <p:attrName>style.visibility</p:attrName>
                                        </p:attrNameLst>
                                      </p:cBhvr>
                                      <p:to>
                                        <p:strVal val="visible"/>
                                      </p:to>
                                    </p:set>
                                    <p:animEffect transition="in" filter="wipe(up)">
                                      <p:cBhvr>
                                        <p:cTn id="42" dur="25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70" grpId="0" animBg="1"/>
      <p:bldP spid="71" grpId="0" animBg="1"/>
    </p:bld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Titel slide [video]">
    <p:spTree>
      <p:nvGrpSpPr>
        <p:cNvPr id="1" name=""/>
        <p:cNvGrpSpPr/>
        <p:nvPr/>
      </p:nvGrpSpPr>
      <p:grpSpPr>
        <a:xfrm>
          <a:off x="0" y="0"/>
          <a:ext cx="0" cy="0"/>
          <a:chOff x="0" y="0"/>
          <a:chExt cx="0" cy="0"/>
        </a:xfrm>
      </p:grpSpPr>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[VIDEO]</a:t>
            </a:r>
            <a:endParaRPr lang="nl-NL" sz="1400" b="1" cap="all" spc="0" baseline="0" dirty="0">
              <a:solidFill>
                <a:sysClr val="windowText" lastClr="000000"/>
              </a:solidFill>
              <a:latin typeface="+mn-lt"/>
              <a:cs typeface="Calibri" panose="020F0502020204030204" pitchFamily="34" charset="0"/>
            </a:endParaRPr>
          </a:p>
        </p:txBody>
      </p:sp>
      <p:grpSp>
        <p:nvGrpSpPr>
          <p:cNvPr id="4" name="- INSTRUCTIES">
            <a:extLst>
              <a:ext uri="{FF2B5EF4-FFF2-40B4-BE49-F238E27FC236}">
                <a16:creationId xmlns:a16="http://schemas.microsoft.com/office/drawing/2014/main" id="{4AEE2130-D245-4F6D-A245-0A58906AA889}"/>
              </a:ext>
            </a:extLst>
          </p:cNvPr>
          <p:cNvGrpSpPr/>
          <p:nvPr userDrawn="1"/>
        </p:nvGrpSpPr>
        <p:grpSpPr>
          <a:xfrm>
            <a:off x="12377595" y="-1"/>
            <a:ext cx="3693386" cy="6853711"/>
            <a:chOff x="12377595" y="-1"/>
            <a:chExt cx="3693386" cy="6853711"/>
          </a:xfrm>
        </p:grpSpPr>
        <p:sp>
          <p:nvSpPr>
            <p:cNvPr id="14" name="Rechthoek 13">
              <a:extLst>
                <a:ext uri="{FF2B5EF4-FFF2-40B4-BE49-F238E27FC236}">
                  <a16:creationId xmlns:a16="http://schemas.microsoft.com/office/drawing/2014/main" id="{C124BBEE-16FF-4173-923D-3D6311F79179}"/>
                </a:ext>
              </a:extLst>
            </p:cNvPr>
            <p:cNvSpPr/>
            <p:nvPr userDrawn="1"/>
          </p:nvSpPr>
          <p:spPr>
            <a:xfrm>
              <a:off x="12377595" y="6025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5" name="Rechthoek 14">
              <a:extLst>
                <a:ext uri="{FF2B5EF4-FFF2-40B4-BE49-F238E27FC236}">
                  <a16:creationId xmlns:a16="http://schemas.microsoft.com/office/drawing/2014/main" id="{6084C54D-C3C5-4117-BB70-5BC4E404C86B}"/>
                </a:ext>
              </a:extLst>
            </p:cNvPr>
            <p:cNvSpPr/>
            <p:nvPr userDrawn="1"/>
          </p:nvSpPr>
          <p:spPr>
            <a:xfrm>
              <a:off x="12377867" y="-1"/>
              <a:ext cx="3593091" cy="601364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6" name="Ovaal 15">
              <a:extLst>
                <a:ext uri="{FF2B5EF4-FFF2-40B4-BE49-F238E27FC236}">
                  <a16:creationId xmlns:a16="http://schemas.microsoft.com/office/drawing/2014/main" id="{B2CA9FEE-4DA5-4567-9DA6-1BFDE5A3B66F}"/>
                </a:ext>
              </a:extLst>
            </p:cNvPr>
            <p:cNvSpPr/>
            <p:nvPr userDrawn="1"/>
          </p:nvSpPr>
          <p:spPr>
            <a:xfrm>
              <a:off x="12560445"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7" name="Rechthoek 16">
              <a:extLst>
                <a:ext uri="{FF2B5EF4-FFF2-40B4-BE49-F238E27FC236}">
                  <a16:creationId xmlns:a16="http://schemas.microsoft.com/office/drawing/2014/main" id="{1A23B7CF-6E8F-416B-A9BB-CD5E864A731A}"/>
                </a:ext>
              </a:extLst>
            </p:cNvPr>
            <p:cNvSpPr/>
            <p:nvPr userDrawn="1"/>
          </p:nvSpPr>
          <p:spPr>
            <a:xfrm>
              <a:off x="12844617" y="465323"/>
              <a:ext cx="2944682" cy="98738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video door op het lipje (onderaan) te klikken. Wanneer nodig verwijder de bestaande video d.m.v.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F0435485-0BD3-4572-B7DD-49965DB07571}"/>
                </a:ext>
              </a:extLst>
            </p:cNvPr>
            <p:cNvSpPr/>
            <p:nvPr userDrawn="1"/>
          </p:nvSpPr>
          <p:spPr>
            <a:xfrm>
              <a:off x="12560445" y="197945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9" name="Rechthoek 18">
              <a:extLst>
                <a:ext uri="{FF2B5EF4-FFF2-40B4-BE49-F238E27FC236}">
                  <a16:creationId xmlns:a16="http://schemas.microsoft.com/office/drawing/2014/main" id="{74444790-35F2-4920-AC2D-0C6AF568ED36}"/>
                </a:ext>
              </a:extLst>
            </p:cNvPr>
            <p:cNvSpPr/>
            <p:nvPr userDrawn="1"/>
          </p:nvSpPr>
          <p:spPr>
            <a:xfrm>
              <a:off x="12844617" y="1979456"/>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Groep 19">
              <a:extLst>
                <a:ext uri="{FF2B5EF4-FFF2-40B4-BE49-F238E27FC236}">
                  <a16:creationId xmlns:a16="http://schemas.microsoft.com/office/drawing/2014/main" id="{B1658D9F-0BDB-44F6-91C6-4C48FBE79E36}"/>
                </a:ext>
              </a:extLst>
            </p:cNvPr>
            <p:cNvGrpSpPr/>
            <p:nvPr userDrawn="1"/>
          </p:nvGrpSpPr>
          <p:grpSpPr>
            <a:xfrm>
              <a:off x="12852713" y="2414031"/>
              <a:ext cx="825500" cy="209550"/>
              <a:chOff x="13504624" y="2482850"/>
              <a:chExt cx="825500" cy="209550"/>
            </a:xfrm>
          </p:grpSpPr>
          <p:sp>
            <p:nvSpPr>
              <p:cNvPr id="78" name="Rechthoek 77">
                <a:extLst>
                  <a:ext uri="{FF2B5EF4-FFF2-40B4-BE49-F238E27FC236}">
                    <a16:creationId xmlns:a16="http://schemas.microsoft.com/office/drawing/2014/main" id="{0C23A999-7C26-4BB7-B64B-0A9BAC7CA32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9" name="Rechte verbindingslijn 78">
                <a:extLst>
                  <a:ext uri="{FF2B5EF4-FFF2-40B4-BE49-F238E27FC236}">
                    <a16:creationId xmlns:a16="http://schemas.microsoft.com/office/drawing/2014/main" id="{CD48D5F1-46B0-4EFC-A986-90AF1E680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80" name="Gelijkbenige driehoek 79">
                <a:extLst>
                  <a:ext uri="{FF2B5EF4-FFF2-40B4-BE49-F238E27FC236}">
                    <a16:creationId xmlns:a16="http://schemas.microsoft.com/office/drawing/2014/main" id="{C1310410-C39E-44E1-9C15-20253ECFB76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641C94A3-07BF-477E-8A68-C43012447F55}"/>
                </a:ext>
              </a:extLst>
            </p:cNvPr>
            <p:cNvSpPr/>
            <p:nvPr userDrawn="1"/>
          </p:nvSpPr>
          <p:spPr>
            <a:xfrm>
              <a:off x="12560445" y="280310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2" name="Rechthoek 21">
              <a:extLst>
                <a:ext uri="{FF2B5EF4-FFF2-40B4-BE49-F238E27FC236}">
                  <a16:creationId xmlns:a16="http://schemas.microsoft.com/office/drawing/2014/main" id="{06AB35A2-3027-4EE9-A074-64214050B75B}"/>
                </a:ext>
              </a:extLst>
            </p:cNvPr>
            <p:cNvSpPr/>
            <p:nvPr userDrawn="1"/>
          </p:nvSpPr>
          <p:spPr>
            <a:xfrm>
              <a:off x="12844617" y="2803106"/>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3" name="ICOON_info">
              <a:extLst>
                <a:ext uri="{FF2B5EF4-FFF2-40B4-BE49-F238E27FC236}">
                  <a16:creationId xmlns:a16="http://schemas.microsoft.com/office/drawing/2014/main" id="{551C74A0-5A0B-4DE4-B273-474DB1A66368}"/>
                </a:ext>
              </a:extLst>
            </p:cNvPr>
            <p:cNvGrpSpPr/>
            <p:nvPr userDrawn="1"/>
          </p:nvGrpSpPr>
          <p:grpSpPr>
            <a:xfrm>
              <a:off x="15787296" y="5887072"/>
              <a:ext cx="283685" cy="283685"/>
              <a:chOff x="-510741" y="5913713"/>
              <a:chExt cx="267555" cy="267555"/>
            </a:xfrm>
          </p:grpSpPr>
          <p:sp>
            <p:nvSpPr>
              <p:cNvPr id="76" name="Ovaal 75">
                <a:extLst>
                  <a:ext uri="{FF2B5EF4-FFF2-40B4-BE49-F238E27FC236}">
                    <a16:creationId xmlns:a16="http://schemas.microsoft.com/office/drawing/2014/main" id="{14FB7C59-ECB8-4194-8D0B-55CA0D5ED0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7" name="Graphic 163" descr="Informatie">
                <a:extLst>
                  <a:ext uri="{FF2B5EF4-FFF2-40B4-BE49-F238E27FC236}">
                    <a16:creationId xmlns:a16="http://schemas.microsoft.com/office/drawing/2014/main" id="{015DD218-ECE2-45B2-AEE1-23AAC067B03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40C6D5D4-515F-43B0-B298-0E527BA335A5}"/>
                </a:ext>
              </a:extLst>
            </p:cNvPr>
            <p:cNvSpPr/>
            <p:nvPr userDrawn="1"/>
          </p:nvSpPr>
          <p:spPr>
            <a:xfrm>
              <a:off x="12560445" y="43955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5" name="Rechthoek 24">
              <a:extLst>
                <a:ext uri="{FF2B5EF4-FFF2-40B4-BE49-F238E27FC236}">
                  <a16:creationId xmlns:a16="http://schemas.microsoft.com/office/drawing/2014/main" id="{41A0D30D-4EF6-4A47-AF8E-E127FD69E0E4}"/>
                </a:ext>
              </a:extLst>
            </p:cNvPr>
            <p:cNvSpPr/>
            <p:nvPr userDrawn="1"/>
          </p:nvSpPr>
          <p:spPr>
            <a:xfrm>
              <a:off x="12844617" y="4395536"/>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6" name="Groep 25">
              <a:extLst>
                <a:ext uri="{FF2B5EF4-FFF2-40B4-BE49-F238E27FC236}">
                  <a16:creationId xmlns:a16="http://schemas.microsoft.com/office/drawing/2014/main" id="{EC5E1147-5B05-43A4-8677-9220D85C666F}"/>
                </a:ext>
              </a:extLst>
            </p:cNvPr>
            <p:cNvGrpSpPr/>
            <p:nvPr userDrawn="1"/>
          </p:nvGrpSpPr>
          <p:grpSpPr>
            <a:xfrm>
              <a:off x="12755738" y="5305097"/>
              <a:ext cx="622283" cy="612919"/>
              <a:chOff x="12617641" y="3403239"/>
              <a:chExt cx="752963" cy="741634"/>
            </a:xfrm>
          </p:grpSpPr>
          <p:grpSp>
            <p:nvGrpSpPr>
              <p:cNvPr id="60" name="Groep 59">
                <a:extLst>
                  <a:ext uri="{FF2B5EF4-FFF2-40B4-BE49-F238E27FC236}">
                    <a16:creationId xmlns:a16="http://schemas.microsoft.com/office/drawing/2014/main" id="{DA62ECC4-5D38-463A-8E9F-C435469DF934}"/>
                  </a:ext>
                </a:extLst>
              </p:cNvPr>
              <p:cNvGrpSpPr/>
              <p:nvPr userDrawn="1"/>
            </p:nvGrpSpPr>
            <p:grpSpPr>
              <a:xfrm>
                <a:off x="12771550" y="3403239"/>
                <a:ext cx="467156" cy="448491"/>
                <a:chOff x="12782177" y="3403239"/>
                <a:chExt cx="467156" cy="448491"/>
              </a:xfrm>
            </p:grpSpPr>
            <p:grpSp>
              <p:nvGrpSpPr>
                <p:cNvPr id="63" name="Groep 62">
                  <a:extLst>
                    <a:ext uri="{FF2B5EF4-FFF2-40B4-BE49-F238E27FC236}">
                      <a16:creationId xmlns:a16="http://schemas.microsoft.com/office/drawing/2014/main" id="{E868D69A-0DDB-4410-A063-1D698397EBCC}"/>
                    </a:ext>
                  </a:extLst>
                </p:cNvPr>
                <p:cNvGrpSpPr/>
                <p:nvPr userDrawn="1"/>
              </p:nvGrpSpPr>
              <p:grpSpPr>
                <a:xfrm>
                  <a:off x="12782177" y="3403239"/>
                  <a:ext cx="412972" cy="396132"/>
                  <a:chOff x="13554906" y="3320109"/>
                  <a:chExt cx="443912" cy="425811"/>
                </a:xfrm>
              </p:grpSpPr>
              <p:grpSp>
                <p:nvGrpSpPr>
                  <p:cNvPr id="70" name="Groep 69">
                    <a:extLst>
                      <a:ext uri="{FF2B5EF4-FFF2-40B4-BE49-F238E27FC236}">
                        <a16:creationId xmlns:a16="http://schemas.microsoft.com/office/drawing/2014/main" id="{36D04F82-987C-4BEF-A787-E4A77F63792B}"/>
                      </a:ext>
                    </a:extLst>
                  </p:cNvPr>
                  <p:cNvGrpSpPr/>
                  <p:nvPr userDrawn="1"/>
                </p:nvGrpSpPr>
                <p:grpSpPr>
                  <a:xfrm>
                    <a:off x="13554906" y="3320109"/>
                    <a:ext cx="443912" cy="425811"/>
                    <a:chOff x="12909684" y="1276143"/>
                    <a:chExt cx="443912" cy="425811"/>
                  </a:xfrm>
                </p:grpSpPr>
                <p:sp>
                  <p:nvSpPr>
                    <p:cNvPr id="73" name="Rechthoek 72">
                      <a:extLst>
                        <a:ext uri="{FF2B5EF4-FFF2-40B4-BE49-F238E27FC236}">
                          <a16:creationId xmlns:a16="http://schemas.microsoft.com/office/drawing/2014/main" id="{700F1E0E-EA1F-48F2-ABC1-59B351995E5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09A20D9E-E960-4540-8BAE-850E87FF990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5" name="Ovaal 74">
                      <a:extLst>
                        <a:ext uri="{FF2B5EF4-FFF2-40B4-BE49-F238E27FC236}">
                          <a16:creationId xmlns:a16="http://schemas.microsoft.com/office/drawing/2014/main" id="{283327F2-0EF8-425A-A1FE-019F3493C50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1" name="Afbeelding 70">
                    <a:extLst>
                      <a:ext uri="{FF2B5EF4-FFF2-40B4-BE49-F238E27FC236}">
                        <a16:creationId xmlns:a16="http://schemas.microsoft.com/office/drawing/2014/main" id="{D5A551C5-7946-493B-8AA9-1222DE6E354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2" name="Afbeelding 71">
                    <a:extLst>
                      <a:ext uri="{FF2B5EF4-FFF2-40B4-BE49-F238E27FC236}">
                        <a16:creationId xmlns:a16="http://schemas.microsoft.com/office/drawing/2014/main" id="{E2198678-6ED0-4341-A5D0-F72BDC01FC2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4" name="Groep 63">
                  <a:extLst>
                    <a:ext uri="{FF2B5EF4-FFF2-40B4-BE49-F238E27FC236}">
                      <a16:creationId xmlns:a16="http://schemas.microsoft.com/office/drawing/2014/main" id="{7E556746-5D4C-4936-83D2-0DCF7A93571A}"/>
                    </a:ext>
                  </a:extLst>
                </p:cNvPr>
                <p:cNvGrpSpPr/>
                <p:nvPr userDrawn="1"/>
              </p:nvGrpSpPr>
              <p:grpSpPr>
                <a:xfrm>
                  <a:off x="13103513" y="3705268"/>
                  <a:ext cx="145820" cy="146462"/>
                  <a:chOff x="13096169" y="3602278"/>
                  <a:chExt cx="145820" cy="146462"/>
                </a:xfrm>
              </p:grpSpPr>
              <p:sp>
                <p:nvSpPr>
                  <p:cNvPr id="68" name="Rechthoek 67">
                    <a:extLst>
                      <a:ext uri="{FF2B5EF4-FFF2-40B4-BE49-F238E27FC236}">
                        <a16:creationId xmlns:a16="http://schemas.microsoft.com/office/drawing/2014/main" id="{489D2FBB-17DC-4AB3-8CC3-37613F38E15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9" name="Rechthoek 68">
                    <a:extLst>
                      <a:ext uri="{FF2B5EF4-FFF2-40B4-BE49-F238E27FC236}">
                        <a16:creationId xmlns:a16="http://schemas.microsoft.com/office/drawing/2014/main" id="{93F9C8F6-96E8-4D9A-B47B-7D5F5DDE580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5" name="Groep 64">
                  <a:extLst>
                    <a:ext uri="{FF2B5EF4-FFF2-40B4-BE49-F238E27FC236}">
                      <a16:creationId xmlns:a16="http://schemas.microsoft.com/office/drawing/2014/main" id="{E645902A-4131-4D82-8B3F-74E11EAB0E35}"/>
                    </a:ext>
                  </a:extLst>
                </p:cNvPr>
                <p:cNvGrpSpPr/>
                <p:nvPr userDrawn="1"/>
              </p:nvGrpSpPr>
              <p:grpSpPr>
                <a:xfrm rot="10800000">
                  <a:off x="13061402" y="3665637"/>
                  <a:ext cx="145820" cy="146462"/>
                  <a:chOff x="13096169" y="3602278"/>
                  <a:chExt cx="145820" cy="146462"/>
                </a:xfrm>
              </p:grpSpPr>
              <p:sp>
                <p:nvSpPr>
                  <p:cNvPr id="66" name="Rechthoek 65">
                    <a:extLst>
                      <a:ext uri="{FF2B5EF4-FFF2-40B4-BE49-F238E27FC236}">
                        <a16:creationId xmlns:a16="http://schemas.microsoft.com/office/drawing/2014/main" id="{2FBE8261-A0EA-4329-9AA7-87ED98B21F6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392A5DD9-7DC9-4466-B3B3-268AA6A9D01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1" name="Rechthoek 60">
                <a:extLst>
                  <a:ext uri="{FF2B5EF4-FFF2-40B4-BE49-F238E27FC236}">
                    <a16:creationId xmlns:a16="http://schemas.microsoft.com/office/drawing/2014/main" id="{43E623C9-132E-4E33-A641-51887BDDFFD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2" name="Gelijkbenige driehoek 61">
                <a:extLst>
                  <a:ext uri="{FF2B5EF4-FFF2-40B4-BE49-F238E27FC236}">
                    <a16:creationId xmlns:a16="http://schemas.microsoft.com/office/drawing/2014/main" id="{08D86462-275F-4C8B-B388-2E2530035DC1}"/>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Rechthoek 26">
              <a:extLst>
                <a:ext uri="{FF2B5EF4-FFF2-40B4-BE49-F238E27FC236}">
                  <a16:creationId xmlns:a16="http://schemas.microsoft.com/office/drawing/2014/main" id="{44994E25-A5F7-496B-8615-24E1E19BC260}"/>
                </a:ext>
              </a:extLst>
            </p:cNvPr>
            <p:cNvSpPr/>
            <p:nvPr userDrawn="1"/>
          </p:nvSpPr>
          <p:spPr>
            <a:xfrm>
              <a:off x="12847196" y="336943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8" name="Groep 27">
              <a:extLst>
                <a:ext uri="{FF2B5EF4-FFF2-40B4-BE49-F238E27FC236}">
                  <a16:creationId xmlns:a16="http://schemas.microsoft.com/office/drawing/2014/main" id="{4E6A951A-FD6F-4590-95B0-640BEFAB975E}"/>
                </a:ext>
              </a:extLst>
            </p:cNvPr>
            <p:cNvGrpSpPr/>
            <p:nvPr userDrawn="1"/>
          </p:nvGrpSpPr>
          <p:grpSpPr>
            <a:xfrm>
              <a:off x="13678213" y="3648953"/>
              <a:ext cx="1222990" cy="563933"/>
              <a:chOff x="-2485819" y="3399207"/>
              <a:chExt cx="1222990" cy="563933"/>
            </a:xfrm>
          </p:grpSpPr>
          <p:sp>
            <p:nvSpPr>
              <p:cNvPr id="39" name="Rechthoek 38">
                <a:extLst>
                  <a:ext uri="{FF2B5EF4-FFF2-40B4-BE49-F238E27FC236}">
                    <a16:creationId xmlns:a16="http://schemas.microsoft.com/office/drawing/2014/main" id="{D48552D7-0130-435F-B234-3EAD0F6DF5F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0DF99FB8-6604-4B17-A520-039893672A1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1" name="Groep 40">
                <a:extLst>
                  <a:ext uri="{FF2B5EF4-FFF2-40B4-BE49-F238E27FC236}">
                    <a16:creationId xmlns:a16="http://schemas.microsoft.com/office/drawing/2014/main" id="{D6755572-5F6E-420D-88CF-1D61951F54B9}"/>
                  </a:ext>
                </a:extLst>
              </p:cNvPr>
              <p:cNvGrpSpPr/>
              <p:nvPr userDrawn="1"/>
            </p:nvGrpSpPr>
            <p:grpSpPr>
              <a:xfrm>
                <a:off x="-2403869" y="3460544"/>
                <a:ext cx="155951" cy="131922"/>
                <a:chOff x="12968836" y="3354170"/>
                <a:chExt cx="404806" cy="342433"/>
              </a:xfrm>
            </p:grpSpPr>
            <p:sp>
              <p:nvSpPr>
                <p:cNvPr id="54" name="Rechthoek: afgeronde hoeken 53">
                  <a:extLst>
                    <a:ext uri="{FF2B5EF4-FFF2-40B4-BE49-F238E27FC236}">
                      <a16:creationId xmlns:a16="http://schemas.microsoft.com/office/drawing/2014/main" id="{311EB075-655E-4F68-8F34-4EFA404C018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048A2364-432E-4EC6-A462-5816037A194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10760DBC-1E0E-41BD-B88B-C44468AE0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F4057ED3-D1F3-4523-A0B4-977A71BFFC3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69996CEB-E6C6-45A3-8E7F-FF63D198997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9" name="Rechthoek 58">
                  <a:extLst>
                    <a:ext uri="{FF2B5EF4-FFF2-40B4-BE49-F238E27FC236}">
                      <a16:creationId xmlns:a16="http://schemas.microsoft.com/office/drawing/2014/main" id="{47F9AA50-B69A-4AD7-8D4C-CB064A81728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2" name="Groep 41">
                <a:extLst>
                  <a:ext uri="{FF2B5EF4-FFF2-40B4-BE49-F238E27FC236}">
                    <a16:creationId xmlns:a16="http://schemas.microsoft.com/office/drawing/2014/main" id="{8591A243-55E6-4A05-BFE3-0EE0CF27C1B2}"/>
                  </a:ext>
                </a:extLst>
              </p:cNvPr>
              <p:cNvGrpSpPr/>
              <p:nvPr userDrawn="1"/>
            </p:nvGrpSpPr>
            <p:grpSpPr>
              <a:xfrm>
                <a:off x="-2423424" y="3690208"/>
                <a:ext cx="166739" cy="218963"/>
                <a:chOff x="12940828" y="3950597"/>
                <a:chExt cx="432813" cy="568367"/>
              </a:xfrm>
            </p:grpSpPr>
            <p:grpSp>
              <p:nvGrpSpPr>
                <p:cNvPr id="46" name="Groep 45">
                  <a:extLst>
                    <a:ext uri="{FF2B5EF4-FFF2-40B4-BE49-F238E27FC236}">
                      <a16:creationId xmlns:a16="http://schemas.microsoft.com/office/drawing/2014/main" id="{ABFCAD62-846D-4CDA-A69E-F27E359C2E22}"/>
                    </a:ext>
                  </a:extLst>
                </p:cNvPr>
                <p:cNvGrpSpPr/>
                <p:nvPr userDrawn="1"/>
              </p:nvGrpSpPr>
              <p:grpSpPr>
                <a:xfrm>
                  <a:off x="13000382" y="4006891"/>
                  <a:ext cx="373259" cy="315747"/>
                  <a:chOff x="12968836" y="3354170"/>
                  <a:chExt cx="404806" cy="342433"/>
                </a:xfrm>
              </p:grpSpPr>
              <p:sp>
                <p:nvSpPr>
                  <p:cNvPr id="48" name="Rechthoek: afgeronde hoeken 47">
                    <a:extLst>
                      <a:ext uri="{FF2B5EF4-FFF2-40B4-BE49-F238E27FC236}">
                        <a16:creationId xmlns:a16="http://schemas.microsoft.com/office/drawing/2014/main" id="{48503B35-A744-4AA4-B1CA-FA517EE3EB9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87298E40-1861-4912-A276-DBAADC5D826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6994552A-CCB0-4DF2-95F7-D21E6E74E17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162BDF6B-B2D8-4169-8E8D-B18B4CB05CF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9EA93FB3-5047-4AD2-9354-EF4A38CA5D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EB5ABAB6-BCD0-45EF-91B1-B114D0A5E88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7" name="Boog 46">
                  <a:extLst>
                    <a:ext uri="{FF2B5EF4-FFF2-40B4-BE49-F238E27FC236}">
                      <a16:creationId xmlns:a16="http://schemas.microsoft.com/office/drawing/2014/main" id="{EDDB1E8D-1232-4AAD-BBEA-C13113A98FE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3" name="Tekstvak 42">
                <a:extLst>
                  <a:ext uri="{FF2B5EF4-FFF2-40B4-BE49-F238E27FC236}">
                    <a16:creationId xmlns:a16="http://schemas.microsoft.com/office/drawing/2014/main" id="{E3BF4327-E9CC-43EB-81D0-A77EC3CA346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4" name="Tekstvak 43">
                <a:extLst>
                  <a:ext uri="{FF2B5EF4-FFF2-40B4-BE49-F238E27FC236}">
                    <a16:creationId xmlns:a16="http://schemas.microsoft.com/office/drawing/2014/main" id="{97C8D28C-6E34-4F0B-BA1D-51CA10DEA5D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5" name="Vrije vorm: vorm 44">
                <a:extLst>
                  <a:ext uri="{FF2B5EF4-FFF2-40B4-BE49-F238E27FC236}">
                    <a16:creationId xmlns:a16="http://schemas.microsoft.com/office/drawing/2014/main" id="{14BCE442-D16A-4883-BEB5-1FD68D29D7C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5453412C-BB86-41A7-90F9-3F72C6D40B09}"/>
                </a:ext>
              </a:extLst>
            </p:cNvPr>
            <p:cNvGrpSpPr/>
            <p:nvPr userDrawn="1"/>
          </p:nvGrpSpPr>
          <p:grpSpPr>
            <a:xfrm>
              <a:off x="12853251" y="1548333"/>
              <a:ext cx="311450" cy="313414"/>
              <a:chOff x="-3310781" y="1231352"/>
              <a:chExt cx="311450" cy="313414"/>
            </a:xfrm>
          </p:grpSpPr>
          <p:sp>
            <p:nvSpPr>
              <p:cNvPr id="36" name="Rechthoek 35">
                <a:extLst>
                  <a:ext uri="{FF2B5EF4-FFF2-40B4-BE49-F238E27FC236}">
                    <a16:creationId xmlns:a16="http://schemas.microsoft.com/office/drawing/2014/main" id="{B84A9FBF-72C5-4E1D-8A9B-DB55CC91CE07}"/>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2">
                <a:extLst>
                  <a:ext uri="{FF2B5EF4-FFF2-40B4-BE49-F238E27FC236}">
                    <a16:creationId xmlns:a16="http://schemas.microsoft.com/office/drawing/2014/main" id="{8445DF54-F83E-4B27-9CF6-A16F67D6A107}"/>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8" name="Vrije vorm 113">
                <a:extLst>
                  <a:ext uri="{FF2B5EF4-FFF2-40B4-BE49-F238E27FC236}">
                    <a16:creationId xmlns:a16="http://schemas.microsoft.com/office/drawing/2014/main" id="{E7979862-D2A8-40BE-B585-9D346E2FB1F0}"/>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30" name="Groep 29">
              <a:extLst>
                <a:ext uri="{FF2B5EF4-FFF2-40B4-BE49-F238E27FC236}">
                  <a16:creationId xmlns:a16="http://schemas.microsoft.com/office/drawing/2014/main" id="{85752744-A0CA-410D-8DD7-1616EF29DAC1}"/>
                </a:ext>
              </a:extLst>
            </p:cNvPr>
            <p:cNvGrpSpPr/>
            <p:nvPr userDrawn="1"/>
          </p:nvGrpSpPr>
          <p:grpSpPr>
            <a:xfrm>
              <a:off x="15225598" y="6163087"/>
              <a:ext cx="627798" cy="576693"/>
              <a:chOff x="-938434" y="4570310"/>
              <a:chExt cx="627798" cy="576693"/>
            </a:xfrm>
          </p:grpSpPr>
          <p:grpSp>
            <p:nvGrpSpPr>
              <p:cNvPr id="31" name="Inspireren">
                <a:extLst>
                  <a:ext uri="{FF2B5EF4-FFF2-40B4-BE49-F238E27FC236}">
                    <a16:creationId xmlns:a16="http://schemas.microsoft.com/office/drawing/2014/main" id="{47EF365B-B82A-4A90-84BE-63F794AF348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3" name="Freeform 12">
                  <a:extLst>
                    <a:ext uri="{FF2B5EF4-FFF2-40B4-BE49-F238E27FC236}">
                      <a16:creationId xmlns:a16="http://schemas.microsoft.com/office/drawing/2014/main" id="{E7088AA2-C8C8-4711-BCF1-6A8DC975613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3">
                  <a:extLst>
                    <a:ext uri="{FF2B5EF4-FFF2-40B4-BE49-F238E27FC236}">
                      <a16:creationId xmlns:a16="http://schemas.microsoft.com/office/drawing/2014/main" id="{ACAD97EC-C2AB-4868-8D11-689D4677C6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5" name="Freeform 14">
                  <a:extLst>
                    <a:ext uri="{FF2B5EF4-FFF2-40B4-BE49-F238E27FC236}">
                      <a16:creationId xmlns:a16="http://schemas.microsoft.com/office/drawing/2014/main" id="{B2671E62-A05A-4079-8A5D-095E7353C42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2" name="Tekstvak 31">
                <a:extLst>
                  <a:ext uri="{FF2B5EF4-FFF2-40B4-BE49-F238E27FC236}">
                    <a16:creationId xmlns:a16="http://schemas.microsoft.com/office/drawing/2014/main" id="{27437636-2E8F-4674-8542-91A9D6889C2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3" name="Tijdelijke aanduiding voor media 12">
            <a:extLst>
              <a:ext uri="{FF2B5EF4-FFF2-40B4-BE49-F238E27FC236}">
                <a16:creationId xmlns:a16="http://schemas.microsoft.com/office/drawing/2014/main" id="{E225D8F7-E2F5-4DA6-B6BE-FADF3D26511E}"/>
              </a:ext>
            </a:extLst>
          </p:cNvPr>
          <p:cNvSpPr>
            <a:spLocks noGrp="1"/>
          </p:cNvSpPr>
          <p:nvPr userDrawn="1">
            <p:ph type="media" sz="quarter" idx="14" hasCustomPrompt="1"/>
          </p:nvPr>
        </p:nvSpPr>
        <p:spPr>
          <a:xfrm>
            <a:off x="0" y="1"/>
            <a:ext cx="12471400" cy="6857999"/>
          </a:xfrm>
          <a:custGeom>
            <a:avLst/>
            <a:gdLst>
              <a:gd name="connsiteX0" fmla="*/ 0 w 12475960"/>
              <a:gd name="connsiteY0" fmla="*/ 0 h 6858001"/>
              <a:gd name="connsiteX1" fmla="*/ 12192000 w 12475960"/>
              <a:gd name="connsiteY1" fmla="*/ 0 h 6858001"/>
              <a:gd name="connsiteX2" fmla="*/ 12192000 w 12475960"/>
              <a:gd name="connsiteY2" fmla="*/ 6309665 h 6858001"/>
              <a:gd name="connsiteX3" fmla="*/ 12201322 w 12475960"/>
              <a:gd name="connsiteY3" fmla="*/ 6308725 h 6858001"/>
              <a:gd name="connsiteX4" fmla="*/ 12475960 w 12475960"/>
              <a:gd name="connsiteY4" fmla="*/ 6583363 h 6858001"/>
              <a:gd name="connsiteX5" fmla="*/ 12201322 w 12475960"/>
              <a:gd name="connsiteY5" fmla="*/ 6858001 h 6858001"/>
              <a:gd name="connsiteX6" fmla="*/ 12192000 w 12475960"/>
              <a:gd name="connsiteY6" fmla="*/ 6857062 h 6858001"/>
              <a:gd name="connsiteX7" fmla="*/ 12192000 w 12475960"/>
              <a:gd name="connsiteY7" fmla="*/ 6858000 h 6858001"/>
              <a:gd name="connsiteX8" fmla="*/ 0 w 12475960"/>
              <a:gd name="connsiteY8" fmla="*/ 685800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5960" h="6858001">
                <a:moveTo>
                  <a:pt x="0" y="0"/>
                </a:moveTo>
                <a:lnTo>
                  <a:pt x="12192000" y="0"/>
                </a:lnTo>
                <a:lnTo>
                  <a:pt x="12192000" y="6309665"/>
                </a:lnTo>
                <a:lnTo>
                  <a:pt x="12201322" y="6308725"/>
                </a:lnTo>
                <a:cubicBezTo>
                  <a:pt x="12353000" y="6308725"/>
                  <a:pt x="12475960" y="6431685"/>
                  <a:pt x="12475960" y="6583363"/>
                </a:cubicBezTo>
                <a:cubicBezTo>
                  <a:pt x="12475960" y="6735041"/>
                  <a:pt x="12353000" y="6858001"/>
                  <a:pt x="12201322" y="6858001"/>
                </a:cubicBezTo>
                <a:lnTo>
                  <a:pt x="12192000" y="6857062"/>
                </a:lnTo>
                <a:lnTo>
                  <a:pt x="12192000" y="6858000"/>
                </a:lnTo>
                <a:lnTo>
                  <a:pt x="0" y="6858000"/>
                </a:lnTo>
                <a:close/>
              </a:path>
            </a:pathLst>
          </a:cu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p:ph type="title" hasCustomPrompt="1"/>
          </p:nvPr>
        </p:nvSpPr>
        <p:spPr>
          <a:xfrm>
            <a:off x="534987" y="4029636"/>
            <a:ext cx="11114087" cy="723106"/>
          </a:xfrm>
        </p:spPr>
        <p:txBody>
          <a:bodyPr tIns="72000"/>
          <a:lstStyle>
            <a:lvl1pPr>
              <a:lnSpc>
                <a:spcPts val="5000"/>
              </a:lnSpc>
              <a:defRPr sz="6000" baseline="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83305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81" name="Tijdelijke aanduiding voor tekst 143">
            <a:extLst>
              <a:ext uri="{FF2B5EF4-FFF2-40B4-BE49-F238E27FC236}">
                <a16:creationId xmlns:a16="http://schemas.microsoft.com/office/drawing/2014/main" id="{65AF076A-EDB3-4F71-B89B-360D86CAC1DA}"/>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3736683293"/>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Titel slide [beeld]">
    <p:spTree>
      <p:nvGrpSpPr>
        <p:cNvPr id="1" name=""/>
        <p:cNvGrpSpPr/>
        <p:nvPr/>
      </p:nvGrpSpPr>
      <p:grpSpPr>
        <a:xfrm>
          <a:off x="0" y="0"/>
          <a:ext cx="0" cy="0"/>
          <a:chOff x="0" y="0"/>
          <a:chExt cx="0" cy="0"/>
        </a:xfrm>
      </p:grpSpPr>
      <p:sp>
        <p:nvSpPr>
          <p:cNvPr id="81" name="Tijdelijke aanduiding voor afbeelding 13">
            <a:extLst>
              <a:ext uri="{FF2B5EF4-FFF2-40B4-BE49-F238E27FC236}">
                <a16:creationId xmlns:a16="http://schemas.microsoft.com/office/drawing/2014/main" id="{811072F0-7B98-479E-8EC4-359320F71DF7}"/>
              </a:ext>
            </a:extLst>
          </p:cNvPr>
          <p:cNvSpPr>
            <a:spLocks noGrp="1"/>
          </p:cNvSpPr>
          <p:nvPr>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grpSp>
        <p:nvGrpSpPr>
          <p:cNvPr id="82" name="- INSTRUCTIES">
            <a:extLst>
              <a:ext uri="{FF2B5EF4-FFF2-40B4-BE49-F238E27FC236}">
                <a16:creationId xmlns:a16="http://schemas.microsoft.com/office/drawing/2014/main" id="{F400FEF7-EAB4-4618-9D44-22EF249C79D5}"/>
              </a:ext>
            </a:extLst>
          </p:cNvPr>
          <p:cNvGrpSpPr/>
          <p:nvPr userDrawn="1"/>
        </p:nvGrpSpPr>
        <p:grpSpPr>
          <a:xfrm>
            <a:off x="12377595" y="-1"/>
            <a:ext cx="3693386" cy="7023101"/>
            <a:chOff x="12377595" y="-1"/>
            <a:chExt cx="3693386" cy="7023101"/>
          </a:xfrm>
        </p:grpSpPr>
        <p:sp>
          <p:nvSpPr>
            <p:cNvPr id="83" name="Rechthoek 82">
              <a:extLst>
                <a:ext uri="{FF2B5EF4-FFF2-40B4-BE49-F238E27FC236}">
                  <a16:creationId xmlns:a16="http://schemas.microsoft.com/office/drawing/2014/main" id="{8A0B889E-2847-4FAF-AB92-06B3B1FDB4BD}"/>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4" name="Ovaal 83">
              <a:extLst>
                <a:ext uri="{FF2B5EF4-FFF2-40B4-BE49-F238E27FC236}">
                  <a16:creationId xmlns:a16="http://schemas.microsoft.com/office/drawing/2014/main" id="{A214358C-1A95-4C77-AF4B-4209EE2A1FCF}"/>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5" name="Rechthoek 84">
              <a:extLst>
                <a:ext uri="{FF2B5EF4-FFF2-40B4-BE49-F238E27FC236}">
                  <a16:creationId xmlns:a16="http://schemas.microsoft.com/office/drawing/2014/main" id="{787BC5A7-091E-46A3-932B-C0D7C0FA5130}"/>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6" name="Ovaal 85">
              <a:extLst>
                <a:ext uri="{FF2B5EF4-FFF2-40B4-BE49-F238E27FC236}">
                  <a16:creationId xmlns:a16="http://schemas.microsoft.com/office/drawing/2014/main" id="{1BD8E85A-ACE1-4D62-8A56-460DDAE36DA9}"/>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7" name="Rechthoek 86">
              <a:extLst>
                <a:ext uri="{FF2B5EF4-FFF2-40B4-BE49-F238E27FC236}">
                  <a16:creationId xmlns:a16="http://schemas.microsoft.com/office/drawing/2014/main" id="{C52B9D86-3AA6-4B23-8703-CE1C89A473CF}"/>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8" name="Ovaal 87">
              <a:extLst>
                <a:ext uri="{FF2B5EF4-FFF2-40B4-BE49-F238E27FC236}">
                  <a16:creationId xmlns:a16="http://schemas.microsoft.com/office/drawing/2014/main" id="{D6B7096E-B60F-423E-9F6D-5E6919B07CCA}"/>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9" name="Rechthoek 88">
              <a:extLst>
                <a:ext uri="{FF2B5EF4-FFF2-40B4-BE49-F238E27FC236}">
                  <a16:creationId xmlns:a16="http://schemas.microsoft.com/office/drawing/2014/main" id="{3E4CA370-41F6-4516-A971-7D09AA063603}"/>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0" name="Rechthoek 89">
              <a:extLst>
                <a:ext uri="{FF2B5EF4-FFF2-40B4-BE49-F238E27FC236}">
                  <a16:creationId xmlns:a16="http://schemas.microsoft.com/office/drawing/2014/main" id="{9A7CE19C-540B-4153-9B8B-46D0BA221673}"/>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1" name="Groep 90">
              <a:extLst>
                <a:ext uri="{FF2B5EF4-FFF2-40B4-BE49-F238E27FC236}">
                  <a16:creationId xmlns:a16="http://schemas.microsoft.com/office/drawing/2014/main" id="{D9A8C9BB-2AB5-435A-B9AA-D0B85EDECB66}"/>
                </a:ext>
              </a:extLst>
            </p:cNvPr>
            <p:cNvGrpSpPr/>
            <p:nvPr userDrawn="1"/>
          </p:nvGrpSpPr>
          <p:grpSpPr>
            <a:xfrm>
              <a:off x="13677941" y="3814409"/>
              <a:ext cx="1222990" cy="563933"/>
              <a:chOff x="-2485819" y="3399207"/>
              <a:chExt cx="1222990" cy="563933"/>
            </a:xfrm>
          </p:grpSpPr>
          <p:sp>
            <p:nvSpPr>
              <p:cNvPr id="133" name="Rechthoek 132">
                <a:extLst>
                  <a:ext uri="{FF2B5EF4-FFF2-40B4-BE49-F238E27FC236}">
                    <a16:creationId xmlns:a16="http://schemas.microsoft.com/office/drawing/2014/main" id="{70CFCA40-3463-4296-B74F-E48A4BBF5C9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58A37066-3341-466A-A8D7-CDF2321560D3}"/>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E57BA542-E1BA-4979-AEBF-D9F1D6562DAE}"/>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C6D7485F-6CF6-45CB-902F-69325EB72E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6BF5C84E-97AD-44A9-850B-5CD5B085210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7DA611A0-A050-419D-B384-0A9E3E60F13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123036A8-8504-43E5-9ADC-04528965644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137A3E76-69E8-43EC-AF06-37C9297BFAE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BE357CA8-E4CB-412D-835F-9FF40538880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2B47059D-42C3-4E16-AE1E-8CDF0FED4DA1}"/>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05228470-0769-4A1A-B641-4C70B7751426}"/>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6A61E555-C56E-4BAB-87FC-EF64ABBAFA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CE4AA3A6-AC37-4AAD-B5EF-C00CCCAC304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474B7A2-4B31-452E-B41D-EDAFB3DF5B5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CE986897-D7D5-4E9E-9A75-308D902931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C87EB726-98A1-4969-A2EA-4B34D091AA6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43081A4C-F648-4A0C-A50D-6D21450C0B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5F9266D1-A6EE-407A-BE52-EBD43B48859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AD1EEFC7-6F77-4A98-84F4-AA17AEE0E04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97B26CB7-C812-480D-A5CE-7353F204FE3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030254EF-8436-4BD8-9C07-76AB40B7FF6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2" name="Groep 91">
              <a:extLst>
                <a:ext uri="{FF2B5EF4-FFF2-40B4-BE49-F238E27FC236}">
                  <a16:creationId xmlns:a16="http://schemas.microsoft.com/office/drawing/2014/main" id="{FBC86987-F84B-4A49-A4F3-EFE4AA58F11A}"/>
                </a:ext>
              </a:extLst>
            </p:cNvPr>
            <p:cNvGrpSpPr/>
            <p:nvPr userDrawn="1"/>
          </p:nvGrpSpPr>
          <p:grpSpPr>
            <a:xfrm>
              <a:off x="12377595" y="6063404"/>
              <a:ext cx="3693386" cy="959696"/>
              <a:chOff x="-3786437" y="6163468"/>
              <a:chExt cx="3693386" cy="959696"/>
            </a:xfrm>
          </p:grpSpPr>
          <p:sp>
            <p:nvSpPr>
              <p:cNvPr id="122" name="Rechthoek 121">
                <a:extLst>
                  <a:ext uri="{FF2B5EF4-FFF2-40B4-BE49-F238E27FC236}">
                    <a16:creationId xmlns:a16="http://schemas.microsoft.com/office/drawing/2014/main" id="{C35F7865-1516-431E-9C31-EF547F129950}"/>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475B41EF-8E1F-4421-8888-63356AD3E7AD}"/>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4A3B338D-0A35-4C0E-9FD3-FC79860CC6C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43F489F1-0E1B-477F-A987-EE76672E283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323366F7-AC29-496E-A5EB-5670EC44F7B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19EF3B6-7624-4D20-BBA9-622D4260323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AE3F6429-256D-404A-9414-0B0356183C4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0358B66B-1029-4D0A-AC09-557AC275ADAD}"/>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23A701D5-D999-4C12-B12A-805E4D70A58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983D616E-F906-4BCA-AF3C-BBAC1863FF1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3" name="Groep 92">
              <a:extLst>
                <a:ext uri="{FF2B5EF4-FFF2-40B4-BE49-F238E27FC236}">
                  <a16:creationId xmlns:a16="http://schemas.microsoft.com/office/drawing/2014/main" id="{E282F6AC-ADD4-4948-8774-29958D43E253}"/>
                </a:ext>
              </a:extLst>
            </p:cNvPr>
            <p:cNvGrpSpPr/>
            <p:nvPr userDrawn="1"/>
          </p:nvGrpSpPr>
          <p:grpSpPr>
            <a:xfrm>
              <a:off x="12796313" y="1561608"/>
              <a:ext cx="791775" cy="406485"/>
              <a:chOff x="-3565087" y="1409294"/>
              <a:chExt cx="627469" cy="322133"/>
            </a:xfrm>
          </p:grpSpPr>
          <p:grpSp>
            <p:nvGrpSpPr>
              <p:cNvPr id="116" name="Groep 115">
                <a:extLst>
                  <a:ext uri="{FF2B5EF4-FFF2-40B4-BE49-F238E27FC236}">
                    <a16:creationId xmlns:a16="http://schemas.microsoft.com/office/drawing/2014/main" id="{71699FB1-38F1-48DD-9607-A5590A3C17E2}"/>
                  </a:ext>
                </a:extLst>
              </p:cNvPr>
              <p:cNvGrpSpPr/>
              <p:nvPr userDrawn="1"/>
            </p:nvGrpSpPr>
            <p:grpSpPr>
              <a:xfrm>
                <a:off x="-3364916" y="1409294"/>
                <a:ext cx="225195" cy="195499"/>
                <a:chOff x="10307162" y="1361199"/>
                <a:chExt cx="2200275" cy="1914525"/>
              </a:xfrm>
            </p:grpSpPr>
            <p:sp>
              <p:nvSpPr>
                <p:cNvPr id="118" name="Vrije vorm: vorm 117">
                  <a:extLst>
                    <a:ext uri="{FF2B5EF4-FFF2-40B4-BE49-F238E27FC236}">
                      <a16:creationId xmlns:a16="http://schemas.microsoft.com/office/drawing/2014/main" id="{CC856AB3-C930-4436-B9F3-899BEA0D61F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9" name="Groep 118">
                  <a:extLst>
                    <a:ext uri="{FF2B5EF4-FFF2-40B4-BE49-F238E27FC236}">
                      <a16:creationId xmlns:a16="http://schemas.microsoft.com/office/drawing/2014/main" id="{80CF1D9D-D77C-4128-8D32-AEB32F388D6A}"/>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0" name="Vrije vorm: vorm 119">
                    <a:extLst>
                      <a:ext uri="{FF2B5EF4-FFF2-40B4-BE49-F238E27FC236}">
                        <a16:creationId xmlns:a16="http://schemas.microsoft.com/office/drawing/2014/main" id="{0C7328D1-DFA1-4E99-BC9E-CDE173DF17DA}"/>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1" name="Vrije vorm: vorm 120">
                    <a:extLst>
                      <a:ext uri="{FF2B5EF4-FFF2-40B4-BE49-F238E27FC236}">
                        <a16:creationId xmlns:a16="http://schemas.microsoft.com/office/drawing/2014/main" id="{D1B8E06F-A3A6-4298-81D9-3868F5FEE6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7" name="Tekstvak 116">
                <a:extLst>
                  <a:ext uri="{FF2B5EF4-FFF2-40B4-BE49-F238E27FC236}">
                    <a16:creationId xmlns:a16="http://schemas.microsoft.com/office/drawing/2014/main" id="{9D834F12-80BF-4FD9-B539-B782121030A3}"/>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4" name="Groep 93">
              <a:extLst>
                <a:ext uri="{FF2B5EF4-FFF2-40B4-BE49-F238E27FC236}">
                  <a16:creationId xmlns:a16="http://schemas.microsoft.com/office/drawing/2014/main" id="{72EE266C-1BA9-48B1-905F-29010486E554}"/>
                </a:ext>
              </a:extLst>
            </p:cNvPr>
            <p:cNvGrpSpPr/>
            <p:nvPr userDrawn="1"/>
          </p:nvGrpSpPr>
          <p:grpSpPr>
            <a:xfrm>
              <a:off x="12809465" y="5500987"/>
              <a:ext cx="514284" cy="506545"/>
              <a:chOff x="12617641" y="3403239"/>
              <a:chExt cx="752963" cy="741634"/>
            </a:xfrm>
          </p:grpSpPr>
          <p:grpSp>
            <p:nvGrpSpPr>
              <p:cNvPr id="100" name="Groep 99">
                <a:extLst>
                  <a:ext uri="{FF2B5EF4-FFF2-40B4-BE49-F238E27FC236}">
                    <a16:creationId xmlns:a16="http://schemas.microsoft.com/office/drawing/2014/main" id="{5C2E24D8-915A-48E6-B3DB-2B5E23BEA826}"/>
                  </a:ext>
                </a:extLst>
              </p:cNvPr>
              <p:cNvGrpSpPr/>
              <p:nvPr userDrawn="1"/>
            </p:nvGrpSpPr>
            <p:grpSpPr>
              <a:xfrm>
                <a:off x="12771530" y="3403239"/>
                <a:ext cx="467176" cy="448491"/>
                <a:chOff x="12782157" y="3403239"/>
                <a:chExt cx="467176" cy="448491"/>
              </a:xfrm>
            </p:grpSpPr>
            <p:grpSp>
              <p:nvGrpSpPr>
                <p:cNvPr id="103" name="Groep 102">
                  <a:extLst>
                    <a:ext uri="{FF2B5EF4-FFF2-40B4-BE49-F238E27FC236}">
                      <a16:creationId xmlns:a16="http://schemas.microsoft.com/office/drawing/2014/main" id="{5C7FD659-1AF2-411E-ABB6-35DD92B0D681}"/>
                    </a:ext>
                  </a:extLst>
                </p:cNvPr>
                <p:cNvGrpSpPr/>
                <p:nvPr userDrawn="1"/>
              </p:nvGrpSpPr>
              <p:grpSpPr>
                <a:xfrm>
                  <a:off x="12782157" y="3403239"/>
                  <a:ext cx="412976" cy="396132"/>
                  <a:chOff x="13554906" y="3320109"/>
                  <a:chExt cx="443917" cy="425811"/>
                </a:xfrm>
              </p:grpSpPr>
              <p:grpSp>
                <p:nvGrpSpPr>
                  <p:cNvPr id="110" name="Groep 109">
                    <a:extLst>
                      <a:ext uri="{FF2B5EF4-FFF2-40B4-BE49-F238E27FC236}">
                        <a16:creationId xmlns:a16="http://schemas.microsoft.com/office/drawing/2014/main" id="{30BD6C21-22EA-4A2B-8213-453DC2D56840}"/>
                      </a:ext>
                    </a:extLst>
                  </p:cNvPr>
                  <p:cNvGrpSpPr/>
                  <p:nvPr userDrawn="1"/>
                </p:nvGrpSpPr>
                <p:grpSpPr>
                  <a:xfrm>
                    <a:off x="13554906" y="3320109"/>
                    <a:ext cx="443917" cy="425811"/>
                    <a:chOff x="12909684" y="1276143"/>
                    <a:chExt cx="443917" cy="425811"/>
                  </a:xfrm>
                </p:grpSpPr>
                <p:sp>
                  <p:nvSpPr>
                    <p:cNvPr id="113" name="Rechthoek 112">
                      <a:extLst>
                        <a:ext uri="{FF2B5EF4-FFF2-40B4-BE49-F238E27FC236}">
                          <a16:creationId xmlns:a16="http://schemas.microsoft.com/office/drawing/2014/main" id="{CFBEC17F-3F10-44A2-A4B1-F24E67690AE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4" name="Rechthoek 113">
                      <a:extLst>
                        <a:ext uri="{FF2B5EF4-FFF2-40B4-BE49-F238E27FC236}">
                          <a16:creationId xmlns:a16="http://schemas.microsoft.com/office/drawing/2014/main" id="{55A7705D-3FE3-45FE-890D-28577BCD1A0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Ovaal 114">
                      <a:extLst>
                        <a:ext uri="{FF2B5EF4-FFF2-40B4-BE49-F238E27FC236}">
                          <a16:creationId xmlns:a16="http://schemas.microsoft.com/office/drawing/2014/main" id="{3EFDB1A3-0034-4BE8-AB45-A36A7C16A9E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1" name="Afbeelding 110">
                    <a:extLst>
                      <a:ext uri="{FF2B5EF4-FFF2-40B4-BE49-F238E27FC236}">
                        <a16:creationId xmlns:a16="http://schemas.microsoft.com/office/drawing/2014/main" id="{BC09C6FC-9E4F-42CD-8B5C-5A34448891F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2" name="Afbeelding 111">
                    <a:extLst>
                      <a:ext uri="{FF2B5EF4-FFF2-40B4-BE49-F238E27FC236}">
                        <a16:creationId xmlns:a16="http://schemas.microsoft.com/office/drawing/2014/main" id="{08E30F7F-E0F4-4484-97C8-FB6979446B9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4" name="Groep 103">
                  <a:extLst>
                    <a:ext uri="{FF2B5EF4-FFF2-40B4-BE49-F238E27FC236}">
                      <a16:creationId xmlns:a16="http://schemas.microsoft.com/office/drawing/2014/main" id="{E2333214-6026-4966-85B4-9635A1ED0C10}"/>
                    </a:ext>
                  </a:extLst>
                </p:cNvPr>
                <p:cNvGrpSpPr/>
                <p:nvPr userDrawn="1"/>
              </p:nvGrpSpPr>
              <p:grpSpPr>
                <a:xfrm>
                  <a:off x="13103513" y="3705268"/>
                  <a:ext cx="145820" cy="146462"/>
                  <a:chOff x="13096169" y="3602278"/>
                  <a:chExt cx="145820" cy="146462"/>
                </a:xfrm>
              </p:grpSpPr>
              <p:sp>
                <p:nvSpPr>
                  <p:cNvPr id="108" name="Rechthoek 107">
                    <a:extLst>
                      <a:ext uri="{FF2B5EF4-FFF2-40B4-BE49-F238E27FC236}">
                        <a16:creationId xmlns:a16="http://schemas.microsoft.com/office/drawing/2014/main" id="{DBD2E305-62DB-4F15-91FE-CE2BB3CF31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2798FBDF-6CB8-42DB-B32F-A3733C5473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5" name="Groep 104">
                  <a:extLst>
                    <a:ext uri="{FF2B5EF4-FFF2-40B4-BE49-F238E27FC236}">
                      <a16:creationId xmlns:a16="http://schemas.microsoft.com/office/drawing/2014/main" id="{630BCE70-AF5F-41E6-AAA8-7700FA21FA1B}"/>
                    </a:ext>
                  </a:extLst>
                </p:cNvPr>
                <p:cNvGrpSpPr/>
                <p:nvPr userDrawn="1"/>
              </p:nvGrpSpPr>
              <p:grpSpPr>
                <a:xfrm rot="10800000">
                  <a:off x="13061402" y="3665637"/>
                  <a:ext cx="145820" cy="146462"/>
                  <a:chOff x="13096169" y="3602278"/>
                  <a:chExt cx="145820" cy="146462"/>
                </a:xfrm>
              </p:grpSpPr>
              <p:sp>
                <p:nvSpPr>
                  <p:cNvPr id="106" name="Rechthoek 105">
                    <a:extLst>
                      <a:ext uri="{FF2B5EF4-FFF2-40B4-BE49-F238E27FC236}">
                        <a16:creationId xmlns:a16="http://schemas.microsoft.com/office/drawing/2014/main" id="{5907BE95-AA85-441D-9685-30FCC261AB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7" name="Rechthoek 106">
                    <a:extLst>
                      <a:ext uri="{FF2B5EF4-FFF2-40B4-BE49-F238E27FC236}">
                        <a16:creationId xmlns:a16="http://schemas.microsoft.com/office/drawing/2014/main" id="{0D5782CB-9B9F-4376-B93E-5D5FF8D3B11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1" name="Rechthoek 100">
                <a:extLst>
                  <a:ext uri="{FF2B5EF4-FFF2-40B4-BE49-F238E27FC236}">
                    <a16:creationId xmlns:a16="http://schemas.microsoft.com/office/drawing/2014/main" id="{DD620272-9B60-4FB5-B9FE-479767647D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2" name="Gelijkbenige driehoek 101">
                <a:extLst>
                  <a:ext uri="{FF2B5EF4-FFF2-40B4-BE49-F238E27FC236}">
                    <a16:creationId xmlns:a16="http://schemas.microsoft.com/office/drawing/2014/main" id="{5C2671D6-A3E3-48B7-800C-6CF9F099783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7" name="Ovaal 96">
              <a:extLst>
                <a:ext uri="{FF2B5EF4-FFF2-40B4-BE49-F238E27FC236}">
                  <a16:creationId xmlns:a16="http://schemas.microsoft.com/office/drawing/2014/main" id="{F456F268-B6EB-4DDD-950C-63172FB81808}"/>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8" name="Rechthoek 97">
              <a:extLst>
                <a:ext uri="{FF2B5EF4-FFF2-40B4-BE49-F238E27FC236}">
                  <a16:creationId xmlns:a16="http://schemas.microsoft.com/office/drawing/2014/main" id="{D18F20F3-B5A1-4303-8F22-4FC12604D194}"/>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9" name="Rechthoek 98">
              <a:extLst>
                <a:ext uri="{FF2B5EF4-FFF2-40B4-BE49-F238E27FC236}">
                  <a16:creationId xmlns:a16="http://schemas.microsoft.com/office/drawing/2014/main" id="{65005AF4-8EDB-4B7C-AB83-0D4F72489A66}"/>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[beeld]</a:t>
            </a:r>
            <a:endParaRPr lang="nl-NL" sz="1400" b="1" cap="all" spc="0" baseline="0" dirty="0">
              <a:solidFill>
                <a:sysClr val="windowText" lastClr="000000"/>
              </a:solidFill>
              <a:latin typeface="+mn-lt"/>
              <a:cs typeface="Calibri" panose="020F0502020204030204" pitchFamily="34" charset="0"/>
            </a:endParaRPr>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userDrawn="1">
            <p:ph type="title" hasCustomPrompt="1"/>
          </p:nvPr>
        </p:nvSpPr>
        <p:spPr>
          <a:xfrm>
            <a:off x="534987" y="4029636"/>
            <a:ext cx="11114087" cy="723106"/>
          </a:xfrm>
        </p:spPr>
        <p:txBody>
          <a:bodyPr tIns="72000"/>
          <a:lstStyle>
            <a:lvl1pPr>
              <a:lnSpc>
                <a:spcPts val="5000"/>
              </a:lnSpc>
              <a:defRPr sz="600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83305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79" name="Tijdelijke aanduiding voor tekst 143">
            <a:extLst>
              <a:ext uri="{FF2B5EF4-FFF2-40B4-BE49-F238E27FC236}">
                <a16:creationId xmlns:a16="http://schemas.microsoft.com/office/drawing/2014/main" id="{9F92248F-7F02-475F-BDAF-46DB0C5D1252}"/>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3698971829"/>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par>
                          <p:cTn id="21" fill="hold">
                            <p:stCondLst>
                              <p:cond delay="1300"/>
                            </p:stCondLst>
                            <p:childTnLst>
                              <p:par>
                                <p:cTn id="22" presetID="10" presetClass="exit" presetSubtype="0" fill="hold" grpId="0" nodeType="afterEffect">
                                  <p:stCondLst>
                                    <p:cond delay="3000"/>
                                  </p:stCondLst>
                                  <p:childTnLst>
                                    <p:animEffect transition="out" filter="fade">
                                      <p:cBhvr>
                                        <p:cTn id="23" dur="1000"/>
                                        <p:tgtEl>
                                          <p:spTgt spid="81"/>
                                        </p:tgtEl>
                                      </p:cBhvr>
                                    </p:animEffect>
                                    <p:set>
                                      <p:cBhvr>
                                        <p:cTn id="24" dur="1" fill="hold">
                                          <p:stCondLst>
                                            <p:cond delay="999"/>
                                          </p:stCondLst>
                                        </p:cTn>
                                        <p:tgtEl>
                                          <p:spTgt spid="81"/>
                                        </p:tgtEl>
                                        <p:attrNameLst>
                                          <p:attrName>style.visibility</p:attrName>
                                        </p:attrNameLst>
                                      </p:cBhvr>
                                      <p:to>
                                        <p:strVal val="hidden"/>
                                      </p:to>
                                    </p:set>
                                  </p:childTnLst>
                                </p:cTn>
                              </p:par>
                              <p:par>
                                <p:cTn id="25" presetID="10" presetClass="entr" presetSubtype="0" fill="hold" grpId="1" nodeType="withEffect">
                                  <p:stCondLst>
                                    <p:cond delay="1100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1" grpId="1" animBg="1"/>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Menu [6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Menu [6x]</a:t>
            </a: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a:xfrm>
            <a:off x="543869" y="722568"/>
            <a:ext cx="11114087" cy="709102"/>
          </a:xfrm>
        </p:spPr>
        <p:txBody>
          <a:bodyPr/>
          <a:lstStyle>
            <a:lvl1pPr>
              <a:defRPr/>
            </a:lvl1pPr>
          </a:lstStyle>
          <a:p>
            <a:r>
              <a:rPr lang="nl-NL" dirty="0"/>
              <a:t>Menu</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8111956"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4323411"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1" y="1976197"/>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8111956"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4323411"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1" y="4242220"/>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0938505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600"/>
                                  </p:stCondLst>
                                  <p:childTnLst>
                                    <p:set>
                                      <p:cBhvr>
                                        <p:cTn id="22" dur="1" fill="hold">
                                          <p:stCondLst>
                                            <p:cond delay="0"/>
                                          </p:stCondLst>
                                        </p:cTn>
                                        <p:tgtEl>
                                          <p:spTgt spid="125"/>
                                        </p:tgtEl>
                                        <p:attrNameLst>
                                          <p:attrName>style.visibility</p:attrName>
                                        </p:attrNameLst>
                                      </p:cBhvr>
                                      <p:to>
                                        <p:strVal val="visible"/>
                                      </p:to>
                                    </p:set>
                                    <p:anim calcmode="lin" valueType="num">
                                      <p:cBhvr additive="base">
                                        <p:cTn id="23" dur="750" fill="hold"/>
                                        <p:tgtEl>
                                          <p:spTgt spid="125"/>
                                        </p:tgtEl>
                                        <p:attrNameLst>
                                          <p:attrName>ppt_x</p:attrName>
                                        </p:attrNameLst>
                                      </p:cBhvr>
                                      <p:tavLst>
                                        <p:tav tm="0">
                                          <p:val>
                                            <p:strVal val="#ppt_x"/>
                                          </p:val>
                                        </p:tav>
                                        <p:tav tm="100000">
                                          <p:val>
                                            <p:strVal val="#ppt_x"/>
                                          </p:val>
                                        </p:tav>
                                      </p:tavLst>
                                    </p:anim>
                                    <p:anim calcmode="lin" valueType="num">
                                      <p:cBhvr additive="base">
                                        <p:cTn id="24" dur="750" fill="hold"/>
                                        <p:tgtEl>
                                          <p:spTgt spid="12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124"/>
                                        </p:tgtEl>
                                        <p:attrNameLst>
                                          <p:attrName>style.visibility</p:attrName>
                                        </p:attrNameLst>
                                      </p:cBhvr>
                                      <p:to>
                                        <p:strVal val="visible"/>
                                      </p:to>
                                    </p:set>
                                    <p:anim calcmode="lin" valueType="num">
                                      <p:cBhvr additive="base">
                                        <p:cTn id="27" dur="750" fill="hold"/>
                                        <p:tgtEl>
                                          <p:spTgt spid="124"/>
                                        </p:tgtEl>
                                        <p:attrNameLst>
                                          <p:attrName>ppt_x</p:attrName>
                                        </p:attrNameLst>
                                      </p:cBhvr>
                                      <p:tavLst>
                                        <p:tav tm="0">
                                          <p:val>
                                            <p:strVal val="#ppt_x"/>
                                          </p:val>
                                        </p:tav>
                                        <p:tav tm="100000">
                                          <p:val>
                                            <p:strVal val="#ppt_x"/>
                                          </p:val>
                                        </p:tav>
                                      </p:tavLst>
                                    </p:anim>
                                    <p:anim calcmode="lin" valueType="num">
                                      <p:cBhvr additive="base">
                                        <p:cTn id="28" dur="750" fill="hold"/>
                                        <p:tgtEl>
                                          <p:spTgt spid="12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750" fill="hold"/>
                                        <p:tgtEl>
                                          <p:spTgt spid="122"/>
                                        </p:tgtEl>
                                        <p:attrNameLst>
                                          <p:attrName>ppt_x</p:attrName>
                                        </p:attrNameLst>
                                      </p:cBhvr>
                                      <p:tavLst>
                                        <p:tav tm="0">
                                          <p:val>
                                            <p:strVal val="#ppt_x"/>
                                          </p:val>
                                        </p:tav>
                                        <p:tav tm="100000">
                                          <p:val>
                                            <p:strVal val="#ppt_x"/>
                                          </p:val>
                                        </p:tav>
                                      </p:tavLst>
                                    </p:anim>
                                    <p:anim calcmode="lin" valueType="num">
                                      <p:cBhvr additive="base">
                                        <p:cTn id="32" dur="750" fill="hold"/>
                                        <p:tgtEl>
                                          <p:spTgt spid="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Submenu -  Beeld [5x]">
    <p:bg>
      <p:bgPr>
        <a:solidFill>
          <a:schemeClr val="accent2"/>
        </a:solidFill>
        <a:effectLst/>
      </p:bgPr>
    </p:bg>
    <p:spTree>
      <p:nvGrpSpPr>
        <p:cNvPr id="1" name=""/>
        <p:cNvGrpSpPr/>
        <p:nvPr/>
      </p:nvGrpSpPr>
      <p:grpSpPr>
        <a:xfrm>
          <a:off x="0" y="0"/>
          <a:ext cx="0" cy="0"/>
          <a:chOff x="0" y="0"/>
          <a:chExt cx="0" cy="0"/>
        </a:xfrm>
      </p:grpSpPr>
      <p:grpSp>
        <p:nvGrpSpPr>
          <p:cNvPr id="21" name="- INSTRUCTIE">
            <a:extLst>
              <a:ext uri="{FF2B5EF4-FFF2-40B4-BE49-F238E27FC236}">
                <a16:creationId xmlns:a16="http://schemas.microsoft.com/office/drawing/2014/main" id="{E4B63C0F-8AF1-43E5-B11C-F5BF5577B006}"/>
              </a:ext>
            </a:extLst>
          </p:cNvPr>
          <p:cNvGrpSpPr/>
          <p:nvPr userDrawn="1"/>
        </p:nvGrpSpPr>
        <p:grpSpPr>
          <a:xfrm>
            <a:off x="-3786164" y="0"/>
            <a:ext cx="3693113" cy="6209710"/>
            <a:chOff x="-3786164" y="0"/>
            <a:chExt cx="3693113" cy="6209710"/>
          </a:xfrm>
        </p:grpSpPr>
        <p:sp>
          <p:nvSpPr>
            <p:cNvPr id="22" name="Rechthoek 21">
              <a:extLst>
                <a:ext uri="{FF2B5EF4-FFF2-40B4-BE49-F238E27FC236}">
                  <a16:creationId xmlns:a16="http://schemas.microsoft.com/office/drawing/2014/main" id="{84238EC5-E57A-46F2-99B9-5F4EB0F2ABFF}"/>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23" name="Rechthoek 22">
              <a:extLst>
                <a:ext uri="{FF2B5EF4-FFF2-40B4-BE49-F238E27FC236}">
                  <a16:creationId xmlns:a16="http://schemas.microsoft.com/office/drawing/2014/main" id="{3360436A-8002-4D9A-8379-FF8807906834}"/>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24" name="Ovaal 23">
              <a:extLst>
                <a:ext uri="{FF2B5EF4-FFF2-40B4-BE49-F238E27FC236}">
                  <a16:creationId xmlns:a16="http://schemas.microsoft.com/office/drawing/2014/main" id="{318C70AA-F47E-4D9E-B331-5CE0F51D73BB}"/>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5" name="Rechthoek 24">
              <a:extLst>
                <a:ext uri="{FF2B5EF4-FFF2-40B4-BE49-F238E27FC236}">
                  <a16:creationId xmlns:a16="http://schemas.microsoft.com/office/drawing/2014/main" id="{AE13DC31-C347-4C43-B950-BBE947649096}"/>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 name="Ovaal 25">
              <a:extLst>
                <a:ext uri="{FF2B5EF4-FFF2-40B4-BE49-F238E27FC236}">
                  <a16:creationId xmlns:a16="http://schemas.microsoft.com/office/drawing/2014/main" id="{DEF8FF20-3167-48E7-BCC1-E8C36FC3A53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7" name="Rechthoek 26">
              <a:extLst>
                <a:ext uri="{FF2B5EF4-FFF2-40B4-BE49-F238E27FC236}">
                  <a16:creationId xmlns:a16="http://schemas.microsoft.com/office/drawing/2014/main" id="{CE700C54-D5F2-4B1D-9152-D702D07D516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8" name="Rechthoek 27">
              <a:extLst>
                <a:ext uri="{FF2B5EF4-FFF2-40B4-BE49-F238E27FC236}">
                  <a16:creationId xmlns:a16="http://schemas.microsoft.com/office/drawing/2014/main" id="{E5C8C37E-2E95-4F6B-92EF-9908E4C13CD1}"/>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29" name="Ovaal 28">
              <a:extLst>
                <a:ext uri="{FF2B5EF4-FFF2-40B4-BE49-F238E27FC236}">
                  <a16:creationId xmlns:a16="http://schemas.microsoft.com/office/drawing/2014/main" id="{91ECEEE3-948A-43A4-A42D-EF5FCA5D152D}"/>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30" name="Rechthoek 29">
              <a:extLst>
                <a:ext uri="{FF2B5EF4-FFF2-40B4-BE49-F238E27FC236}">
                  <a16:creationId xmlns:a16="http://schemas.microsoft.com/office/drawing/2014/main" id="{F641000F-6E93-474B-8353-F25521C9A75C}"/>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31" name="ICOON_info">
              <a:extLst>
                <a:ext uri="{FF2B5EF4-FFF2-40B4-BE49-F238E27FC236}">
                  <a16:creationId xmlns:a16="http://schemas.microsoft.com/office/drawing/2014/main" id="{3BD489FC-205C-402B-A64E-E8BF4DE88EFA}"/>
                </a:ext>
              </a:extLst>
            </p:cNvPr>
            <p:cNvGrpSpPr/>
            <p:nvPr userDrawn="1"/>
          </p:nvGrpSpPr>
          <p:grpSpPr>
            <a:xfrm>
              <a:off x="-376736" y="5210661"/>
              <a:ext cx="283685" cy="283685"/>
              <a:chOff x="-510741" y="5913713"/>
              <a:chExt cx="267555" cy="267555"/>
            </a:xfrm>
          </p:grpSpPr>
          <p:sp>
            <p:nvSpPr>
              <p:cNvPr id="90" name="Ovaal 89">
                <a:extLst>
                  <a:ext uri="{FF2B5EF4-FFF2-40B4-BE49-F238E27FC236}">
                    <a16:creationId xmlns:a16="http://schemas.microsoft.com/office/drawing/2014/main" id="{7F2CA3D9-BF85-4465-96E1-32D3453465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91" name="Graphic 163" descr="Informatie">
                <a:extLst>
                  <a:ext uri="{FF2B5EF4-FFF2-40B4-BE49-F238E27FC236}">
                    <a16:creationId xmlns:a16="http://schemas.microsoft.com/office/drawing/2014/main" id="{81ACC369-6EC0-4A9D-8D65-902213671C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2" name="Groep 31">
              <a:extLst>
                <a:ext uri="{FF2B5EF4-FFF2-40B4-BE49-F238E27FC236}">
                  <a16:creationId xmlns:a16="http://schemas.microsoft.com/office/drawing/2014/main" id="{680EA0E9-A9D6-4379-8B62-560AFD48DA47}"/>
                </a:ext>
              </a:extLst>
            </p:cNvPr>
            <p:cNvGrpSpPr/>
            <p:nvPr userDrawn="1"/>
          </p:nvGrpSpPr>
          <p:grpSpPr>
            <a:xfrm>
              <a:off x="-938434" y="5519087"/>
              <a:ext cx="627798" cy="576693"/>
              <a:chOff x="-938434" y="4570310"/>
              <a:chExt cx="627798" cy="576693"/>
            </a:xfrm>
          </p:grpSpPr>
          <p:grpSp>
            <p:nvGrpSpPr>
              <p:cNvPr id="85" name="Inspireren">
                <a:extLst>
                  <a:ext uri="{FF2B5EF4-FFF2-40B4-BE49-F238E27FC236}">
                    <a16:creationId xmlns:a16="http://schemas.microsoft.com/office/drawing/2014/main" id="{72C84754-E304-4DAE-B950-D1EA1D88D34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87" name="Freeform 12">
                  <a:extLst>
                    <a:ext uri="{FF2B5EF4-FFF2-40B4-BE49-F238E27FC236}">
                      <a16:creationId xmlns:a16="http://schemas.microsoft.com/office/drawing/2014/main" id="{71A6D8A3-4434-485A-AAE9-981B35BE443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8" name="Freeform 13">
                  <a:extLst>
                    <a:ext uri="{FF2B5EF4-FFF2-40B4-BE49-F238E27FC236}">
                      <a16:creationId xmlns:a16="http://schemas.microsoft.com/office/drawing/2014/main" id="{5E98369E-3F6C-4AAB-8F33-835B640DAB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9" name="Freeform 14">
                  <a:extLst>
                    <a:ext uri="{FF2B5EF4-FFF2-40B4-BE49-F238E27FC236}">
                      <a16:creationId xmlns:a16="http://schemas.microsoft.com/office/drawing/2014/main" id="{4E202723-F789-4B11-B441-FA81AA661C86}"/>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86" name="Tekstvak 85">
                <a:extLst>
                  <a:ext uri="{FF2B5EF4-FFF2-40B4-BE49-F238E27FC236}">
                    <a16:creationId xmlns:a16="http://schemas.microsoft.com/office/drawing/2014/main" id="{1EF2E0BC-D508-45BD-8D71-1588DCAA55A5}"/>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33" name="Groep 32">
              <a:extLst>
                <a:ext uri="{FF2B5EF4-FFF2-40B4-BE49-F238E27FC236}">
                  <a16:creationId xmlns:a16="http://schemas.microsoft.com/office/drawing/2014/main" id="{BA27547B-E37E-492C-8F12-B494D8CF6B45}"/>
                </a:ext>
              </a:extLst>
            </p:cNvPr>
            <p:cNvGrpSpPr/>
            <p:nvPr userDrawn="1"/>
          </p:nvGrpSpPr>
          <p:grpSpPr>
            <a:xfrm>
              <a:off x="-3398401" y="1222628"/>
              <a:ext cx="491631" cy="410839"/>
              <a:chOff x="-3241990" y="1222628"/>
              <a:chExt cx="491631" cy="410839"/>
            </a:xfrm>
          </p:grpSpPr>
          <p:sp>
            <p:nvSpPr>
              <p:cNvPr id="72" name="Tekstvak 71">
                <a:extLst>
                  <a:ext uri="{FF2B5EF4-FFF2-40B4-BE49-F238E27FC236}">
                    <a16:creationId xmlns:a16="http://schemas.microsoft.com/office/drawing/2014/main" id="{9B1DF76F-B2FD-4697-AF82-D7FB6F657906}"/>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73" name="Groep 72">
                <a:extLst>
                  <a:ext uri="{FF2B5EF4-FFF2-40B4-BE49-F238E27FC236}">
                    <a16:creationId xmlns:a16="http://schemas.microsoft.com/office/drawing/2014/main" id="{E3F1B5DA-DBDA-420A-BC10-88B28BD720CD}"/>
                  </a:ext>
                </a:extLst>
              </p:cNvPr>
              <p:cNvGrpSpPr/>
              <p:nvPr userDrawn="1"/>
            </p:nvGrpSpPr>
            <p:grpSpPr>
              <a:xfrm>
                <a:off x="-3119153" y="1222628"/>
                <a:ext cx="245956" cy="246691"/>
                <a:chOff x="1314120" y="4794393"/>
                <a:chExt cx="1787447" cy="1792785"/>
              </a:xfrm>
            </p:grpSpPr>
            <p:grpSp>
              <p:nvGrpSpPr>
                <p:cNvPr id="74" name="Groep 73">
                  <a:extLst>
                    <a:ext uri="{FF2B5EF4-FFF2-40B4-BE49-F238E27FC236}">
                      <a16:creationId xmlns:a16="http://schemas.microsoft.com/office/drawing/2014/main" id="{F58FF47E-1273-4D82-815C-90092C71EF25}"/>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76" name="Groep 75">
                    <a:extLst>
                      <a:ext uri="{FF2B5EF4-FFF2-40B4-BE49-F238E27FC236}">
                        <a16:creationId xmlns:a16="http://schemas.microsoft.com/office/drawing/2014/main" id="{ADED62F9-D428-4CA8-9FBD-04AA8C72E20A}"/>
                      </a:ext>
                    </a:extLst>
                  </p:cNvPr>
                  <p:cNvGrpSpPr/>
                  <p:nvPr/>
                </p:nvGrpSpPr>
                <p:grpSpPr>
                  <a:xfrm>
                    <a:off x="1314120" y="4794393"/>
                    <a:ext cx="1787447" cy="1792785"/>
                    <a:chOff x="1314120" y="4794393"/>
                    <a:chExt cx="1787447" cy="1792785"/>
                  </a:xfrm>
                  <a:grpFill/>
                </p:grpSpPr>
                <p:sp>
                  <p:nvSpPr>
                    <p:cNvPr id="81" name="Vrije vorm: vorm 80">
                      <a:extLst>
                        <a:ext uri="{FF2B5EF4-FFF2-40B4-BE49-F238E27FC236}">
                          <a16:creationId xmlns:a16="http://schemas.microsoft.com/office/drawing/2014/main" id="{E608BF21-EFE5-4555-988C-539D647F7527}"/>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2" name="Vrije vorm: vorm 81">
                      <a:extLst>
                        <a:ext uri="{FF2B5EF4-FFF2-40B4-BE49-F238E27FC236}">
                          <a16:creationId xmlns:a16="http://schemas.microsoft.com/office/drawing/2014/main" id="{6407C40C-B6C8-49D4-897E-8237731727D9}"/>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3" name="Vrije vorm: vorm 82">
                      <a:extLst>
                        <a:ext uri="{FF2B5EF4-FFF2-40B4-BE49-F238E27FC236}">
                          <a16:creationId xmlns:a16="http://schemas.microsoft.com/office/drawing/2014/main" id="{B1D71C51-FA1F-471E-A709-D6051C5B677E}"/>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4" name="Vrije vorm: vorm 83">
                      <a:extLst>
                        <a:ext uri="{FF2B5EF4-FFF2-40B4-BE49-F238E27FC236}">
                          <a16:creationId xmlns:a16="http://schemas.microsoft.com/office/drawing/2014/main" id="{2768F1B9-AB08-43A4-8F55-40B1C7BA68D5}"/>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77" name="Groep 76">
                    <a:extLst>
                      <a:ext uri="{FF2B5EF4-FFF2-40B4-BE49-F238E27FC236}">
                        <a16:creationId xmlns:a16="http://schemas.microsoft.com/office/drawing/2014/main" id="{FF6564BB-6F36-4C61-A881-B5DDC0EFB5D4}"/>
                      </a:ext>
                    </a:extLst>
                  </p:cNvPr>
                  <p:cNvGrpSpPr/>
                  <p:nvPr/>
                </p:nvGrpSpPr>
                <p:grpSpPr>
                  <a:xfrm>
                    <a:off x="1544558" y="5023941"/>
                    <a:ext cx="1270519" cy="1329241"/>
                    <a:chOff x="1544558" y="5023941"/>
                    <a:chExt cx="1270519" cy="1329241"/>
                  </a:xfrm>
                  <a:grpFill/>
                </p:grpSpPr>
                <p:sp>
                  <p:nvSpPr>
                    <p:cNvPr id="78" name="Vrije vorm: vorm 77">
                      <a:extLst>
                        <a:ext uri="{FF2B5EF4-FFF2-40B4-BE49-F238E27FC236}">
                          <a16:creationId xmlns:a16="http://schemas.microsoft.com/office/drawing/2014/main" id="{9469CA43-26AE-43A3-855E-DF271BC215EA}"/>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79" name="Vrije vorm: vorm 78">
                      <a:extLst>
                        <a:ext uri="{FF2B5EF4-FFF2-40B4-BE49-F238E27FC236}">
                          <a16:creationId xmlns:a16="http://schemas.microsoft.com/office/drawing/2014/main" id="{45C87146-0D50-408A-B4C9-4CFF224EA40E}"/>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0" name="Vrije vorm: vorm 79">
                      <a:extLst>
                        <a:ext uri="{FF2B5EF4-FFF2-40B4-BE49-F238E27FC236}">
                          <a16:creationId xmlns:a16="http://schemas.microsoft.com/office/drawing/2014/main" id="{9776A68B-0919-46F5-9AEC-E80E35873008}"/>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75" name="Vrije vorm: vorm 74">
                  <a:extLst>
                    <a:ext uri="{FF2B5EF4-FFF2-40B4-BE49-F238E27FC236}">
                      <a16:creationId xmlns:a16="http://schemas.microsoft.com/office/drawing/2014/main" id="{C1A2602A-4856-4632-8D60-45AC78B067DC}"/>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34" name="Groep 33">
              <a:extLst>
                <a:ext uri="{FF2B5EF4-FFF2-40B4-BE49-F238E27FC236}">
                  <a16:creationId xmlns:a16="http://schemas.microsoft.com/office/drawing/2014/main" id="{8225B08A-DCEE-48F7-9DEE-A2908B4940B9}"/>
                </a:ext>
              </a:extLst>
            </p:cNvPr>
            <p:cNvGrpSpPr/>
            <p:nvPr userDrawn="1"/>
          </p:nvGrpSpPr>
          <p:grpSpPr>
            <a:xfrm>
              <a:off x="-3314820" y="3391746"/>
              <a:ext cx="1381246" cy="331361"/>
              <a:chOff x="-3314820" y="3391746"/>
              <a:chExt cx="1381246" cy="331361"/>
            </a:xfrm>
          </p:grpSpPr>
          <p:sp>
            <p:nvSpPr>
              <p:cNvPr id="63" name="Rechthoek 62">
                <a:extLst>
                  <a:ext uri="{FF2B5EF4-FFF2-40B4-BE49-F238E27FC236}">
                    <a16:creationId xmlns:a16="http://schemas.microsoft.com/office/drawing/2014/main" id="{88BD6900-DC02-4D32-B53C-F24BD19DFFE5}"/>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87FA791E-F8AF-4DF9-9D63-A95B6E5E2779}"/>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5" name="Tekstvak 64">
                <a:extLst>
                  <a:ext uri="{FF2B5EF4-FFF2-40B4-BE49-F238E27FC236}">
                    <a16:creationId xmlns:a16="http://schemas.microsoft.com/office/drawing/2014/main" id="{4A301A15-2C4F-4B63-BE54-9D7E1067EC00}"/>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66" name="Vrije vorm: vorm 65">
                <a:extLst>
                  <a:ext uri="{FF2B5EF4-FFF2-40B4-BE49-F238E27FC236}">
                    <a16:creationId xmlns:a16="http://schemas.microsoft.com/office/drawing/2014/main" id="{61831D3A-5B4F-4522-90B8-28D3C480117A}"/>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67" name="Groep 66">
                <a:extLst>
                  <a:ext uri="{FF2B5EF4-FFF2-40B4-BE49-F238E27FC236}">
                    <a16:creationId xmlns:a16="http://schemas.microsoft.com/office/drawing/2014/main" id="{F1C61E42-A53A-44B8-A6BA-0103BAA8589B}"/>
                  </a:ext>
                </a:extLst>
              </p:cNvPr>
              <p:cNvGrpSpPr/>
              <p:nvPr userDrawn="1"/>
            </p:nvGrpSpPr>
            <p:grpSpPr>
              <a:xfrm>
                <a:off x="-3243855" y="3446665"/>
                <a:ext cx="157453" cy="147831"/>
                <a:chOff x="-899320" y="3037554"/>
                <a:chExt cx="175977" cy="165227"/>
              </a:xfrm>
            </p:grpSpPr>
            <p:sp>
              <p:nvSpPr>
                <p:cNvPr id="69" name="Vrije vorm: vorm 68">
                  <a:extLst>
                    <a:ext uri="{FF2B5EF4-FFF2-40B4-BE49-F238E27FC236}">
                      <a16:creationId xmlns:a16="http://schemas.microsoft.com/office/drawing/2014/main" id="{BC4DEF5A-34E9-4D7C-BE73-E714BA0B2096}"/>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70" name="Rechthoek: afgeronde hoeken 69">
                  <a:extLst>
                    <a:ext uri="{FF2B5EF4-FFF2-40B4-BE49-F238E27FC236}">
                      <a16:creationId xmlns:a16="http://schemas.microsoft.com/office/drawing/2014/main" id="{A12095A3-512C-4469-A553-5FAC9FA7B85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1" name="Vrije vorm: vorm 70">
                  <a:extLst>
                    <a:ext uri="{FF2B5EF4-FFF2-40B4-BE49-F238E27FC236}">
                      <a16:creationId xmlns:a16="http://schemas.microsoft.com/office/drawing/2014/main" id="{752BED45-8C6B-4379-A81E-3568540C2953}"/>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68" name="Gelijkbenige driehoek 67">
                <a:extLst>
                  <a:ext uri="{FF2B5EF4-FFF2-40B4-BE49-F238E27FC236}">
                    <a16:creationId xmlns:a16="http://schemas.microsoft.com/office/drawing/2014/main" id="{309172D1-D8FC-4573-89C7-3B4E41042DF8}"/>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35" name="Ovaal 34">
              <a:extLst>
                <a:ext uri="{FF2B5EF4-FFF2-40B4-BE49-F238E27FC236}">
                  <a16:creationId xmlns:a16="http://schemas.microsoft.com/office/drawing/2014/main" id="{7C8A3721-EB00-489A-B601-4184DB1C9558}"/>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36" name="Rechthoek 35">
              <a:extLst>
                <a:ext uri="{FF2B5EF4-FFF2-40B4-BE49-F238E27FC236}">
                  <a16:creationId xmlns:a16="http://schemas.microsoft.com/office/drawing/2014/main" id="{12635582-A156-41DC-AB33-BC332C73FA0D}"/>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37" name="Groep 36">
              <a:extLst>
                <a:ext uri="{FF2B5EF4-FFF2-40B4-BE49-F238E27FC236}">
                  <a16:creationId xmlns:a16="http://schemas.microsoft.com/office/drawing/2014/main" id="{9E8EF9E6-5CB4-496B-8C7B-A312BB77368C}"/>
                </a:ext>
              </a:extLst>
            </p:cNvPr>
            <p:cNvGrpSpPr/>
            <p:nvPr userDrawn="1"/>
          </p:nvGrpSpPr>
          <p:grpSpPr>
            <a:xfrm>
              <a:off x="-3333646" y="4635104"/>
              <a:ext cx="2012897" cy="490702"/>
              <a:chOff x="12731803" y="3562552"/>
              <a:chExt cx="2012897" cy="490702"/>
            </a:xfrm>
          </p:grpSpPr>
          <p:sp>
            <p:nvSpPr>
              <p:cNvPr id="48" name="Rechthoek 47">
                <a:extLst>
                  <a:ext uri="{FF2B5EF4-FFF2-40B4-BE49-F238E27FC236}">
                    <a16:creationId xmlns:a16="http://schemas.microsoft.com/office/drawing/2014/main" id="{60453EB1-7BA4-40AB-8286-A106C5977280}"/>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 name="Rechthoek 48">
                <a:extLst>
                  <a:ext uri="{FF2B5EF4-FFF2-40B4-BE49-F238E27FC236}">
                    <a16:creationId xmlns:a16="http://schemas.microsoft.com/office/drawing/2014/main" id="{24399686-48FA-4DCA-9946-8554551E1B18}"/>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0" name="Tekstvak 49">
                <a:extLst>
                  <a:ext uri="{FF2B5EF4-FFF2-40B4-BE49-F238E27FC236}">
                    <a16:creationId xmlns:a16="http://schemas.microsoft.com/office/drawing/2014/main" id="{C7E20C6D-0139-44FA-BAAB-5812D3E922EC}"/>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51" name="Rechthoek 50">
                <a:extLst>
                  <a:ext uri="{FF2B5EF4-FFF2-40B4-BE49-F238E27FC236}">
                    <a16:creationId xmlns:a16="http://schemas.microsoft.com/office/drawing/2014/main" id="{071F6CDC-F513-444A-AF2D-788DBFC5F1A3}"/>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2" name="Rechthoek 51">
                <a:extLst>
                  <a:ext uri="{FF2B5EF4-FFF2-40B4-BE49-F238E27FC236}">
                    <a16:creationId xmlns:a16="http://schemas.microsoft.com/office/drawing/2014/main" id="{9F80BC51-53BA-40AA-814A-2766D22879B6}"/>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3" name="Rechthoek 52">
                <a:extLst>
                  <a:ext uri="{FF2B5EF4-FFF2-40B4-BE49-F238E27FC236}">
                    <a16:creationId xmlns:a16="http://schemas.microsoft.com/office/drawing/2014/main" id="{928E3765-AB4A-4362-BBBB-F3ED1822300D}"/>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4" name="Rechthoek 53">
                <a:extLst>
                  <a:ext uri="{FF2B5EF4-FFF2-40B4-BE49-F238E27FC236}">
                    <a16:creationId xmlns:a16="http://schemas.microsoft.com/office/drawing/2014/main" id="{2D4CE330-31E8-4B10-B25C-699C049B7F28}"/>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5" name="Rechthoek 54">
                <a:extLst>
                  <a:ext uri="{FF2B5EF4-FFF2-40B4-BE49-F238E27FC236}">
                    <a16:creationId xmlns:a16="http://schemas.microsoft.com/office/drawing/2014/main" id="{9C6FA41F-4BF5-4BE0-A0E7-D56525C723B9}"/>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6" name="Rechthoek 55">
                <a:extLst>
                  <a:ext uri="{FF2B5EF4-FFF2-40B4-BE49-F238E27FC236}">
                    <a16:creationId xmlns:a16="http://schemas.microsoft.com/office/drawing/2014/main" id="{CB37DD5B-DE35-431A-A81E-96F56D5EB4C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7" name="Rechthoek 56">
                <a:extLst>
                  <a:ext uri="{FF2B5EF4-FFF2-40B4-BE49-F238E27FC236}">
                    <a16:creationId xmlns:a16="http://schemas.microsoft.com/office/drawing/2014/main" id="{8E7546F0-C83E-42E9-92C3-C3FDDF713667}"/>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8" name="Rechthoek 57">
                <a:extLst>
                  <a:ext uri="{FF2B5EF4-FFF2-40B4-BE49-F238E27FC236}">
                    <a16:creationId xmlns:a16="http://schemas.microsoft.com/office/drawing/2014/main" id="{06D52478-66D1-439B-B115-3A42C75D2618}"/>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9" name="Rechthoek 58">
                <a:extLst>
                  <a:ext uri="{FF2B5EF4-FFF2-40B4-BE49-F238E27FC236}">
                    <a16:creationId xmlns:a16="http://schemas.microsoft.com/office/drawing/2014/main" id="{68F0870E-ADE8-49FD-AD55-C805B0C9F957}"/>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60" name="Groep 59">
                <a:extLst>
                  <a:ext uri="{FF2B5EF4-FFF2-40B4-BE49-F238E27FC236}">
                    <a16:creationId xmlns:a16="http://schemas.microsoft.com/office/drawing/2014/main" id="{86FB97F9-3AA6-467A-ACBD-D88A170C760B}"/>
                  </a:ext>
                </a:extLst>
              </p:cNvPr>
              <p:cNvGrpSpPr/>
              <p:nvPr userDrawn="1"/>
            </p:nvGrpSpPr>
            <p:grpSpPr>
              <a:xfrm>
                <a:off x="13580316" y="3865836"/>
                <a:ext cx="151508" cy="147961"/>
                <a:chOff x="13580316" y="3865836"/>
                <a:chExt cx="151508" cy="147961"/>
              </a:xfrm>
            </p:grpSpPr>
            <p:sp>
              <p:nvSpPr>
                <p:cNvPr id="61" name="Rechthoek 60">
                  <a:extLst>
                    <a:ext uri="{FF2B5EF4-FFF2-40B4-BE49-F238E27FC236}">
                      <a16:creationId xmlns:a16="http://schemas.microsoft.com/office/drawing/2014/main" id="{04FED92D-8867-4BE3-AA84-8455BD47650D}"/>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62" name="Rechthoek 61">
                  <a:extLst>
                    <a:ext uri="{FF2B5EF4-FFF2-40B4-BE49-F238E27FC236}">
                      <a16:creationId xmlns:a16="http://schemas.microsoft.com/office/drawing/2014/main" id="{8AD60293-18B1-453D-8F1C-F4B755353B9F}"/>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38" name="Groep 37">
              <a:extLst>
                <a:ext uri="{FF2B5EF4-FFF2-40B4-BE49-F238E27FC236}">
                  <a16:creationId xmlns:a16="http://schemas.microsoft.com/office/drawing/2014/main" id="{5714E822-23F8-41AD-829B-39FDCEBFE8B9}"/>
                </a:ext>
              </a:extLst>
            </p:cNvPr>
            <p:cNvGrpSpPr/>
            <p:nvPr userDrawn="1"/>
          </p:nvGrpSpPr>
          <p:grpSpPr>
            <a:xfrm>
              <a:off x="-3314820" y="4363463"/>
              <a:ext cx="1381246" cy="835929"/>
              <a:chOff x="-3314820" y="3391746"/>
              <a:chExt cx="1381246" cy="835929"/>
            </a:xfrm>
          </p:grpSpPr>
          <p:sp>
            <p:nvSpPr>
              <p:cNvPr id="39" name="Rechthoek 38">
                <a:extLst>
                  <a:ext uri="{FF2B5EF4-FFF2-40B4-BE49-F238E27FC236}">
                    <a16:creationId xmlns:a16="http://schemas.microsoft.com/office/drawing/2014/main" id="{93CDAB63-B20A-4B3E-802E-D15D3E7B3B43}"/>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1D5EA9F7-4803-4512-92AC-CDB4623CDFB0}"/>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Tekstvak 40">
                <a:extLst>
                  <a:ext uri="{FF2B5EF4-FFF2-40B4-BE49-F238E27FC236}">
                    <a16:creationId xmlns:a16="http://schemas.microsoft.com/office/drawing/2014/main" id="{C3B24AC8-CEB7-4A9C-BD4D-89A044B78B06}"/>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42" name="Vrije vorm: vorm 41">
                <a:extLst>
                  <a:ext uri="{FF2B5EF4-FFF2-40B4-BE49-F238E27FC236}">
                    <a16:creationId xmlns:a16="http://schemas.microsoft.com/office/drawing/2014/main" id="{06634AF5-AD4F-4549-B538-C4D5C06C5A31}"/>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6A86DE0B-905F-490A-A663-3BCB46D769D3}"/>
                  </a:ext>
                </a:extLst>
              </p:cNvPr>
              <p:cNvGrpSpPr/>
              <p:nvPr userDrawn="1"/>
            </p:nvGrpSpPr>
            <p:grpSpPr>
              <a:xfrm>
                <a:off x="-3243855" y="3446665"/>
                <a:ext cx="157453" cy="147831"/>
                <a:chOff x="-899320" y="3037554"/>
                <a:chExt cx="175977" cy="165227"/>
              </a:xfrm>
            </p:grpSpPr>
            <p:sp>
              <p:nvSpPr>
                <p:cNvPr id="45" name="Vrije vorm: vorm 44">
                  <a:extLst>
                    <a:ext uri="{FF2B5EF4-FFF2-40B4-BE49-F238E27FC236}">
                      <a16:creationId xmlns:a16="http://schemas.microsoft.com/office/drawing/2014/main" id="{11CC7C7D-0DEB-4813-A1C6-B0E7C2163BF3}"/>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46" name="Rechthoek: afgeronde hoeken 45">
                  <a:extLst>
                    <a:ext uri="{FF2B5EF4-FFF2-40B4-BE49-F238E27FC236}">
                      <a16:creationId xmlns:a16="http://schemas.microsoft.com/office/drawing/2014/main" id="{DB4BF630-ED14-4D39-A79E-47CC241E7FCC}"/>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7" name="Vrije vorm: vorm 46">
                  <a:extLst>
                    <a:ext uri="{FF2B5EF4-FFF2-40B4-BE49-F238E27FC236}">
                      <a16:creationId xmlns:a16="http://schemas.microsoft.com/office/drawing/2014/main" id="{78CD76A7-1590-4C56-9DDF-DA16737169DA}"/>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44" name="Gelijkbenige driehoek 43">
                <a:extLst>
                  <a:ext uri="{FF2B5EF4-FFF2-40B4-BE49-F238E27FC236}">
                    <a16:creationId xmlns:a16="http://schemas.microsoft.com/office/drawing/2014/main" id="{CB39E84D-ADE3-40FE-B4FB-ACA7B69D65B2}"/>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 beeld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BA2E694-120A-45EE-ACCA-EBAB0047D801}"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6" name="Tijdelijke aanduiding voor afbeelding 13">
            <a:extLst>
              <a:ext uri="{FF2B5EF4-FFF2-40B4-BE49-F238E27FC236}">
                <a16:creationId xmlns:a16="http://schemas.microsoft.com/office/drawing/2014/main" id="{9C63EF22-FACF-40AF-B97D-BAB56AFA8D3E}"/>
              </a:ext>
            </a:extLst>
          </p:cNvPr>
          <p:cNvSpPr>
            <a:spLocks noGrp="1"/>
          </p:cNvSpPr>
          <p:nvPr>
            <p:ph type="pic" sz="quarter" idx="19" hasCustomPrompt="1"/>
          </p:nvPr>
        </p:nvSpPr>
        <p:spPr>
          <a:xfrm>
            <a:off x="795219"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afbeelding 13">
            <a:extLst>
              <a:ext uri="{FF2B5EF4-FFF2-40B4-BE49-F238E27FC236}">
                <a16:creationId xmlns:a16="http://schemas.microsoft.com/office/drawing/2014/main" id="{D6647AB9-1B19-4D03-8695-44322833ED1D}"/>
              </a:ext>
            </a:extLst>
          </p:cNvPr>
          <p:cNvSpPr>
            <a:spLocks noGrp="1"/>
          </p:cNvSpPr>
          <p:nvPr>
            <p:ph type="pic" sz="quarter" idx="20" hasCustomPrompt="1"/>
          </p:nvPr>
        </p:nvSpPr>
        <p:spPr>
          <a:xfrm>
            <a:off x="3060017"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8" name="Tijdelijke aanduiding voor afbeelding 13">
            <a:extLst>
              <a:ext uri="{FF2B5EF4-FFF2-40B4-BE49-F238E27FC236}">
                <a16:creationId xmlns:a16="http://schemas.microsoft.com/office/drawing/2014/main" id="{30ED6AE8-1E3C-4335-9779-A42930D20253}"/>
              </a:ext>
            </a:extLst>
          </p:cNvPr>
          <p:cNvSpPr>
            <a:spLocks noGrp="1"/>
          </p:cNvSpPr>
          <p:nvPr>
            <p:ph type="pic" sz="quarter" idx="21" hasCustomPrompt="1"/>
          </p:nvPr>
        </p:nvSpPr>
        <p:spPr>
          <a:xfrm>
            <a:off x="5324815"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9" name="Tijdelijke aanduiding voor afbeelding 13">
            <a:extLst>
              <a:ext uri="{FF2B5EF4-FFF2-40B4-BE49-F238E27FC236}">
                <a16:creationId xmlns:a16="http://schemas.microsoft.com/office/drawing/2014/main" id="{9C401AB7-54EB-46EF-B3B7-43D9F5B3B73B}"/>
              </a:ext>
            </a:extLst>
          </p:cNvPr>
          <p:cNvSpPr>
            <a:spLocks noGrp="1"/>
          </p:cNvSpPr>
          <p:nvPr>
            <p:ph type="pic" sz="quarter" idx="22" hasCustomPrompt="1"/>
          </p:nvPr>
        </p:nvSpPr>
        <p:spPr>
          <a:xfrm>
            <a:off x="7589613" y="4594977"/>
            <a:ext cx="1534325" cy="1360991"/>
          </a:xfrm>
          <a:prstGeom prst="rect">
            <a:avLst/>
          </a:prstGeom>
          <a:noFill/>
        </p:spPr>
        <p:txBody>
          <a:bodyPr wrap="square" bIns="0" anchor="ctr" anchorCtr="0">
            <a:noAutofit/>
          </a:bodyPr>
          <a:lstStyle>
            <a:lvl1pPr marL="0" marR="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sz="1100">
                <a:solidFill>
                  <a:schemeClr val="bg1">
                    <a:lumMod val="50000"/>
                  </a:schemeClr>
                </a:solidFill>
              </a:defRPr>
            </a:lvl1pPr>
          </a:lstStyle>
          <a:p>
            <a:pPr marL="0" marR="0" lvl="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a:pPr>
            <a:r>
              <a:rPr lang="nl-NL" dirty="0"/>
              <a:t>Klik 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a:p>
            <a:endParaRPr lang="nl-NL" dirty="0"/>
          </a:p>
        </p:txBody>
      </p:sp>
      <p:sp>
        <p:nvSpPr>
          <p:cNvPr id="20" name="Tijdelijke aanduiding voor afbeelding 13">
            <a:extLst>
              <a:ext uri="{FF2B5EF4-FFF2-40B4-BE49-F238E27FC236}">
                <a16:creationId xmlns:a16="http://schemas.microsoft.com/office/drawing/2014/main" id="{1C669AA7-6B3D-41C7-8DA6-22AA2DA2C530}"/>
              </a:ext>
            </a:extLst>
          </p:cNvPr>
          <p:cNvSpPr>
            <a:spLocks noGrp="1"/>
          </p:cNvSpPr>
          <p:nvPr>
            <p:ph type="pic" sz="quarter" idx="23" hasCustomPrompt="1"/>
          </p:nvPr>
        </p:nvSpPr>
        <p:spPr>
          <a:xfrm>
            <a:off x="9854411"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345408691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750" fill="hold"/>
                                        <p:tgtEl>
                                          <p:spTgt spid="16"/>
                                        </p:tgtEl>
                                        <p:attrNameLst>
                                          <p:attrName>ppt_x</p:attrName>
                                        </p:attrNameLst>
                                      </p:cBhvr>
                                      <p:tavLst>
                                        <p:tav tm="0">
                                          <p:val>
                                            <p:strVal val="#ppt_x"/>
                                          </p:val>
                                        </p:tav>
                                        <p:tav tm="100000">
                                          <p:val>
                                            <p:strVal val="#ppt_x"/>
                                          </p:val>
                                        </p:tav>
                                      </p:tavLst>
                                    </p:anim>
                                    <p:anim calcmode="lin" valueType="num">
                                      <p:cBhvr additive="base">
                                        <p:cTn id="12" dur="7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750" fill="hold"/>
                                        <p:tgtEl>
                                          <p:spTgt spid="14"/>
                                        </p:tgtEl>
                                        <p:attrNameLst>
                                          <p:attrName>ppt_x</p:attrName>
                                        </p:attrNameLst>
                                      </p:cBhvr>
                                      <p:tavLst>
                                        <p:tav tm="0">
                                          <p:val>
                                            <p:strVal val="#ppt_x"/>
                                          </p:val>
                                        </p:tav>
                                        <p:tav tm="100000">
                                          <p:val>
                                            <p:strVal val="#ppt_x"/>
                                          </p:val>
                                        </p:tav>
                                      </p:tavLst>
                                    </p:anim>
                                    <p:anim calcmode="lin" valueType="num">
                                      <p:cBhvr additive="base">
                                        <p:cTn id="16" dur="75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750" fill="hold"/>
                                        <p:tgtEl>
                                          <p:spTgt spid="17"/>
                                        </p:tgtEl>
                                        <p:attrNameLst>
                                          <p:attrName>ppt_x</p:attrName>
                                        </p:attrNameLst>
                                      </p:cBhvr>
                                      <p:tavLst>
                                        <p:tav tm="0">
                                          <p:val>
                                            <p:strVal val="#ppt_x"/>
                                          </p:val>
                                        </p:tav>
                                        <p:tav tm="100000">
                                          <p:val>
                                            <p:strVal val="#ppt_x"/>
                                          </p:val>
                                        </p:tav>
                                      </p:tavLst>
                                    </p:anim>
                                    <p:anim calcmode="lin" valueType="num">
                                      <p:cBhvr additive="base">
                                        <p:cTn id="20" dur="75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750" fill="hold"/>
                                        <p:tgtEl>
                                          <p:spTgt spid="13"/>
                                        </p:tgtEl>
                                        <p:attrNameLst>
                                          <p:attrName>ppt_x</p:attrName>
                                        </p:attrNameLst>
                                      </p:cBhvr>
                                      <p:tavLst>
                                        <p:tav tm="0">
                                          <p:val>
                                            <p:strVal val="#ppt_x"/>
                                          </p:val>
                                        </p:tav>
                                        <p:tav tm="100000">
                                          <p:val>
                                            <p:strVal val="#ppt_x"/>
                                          </p:val>
                                        </p:tav>
                                      </p:tavLst>
                                    </p:anim>
                                    <p:anim calcmode="lin" valueType="num">
                                      <p:cBhvr additive="base">
                                        <p:cTn id="24" dur="75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750" fill="hold"/>
                                        <p:tgtEl>
                                          <p:spTgt spid="18"/>
                                        </p:tgtEl>
                                        <p:attrNameLst>
                                          <p:attrName>ppt_x</p:attrName>
                                        </p:attrNameLst>
                                      </p:cBhvr>
                                      <p:tavLst>
                                        <p:tav tm="0">
                                          <p:val>
                                            <p:strVal val="#ppt_x"/>
                                          </p:val>
                                        </p:tav>
                                        <p:tav tm="100000">
                                          <p:val>
                                            <p:strVal val="#ppt_x"/>
                                          </p:val>
                                        </p:tav>
                                      </p:tavLst>
                                    </p:anim>
                                    <p:anim calcmode="lin" valueType="num">
                                      <p:cBhvr additive="base">
                                        <p:cTn id="28" dur="75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750" fill="hold"/>
                                        <p:tgtEl>
                                          <p:spTgt spid="12"/>
                                        </p:tgtEl>
                                        <p:attrNameLst>
                                          <p:attrName>ppt_x</p:attrName>
                                        </p:attrNameLst>
                                      </p:cBhvr>
                                      <p:tavLst>
                                        <p:tav tm="0">
                                          <p:val>
                                            <p:strVal val="#ppt_x"/>
                                          </p:val>
                                        </p:tav>
                                        <p:tav tm="100000">
                                          <p:val>
                                            <p:strVal val="#ppt_x"/>
                                          </p:val>
                                        </p:tav>
                                      </p:tavLst>
                                    </p:anim>
                                    <p:anim calcmode="lin" valueType="num">
                                      <p:cBhvr additive="base">
                                        <p:cTn id="32" dur="75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4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750" fill="hold"/>
                                        <p:tgtEl>
                                          <p:spTgt spid="19"/>
                                        </p:tgtEl>
                                        <p:attrNameLst>
                                          <p:attrName>ppt_x</p:attrName>
                                        </p:attrNameLst>
                                      </p:cBhvr>
                                      <p:tavLst>
                                        <p:tav tm="0">
                                          <p:val>
                                            <p:strVal val="#ppt_x"/>
                                          </p:val>
                                        </p:tav>
                                        <p:tav tm="100000">
                                          <p:val>
                                            <p:strVal val="#ppt_x"/>
                                          </p:val>
                                        </p:tav>
                                      </p:tavLst>
                                    </p:anim>
                                    <p:anim calcmode="lin" valueType="num">
                                      <p:cBhvr additive="base">
                                        <p:cTn id="36" dur="75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750" fill="hold"/>
                                        <p:tgtEl>
                                          <p:spTgt spid="9"/>
                                        </p:tgtEl>
                                        <p:attrNameLst>
                                          <p:attrName>ppt_x</p:attrName>
                                        </p:attrNameLst>
                                      </p:cBhvr>
                                      <p:tavLst>
                                        <p:tav tm="0">
                                          <p:val>
                                            <p:strVal val="#ppt_x"/>
                                          </p:val>
                                        </p:tav>
                                        <p:tav tm="100000">
                                          <p:val>
                                            <p:strVal val="#ppt_x"/>
                                          </p:val>
                                        </p:tav>
                                      </p:tavLst>
                                    </p:anim>
                                    <p:anim calcmode="lin" valueType="num">
                                      <p:cBhvr additive="base">
                                        <p:cTn id="40" dur="75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750" fill="hold"/>
                                        <p:tgtEl>
                                          <p:spTgt spid="20"/>
                                        </p:tgtEl>
                                        <p:attrNameLst>
                                          <p:attrName>ppt_x</p:attrName>
                                        </p:attrNameLst>
                                      </p:cBhvr>
                                      <p:tavLst>
                                        <p:tav tm="0">
                                          <p:val>
                                            <p:strVal val="#ppt_x"/>
                                          </p:val>
                                        </p:tav>
                                        <p:tav tm="100000">
                                          <p:val>
                                            <p:strVal val="#ppt_x"/>
                                          </p:val>
                                        </p:tav>
                                      </p:tavLst>
                                    </p:anim>
                                    <p:anim calcmode="lin" valueType="num">
                                      <p:cBhvr additive="base">
                                        <p:cTn id="44" dur="7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p:bldP spid="18" grpId="0"/>
      <p:bldP spid="19" grpId="0"/>
      <p:bldP spid="20" grpId="0"/>
    </p:bldLst>
  </p:timing>
  <p:extLst>
    <p:ext uri="{DCECCB84-F9BA-43D5-87BE-67443E8EF086}">
      <p15:sldGuideLst xmlns:p15="http://schemas.microsoft.com/office/powerpoint/2012/main"/>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Menu [10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Menu [10x]</a:t>
            </a:r>
            <a:endParaRPr lang="nl-NL" sz="1400" b="1" cap="all" spc="0" baseline="0" dirty="0">
              <a:solidFill>
                <a:sysClr val="windowText" lastClr="000000"/>
              </a:solidFill>
              <a:latin typeface="+mn-lt"/>
              <a:cs typeface="Calibri" panose="020F0502020204030204" pitchFamily="34" charset="0"/>
            </a:endParaRP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p:txBody>
          <a:bodyPr/>
          <a:lstStyle>
            <a:lvl1pPr>
              <a:defRPr/>
            </a:lvl1pPr>
          </a:lstStyle>
          <a:p>
            <a:r>
              <a:rPr lang="nl-NL" dirty="0"/>
              <a:t>Menu</a:t>
            </a:r>
          </a:p>
        </p:txBody>
      </p:sp>
      <p:sp>
        <p:nvSpPr>
          <p:cNvPr id="109" name="Tijdelijke aanduiding voor tekst 15">
            <a:extLst>
              <a:ext uri="{FF2B5EF4-FFF2-40B4-BE49-F238E27FC236}">
                <a16:creationId xmlns:a16="http://schemas.microsoft.com/office/drawing/2014/main" id="{67A42F4A-60FA-47F0-B395-E0E33F6332FA}"/>
              </a:ext>
            </a:extLst>
          </p:cNvPr>
          <p:cNvSpPr>
            <a:spLocks noGrp="1"/>
          </p:cNvSpPr>
          <p:nvPr>
            <p:ph type="body" sz="quarter" idx="14" hasCustomPrompt="1"/>
          </p:nvPr>
        </p:nvSpPr>
        <p:spPr>
          <a:xfrm>
            <a:off x="9594072"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0" name="Tijdelijke aanduiding voor tekst 15">
            <a:extLst>
              <a:ext uri="{FF2B5EF4-FFF2-40B4-BE49-F238E27FC236}">
                <a16:creationId xmlns:a16="http://schemas.microsoft.com/office/drawing/2014/main" id="{405FE8BC-F4F5-4419-AA74-7E6F319D3B50}"/>
              </a:ext>
            </a:extLst>
          </p:cNvPr>
          <p:cNvSpPr>
            <a:spLocks noGrp="1"/>
          </p:cNvSpPr>
          <p:nvPr>
            <p:ph type="body" sz="quarter" idx="15" hasCustomPrompt="1"/>
          </p:nvPr>
        </p:nvSpPr>
        <p:spPr>
          <a:xfrm>
            <a:off x="7329274"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5064476"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2799678"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0"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0" name="Tijdelijke aanduiding voor tekst 15">
            <a:extLst>
              <a:ext uri="{FF2B5EF4-FFF2-40B4-BE49-F238E27FC236}">
                <a16:creationId xmlns:a16="http://schemas.microsoft.com/office/drawing/2014/main" id="{A146FE65-B670-44BB-9B79-73F8AFF2E0D8}"/>
              </a:ext>
            </a:extLst>
          </p:cNvPr>
          <p:cNvSpPr>
            <a:spLocks noGrp="1"/>
          </p:cNvSpPr>
          <p:nvPr>
            <p:ph type="body" sz="quarter" idx="19"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1" name="Tijdelijke aanduiding voor tekst 15">
            <a:extLst>
              <a:ext uri="{FF2B5EF4-FFF2-40B4-BE49-F238E27FC236}">
                <a16:creationId xmlns:a16="http://schemas.microsoft.com/office/drawing/2014/main" id="{E97B5EA5-8B69-415A-BA8D-C8F50A206F29}"/>
              </a:ext>
            </a:extLst>
          </p:cNvPr>
          <p:cNvSpPr>
            <a:spLocks noGrp="1"/>
          </p:cNvSpPr>
          <p:nvPr>
            <p:ph type="body" sz="quarter" idx="20"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7899228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10"/>
                                        </p:tgtEl>
                                        <p:attrNameLst>
                                          <p:attrName>style.visibility</p:attrName>
                                        </p:attrNameLst>
                                      </p:cBhvr>
                                      <p:to>
                                        <p:strVal val="visible"/>
                                      </p:to>
                                    </p:set>
                                    <p:anim calcmode="lin" valueType="num">
                                      <p:cBhvr additive="base">
                                        <p:cTn id="23" dur="750" fill="hold"/>
                                        <p:tgtEl>
                                          <p:spTgt spid="110"/>
                                        </p:tgtEl>
                                        <p:attrNameLst>
                                          <p:attrName>ppt_x</p:attrName>
                                        </p:attrNameLst>
                                      </p:cBhvr>
                                      <p:tavLst>
                                        <p:tav tm="0">
                                          <p:val>
                                            <p:strVal val="#ppt_x"/>
                                          </p:val>
                                        </p:tav>
                                        <p:tav tm="100000">
                                          <p:val>
                                            <p:strVal val="#ppt_x"/>
                                          </p:val>
                                        </p:tav>
                                      </p:tavLst>
                                    </p:anim>
                                    <p:anim calcmode="lin" valueType="num">
                                      <p:cBhvr additive="base">
                                        <p:cTn id="24" dur="750" fill="hold"/>
                                        <p:tgtEl>
                                          <p:spTgt spid="1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09"/>
                                        </p:tgtEl>
                                        <p:attrNameLst>
                                          <p:attrName>style.visibility</p:attrName>
                                        </p:attrNameLst>
                                      </p:cBhvr>
                                      <p:to>
                                        <p:strVal val="visible"/>
                                      </p:to>
                                    </p:set>
                                    <p:anim calcmode="lin" valueType="num">
                                      <p:cBhvr additive="base">
                                        <p:cTn id="27" dur="750" fill="hold"/>
                                        <p:tgtEl>
                                          <p:spTgt spid="109"/>
                                        </p:tgtEl>
                                        <p:attrNameLst>
                                          <p:attrName>ppt_x</p:attrName>
                                        </p:attrNameLst>
                                      </p:cBhvr>
                                      <p:tavLst>
                                        <p:tav tm="0">
                                          <p:val>
                                            <p:strVal val="#ppt_x"/>
                                          </p:val>
                                        </p:tav>
                                        <p:tav tm="100000">
                                          <p:val>
                                            <p:strVal val="#ppt_x"/>
                                          </p:val>
                                        </p:tav>
                                      </p:tavLst>
                                    </p:anim>
                                    <p:anim calcmode="lin" valueType="num">
                                      <p:cBhvr additive="base">
                                        <p:cTn id="28" dur="750" fill="hold"/>
                                        <p:tgtEl>
                                          <p:spTgt spid="10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25"/>
                                        </p:tgtEl>
                                        <p:attrNameLst>
                                          <p:attrName>style.visibility</p:attrName>
                                        </p:attrNameLst>
                                      </p:cBhvr>
                                      <p:to>
                                        <p:strVal val="visible"/>
                                      </p:to>
                                    </p:set>
                                    <p:anim calcmode="lin" valueType="num">
                                      <p:cBhvr additive="base">
                                        <p:cTn id="31" dur="750" fill="hold"/>
                                        <p:tgtEl>
                                          <p:spTgt spid="125"/>
                                        </p:tgtEl>
                                        <p:attrNameLst>
                                          <p:attrName>ppt_x</p:attrName>
                                        </p:attrNameLst>
                                      </p:cBhvr>
                                      <p:tavLst>
                                        <p:tav tm="0">
                                          <p:val>
                                            <p:strVal val="#ppt_x"/>
                                          </p:val>
                                        </p:tav>
                                        <p:tav tm="100000">
                                          <p:val>
                                            <p:strVal val="#ppt_x"/>
                                          </p:val>
                                        </p:tav>
                                      </p:tavLst>
                                    </p:anim>
                                    <p:anim calcmode="lin" valueType="num">
                                      <p:cBhvr additive="base">
                                        <p:cTn id="32" dur="750" fill="hold"/>
                                        <p:tgtEl>
                                          <p:spTgt spid="1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24"/>
                                        </p:tgtEl>
                                        <p:attrNameLst>
                                          <p:attrName>style.visibility</p:attrName>
                                        </p:attrNameLst>
                                      </p:cBhvr>
                                      <p:to>
                                        <p:strVal val="visible"/>
                                      </p:to>
                                    </p:set>
                                    <p:anim calcmode="lin" valueType="num">
                                      <p:cBhvr additive="base">
                                        <p:cTn id="35" dur="750" fill="hold"/>
                                        <p:tgtEl>
                                          <p:spTgt spid="124"/>
                                        </p:tgtEl>
                                        <p:attrNameLst>
                                          <p:attrName>ppt_x</p:attrName>
                                        </p:attrNameLst>
                                      </p:cBhvr>
                                      <p:tavLst>
                                        <p:tav tm="0">
                                          <p:val>
                                            <p:strVal val="#ppt_x"/>
                                          </p:val>
                                        </p:tav>
                                        <p:tav tm="100000">
                                          <p:val>
                                            <p:strVal val="#ppt_x"/>
                                          </p:val>
                                        </p:tav>
                                      </p:tavLst>
                                    </p:anim>
                                    <p:anim calcmode="lin" valueType="num">
                                      <p:cBhvr additive="base">
                                        <p:cTn id="36" dur="750" fill="hold"/>
                                        <p:tgtEl>
                                          <p:spTgt spid="124"/>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122"/>
                                        </p:tgtEl>
                                        <p:attrNameLst>
                                          <p:attrName>style.visibility</p:attrName>
                                        </p:attrNameLst>
                                      </p:cBhvr>
                                      <p:to>
                                        <p:strVal val="visible"/>
                                      </p:to>
                                    </p:set>
                                    <p:anim calcmode="lin" valueType="num">
                                      <p:cBhvr additive="base">
                                        <p:cTn id="39" dur="750" fill="hold"/>
                                        <p:tgtEl>
                                          <p:spTgt spid="122"/>
                                        </p:tgtEl>
                                        <p:attrNameLst>
                                          <p:attrName>ppt_x</p:attrName>
                                        </p:attrNameLst>
                                      </p:cBhvr>
                                      <p:tavLst>
                                        <p:tav tm="0">
                                          <p:val>
                                            <p:strVal val="#ppt_x"/>
                                          </p:val>
                                        </p:tav>
                                        <p:tav tm="100000">
                                          <p:val>
                                            <p:strVal val="#ppt_x"/>
                                          </p:val>
                                        </p:tav>
                                      </p:tavLst>
                                    </p:anim>
                                    <p:anim calcmode="lin" valueType="num">
                                      <p:cBhvr additive="base">
                                        <p:cTn id="40" dur="750" fill="hold"/>
                                        <p:tgtEl>
                                          <p:spTgt spid="12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121"/>
                                        </p:tgtEl>
                                        <p:attrNameLst>
                                          <p:attrName>style.visibility</p:attrName>
                                        </p:attrNameLst>
                                      </p:cBhvr>
                                      <p:to>
                                        <p:strVal val="visible"/>
                                      </p:to>
                                    </p:set>
                                    <p:anim calcmode="lin" valueType="num">
                                      <p:cBhvr additive="base">
                                        <p:cTn id="43" dur="750" fill="hold"/>
                                        <p:tgtEl>
                                          <p:spTgt spid="121"/>
                                        </p:tgtEl>
                                        <p:attrNameLst>
                                          <p:attrName>ppt_x</p:attrName>
                                        </p:attrNameLst>
                                      </p:cBhvr>
                                      <p:tavLst>
                                        <p:tav tm="0">
                                          <p:val>
                                            <p:strVal val="#ppt_x"/>
                                          </p:val>
                                        </p:tav>
                                        <p:tav tm="100000">
                                          <p:val>
                                            <p:strVal val="#ppt_x"/>
                                          </p:val>
                                        </p:tav>
                                      </p:tavLst>
                                    </p:anim>
                                    <p:anim calcmode="lin" valueType="num">
                                      <p:cBhvr additive="base">
                                        <p:cTn id="44" dur="750" fill="hold"/>
                                        <p:tgtEl>
                                          <p:spTgt spid="121"/>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20"/>
                                        </p:tgtEl>
                                        <p:attrNameLst>
                                          <p:attrName>style.visibility</p:attrName>
                                        </p:attrNameLst>
                                      </p:cBhvr>
                                      <p:to>
                                        <p:strVal val="visible"/>
                                      </p:to>
                                    </p:set>
                                    <p:anim calcmode="lin" valueType="num">
                                      <p:cBhvr additive="base">
                                        <p:cTn id="47" dur="750" fill="hold"/>
                                        <p:tgtEl>
                                          <p:spTgt spid="120"/>
                                        </p:tgtEl>
                                        <p:attrNameLst>
                                          <p:attrName>ppt_x</p:attrName>
                                        </p:attrNameLst>
                                      </p:cBhvr>
                                      <p:tavLst>
                                        <p:tav tm="0">
                                          <p:val>
                                            <p:strVal val="#ppt_x"/>
                                          </p:val>
                                        </p:tav>
                                        <p:tav tm="100000">
                                          <p:val>
                                            <p:strVal val="#ppt_x"/>
                                          </p:val>
                                        </p:tav>
                                      </p:tavLst>
                                    </p:anim>
                                    <p:anim calcmode="lin" valueType="num">
                                      <p:cBhvr additive="base">
                                        <p:cTn id="48" dur="75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09" grpId="0" animBg="1">
        <p:tmplLst>
          <p:tmpl>
            <p:tnLst>
              <p:par>
                <p:cTn presetID="2" presetClass="entr" presetSubtype="4" decel="100000" fill="hold" nodeType="withEffect">
                  <p:stCondLst>
                    <p:cond delay="500"/>
                  </p:stCondLst>
                  <p:childTnLst>
                    <p:set>
                      <p:cBhvr>
                        <p:cTn dur="1" fill="hold">
                          <p:stCondLst>
                            <p:cond delay="0"/>
                          </p:stCondLst>
                        </p:cTn>
                        <p:tgtEl>
                          <p:spTgt spid="109"/>
                        </p:tgtEl>
                        <p:attrNameLst>
                          <p:attrName>style.visibility</p:attrName>
                        </p:attrNameLst>
                      </p:cBhvr>
                      <p:to>
                        <p:strVal val="visible"/>
                      </p:to>
                    </p:set>
                    <p:anim calcmode="lin" valueType="num">
                      <p:cBhvr additive="base">
                        <p:cTn dur="750" fill="hold"/>
                        <p:tgtEl>
                          <p:spTgt spid="109"/>
                        </p:tgtEl>
                        <p:attrNameLst>
                          <p:attrName>ppt_x</p:attrName>
                        </p:attrNameLst>
                      </p:cBhvr>
                      <p:tavLst>
                        <p:tav tm="0">
                          <p:val>
                            <p:strVal val="#ppt_x"/>
                          </p:val>
                        </p:tav>
                        <p:tav tm="100000">
                          <p:val>
                            <p:strVal val="#ppt_x"/>
                          </p:val>
                        </p:tav>
                      </p:tavLst>
                    </p:anim>
                    <p:anim calcmode="lin" valueType="num">
                      <p:cBhvr additive="base">
                        <p:cTn dur="750" fill="hold"/>
                        <p:tgtEl>
                          <p:spTgt spid="109"/>
                        </p:tgtEl>
                        <p:attrNameLst>
                          <p:attrName>ppt_y</p:attrName>
                        </p:attrNameLst>
                      </p:cBhvr>
                      <p:tavLst>
                        <p:tav tm="0">
                          <p:val>
                            <p:strVal val="1+#ppt_h/2"/>
                          </p:val>
                        </p:tav>
                        <p:tav tm="100000">
                          <p:val>
                            <p:strVal val="#ppt_y"/>
                          </p:val>
                        </p:tav>
                      </p:tavLst>
                    </p:anim>
                  </p:childTnLst>
                </p:cTn>
              </p:par>
            </p:tnLst>
          </p:tmpl>
        </p:tmplLst>
      </p:bldP>
      <p:bldP spid="110" grpId="0" animBg="1">
        <p:tmplLst>
          <p:tmpl>
            <p:tnLst>
              <p:par>
                <p:cTn presetID="2" presetClass="entr" presetSubtype="4" decel="100000" fill="hold" nodeType="withEffect">
                  <p:stCondLst>
                    <p:cond delay="400"/>
                  </p:stCondLst>
                  <p:childTnLst>
                    <p:set>
                      <p:cBhvr>
                        <p:cTn dur="1" fill="hold">
                          <p:stCondLst>
                            <p:cond delay="0"/>
                          </p:stCondLst>
                        </p:cTn>
                        <p:tgtEl>
                          <p:spTgt spid="110"/>
                        </p:tgtEl>
                        <p:attrNameLst>
                          <p:attrName>style.visibility</p:attrName>
                        </p:attrNameLst>
                      </p:cBhvr>
                      <p:to>
                        <p:strVal val="visible"/>
                      </p:to>
                    </p:set>
                    <p:anim calcmode="lin" valueType="num">
                      <p:cBhvr additive="base">
                        <p:cTn dur="750" fill="hold"/>
                        <p:tgtEl>
                          <p:spTgt spid="110"/>
                        </p:tgtEl>
                        <p:attrNameLst>
                          <p:attrName>ppt_x</p:attrName>
                        </p:attrNameLst>
                      </p:cBhvr>
                      <p:tavLst>
                        <p:tav tm="0">
                          <p:val>
                            <p:strVal val="#ppt_x"/>
                          </p:val>
                        </p:tav>
                        <p:tav tm="100000">
                          <p:val>
                            <p:strVal val="#ppt_x"/>
                          </p:val>
                        </p:tav>
                      </p:tavLst>
                    </p:anim>
                    <p:anim calcmode="lin" valueType="num">
                      <p:cBhvr additive="base">
                        <p:cTn dur="750" fill="hold"/>
                        <p:tgtEl>
                          <p:spTgt spid="110"/>
                        </p:tgtEl>
                        <p:attrNameLst>
                          <p:attrName>ppt_y</p:attrName>
                        </p:attrNameLst>
                      </p:cBhvr>
                      <p:tavLst>
                        <p:tav tm="0">
                          <p:val>
                            <p:strVal val="1+#ppt_h/2"/>
                          </p:val>
                        </p:tav>
                        <p:tav tm="100000">
                          <p:val>
                            <p:strVal val="#ppt_y"/>
                          </p:val>
                        </p:tav>
                      </p:tavLst>
                    </p:anim>
                  </p:childTnLst>
                </p:cTn>
              </p:par>
            </p:tnLst>
          </p:tmpl>
        </p:tmplLst>
      </p:bldP>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0" grpId="0" animBg="1">
        <p:tmplLst>
          <p:tmpl>
            <p:tnLst>
              <p:par>
                <p:cTn presetID="2" presetClass="entr" presetSubtype="4" decel="100000" fill="hold" nodeType="withEffect">
                  <p:stCondLst>
                    <p:cond delay="1000"/>
                  </p:stCondLst>
                  <p:childTnLst>
                    <p:set>
                      <p:cBhvr>
                        <p:cTn dur="1" fill="hold">
                          <p:stCondLst>
                            <p:cond delay="0"/>
                          </p:stCondLst>
                        </p:cTn>
                        <p:tgtEl>
                          <p:spTgt spid="120"/>
                        </p:tgtEl>
                        <p:attrNameLst>
                          <p:attrName>style.visibility</p:attrName>
                        </p:attrNameLst>
                      </p:cBhvr>
                      <p:to>
                        <p:strVal val="visible"/>
                      </p:to>
                    </p:set>
                    <p:anim calcmode="lin" valueType="num">
                      <p:cBhvr additive="base">
                        <p:cTn dur="750" fill="hold"/>
                        <p:tgtEl>
                          <p:spTgt spid="120"/>
                        </p:tgtEl>
                        <p:attrNameLst>
                          <p:attrName>ppt_x</p:attrName>
                        </p:attrNameLst>
                      </p:cBhvr>
                      <p:tavLst>
                        <p:tav tm="0">
                          <p:val>
                            <p:strVal val="#ppt_x"/>
                          </p:val>
                        </p:tav>
                        <p:tav tm="100000">
                          <p:val>
                            <p:strVal val="#ppt_x"/>
                          </p:val>
                        </p:tav>
                      </p:tavLst>
                    </p:anim>
                    <p:anim calcmode="lin" valueType="num">
                      <p:cBhvr additive="base">
                        <p:cTn dur="750" fill="hold"/>
                        <p:tgtEl>
                          <p:spTgt spid="120"/>
                        </p:tgtEl>
                        <p:attrNameLst>
                          <p:attrName>ppt_y</p:attrName>
                        </p:attrNameLst>
                      </p:cBhvr>
                      <p:tavLst>
                        <p:tav tm="0">
                          <p:val>
                            <p:strVal val="1+#ppt_h/2"/>
                          </p:val>
                        </p:tav>
                        <p:tav tm="100000">
                          <p:val>
                            <p:strVal val="#ppt_y"/>
                          </p:val>
                        </p:tav>
                      </p:tavLst>
                    </p:anim>
                  </p:childTnLst>
                </p:cTn>
              </p:par>
            </p:tnLst>
          </p:tmpl>
        </p:tmplLst>
      </p:bldP>
      <p:bldP spid="121" grpId="0" animBg="1">
        <p:tmplLst>
          <p:tmpl>
            <p:tnLst>
              <p:par>
                <p:cTn presetID="2" presetClass="entr" presetSubtype="4" decel="100000" fill="hold" nodeType="withEffect">
                  <p:stCondLst>
                    <p:cond delay="900"/>
                  </p:stCondLst>
                  <p:childTnLst>
                    <p:set>
                      <p:cBhvr>
                        <p:cTn dur="1" fill="hold">
                          <p:stCondLst>
                            <p:cond delay="0"/>
                          </p:stCondLst>
                        </p:cTn>
                        <p:tgtEl>
                          <p:spTgt spid="121"/>
                        </p:tgtEl>
                        <p:attrNameLst>
                          <p:attrName>style.visibility</p:attrName>
                        </p:attrNameLst>
                      </p:cBhvr>
                      <p:to>
                        <p:strVal val="visible"/>
                      </p:to>
                    </p:set>
                    <p:anim calcmode="lin" valueType="num">
                      <p:cBhvr additive="base">
                        <p:cTn dur="750" fill="hold"/>
                        <p:tgtEl>
                          <p:spTgt spid="121"/>
                        </p:tgtEl>
                        <p:attrNameLst>
                          <p:attrName>ppt_x</p:attrName>
                        </p:attrNameLst>
                      </p:cBhvr>
                      <p:tavLst>
                        <p:tav tm="0">
                          <p:val>
                            <p:strVal val="#ppt_x"/>
                          </p:val>
                        </p:tav>
                        <p:tav tm="100000">
                          <p:val>
                            <p:strVal val="#ppt_x"/>
                          </p:val>
                        </p:tav>
                      </p:tavLst>
                    </p:anim>
                    <p:anim calcmode="lin" valueType="num">
                      <p:cBhvr additive="base">
                        <p:cTn dur="750" fill="hold"/>
                        <p:tgtEl>
                          <p:spTgt spid="121"/>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Submenu [5x]">
    <p:bg>
      <p:bgPr>
        <a:solidFill>
          <a:schemeClr val="accent2"/>
        </a:solidFill>
        <a:effectLst/>
      </p:bgPr>
    </p:bg>
    <p:spTree>
      <p:nvGrpSpPr>
        <p:cNvPr id="1" name=""/>
        <p:cNvGrpSpPr/>
        <p:nvPr/>
      </p:nvGrpSpPr>
      <p:grpSpPr>
        <a:xfrm>
          <a:off x="0" y="0"/>
          <a:ext cx="0" cy="0"/>
          <a:chOff x="0" y="0"/>
          <a:chExt cx="0" cy="0"/>
        </a:xfrm>
      </p:grpSpPr>
      <p:grpSp>
        <p:nvGrpSpPr>
          <p:cNvPr id="73" name="- INSTRUCTIE">
            <a:extLst>
              <a:ext uri="{FF2B5EF4-FFF2-40B4-BE49-F238E27FC236}">
                <a16:creationId xmlns:a16="http://schemas.microsoft.com/office/drawing/2014/main" id="{CE2319CB-A2DE-476A-B096-15CBFBC50955}"/>
              </a:ext>
            </a:extLst>
          </p:cNvPr>
          <p:cNvGrpSpPr/>
          <p:nvPr userDrawn="1"/>
        </p:nvGrpSpPr>
        <p:grpSpPr>
          <a:xfrm>
            <a:off x="-3786164" y="0"/>
            <a:ext cx="3693113" cy="6209710"/>
            <a:chOff x="-3786164" y="0"/>
            <a:chExt cx="3693113" cy="6209710"/>
          </a:xfrm>
        </p:grpSpPr>
        <p:sp>
          <p:nvSpPr>
            <p:cNvPr id="74" name="Rechthoek 73">
              <a:extLst>
                <a:ext uri="{FF2B5EF4-FFF2-40B4-BE49-F238E27FC236}">
                  <a16:creationId xmlns:a16="http://schemas.microsoft.com/office/drawing/2014/main" id="{C82D36B3-E39A-422B-B52B-D6EA11A68388}"/>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75" name="Rechthoek 74">
              <a:extLst>
                <a:ext uri="{FF2B5EF4-FFF2-40B4-BE49-F238E27FC236}">
                  <a16:creationId xmlns:a16="http://schemas.microsoft.com/office/drawing/2014/main" id="{B8A94611-C34A-477A-8A69-B946F015A785}"/>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76" name="Ovaal 75">
              <a:extLst>
                <a:ext uri="{FF2B5EF4-FFF2-40B4-BE49-F238E27FC236}">
                  <a16:creationId xmlns:a16="http://schemas.microsoft.com/office/drawing/2014/main" id="{3E494A83-DD59-46A4-95B1-0073D5FE02D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77" name="Rechthoek 76">
              <a:extLst>
                <a:ext uri="{FF2B5EF4-FFF2-40B4-BE49-F238E27FC236}">
                  <a16:creationId xmlns:a16="http://schemas.microsoft.com/office/drawing/2014/main" id="{C74DCE33-C66E-4AF9-9140-2C4E34548E43}"/>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78" name="Ovaal 77">
              <a:extLst>
                <a:ext uri="{FF2B5EF4-FFF2-40B4-BE49-F238E27FC236}">
                  <a16:creationId xmlns:a16="http://schemas.microsoft.com/office/drawing/2014/main" id="{D494CAD8-7606-4143-8609-BD19BEA686C0}"/>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79" name="Rechthoek 78">
              <a:extLst>
                <a:ext uri="{FF2B5EF4-FFF2-40B4-BE49-F238E27FC236}">
                  <a16:creationId xmlns:a16="http://schemas.microsoft.com/office/drawing/2014/main" id="{B84C760C-57BE-425A-89A4-134E20EB984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0" name="Rechthoek 79">
              <a:extLst>
                <a:ext uri="{FF2B5EF4-FFF2-40B4-BE49-F238E27FC236}">
                  <a16:creationId xmlns:a16="http://schemas.microsoft.com/office/drawing/2014/main" id="{1ECC907E-CE84-493B-B83C-1A050A3D9B93}"/>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81" name="Ovaal 80">
              <a:extLst>
                <a:ext uri="{FF2B5EF4-FFF2-40B4-BE49-F238E27FC236}">
                  <a16:creationId xmlns:a16="http://schemas.microsoft.com/office/drawing/2014/main" id="{99AACB58-81EB-4965-8C94-DE7A202C7F2E}"/>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2" name="Rechthoek 81">
              <a:extLst>
                <a:ext uri="{FF2B5EF4-FFF2-40B4-BE49-F238E27FC236}">
                  <a16:creationId xmlns:a16="http://schemas.microsoft.com/office/drawing/2014/main" id="{0E14C71E-01C4-4C1C-B924-4504966B8665}"/>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3" name="ICOON_info">
              <a:extLst>
                <a:ext uri="{FF2B5EF4-FFF2-40B4-BE49-F238E27FC236}">
                  <a16:creationId xmlns:a16="http://schemas.microsoft.com/office/drawing/2014/main" id="{56F9126A-FCCD-40E5-9792-C0D821413445}"/>
                </a:ext>
              </a:extLst>
            </p:cNvPr>
            <p:cNvGrpSpPr/>
            <p:nvPr userDrawn="1"/>
          </p:nvGrpSpPr>
          <p:grpSpPr>
            <a:xfrm>
              <a:off x="-376736" y="5210661"/>
              <a:ext cx="283685" cy="283685"/>
              <a:chOff x="-510741" y="5913713"/>
              <a:chExt cx="267555" cy="267555"/>
            </a:xfrm>
          </p:grpSpPr>
          <p:sp>
            <p:nvSpPr>
              <p:cNvPr id="142" name="Ovaal 141">
                <a:extLst>
                  <a:ext uri="{FF2B5EF4-FFF2-40B4-BE49-F238E27FC236}">
                    <a16:creationId xmlns:a16="http://schemas.microsoft.com/office/drawing/2014/main" id="{D4B2730A-17BC-48D1-AD98-8C2C3283C21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43" name="Graphic 163" descr="Informatie">
                <a:extLst>
                  <a:ext uri="{FF2B5EF4-FFF2-40B4-BE49-F238E27FC236}">
                    <a16:creationId xmlns:a16="http://schemas.microsoft.com/office/drawing/2014/main" id="{38C8B7EE-966E-4973-B032-549A9887035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84" name="Groep 83">
              <a:extLst>
                <a:ext uri="{FF2B5EF4-FFF2-40B4-BE49-F238E27FC236}">
                  <a16:creationId xmlns:a16="http://schemas.microsoft.com/office/drawing/2014/main" id="{105C6647-4AE2-4722-961F-29E580C49A80}"/>
                </a:ext>
              </a:extLst>
            </p:cNvPr>
            <p:cNvGrpSpPr/>
            <p:nvPr userDrawn="1"/>
          </p:nvGrpSpPr>
          <p:grpSpPr>
            <a:xfrm>
              <a:off x="-938434" y="5519087"/>
              <a:ext cx="627798" cy="576693"/>
              <a:chOff x="-938434" y="4570310"/>
              <a:chExt cx="627798" cy="576693"/>
            </a:xfrm>
          </p:grpSpPr>
          <p:grpSp>
            <p:nvGrpSpPr>
              <p:cNvPr id="137" name="Inspireren">
                <a:extLst>
                  <a:ext uri="{FF2B5EF4-FFF2-40B4-BE49-F238E27FC236}">
                    <a16:creationId xmlns:a16="http://schemas.microsoft.com/office/drawing/2014/main" id="{D45EE1CD-27E5-49E0-9744-28FF565C7CB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9" name="Freeform 12">
                  <a:extLst>
                    <a:ext uri="{FF2B5EF4-FFF2-40B4-BE49-F238E27FC236}">
                      <a16:creationId xmlns:a16="http://schemas.microsoft.com/office/drawing/2014/main" id="{37E05231-716A-4719-BBEE-9C1E61A9C94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0" name="Freeform 13">
                  <a:extLst>
                    <a:ext uri="{FF2B5EF4-FFF2-40B4-BE49-F238E27FC236}">
                      <a16:creationId xmlns:a16="http://schemas.microsoft.com/office/drawing/2014/main" id="{2F3BEE13-BB11-40CE-AFBE-107384649A1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1" name="Freeform 14">
                  <a:extLst>
                    <a:ext uri="{FF2B5EF4-FFF2-40B4-BE49-F238E27FC236}">
                      <a16:creationId xmlns:a16="http://schemas.microsoft.com/office/drawing/2014/main" id="{56FDF09B-D045-437C-9A24-FD710EBA395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8" name="Tekstvak 137">
                <a:extLst>
                  <a:ext uri="{FF2B5EF4-FFF2-40B4-BE49-F238E27FC236}">
                    <a16:creationId xmlns:a16="http://schemas.microsoft.com/office/drawing/2014/main" id="{AE0A56D5-F329-4FFC-B89A-E6DB4F08C550}"/>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85" name="Groep 84">
              <a:extLst>
                <a:ext uri="{FF2B5EF4-FFF2-40B4-BE49-F238E27FC236}">
                  <a16:creationId xmlns:a16="http://schemas.microsoft.com/office/drawing/2014/main" id="{CE5FDA32-0F51-4DBB-8048-3A60F0E17995}"/>
                </a:ext>
              </a:extLst>
            </p:cNvPr>
            <p:cNvGrpSpPr/>
            <p:nvPr userDrawn="1"/>
          </p:nvGrpSpPr>
          <p:grpSpPr>
            <a:xfrm>
              <a:off x="-3398401" y="1222628"/>
              <a:ext cx="491631" cy="410839"/>
              <a:chOff x="-3241990" y="1222628"/>
              <a:chExt cx="491631" cy="410839"/>
            </a:xfrm>
          </p:grpSpPr>
          <p:sp>
            <p:nvSpPr>
              <p:cNvPr id="124" name="Tekstvak 123">
                <a:extLst>
                  <a:ext uri="{FF2B5EF4-FFF2-40B4-BE49-F238E27FC236}">
                    <a16:creationId xmlns:a16="http://schemas.microsoft.com/office/drawing/2014/main" id="{3C26E216-CB62-48D4-B50D-D7AD20FA1675}"/>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125" name="Groep 124">
                <a:extLst>
                  <a:ext uri="{FF2B5EF4-FFF2-40B4-BE49-F238E27FC236}">
                    <a16:creationId xmlns:a16="http://schemas.microsoft.com/office/drawing/2014/main" id="{D097510B-5CBB-493F-8592-96A154698279}"/>
                  </a:ext>
                </a:extLst>
              </p:cNvPr>
              <p:cNvGrpSpPr/>
              <p:nvPr userDrawn="1"/>
            </p:nvGrpSpPr>
            <p:grpSpPr>
              <a:xfrm>
                <a:off x="-3119153" y="1222628"/>
                <a:ext cx="245956" cy="246691"/>
                <a:chOff x="1314120" y="4794393"/>
                <a:chExt cx="1787447" cy="1792785"/>
              </a:xfrm>
            </p:grpSpPr>
            <p:grpSp>
              <p:nvGrpSpPr>
                <p:cNvPr id="126" name="Groep 125">
                  <a:extLst>
                    <a:ext uri="{FF2B5EF4-FFF2-40B4-BE49-F238E27FC236}">
                      <a16:creationId xmlns:a16="http://schemas.microsoft.com/office/drawing/2014/main" id="{98130B1B-E836-4EBE-A457-B5EF342D45D6}"/>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128" name="Groep 127">
                    <a:extLst>
                      <a:ext uri="{FF2B5EF4-FFF2-40B4-BE49-F238E27FC236}">
                        <a16:creationId xmlns:a16="http://schemas.microsoft.com/office/drawing/2014/main" id="{313BF22C-CBCB-4BF2-B653-383C05F43B0D}"/>
                      </a:ext>
                    </a:extLst>
                  </p:cNvPr>
                  <p:cNvGrpSpPr/>
                  <p:nvPr/>
                </p:nvGrpSpPr>
                <p:grpSpPr>
                  <a:xfrm>
                    <a:off x="1314120" y="4794393"/>
                    <a:ext cx="1787447" cy="1792785"/>
                    <a:chOff x="1314120" y="4794393"/>
                    <a:chExt cx="1787447" cy="1792785"/>
                  </a:xfrm>
                  <a:grpFill/>
                </p:grpSpPr>
                <p:sp>
                  <p:nvSpPr>
                    <p:cNvPr id="133" name="Vrije vorm: vorm 132">
                      <a:extLst>
                        <a:ext uri="{FF2B5EF4-FFF2-40B4-BE49-F238E27FC236}">
                          <a16:creationId xmlns:a16="http://schemas.microsoft.com/office/drawing/2014/main" id="{B0D49F48-B47C-4C2A-A477-2689A94A1B8D}"/>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4" name="Vrije vorm: vorm 133">
                      <a:extLst>
                        <a:ext uri="{FF2B5EF4-FFF2-40B4-BE49-F238E27FC236}">
                          <a16:creationId xmlns:a16="http://schemas.microsoft.com/office/drawing/2014/main" id="{6CBF1B1A-AB69-4207-9819-C16A7E6BB88D}"/>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5" name="Vrije vorm: vorm 134">
                      <a:extLst>
                        <a:ext uri="{FF2B5EF4-FFF2-40B4-BE49-F238E27FC236}">
                          <a16:creationId xmlns:a16="http://schemas.microsoft.com/office/drawing/2014/main" id="{29F87627-02EB-4E4B-B673-08F5153F0E7B}"/>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6" name="Vrije vorm: vorm 135">
                      <a:extLst>
                        <a:ext uri="{FF2B5EF4-FFF2-40B4-BE49-F238E27FC236}">
                          <a16:creationId xmlns:a16="http://schemas.microsoft.com/office/drawing/2014/main" id="{5464FA17-CE0D-40DD-8E51-73BE1843463E}"/>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129" name="Groep 128">
                    <a:extLst>
                      <a:ext uri="{FF2B5EF4-FFF2-40B4-BE49-F238E27FC236}">
                        <a16:creationId xmlns:a16="http://schemas.microsoft.com/office/drawing/2014/main" id="{03D6E4DE-97A6-485E-AC99-EC8DD3403AD1}"/>
                      </a:ext>
                    </a:extLst>
                  </p:cNvPr>
                  <p:cNvGrpSpPr/>
                  <p:nvPr/>
                </p:nvGrpSpPr>
                <p:grpSpPr>
                  <a:xfrm>
                    <a:off x="1544558" y="5023941"/>
                    <a:ext cx="1270519" cy="1329241"/>
                    <a:chOff x="1544558" y="5023941"/>
                    <a:chExt cx="1270519" cy="1329241"/>
                  </a:xfrm>
                  <a:grpFill/>
                </p:grpSpPr>
                <p:sp>
                  <p:nvSpPr>
                    <p:cNvPr id="130" name="Vrije vorm: vorm 129">
                      <a:extLst>
                        <a:ext uri="{FF2B5EF4-FFF2-40B4-BE49-F238E27FC236}">
                          <a16:creationId xmlns:a16="http://schemas.microsoft.com/office/drawing/2014/main" id="{58F1F3CA-4035-4926-86E2-4B2B7380544B}"/>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1" name="Vrije vorm: vorm 130">
                      <a:extLst>
                        <a:ext uri="{FF2B5EF4-FFF2-40B4-BE49-F238E27FC236}">
                          <a16:creationId xmlns:a16="http://schemas.microsoft.com/office/drawing/2014/main" id="{3E43659E-57AB-4AA5-80CE-E9EFA43FF5B1}"/>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2" name="Vrije vorm: vorm 131">
                      <a:extLst>
                        <a:ext uri="{FF2B5EF4-FFF2-40B4-BE49-F238E27FC236}">
                          <a16:creationId xmlns:a16="http://schemas.microsoft.com/office/drawing/2014/main" id="{DE2EFE58-D82C-40D2-9A49-857FA7042486}"/>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127" name="Vrije vorm: vorm 126">
                  <a:extLst>
                    <a:ext uri="{FF2B5EF4-FFF2-40B4-BE49-F238E27FC236}">
                      <a16:creationId xmlns:a16="http://schemas.microsoft.com/office/drawing/2014/main" id="{8780C616-5D4D-4455-A734-30F5CDB0EAF7}"/>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86" name="Groep 85">
              <a:extLst>
                <a:ext uri="{FF2B5EF4-FFF2-40B4-BE49-F238E27FC236}">
                  <a16:creationId xmlns:a16="http://schemas.microsoft.com/office/drawing/2014/main" id="{70D5797E-8FB8-4B4B-93AB-267B26E1FCF8}"/>
                </a:ext>
              </a:extLst>
            </p:cNvPr>
            <p:cNvGrpSpPr/>
            <p:nvPr userDrawn="1"/>
          </p:nvGrpSpPr>
          <p:grpSpPr>
            <a:xfrm>
              <a:off x="-3314820" y="3391746"/>
              <a:ext cx="1381246" cy="331361"/>
              <a:chOff x="-3314820" y="3391746"/>
              <a:chExt cx="1381246" cy="331361"/>
            </a:xfrm>
          </p:grpSpPr>
          <p:sp>
            <p:nvSpPr>
              <p:cNvPr id="115" name="Rechthoek 114">
                <a:extLst>
                  <a:ext uri="{FF2B5EF4-FFF2-40B4-BE49-F238E27FC236}">
                    <a16:creationId xmlns:a16="http://schemas.microsoft.com/office/drawing/2014/main" id="{BD3F3D1E-970D-40E2-9858-550FCEAAA1EC}"/>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AD43DA09-AE1D-42CC-BEC0-98CB9DBB010B}"/>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7" name="Tekstvak 116">
                <a:extLst>
                  <a:ext uri="{FF2B5EF4-FFF2-40B4-BE49-F238E27FC236}">
                    <a16:creationId xmlns:a16="http://schemas.microsoft.com/office/drawing/2014/main" id="{7D6DB409-FC01-4E12-8346-E56CD5C7372F}"/>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118" name="Vrije vorm: vorm 117">
                <a:extLst>
                  <a:ext uri="{FF2B5EF4-FFF2-40B4-BE49-F238E27FC236}">
                    <a16:creationId xmlns:a16="http://schemas.microsoft.com/office/drawing/2014/main" id="{26E1ED8E-7674-4CD4-B6FF-0FBED816CBA7}"/>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19" name="Groep 118">
                <a:extLst>
                  <a:ext uri="{FF2B5EF4-FFF2-40B4-BE49-F238E27FC236}">
                    <a16:creationId xmlns:a16="http://schemas.microsoft.com/office/drawing/2014/main" id="{54B86CA0-178F-463F-B2B0-E9042B1FD10A}"/>
                  </a:ext>
                </a:extLst>
              </p:cNvPr>
              <p:cNvGrpSpPr/>
              <p:nvPr userDrawn="1"/>
            </p:nvGrpSpPr>
            <p:grpSpPr>
              <a:xfrm>
                <a:off x="-3243855" y="3446665"/>
                <a:ext cx="157453" cy="147831"/>
                <a:chOff x="-899320" y="3037554"/>
                <a:chExt cx="175977" cy="165227"/>
              </a:xfrm>
            </p:grpSpPr>
            <p:sp>
              <p:nvSpPr>
                <p:cNvPr id="121" name="Vrije vorm: vorm 120">
                  <a:extLst>
                    <a:ext uri="{FF2B5EF4-FFF2-40B4-BE49-F238E27FC236}">
                      <a16:creationId xmlns:a16="http://schemas.microsoft.com/office/drawing/2014/main" id="{EE21E5EF-6BF8-4A10-9DBE-ED826F92DD3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122" name="Rechthoek: afgeronde hoeken 121">
                  <a:extLst>
                    <a:ext uri="{FF2B5EF4-FFF2-40B4-BE49-F238E27FC236}">
                      <a16:creationId xmlns:a16="http://schemas.microsoft.com/office/drawing/2014/main" id="{85E6C5D4-2E7F-4313-9A79-E33666BE15CA}"/>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 name="Vrije vorm: vorm 122">
                  <a:extLst>
                    <a:ext uri="{FF2B5EF4-FFF2-40B4-BE49-F238E27FC236}">
                      <a16:creationId xmlns:a16="http://schemas.microsoft.com/office/drawing/2014/main" id="{25F354DE-91F3-4682-AB56-BC8F776F1B8B}"/>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120" name="Gelijkbenige driehoek 119">
                <a:extLst>
                  <a:ext uri="{FF2B5EF4-FFF2-40B4-BE49-F238E27FC236}">
                    <a16:creationId xmlns:a16="http://schemas.microsoft.com/office/drawing/2014/main" id="{0C299716-9274-4694-A9C0-70A8506318FA}"/>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87" name="Ovaal 86">
              <a:extLst>
                <a:ext uri="{FF2B5EF4-FFF2-40B4-BE49-F238E27FC236}">
                  <a16:creationId xmlns:a16="http://schemas.microsoft.com/office/drawing/2014/main" id="{27514B32-A45B-433F-9525-1737825D8529}"/>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646AC149-B53A-4ACB-AA15-A0864E3DB663}"/>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89" name="Groep 88">
              <a:extLst>
                <a:ext uri="{FF2B5EF4-FFF2-40B4-BE49-F238E27FC236}">
                  <a16:creationId xmlns:a16="http://schemas.microsoft.com/office/drawing/2014/main" id="{A03CC92D-9511-4F02-AC6C-17AB2F2A5E62}"/>
                </a:ext>
              </a:extLst>
            </p:cNvPr>
            <p:cNvGrpSpPr/>
            <p:nvPr userDrawn="1"/>
          </p:nvGrpSpPr>
          <p:grpSpPr>
            <a:xfrm>
              <a:off x="-3333646" y="4635104"/>
              <a:ext cx="2012897" cy="490702"/>
              <a:chOff x="12731803" y="3562552"/>
              <a:chExt cx="2012897" cy="490702"/>
            </a:xfrm>
          </p:grpSpPr>
          <p:sp>
            <p:nvSpPr>
              <p:cNvPr id="100" name="Rechthoek 99">
                <a:extLst>
                  <a:ext uri="{FF2B5EF4-FFF2-40B4-BE49-F238E27FC236}">
                    <a16:creationId xmlns:a16="http://schemas.microsoft.com/office/drawing/2014/main" id="{F1671A61-FBB1-40DE-9C8F-E7EA566B715D}"/>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1" name="Rechthoek 100">
                <a:extLst>
                  <a:ext uri="{FF2B5EF4-FFF2-40B4-BE49-F238E27FC236}">
                    <a16:creationId xmlns:a16="http://schemas.microsoft.com/office/drawing/2014/main" id="{54CAB525-11BA-412F-BD49-07CD1CFFF4C3}"/>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2" name="Tekstvak 101">
                <a:extLst>
                  <a:ext uri="{FF2B5EF4-FFF2-40B4-BE49-F238E27FC236}">
                    <a16:creationId xmlns:a16="http://schemas.microsoft.com/office/drawing/2014/main" id="{EFB9E378-AD84-4368-8975-B062C29B2E22}"/>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103" name="Rechthoek 102">
                <a:extLst>
                  <a:ext uri="{FF2B5EF4-FFF2-40B4-BE49-F238E27FC236}">
                    <a16:creationId xmlns:a16="http://schemas.microsoft.com/office/drawing/2014/main" id="{436565E3-0757-4D7A-A12A-DA5C346E8278}"/>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4" name="Rechthoek 103">
                <a:extLst>
                  <a:ext uri="{FF2B5EF4-FFF2-40B4-BE49-F238E27FC236}">
                    <a16:creationId xmlns:a16="http://schemas.microsoft.com/office/drawing/2014/main" id="{6BD894DA-994E-4300-AE93-4291055462D8}"/>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5" name="Rechthoek 104">
                <a:extLst>
                  <a:ext uri="{FF2B5EF4-FFF2-40B4-BE49-F238E27FC236}">
                    <a16:creationId xmlns:a16="http://schemas.microsoft.com/office/drawing/2014/main" id="{853142CE-BECE-494C-B334-CB627438040B}"/>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6" name="Rechthoek 105">
                <a:extLst>
                  <a:ext uri="{FF2B5EF4-FFF2-40B4-BE49-F238E27FC236}">
                    <a16:creationId xmlns:a16="http://schemas.microsoft.com/office/drawing/2014/main" id="{7F1A459C-035E-48E7-ABD4-24B81B15ACE3}"/>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7" name="Rechthoek 106">
                <a:extLst>
                  <a:ext uri="{FF2B5EF4-FFF2-40B4-BE49-F238E27FC236}">
                    <a16:creationId xmlns:a16="http://schemas.microsoft.com/office/drawing/2014/main" id="{2D3BDE10-2D26-4B5D-BA3E-336CFBCBA1C5}"/>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8" name="Rechthoek 107">
                <a:extLst>
                  <a:ext uri="{FF2B5EF4-FFF2-40B4-BE49-F238E27FC236}">
                    <a16:creationId xmlns:a16="http://schemas.microsoft.com/office/drawing/2014/main" id="{0EFF684A-6317-4B8C-98BA-29FBC56DCB9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9" name="Rechthoek 108">
                <a:extLst>
                  <a:ext uri="{FF2B5EF4-FFF2-40B4-BE49-F238E27FC236}">
                    <a16:creationId xmlns:a16="http://schemas.microsoft.com/office/drawing/2014/main" id="{0B3C5972-F627-4FC1-B885-A820085F8080}"/>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0" name="Rechthoek 109">
                <a:extLst>
                  <a:ext uri="{FF2B5EF4-FFF2-40B4-BE49-F238E27FC236}">
                    <a16:creationId xmlns:a16="http://schemas.microsoft.com/office/drawing/2014/main" id="{0E0DD940-85C6-454C-B0FC-E152FCF1736A}"/>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1" name="Rechthoek 110">
                <a:extLst>
                  <a:ext uri="{FF2B5EF4-FFF2-40B4-BE49-F238E27FC236}">
                    <a16:creationId xmlns:a16="http://schemas.microsoft.com/office/drawing/2014/main" id="{0E4D904A-062E-4219-9A85-C56469379E22}"/>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112" name="Groep 111">
                <a:extLst>
                  <a:ext uri="{FF2B5EF4-FFF2-40B4-BE49-F238E27FC236}">
                    <a16:creationId xmlns:a16="http://schemas.microsoft.com/office/drawing/2014/main" id="{BB21FCB4-54A0-4C74-B6F6-B1C8FFE02BFD}"/>
                  </a:ext>
                </a:extLst>
              </p:cNvPr>
              <p:cNvGrpSpPr/>
              <p:nvPr userDrawn="1"/>
            </p:nvGrpSpPr>
            <p:grpSpPr>
              <a:xfrm>
                <a:off x="13580316" y="3865836"/>
                <a:ext cx="151508" cy="147961"/>
                <a:chOff x="13580316" y="3865836"/>
                <a:chExt cx="151508" cy="147961"/>
              </a:xfrm>
            </p:grpSpPr>
            <p:sp>
              <p:nvSpPr>
                <p:cNvPr id="113" name="Rechthoek 112">
                  <a:extLst>
                    <a:ext uri="{FF2B5EF4-FFF2-40B4-BE49-F238E27FC236}">
                      <a16:creationId xmlns:a16="http://schemas.microsoft.com/office/drawing/2014/main" id="{8B5975A9-C57C-49F2-8DB4-FD103DD90BE1}"/>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4" name="Rechthoek 113">
                  <a:extLst>
                    <a:ext uri="{FF2B5EF4-FFF2-40B4-BE49-F238E27FC236}">
                      <a16:creationId xmlns:a16="http://schemas.microsoft.com/office/drawing/2014/main" id="{BE146A73-2106-482E-B046-5C5545BC9467}"/>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90" name="Groep 89">
              <a:extLst>
                <a:ext uri="{FF2B5EF4-FFF2-40B4-BE49-F238E27FC236}">
                  <a16:creationId xmlns:a16="http://schemas.microsoft.com/office/drawing/2014/main" id="{C321ED08-86EF-4592-B897-D1410337B567}"/>
                </a:ext>
              </a:extLst>
            </p:cNvPr>
            <p:cNvGrpSpPr/>
            <p:nvPr userDrawn="1"/>
          </p:nvGrpSpPr>
          <p:grpSpPr>
            <a:xfrm>
              <a:off x="-3314820" y="4363463"/>
              <a:ext cx="1381246" cy="835929"/>
              <a:chOff x="-3314820" y="3391746"/>
              <a:chExt cx="1381246" cy="835929"/>
            </a:xfrm>
          </p:grpSpPr>
          <p:sp>
            <p:nvSpPr>
              <p:cNvPr id="91" name="Rechthoek 90">
                <a:extLst>
                  <a:ext uri="{FF2B5EF4-FFF2-40B4-BE49-F238E27FC236}">
                    <a16:creationId xmlns:a16="http://schemas.microsoft.com/office/drawing/2014/main" id="{D971F2EE-B807-4DCF-B707-DE714686AC5D}"/>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2" name="Rechthoek 91">
                <a:extLst>
                  <a:ext uri="{FF2B5EF4-FFF2-40B4-BE49-F238E27FC236}">
                    <a16:creationId xmlns:a16="http://schemas.microsoft.com/office/drawing/2014/main" id="{54AECB3F-2F00-4FB1-9762-5C78810F9B43}"/>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3" name="Tekstvak 92">
                <a:extLst>
                  <a:ext uri="{FF2B5EF4-FFF2-40B4-BE49-F238E27FC236}">
                    <a16:creationId xmlns:a16="http://schemas.microsoft.com/office/drawing/2014/main" id="{C7D4D58A-0CA3-4F04-B06D-429C68D9A7C7}"/>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94" name="Vrije vorm: vorm 93">
                <a:extLst>
                  <a:ext uri="{FF2B5EF4-FFF2-40B4-BE49-F238E27FC236}">
                    <a16:creationId xmlns:a16="http://schemas.microsoft.com/office/drawing/2014/main" id="{C41EE67E-07D8-48C0-91A6-E7E257B87A0B}"/>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F7DA6E6D-EFE4-409F-828F-27074707088D}"/>
                  </a:ext>
                </a:extLst>
              </p:cNvPr>
              <p:cNvGrpSpPr/>
              <p:nvPr userDrawn="1"/>
            </p:nvGrpSpPr>
            <p:grpSpPr>
              <a:xfrm>
                <a:off x="-3243855" y="3446665"/>
                <a:ext cx="157453" cy="147831"/>
                <a:chOff x="-899320" y="3037554"/>
                <a:chExt cx="175977" cy="165227"/>
              </a:xfrm>
            </p:grpSpPr>
            <p:sp>
              <p:nvSpPr>
                <p:cNvPr id="97" name="Vrije vorm: vorm 96">
                  <a:extLst>
                    <a:ext uri="{FF2B5EF4-FFF2-40B4-BE49-F238E27FC236}">
                      <a16:creationId xmlns:a16="http://schemas.microsoft.com/office/drawing/2014/main" id="{524E7F9B-FBDA-486A-A963-A9AF2DF6545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98" name="Rechthoek: afgeronde hoeken 97">
                  <a:extLst>
                    <a:ext uri="{FF2B5EF4-FFF2-40B4-BE49-F238E27FC236}">
                      <a16:creationId xmlns:a16="http://schemas.microsoft.com/office/drawing/2014/main" id="{C589884A-EF97-4803-AE82-763B4BE50E9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9" name="Vrije vorm: vorm 98">
                  <a:extLst>
                    <a:ext uri="{FF2B5EF4-FFF2-40B4-BE49-F238E27FC236}">
                      <a16:creationId xmlns:a16="http://schemas.microsoft.com/office/drawing/2014/main" id="{DB0797BB-F197-4011-AB80-B24666FF45E4}"/>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96" name="Gelijkbenige driehoek 95">
                <a:extLst>
                  <a:ext uri="{FF2B5EF4-FFF2-40B4-BE49-F238E27FC236}">
                    <a16:creationId xmlns:a16="http://schemas.microsoft.com/office/drawing/2014/main" id="{1C86D5F1-C758-4145-A9E0-BBB4723AF023}"/>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16" name="- INSTRUCTIE">
            <a:extLst>
              <a:ext uri="{FF2B5EF4-FFF2-40B4-BE49-F238E27FC236}">
                <a16:creationId xmlns:a16="http://schemas.microsoft.com/office/drawing/2014/main" id="{319FE864-51DE-4697-BE22-D05F755866A2}"/>
              </a:ext>
            </a:extLst>
          </p:cNvPr>
          <p:cNvGrpSpPr/>
          <p:nvPr userDrawn="1"/>
        </p:nvGrpSpPr>
        <p:grpSpPr>
          <a:xfrm>
            <a:off x="12377595" y="0"/>
            <a:ext cx="3693386" cy="6540712"/>
            <a:chOff x="-3786437" y="0"/>
            <a:chExt cx="3693386" cy="6540712"/>
          </a:xfrm>
        </p:grpSpPr>
        <p:sp>
          <p:nvSpPr>
            <p:cNvPr id="17" name="Rechthoek 16">
              <a:extLst>
                <a:ext uri="{FF2B5EF4-FFF2-40B4-BE49-F238E27FC236}">
                  <a16:creationId xmlns:a16="http://schemas.microsoft.com/office/drawing/2014/main" id="{A584E333-C68F-41C8-B6C3-99347FCB5C51}"/>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9672B747-48AD-4ED5-8AC9-D60595A04A6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BBF7807A-EBA0-4780-8D41-01006CE2F4FD}"/>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BDA356E6-1170-4A75-BD47-0EFC0F0382D5}"/>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FD3B08F0-AF6C-44B9-8EF0-9490F3B583D1}"/>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F52F48C3-4DFF-450F-AB66-7A5B7A7BC0F7}"/>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F114A661-BCE1-4205-9DEC-DBD9D2EE87F2}"/>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BEEF44C8-26FA-4B5C-8AA7-0921C65D7238}"/>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1B1334E-BE9F-40A4-A35C-5A54EE314431}"/>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C8D6401E-1BC4-40E3-9E14-07E3E796E96C}"/>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8836590-53EB-4829-B502-0EEABE32ED76}"/>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0EDAEC51-859A-442D-9B45-85CE1C339C3C}"/>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4962A4F6-F9F6-432D-97FC-AED30EF62D35}"/>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BBC73FC2-236C-42EB-941A-3BF1B241987E}"/>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621BE7BD-B243-4A59-8778-A8015B12FBD0}"/>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A04368D7-045C-477D-AB4F-7CC226FBFC28}"/>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D21653A2-C26E-4060-84C6-EB8E44FA0049}"/>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293A02F8-B78F-465D-B432-F1C4564D8DD4}"/>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634DD95B-A8D4-4F5D-B76F-383CFA5CA5AD}"/>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A7906AA0-FC0F-4BA0-BE54-08AD06757E4A}"/>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29FE8868-FB70-421E-AA57-397E67DFF8A6}"/>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A23D4074-0400-4C02-95AF-BB0102A3364F}"/>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339F8EC-DEE9-48E6-A5B6-E22958F6F97D}"/>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DA4530E0-3EE2-4696-830A-948E26A86549}"/>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18BB4A0A-9B67-47EA-B7E9-477401D1B2EC}"/>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231130DD-9D06-4197-B8EE-150F580F3AD9}"/>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41BDF60A-2D8E-4F67-8AED-DE4727B48236}"/>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38F98125-1861-4086-83F7-7E9B6610230C}"/>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ACE83B2D-A7E9-43E8-B0AF-D79BF0298DAA}"/>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91027DB2-DB1A-4647-B4ED-58CF327CEC91}"/>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109F8614-B307-4A21-BEA8-D933C71206C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B8914335-A8F5-4B28-AA4D-76C3764BB13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552D6625-42D8-4B84-8B39-B44889654B20}"/>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B37AA06E-222A-4EB7-93F6-9AD2E91A7691}"/>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DCC77138-FAE4-45CF-93E2-DE3826FC83DB}"/>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4DD9AEB7-3298-4E3E-9C0A-AA743209E9A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78839DF9-175C-4D4F-9C1E-8180F059B05E}"/>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C37E12B1-D442-4C6B-8A82-E78BD8D72F4A}"/>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80020299-7DD8-4A29-B6EA-E02CE5E50F94}"/>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A481E4F3-59E8-4158-B389-FB969424EBAF}"/>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A9F8C2E2-E2B5-41CC-ACCC-805AFD725C61}"/>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0CF980E8-B03E-4BCD-9381-13F1D871238A}"/>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C41845A0-912D-443B-B62D-95033846C796}"/>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69A60A01-A49D-4D03-93E8-0E4D05F5621F}"/>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985F589-E0E8-4A7B-A247-9557E8966B76}"/>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A76BA92F-93EE-4CB5-B486-9106EA75DD9F}"/>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BE055877-E1B5-4B40-B257-D889B9F41EA6}"/>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D117AD-5154-4856-9C25-111024D967BB}"/>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F48A0B8C-9753-45DD-901A-D6D0179B726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FA13B7AF-0AE9-4BAC-B17F-B480BEF3C7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4715BD-6289-4E3C-836C-43E2EE9A6A42}"/>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CDD7479E-D53A-41CA-B02A-4E4E73A3389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E93A51E9-FFE5-4294-A66C-237661CA392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5764682-9BF3-4593-9FD6-FEA9997B4A6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E0B8E663-9A61-4322-8D02-E0ECB3BA406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4C71E5F4-883A-4543-B54C-186EA09B4269}"/>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D480D51-A744-40FF-8809-C62F27DD320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201976716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ppt_x"/>
                                          </p:val>
                                        </p:tav>
                                        <p:tav tm="100000">
                                          <p:val>
                                            <p:strVal val="#ppt_x"/>
                                          </p:val>
                                        </p:tav>
                                      </p:tavLst>
                                    </p:anim>
                                    <p:anim calcmode="lin" valueType="num">
                                      <p:cBhvr additive="base">
                                        <p:cTn id="12" dur="75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750" fill="hold"/>
                                        <p:tgtEl>
                                          <p:spTgt spid="13"/>
                                        </p:tgtEl>
                                        <p:attrNameLst>
                                          <p:attrName>ppt_x</p:attrName>
                                        </p:attrNameLst>
                                      </p:cBhvr>
                                      <p:tavLst>
                                        <p:tav tm="0">
                                          <p:val>
                                            <p:strVal val="#ppt_x"/>
                                          </p:val>
                                        </p:tav>
                                        <p:tav tm="100000">
                                          <p:val>
                                            <p:strVal val="#ppt_x"/>
                                          </p:val>
                                        </p:tav>
                                      </p:tavLst>
                                    </p:anim>
                                    <p:anim calcmode="lin" valueType="num">
                                      <p:cBhvr additive="base">
                                        <p:cTn id="16" dur="75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750" fill="hold"/>
                                        <p:tgtEl>
                                          <p:spTgt spid="12"/>
                                        </p:tgtEl>
                                        <p:attrNameLst>
                                          <p:attrName>ppt_x</p:attrName>
                                        </p:attrNameLst>
                                      </p:cBhvr>
                                      <p:tavLst>
                                        <p:tav tm="0">
                                          <p:val>
                                            <p:strVal val="#ppt_x"/>
                                          </p:val>
                                        </p:tav>
                                        <p:tav tm="100000">
                                          <p:val>
                                            <p:strVal val="#ppt_x"/>
                                          </p:val>
                                        </p:tav>
                                      </p:tavLst>
                                    </p:anim>
                                    <p:anim calcmode="lin" valueType="num">
                                      <p:cBhvr additive="base">
                                        <p:cTn id="20" dur="75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750" fill="hold"/>
                                        <p:tgtEl>
                                          <p:spTgt spid="9"/>
                                        </p:tgtEl>
                                        <p:attrNameLst>
                                          <p:attrName>ppt_x</p:attrName>
                                        </p:attrNameLst>
                                      </p:cBhvr>
                                      <p:tavLst>
                                        <p:tav tm="0">
                                          <p:val>
                                            <p:strVal val="#ppt_x"/>
                                          </p:val>
                                        </p:tav>
                                        <p:tav tm="100000">
                                          <p:val>
                                            <p:strVal val="#ppt_x"/>
                                          </p:val>
                                        </p:tav>
                                      </p:tavLst>
                                    </p:anim>
                                    <p:anim calcmode="lin" valueType="num">
                                      <p:cBhvr additive="base">
                                        <p:cTn id="24" dur="7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Lst>
  </p:timing>
  <p:extLst>
    <p:ext uri="{DCECCB84-F9BA-43D5-87BE-67443E8EF086}">
      <p15:sldGuideLst xmlns:p15="http://schemas.microsoft.com/office/powerpoint/2012/main"/>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Submenu -  Beeld [5x]">
    <p:bg>
      <p:bgPr>
        <a:solidFill>
          <a:schemeClr val="accent2"/>
        </a:solidFill>
        <a:effectLst/>
      </p:bgPr>
    </p:bg>
    <p:spTree>
      <p:nvGrpSpPr>
        <p:cNvPr id="1" name=""/>
        <p:cNvGrpSpPr/>
        <p:nvPr/>
      </p:nvGrpSpPr>
      <p:grpSpPr>
        <a:xfrm>
          <a:off x="0" y="0"/>
          <a:ext cx="0" cy="0"/>
          <a:chOff x="0" y="0"/>
          <a:chExt cx="0" cy="0"/>
        </a:xfrm>
      </p:grpSpPr>
      <p:grpSp>
        <p:nvGrpSpPr>
          <p:cNvPr id="21" name="- INSTRUCTIE">
            <a:extLst>
              <a:ext uri="{FF2B5EF4-FFF2-40B4-BE49-F238E27FC236}">
                <a16:creationId xmlns:a16="http://schemas.microsoft.com/office/drawing/2014/main" id="{E4B63C0F-8AF1-43E5-B11C-F5BF5577B006}"/>
              </a:ext>
            </a:extLst>
          </p:cNvPr>
          <p:cNvGrpSpPr/>
          <p:nvPr userDrawn="1"/>
        </p:nvGrpSpPr>
        <p:grpSpPr>
          <a:xfrm>
            <a:off x="-3786164" y="0"/>
            <a:ext cx="3693113" cy="6209710"/>
            <a:chOff x="-3786164" y="0"/>
            <a:chExt cx="3693113" cy="6209710"/>
          </a:xfrm>
        </p:grpSpPr>
        <p:sp>
          <p:nvSpPr>
            <p:cNvPr id="22" name="Rechthoek 21">
              <a:extLst>
                <a:ext uri="{FF2B5EF4-FFF2-40B4-BE49-F238E27FC236}">
                  <a16:creationId xmlns:a16="http://schemas.microsoft.com/office/drawing/2014/main" id="{84238EC5-E57A-46F2-99B9-5F4EB0F2ABFF}"/>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23" name="Rechthoek 22">
              <a:extLst>
                <a:ext uri="{FF2B5EF4-FFF2-40B4-BE49-F238E27FC236}">
                  <a16:creationId xmlns:a16="http://schemas.microsoft.com/office/drawing/2014/main" id="{3360436A-8002-4D9A-8379-FF8807906834}"/>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24" name="Ovaal 23">
              <a:extLst>
                <a:ext uri="{FF2B5EF4-FFF2-40B4-BE49-F238E27FC236}">
                  <a16:creationId xmlns:a16="http://schemas.microsoft.com/office/drawing/2014/main" id="{318C70AA-F47E-4D9E-B331-5CE0F51D73BB}"/>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5" name="Rechthoek 24">
              <a:extLst>
                <a:ext uri="{FF2B5EF4-FFF2-40B4-BE49-F238E27FC236}">
                  <a16:creationId xmlns:a16="http://schemas.microsoft.com/office/drawing/2014/main" id="{AE13DC31-C347-4C43-B950-BBE947649096}"/>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 name="Ovaal 25">
              <a:extLst>
                <a:ext uri="{FF2B5EF4-FFF2-40B4-BE49-F238E27FC236}">
                  <a16:creationId xmlns:a16="http://schemas.microsoft.com/office/drawing/2014/main" id="{DEF8FF20-3167-48E7-BCC1-E8C36FC3A53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7" name="Rechthoek 26">
              <a:extLst>
                <a:ext uri="{FF2B5EF4-FFF2-40B4-BE49-F238E27FC236}">
                  <a16:creationId xmlns:a16="http://schemas.microsoft.com/office/drawing/2014/main" id="{CE700C54-D5F2-4B1D-9152-D702D07D516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8" name="Rechthoek 27">
              <a:extLst>
                <a:ext uri="{FF2B5EF4-FFF2-40B4-BE49-F238E27FC236}">
                  <a16:creationId xmlns:a16="http://schemas.microsoft.com/office/drawing/2014/main" id="{E5C8C37E-2E95-4F6B-92EF-9908E4C13CD1}"/>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29" name="Ovaal 28">
              <a:extLst>
                <a:ext uri="{FF2B5EF4-FFF2-40B4-BE49-F238E27FC236}">
                  <a16:creationId xmlns:a16="http://schemas.microsoft.com/office/drawing/2014/main" id="{91ECEEE3-948A-43A4-A42D-EF5FCA5D152D}"/>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30" name="Rechthoek 29">
              <a:extLst>
                <a:ext uri="{FF2B5EF4-FFF2-40B4-BE49-F238E27FC236}">
                  <a16:creationId xmlns:a16="http://schemas.microsoft.com/office/drawing/2014/main" id="{F641000F-6E93-474B-8353-F25521C9A75C}"/>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31" name="ICOON_info">
              <a:extLst>
                <a:ext uri="{FF2B5EF4-FFF2-40B4-BE49-F238E27FC236}">
                  <a16:creationId xmlns:a16="http://schemas.microsoft.com/office/drawing/2014/main" id="{3BD489FC-205C-402B-A64E-E8BF4DE88EFA}"/>
                </a:ext>
              </a:extLst>
            </p:cNvPr>
            <p:cNvGrpSpPr/>
            <p:nvPr userDrawn="1"/>
          </p:nvGrpSpPr>
          <p:grpSpPr>
            <a:xfrm>
              <a:off x="-376736" y="5210661"/>
              <a:ext cx="283685" cy="283685"/>
              <a:chOff x="-510741" y="5913713"/>
              <a:chExt cx="267555" cy="267555"/>
            </a:xfrm>
          </p:grpSpPr>
          <p:sp>
            <p:nvSpPr>
              <p:cNvPr id="90" name="Ovaal 89">
                <a:extLst>
                  <a:ext uri="{FF2B5EF4-FFF2-40B4-BE49-F238E27FC236}">
                    <a16:creationId xmlns:a16="http://schemas.microsoft.com/office/drawing/2014/main" id="{7F2CA3D9-BF85-4465-96E1-32D3453465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91" name="Graphic 163" descr="Informatie">
                <a:extLst>
                  <a:ext uri="{FF2B5EF4-FFF2-40B4-BE49-F238E27FC236}">
                    <a16:creationId xmlns:a16="http://schemas.microsoft.com/office/drawing/2014/main" id="{81ACC369-6EC0-4A9D-8D65-902213671C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2" name="Groep 31">
              <a:extLst>
                <a:ext uri="{FF2B5EF4-FFF2-40B4-BE49-F238E27FC236}">
                  <a16:creationId xmlns:a16="http://schemas.microsoft.com/office/drawing/2014/main" id="{680EA0E9-A9D6-4379-8B62-560AFD48DA47}"/>
                </a:ext>
              </a:extLst>
            </p:cNvPr>
            <p:cNvGrpSpPr/>
            <p:nvPr userDrawn="1"/>
          </p:nvGrpSpPr>
          <p:grpSpPr>
            <a:xfrm>
              <a:off x="-938434" y="5519087"/>
              <a:ext cx="627798" cy="576693"/>
              <a:chOff x="-938434" y="4570310"/>
              <a:chExt cx="627798" cy="576693"/>
            </a:xfrm>
          </p:grpSpPr>
          <p:grpSp>
            <p:nvGrpSpPr>
              <p:cNvPr id="85" name="Inspireren">
                <a:extLst>
                  <a:ext uri="{FF2B5EF4-FFF2-40B4-BE49-F238E27FC236}">
                    <a16:creationId xmlns:a16="http://schemas.microsoft.com/office/drawing/2014/main" id="{72C84754-E304-4DAE-B950-D1EA1D88D34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87" name="Freeform 12">
                  <a:extLst>
                    <a:ext uri="{FF2B5EF4-FFF2-40B4-BE49-F238E27FC236}">
                      <a16:creationId xmlns:a16="http://schemas.microsoft.com/office/drawing/2014/main" id="{71A6D8A3-4434-485A-AAE9-981B35BE443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8" name="Freeform 13">
                  <a:extLst>
                    <a:ext uri="{FF2B5EF4-FFF2-40B4-BE49-F238E27FC236}">
                      <a16:creationId xmlns:a16="http://schemas.microsoft.com/office/drawing/2014/main" id="{5E98369E-3F6C-4AAB-8F33-835B640DAB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9" name="Freeform 14">
                  <a:extLst>
                    <a:ext uri="{FF2B5EF4-FFF2-40B4-BE49-F238E27FC236}">
                      <a16:creationId xmlns:a16="http://schemas.microsoft.com/office/drawing/2014/main" id="{4E202723-F789-4B11-B441-FA81AA661C86}"/>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86" name="Tekstvak 85">
                <a:extLst>
                  <a:ext uri="{FF2B5EF4-FFF2-40B4-BE49-F238E27FC236}">
                    <a16:creationId xmlns:a16="http://schemas.microsoft.com/office/drawing/2014/main" id="{1EF2E0BC-D508-45BD-8D71-1588DCAA55A5}"/>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33" name="Groep 32">
              <a:extLst>
                <a:ext uri="{FF2B5EF4-FFF2-40B4-BE49-F238E27FC236}">
                  <a16:creationId xmlns:a16="http://schemas.microsoft.com/office/drawing/2014/main" id="{BA27547B-E37E-492C-8F12-B494D8CF6B45}"/>
                </a:ext>
              </a:extLst>
            </p:cNvPr>
            <p:cNvGrpSpPr/>
            <p:nvPr userDrawn="1"/>
          </p:nvGrpSpPr>
          <p:grpSpPr>
            <a:xfrm>
              <a:off x="-3398401" y="1222628"/>
              <a:ext cx="491631" cy="410839"/>
              <a:chOff x="-3241990" y="1222628"/>
              <a:chExt cx="491631" cy="410839"/>
            </a:xfrm>
          </p:grpSpPr>
          <p:sp>
            <p:nvSpPr>
              <p:cNvPr id="72" name="Tekstvak 71">
                <a:extLst>
                  <a:ext uri="{FF2B5EF4-FFF2-40B4-BE49-F238E27FC236}">
                    <a16:creationId xmlns:a16="http://schemas.microsoft.com/office/drawing/2014/main" id="{9B1DF76F-B2FD-4697-AF82-D7FB6F657906}"/>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73" name="Groep 72">
                <a:extLst>
                  <a:ext uri="{FF2B5EF4-FFF2-40B4-BE49-F238E27FC236}">
                    <a16:creationId xmlns:a16="http://schemas.microsoft.com/office/drawing/2014/main" id="{E3F1B5DA-DBDA-420A-BC10-88B28BD720CD}"/>
                  </a:ext>
                </a:extLst>
              </p:cNvPr>
              <p:cNvGrpSpPr/>
              <p:nvPr userDrawn="1"/>
            </p:nvGrpSpPr>
            <p:grpSpPr>
              <a:xfrm>
                <a:off x="-3119153" y="1222628"/>
                <a:ext cx="245956" cy="246691"/>
                <a:chOff x="1314120" y="4794393"/>
                <a:chExt cx="1787447" cy="1792785"/>
              </a:xfrm>
            </p:grpSpPr>
            <p:grpSp>
              <p:nvGrpSpPr>
                <p:cNvPr id="74" name="Groep 73">
                  <a:extLst>
                    <a:ext uri="{FF2B5EF4-FFF2-40B4-BE49-F238E27FC236}">
                      <a16:creationId xmlns:a16="http://schemas.microsoft.com/office/drawing/2014/main" id="{F58FF47E-1273-4D82-815C-90092C71EF25}"/>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76" name="Groep 75">
                    <a:extLst>
                      <a:ext uri="{FF2B5EF4-FFF2-40B4-BE49-F238E27FC236}">
                        <a16:creationId xmlns:a16="http://schemas.microsoft.com/office/drawing/2014/main" id="{ADED62F9-D428-4CA8-9FBD-04AA8C72E20A}"/>
                      </a:ext>
                    </a:extLst>
                  </p:cNvPr>
                  <p:cNvGrpSpPr/>
                  <p:nvPr/>
                </p:nvGrpSpPr>
                <p:grpSpPr>
                  <a:xfrm>
                    <a:off x="1314120" y="4794393"/>
                    <a:ext cx="1787447" cy="1792785"/>
                    <a:chOff x="1314120" y="4794393"/>
                    <a:chExt cx="1787447" cy="1792785"/>
                  </a:xfrm>
                  <a:grpFill/>
                </p:grpSpPr>
                <p:sp>
                  <p:nvSpPr>
                    <p:cNvPr id="81" name="Vrije vorm: vorm 80">
                      <a:extLst>
                        <a:ext uri="{FF2B5EF4-FFF2-40B4-BE49-F238E27FC236}">
                          <a16:creationId xmlns:a16="http://schemas.microsoft.com/office/drawing/2014/main" id="{E608BF21-EFE5-4555-988C-539D647F7527}"/>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2" name="Vrije vorm: vorm 81">
                      <a:extLst>
                        <a:ext uri="{FF2B5EF4-FFF2-40B4-BE49-F238E27FC236}">
                          <a16:creationId xmlns:a16="http://schemas.microsoft.com/office/drawing/2014/main" id="{6407C40C-B6C8-49D4-897E-8237731727D9}"/>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3" name="Vrije vorm: vorm 82">
                      <a:extLst>
                        <a:ext uri="{FF2B5EF4-FFF2-40B4-BE49-F238E27FC236}">
                          <a16:creationId xmlns:a16="http://schemas.microsoft.com/office/drawing/2014/main" id="{B1D71C51-FA1F-471E-A709-D6051C5B677E}"/>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4" name="Vrije vorm: vorm 83">
                      <a:extLst>
                        <a:ext uri="{FF2B5EF4-FFF2-40B4-BE49-F238E27FC236}">
                          <a16:creationId xmlns:a16="http://schemas.microsoft.com/office/drawing/2014/main" id="{2768F1B9-AB08-43A4-8F55-40B1C7BA68D5}"/>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77" name="Groep 76">
                    <a:extLst>
                      <a:ext uri="{FF2B5EF4-FFF2-40B4-BE49-F238E27FC236}">
                        <a16:creationId xmlns:a16="http://schemas.microsoft.com/office/drawing/2014/main" id="{FF6564BB-6F36-4C61-A881-B5DDC0EFB5D4}"/>
                      </a:ext>
                    </a:extLst>
                  </p:cNvPr>
                  <p:cNvGrpSpPr/>
                  <p:nvPr/>
                </p:nvGrpSpPr>
                <p:grpSpPr>
                  <a:xfrm>
                    <a:off x="1544558" y="5023941"/>
                    <a:ext cx="1270519" cy="1329241"/>
                    <a:chOff x="1544558" y="5023941"/>
                    <a:chExt cx="1270519" cy="1329241"/>
                  </a:xfrm>
                  <a:grpFill/>
                </p:grpSpPr>
                <p:sp>
                  <p:nvSpPr>
                    <p:cNvPr id="78" name="Vrije vorm: vorm 77">
                      <a:extLst>
                        <a:ext uri="{FF2B5EF4-FFF2-40B4-BE49-F238E27FC236}">
                          <a16:creationId xmlns:a16="http://schemas.microsoft.com/office/drawing/2014/main" id="{9469CA43-26AE-43A3-855E-DF271BC215EA}"/>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79" name="Vrije vorm: vorm 78">
                      <a:extLst>
                        <a:ext uri="{FF2B5EF4-FFF2-40B4-BE49-F238E27FC236}">
                          <a16:creationId xmlns:a16="http://schemas.microsoft.com/office/drawing/2014/main" id="{45C87146-0D50-408A-B4C9-4CFF224EA40E}"/>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0" name="Vrije vorm: vorm 79">
                      <a:extLst>
                        <a:ext uri="{FF2B5EF4-FFF2-40B4-BE49-F238E27FC236}">
                          <a16:creationId xmlns:a16="http://schemas.microsoft.com/office/drawing/2014/main" id="{9776A68B-0919-46F5-9AEC-E80E35873008}"/>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75" name="Vrije vorm: vorm 74">
                  <a:extLst>
                    <a:ext uri="{FF2B5EF4-FFF2-40B4-BE49-F238E27FC236}">
                      <a16:creationId xmlns:a16="http://schemas.microsoft.com/office/drawing/2014/main" id="{C1A2602A-4856-4632-8D60-45AC78B067DC}"/>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34" name="Groep 33">
              <a:extLst>
                <a:ext uri="{FF2B5EF4-FFF2-40B4-BE49-F238E27FC236}">
                  <a16:creationId xmlns:a16="http://schemas.microsoft.com/office/drawing/2014/main" id="{8225B08A-DCEE-48F7-9DEE-A2908B4940B9}"/>
                </a:ext>
              </a:extLst>
            </p:cNvPr>
            <p:cNvGrpSpPr/>
            <p:nvPr userDrawn="1"/>
          </p:nvGrpSpPr>
          <p:grpSpPr>
            <a:xfrm>
              <a:off x="-3314820" y="3391746"/>
              <a:ext cx="1381246" cy="331361"/>
              <a:chOff x="-3314820" y="3391746"/>
              <a:chExt cx="1381246" cy="331361"/>
            </a:xfrm>
          </p:grpSpPr>
          <p:sp>
            <p:nvSpPr>
              <p:cNvPr id="63" name="Rechthoek 62">
                <a:extLst>
                  <a:ext uri="{FF2B5EF4-FFF2-40B4-BE49-F238E27FC236}">
                    <a16:creationId xmlns:a16="http://schemas.microsoft.com/office/drawing/2014/main" id="{88BD6900-DC02-4D32-B53C-F24BD19DFFE5}"/>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87FA791E-F8AF-4DF9-9D63-A95B6E5E2779}"/>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5" name="Tekstvak 64">
                <a:extLst>
                  <a:ext uri="{FF2B5EF4-FFF2-40B4-BE49-F238E27FC236}">
                    <a16:creationId xmlns:a16="http://schemas.microsoft.com/office/drawing/2014/main" id="{4A301A15-2C4F-4B63-BE54-9D7E1067EC00}"/>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66" name="Vrije vorm: vorm 65">
                <a:extLst>
                  <a:ext uri="{FF2B5EF4-FFF2-40B4-BE49-F238E27FC236}">
                    <a16:creationId xmlns:a16="http://schemas.microsoft.com/office/drawing/2014/main" id="{61831D3A-5B4F-4522-90B8-28D3C480117A}"/>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67" name="Groep 66">
                <a:extLst>
                  <a:ext uri="{FF2B5EF4-FFF2-40B4-BE49-F238E27FC236}">
                    <a16:creationId xmlns:a16="http://schemas.microsoft.com/office/drawing/2014/main" id="{F1C61E42-A53A-44B8-A6BA-0103BAA8589B}"/>
                  </a:ext>
                </a:extLst>
              </p:cNvPr>
              <p:cNvGrpSpPr/>
              <p:nvPr userDrawn="1"/>
            </p:nvGrpSpPr>
            <p:grpSpPr>
              <a:xfrm>
                <a:off x="-3243855" y="3446665"/>
                <a:ext cx="157453" cy="147831"/>
                <a:chOff x="-899320" y="3037554"/>
                <a:chExt cx="175977" cy="165227"/>
              </a:xfrm>
            </p:grpSpPr>
            <p:sp>
              <p:nvSpPr>
                <p:cNvPr id="69" name="Vrije vorm: vorm 68">
                  <a:extLst>
                    <a:ext uri="{FF2B5EF4-FFF2-40B4-BE49-F238E27FC236}">
                      <a16:creationId xmlns:a16="http://schemas.microsoft.com/office/drawing/2014/main" id="{BC4DEF5A-34E9-4D7C-BE73-E714BA0B2096}"/>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70" name="Rechthoek: afgeronde hoeken 69">
                  <a:extLst>
                    <a:ext uri="{FF2B5EF4-FFF2-40B4-BE49-F238E27FC236}">
                      <a16:creationId xmlns:a16="http://schemas.microsoft.com/office/drawing/2014/main" id="{A12095A3-512C-4469-A553-5FAC9FA7B85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1" name="Vrije vorm: vorm 70">
                  <a:extLst>
                    <a:ext uri="{FF2B5EF4-FFF2-40B4-BE49-F238E27FC236}">
                      <a16:creationId xmlns:a16="http://schemas.microsoft.com/office/drawing/2014/main" id="{752BED45-8C6B-4379-A81E-3568540C2953}"/>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68" name="Gelijkbenige driehoek 67">
                <a:extLst>
                  <a:ext uri="{FF2B5EF4-FFF2-40B4-BE49-F238E27FC236}">
                    <a16:creationId xmlns:a16="http://schemas.microsoft.com/office/drawing/2014/main" id="{309172D1-D8FC-4573-89C7-3B4E41042DF8}"/>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35" name="Ovaal 34">
              <a:extLst>
                <a:ext uri="{FF2B5EF4-FFF2-40B4-BE49-F238E27FC236}">
                  <a16:creationId xmlns:a16="http://schemas.microsoft.com/office/drawing/2014/main" id="{7C8A3721-EB00-489A-B601-4184DB1C9558}"/>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36" name="Rechthoek 35">
              <a:extLst>
                <a:ext uri="{FF2B5EF4-FFF2-40B4-BE49-F238E27FC236}">
                  <a16:creationId xmlns:a16="http://schemas.microsoft.com/office/drawing/2014/main" id="{12635582-A156-41DC-AB33-BC332C73FA0D}"/>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37" name="Groep 36">
              <a:extLst>
                <a:ext uri="{FF2B5EF4-FFF2-40B4-BE49-F238E27FC236}">
                  <a16:creationId xmlns:a16="http://schemas.microsoft.com/office/drawing/2014/main" id="{9E8EF9E6-5CB4-496B-8C7B-A312BB77368C}"/>
                </a:ext>
              </a:extLst>
            </p:cNvPr>
            <p:cNvGrpSpPr/>
            <p:nvPr userDrawn="1"/>
          </p:nvGrpSpPr>
          <p:grpSpPr>
            <a:xfrm>
              <a:off x="-3333646" y="4635104"/>
              <a:ext cx="2012897" cy="490702"/>
              <a:chOff x="12731803" y="3562552"/>
              <a:chExt cx="2012897" cy="490702"/>
            </a:xfrm>
          </p:grpSpPr>
          <p:sp>
            <p:nvSpPr>
              <p:cNvPr id="48" name="Rechthoek 47">
                <a:extLst>
                  <a:ext uri="{FF2B5EF4-FFF2-40B4-BE49-F238E27FC236}">
                    <a16:creationId xmlns:a16="http://schemas.microsoft.com/office/drawing/2014/main" id="{60453EB1-7BA4-40AB-8286-A106C5977280}"/>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 name="Rechthoek 48">
                <a:extLst>
                  <a:ext uri="{FF2B5EF4-FFF2-40B4-BE49-F238E27FC236}">
                    <a16:creationId xmlns:a16="http://schemas.microsoft.com/office/drawing/2014/main" id="{24399686-48FA-4DCA-9946-8554551E1B18}"/>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0" name="Tekstvak 49">
                <a:extLst>
                  <a:ext uri="{FF2B5EF4-FFF2-40B4-BE49-F238E27FC236}">
                    <a16:creationId xmlns:a16="http://schemas.microsoft.com/office/drawing/2014/main" id="{C7E20C6D-0139-44FA-BAAB-5812D3E922EC}"/>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51" name="Rechthoek 50">
                <a:extLst>
                  <a:ext uri="{FF2B5EF4-FFF2-40B4-BE49-F238E27FC236}">
                    <a16:creationId xmlns:a16="http://schemas.microsoft.com/office/drawing/2014/main" id="{071F6CDC-F513-444A-AF2D-788DBFC5F1A3}"/>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2" name="Rechthoek 51">
                <a:extLst>
                  <a:ext uri="{FF2B5EF4-FFF2-40B4-BE49-F238E27FC236}">
                    <a16:creationId xmlns:a16="http://schemas.microsoft.com/office/drawing/2014/main" id="{9F80BC51-53BA-40AA-814A-2766D22879B6}"/>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3" name="Rechthoek 52">
                <a:extLst>
                  <a:ext uri="{FF2B5EF4-FFF2-40B4-BE49-F238E27FC236}">
                    <a16:creationId xmlns:a16="http://schemas.microsoft.com/office/drawing/2014/main" id="{928E3765-AB4A-4362-BBBB-F3ED1822300D}"/>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4" name="Rechthoek 53">
                <a:extLst>
                  <a:ext uri="{FF2B5EF4-FFF2-40B4-BE49-F238E27FC236}">
                    <a16:creationId xmlns:a16="http://schemas.microsoft.com/office/drawing/2014/main" id="{2D4CE330-31E8-4B10-B25C-699C049B7F28}"/>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5" name="Rechthoek 54">
                <a:extLst>
                  <a:ext uri="{FF2B5EF4-FFF2-40B4-BE49-F238E27FC236}">
                    <a16:creationId xmlns:a16="http://schemas.microsoft.com/office/drawing/2014/main" id="{9C6FA41F-4BF5-4BE0-A0E7-D56525C723B9}"/>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6" name="Rechthoek 55">
                <a:extLst>
                  <a:ext uri="{FF2B5EF4-FFF2-40B4-BE49-F238E27FC236}">
                    <a16:creationId xmlns:a16="http://schemas.microsoft.com/office/drawing/2014/main" id="{CB37DD5B-DE35-431A-A81E-96F56D5EB4C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7" name="Rechthoek 56">
                <a:extLst>
                  <a:ext uri="{FF2B5EF4-FFF2-40B4-BE49-F238E27FC236}">
                    <a16:creationId xmlns:a16="http://schemas.microsoft.com/office/drawing/2014/main" id="{8E7546F0-C83E-42E9-92C3-C3FDDF713667}"/>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8" name="Rechthoek 57">
                <a:extLst>
                  <a:ext uri="{FF2B5EF4-FFF2-40B4-BE49-F238E27FC236}">
                    <a16:creationId xmlns:a16="http://schemas.microsoft.com/office/drawing/2014/main" id="{06D52478-66D1-439B-B115-3A42C75D2618}"/>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9" name="Rechthoek 58">
                <a:extLst>
                  <a:ext uri="{FF2B5EF4-FFF2-40B4-BE49-F238E27FC236}">
                    <a16:creationId xmlns:a16="http://schemas.microsoft.com/office/drawing/2014/main" id="{68F0870E-ADE8-49FD-AD55-C805B0C9F957}"/>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60" name="Groep 59">
                <a:extLst>
                  <a:ext uri="{FF2B5EF4-FFF2-40B4-BE49-F238E27FC236}">
                    <a16:creationId xmlns:a16="http://schemas.microsoft.com/office/drawing/2014/main" id="{86FB97F9-3AA6-467A-ACBD-D88A170C760B}"/>
                  </a:ext>
                </a:extLst>
              </p:cNvPr>
              <p:cNvGrpSpPr/>
              <p:nvPr userDrawn="1"/>
            </p:nvGrpSpPr>
            <p:grpSpPr>
              <a:xfrm>
                <a:off x="13580316" y="3865836"/>
                <a:ext cx="151508" cy="147961"/>
                <a:chOff x="13580316" y="3865836"/>
                <a:chExt cx="151508" cy="147961"/>
              </a:xfrm>
            </p:grpSpPr>
            <p:sp>
              <p:nvSpPr>
                <p:cNvPr id="61" name="Rechthoek 60">
                  <a:extLst>
                    <a:ext uri="{FF2B5EF4-FFF2-40B4-BE49-F238E27FC236}">
                      <a16:creationId xmlns:a16="http://schemas.microsoft.com/office/drawing/2014/main" id="{04FED92D-8867-4BE3-AA84-8455BD47650D}"/>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62" name="Rechthoek 61">
                  <a:extLst>
                    <a:ext uri="{FF2B5EF4-FFF2-40B4-BE49-F238E27FC236}">
                      <a16:creationId xmlns:a16="http://schemas.microsoft.com/office/drawing/2014/main" id="{8AD60293-18B1-453D-8F1C-F4B755353B9F}"/>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38" name="Groep 37">
              <a:extLst>
                <a:ext uri="{FF2B5EF4-FFF2-40B4-BE49-F238E27FC236}">
                  <a16:creationId xmlns:a16="http://schemas.microsoft.com/office/drawing/2014/main" id="{5714E822-23F8-41AD-829B-39FDCEBFE8B9}"/>
                </a:ext>
              </a:extLst>
            </p:cNvPr>
            <p:cNvGrpSpPr/>
            <p:nvPr userDrawn="1"/>
          </p:nvGrpSpPr>
          <p:grpSpPr>
            <a:xfrm>
              <a:off x="-3314820" y="4363463"/>
              <a:ext cx="1381246" cy="835929"/>
              <a:chOff x="-3314820" y="3391746"/>
              <a:chExt cx="1381246" cy="835929"/>
            </a:xfrm>
          </p:grpSpPr>
          <p:sp>
            <p:nvSpPr>
              <p:cNvPr id="39" name="Rechthoek 38">
                <a:extLst>
                  <a:ext uri="{FF2B5EF4-FFF2-40B4-BE49-F238E27FC236}">
                    <a16:creationId xmlns:a16="http://schemas.microsoft.com/office/drawing/2014/main" id="{93CDAB63-B20A-4B3E-802E-D15D3E7B3B43}"/>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1D5EA9F7-4803-4512-92AC-CDB4623CDFB0}"/>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Tekstvak 40">
                <a:extLst>
                  <a:ext uri="{FF2B5EF4-FFF2-40B4-BE49-F238E27FC236}">
                    <a16:creationId xmlns:a16="http://schemas.microsoft.com/office/drawing/2014/main" id="{C3B24AC8-CEB7-4A9C-BD4D-89A044B78B06}"/>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42" name="Vrije vorm: vorm 41">
                <a:extLst>
                  <a:ext uri="{FF2B5EF4-FFF2-40B4-BE49-F238E27FC236}">
                    <a16:creationId xmlns:a16="http://schemas.microsoft.com/office/drawing/2014/main" id="{06634AF5-AD4F-4549-B538-C4D5C06C5A31}"/>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6A86DE0B-905F-490A-A663-3BCB46D769D3}"/>
                  </a:ext>
                </a:extLst>
              </p:cNvPr>
              <p:cNvGrpSpPr/>
              <p:nvPr userDrawn="1"/>
            </p:nvGrpSpPr>
            <p:grpSpPr>
              <a:xfrm>
                <a:off x="-3243855" y="3446665"/>
                <a:ext cx="157453" cy="147831"/>
                <a:chOff x="-899320" y="3037554"/>
                <a:chExt cx="175977" cy="165227"/>
              </a:xfrm>
            </p:grpSpPr>
            <p:sp>
              <p:nvSpPr>
                <p:cNvPr id="45" name="Vrije vorm: vorm 44">
                  <a:extLst>
                    <a:ext uri="{FF2B5EF4-FFF2-40B4-BE49-F238E27FC236}">
                      <a16:creationId xmlns:a16="http://schemas.microsoft.com/office/drawing/2014/main" id="{11CC7C7D-0DEB-4813-A1C6-B0E7C2163BF3}"/>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46" name="Rechthoek: afgeronde hoeken 45">
                  <a:extLst>
                    <a:ext uri="{FF2B5EF4-FFF2-40B4-BE49-F238E27FC236}">
                      <a16:creationId xmlns:a16="http://schemas.microsoft.com/office/drawing/2014/main" id="{DB4BF630-ED14-4D39-A79E-47CC241E7FCC}"/>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7" name="Vrije vorm: vorm 46">
                  <a:extLst>
                    <a:ext uri="{FF2B5EF4-FFF2-40B4-BE49-F238E27FC236}">
                      <a16:creationId xmlns:a16="http://schemas.microsoft.com/office/drawing/2014/main" id="{78CD76A7-1590-4C56-9DDF-DA16737169DA}"/>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44" name="Gelijkbenige driehoek 43">
                <a:extLst>
                  <a:ext uri="{FF2B5EF4-FFF2-40B4-BE49-F238E27FC236}">
                    <a16:creationId xmlns:a16="http://schemas.microsoft.com/office/drawing/2014/main" id="{CB39E84D-ADE3-40FE-B4FB-ACA7B69D65B2}"/>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 beeld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BA2E694-120A-45EE-ACCA-EBAB0047D801}"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6" name="Tijdelijke aanduiding voor afbeelding 13">
            <a:extLst>
              <a:ext uri="{FF2B5EF4-FFF2-40B4-BE49-F238E27FC236}">
                <a16:creationId xmlns:a16="http://schemas.microsoft.com/office/drawing/2014/main" id="{9C63EF22-FACF-40AF-B97D-BAB56AFA8D3E}"/>
              </a:ext>
            </a:extLst>
          </p:cNvPr>
          <p:cNvSpPr>
            <a:spLocks noGrp="1"/>
          </p:cNvSpPr>
          <p:nvPr>
            <p:ph type="pic" sz="quarter" idx="19" hasCustomPrompt="1"/>
          </p:nvPr>
        </p:nvSpPr>
        <p:spPr>
          <a:xfrm>
            <a:off x="795219"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afbeelding 13">
            <a:extLst>
              <a:ext uri="{FF2B5EF4-FFF2-40B4-BE49-F238E27FC236}">
                <a16:creationId xmlns:a16="http://schemas.microsoft.com/office/drawing/2014/main" id="{D6647AB9-1B19-4D03-8695-44322833ED1D}"/>
              </a:ext>
            </a:extLst>
          </p:cNvPr>
          <p:cNvSpPr>
            <a:spLocks noGrp="1"/>
          </p:cNvSpPr>
          <p:nvPr>
            <p:ph type="pic" sz="quarter" idx="20" hasCustomPrompt="1"/>
          </p:nvPr>
        </p:nvSpPr>
        <p:spPr>
          <a:xfrm>
            <a:off x="3060017"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8" name="Tijdelijke aanduiding voor afbeelding 13">
            <a:extLst>
              <a:ext uri="{FF2B5EF4-FFF2-40B4-BE49-F238E27FC236}">
                <a16:creationId xmlns:a16="http://schemas.microsoft.com/office/drawing/2014/main" id="{30ED6AE8-1E3C-4335-9779-A42930D20253}"/>
              </a:ext>
            </a:extLst>
          </p:cNvPr>
          <p:cNvSpPr>
            <a:spLocks noGrp="1"/>
          </p:cNvSpPr>
          <p:nvPr>
            <p:ph type="pic" sz="quarter" idx="21" hasCustomPrompt="1"/>
          </p:nvPr>
        </p:nvSpPr>
        <p:spPr>
          <a:xfrm>
            <a:off x="5324815"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9" name="Tijdelijke aanduiding voor afbeelding 13">
            <a:extLst>
              <a:ext uri="{FF2B5EF4-FFF2-40B4-BE49-F238E27FC236}">
                <a16:creationId xmlns:a16="http://schemas.microsoft.com/office/drawing/2014/main" id="{9C401AB7-54EB-46EF-B3B7-43D9F5B3B73B}"/>
              </a:ext>
            </a:extLst>
          </p:cNvPr>
          <p:cNvSpPr>
            <a:spLocks noGrp="1"/>
          </p:cNvSpPr>
          <p:nvPr>
            <p:ph type="pic" sz="quarter" idx="22" hasCustomPrompt="1"/>
          </p:nvPr>
        </p:nvSpPr>
        <p:spPr>
          <a:xfrm>
            <a:off x="7589613" y="4594977"/>
            <a:ext cx="1534325" cy="1360991"/>
          </a:xfrm>
          <a:prstGeom prst="rect">
            <a:avLst/>
          </a:prstGeom>
          <a:noFill/>
        </p:spPr>
        <p:txBody>
          <a:bodyPr wrap="square" bIns="0" anchor="ctr" anchorCtr="0">
            <a:noAutofit/>
          </a:bodyPr>
          <a:lstStyle>
            <a:lvl1pPr marL="0" marR="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sz="1100">
                <a:solidFill>
                  <a:schemeClr val="bg1">
                    <a:lumMod val="50000"/>
                  </a:schemeClr>
                </a:solidFill>
              </a:defRPr>
            </a:lvl1pPr>
          </a:lstStyle>
          <a:p>
            <a:pPr marL="0" marR="0" lvl="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a:pPr>
            <a:r>
              <a:rPr lang="nl-NL" dirty="0"/>
              <a:t>Klik 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a:p>
            <a:endParaRPr lang="nl-NL" dirty="0"/>
          </a:p>
        </p:txBody>
      </p:sp>
      <p:sp>
        <p:nvSpPr>
          <p:cNvPr id="20" name="Tijdelijke aanduiding voor afbeelding 13">
            <a:extLst>
              <a:ext uri="{FF2B5EF4-FFF2-40B4-BE49-F238E27FC236}">
                <a16:creationId xmlns:a16="http://schemas.microsoft.com/office/drawing/2014/main" id="{1C669AA7-6B3D-41C7-8DA6-22AA2DA2C530}"/>
              </a:ext>
            </a:extLst>
          </p:cNvPr>
          <p:cNvSpPr>
            <a:spLocks noGrp="1"/>
          </p:cNvSpPr>
          <p:nvPr>
            <p:ph type="pic" sz="quarter" idx="23" hasCustomPrompt="1"/>
          </p:nvPr>
        </p:nvSpPr>
        <p:spPr>
          <a:xfrm>
            <a:off x="9854411"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241352085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750" fill="hold"/>
                                        <p:tgtEl>
                                          <p:spTgt spid="16"/>
                                        </p:tgtEl>
                                        <p:attrNameLst>
                                          <p:attrName>ppt_x</p:attrName>
                                        </p:attrNameLst>
                                      </p:cBhvr>
                                      <p:tavLst>
                                        <p:tav tm="0">
                                          <p:val>
                                            <p:strVal val="#ppt_x"/>
                                          </p:val>
                                        </p:tav>
                                        <p:tav tm="100000">
                                          <p:val>
                                            <p:strVal val="#ppt_x"/>
                                          </p:val>
                                        </p:tav>
                                      </p:tavLst>
                                    </p:anim>
                                    <p:anim calcmode="lin" valueType="num">
                                      <p:cBhvr additive="base">
                                        <p:cTn id="12" dur="7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750" fill="hold"/>
                                        <p:tgtEl>
                                          <p:spTgt spid="14"/>
                                        </p:tgtEl>
                                        <p:attrNameLst>
                                          <p:attrName>ppt_x</p:attrName>
                                        </p:attrNameLst>
                                      </p:cBhvr>
                                      <p:tavLst>
                                        <p:tav tm="0">
                                          <p:val>
                                            <p:strVal val="#ppt_x"/>
                                          </p:val>
                                        </p:tav>
                                        <p:tav tm="100000">
                                          <p:val>
                                            <p:strVal val="#ppt_x"/>
                                          </p:val>
                                        </p:tav>
                                      </p:tavLst>
                                    </p:anim>
                                    <p:anim calcmode="lin" valueType="num">
                                      <p:cBhvr additive="base">
                                        <p:cTn id="16" dur="75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750" fill="hold"/>
                                        <p:tgtEl>
                                          <p:spTgt spid="17"/>
                                        </p:tgtEl>
                                        <p:attrNameLst>
                                          <p:attrName>ppt_x</p:attrName>
                                        </p:attrNameLst>
                                      </p:cBhvr>
                                      <p:tavLst>
                                        <p:tav tm="0">
                                          <p:val>
                                            <p:strVal val="#ppt_x"/>
                                          </p:val>
                                        </p:tav>
                                        <p:tav tm="100000">
                                          <p:val>
                                            <p:strVal val="#ppt_x"/>
                                          </p:val>
                                        </p:tav>
                                      </p:tavLst>
                                    </p:anim>
                                    <p:anim calcmode="lin" valueType="num">
                                      <p:cBhvr additive="base">
                                        <p:cTn id="20" dur="75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750" fill="hold"/>
                                        <p:tgtEl>
                                          <p:spTgt spid="13"/>
                                        </p:tgtEl>
                                        <p:attrNameLst>
                                          <p:attrName>ppt_x</p:attrName>
                                        </p:attrNameLst>
                                      </p:cBhvr>
                                      <p:tavLst>
                                        <p:tav tm="0">
                                          <p:val>
                                            <p:strVal val="#ppt_x"/>
                                          </p:val>
                                        </p:tav>
                                        <p:tav tm="100000">
                                          <p:val>
                                            <p:strVal val="#ppt_x"/>
                                          </p:val>
                                        </p:tav>
                                      </p:tavLst>
                                    </p:anim>
                                    <p:anim calcmode="lin" valueType="num">
                                      <p:cBhvr additive="base">
                                        <p:cTn id="24" dur="75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750" fill="hold"/>
                                        <p:tgtEl>
                                          <p:spTgt spid="18"/>
                                        </p:tgtEl>
                                        <p:attrNameLst>
                                          <p:attrName>ppt_x</p:attrName>
                                        </p:attrNameLst>
                                      </p:cBhvr>
                                      <p:tavLst>
                                        <p:tav tm="0">
                                          <p:val>
                                            <p:strVal val="#ppt_x"/>
                                          </p:val>
                                        </p:tav>
                                        <p:tav tm="100000">
                                          <p:val>
                                            <p:strVal val="#ppt_x"/>
                                          </p:val>
                                        </p:tav>
                                      </p:tavLst>
                                    </p:anim>
                                    <p:anim calcmode="lin" valueType="num">
                                      <p:cBhvr additive="base">
                                        <p:cTn id="28" dur="75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750" fill="hold"/>
                                        <p:tgtEl>
                                          <p:spTgt spid="12"/>
                                        </p:tgtEl>
                                        <p:attrNameLst>
                                          <p:attrName>ppt_x</p:attrName>
                                        </p:attrNameLst>
                                      </p:cBhvr>
                                      <p:tavLst>
                                        <p:tav tm="0">
                                          <p:val>
                                            <p:strVal val="#ppt_x"/>
                                          </p:val>
                                        </p:tav>
                                        <p:tav tm="100000">
                                          <p:val>
                                            <p:strVal val="#ppt_x"/>
                                          </p:val>
                                        </p:tav>
                                      </p:tavLst>
                                    </p:anim>
                                    <p:anim calcmode="lin" valueType="num">
                                      <p:cBhvr additive="base">
                                        <p:cTn id="32" dur="75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4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750" fill="hold"/>
                                        <p:tgtEl>
                                          <p:spTgt spid="19"/>
                                        </p:tgtEl>
                                        <p:attrNameLst>
                                          <p:attrName>ppt_x</p:attrName>
                                        </p:attrNameLst>
                                      </p:cBhvr>
                                      <p:tavLst>
                                        <p:tav tm="0">
                                          <p:val>
                                            <p:strVal val="#ppt_x"/>
                                          </p:val>
                                        </p:tav>
                                        <p:tav tm="100000">
                                          <p:val>
                                            <p:strVal val="#ppt_x"/>
                                          </p:val>
                                        </p:tav>
                                      </p:tavLst>
                                    </p:anim>
                                    <p:anim calcmode="lin" valueType="num">
                                      <p:cBhvr additive="base">
                                        <p:cTn id="36" dur="75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750" fill="hold"/>
                                        <p:tgtEl>
                                          <p:spTgt spid="9"/>
                                        </p:tgtEl>
                                        <p:attrNameLst>
                                          <p:attrName>ppt_x</p:attrName>
                                        </p:attrNameLst>
                                      </p:cBhvr>
                                      <p:tavLst>
                                        <p:tav tm="0">
                                          <p:val>
                                            <p:strVal val="#ppt_x"/>
                                          </p:val>
                                        </p:tav>
                                        <p:tav tm="100000">
                                          <p:val>
                                            <p:strVal val="#ppt_x"/>
                                          </p:val>
                                        </p:tav>
                                      </p:tavLst>
                                    </p:anim>
                                    <p:anim calcmode="lin" valueType="num">
                                      <p:cBhvr additive="base">
                                        <p:cTn id="40" dur="75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750" fill="hold"/>
                                        <p:tgtEl>
                                          <p:spTgt spid="20"/>
                                        </p:tgtEl>
                                        <p:attrNameLst>
                                          <p:attrName>ppt_x</p:attrName>
                                        </p:attrNameLst>
                                      </p:cBhvr>
                                      <p:tavLst>
                                        <p:tav tm="0">
                                          <p:val>
                                            <p:strVal val="#ppt_x"/>
                                          </p:val>
                                        </p:tav>
                                        <p:tav tm="100000">
                                          <p:val>
                                            <p:strVal val="#ppt_x"/>
                                          </p:val>
                                        </p:tav>
                                      </p:tavLst>
                                    </p:anim>
                                    <p:anim calcmode="lin" valueType="num">
                                      <p:cBhvr additive="base">
                                        <p:cTn id="44" dur="7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p:bldP spid="18" grpId="0"/>
      <p:bldP spid="19" grpId="0"/>
      <p:bldP spid="20" grpId="0"/>
    </p:bldLst>
  </p:timing>
  <p:extLst>
    <p:ext uri="{DCECCB84-F9BA-43D5-87BE-67443E8EF086}">
      <p15:sldGuideLst xmlns:p15="http://schemas.microsoft.com/office/powerpoint/2012/main"/>
    </p:ext>
  </p:extLs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Hoofdstuk">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hoofdstuk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3918857"/>
            <a:ext cx="11101386" cy="2379709"/>
          </a:xfrm>
        </p:spPr>
        <p:txBody>
          <a:bodyPr/>
          <a:lstStyle>
            <a:lvl1pPr marL="0" indent="0">
              <a:buNone/>
              <a:defRPr sz="2000" b="0">
                <a:solidFill>
                  <a:schemeClr val="bg1"/>
                </a:solidFill>
              </a:defRPr>
            </a:lvl1pPr>
            <a:lvl2pPr marL="0" indent="0">
              <a:buNone/>
              <a:defRPr sz="2000">
                <a:solidFill>
                  <a:schemeClr val="bg1"/>
                </a:solidFill>
              </a:defRPr>
            </a:lvl2pPr>
            <a:lvl3pPr>
              <a:defRPr sz="2000">
                <a:solidFill>
                  <a:schemeClr val="bg1"/>
                </a:solidFill>
              </a:defRPr>
            </a:lvl3pPr>
            <a:lvl4pPr>
              <a:defRPr sz="2000">
                <a:solidFill>
                  <a:schemeClr val="bg1"/>
                </a:solidFill>
              </a:defRPr>
            </a:lvl4pPr>
            <a:lvl5pPr>
              <a:defRPr sz="2000" b="0">
                <a:solidFill>
                  <a:schemeClr val="bg1"/>
                </a:solidFill>
              </a:defRPr>
            </a:lvl5pPr>
            <a:lvl6pPr>
              <a:defRPr sz="2000">
                <a:solidFill>
                  <a:schemeClr val="bg1"/>
                </a:solidFill>
              </a:defRPr>
            </a:lvl6pPr>
            <a:lvl7pPr>
              <a:defRPr sz="2000">
                <a:solidFill>
                  <a:schemeClr val="bg1"/>
                </a:solidFill>
              </a:defRPr>
            </a:lvl7pPr>
            <a:lvl8pPr>
              <a:defRPr sz="2000">
                <a:solidFill>
                  <a:schemeClr val="bg1"/>
                </a:solidFill>
              </a:defRPr>
            </a:lvl8pPr>
            <a:lvl9pPr>
              <a:defRPr sz="2000">
                <a:solidFill>
                  <a:schemeClr val="bg1"/>
                </a:solidFill>
              </a:defRPr>
            </a:lvl9pPr>
          </a:lstStyle>
          <a:p>
            <a:pPr lvl="0"/>
            <a:r>
              <a:rPr lang="nl-NL"/>
              <a:t>Subtitel</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B3070AB-0F38-43BF-AE3D-CCD35BC7D6AC}"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Tree>
    <p:extLst>
      <p:ext uri="{BB962C8B-B14F-4D97-AF65-F5344CB8AC3E}">
        <p14:creationId xmlns:p14="http://schemas.microsoft.com/office/powerpoint/2010/main" val="1417146770"/>
      </p:ext>
    </p:extLst>
  </p:cSld>
  <p:clrMapOvr>
    <a:masterClrMapping/>
  </p:clrMapOvr>
  <p:transition spd="slow">
    <p:push dir="u"/>
  </p:transition>
  <p:extLst>
    <p:ext uri="{DCECCB84-F9BA-43D5-87BE-67443E8EF086}">
      <p15:sldGuideLst xmlns:p15="http://schemas.microsoft.com/office/powerpoint/2012/main"/>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Introductie [1x]">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BFDA1175-34E1-459E-ACF2-4E348A09A13E}"/>
              </a:ext>
            </a:extLst>
          </p:cNvPr>
          <p:cNvGrpSpPr/>
          <p:nvPr userDrawn="1"/>
        </p:nvGrpSpPr>
        <p:grpSpPr>
          <a:xfrm>
            <a:off x="12591897" y="-1"/>
            <a:ext cx="3693386" cy="7023101"/>
            <a:chOff x="12377595" y="-1"/>
            <a:chExt cx="3693386" cy="7023101"/>
          </a:xfrm>
        </p:grpSpPr>
        <p:sp>
          <p:nvSpPr>
            <p:cNvPr id="15" name="Rechthoek 14">
              <a:extLst>
                <a:ext uri="{FF2B5EF4-FFF2-40B4-BE49-F238E27FC236}">
                  <a16:creationId xmlns:a16="http://schemas.microsoft.com/office/drawing/2014/main" id="{927C2A30-6D5F-4F96-96B1-C31EF2380377}"/>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7" name="Ovaal 16">
              <a:extLst>
                <a:ext uri="{FF2B5EF4-FFF2-40B4-BE49-F238E27FC236}">
                  <a16:creationId xmlns:a16="http://schemas.microsoft.com/office/drawing/2014/main" id="{51C3B253-9054-4525-8751-80DF49D65FCE}"/>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8" name="Rechthoek 17">
              <a:extLst>
                <a:ext uri="{FF2B5EF4-FFF2-40B4-BE49-F238E27FC236}">
                  <a16:creationId xmlns:a16="http://schemas.microsoft.com/office/drawing/2014/main" id="{DA8AA08D-F60F-44F9-92B8-223369205B34}"/>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9" name="Ovaal 18">
              <a:extLst>
                <a:ext uri="{FF2B5EF4-FFF2-40B4-BE49-F238E27FC236}">
                  <a16:creationId xmlns:a16="http://schemas.microsoft.com/office/drawing/2014/main" id="{32FA3AFA-F07D-4F1E-8438-85725D8C52FF}"/>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BB4E153F-0976-477B-89B8-6B37CB5A4ED6}"/>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1" name="Ovaal 20">
              <a:extLst>
                <a:ext uri="{FF2B5EF4-FFF2-40B4-BE49-F238E27FC236}">
                  <a16:creationId xmlns:a16="http://schemas.microsoft.com/office/drawing/2014/main" id="{2F2FC2B7-6BAE-46FA-8205-F997D8B5B957}"/>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8D5A65B6-D9AF-43F5-8BF3-28FE4CB82C2E}"/>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3" name="Rechthoek 22">
              <a:extLst>
                <a:ext uri="{FF2B5EF4-FFF2-40B4-BE49-F238E27FC236}">
                  <a16:creationId xmlns:a16="http://schemas.microsoft.com/office/drawing/2014/main" id="{6F5D8BCD-2D3E-48FA-8EF8-3BB3B19D2B8E}"/>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7A415A90-BA06-4844-A2DE-FAAC2D77913B}"/>
                </a:ext>
              </a:extLst>
            </p:cNvPr>
            <p:cNvGrpSpPr/>
            <p:nvPr userDrawn="1"/>
          </p:nvGrpSpPr>
          <p:grpSpPr>
            <a:xfrm>
              <a:off x="13677941" y="3814409"/>
              <a:ext cx="1222990" cy="563933"/>
              <a:chOff x="-2485819" y="3399207"/>
              <a:chExt cx="1222990" cy="563933"/>
            </a:xfrm>
          </p:grpSpPr>
          <p:sp>
            <p:nvSpPr>
              <p:cNvPr id="66" name="Rechthoek 65">
                <a:extLst>
                  <a:ext uri="{FF2B5EF4-FFF2-40B4-BE49-F238E27FC236}">
                    <a16:creationId xmlns:a16="http://schemas.microsoft.com/office/drawing/2014/main" id="{DD0C04FC-AD89-48C7-B443-317C89046E3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48A5A4C1-E5E4-4D3E-BEA5-ECF9A959F8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8" name="Groep 67">
                <a:extLst>
                  <a:ext uri="{FF2B5EF4-FFF2-40B4-BE49-F238E27FC236}">
                    <a16:creationId xmlns:a16="http://schemas.microsoft.com/office/drawing/2014/main" id="{DDDB638F-ED5E-414D-9DC7-FC91D580199F}"/>
                  </a:ext>
                </a:extLst>
              </p:cNvPr>
              <p:cNvGrpSpPr/>
              <p:nvPr userDrawn="1"/>
            </p:nvGrpSpPr>
            <p:grpSpPr>
              <a:xfrm>
                <a:off x="-2403869" y="3460544"/>
                <a:ext cx="155951" cy="131922"/>
                <a:chOff x="12968836" y="3354170"/>
                <a:chExt cx="404806" cy="342433"/>
              </a:xfrm>
            </p:grpSpPr>
            <p:sp>
              <p:nvSpPr>
                <p:cNvPr id="81" name="Rechthoek: afgeronde hoeken 80">
                  <a:extLst>
                    <a:ext uri="{FF2B5EF4-FFF2-40B4-BE49-F238E27FC236}">
                      <a16:creationId xmlns:a16="http://schemas.microsoft.com/office/drawing/2014/main" id="{A193FD75-14A7-41EE-AC50-420A5DD5683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2" name="Rechthoek 81">
                  <a:extLst>
                    <a:ext uri="{FF2B5EF4-FFF2-40B4-BE49-F238E27FC236}">
                      <a16:creationId xmlns:a16="http://schemas.microsoft.com/office/drawing/2014/main" id="{9EE7C2BD-9176-4EBC-A9AF-9B8CC41C2E1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3" name="Rechthoek 82">
                  <a:extLst>
                    <a:ext uri="{FF2B5EF4-FFF2-40B4-BE49-F238E27FC236}">
                      <a16:creationId xmlns:a16="http://schemas.microsoft.com/office/drawing/2014/main" id="{40CD900D-5506-4B06-95DF-54C9F590F0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4" name="Rechthoek 83">
                  <a:extLst>
                    <a:ext uri="{FF2B5EF4-FFF2-40B4-BE49-F238E27FC236}">
                      <a16:creationId xmlns:a16="http://schemas.microsoft.com/office/drawing/2014/main" id="{3E6F399A-6BE1-4557-94D1-29D3456F329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5" name="Rechthoek 84">
                  <a:extLst>
                    <a:ext uri="{FF2B5EF4-FFF2-40B4-BE49-F238E27FC236}">
                      <a16:creationId xmlns:a16="http://schemas.microsoft.com/office/drawing/2014/main" id="{57D64309-7C23-4092-87C7-91FAEBE0092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6" name="Rechthoek 85">
                  <a:extLst>
                    <a:ext uri="{FF2B5EF4-FFF2-40B4-BE49-F238E27FC236}">
                      <a16:creationId xmlns:a16="http://schemas.microsoft.com/office/drawing/2014/main" id="{E7079475-FA54-4C96-88CF-6AC69EA14D3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9" name="Groep 68">
                <a:extLst>
                  <a:ext uri="{FF2B5EF4-FFF2-40B4-BE49-F238E27FC236}">
                    <a16:creationId xmlns:a16="http://schemas.microsoft.com/office/drawing/2014/main" id="{FDE58D03-C38E-4CC2-8E95-85A773F0D7EB}"/>
                  </a:ext>
                </a:extLst>
              </p:cNvPr>
              <p:cNvGrpSpPr/>
              <p:nvPr userDrawn="1"/>
            </p:nvGrpSpPr>
            <p:grpSpPr>
              <a:xfrm>
                <a:off x="-2423424" y="3690208"/>
                <a:ext cx="166739" cy="218963"/>
                <a:chOff x="12940828" y="3950597"/>
                <a:chExt cx="432813" cy="568367"/>
              </a:xfrm>
            </p:grpSpPr>
            <p:grpSp>
              <p:nvGrpSpPr>
                <p:cNvPr id="73" name="Groep 72">
                  <a:extLst>
                    <a:ext uri="{FF2B5EF4-FFF2-40B4-BE49-F238E27FC236}">
                      <a16:creationId xmlns:a16="http://schemas.microsoft.com/office/drawing/2014/main" id="{52F381B0-3840-4E8B-8D25-1E7A7AB06461}"/>
                    </a:ext>
                  </a:extLst>
                </p:cNvPr>
                <p:cNvGrpSpPr/>
                <p:nvPr userDrawn="1"/>
              </p:nvGrpSpPr>
              <p:grpSpPr>
                <a:xfrm>
                  <a:off x="13000382" y="4006891"/>
                  <a:ext cx="373259" cy="315747"/>
                  <a:chOff x="12968836" y="3354170"/>
                  <a:chExt cx="404806" cy="342433"/>
                </a:xfrm>
              </p:grpSpPr>
              <p:sp>
                <p:nvSpPr>
                  <p:cNvPr id="75" name="Rechthoek: afgeronde hoeken 74">
                    <a:extLst>
                      <a:ext uri="{FF2B5EF4-FFF2-40B4-BE49-F238E27FC236}">
                        <a16:creationId xmlns:a16="http://schemas.microsoft.com/office/drawing/2014/main" id="{728859C0-9B8F-44AF-8FD7-BFC9ACE725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B8BE133-B33A-4969-A040-9CD2DAA2A6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606D30F9-F49C-44C6-B71E-1A9CC88123D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4089193-B95B-4BC3-804B-BD758249377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9655C51-9C42-4522-9A2B-B5B0CC0D5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2E101CDF-F740-485D-9A06-F59E17A1E11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74" name="Boog 73">
                  <a:extLst>
                    <a:ext uri="{FF2B5EF4-FFF2-40B4-BE49-F238E27FC236}">
                      <a16:creationId xmlns:a16="http://schemas.microsoft.com/office/drawing/2014/main" id="{52977D05-283A-487B-A3F9-DE678B4005B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70" name="Tekstvak 69">
                <a:extLst>
                  <a:ext uri="{FF2B5EF4-FFF2-40B4-BE49-F238E27FC236}">
                    <a16:creationId xmlns:a16="http://schemas.microsoft.com/office/drawing/2014/main" id="{7A06B4A2-8F66-439A-A799-CAAB5EE9F2D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71" name="Tekstvak 70">
                <a:extLst>
                  <a:ext uri="{FF2B5EF4-FFF2-40B4-BE49-F238E27FC236}">
                    <a16:creationId xmlns:a16="http://schemas.microsoft.com/office/drawing/2014/main" id="{A4A83FEE-9BA9-40B3-992C-10559C3599C4}"/>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72" name="Vrije vorm: vorm 71">
                <a:extLst>
                  <a:ext uri="{FF2B5EF4-FFF2-40B4-BE49-F238E27FC236}">
                    <a16:creationId xmlns:a16="http://schemas.microsoft.com/office/drawing/2014/main" id="{0B070651-D882-4855-B7EE-FE06D3EB840A}"/>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3CFC3BEB-6D04-4B64-B207-B81AC905ADC6}"/>
                </a:ext>
              </a:extLst>
            </p:cNvPr>
            <p:cNvGrpSpPr/>
            <p:nvPr userDrawn="1"/>
          </p:nvGrpSpPr>
          <p:grpSpPr>
            <a:xfrm>
              <a:off x="12377595" y="6063404"/>
              <a:ext cx="3693386" cy="959696"/>
              <a:chOff x="-3786437" y="6163468"/>
              <a:chExt cx="3693386" cy="959696"/>
            </a:xfrm>
          </p:grpSpPr>
          <p:sp>
            <p:nvSpPr>
              <p:cNvPr id="56" name="Rechthoek 55">
                <a:extLst>
                  <a:ext uri="{FF2B5EF4-FFF2-40B4-BE49-F238E27FC236}">
                    <a16:creationId xmlns:a16="http://schemas.microsoft.com/office/drawing/2014/main" id="{D363FFDB-54DD-4EF1-B3D0-B6F2614DF33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7" name="ICOON_info">
                <a:extLst>
                  <a:ext uri="{FF2B5EF4-FFF2-40B4-BE49-F238E27FC236}">
                    <a16:creationId xmlns:a16="http://schemas.microsoft.com/office/drawing/2014/main" id="{7DD842D1-96A3-4EAD-BE75-60C8E6E16706}"/>
                  </a:ext>
                </a:extLst>
              </p:cNvPr>
              <p:cNvGrpSpPr/>
              <p:nvPr userDrawn="1"/>
            </p:nvGrpSpPr>
            <p:grpSpPr>
              <a:xfrm>
                <a:off x="-376736" y="6163468"/>
                <a:ext cx="283685" cy="283685"/>
                <a:chOff x="-510741" y="5913713"/>
                <a:chExt cx="267555" cy="267555"/>
              </a:xfrm>
            </p:grpSpPr>
            <p:sp>
              <p:nvSpPr>
                <p:cNvPr id="64" name="Ovaal 63">
                  <a:extLst>
                    <a:ext uri="{FF2B5EF4-FFF2-40B4-BE49-F238E27FC236}">
                      <a16:creationId xmlns:a16="http://schemas.microsoft.com/office/drawing/2014/main" id="{B7B72369-1EDD-4A2E-A248-4B4A8AB521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5" name="Graphic 163" descr="Informatie">
                  <a:extLst>
                    <a:ext uri="{FF2B5EF4-FFF2-40B4-BE49-F238E27FC236}">
                      <a16:creationId xmlns:a16="http://schemas.microsoft.com/office/drawing/2014/main" id="{436327FA-5F1C-408D-BDCF-A576CB9A140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8" name="Groep 57">
                <a:extLst>
                  <a:ext uri="{FF2B5EF4-FFF2-40B4-BE49-F238E27FC236}">
                    <a16:creationId xmlns:a16="http://schemas.microsoft.com/office/drawing/2014/main" id="{6D45D604-3F57-484D-B6DB-7F30BFDEF5F5}"/>
                  </a:ext>
                </a:extLst>
              </p:cNvPr>
              <p:cNvGrpSpPr/>
              <p:nvPr userDrawn="1"/>
            </p:nvGrpSpPr>
            <p:grpSpPr>
              <a:xfrm>
                <a:off x="-938434" y="6420818"/>
                <a:ext cx="627798" cy="576693"/>
                <a:chOff x="-938434" y="4570310"/>
                <a:chExt cx="627798" cy="576693"/>
              </a:xfrm>
            </p:grpSpPr>
            <p:grpSp>
              <p:nvGrpSpPr>
                <p:cNvPr id="59" name="Inspireren">
                  <a:extLst>
                    <a:ext uri="{FF2B5EF4-FFF2-40B4-BE49-F238E27FC236}">
                      <a16:creationId xmlns:a16="http://schemas.microsoft.com/office/drawing/2014/main" id="{11297951-CE3F-4784-90D1-75848C6D2B0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61" name="Freeform 12">
                    <a:extLst>
                      <a:ext uri="{FF2B5EF4-FFF2-40B4-BE49-F238E27FC236}">
                        <a16:creationId xmlns:a16="http://schemas.microsoft.com/office/drawing/2014/main" id="{D890CFF5-5FB3-475D-B38F-177A9AAE7D73}"/>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2" name="Freeform 13">
                    <a:extLst>
                      <a:ext uri="{FF2B5EF4-FFF2-40B4-BE49-F238E27FC236}">
                        <a16:creationId xmlns:a16="http://schemas.microsoft.com/office/drawing/2014/main" id="{8D073D70-3194-4319-9303-8941E183C74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3" name="Freeform 14">
                    <a:extLst>
                      <a:ext uri="{FF2B5EF4-FFF2-40B4-BE49-F238E27FC236}">
                        <a16:creationId xmlns:a16="http://schemas.microsoft.com/office/drawing/2014/main" id="{CC79F592-0400-47AB-9409-7E5B6702458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60" name="Tekstvak 59">
                  <a:extLst>
                    <a:ext uri="{FF2B5EF4-FFF2-40B4-BE49-F238E27FC236}">
                      <a16:creationId xmlns:a16="http://schemas.microsoft.com/office/drawing/2014/main" id="{E333CC64-89BA-4A7D-85D4-7B84317B090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9" name="Groep 28">
              <a:extLst>
                <a:ext uri="{FF2B5EF4-FFF2-40B4-BE49-F238E27FC236}">
                  <a16:creationId xmlns:a16="http://schemas.microsoft.com/office/drawing/2014/main" id="{8A2EB3BD-B342-49D4-A6B8-A71E0166B050}"/>
                </a:ext>
              </a:extLst>
            </p:cNvPr>
            <p:cNvGrpSpPr/>
            <p:nvPr userDrawn="1"/>
          </p:nvGrpSpPr>
          <p:grpSpPr>
            <a:xfrm>
              <a:off x="12796313" y="1561608"/>
              <a:ext cx="791775" cy="406485"/>
              <a:chOff x="-3565087" y="1409294"/>
              <a:chExt cx="627469" cy="322133"/>
            </a:xfrm>
          </p:grpSpPr>
          <p:grpSp>
            <p:nvGrpSpPr>
              <p:cNvPr id="50" name="Groep 49">
                <a:extLst>
                  <a:ext uri="{FF2B5EF4-FFF2-40B4-BE49-F238E27FC236}">
                    <a16:creationId xmlns:a16="http://schemas.microsoft.com/office/drawing/2014/main" id="{EB163A03-D0FB-4ED3-8AE2-E5D29C184201}"/>
                  </a:ext>
                </a:extLst>
              </p:cNvPr>
              <p:cNvGrpSpPr/>
              <p:nvPr userDrawn="1"/>
            </p:nvGrpSpPr>
            <p:grpSpPr>
              <a:xfrm>
                <a:off x="-3364916" y="1409294"/>
                <a:ext cx="225195" cy="195499"/>
                <a:chOff x="10307162" y="1361199"/>
                <a:chExt cx="2200275" cy="1914525"/>
              </a:xfrm>
            </p:grpSpPr>
            <p:sp>
              <p:nvSpPr>
                <p:cNvPr id="52" name="Vrije vorm: vorm 51">
                  <a:extLst>
                    <a:ext uri="{FF2B5EF4-FFF2-40B4-BE49-F238E27FC236}">
                      <a16:creationId xmlns:a16="http://schemas.microsoft.com/office/drawing/2014/main" id="{47540457-3819-469D-BB28-D97AF4EA94F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53" name="Groep 52">
                  <a:extLst>
                    <a:ext uri="{FF2B5EF4-FFF2-40B4-BE49-F238E27FC236}">
                      <a16:creationId xmlns:a16="http://schemas.microsoft.com/office/drawing/2014/main" id="{36131598-E9A3-4B7F-8C40-935D72B6818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54" name="Vrije vorm: vorm 53">
                    <a:extLst>
                      <a:ext uri="{FF2B5EF4-FFF2-40B4-BE49-F238E27FC236}">
                        <a16:creationId xmlns:a16="http://schemas.microsoft.com/office/drawing/2014/main" id="{58EB82B6-A028-4063-90CD-5DD437C6115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5" name="Vrije vorm: vorm 54">
                    <a:extLst>
                      <a:ext uri="{FF2B5EF4-FFF2-40B4-BE49-F238E27FC236}">
                        <a16:creationId xmlns:a16="http://schemas.microsoft.com/office/drawing/2014/main" id="{95947176-829B-4380-9ACD-81C010D9C209}"/>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51" name="Tekstvak 50">
                <a:extLst>
                  <a:ext uri="{FF2B5EF4-FFF2-40B4-BE49-F238E27FC236}">
                    <a16:creationId xmlns:a16="http://schemas.microsoft.com/office/drawing/2014/main" id="{99BFCA7D-7B10-43AB-BD8D-3026E0645879}"/>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30" name="Groep 29">
              <a:extLst>
                <a:ext uri="{FF2B5EF4-FFF2-40B4-BE49-F238E27FC236}">
                  <a16:creationId xmlns:a16="http://schemas.microsoft.com/office/drawing/2014/main" id="{26C2B5C7-AA30-4E72-9F70-91C6E48ADD0A}"/>
                </a:ext>
              </a:extLst>
            </p:cNvPr>
            <p:cNvGrpSpPr/>
            <p:nvPr userDrawn="1"/>
          </p:nvGrpSpPr>
          <p:grpSpPr>
            <a:xfrm>
              <a:off x="12809465" y="5500987"/>
              <a:ext cx="514284" cy="506545"/>
              <a:chOff x="12617641" y="3403239"/>
              <a:chExt cx="752963" cy="741634"/>
            </a:xfrm>
          </p:grpSpPr>
          <p:grpSp>
            <p:nvGrpSpPr>
              <p:cNvPr id="34" name="Groep 33">
                <a:extLst>
                  <a:ext uri="{FF2B5EF4-FFF2-40B4-BE49-F238E27FC236}">
                    <a16:creationId xmlns:a16="http://schemas.microsoft.com/office/drawing/2014/main" id="{D1FBDF0B-E840-455B-8641-F6B5B44FF97F}"/>
                  </a:ext>
                </a:extLst>
              </p:cNvPr>
              <p:cNvGrpSpPr/>
              <p:nvPr userDrawn="1"/>
            </p:nvGrpSpPr>
            <p:grpSpPr>
              <a:xfrm>
                <a:off x="12771530" y="3403239"/>
                <a:ext cx="467176" cy="448491"/>
                <a:chOff x="12782157" y="3403239"/>
                <a:chExt cx="467176" cy="448491"/>
              </a:xfrm>
            </p:grpSpPr>
            <p:grpSp>
              <p:nvGrpSpPr>
                <p:cNvPr id="37" name="Groep 36">
                  <a:extLst>
                    <a:ext uri="{FF2B5EF4-FFF2-40B4-BE49-F238E27FC236}">
                      <a16:creationId xmlns:a16="http://schemas.microsoft.com/office/drawing/2014/main" id="{46A41803-9F3D-4084-8DB5-772C5A152E01}"/>
                    </a:ext>
                  </a:extLst>
                </p:cNvPr>
                <p:cNvGrpSpPr/>
                <p:nvPr userDrawn="1"/>
              </p:nvGrpSpPr>
              <p:grpSpPr>
                <a:xfrm>
                  <a:off x="12782157" y="3403239"/>
                  <a:ext cx="412976" cy="396132"/>
                  <a:chOff x="13554906" y="3320109"/>
                  <a:chExt cx="443917" cy="425811"/>
                </a:xfrm>
              </p:grpSpPr>
              <p:grpSp>
                <p:nvGrpSpPr>
                  <p:cNvPr id="44" name="Groep 43">
                    <a:extLst>
                      <a:ext uri="{FF2B5EF4-FFF2-40B4-BE49-F238E27FC236}">
                        <a16:creationId xmlns:a16="http://schemas.microsoft.com/office/drawing/2014/main" id="{FE0119CD-03A2-4CA2-8EEA-60E57A370B20}"/>
                      </a:ext>
                    </a:extLst>
                  </p:cNvPr>
                  <p:cNvGrpSpPr/>
                  <p:nvPr userDrawn="1"/>
                </p:nvGrpSpPr>
                <p:grpSpPr>
                  <a:xfrm>
                    <a:off x="13554906" y="3320109"/>
                    <a:ext cx="443917" cy="425811"/>
                    <a:chOff x="12909684" y="1276143"/>
                    <a:chExt cx="443917" cy="425811"/>
                  </a:xfrm>
                </p:grpSpPr>
                <p:sp>
                  <p:nvSpPr>
                    <p:cNvPr id="47" name="Rechthoek 46">
                      <a:extLst>
                        <a:ext uri="{FF2B5EF4-FFF2-40B4-BE49-F238E27FC236}">
                          <a16:creationId xmlns:a16="http://schemas.microsoft.com/office/drawing/2014/main" id="{5142CBC3-64DF-4469-8A95-28999652890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4F92E13-F337-4027-B7D0-5D0F9FC1259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Ovaal 48">
                      <a:extLst>
                        <a:ext uri="{FF2B5EF4-FFF2-40B4-BE49-F238E27FC236}">
                          <a16:creationId xmlns:a16="http://schemas.microsoft.com/office/drawing/2014/main" id="{5F5349F7-823A-4E10-9066-890E93E9926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5" name="Afbeelding 44">
                    <a:extLst>
                      <a:ext uri="{FF2B5EF4-FFF2-40B4-BE49-F238E27FC236}">
                        <a16:creationId xmlns:a16="http://schemas.microsoft.com/office/drawing/2014/main" id="{71D62BD8-0557-4BBC-9749-3272218B7D9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6" name="Afbeelding 45">
                    <a:extLst>
                      <a:ext uri="{FF2B5EF4-FFF2-40B4-BE49-F238E27FC236}">
                        <a16:creationId xmlns:a16="http://schemas.microsoft.com/office/drawing/2014/main" id="{D8F73AD1-B1F6-4A8C-BE0E-7707F06F20C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8" name="Groep 37">
                  <a:extLst>
                    <a:ext uri="{FF2B5EF4-FFF2-40B4-BE49-F238E27FC236}">
                      <a16:creationId xmlns:a16="http://schemas.microsoft.com/office/drawing/2014/main" id="{85F49093-6A79-467C-A13E-1136E52B0EC4}"/>
                    </a:ext>
                  </a:extLst>
                </p:cNvPr>
                <p:cNvGrpSpPr/>
                <p:nvPr userDrawn="1"/>
              </p:nvGrpSpPr>
              <p:grpSpPr>
                <a:xfrm>
                  <a:off x="13103513" y="3705268"/>
                  <a:ext cx="145820" cy="146462"/>
                  <a:chOff x="13096169" y="3602278"/>
                  <a:chExt cx="145820" cy="146462"/>
                </a:xfrm>
              </p:grpSpPr>
              <p:sp>
                <p:nvSpPr>
                  <p:cNvPr id="42" name="Rechthoek 41">
                    <a:extLst>
                      <a:ext uri="{FF2B5EF4-FFF2-40B4-BE49-F238E27FC236}">
                        <a16:creationId xmlns:a16="http://schemas.microsoft.com/office/drawing/2014/main" id="{CCF7BA97-686C-4DD3-8E90-63E7A5614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ABE62B7D-F1A9-407E-BA16-5EDEABFF904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CB83E94B-201F-4043-A7BD-482868583753}"/>
                    </a:ext>
                  </a:extLst>
                </p:cNvPr>
                <p:cNvGrpSpPr/>
                <p:nvPr userDrawn="1"/>
              </p:nvGrpSpPr>
              <p:grpSpPr>
                <a:xfrm rot="10800000">
                  <a:off x="13061402" y="3665637"/>
                  <a:ext cx="145820" cy="146462"/>
                  <a:chOff x="13096169" y="3602278"/>
                  <a:chExt cx="145820" cy="146462"/>
                </a:xfrm>
              </p:grpSpPr>
              <p:sp>
                <p:nvSpPr>
                  <p:cNvPr id="40" name="Rechthoek 39">
                    <a:extLst>
                      <a:ext uri="{FF2B5EF4-FFF2-40B4-BE49-F238E27FC236}">
                        <a16:creationId xmlns:a16="http://schemas.microsoft.com/office/drawing/2014/main" id="{4414539C-0736-4C6D-A98D-B50A8E0D87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25FF9816-F97C-4ACE-B12A-9DB4B892D02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5" name="Rechthoek 34">
                <a:extLst>
                  <a:ext uri="{FF2B5EF4-FFF2-40B4-BE49-F238E27FC236}">
                    <a16:creationId xmlns:a16="http://schemas.microsoft.com/office/drawing/2014/main" id="{9A496F86-2FD4-48DD-BC2D-169CC5AD6C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6" name="Gelijkbenige driehoek 35">
                <a:extLst>
                  <a:ext uri="{FF2B5EF4-FFF2-40B4-BE49-F238E27FC236}">
                    <a16:creationId xmlns:a16="http://schemas.microsoft.com/office/drawing/2014/main" id="{0BEB06AA-C983-4B3E-83D4-9B489C65573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31" name="Ovaal 30">
              <a:extLst>
                <a:ext uri="{FF2B5EF4-FFF2-40B4-BE49-F238E27FC236}">
                  <a16:creationId xmlns:a16="http://schemas.microsoft.com/office/drawing/2014/main" id="{005A0146-90D2-46E2-A840-6EF6984D1084}"/>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32" name="Rechthoek 31">
              <a:extLst>
                <a:ext uri="{FF2B5EF4-FFF2-40B4-BE49-F238E27FC236}">
                  <a16:creationId xmlns:a16="http://schemas.microsoft.com/office/drawing/2014/main" id="{92E4104A-236E-40EF-AB87-D3B6BA34C71E}"/>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33" name="Rechthoek 32">
              <a:extLst>
                <a:ext uri="{FF2B5EF4-FFF2-40B4-BE49-F238E27FC236}">
                  <a16:creationId xmlns:a16="http://schemas.microsoft.com/office/drawing/2014/main" id="{4A951F93-F0E6-4312-AB93-27D3D82CB540}"/>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26" name="Tijdelijke aanduiding voor afbeelding 25">
            <a:extLst>
              <a:ext uri="{FF2B5EF4-FFF2-40B4-BE49-F238E27FC236}">
                <a16:creationId xmlns:a16="http://schemas.microsoft.com/office/drawing/2014/main" id="{9066ED4A-0165-46F5-987D-21C25B742B7B}"/>
              </a:ext>
            </a:extLst>
          </p:cNvPr>
          <p:cNvSpPr>
            <a:spLocks noGrp="1"/>
          </p:cNvSpPr>
          <p:nvPr userDrawn="1">
            <p:ph type="pic" sz="quarter" idx="17" hasCustomPrompt="1"/>
          </p:nvPr>
        </p:nvSpPr>
        <p:spPr>
          <a:xfrm>
            <a:off x="0" y="0"/>
            <a:ext cx="13023648" cy="6858000"/>
          </a:xfrm>
          <a:custGeom>
            <a:avLst/>
            <a:gdLst>
              <a:gd name="connsiteX0" fmla="*/ 0 w 13023648"/>
              <a:gd name="connsiteY0" fmla="*/ 0 h 6858000"/>
              <a:gd name="connsiteX1" fmla="*/ 12191999 w 13023648"/>
              <a:gd name="connsiteY1" fmla="*/ 0 h 6858000"/>
              <a:gd name="connsiteX2" fmla="*/ 12191999 w 13023648"/>
              <a:gd name="connsiteY2" fmla="*/ 5232201 h 6858000"/>
              <a:gd name="connsiteX3" fmla="*/ 12752185 w 13023648"/>
              <a:gd name="connsiteY3" fmla="*/ 5232201 h 6858000"/>
              <a:gd name="connsiteX4" fmla="*/ 13023648 w 13023648"/>
              <a:gd name="connsiteY4" fmla="*/ 5503664 h 6858000"/>
              <a:gd name="connsiteX5" fmla="*/ 13023647 w 13023648"/>
              <a:gd name="connsiteY5" fmla="*/ 5503664 h 6858000"/>
              <a:gd name="connsiteX6" fmla="*/ 12752184 w 13023648"/>
              <a:gd name="connsiteY6" fmla="*/ 5775127 h 6858000"/>
              <a:gd name="connsiteX7" fmla="*/ 12191999 w 13023648"/>
              <a:gd name="connsiteY7" fmla="*/ 5775127 h 6858000"/>
              <a:gd name="connsiteX8" fmla="*/ 12191999 w 13023648"/>
              <a:gd name="connsiteY8" fmla="*/ 6858000 h 6858000"/>
              <a:gd name="connsiteX9" fmla="*/ 0 w 13023648"/>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23648" h="6858000">
                <a:moveTo>
                  <a:pt x="0" y="0"/>
                </a:moveTo>
                <a:lnTo>
                  <a:pt x="12191999" y="0"/>
                </a:lnTo>
                <a:lnTo>
                  <a:pt x="12191999" y="5232201"/>
                </a:lnTo>
                <a:lnTo>
                  <a:pt x="12752185" y="5232201"/>
                </a:lnTo>
                <a:cubicBezTo>
                  <a:pt x="12902110" y="5232201"/>
                  <a:pt x="13023648" y="5353739"/>
                  <a:pt x="13023648" y="5503664"/>
                </a:cubicBezTo>
                <a:lnTo>
                  <a:pt x="13023647" y="5503664"/>
                </a:lnTo>
                <a:cubicBezTo>
                  <a:pt x="13023647" y="5653589"/>
                  <a:pt x="12902109" y="5775127"/>
                  <a:pt x="12752184" y="5775127"/>
                </a:cubicBezTo>
                <a:lnTo>
                  <a:pt x="12191999" y="5775127"/>
                </a:lnTo>
                <a:lnTo>
                  <a:pt x="12191999" y="6858000"/>
                </a:lnTo>
                <a:lnTo>
                  <a:pt x="0" y="6858000"/>
                </a:lnTo>
                <a:close/>
              </a:path>
            </a:pathLst>
          </a:custGeom>
          <a:solidFill>
            <a:schemeClr val="bg1">
              <a:lumMod val="9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a:t>Klik op onderstaand icon</a:t>
            </a:r>
            <a:br>
              <a:rPr lang="nl-NL"/>
            </a:br>
            <a:r>
              <a:rPr lang="nl-NL"/>
              <a:t>om een afbeelding in te voegen</a:t>
            </a:r>
            <a:endParaRPr lang="nl-NL" dirty="0"/>
          </a:p>
        </p:txBody>
      </p:sp>
      <p:sp>
        <p:nvSpPr>
          <p:cNvPr id="24" name="Tijdelijke aanduiding voor afbeelding 23">
            <a:extLst>
              <a:ext uri="{FF2B5EF4-FFF2-40B4-BE49-F238E27FC236}">
                <a16:creationId xmlns:a16="http://schemas.microsoft.com/office/drawing/2014/main" id="{184ADAAC-C3A5-4304-92CD-C6685E4843DF}"/>
              </a:ext>
            </a:extLst>
          </p:cNvPr>
          <p:cNvSpPr>
            <a:spLocks noGrp="1"/>
          </p:cNvSpPr>
          <p:nvPr userDrawn="1">
            <p:ph type="pic" sz="quarter" idx="16" hasCustomPrompt="1"/>
          </p:nvPr>
        </p:nvSpPr>
        <p:spPr>
          <a:xfrm>
            <a:off x="1" y="0"/>
            <a:ext cx="12752185" cy="6858000"/>
          </a:xfrm>
          <a:custGeom>
            <a:avLst/>
            <a:gdLst>
              <a:gd name="connsiteX0" fmla="*/ 0 w 12752185"/>
              <a:gd name="connsiteY0" fmla="*/ 0 h 6858000"/>
              <a:gd name="connsiteX1" fmla="*/ 12191999 w 12752185"/>
              <a:gd name="connsiteY1" fmla="*/ 0 h 6858000"/>
              <a:gd name="connsiteX2" fmla="*/ 12191999 w 12752185"/>
              <a:gd name="connsiteY2" fmla="*/ 5759450 h 6858000"/>
              <a:gd name="connsiteX3" fmla="*/ 12477547 w 12752185"/>
              <a:gd name="connsiteY3" fmla="*/ 5759450 h 6858000"/>
              <a:gd name="connsiteX4" fmla="*/ 12752185 w 12752185"/>
              <a:gd name="connsiteY4" fmla="*/ 6034088 h 6858000"/>
              <a:gd name="connsiteX5" fmla="*/ 12752184 w 12752185"/>
              <a:gd name="connsiteY5" fmla="*/ 6034088 h 6858000"/>
              <a:gd name="connsiteX6" fmla="*/ 12477546 w 12752185"/>
              <a:gd name="connsiteY6" fmla="*/ 6308726 h 6858000"/>
              <a:gd name="connsiteX7" fmla="*/ 12192004 w 12752185"/>
              <a:gd name="connsiteY7" fmla="*/ 6308726 h 6858000"/>
              <a:gd name="connsiteX8" fmla="*/ 12191999 w 12752185"/>
              <a:gd name="connsiteY8" fmla="*/ 6308726 h 6858000"/>
              <a:gd name="connsiteX9" fmla="*/ 12191999 w 12752185"/>
              <a:gd name="connsiteY9" fmla="*/ 6858000 h 6858000"/>
              <a:gd name="connsiteX10" fmla="*/ 0 w 12752185"/>
              <a:gd name="connsiteY1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2185" h="6858000">
                <a:moveTo>
                  <a:pt x="0" y="0"/>
                </a:moveTo>
                <a:lnTo>
                  <a:pt x="12191999" y="0"/>
                </a:lnTo>
                <a:lnTo>
                  <a:pt x="12191999" y="5759450"/>
                </a:lnTo>
                <a:lnTo>
                  <a:pt x="12477547" y="5759450"/>
                </a:lnTo>
                <a:cubicBezTo>
                  <a:pt x="12629225" y="5759450"/>
                  <a:pt x="12752185" y="5882410"/>
                  <a:pt x="12752185" y="6034088"/>
                </a:cubicBezTo>
                <a:lnTo>
                  <a:pt x="12752184" y="6034088"/>
                </a:lnTo>
                <a:cubicBezTo>
                  <a:pt x="12752184" y="6185766"/>
                  <a:pt x="12629224" y="6308726"/>
                  <a:pt x="12477546" y="6308726"/>
                </a:cubicBezTo>
                <a:lnTo>
                  <a:pt x="12192004" y="6308726"/>
                </a:lnTo>
                <a:lnTo>
                  <a:pt x="12191999" y="6308726"/>
                </a:lnTo>
                <a:lnTo>
                  <a:pt x="12191999" y="6858000"/>
                </a:lnTo>
                <a:lnTo>
                  <a:pt x="0" y="6858000"/>
                </a:lnTo>
                <a:close/>
              </a:path>
            </a:pathLst>
          </a:custGeom>
          <a:solidFill>
            <a:schemeClr val="bg1">
              <a:lumMod val="8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Klik op onderstaand icon</a:t>
            </a:r>
            <a:br>
              <a:rPr lang="nl-NL" dirty="0"/>
            </a:br>
            <a:r>
              <a:rPr lang="nl-NL" dirty="0"/>
              <a:t>om een afbeelding in te voegen</a:t>
            </a:r>
          </a:p>
        </p:txBody>
      </p:sp>
      <p:sp>
        <p:nvSpPr>
          <p:cNvPr id="14" name="Tijdelijke aanduiding voor afbeelding 13">
            <a:extLst>
              <a:ext uri="{FF2B5EF4-FFF2-40B4-BE49-F238E27FC236}">
                <a16:creationId xmlns:a16="http://schemas.microsoft.com/office/drawing/2014/main" id="{6CD4DFED-7561-4B86-98D4-CB0CDF44DEAD}"/>
              </a:ext>
            </a:extLst>
          </p:cNvPr>
          <p:cNvSpPr>
            <a:spLocks noGrp="1"/>
          </p:cNvSpPr>
          <p:nvPr userDrawn="1">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lIns="6660000" rIns="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9" name="Tijdelijke aanduiding voor tekst 88">
            <a:extLst>
              <a:ext uri="{FF2B5EF4-FFF2-40B4-BE49-F238E27FC236}">
                <a16:creationId xmlns:a16="http://schemas.microsoft.com/office/drawing/2014/main" id="{95DEA765-403B-453B-8D53-8E796E459C2D}"/>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[1x]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19138"/>
            <a:ext cx="3103506" cy="709102"/>
          </a:xfrm>
        </p:spPr>
        <p:txBody>
          <a:bodyPr/>
          <a:lstStyle>
            <a:lvl1pPr>
              <a:defRPr>
                <a:solidFill>
                  <a:schemeClr val="bg1"/>
                </a:solidFill>
              </a:defRPr>
            </a:lvl1pPr>
          </a:lstStyle>
          <a:p>
            <a:r>
              <a:rPr lang="nl-NL"/>
              <a:t>Naam </a:t>
            </a:r>
            <a:br>
              <a:rPr lang="nl-NL"/>
            </a:br>
            <a:r>
              <a:rPr lang="nl-NL"/>
              <a:t>+ achternaam</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30A935EB-8DE5-48E7-B3C4-0E30D0C52438}"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2" name="tekst">
            <a:extLst>
              <a:ext uri="{FF2B5EF4-FFF2-40B4-BE49-F238E27FC236}">
                <a16:creationId xmlns:a16="http://schemas.microsoft.com/office/drawing/2014/main" id="{35F51B26-035B-45D4-9E4C-150A9963C189}"/>
              </a:ext>
            </a:extLst>
          </p:cNvPr>
          <p:cNvSpPr>
            <a:spLocks noGrp="1"/>
          </p:cNvSpPr>
          <p:nvPr userDrawn="1">
            <p:ph type="body" sz="quarter" idx="13" hasCustomPrompt="1"/>
          </p:nvPr>
        </p:nvSpPr>
        <p:spPr>
          <a:xfrm>
            <a:off x="547689" y="1593341"/>
            <a:ext cx="3099959" cy="557466"/>
          </a:xfrm>
        </p:spPr>
        <p:txBody>
          <a:bodyPr/>
          <a:lstStyle>
            <a:lvl1pPr marL="0" indent="0">
              <a:lnSpc>
                <a:spcPct val="100000"/>
              </a:lnSpc>
              <a:spcBef>
                <a:spcPts val="0"/>
              </a:spcBef>
              <a:buNone/>
              <a:defRPr sz="2000">
                <a:solidFill>
                  <a:schemeClr val="bg1"/>
                </a:solidFill>
              </a:defRPr>
            </a:lvl1pPr>
            <a:lvl2pPr marL="0" indent="0">
              <a:buNone/>
              <a:defRPr sz="1600" b="0" i="0">
                <a:solidFill>
                  <a:schemeClr val="bg1"/>
                </a:solidFill>
              </a:defRPr>
            </a:lvl2pPr>
            <a:lvl3pPr marL="0" indent="0">
              <a:buFont typeface="Arial" panose="020B0604020202020204" pitchFamily="34" charset="0"/>
              <a:buNone/>
              <a:defRPr sz="1600" b="0" i="0">
                <a:solidFill>
                  <a:schemeClr val="bg1"/>
                </a:solidFill>
              </a:defRPr>
            </a:lvl3pPr>
            <a:lvl4pPr marL="0" indent="0">
              <a:buFont typeface="Arial" panose="020B0604020202020204" pitchFamily="34" charset="0"/>
              <a:buNone/>
              <a:defRPr sz="1600" b="0" i="0">
                <a:solidFill>
                  <a:schemeClr val="bg1"/>
                </a:solidFill>
              </a:defRPr>
            </a:lvl4pPr>
            <a:lvl5pPr marL="0" indent="0">
              <a:buFont typeface="Arial" panose="020B0604020202020204" pitchFamily="34" charset="0"/>
              <a:buNone/>
              <a:defRPr sz="1600" b="0" i="0">
                <a:solidFill>
                  <a:schemeClr val="bg1"/>
                </a:solidFill>
              </a:defRPr>
            </a:lvl5pPr>
            <a:lvl6pPr marL="0" indent="0">
              <a:buFont typeface="Arial" panose="020B0604020202020204" pitchFamily="34" charset="0"/>
              <a:buNone/>
              <a:defRPr sz="1600" b="0" i="0">
                <a:solidFill>
                  <a:schemeClr val="bg1"/>
                </a:solidFill>
              </a:defRPr>
            </a:lvl6pPr>
            <a:lvl7pPr marL="0" indent="0">
              <a:buFont typeface="Arial" panose="020B0604020202020204" pitchFamily="34" charset="0"/>
              <a:buNone/>
              <a:defRPr sz="1600" b="0" i="0">
                <a:solidFill>
                  <a:schemeClr val="bg1"/>
                </a:solidFill>
              </a:defRPr>
            </a:lvl7pPr>
            <a:lvl8pPr marL="0" indent="0">
              <a:buFont typeface="Arial" panose="020B0604020202020204" pitchFamily="34" charset="0"/>
              <a:buNone/>
              <a:defRPr sz="1600" b="0" i="0">
                <a:solidFill>
                  <a:schemeClr val="bg1"/>
                </a:solidFill>
              </a:defRPr>
            </a:lvl8pPr>
            <a:lvl9pPr marL="0" indent="0">
              <a:buFont typeface="Arial" panose="020B0604020202020204" pitchFamily="34" charset="0"/>
              <a:buNone/>
              <a:defRPr sz="1600" b="0" i="0">
                <a:solidFill>
                  <a:schemeClr val="bg1"/>
                </a:solidFill>
              </a:defRPr>
            </a:lvl9pPr>
          </a:lstStyle>
          <a:p>
            <a:pPr lvl="0"/>
            <a:r>
              <a:rPr lang="nl-NL"/>
              <a:t>Functie</a:t>
            </a:r>
            <a:br>
              <a:rPr lang="nl-NL"/>
            </a:br>
            <a:r>
              <a:rPr lang="nl-NL"/>
              <a:t>(max. 2lines)</a:t>
            </a:r>
            <a:endParaRPr lang="nl-NL" dirty="0"/>
          </a:p>
        </p:txBody>
      </p:sp>
      <p:sp>
        <p:nvSpPr>
          <p:cNvPr id="28" name="tekst">
            <a:extLst>
              <a:ext uri="{FF2B5EF4-FFF2-40B4-BE49-F238E27FC236}">
                <a16:creationId xmlns:a16="http://schemas.microsoft.com/office/drawing/2014/main" id="{57BE6FF1-07C5-4879-8583-F614F9ED3A07}"/>
              </a:ext>
            </a:extLst>
          </p:cNvPr>
          <p:cNvSpPr>
            <a:spLocks noGrp="1"/>
          </p:cNvSpPr>
          <p:nvPr userDrawn="1">
            <p:ph type="body" sz="quarter" idx="18" hasCustomPrompt="1"/>
          </p:nvPr>
        </p:nvSpPr>
        <p:spPr>
          <a:xfrm>
            <a:off x="547690" y="2590800"/>
            <a:ext cx="3090804" cy="3717925"/>
          </a:xfrm>
        </p:spPr>
        <p:txBody>
          <a:bodyPr anchor="b" anchorCtr="0"/>
          <a:lstStyle>
            <a:lvl1pPr marL="0" indent="0">
              <a:buNone/>
              <a:defRPr sz="1800" b="0" i="1">
                <a:solidFill>
                  <a:schemeClr val="bg1"/>
                </a:solidFill>
              </a:defRPr>
            </a:lvl1pPr>
            <a:lvl2pPr marL="0" indent="0">
              <a:buNone/>
              <a:defRPr sz="1800" b="1" i="1">
                <a:solidFill>
                  <a:schemeClr val="bg1"/>
                </a:solidFill>
              </a:defRPr>
            </a:lvl2pPr>
            <a:lvl3pPr marL="0" indent="0">
              <a:buFont typeface="Arial" panose="020B0604020202020204" pitchFamily="34" charset="0"/>
              <a:buNone/>
              <a:defRPr sz="1800" b="1" i="1">
                <a:solidFill>
                  <a:schemeClr val="bg1"/>
                </a:solidFill>
              </a:defRPr>
            </a:lvl3pPr>
            <a:lvl4pPr marL="0" indent="0">
              <a:buFont typeface="Arial" panose="020B0604020202020204" pitchFamily="34" charset="0"/>
              <a:buNone/>
              <a:defRPr sz="1800" b="1" i="1">
                <a:solidFill>
                  <a:schemeClr val="bg1"/>
                </a:solidFill>
              </a:defRPr>
            </a:lvl4pPr>
            <a:lvl5pPr marL="0" indent="0">
              <a:buFont typeface="Arial" panose="020B0604020202020204" pitchFamily="34" charset="0"/>
              <a:buNone/>
              <a:defRPr sz="1800" b="1" i="1">
                <a:solidFill>
                  <a:schemeClr val="bg1"/>
                </a:solidFill>
              </a:defRPr>
            </a:lvl5pPr>
            <a:lvl6pPr marL="0" indent="0">
              <a:buFont typeface="Arial" panose="020B0604020202020204" pitchFamily="34" charset="0"/>
              <a:buNone/>
              <a:defRPr sz="1800" b="1" i="1">
                <a:solidFill>
                  <a:schemeClr val="bg1"/>
                </a:solidFill>
              </a:defRPr>
            </a:lvl6pPr>
            <a:lvl7pPr marL="0" indent="0">
              <a:buFont typeface="Arial" panose="020B0604020202020204" pitchFamily="34" charset="0"/>
              <a:buNone/>
              <a:defRPr sz="1800" b="1" i="1">
                <a:solidFill>
                  <a:schemeClr val="bg1"/>
                </a:solidFill>
              </a:defRPr>
            </a:lvl7pPr>
            <a:lvl8pPr marL="0" indent="0">
              <a:buFont typeface="Arial" panose="020B0604020202020204" pitchFamily="34" charset="0"/>
              <a:buNone/>
              <a:defRPr sz="1800" b="1" i="1">
                <a:solidFill>
                  <a:schemeClr val="bg1"/>
                </a:solidFill>
              </a:defRPr>
            </a:lvl8pPr>
            <a:lvl9pPr marL="0" indent="0">
              <a:buFont typeface="Arial" panose="020B0604020202020204" pitchFamily="34" charset="0"/>
              <a:buNone/>
              <a:defRPr sz="1800" b="1" i="1">
                <a:solidFill>
                  <a:schemeClr val="bg1"/>
                </a:solidFill>
              </a:defRPr>
            </a:lvl9pPr>
          </a:lstStyle>
          <a:p>
            <a:pPr lvl="0"/>
            <a:r>
              <a:rPr lang="nl-NL" dirty="0"/>
              <a:t>“Plaats hier een quote van Erasmus die bij je </a:t>
            </a:r>
            <a:r>
              <a:rPr lang="nl-NL"/>
              <a:t>past”</a:t>
            </a:r>
            <a:endParaRPr lang="nl-NL" dirty="0"/>
          </a:p>
        </p:txBody>
      </p:sp>
    </p:spTree>
    <p:extLst>
      <p:ext uri="{BB962C8B-B14F-4D97-AF65-F5344CB8AC3E}">
        <p14:creationId xmlns:p14="http://schemas.microsoft.com/office/powerpoint/2010/main" val="14800145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3000"/>
                                  </p:stCondLst>
                                  <p:childTnLst>
                                    <p:animEffect transition="out" filter="fade">
                                      <p:cBhvr>
                                        <p:cTn id="6" dur="1000"/>
                                        <p:tgtEl>
                                          <p:spTgt spid="14"/>
                                        </p:tgtEl>
                                      </p:cBhvr>
                                    </p:animEffect>
                                    <p:set>
                                      <p:cBhvr>
                                        <p:cTn id="7" dur="1" fill="hold">
                                          <p:stCondLst>
                                            <p:cond delay="999"/>
                                          </p:stCondLst>
                                        </p:cTn>
                                        <p:tgtEl>
                                          <p:spTgt spid="14"/>
                                        </p:tgtEl>
                                        <p:attrNameLst>
                                          <p:attrName>style.visibility</p:attrName>
                                        </p:attrNameLst>
                                      </p:cBhvr>
                                      <p:to>
                                        <p:strVal val="hidden"/>
                                      </p:to>
                                    </p:set>
                                  </p:childTnLst>
                                </p:cTn>
                              </p:par>
                              <p:par>
                                <p:cTn id="8" presetID="10" presetClass="exit" presetSubtype="0" fill="hold" grpId="0" nodeType="withEffect">
                                  <p:stCondLst>
                                    <p:cond delay="7000"/>
                                  </p:stCondLst>
                                  <p:childTnLst>
                                    <p:animEffect transition="out" filter="fade">
                                      <p:cBhvr>
                                        <p:cTn id="9" dur="1000"/>
                                        <p:tgtEl>
                                          <p:spTgt spid="24"/>
                                        </p:tgtEl>
                                      </p:cBhvr>
                                    </p:animEffect>
                                    <p:set>
                                      <p:cBhvr>
                                        <p:cTn id="10" dur="1" fill="hold">
                                          <p:stCondLst>
                                            <p:cond delay="999"/>
                                          </p:stCondLst>
                                        </p:cTn>
                                        <p:tgtEl>
                                          <p:spTgt spid="24"/>
                                        </p:tgtEl>
                                        <p:attrNameLst>
                                          <p:attrName>style.visibility</p:attrName>
                                        </p:attrNameLst>
                                      </p:cBhvr>
                                      <p:to>
                                        <p:strVal val="hidden"/>
                                      </p:to>
                                    </p:set>
                                  </p:childTnLst>
                                </p:cTn>
                              </p:par>
                              <p:par>
                                <p:cTn id="11" presetID="10" presetClass="entr" presetSubtype="0" fill="hold" grpId="1" nodeType="withEffect">
                                  <p:stCondLst>
                                    <p:cond delay="11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14" grpId="0" animBg="1"/>
      <p:bldP spid="14" grpId="1" animBg="1"/>
    </p:bldLst>
  </p:timing>
  <p:extLst>
    <p:ext uri="{DCECCB84-F9BA-43D5-87BE-67443E8EF086}">
      <p15:sldGuideLst xmlns:p15="http://schemas.microsoft.com/office/powerpoint/2012/main"/>
    </p:ext>
  </p:extLs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Introductie Team [4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team [4x]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1D10CF52-C558-4416-8AF1-DAC24B0DADE4}"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3" name="Tijdelijke aanduiding voor tekst 15">
            <a:extLst>
              <a:ext uri="{FF2B5EF4-FFF2-40B4-BE49-F238E27FC236}">
                <a16:creationId xmlns:a16="http://schemas.microsoft.com/office/drawing/2014/main" id="{EEED7274-6252-47CE-A5B5-D914A6BE6110}"/>
              </a:ext>
            </a:extLst>
          </p:cNvPr>
          <p:cNvSpPr>
            <a:spLocks noGrp="1"/>
          </p:cNvSpPr>
          <p:nvPr>
            <p:ph type="body" sz="quarter" idx="18" hasCustomPrompt="1"/>
          </p:nvPr>
        </p:nvSpPr>
        <p:spPr>
          <a:xfrm>
            <a:off x="534880"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1" name="afbeelding">
            <a:extLst>
              <a:ext uri="{FF2B5EF4-FFF2-40B4-BE49-F238E27FC236}">
                <a16:creationId xmlns:a16="http://schemas.microsoft.com/office/drawing/2014/main" id="{45E18A08-F819-46A7-8431-9FA68293A55B}"/>
              </a:ext>
            </a:extLst>
          </p:cNvPr>
          <p:cNvSpPr>
            <a:spLocks noGrp="1"/>
          </p:cNvSpPr>
          <p:nvPr>
            <p:ph type="pic" sz="quarter" idx="14" hasCustomPrompt="1"/>
          </p:nvPr>
        </p:nvSpPr>
        <p:spPr>
          <a:xfrm>
            <a:off x="738300"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2" name="tekst">
            <a:extLst>
              <a:ext uri="{FF2B5EF4-FFF2-40B4-BE49-F238E27FC236}">
                <a16:creationId xmlns:a16="http://schemas.microsoft.com/office/drawing/2014/main" id="{DCEBED52-CA0A-47FC-BA0C-540072A3CF32}"/>
              </a:ext>
            </a:extLst>
          </p:cNvPr>
          <p:cNvSpPr>
            <a:spLocks noGrp="1"/>
          </p:cNvSpPr>
          <p:nvPr>
            <p:ph type="body" sz="quarter" idx="13" hasCustomPrompt="1"/>
          </p:nvPr>
        </p:nvSpPr>
        <p:spPr>
          <a:xfrm>
            <a:off x="738300"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3" name="tekst">
            <a:extLst>
              <a:ext uri="{FF2B5EF4-FFF2-40B4-BE49-F238E27FC236}">
                <a16:creationId xmlns:a16="http://schemas.microsoft.com/office/drawing/2014/main" id="{F5A530A6-3693-40FE-91B3-8C40AF72BB58}"/>
              </a:ext>
            </a:extLst>
          </p:cNvPr>
          <p:cNvSpPr>
            <a:spLocks noGrp="1"/>
          </p:cNvSpPr>
          <p:nvPr>
            <p:ph type="body" sz="quarter" idx="19" hasCustomPrompt="1"/>
          </p:nvPr>
        </p:nvSpPr>
        <p:spPr>
          <a:xfrm>
            <a:off x="738300"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4" name="Tijdelijke aanduiding voor tekst 15">
            <a:extLst>
              <a:ext uri="{FF2B5EF4-FFF2-40B4-BE49-F238E27FC236}">
                <a16:creationId xmlns:a16="http://schemas.microsoft.com/office/drawing/2014/main" id="{9C409648-6F29-4D99-A130-1CDB96BC5861}"/>
              </a:ext>
            </a:extLst>
          </p:cNvPr>
          <p:cNvSpPr>
            <a:spLocks noGrp="1"/>
          </p:cNvSpPr>
          <p:nvPr>
            <p:ph type="body" sz="quarter" idx="20" hasCustomPrompt="1"/>
          </p:nvPr>
        </p:nvSpPr>
        <p:spPr>
          <a:xfrm>
            <a:off x="3364358"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5" name="afbeelding">
            <a:extLst>
              <a:ext uri="{FF2B5EF4-FFF2-40B4-BE49-F238E27FC236}">
                <a16:creationId xmlns:a16="http://schemas.microsoft.com/office/drawing/2014/main" id="{89563284-7864-4B55-9FBC-C14EF0497482}"/>
              </a:ext>
            </a:extLst>
          </p:cNvPr>
          <p:cNvSpPr>
            <a:spLocks noGrp="1"/>
          </p:cNvSpPr>
          <p:nvPr>
            <p:ph type="pic" sz="quarter" idx="21" hasCustomPrompt="1"/>
          </p:nvPr>
        </p:nvSpPr>
        <p:spPr>
          <a:xfrm>
            <a:off x="3567778"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6" name="tekst">
            <a:extLst>
              <a:ext uri="{FF2B5EF4-FFF2-40B4-BE49-F238E27FC236}">
                <a16:creationId xmlns:a16="http://schemas.microsoft.com/office/drawing/2014/main" id="{669C15D7-E1F7-4886-AFD4-71007FB9C759}"/>
              </a:ext>
            </a:extLst>
          </p:cNvPr>
          <p:cNvSpPr>
            <a:spLocks noGrp="1"/>
          </p:cNvSpPr>
          <p:nvPr>
            <p:ph type="body" sz="quarter" idx="22" hasCustomPrompt="1"/>
          </p:nvPr>
        </p:nvSpPr>
        <p:spPr>
          <a:xfrm>
            <a:off x="3567778"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7" name="tekst">
            <a:extLst>
              <a:ext uri="{FF2B5EF4-FFF2-40B4-BE49-F238E27FC236}">
                <a16:creationId xmlns:a16="http://schemas.microsoft.com/office/drawing/2014/main" id="{65AD85E4-5168-4AE3-8F49-CD69E751986F}"/>
              </a:ext>
            </a:extLst>
          </p:cNvPr>
          <p:cNvSpPr>
            <a:spLocks noGrp="1"/>
          </p:cNvSpPr>
          <p:nvPr>
            <p:ph type="body" sz="quarter" idx="23" hasCustomPrompt="1"/>
          </p:nvPr>
        </p:nvSpPr>
        <p:spPr>
          <a:xfrm>
            <a:off x="3567778"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8" name="Tijdelijke aanduiding voor tekst 15">
            <a:extLst>
              <a:ext uri="{FF2B5EF4-FFF2-40B4-BE49-F238E27FC236}">
                <a16:creationId xmlns:a16="http://schemas.microsoft.com/office/drawing/2014/main" id="{1E9214B0-6068-4085-B017-C17272478984}"/>
              </a:ext>
            </a:extLst>
          </p:cNvPr>
          <p:cNvSpPr>
            <a:spLocks noGrp="1"/>
          </p:cNvSpPr>
          <p:nvPr>
            <p:ph type="body" sz="quarter" idx="24" hasCustomPrompt="1"/>
          </p:nvPr>
        </p:nvSpPr>
        <p:spPr>
          <a:xfrm>
            <a:off x="6193836"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9" name="afbeelding">
            <a:extLst>
              <a:ext uri="{FF2B5EF4-FFF2-40B4-BE49-F238E27FC236}">
                <a16:creationId xmlns:a16="http://schemas.microsoft.com/office/drawing/2014/main" id="{CF6C9DD1-64F3-46DC-9A51-9F4F26BE0085}"/>
              </a:ext>
            </a:extLst>
          </p:cNvPr>
          <p:cNvSpPr>
            <a:spLocks noGrp="1"/>
          </p:cNvSpPr>
          <p:nvPr>
            <p:ph type="pic" sz="quarter" idx="25" hasCustomPrompt="1"/>
          </p:nvPr>
        </p:nvSpPr>
        <p:spPr>
          <a:xfrm>
            <a:off x="6397256"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0" name="tekst">
            <a:extLst>
              <a:ext uri="{FF2B5EF4-FFF2-40B4-BE49-F238E27FC236}">
                <a16:creationId xmlns:a16="http://schemas.microsoft.com/office/drawing/2014/main" id="{9B6D6610-D149-4E3F-B6F8-E0FA4A9BCA84}"/>
              </a:ext>
            </a:extLst>
          </p:cNvPr>
          <p:cNvSpPr>
            <a:spLocks noGrp="1"/>
          </p:cNvSpPr>
          <p:nvPr>
            <p:ph type="body" sz="quarter" idx="26" hasCustomPrompt="1"/>
          </p:nvPr>
        </p:nvSpPr>
        <p:spPr>
          <a:xfrm>
            <a:off x="6397256"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1" name="tekst">
            <a:extLst>
              <a:ext uri="{FF2B5EF4-FFF2-40B4-BE49-F238E27FC236}">
                <a16:creationId xmlns:a16="http://schemas.microsoft.com/office/drawing/2014/main" id="{88E14D14-CF98-4F77-B5BC-43A3E5E9E997}"/>
              </a:ext>
            </a:extLst>
          </p:cNvPr>
          <p:cNvSpPr>
            <a:spLocks noGrp="1"/>
          </p:cNvSpPr>
          <p:nvPr>
            <p:ph type="body" sz="quarter" idx="27" hasCustomPrompt="1"/>
          </p:nvPr>
        </p:nvSpPr>
        <p:spPr>
          <a:xfrm>
            <a:off x="6397256"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2" name="Tijdelijke aanduiding voor tekst 15">
            <a:extLst>
              <a:ext uri="{FF2B5EF4-FFF2-40B4-BE49-F238E27FC236}">
                <a16:creationId xmlns:a16="http://schemas.microsoft.com/office/drawing/2014/main" id="{CA7D654C-3C7D-4279-BB94-E834C965A896}"/>
              </a:ext>
            </a:extLst>
          </p:cNvPr>
          <p:cNvSpPr>
            <a:spLocks noGrp="1"/>
          </p:cNvSpPr>
          <p:nvPr>
            <p:ph type="body" sz="quarter" idx="28" hasCustomPrompt="1"/>
          </p:nvPr>
        </p:nvSpPr>
        <p:spPr>
          <a:xfrm>
            <a:off x="9023315"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3" name="afbeelding">
            <a:extLst>
              <a:ext uri="{FF2B5EF4-FFF2-40B4-BE49-F238E27FC236}">
                <a16:creationId xmlns:a16="http://schemas.microsoft.com/office/drawing/2014/main" id="{3F90428F-B257-43E1-99D1-448F1A5309D6}"/>
              </a:ext>
            </a:extLst>
          </p:cNvPr>
          <p:cNvSpPr>
            <a:spLocks noGrp="1"/>
          </p:cNvSpPr>
          <p:nvPr>
            <p:ph type="pic" sz="quarter" idx="29" hasCustomPrompt="1"/>
          </p:nvPr>
        </p:nvSpPr>
        <p:spPr>
          <a:xfrm>
            <a:off x="9226735"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4" name="tekst">
            <a:extLst>
              <a:ext uri="{FF2B5EF4-FFF2-40B4-BE49-F238E27FC236}">
                <a16:creationId xmlns:a16="http://schemas.microsoft.com/office/drawing/2014/main" id="{7C049511-33BD-4EE0-9372-25D7FC220DC2}"/>
              </a:ext>
            </a:extLst>
          </p:cNvPr>
          <p:cNvSpPr>
            <a:spLocks noGrp="1"/>
          </p:cNvSpPr>
          <p:nvPr>
            <p:ph type="body" sz="quarter" idx="30" hasCustomPrompt="1"/>
          </p:nvPr>
        </p:nvSpPr>
        <p:spPr>
          <a:xfrm>
            <a:off x="9226735"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5" name="tekst">
            <a:extLst>
              <a:ext uri="{FF2B5EF4-FFF2-40B4-BE49-F238E27FC236}">
                <a16:creationId xmlns:a16="http://schemas.microsoft.com/office/drawing/2014/main" id="{D287F5A7-8186-4041-A204-EAA4DA154F71}"/>
              </a:ext>
            </a:extLst>
          </p:cNvPr>
          <p:cNvSpPr>
            <a:spLocks noGrp="1"/>
          </p:cNvSpPr>
          <p:nvPr>
            <p:ph type="body" sz="quarter" idx="31" hasCustomPrompt="1"/>
          </p:nvPr>
        </p:nvSpPr>
        <p:spPr>
          <a:xfrm>
            <a:off x="9226735"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3685646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Introductie [5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33AFFEE-5F8C-4DAE-9A66-2D585103931A}"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9" name="Tijdelijke aanduiding voor tekst 15">
            <a:extLst>
              <a:ext uri="{FF2B5EF4-FFF2-40B4-BE49-F238E27FC236}">
                <a16:creationId xmlns:a16="http://schemas.microsoft.com/office/drawing/2014/main" id="{4761650A-3B35-43BC-BAFB-F77520D29486}"/>
              </a:ext>
            </a:extLst>
          </p:cNvPr>
          <p:cNvSpPr>
            <a:spLocks noGrp="1"/>
          </p:cNvSpPr>
          <p:nvPr>
            <p:ph type="body" sz="quarter" idx="18" hasCustomPrompt="1"/>
          </p:nvPr>
        </p:nvSpPr>
        <p:spPr>
          <a:xfrm>
            <a:off x="53488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0" name="afbeelding">
            <a:extLst>
              <a:ext uri="{FF2B5EF4-FFF2-40B4-BE49-F238E27FC236}">
                <a16:creationId xmlns:a16="http://schemas.microsoft.com/office/drawing/2014/main" id="{819ACFBE-1687-48B1-A3F9-041BD6CCDD61}"/>
              </a:ext>
            </a:extLst>
          </p:cNvPr>
          <p:cNvSpPr>
            <a:spLocks noGrp="1"/>
          </p:cNvSpPr>
          <p:nvPr>
            <p:ph type="pic" sz="quarter" idx="14" hasCustomPrompt="1"/>
          </p:nvPr>
        </p:nvSpPr>
        <p:spPr>
          <a:xfrm>
            <a:off x="69452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1" name="tekst">
            <a:extLst>
              <a:ext uri="{FF2B5EF4-FFF2-40B4-BE49-F238E27FC236}">
                <a16:creationId xmlns:a16="http://schemas.microsoft.com/office/drawing/2014/main" id="{E52A89A0-B58B-42EF-A280-C4153628EAF1}"/>
              </a:ext>
            </a:extLst>
          </p:cNvPr>
          <p:cNvSpPr>
            <a:spLocks noGrp="1"/>
          </p:cNvSpPr>
          <p:nvPr>
            <p:ph type="body" sz="quarter" idx="13" hasCustomPrompt="1"/>
          </p:nvPr>
        </p:nvSpPr>
        <p:spPr>
          <a:xfrm>
            <a:off x="69452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2" name="tekst">
            <a:extLst>
              <a:ext uri="{FF2B5EF4-FFF2-40B4-BE49-F238E27FC236}">
                <a16:creationId xmlns:a16="http://schemas.microsoft.com/office/drawing/2014/main" id="{CDB9542E-2ECB-42CC-9927-0991270D112A}"/>
              </a:ext>
            </a:extLst>
          </p:cNvPr>
          <p:cNvSpPr>
            <a:spLocks noGrp="1"/>
          </p:cNvSpPr>
          <p:nvPr>
            <p:ph type="body" sz="quarter" idx="19" hasCustomPrompt="1"/>
          </p:nvPr>
        </p:nvSpPr>
        <p:spPr>
          <a:xfrm>
            <a:off x="69452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3" name="Tijdelijke aanduiding voor tekst 15">
            <a:extLst>
              <a:ext uri="{FF2B5EF4-FFF2-40B4-BE49-F238E27FC236}">
                <a16:creationId xmlns:a16="http://schemas.microsoft.com/office/drawing/2014/main" id="{A4DD163D-B908-4706-800B-C0FD1A123016}"/>
              </a:ext>
            </a:extLst>
          </p:cNvPr>
          <p:cNvSpPr>
            <a:spLocks noGrp="1"/>
          </p:cNvSpPr>
          <p:nvPr>
            <p:ph type="body" sz="quarter" idx="20" hasCustomPrompt="1"/>
          </p:nvPr>
        </p:nvSpPr>
        <p:spPr>
          <a:xfrm>
            <a:off x="280117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4" name="afbeelding">
            <a:extLst>
              <a:ext uri="{FF2B5EF4-FFF2-40B4-BE49-F238E27FC236}">
                <a16:creationId xmlns:a16="http://schemas.microsoft.com/office/drawing/2014/main" id="{3231EA06-57A9-4A88-97B7-3169E1529536}"/>
              </a:ext>
            </a:extLst>
          </p:cNvPr>
          <p:cNvSpPr>
            <a:spLocks noGrp="1"/>
          </p:cNvSpPr>
          <p:nvPr>
            <p:ph type="pic" sz="quarter" idx="21" hasCustomPrompt="1"/>
          </p:nvPr>
        </p:nvSpPr>
        <p:spPr>
          <a:xfrm>
            <a:off x="296081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5" name="tekst">
            <a:extLst>
              <a:ext uri="{FF2B5EF4-FFF2-40B4-BE49-F238E27FC236}">
                <a16:creationId xmlns:a16="http://schemas.microsoft.com/office/drawing/2014/main" id="{2512A147-6620-4B90-85DC-15815D60FB86}"/>
              </a:ext>
            </a:extLst>
          </p:cNvPr>
          <p:cNvSpPr>
            <a:spLocks noGrp="1"/>
          </p:cNvSpPr>
          <p:nvPr>
            <p:ph type="body" sz="quarter" idx="22" hasCustomPrompt="1"/>
          </p:nvPr>
        </p:nvSpPr>
        <p:spPr>
          <a:xfrm>
            <a:off x="296081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6" name="tekst">
            <a:extLst>
              <a:ext uri="{FF2B5EF4-FFF2-40B4-BE49-F238E27FC236}">
                <a16:creationId xmlns:a16="http://schemas.microsoft.com/office/drawing/2014/main" id="{825C421C-6BFC-4F86-AB20-B899E12E3FD3}"/>
              </a:ext>
            </a:extLst>
          </p:cNvPr>
          <p:cNvSpPr>
            <a:spLocks noGrp="1"/>
          </p:cNvSpPr>
          <p:nvPr>
            <p:ph type="body" sz="quarter" idx="23" hasCustomPrompt="1"/>
          </p:nvPr>
        </p:nvSpPr>
        <p:spPr>
          <a:xfrm>
            <a:off x="296081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7" name="Tijdelijke aanduiding voor tekst 15">
            <a:extLst>
              <a:ext uri="{FF2B5EF4-FFF2-40B4-BE49-F238E27FC236}">
                <a16:creationId xmlns:a16="http://schemas.microsoft.com/office/drawing/2014/main" id="{0E60DB0A-94B9-4659-AADA-7CF91FBCC36B}"/>
              </a:ext>
            </a:extLst>
          </p:cNvPr>
          <p:cNvSpPr>
            <a:spLocks noGrp="1"/>
          </p:cNvSpPr>
          <p:nvPr>
            <p:ph type="body" sz="quarter" idx="24" hasCustomPrompt="1"/>
          </p:nvPr>
        </p:nvSpPr>
        <p:spPr>
          <a:xfrm>
            <a:off x="506747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8" name="afbeelding">
            <a:extLst>
              <a:ext uri="{FF2B5EF4-FFF2-40B4-BE49-F238E27FC236}">
                <a16:creationId xmlns:a16="http://schemas.microsoft.com/office/drawing/2014/main" id="{85B02DD3-0659-432D-AA34-1D5035D1E03A}"/>
              </a:ext>
            </a:extLst>
          </p:cNvPr>
          <p:cNvSpPr>
            <a:spLocks noGrp="1"/>
          </p:cNvSpPr>
          <p:nvPr>
            <p:ph type="pic" sz="quarter" idx="25" hasCustomPrompt="1"/>
          </p:nvPr>
        </p:nvSpPr>
        <p:spPr>
          <a:xfrm>
            <a:off x="522711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9" name="tekst">
            <a:extLst>
              <a:ext uri="{FF2B5EF4-FFF2-40B4-BE49-F238E27FC236}">
                <a16:creationId xmlns:a16="http://schemas.microsoft.com/office/drawing/2014/main" id="{B9048DC6-DA57-4FEB-818D-B9EE69DA9D5C}"/>
              </a:ext>
            </a:extLst>
          </p:cNvPr>
          <p:cNvSpPr>
            <a:spLocks noGrp="1"/>
          </p:cNvSpPr>
          <p:nvPr>
            <p:ph type="body" sz="quarter" idx="26" hasCustomPrompt="1"/>
          </p:nvPr>
        </p:nvSpPr>
        <p:spPr>
          <a:xfrm>
            <a:off x="522711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0" name="tekst">
            <a:extLst>
              <a:ext uri="{FF2B5EF4-FFF2-40B4-BE49-F238E27FC236}">
                <a16:creationId xmlns:a16="http://schemas.microsoft.com/office/drawing/2014/main" id="{8E5F2326-69E9-43FB-8770-74D38F98A697}"/>
              </a:ext>
            </a:extLst>
          </p:cNvPr>
          <p:cNvSpPr>
            <a:spLocks noGrp="1"/>
          </p:cNvSpPr>
          <p:nvPr>
            <p:ph type="body" sz="quarter" idx="27" hasCustomPrompt="1"/>
          </p:nvPr>
        </p:nvSpPr>
        <p:spPr>
          <a:xfrm>
            <a:off x="522711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1" name="Tijdelijke aanduiding voor tekst 15">
            <a:extLst>
              <a:ext uri="{FF2B5EF4-FFF2-40B4-BE49-F238E27FC236}">
                <a16:creationId xmlns:a16="http://schemas.microsoft.com/office/drawing/2014/main" id="{1FD15D59-A304-4150-8683-C6514C4EAD0A}"/>
              </a:ext>
            </a:extLst>
          </p:cNvPr>
          <p:cNvSpPr>
            <a:spLocks noGrp="1"/>
          </p:cNvSpPr>
          <p:nvPr>
            <p:ph type="body" sz="quarter" idx="28" hasCustomPrompt="1"/>
          </p:nvPr>
        </p:nvSpPr>
        <p:spPr>
          <a:xfrm>
            <a:off x="733376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2" name="afbeelding">
            <a:extLst>
              <a:ext uri="{FF2B5EF4-FFF2-40B4-BE49-F238E27FC236}">
                <a16:creationId xmlns:a16="http://schemas.microsoft.com/office/drawing/2014/main" id="{D67FEB58-17DA-4CD4-8A97-BD7F8FD55F59}"/>
              </a:ext>
            </a:extLst>
          </p:cNvPr>
          <p:cNvSpPr>
            <a:spLocks noGrp="1"/>
          </p:cNvSpPr>
          <p:nvPr>
            <p:ph type="pic" sz="quarter" idx="29" hasCustomPrompt="1"/>
          </p:nvPr>
        </p:nvSpPr>
        <p:spPr>
          <a:xfrm>
            <a:off x="749340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3" name="tekst">
            <a:extLst>
              <a:ext uri="{FF2B5EF4-FFF2-40B4-BE49-F238E27FC236}">
                <a16:creationId xmlns:a16="http://schemas.microsoft.com/office/drawing/2014/main" id="{AEC48573-7652-4D58-A60E-DE50685FCD0D}"/>
              </a:ext>
            </a:extLst>
          </p:cNvPr>
          <p:cNvSpPr>
            <a:spLocks noGrp="1"/>
          </p:cNvSpPr>
          <p:nvPr>
            <p:ph type="body" sz="quarter" idx="30" hasCustomPrompt="1"/>
          </p:nvPr>
        </p:nvSpPr>
        <p:spPr>
          <a:xfrm>
            <a:off x="749340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4" name="tekst">
            <a:extLst>
              <a:ext uri="{FF2B5EF4-FFF2-40B4-BE49-F238E27FC236}">
                <a16:creationId xmlns:a16="http://schemas.microsoft.com/office/drawing/2014/main" id="{32C0B55B-FB41-4954-98F9-F09EA843D6AC}"/>
              </a:ext>
            </a:extLst>
          </p:cNvPr>
          <p:cNvSpPr>
            <a:spLocks noGrp="1"/>
          </p:cNvSpPr>
          <p:nvPr>
            <p:ph type="body" sz="quarter" idx="31" hasCustomPrompt="1"/>
          </p:nvPr>
        </p:nvSpPr>
        <p:spPr>
          <a:xfrm>
            <a:off x="749340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5" name="Tijdelijke aanduiding voor tekst 15">
            <a:extLst>
              <a:ext uri="{FF2B5EF4-FFF2-40B4-BE49-F238E27FC236}">
                <a16:creationId xmlns:a16="http://schemas.microsoft.com/office/drawing/2014/main" id="{894F2C6F-C6CE-4B6C-98C2-9C66C62B8B95}"/>
              </a:ext>
            </a:extLst>
          </p:cNvPr>
          <p:cNvSpPr>
            <a:spLocks noGrp="1"/>
          </p:cNvSpPr>
          <p:nvPr>
            <p:ph type="body" sz="quarter" idx="32" hasCustomPrompt="1"/>
          </p:nvPr>
        </p:nvSpPr>
        <p:spPr>
          <a:xfrm>
            <a:off x="960006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6" name="afbeelding">
            <a:extLst>
              <a:ext uri="{FF2B5EF4-FFF2-40B4-BE49-F238E27FC236}">
                <a16:creationId xmlns:a16="http://schemas.microsoft.com/office/drawing/2014/main" id="{0EA5D3A3-EF37-48F2-AB6C-83DF03390C12}"/>
              </a:ext>
            </a:extLst>
          </p:cNvPr>
          <p:cNvSpPr>
            <a:spLocks noGrp="1"/>
          </p:cNvSpPr>
          <p:nvPr>
            <p:ph type="pic" sz="quarter" idx="33" hasCustomPrompt="1"/>
          </p:nvPr>
        </p:nvSpPr>
        <p:spPr>
          <a:xfrm>
            <a:off x="975970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7" name="tekst">
            <a:extLst>
              <a:ext uri="{FF2B5EF4-FFF2-40B4-BE49-F238E27FC236}">
                <a16:creationId xmlns:a16="http://schemas.microsoft.com/office/drawing/2014/main" id="{F950A9D3-BA58-4004-847D-49AF8D7F08B8}"/>
              </a:ext>
            </a:extLst>
          </p:cNvPr>
          <p:cNvSpPr>
            <a:spLocks noGrp="1"/>
          </p:cNvSpPr>
          <p:nvPr>
            <p:ph type="body" sz="quarter" idx="34" hasCustomPrompt="1"/>
          </p:nvPr>
        </p:nvSpPr>
        <p:spPr>
          <a:xfrm>
            <a:off x="975970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8" name="tekst">
            <a:extLst>
              <a:ext uri="{FF2B5EF4-FFF2-40B4-BE49-F238E27FC236}">
                <a16:creationId xmlns:a16="http://schemas.microsoft.com/office/drawing/2014/main" id="{13E82B4B-C340-40F8-9639-4016A47C2B7B}"/>
              </a:ext>
            </a:extLst>
          </p:cNvPr>
          <p:cNvSpPr>
            <a:spLocks noGrp="1"/>
          </p:cNvSpPr>
          <p:nvPr>
            <p:ph type="body" sz="quarter" idx="35" hasCustomPrompt="1"/>
          </p:nvPr>
        </p:nvSpPr>
        <p:spPr>
          <a:xfrm>
            <a:off x="975970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9866127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Titel [wit]">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AC9E5EC4-62CA-4FE2-89F4-F767160BDBB6}"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7195396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Titel [groen]">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70B9E93-1BBC-4AD1-8569-8F603492F6A7}"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591468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Titel [donker groen]">
    <p:bg>
      <p:bgPr>
        <a:solidFill>
          <a:schemeClr val="accent1"/>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DF169CD-1007-4507-ADC2-43B463C284C9}"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791031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el en objec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12D13AA-DA8C-49D0-9DAC-1790DDE4B491}"/>
              </a:ext>
            </a:extLst>
          </p:cNvPr>
          <p:cNvSpPr>
            <a:spLocks noGrp="1"/>
          </p:cNvSpPr>
          <p:nvPr>
            <p:ph type="title"/>
          </p:nvPr>
        </p:nvSpPr>
        <p:spPr/>
        <p:txBody>
          <a:bodyPr/>
          <a:lstStyle/>
          <a:p>
            <a:r>
              <a:rPr lang="nl-NL"/>
              <a:t>Klik om stijl te bewerken</a:t>
            </a:r>
            <a:endParaRPr lang="en-GB"/>
          </a:p>
        </p:txBody>
      </p:sp>
      <p:sp>
        <p:nvSpPr>
          <p:cNvPr id="3" name="Tijdelijke aanduiding voor inhoud 2">
            <a:extLst>
              <a:ext uri="{FF2B5EF4-FFF2-40B4-BE49-F238E27FC236}">
                <a16:creationId xmlns:a16="http://schemas.microsoft.com/office/drawing/2014/main" id="{E8251C15-AA9B-452C-AEF1-559068BE598B}"/>
              </a:ext>
            </a:extLst>
          </p:cNvPr>
          <p:cNvSpPr>
            <a:spLocks noGrp="1"/>
          </p:cNvSpPr>
          <p:nvPr>
            <p:ph idx="1"/>
          </p:nvPr>
        </p:nvSpPr>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4" name="Tijdelijke aanduiding voor datum 3">
            <a:extLst>
              <a:ext uri="{FF2B5EF4-FFF2-40B4-BE49-F238E27FC236}">
                <a16:creationId xmlns:a16="http://schemas.microsoft.com/office/drawing/2014/main" id="{44EC163F-3784-4F13-BF48-5DD6F2EADFA3}"/>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5" name="Tijdelijke aanduiding voor voettekst 4">
            <a:extLst>
              <a:ext uri="{FF2B5EF4-FFF2-40B4-BE49-F238E27FC236}">
                <a16:creationId xmlns:a16="http://schemas.microsoft.com/office/drawing/2014/main" id="{05D39912-F548-4CB6-B8A5-F9CE8A02F664}"/>
              </a:ext>
            </a:extLst>
          </p:cNvPr>
          <p:cNvSpPr>
            <a:spLocks noGrp="1"/>
          </p:cNvSpPr>
          <p:nvPr>
            <p:ph type="ftr" sz="quarter" idx="11"/>
          </p:nvPr>
        </p:nvSpPr>
        <p:spPr/>
        <p:txBody>
          <a:bodyPr/>
          <a:lstStyle/>
          <a:p>
            <a:endParaRPr lang="en-GB"/>
          </a:p>
        </p:txBody>
      </p:sp>
      <p:sp>
        <p:nvSpPr>
          <p:cNvPr id="6" name="Tijdelijke aanduiding voor dianummer 5">
            <a:extLst>
              <a:ext uri="{FF2B5EF4-FFF2-40B4-BE49-F238E27FC236}">
                <a16:creationId xmlns:a16="http://schemas.microsoft.com/office/drawing/2014/main" id="{74B7DB94-F787-43FA-B78B-28417436AEE1}"/>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211882739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Hoofdstuk">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hoofdstuk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3918857"/>
            <a:ext cx="11101386" cy="2379709"/>
          </a:xfrm>
        </p:spPr>
        <p:txBody>
          <a:bodyPr/>
          <a:lstStyle>
            <a:lvl1pPr marL="0" indent="0">
              <a:buNone/>
              <a:defRPr sz="2000" b="0">
                <a:solidFill>
                  <a:schemeClr val="bg1"/>
                </a:solidFill>
              </a:defRPr>
            </a:lvl1pPr>
            <a:lvl2pPr marL="0" indent="0">
              <a:buNone/>
              <a:defRPr sz="2000">
                <a:solidFill>
                  <a:schemeClr val="bg1"/>
                </a:solidFill>
              </a:defRPr>
            </a:lvl2pPr>
            <a:lvl3pPr>
              <a:defRPr sz="2000">
                <a:solidFill>
                  <a:schemeClr val="bg1"/>
                </a:solidFill>
              </a:defRPr>
            </a:lvl3pPr>
            <a:lvl4pPr>
              <a:defRPr sz="2000">
                <a:solidFill>
                  <a:schemeClr val="bg1"/>
                </a:solidFill>
              </a:defRPr>
            </a:lvl4pPr>
            <a:lvl5pPr>
              <a:defRPr sz="2000" b="0">
                <a:solidFill>
                  <a:schemeClr val="bg1"/>
                </a:solidFill>
              </a:defRPr>
            </a:lvl5pPr>
            <a:lvl6pPr>
              <a:defRPr sz="2000">
                <a:solidFill>
                  <a:schemeClr val="bg1"/>
                </a:solidFill>
              </a:defRPr>
            </a:lvl6pPr>
            <a:lvl7pPr>
              <a:defRPr sz="2000">
                <a:solidFill>
                  <a:schemeClr val="bg1"/>
                </a:solidFill>
              </a:defRPr>
            </a:lvl7pPr>
            <a:lvl8pPr>
              <a:defRPr sz="2000">
                <a:solidFill>
                  <a:schemeClr val="bg1"/>
                </a:solidFill>
              </a:defRPr>
            </a:lvl8pPr>
            <a:lvl9pPr>
              <a:defRPr sz="2000">
                <a:solidFill>
                  <a:schemeClr val="bg1"/>
                </a:solidFill>
              </a:defRPr>
            </a:lvl9pPr>
          </a:lstStyle>
          <a:p>
            <a:pPr lvl="0"/>
            <a:r>
              <a:rPr lang="nl-NL"/>
              <a:t>Subtitel</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B3070AB-0F38-43BF-AE3D-CCD35BC7D6AC}"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Tree>
    <p:extLst>
      <p:ext uri="{BB962C8B-B14F-4D97-AF65-F5344CB8AC3E}">
        <p14:creationId xmlns:p14="http://schemas.microsoft.com/office/powerpoint/2010/main" val="3252344238"/>
      </p:ext>
    </p:extLst>
  </p:cSld>
  <p:clrMapOvr>
    <a:masterClrMapping/>
  </p:clrMapOvr>
  <p:transition spd="slow">
    <p:push dir="u"/>
  </p:transition>
  <p:extLst>
    <p:ext uri="{DCECCB84-F9BA-43D5-87BE-67443E8EF086}">
      <p15:sldGuideLst xmlns:p15="http://schemas.microsoft.com/office/powerpoint/2012/main"/>
    </p:ext>
  </p:extLs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Tekst [wit]">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11101386" cy="4344987"/>
          </a:xfrm>
        </p:spPr>
        <p:txBody>
          <a:bodyPr/>
          <a:lstStyle>
            <a:lvl5pPr>
              <a:defRPr/>
            </a:lvl5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01CC20F5-3345-40A9-835F-579B47BF4C2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22828166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Tekst [groen]">
    <p:bg>
      <p:bgPr>
        <a:solidFill>
          <a:schemeClr val="accent2"/>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2C4145AB-C68B-4DA9-9AB4-72BE6E6C157E}"/>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38D287E4-716B-4F5C-8545-06DAE0E0383C}"/>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2AAA9895-2317-4B37-B980-3C4D91CB1FC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188E3510-79C5-4401-BD2F-919384D29A64}"/>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382E675A-EC2E-407A-84ED-B1AE29119AA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E5722446-BB3E-45D5-8E8F-312501C6743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A07BF1D-A006-42A4-9244-31BEAD5356C7}"/>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F1D2B743-E950-4AB2-93F9-0BC02B5E7959}"/>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5196F0F-CCBA-4506-A958-BFEABD70DB0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307C1B8C-F18C-436B-B5D6-66D5474F470B}"/>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620987F2-81A5-4F0A-94B5-CC5585C45AAF}"/>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C1A47905-D5C0-4E7D-B12C-E17D5E4BB08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E20D6185-9310-4161-8522-AAC1FDDD34D0}"/>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6C58D7D0-F64B-4043-8385-F257CDF0D06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A02561C9-FBE4-4D42-B875-24481B5F68AE}"/>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7E06D10A-AF25-429D-8091-4DCB124441E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DD97A39B-8FA3-4B18-A8E2-921102724E4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278FF15D-542A-4876-9C83-29C5624AD7F9}"/>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4D75DB3C-9AF2-4B00-8E54-5706971355F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6CA64225-4EDA-4EE9-A2E1-9E76C539A78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93A463E4-AA13-4740-9180-24E642D3FD1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BEACD8B-F1D2-4E43-A718-4046D801F19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739B8263-4A70-4DA4-B159-E8848858AC8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AA4A1C09-C31B-40F1-99E0-B23919DAFDE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94B44FD-E780-47AF-BBC7-86EF15FFA9C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C2D9A0F1-87ED-4FB4-B62A-86B9CB38DBF1}"/>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76A3736-47AB-4074-A195-8CA47797194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F37BDEF5-65B6-444F-8022-D9C647B01B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38FFB5C-A170-4B54-BB9E-DD038AE283C3}"/>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A79CFEBC-C313-444A-8EC7-73C4EC0B0145}"/>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9E1263CE-2F62-4F50-A63E-AC25938A9F1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7DC3B8B5-45C8-4198-A49F-FE0ADD48069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BFF66457-4223-49F0-9EE6-12803E6C091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401084BB-88EF-43AD-A763-78DB8181CF8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1CD9FF8-EBA4-40E2-B45F-61C157203B6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69D1E2-3517-4FB9-B32A-0052EBAAC01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67CDD5F-B761-46B1-A9C4-1A94FFD7BA2A}"/>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78B6C259-0AE7-4202-9807-BD834E7EB3D6}"/>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A21E12EC-DB2B-408C-AB30-5708D997AA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07CF87D5-13EB-44A4-94C3-D7A2C0E2E89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2FBF5CFF-5EF5-45B0-9F0C-AD274268440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B5A69E24-9ACB-49DE-8046-2ABF1ECE1F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67C9DAE-B56B-4E92-B9A8-C8F5178A762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00F1D9D0-92BD-4130-B649-34316C5B09D6}"/>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7F0E6F9-ED5D-4E36-861E-9698E6E89089}"/>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95DF9D3D-3D2A-4B5B-AB0D-AF4B4482D19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B980B410-FED0-41E8-9F17-E1DD748F2E8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0523DBAC-8EB0-4001-9BC1-FB53E87D911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0C750190-B966-4F79-8CC1-CD8DE15E9994}"/>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1F6750EC-12C3-453C-B2C6-803F4850DE7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EA7FA4C-6F0B-4BC7-919B-C651D05F4D0C}"/>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16E8A62-80C6-4D8A-914D-D164E460591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5CE78915-B1E4-434F-BAAA-8B885BA4A27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AD9D208A-E4B1-4A90-95D6-7487778576B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86F3F340-7FB8-4455-8E82-BEA786DD98A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75C3A82-4042-4752-B816-14E8684A6C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B7681BC0-4AFB-4629-A414-61080317518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F365C0FD-C8C6-4F5A-B111-450572AC209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9C0EC8F6-C7BC-4A8E-B8D9-211CEF4FD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A8BD8E96-32FB-453E-9F67-EBD7B3AC041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7A750310-4731-4D8C-B587-05375BC752C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64CC141B-3534-49A2-BD0F-E2271840E4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5E31D3BA-8BDC-4E52-A488-34AB263CEA1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08742252-BE4F-4F20-BB47-B5D205320F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4A8DB8D-4B66-4C3C-83D3-B27580A6F09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4FE28AB-A886-48FC-9226-D30BD93A214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D0751198-EA9C-49D0-8E5E-3CF28F85287B}"/>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C2C18EC4-08B0-4464-93D8-70BDB1CEE858}"/>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2D80E94F-518C-474A-A42C-14C0B237EA3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B9105706-1EE4-46D1-B124-5C32A4AE23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4D8DF5B1-6C0C-4ECF-A181-E0A70D58F2D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6CC4F002-3E46-4EC4-8220-BBB9A6E70C47}"/>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24AE732-D85F-49F9-85E8-71A4F6811F0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5924601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Tekst [donker groen]">
    <p:bg>
      <p:bgPr>
        <a:solidFill>
          <a:schemeClr val="accent1"/>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59F298C5-1B8B-4D0E-B0B7-0B20240DDE7A}"/>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A4A33F4E-A9CB-493C-94DD-3C0ABF29BF36}"/>
                </a:ext>
              </a:extLst>
            </p:cNvPr>
            <p:cNvSpPr/>
            <p:nvPr userDrawn="1"/>
          </p:nvSpPr>
          <p:spPr>
            <a:xfrm>
              <a:off x="-3786165" y="-1"/>
              <a:ext cx="3593091" cy="5124131"/>
            </a:xfrm>
            <a:prstGeom prst="rect">
              <a:avLst/>
            </a:prstGeom>
            <a:solidFill>
              <a:schemeClr val="tx2"/>
            </a:solidFill>
            <a:ln w="635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B0BAF353-19A8-477B-AABE-1ABA5B62E200}"/>
                </a:ext>
              </a:extLst>
            </p:cNvPr>
            <p:cNvSpPr/>
            <p:nvPr userDrawn="1"/>
          </p:nvSpPr>
          <p:spPr>
            <a:xfrm>
              <a:off x="-3604183" y="183748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FADF52A-B400-49BC-8CF8-C1F17CB4F462}"/>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9716852D-F40F-4AAC-9254-0F7E6852925D}"/>
                </a:ext>
              </a:extLst>
            </p:cNvPr>
            <p:cNvSpPr/>
            <p:nvPr userDrawn="1"/>
          </p:nvSpPr>
          <p:spPr>
            <a:xfrm>
              <a:off x="-3604183" y="219682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C4CDC373-55BD-4E24-9BD3-BE84E3B7DE5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1CE638D-339D-474B-A8E5-5E94A1685DC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E6418EF-A9A1-49F1-A3A9-12FF429B6F03}"/>
                </a:ext>
              </a:extLst>
            </p:cNvPr>
            <p:cNvSpPr/>
            <p:nvPr userDrawn="1"/>
          </p:nvSpPr>
          <p:spPr>
            <a:xfrm>
              <a:off x="-3604183" y="255617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2E0081ED-A64A-4E22-9615-D489DB13EE8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6175CED-7A4A-4A9F-8CFF-2D987DF0A43D}"/>
                </a:ext>
              </a:extLst>
            </p:cNvPr>
            <p:cNvSpPr/>
            <p:nvPr userDrawn="1"/>
          </p:nvSpPr>
          <p:spPr>
            <a:xfrm>
              <a:off x="-3604183" y="291551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7A8D6CA5-F69A-49BA-A1E8-DC1FE1E859A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2277D0B-463B-4C83-AFE5-DE83842D3EC0}"/>
                </a:ext>
              </a:extLst>
            </p:cNvPr>
            <p:cNvSpPr/>
            <p:nvPr userDrawn="1"/>
          </p:nvSpPr>
          <p:spPr>
            <a:xfrm>
              <a:off x="-3604183" y="327486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F1FD9EA7-AE21-4776-9E46-CB84BC82D4A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BF114144-5B73-4061-A5E5-49E90FE6DF70}"/>
                </a:ext>
              </a:extLst>
            </p:cNvPr>
            <p:cNvSpPr/>
            <p:nvPr userDrawn="1"/>
          </p:nvSpPr>
          <p:spPr>
            <a:xfrm>
              <a:off x="-3604183" y="363420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4201FF50-1B85-42A2-9EDB-3989C9BC817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26CE5409-1393-4BF7-B5DA-207A7577E7F0}"/>
                </a:ext>
              </a:extLst>
            </p:cNvPr>
            <p:cNvSpPr/>
            <p:nvPr userDrawn="1"/>
          </p:nvSpPr>
          <p:spPr>
            <a:xfrm>
              <a:off x="-3604183" y="399355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0CA95CD5-1B0B-476B-8D7B-A3AE7EB67CC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79076BB6-948B-4CE4-A7F4-E3575D243731}"/>
                </a:ext>
              </a:extLst>
            </p:cNvPr>
            <p:cNvSpPr/>
            <p:nvPr userDrawn="1"/>
          </p:nvSpPr>
          <p:spPr>
            <a:xfrm>
              <a:off x="-3604183" y="435289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3430F9B2-4866-4516-AFE0-021B72E0844C}"/>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E046934-FFFA-4DD8-BEA2-BA429DB89B2B}"/>
                </a:ext>
              </a:extLst>
            </p:cNvPr>
            <p:cNvSpPr/>
            <p:nvPr userDrawn="1"/>
          </p:nvSpPr>
          <p:spPr>
            <a:xfrm>
              <a:off x="-3604183" y="4712245"/>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A401CA29-C703-4140-B915-4AB6DE0CE532}"/>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9B7850F2-8CDC-49C0-9511-8FB928EECE84}"/>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1BD53164-7A93-4D9D-9684-51C8FAB0CFA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A6865A-078D-4A74-8867-F4592C669C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923E7B42-FD34-47C8-BA5B-8601FD14D4F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9695A7C1-3400-4D41-9966-3F87EB719656}"/>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9713DB6B-67EA-4B13-9758-F06924AF977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5768FDDE-B64E-42CD-86DE-E297128EF2A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79D853F-72E7-41E8-B50F-DACB10B2BB38}"/>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B8E937E3-0536-4735-B70D-C2349B165914}"/>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8C5280C-DFB9-4BBF-832B-A1853C76C84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86D1ECF7-65A9-4CA2-9BEE-1AF44EDB0D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FCA66897-33B2-498E-A8BC-7955DC6D314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D2A5B9C5-6B68-4487-9E0B-1606CF8DCD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15C79B62-47F3-44A5-B9BB-7DB91EF393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7DC958-3379-4965-B12B-358536F2C5A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50CB2D7-6830-4FDE-9D38-C8C7053E3F7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3DCFE30A-082B-443B-AB81-C78EBDFAD0D3}"/>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4DB07196-9933-4B32-BF5E-2416F4738AE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A3576F07-AE86-4B18-B919-D20365BC07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7942CE50-7BA8-41EE-ABDD-8117093147C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86409610-4FF9-4150-B211-7160EBAB397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F16DDC05-6CA4-4871-BE01-12E2019C72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E9B3BBD2-80F3-426A-BC14-72A9E0EAF64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3C0534D9-123B-4298-82F0-B9B39931DCD7}"/>
                  </a:ext>
                </a:extLst>
              </p:cNvPr>
              <p:cNvCxnSpPr>
                <a:cxnSpLocks/>
              </p:cNvCxnSpPr>
              <p:nvPr userDrawn="1"/>
            </p:nvCxnSpPr>
            <p:spPr>
              <a:xfrm flipV="1">
                <a:off x="-3459956" y="588169"/>
                <a:ext cx="547687" cy="219076"/>
              </a:xfrm>
              <a:prstGeom prst="line">
                <a:avLst/>
              </a:prstGeom>
              <a:noFill/>
              <a:ln w="19050" cap="rnd" cmpd="sng" algn="ctr">
                <a:solidFill>
                  <a:schemeClr val="accent2"/>
                </a:solidFill>
                <a:prstDash val="solid"/>
                <a:headEnd type="oval"/>
              </a:ln>
              <a:effectLst/>
            </p:spPr>
          </p:cxnSp>
          <p:cxnSp>
            <p:nvCxnSpPr>
              <p:cNvPr id="46" name="Rechte verbindingslijn 45">
                <a:extLst>
                  <a:ext uri="{FF2B5EF4-FFF2-40B4-BE49-F238E27FC236}">
                    <a16:creationId xmlns:a16="http://schemas.microsoft.com/office/drawing/2014/main" id="{047F6347-9FA6-4CA3-9546-3421D40ABFAC}"/>
                  </a:ext>
                </a:extLst>
              </p:cNvPr>
              <p:cNvCxnSpPr>
                <a:cxnSpLocks/>
              </p:cNvCxnSpPr>
              <p:nvPr userDrawn="1"/>
            </p:nvCxnSpPr>
            <p:spPr>
              <a:xfrm>
                <a:off x="-3224213" y="828675"/>
                <a:ext cx="319088" cy="0"/>
              </a:xfrm>
              <a:prstGeom prst="line">
                <a:avLst/>
              </a:prstGeom>
              <a:noFill/>
              <a:ln w="19050" cap="rnd" cmpd="sng" algn="ctr">
                <a:solidFill>
                  <a:schemeClr val="accent2"/>
                </a:solidFill>
                <a:prstDash val="solid"/>
                <a:headEnd type="oval"/>
              </a:ln>
              <a:effectLst/>
            </p:spPr>
          </p:cxnSp>
          <p:sp>
            <p:nvSpPr>
              <p:cNvPr id="47" name="Rechthoek 46">
                <a:extLst>
                  <a:ext uri="{FF2B5EF4-FFF2-40B4-BE49-F238E27FC236}">
                    <a16:creationId xmlns:a16="http://schemas.microsoft.com/office/drawing/2014/main" id="{F4DCF116-AA6A-4CFA-8BF1-A8FDDE14174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16BDFE4-BD02-4C59-B07A-FA3E4376867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BE5D1E6D-F40B-4B5D-BC29-EA269A229171}"/>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2483CB31-FB01-4A21-BF6A-7C65F6BD16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ADC4F898-F0AD-484C-8893-816C9010124B}"/>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04C0A6B5-45AB-4870-B7F9-D02F34165FC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A18A9B84-9B7B-4A08-BBFE-BB6294C891D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051AB24-4E66-400C-9FA2-EC62FB3FA0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9125F9A5-ACE9-4C9A-ADB0-B40E7462B8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F3237ACB-CAFC-4410-901D-299E570F89B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3BBBEEAC-DBAC-4FCA-AECD-AEC0325E3CD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6BE221B8-7B36-4706-B4F1-B17250464A90}"/>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0FC5063B-F178-457D-8D61-04AC9ECA220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829EBA37-8026-4E0F-AD98-B7449F3BD7DA}"/>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9DC1FF12-8C6E-4129-981C-47F4E42D070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EB77BB6D-BCC7-4772-BCA4-21AEE610F9C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0EF0A520-C793-49F6-8763-3019E2F86C4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AFE5B98E-5E7E-41CE-9C83-AF3E440D326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392CD823-4FC7-454E-9F18-8827FAC433D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B50C01AA-7621-4E5E-AE18-CA25EE80E84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C1683DF-A1B4-4796-92A9-720128C2D51F}"/>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32002FAE-BEB6-464E-B8FF-37CB344CF8E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4373A6-7561-41E8-83C5-4CF50861A76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5BB232DC-86CF-421C-AB9B-FF0147FA313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10F406B3-CF28-475A-B4B5-DF9B798318F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DB708FB0-9806-4BB8-8B2B-7E1AA726FF88}"/>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B003FABD-3768-41CE-A027-83002904881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7188918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Tekst + Beeld S - 2 kolommen">
    <p:spTree>
      <p:nvGrpSpPr>
        <p:cNvPr id="1" name=""/>
        <p:cNvGrpSpPr/>
        <p:nvPr/>
      </p:nvGrpSpPr>
      <p:grpSpPr>
        <a:xfrm>
          <a:off x="0" y="0"/>
          <a:ext cx="0" cy="0"/>
          <a:chOff x="0" y="0"/>
          <a:chExt cx="0" cy="0"/>
        </a:xfrm>
      </p:grpSpPr>
      <p:grpSp>
        <p:nvGrpSpPr>
          <p:cNvPr id="86" name="- INSTRUCTIES">
            <a:extLst>
              <a:ext uri="{FF2B5EF4-FFF2-40B4-BE49-F238E27FC236}">
                <a16:creationId xmlns:a16="http://schemas.microsoft.com/office/drawing/2014/main" id="{C9172FE5-A887-45E1-BCA2-E89113CD4A2C}"/>
              </a:ext>
            </a:extLst>
          </p:cNvPr>
          <p:cNvGrpSpPr/>
          <p:nvPr userDrawn="1"/>
        </p:nvGrpSpPr>
        <p:grpSpPr>
          <a:xfrm>
            <a:off x="12377595" y="-1"/>
            <a:ext cx="3693386" cy="6688475"/>
            <a:chOff x="-3786165" y="-1"/>
            <a:chExt cx="3693386" cy="6688475"/>
          </a:xfrm>
        </p:grpSpPr>
        <p:sp>
          <p:nvSpPr>
            <p:cNvPr id="87" name="Rechthoek 86">
              <a:extLst>
                <a:ext uri="{FF2B5EF4-FFF2-40B4-BE49-F238E27FC236}">
                  <a16:creationId xmlns:a16="http://schemas.microsoft.com/office/drawing/2014/main" id="{FA6C3361-DAD4-4C99-A8DF-C7F8FC903F9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8" name="Ovaal 87">
              <a:extLst>
                <a:ext uri="{FF2B5EF4-FFF2-40B4-BE49-F238E27FC236}">
                  <a16:creationId xmlns:a16="http://schemas.microsoft.com/office/drawing/2014/main" id="{9ED013B7-585F-4DDB-81CB-835755D7D41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9" name="Rechthoek 88">
              <a:extLst>
                <a:ext uri="{FF2B5EF4-FFF2-40B4-BE49-F238E27FC236}">
                  <a16:creationId xmlns:a16="http://schemas.microsoft.com/office/drawing/2014/main" id="{C84FC922-4F0D-48B1-B98B-9A04D562458C}"/>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0" name="Ovaal 89">
              <a:extLst>
                <a:ext uri="{FF2B5EF4-FFF2-40B4-BE49-F238E27FC236}">
                  <a16:creationId xmlns:a16="http://schemas.microsoft.com/office/drawing/2014/main" id="{2C8783DD-9C83-46D1-9ACE-0C62FA7B66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E03DD9B-4A60-4EA5-8326-4128C3E4CB3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7566DFF6-F7BF-48D5-9810-A4E2990B3197}"/>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C959DA77-0FA0-4A66-8C13-8E28B34384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4" name="Rechthoek 93">
              <a:extLst>
                <a:ext uri="{FF2B5EF4-FFF2-40B4-BE49-F238E27FC236}">
                  <a16:creationId xmlns:a16="http://schemas.microsoft.com/office/drawing/2014/main" id="{98341AD1-1250-4C35-A37C-E01B9E0F8CB1}"/>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6316AB4D-36B4-410A-BE0C-4A3E2D9DF31E}"/>
                </a:ext>
              </a:extLst>
            </p:cNvPr>
            <p:cNvGrpSpPr/>
            <p:nvPr userDrawn="1"/>
          </p:nvGrpSpPr>
          <p:grpSpPr>
            <a:xfrm>
              <a:off x="-2485819" y="3479783"/>
              <a:ext cx="1222990" cy="563933"/>
              <a:chOff x="-2485819" y="3399207"/>
              <a:chExt cx="1222990" cy="563933"/>
            </a:xfrm>
          </p:grpSpPr>
          <p:sp>
            <p:nvSpPr>
              <p:cNvPr id="134" name="Rechthoek 133">
                <a:extLst>
                  <a:ext uri="{FF2B5EF4-FFF2-40B4-BE49-F238E27FC236}">
                    <a16:creationId xmlns:a16="http://schemas.microsoft.com/office/drawing/2014/main" id="{90B808A0-A3FF-4080-8170-A1E31F64FE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5" name="Rechthoek 134">
                <a:extLst>
                  <a:ext uri="{FF2B5EF4-FFF2-40B4-BE49-F238E27FC236}">
                    <a16:creationId xmlns:a16="http://schemas.microsoft.com/office/drawing/2014/main" id="{D884DC45-224B-4C2E-B506-6181A22F49B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6" name="Groep 135">
                <a:extLst>
                  <a:ext uri="{FF2B5EF4-FFF2-40B4-BE49-F238E27FC236}">
                    <a16:creationId xmlns:a16="http://schemas.microsoft.com/office/drawing/2014/main" id="{ED11A6B6-A14B-447E-8B4B-AF1204977A0B}"/>
                  </a:ext>
                </a:extLst>
              </p:cNvPr>
              <p:cNvGrpSpPr/>
              <p:nvPr userDrawn="1"/>
            </p:nvGrpSpPr>
            <p:grpSpPr>
              <a:xfrm>
                <a:off x="-2403869" y="3460544"/>
                <a:ext cx="155951" cy="131922"/>
                <a:chOff x="12968836" y="3354170"/>
                <a:chExt cx="404806" cy="342433"/>
              </a:xfrm>
            </p:grpSpPr>
            <p:sp>
              <p:nvSpPr>
                <p:cNvPr id="149" name="Rechthoek: afgeronde hoeken 148">
                  <a:extLst>
                    <a:ext uri="{FF2B5EF4-FFF2-40B4-BE49-F238E27FC236}">
                      <a16:creationId xmlns:a16="http://schemas.microsoft.com/office/drawing/2014/main" id="{781320F9-4C53-44E9-ABDC-8AB6C2D0D09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E403212-18BB-43C6-9D7D-E00F52ECD6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96C27219-63A1-4574-841D-DF068DCE4D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A50C0A94-1B06-4F98-81CB-0BC190ECD3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634C73D5-183E-4E8C-93B9-15D0143701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4" name="Rechthoek 153">
                  <a:extLst>
                    <a:ext uri="{FF2B5EF4-FFF2-40B4-BE49-F238E27FC236}">
                      <a16:creationId xmlns:a16="http://schemas.microsoft.com/office/drawing/2014/main" id="{93577090-D387-495C-B77E-D7A7C5B390A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7" name="Groep 136">
                <a:extLst>
                  <a:ext uri="{FF2B5EF4-FFF2-40B4-BE49-F238E27FC236}">
                    <a16:creationId xmlns:a16="http://schemas.microsoft.com/office/drawing/2014/main" id="{EDC26E51-5822-42E5-8B7D-1B2FAFE040A7}"/>
                  </a:ext>
                </a:extLst>
              </p:cNvPr>
              <p:cNvGrpSpPr/>
              <p:nvPr userDrawn="1"/>
            </p:nvGrpSpPr>
            <p:grpSpPr>
              <a:xfrm>
                <a:off x="-2423424" y="3690208"/>
                <a:ext cx="166739" cy="218963"/>
                <a:chOff x="12940828" y="3950597"/>
                <a:chExt cx="432813" cy="568367"/>
              </a:xfrm>
            </p:grpSpPr>
            <p:grpSp>
              <p:nvGrpSpPr>
                <p:cNvPr id="141" name="Groep 140">
                  <a:extLst>
                    <a:ext uri="{FF2B5EF4-FFF2-40B4-BE49-F238E27FC236}">
                      <a16:creationId xmlns:a16="http://schemas.microsoft.com/office/drawing/2014/main" id="{8A7211ED-5D2B-495D-A867-AFE25706D8D3}"/>
                    </a:ext>
                  </a:extLst>
                </p:cNvPr>
                <p:cNvGrpSpPr/>
                <p:nvPr userDrawn="1"/>
              </p:nvGrpSpPr>
              <p:grpSpPr>
                <a:xfrm>
                  <a:off x="13000382" y="4006891"/>
                  <a:ext cx="373259" cy="315747"/>
                  <a:chOff x="12968836" y="3354170"/>
                  <a:chExt cx="404806" cy="342433"/>
                </a:xfrm>
              </p:grpSpPr>
              <p:sp>
                <p:nvSpPr>
                  <p:cNvPr id="143" name="Rechthoek: afgeronde hoeken 142">
                    <a:extLst>
                      <a:ext uri="{FF2B5EF4-FFF2-40B4-BE49-F238E27FC236}">
                        <a16:creationId xmlns:a16="http://schemas.microsoft.com/office/drawing/2014/main" id="{EF9B4CB8-A5AD-4B3B-B078-58D6B052699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0487E074-C521-4379-9E2B-747206D229F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A8664B34-0CD5-446D-AEFA-894231D8ACC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3EF94B15-C22A-49C6-A1DF-F791A693CBF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9F2944E7-A640-43C3-A306-AB00CC22F9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5AD888AC-60A6-489B-B0B1-71C838B69BB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2" name="Boog 141">
                  <a:extLst>
                    <a:ext uri="{FF2B5EF4-FFF2-40B4-BE49-F238E27FC236}">
                      <a16:creationId xmlns:a16="http://schemas.microsoft.com/office/drawing/2014/main" id="{7F57E615-C1F1-420D-B206-55C9301D7A8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8" name="Tekstvak 137">
                <a:extLst>
                  <a:ext uri="{FF2B5EF4-FFF2-40B4-BE49-F238E27FC236}">
                    <a16:creationId xmlns:a16="http://schemas.microsoft.com/office/drawing/2014/main" id="{E8C451C2-A3E5-4826-96F9-ABD8E12C0A3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9" name="Tekstvak 138">
                <a:extLst>
                  <a:ext uri="{FF2B5EF4-FFF2-40B4-BE49-F238E27FC236}">
                    <a16:creationId xmlns:a16="http://schemas.microsoft.com/office/drawing/2014/main" id="{1D8BEFFA-7791-4261-A8EF-F9CC73D3943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0" name="Vrije vorm: vorm 139">
                <a:extLst>
                  <a:ext uri="{FF2B5EF4-FFF2-40B4-BE49-F238E27FC236}">
                    <a16:creationId xmlns:a16="http://schemas.microsoft.com/office/drawing/2014/main" id="{5CF4A8F0-AC56-4DDA-8C52-3AB630ADA6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6" name="Groep 95">
              <a:extLst>
                <a:ext uri="{FF2B5EF4-FFF2-40B4-BE49-F238E27FC236}">
                  <a16:creationId xmlns:a16="http://schemas.microsoft.com/office/drawing/2014/main" id="{D2436176-8BFD-4D90-BAD0-4F2FB9F7EB37}"/>
                </a:ext>
              </a:extLst>
            </p:cNvPr>
            <p:cNvGrpSpPr/>
            <p:nvPr userDrawn="1"/>
          </p:nvGrpSpPr>
          <p:grpSpPr>
            <a:xfrm>
              <a:off x="-3786165" y="5728778"/>
              <a:ext cx="3693386" cy="959696"/>
              <a:chOff x="-3786437" y="6163468"/>
              <a:chExt cx="3693386" cy="959696"/>
            </a:xfrm>
          </p:grpSpPr>
          <p:sp>
            <p:nvSpPr>
              <p:cNvPr id="124" name="Rechthoek 123">
                <a:extLst>
                  <a:ext uri="{FF2B5EF4-FFF2-40B4-BE49-F238E27FC236}">
                    <a16:creationId xmlns:a16="http://schemas.microsoft.com/office/drawing/2014/main" id="{0592E427-FE47-49BD-8558-8622B74F0FC5}"/>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5" name="ICOON_info">
                <a:extLst>
                  <a:ext uri="{FF2B5EF4-FFF2-40B4-BE49-F238E27FC236}">
                    <a16:creationId xmlns:a16="http://schemas.microsoft.com/office/drawing/2014/main" id="{ECDCA7A0-69DB-4016-9A2D-2FA67E30288B}"/>
                  </a:ext>
                </a:extLst>
              </p:cNvPr>
              <p:cNvGrpSpPr/>
              <p:nvPr userDrawn="1"/>
            </p:nvGrpSpPr>
            <p:grpSpPr>
              <a:xfrm>
                <a:off x="-376736" y="6163468"/>
                <a:ext cx="283685" cy="283685"/>
                <a:chOff x="-510741" y="5913713"/>
                <a:chExt cx="267555" cy="267555"/>
              </a:xfrm>
            </p:grpSpPr>
            <p:sp>
              <p:nvSpPr>
                <p:cNvPr id="132" name="Ovaal 131">
                  <a:extLst>
                    <a:ext uri="{FF2B5EF4-FFF2-40B4-BE49-F238E27FC236}">
                      <a16:creationId xmlns:a16="http://schemas.microsoft.com/office/drawing/2014/main" id="{DF3A5F0F-63FA-4C7A-BD06-A8C71E12844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3" name="Graphic 163" descr="Informatie">
                  <a:extLst>
                    <a:ext uri="{FF2B5EF4-FFF2-40B4-BE49-F238E27FC236}">
                      <a16:creationId xmlns:a16="http://schemas.microsoft.com/office/drawing/2014/main" id="{D2A583C1-3BAB-47C5-B6AF-B6DED1014FE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6" name="Groep 125">
                <a:extLst>
                  <a:ext uri="{FF2B5EF4-FFF2-40B4-BE49-F238E27FC236}">
                    <a16:creationId xmlns:a16="http://schemas.microsoft.com/office/drawing/2014/main" id="{1BA069FF-107A-4BCA-BFDB-15EC02829AC6}"/>
                  </a:ext>
                </a:extLst>
              </p:cNvPr>
              <p:cNvGrpSpPr/>
              <p:nvPr userDrawn="1"/>
            </p:nvGrpSpPr>
            <p:grpSpPr>
              <a:xfrm>
                <a:off x="-938434" y="6420818"/>
                <a:ext cx="627798" cy="576693"/>
                <a:chOff x="-938434" y="4570310"/>
                <a:chExt cx="627798" cy="576693"/>
              </a:xfrm>
            </p:grpSpPr>
            <p:grpSp>
              <p:nvGrpSpPr>
                <p:cNvPr id="127" name="Inspireren">
                  <a:extLst>
                    <a:ext uri="{FF2B5EF4-FFF2-40B4-BE49-F238E27FC236}">
                      <a16:creationId xmlns:a16="http://schemas.microsoft.com/office/drawing/2014/main" id="{15E44B7C-D74B-4F68-8956-6A686E2AC8C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9" name="Freeform 12">
                    <a:extLst>
                      <a:ext uri="{FF2B5EF4-FFF2-40B4-BE49-F238E27FC236}">
                        <a16:creationId xmlns:a16="http://schemas.microsoft.com/office/drawing/2014/main" id="{F37F3935-759F-4E1A-B24E-FDF11495A2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3">
                    <a:extLst>
                      <a:ext uri="{FF2B5EF4-FFF2-40B4-BE49-F238E27FC236}">
                        <a16:creationId xmlns:a16="http://schemas.microsoft.com/office/drawing/2014/main" id="{1C9B7467-CB6A-418E-A4AA-D15729B73DE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1" name="Freeform 14">
                    <a:extLst>
                      <a:ext uri="{FF2B5EF4-FFF2-40B4-BE49-F238E27FC236}">
                        <a16:creationId xmlns:a16="http://schemas.microsoft.com/office/drawing/2014/main" id="{A40C0807-86AF-4F06-AF58-DC2C4B1508E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8" name="Tekstvak 127">
                  <a:extLst>
                    <a:ext uri="{FF2B5EF4-FFF2-40B4-BE49-F238E27FC236}">
                      <a16:creationId xmlns:a16="http://schemas.microsoft.com/office/drawing/2014/main" id="{FC65D880-2988-4A99-AE62-BA1E5EC763B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7" name="Groep 96">
              <a:extLst>
                <a:ext uri="{FF2B5EF4-FFF2-40B4-BE49-F238E27FC236}">
                  <a16:creationId xmlns:a16="http://schemas.microsoft.com/office/drawing/2014/main" id="{291EF89F-667D-4783-95FA-176932C73018}"/>
                </a:ext>
              </a:extLst>
            </p:cNvPr>
            <p:cNvGrpSpPr/>
            <p:nvPr userDrawn="1"/>
          </p:nvGrpSpPr>
          <p:grpSpPr>
            <a:xfrm>
              <a:off x="-3367447" y="1226982"/>
              <a:ext cx="791775" cy="406485"/>
              <a:chOff x="-3565087" y="1409294"/>
              <a:chExt cx="627469" cy="322133"/>
            </a:xfrm>
          </p:grpSpPr>
          <p:grpSp>
            <p:nvGrpSpPr>
              <p:cNvPr id="118" name="Groep 117">
                <a:extLst>
                  <a:ext uri="{FF2B5EF4-FFF2-40B4-BE49-F238E27FC236}">
                    <a16:creationId xmlns:a16="http://schemas.microsoft.com/office/drawing/2014/main" id="{6A0F3ADB-AC9A-43DA-A7AB-26D977293852}"/>
                  </a:ext>
                </a:extLst>
              </p:cNvPr>
              <p:cNvGrpSpPr/>
              <p:nvPr userDrawn="1"/>
            </p:nvGrpSpPr>
            <p:grpSpPr>
              <a:xfrm>
                <a:off x="-3364916" y="1409294"/>
                <a:ext cx="225195" cy="195499"/>
                <a:chOff x="10307162" y="1361199"/>
                <a:chExt cx="2200275" cy="1914525"/>
              </a:xfrm>
            </p:grpSpPr>
            <p:sp>
              <p:nvSpPr>
                <p:cNvPr id="120" name="Vrije vorm: vorm 119">
                  <a:extLst>
                    <a:ext uri="{FF2B5EF4-FFF2-40B4-BE49-F238E27FC236}">
                      <a16:creationId xmlns:a16="http://schemas.microsoft.com/office/drawing/2014/main" id="{4EEA3799-5797-4A40-ACC6-E01A5C2A8CEC}"/>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1" name="Groep 120">
                  <a:extLst>
                    <a:ext uri="{FF2B5EF4-FFF2-40B4-BE49-F238E27FC236}">
                      <a16:creationId xmlns:a16="http://schemas.microsoft.com/office/drawing/2014/main" id="{817194D4-97AE-4406-B576-974BA0FF104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2" name="Vrije vorm: vorm 121">
                    <a:extLst>
                      <a:ext uri="{FF2B5EF4-FFF2-40B4-BE49-F238E27FC236}">
                        <a16:creationId xmlns:a16="http://schemas.microsoft.com/office/drawing/2014/main" id="{37795CE8-7396-45D1-99AC-D83336D0C1A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3" name="Vrije vorm: vorm 122">
                    <a:extLst>
                      <a:ext uri="{FF2B5EF4-FFF2-40B4-BE49-F238E27FC236}">
                        <a16:creationId xmlns:a16="http://schemas.microsoft.com/office/drawing/2014/main" id="{85D072E7-C765-4099-8114-42F0FF893BB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9" name="Tekstvak 118">
                <a:extLst>
                  <a:ext uri="{FF2B5EF4-FFF2-40B4-BE49-F238E27FC236}">
                    <a16:creationId xmlns:a16="http://schemas.microsoft.com/office/drawing/2014/main" id="{42A51255-936C-4859-A779-1F4C634DBB6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8" name="Groep 97">
              <a:extLst>
                <a:ext uri="{FF2B5EF4-FFF2-40B4-BE49-F238E27FC236}">
                  <a16:creationId xmlns:a16="http://schemas.microsoft.com/office/drawing/2014/main" id="{2C8F5DC1-228E-493E-AADD-27E8FF6940F4}"/>
                </a:ext>
              </a:extLst>
            </p:cNvPr>
            <p:cNvGrpSpPr/>
            <p:nvPr userDrawn="1"/>
          </p:nvGrpSpPr>
          <p:grpSpPr>
            <a:xfrm>
              <a:off x="-3354295" y="5166361"/>
              <a:ext cx="514284" cy="506545"/>
              <a:chOff x="12617641" y="3403239"/>
              <a:chExt cx="752963" cy="741634"/>
            </a:xfrm>
          </p:grpSpPr>
          <p:grpSp>
            <p:nvGrpSpPr>
              <p:cNvPr id="102" name="Groep 101">
                <a:extLst>
                  <a:ext uri="{FF2B5EF4-FFF2-40B4-BE49-F238E27FC236}">
                    <a16:creationId xmlns:a16="http://schemas.microsoft.com/office/drawing/2014/main" id="{AC710C14-6073-49DE-AA62-61B290CF2832}"/>
                  </a:ext>
                </a:extLst>
              </p:cNvPr>
              <p:cNvGrpSpPr/>
              <p:nvPr userDrawn="1"/>
            </p:nvGrpSpPr>
            <p:grpSpPr>
              <a:xfrm>
                <a:off x="12771530" y="3403239"/>
                <a:ext cx="467176" cy="448491"/>
                <a:chOff x="12782157" y="3403239"/>
                <a:chExt cx="467176" cy="448491"/>
              </a:xfrm>
            </p:grpSpPr>
            <p:grpSp>
              <p:nvGrpSpPr>
                <p:cNvPr id="105" name="Groep 104">
                  <a:extLst>
                    <a:ext uri="{FF2B5EF4-FFF2-40B4-BE49-F238E27FC236}">
                      <a16:creationId xmlns:a16="http://schemas.microsoft.com/office/drawing/2014/main" id="{5259831E-868E-4725-928E-E37A0E065A26}"/>
                    </a:ext>
                  </a:extLst>
                </p:cNvPr>
                <p:cNvGrpSpPr/>
                <p:nvPr userDrawn="1"/>
              </p:nvGrpSpPr>
              <p:grpSpPr>
                <a:xfrm>
                  <a:off x="12782157" y="3403239"/>
                  <a:ext cx="412976" cy="396132"/>
                  <a:chOff x="13554906" y="3320109"/>
                  <a:chExt cx="443917" cy="425811"/>
                </a:xfrm>
              </p:grpSpPr>
              <p:grpSp>
                <p:nvGrpSpPr>
                  <p:cNvPr id="112" name="Groep 111">
                    <a:extLst>
                      <a:ext uri="{FF2B5EF4-FFF2-40B4-BE49-F238E27FC236}">
                        <a16:creationId xmlns:a16="http://schemas.microsoft.com/office/drawing/2014/main" id="{17BB5FBC-B29F-47DC-8171-080A4B3C88CD}"/>
                      </a:ext>
                    </a:extLst>
                  </p:cNvPr>
                  <p:cNvGrpSpPr/>
                  <p:nvPr userDrawn="1"/>
                </p:nvGrpSpPr>
                <p:grpSpPr>
                  <a:xfrm>
                    <a:off x="13554906" y="3320109"/>
                    <a:ext cx="443917" cy="425811"/>
                    <a:chOff x="12909684" y="1276143"/>
                    <a:chExt cx="443917" cy="425811"/>
                  </a:xfrm>
                </p:grpSpPr>
                <p:sp>
                  <p:nvSpPr>
                    <p:cNvPr id="115" name="Rechthoek 114">
                      <a:extLst>
                        <a:ext uri="{FF2B5EF4-FFF2-40B4-BE49-F238E27FC236}">
                          <a16:creationId xmlns:a16="http://schemas.microsoft.com/office/drawing/2014/main" id="{BA824B43-5161-409A-9D28-5B516FBC03F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762864B2-A984-42EC-8EE9-EDEC5E969D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7" name="Ovaal 116">
                      <a:extLst>
                        <a:ext uri="{FF2B5EF4-FFF2-40B4-BE49-F238E27FC236}">
                          <a16:creationId xmlns:a16="http://schemas.microsoft.com/office/drawing/2014/main" id="{AD605DEC-208D-447D-8667-59FD4F0089C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3" name="Afbeelding 112">
                    <a:extLst>
                      <a:ext uri="{FF2B5EF4-FFF2-40B4-BE49-F238E27FC236}">
                        <a16:creationId xmlns:a16="http://schemas.microsoft.com/office/drawing/2014/main" id="{9DC48E6D-006B-4103-8FA3-EAFBB2308E6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4" name="Afbeelding 113">
                    <a:extLst>
                      <a:ext uri="{FF2B5EF4-FFF2-40B4-BE49-F238E27FC236}">
                        <a16:creationId xmlns:a16="http://schemas.microsoft.com/office/drawing/2014/main" id="{4C3FB74A-9218-462F-AF0B-6BA0E0C6E81C}"/>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6" name="Groep 105">
                  <a:extLst>
                    <a:ext uri="{FF2B5EF4-FFF2-40B4-BE49-F238E27FC236}">
                      <a16:creationId xmlns:a16="http://schemas.microsoft.com/office/drawing/2014/main" id="{BC2E25DF-5E13-47E1-A51E-000406911803}"/>
                    </a:ext>
                  </a:extLst>
                </p:cNvPr>
                <p:cNvGrpSpPr/>
                <p:nvPr userDrawn="1"/>
              </p:nvGrpSpPr>
              <p:grpSpPr>
                <a:xfrm>
                  <a:off x="13103513" y="3705268"/>
                  <a:ext cx="145820" cy="146462"/>
                  <a:chOff x="13096169" y="3602278"/>
                  <a:chExt cx="145820" cy="146462"/>
                </a:xfrm>
              </p:grpSpPr>
              <p:sp>
                <p:nvSpPr>
                  <p:cNvPr id="110" name="Rechthoek 109">
                    <a:extLst>
                      <a:ext uri="{FF2B5EF4-FFF2-40B4-BE49-F238E27FC236}">
                        <a16:creationId xmlns:a16="http://schemas.microsoft.com/office/drawing/2014/main" id="{EE5DBD09-FA45-49EC-9F2A-CAB5A838992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EFA24DDE-609B-4C00-8A2B-1006D46433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7" name="Groep 106">
                  <a:extLst>
                    <a:ext uri="{FF2B5EF4-FFF2-40B4-BE49-F238E27FC236}">
                      <a16:creationId xmlns:a16="http://schemas.microsoft.com/office/drawing/2014/main" id="{DA53CBF7-8526-4722-930B-BE7EE4309E00}"/>
                    </a:ext>
                  </a:extLst>
                </p:cNvPr>
                <p:cNvGrpSpPr/>
                <p:nvPr userDrawn="1"/>
              </p:nvGrpSpPr>
              <p:grpSpPr>
                <a:xfrm rot="10800000">
                  <a:off x="13061402" y="3665637"/>
                  <a:ext cx="145820" cy="146462"/>
                  <a:chOff x="13096169" y="3602278"/>
                  <a:chExt cx="145820" cy="146462"/>
                </a:xfrm>
              </p:grpSpPr>
              <p:sp>
                <p:nvSpPr>
                  <p:cNvPr id="108" name="Rechthoek 107">
                    <a:extLst>
                      <a:ext uri="{FF2B5EF4-FFF2-40B4-BE49-F238E27FC236}">
                        <a16:creationId xmlns:a16="http://schemas.microsoft.com/office/drawing/2014/main" id="{CB73406D-A6C1-429A-B70C-D95942FAACD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521EB681-A9ED-4CAC-8448-AC1B5DE3239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3" name="Rechthoek 102">
                <a:extLst>
                  <a:ext uri="{FF2B5EF4-FFF2-40B4-BE49-F238E27FC236}">
                    <a16:creationId xmlns:a16="http://schemas.microsoft.com/office/drawing/2014/main" id="{2B5909DC-AEE5-4C58-A55A-F8B01E50141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4" name="Gelijkbenige driehoek 103">
                <a:extLst>
                  <a:ext uri="{FF2B5EF4-FFF2-40B4-BE49-F238E27FC236}">
                    <a16:creationId xmlns:a16="http://schemas.microsoft.com/office/drawing/2014/main" id="{6E949A49-7D67-49B8-849C-C020038ECF6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9" name="Ovaal 98">
              <a:extLst>
                <a:ext uri="{FF2B5EF4-FFF2-40B4-BE49-F238E27FC236}">
                  <a16:creationId xmlns:a16="http://schemas.microsoft.com/office/drawing/2014/main" id="{6F603970-D435-42E6-9FF0-12ACB9F068D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0" name="Rechthoek 99">
              <a:extLst>
                <a:ext uri="{FF2B5EF4-FFF2-40B4-BE49-F238E27FC236}">
                  <a16:creationId xmlns:a16="http://schemas.microsoft.com/office/drawing/2014/main" id="{8E048DE7-7146-4F7C-9E71-1B66B358E2B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1" name="Rechthoek 100">
              <a:extLst>
                <a:ext uri="{FF2B5EF4-FFF2-40B4-BE49-F238E27FC236}">
                  <a16:creationId xmlns:a16="http://schemas.microsoft.com/office/drawing/2014/main" id="{D96103FC-6BE8-4880-8561-46A5183F909C}"/>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11" name="- INSTRUCTIES">
            <a:extLst>
              <a:ext uri="{FF2B5EF4-FFF2-40B4-BE49-F238E27FC236}">
                <a16:creationId xmlns:a16="http://schemas.microsoft.com/office/drawing/2014/main" id="{57044F66-F274-48D6-B3C4-904EC8153255}"/>
              </a:ext>
            </a:extLst>
          </p:cNvPr>
          <p:cNvGrpSpPr/>
          <p:nvPr userDrawn="1"/>
        </p:nvGrpSpPr>
        <p:grpSpPr>
          <a:xfrm>
            <a:off x="-3786437" y="-1"/>
            <a:ext cx="3693386" cy="5952132"/>
            <a:chOff x="-3786437" y="-1"/>
            <a:chExt cx="3693386" cy="5952132"/>
          </a:xfrm>
        </p:grpSpPr>
        <p:sp>
          <p:nvSpPr>
            <p:cNvPr id="13" name="Rechthoek 12">
              <a:extLst>
                <a:ext uri="{FF2B5EF4-FFF2-40B4-BE49-F238E27FC236}">
                  <a16:creationId xmlns:a16="http://schemas.microsoft.com/office/drawing/2014/main" id="{469CB95F-B5FA-4C47-A60A-5CFBFE8B419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4" name="Ovaal 13">
              <a:extLst>
                <a:ext uri="{FF2B5EF4-FFF2-40B4-BE49-F238E27FC236}">
                  <a16:creationId xmlns:a16="http://schemas.microsoft.com/office/drawing/2014/main" id="{38E0773E-BEB2-4B3D-85D9-1C436B40B1D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22FF6642-5175-4E75-B5A7-7D83DDEAABD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6" name="Ovaal 15">
              <a:extLst>
                <a:ext uri="{FF2B5EF4-FFF2-40B4-BE49-F238E27FC236}">
                  <a16:creationId xmlns:a16="http://schemas.microsoft.com/office/drawing/2014/main" id="{9137C3A5-1EC4-4A47-B009-F1E10323AB12}"/>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46FA6EA7-7E2C-4CAF-A1DD-B09FFC50356A}"/>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9AF0AB15-258F-4F34-809D-60B79BDC821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96194D72-5E97-496E-89D5-7A55DF0B6FB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198AA7D9-3034-4A58-982F-B5D51B8E39E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C7678E7B-58F4-4836-89F1-671F7647279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76F341C7-287C-4B5C-90A9-2390F97A2E2A}"/>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AD6F919-E475-495F-B954-137BBB2091F0}"/>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32904E3D-7B23-441D-AA2F-96A46C82B93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E81FFF51-C777-43A5-9E9C-075B9922D17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9F67C51B-A6F2-4BFE-84EA-3A0F561EB39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09C6D58A-224E-483E-A2FB-F6E25E8C877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138AA394-1B4E-4648-8D3A-46EBC9C928E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30" name="Ovaal 29">
              <a:extLst>
                <a:ext uri="{FF2B5EF4-FFF2-40B4-BE49-F238E27FC236}">
                  <a16:creationId xmlns:a16="http://schemas.microsoft.com/office/drawing/2014/main" id="{9B275F4B-2776-4286-84D8-AEBCAD8DAA4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2" name="Rechthoek 31">
              <a:extLst>
                <a:ext uri="{FF2B5EF4-FFF2-40B4-BE49-F238E27FC236}">
                  <a16:creationId xmlns:a16="http://schemas.microsoft.com/office/drawing/2014/main" id="{C8B4F1B0-4FA8-4242-A997-5450BF84029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3" name="Ovaal 32">
              <a:extLst>
                <a:ext uri="{FF2B5EF4-FFF2-40B4-BE49-F238E27FC236}">
                  <a16:creationId xmlns:a16="http://schemas.microsoft.com/office/drawing/2014/main" id="{721A5928-26F0-4E22-976C-D671BB51D4AB}"/>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4" name="Rechthoek 33">
              <a:extLst>
                <a:ext uri="{FF2B5EF4-FFF2-40B4-BE49-F238E27FC236}">
                  <a16:creationId xmlns:a16="http://schemas.microsoft.com/office/drawing/2014/main" id="{5F05B61D-A1D7-4371-905A-97B37561020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5" name="Rechthoek 34">
              <a:extLst>
                <a:ext uri="{FF2B5EF4-FFF2-40B4-BE49-F238E27FC236}">
                  <a16:creationId xmlns:a16="http://schemas.microsoft.com/office/drawing/2014/main" id="{B8ECB89C-5612-4BBD-9AE8-19AFFBB239B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6" name="ICOON_info">
              <a:extLst>
                <a:ext uri="{FF2B5EF4-FFF2-40B4-BE49-F238E27FC236}">
                  <a16:creationId xmlns:a16="http://schemas.microsoft.com/office/drawing/2014/main" id="{6FC3D556-19C8-42AE-869B-D741AFC6F6ED}"/>
                </a:ext>
              </a:extLst>
            </p:cNvPr>
            <p:cNvGrpSpPr/>
            <p:nvPr userDrawn="1"/>
          </p:nvGrpSpPr>
          <p:grpSpPr>
            <a:xfrm>
              <a:off x="-376736" y="5063968"/>
              <a:ext cx="283685" cy="283685"/>
              <a:chOff x="-510741" y="5913713"/>
              <a:chExt cx="267555" cy="267555"/>
            </a:xfrm>
          </p:grpSpPr>
          <p:sp>
            <p:nvSpPr>
              <p:cNvPr id="84" name="Ovaal 83">
                <a:extLst>
                  <a:ext uri="{FF2B5EF4-FFF2-40B4-BE49-F238E27FC236}">
                    <a16:creationId xmlns:a16="http://schemas.microsoft.com/office/drawing/2014/main" id="{9B61F180-7912-4048-9E9D-1BF773444B4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5" name="Graphic 163" descr="Informatie">
                <a:extLst>
                  <a:ext uri="{FF2B5EF4-FFF2-40B4-BE49-F238E27FC236}">
                    <a16:creationId xmlns:a16="http://schemas.microsoft.com/office/drawing/2014/main" id="{0A20AA8D-A564-4172-A670-F205F8021F24}"/>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7" name="VOORBEELD">
              <a:extLst>
                <a:ext uri="{FF2B5EF4-FFF2-40B4-BE49-F238E27FC236}">
                  <a16:creationId xmlns:a16="http://schemas.microsoft.com/office/drawing/2014/main" id="{FF647CA1-C83B-41AD-9669-F51CD31B056B}"/>
                </a:ext>
              </a:extLst>
            </p:cNvPr>
            <p:cNvGrpSpPr/>
            <p:nvPr userDrawn="1"/>
          </p:nvGrpSpPr>
          <p:grpSpPr>
            <a:xfrm>
              <a:off x="-3605171" y="458674"/>
              <a:ext cx="3234311" cy="558875"/>
              <a:chOff x="-3605171" y="458674"/>
              <a:chExt cx="3234311" cy="558875"/>
            </a:xfrm>
          </p:grpSpPr>
          <p:sp>
            <p:nvSpPr>
              <p:cNvPr id="44" name="Rechthoek 43">
                <a:extLst>
                  <a:ext uri="{FF2B5EF4-FFF2-40B4-BE49-F238E27FC236}">
                    <a16:creationId xmlns:a16="http://schemas.microsoft.com/office/drawing/2014/main" id="{EA3BC905-D980-4B5A-80FD-AD342A22BFA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5" name="Rechthoek 44">
                <a:extLst>
                  <a:ext uri="{FF2B5EF4-FFF2-40B4-BE49-F238E27FC236}">
                    <a16:creationId xmlns:a16="http://schemas.microsoft.com/office/drawing/2014/main" id="{E6F218D5-04C8-4B61-AD11-B7BBDDAB527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6" name="Groep 45">
                <a:extLst>
                  <a:ext uri="{FF2B5EF4-FFF2-40B4-BE49-F238E27FC236}">
                    <a16:creationId xmlns:a16="http://schemas.microsoft.com/office/drawing/2014/main" id="{155E4EA7-83C1-4FA7-A60E-76BAAB9CB823}"/>
                  </a:ext>
                </a:extLst>
              </p:cNvPr>
              <p:cNvGrpSpPr/>
              <p:nvPr userDrawn="1"/>
            </p:nvGrpSpPr>
            <p:grpSpPr>
              <a:xfrm>
                <a:off x="-3386247" y="830871"/>
                <a:ext cx="139423" cy="109566"/>
                <a:chOff x="-2866744" y="827071"/>
                <a:chExt cx="168701" cy="132575"/>
              </a:xfrm>
            </p:grpSpPr>
            <p:grpSp>
              <p:nvGrpSpPr>
                <p:cNvPr id="77" name="Groep 76">
                  <a:extLst>
                    <a:ext uri="{FF2B5EF4-FFF2-40B4-BE49-F238E27FC236}">
                      <a16:creationId xmlns:a16="http://schemas.microsoft.com/office/drawing/2014/main" id="{0BC04AE1-60C7-47DA-9028-108B6E11895A}"/>
                    </a:ext>
                  </a:extLst>
                </p:cNvPr>
                <p:cNvGrpSpPr/>
                <p:nvPr userDrawn="1"/>
              </p:nvGrpSpPr>
              <p:grpSpPr>
                <a:xfrm>
                  <a:off x="-2866744" y="827071"/>
                  <a:ext cx="168701" cy="132575"/>
                  <a:chOff x="-2866744" y="827071"/>
                  <a:chExt cx="168701" cy="132575"/>
                </a:xfrm>
              </p:grpSpPr>
              <p:cxnSp>
                <p:nvCxnSpPr>
                  <p:cNvPr id="79" name="Rechte verbindingslijn 78">
                    <a:extLst>
                      <a:ext uri="{FF2B5EF4-FFF2-40B4-BE49-F238E27FC236}">
                        <a16:creationId xmlns:a16="http://schemas.microsoft.com/office/drawing/2014/main" id="{65DC7405-2D19-4D6C-8393-FD6B861FA3D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BE183B04-6F98-4896-B140-0407B05A4C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309BAC7F-014C-44FC-8AE7-4281C51BE8F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DE1E643D-7D5E-4144-9476-577178077DA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82">
                    <a:extLst>
                      <a:ext uri="{FF2B5EF4-FFF2-40B4-BE49-F238E27FC236}">
                        <a16:creationId xmlns:a16="http://schemas.microsoft.com/office/drawing/2014/main" id="{87AD2F35-6536-4602-A60A-5C9C10F9DE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8" name="Pijl: rechts 77">
                  <a:extLst>
                    <a:ext uri="{FF2B5EF4-FFF2-40B4-BE49-F238E27FC236}">
                      <a16:creationId xmlns:a16="http://schemas.microsoft.com/office/drawing/2014/main" id="{F339DC3B-D034-488C-B05C-7104A05FED3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7" name="Groep 46">
                <a:extLst>
                  <a:ext uri="{FF2B5EF4-FFF2-40B4-BE49-F238E27FC236}">
                    <a16:creationId xmlns:a16="http://schemas.microsoft.com/office/drawing/2014/main" id="{F8B67031-93F0-4022-A52C-5AE5F6F67FA0}"/>
                  </a:ext>
                </a:extLst>
              </p:cNvPr>
              <p:cNvGrpSpPr/>
              <p:nvPr userDrawn="1"/>
            </p:nvGrpSpPr>
            <p:grpSpPr>
              <a:xfrm>
                <a:off x="-3605171" y="830871"/>
                <a:ext cx="139423" cy="109566"/>
                <a:chOff x="-2866744" y="518074"/>
                <a:chExt cx="168701" cy="132575"/>
              </a:xfrm>
            </p:grpSpPr>
            <p:grpSp>
              <p:nvGrpSpPr>
                <p:cNvPr id="70" name="Groep 69">
                  <a:extLst>
                    <a:ext uri="{FF2B5EF4-FFF2-40B4-BE49-F238E27FC236}">
                      <a16:creationId xmlns:a16="http://schemas.microsoft.com/office/drawing/2014/main" id="{46C9F044-2D90-49A2-8FBE-EAB42B3A8968}"/>
                    </a:ext>
                  </a:extLst>
                </p:cNvPr>
                <p:cNvGrpSpPr/>
                <p:nvPr userDrawn="1"/>
              </p:nvGrpSpPr>
              <p:grpSpPr>
                <a:xfrm>
                  <a:off x="-2866744" y="518074"/>
                  <a:ext cx="168701" cy="132575"/>
                  <a:chOff x="-2866744" y="518074"/>
                  <a:chExt cx="168701" cy="132575"/>
                </a:xfrm>
              </p:grpSpPr>
              <p:cxnSp>
                <p:nvCxnSpPr>
                  <p:cNvPr id="72" name="Rechte verbindingslijn 71">
                    <a:extLst>
                      <a:ext uri="{FF2B5EF4-FFF2-40B4-BE49-F238E27FC236}">
                        <a16:creationId xmlns:a16="http://schemas.microsoft.com/office/drawing/2014/main" id="{837DF4E0-D1F0-4B01-83D3-6D618F9A987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4805CC82-8C33-4C11-B81E-690982CBE18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C744B344-CE6E-4D11-9811-792404A77BA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48235E3D-26AD-4071-ACE3-7B662554D3B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6" name="Rechte verbindingslijn 75">
                    <a:extLst>
                      <a:ext uri="{FF2B5EF4-FFF2-40B4-BE49-F238E27FC236}">
                        <a16:creationId xmlns:a16="http://schemas.microsoft.com/office/drawing/2014/main" id="{F99DE1B2-C5F8-4558-BF03-A3BCC0E75C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1" name="Pijl: rechts 70">
                  <a:extLst>
                    <a:ext uri="{FF2B5EF4-FFF2-40B4-BE49-F238E27FC236}">
                      <a16:creationId xmlns:a16="http://schemas.microsoft.com/office/drawing/2014/main" id="{9F01A012-BB42-4129-9FC4-02D4FFC9F30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8" name="Rechte verbindingslijn 47">
                <a:extLst>
                  <a:ext uri="{FF2B5EF4-FFF2-40B4-BE49-F238E27FC236}">
                    <a16:creationId xmlns:a16="http://schemas.microsoft.com/office/drawing/2014/main" id="{DBD901C3-E4BF-4E7A-8BA2-B054A1E9E12D}"/>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9" name="Rechte verbindingslijn 48">
                <a:extLst>
                  <a:ext uri="{FF2B5EF4-FFF2-40B4-BE49-F238E27FC236}">
                    <a16:creationId xmlns:a16="http://schemas.microsoft.com/office/drawing/2014/main" id="{A3C07F8C-A2DD-4AB7-8351-8794ED2E6F1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50" name="Rechthoek 49">
                <a:extLst>
                  <a:ext uri="{FF2B5EF4-FFF2-40B4-BE49-F238E27FC236}">
                    <a16:creationId xmlns:a16="http://schemas.microsoft.com/office/drawing/2014/main" id="{B7E6FFDA-D510-46DB-ACCF-40678A087BB9}"/>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51" name="Rechthoek 50">
                <a:extLst>
                  <a:ext uri="{FF2B5EF4-FFF2-40B4-BE49-F238E27FC236}">
                    <a16:creationId xmlns:a16="http://schemas.microsoft.com/office/drawing/2014/main" id="{674C729E-924F-4246-816F-E713F4D2421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52" name="Groep 51">
                <a:extLst>
                  <a:ext uri="{FF2B5EF4-FFF2-40B4-BE49-F238E27FC236}">
                    <a16:creationId xmlns:a16="http://schemas.microsoft.com/office/drawing/2014/main" id="{E5B108E1-6D07-4221-9E58-14264B25D115}"/>
                  </a:ext>
                </a:extLst>
              </p:cNvPr>
              <p:cNvGrpSpPr/>
              <p:nvPr userDrawn="1"/>
            </p:nvGrpSpPr>
            <p:grpSpPr>
              <a:xfrm>
                <a:off x="-2916763" y="769168"/>
                <a:ext cx="268738" cy="248381"/>
                <a:chOff x="-2916763" y="769168"/>
                <a:chExt cx="268738" cy="248381"/>
              </a:xfrm>
            </p:grpSpPr>
            <p:sp>
              <p:nvSpPr>
                <p:cNvPr id="62" name="Rechthoek 61">
                  <a:extLst>
                    <a:ext uri="{FF2B5EF4-FFF2-40B4-BE49-F238E27FC236}">
                      <a16:creationId xmlns:a16="http://schemas.microsoft.com/office/drawing/2014/main" id="{76EEB683-4282-4D32-B1B1-05D99FCBBE4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6D3CE232-A95E-4A61-9351-7C0054FAEEE6}"/>
                    </a:ext>
                  </a:extLst>
                </p:cNvPr>
                <p:cNvGrpSpPr/>
                <p:nvPr userDrawn="1"/>
              </p:nvGrpSpPr>
              <p:grpSpPr>
                <a:xfrm>
                  <a:off x="-2866744" y="827071"/>
                  <a:ext cx="168701" cy="132575"/>
                  <a:chOff x="-2866744" y="827071"/>
                  <a:chExt cx="168701" cy="132575"/>
                </a:xfrm>
              </p:grpSpPr>
              <p:cxnSp>
                <p:nvCxnSpPr>
                  <p:cNvPr id="65" name="Rechte verbindingslijn 64">
                    <a:extLst>
                      <a:ext uri="{FF2B5EF4-FFF2-40B4-BE49-F238E27FC236}">
                        <a16:creationId xmlns:a16="http://schemas.microsoft.com/office/drawing/2014/main" id="{7780735C-1510-4071-BD54-DEBDA0F5C8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E704CD47-111B-45D5-8397-F0CA1A0497E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C743B5F6-5E69-41B5-ABE1-A7F0CAF6E1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108A17FE-3A48-4AC6-BD33-CF39C924968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9" name="Rechte verbindingslijn 68">
                    <a:extLst>
                      <a:ext uri="{FF2B5EF4-FFF2-40B4-BE49-F238E27FC236}">
                        <a16:creationId xmlns:a16="http://schemas.microsoft.com/office/drawing/2014/main" id="{DE93FB0C-EF40-411F-9012-563F2840BB8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4" name="Pijl: rechts 63">
                  <a:extLst>
                    <a:ext uri="{FF2B5EF4-FFF2-40B4-BE49-F238E27FC236}">
                      <a16:creationId xmlns:a16="http://schemas.microsoft.com/office/drawing/2014/main" id="{B06BB2FF-E682-4637-8248-9322FC4A57A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762F9F87-14D4-46B6-92D7-3A54BD5DECD6}"/>
                  </a:ext>
                </a:extLst>
              </p:cNvPr>
              <p:cNvGrpSpPr/>
              <p:nvPr userDrawn="1"/>
            </p:nvGrpSpPr>
            <p:grpSpPr>
              <a:xfrm>
                <a:off x="-2916763" y="460171"/>
                <a:ext cx="268738" cy="248381"/>
                <a:chOff x="-2916763" y="460171"/>
                <a:chExt cx="268738" cy="248381"/>
              </a:xfrm>
            </p:grpSpPr>
            <p:sp>
              <p:nvSpPr>
                <p:cNvPr id="54" name="Rechthoek 53">
                  <a:extLst>
                    <a:ext uri="{FF2B5EF4-FFF2-40B4-BE49-F238E27FC236}">
                      <a16:creationId xmlns:a16="http://schemas.microsoft.com/office/drawing/2014/main" id="{9BD1F8E6-87DC-4B75-AD31-F8243E6AF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5" name="Groep 54">
                  <a:extLst>
                    <a:ext uri="{FF2B5EF4-FFF2-40B4-BE49-F238E27FC236}">
                      <a16:creationId xmlns:a16="http://schemas.microsoft.com/office/drawing/2014/main" id="{C33D638A-62D4-408A-8FFC-CBAC9E2344F3}"/>
                    </a:ext>
                  </a:extLst>
                </p:cNvPr>
                <p:cNvGrpSpPr/>
                <p:nvPr userDrawn="1"/>
              </p:nvGrpSpPr>
              <p:grpSpPr>
                <a:xfrm>
                  <a:off x="-2866744" y="518074"/>
                  <a:ext cx="168701" cy="132575"/>
                  <a:chOff x="-2866744" y="518074"/>
                  <a:chExt cx="168701" cy="132575"/>
                </a:xfrm>
              </p:grpSpPr>
              <p:cxnSp>
                <p:nvCxnSpPr>
                  <p:cNvPr id="57" name="Rechte verbindingslijn 56">
                    <a:extLst>
                      <a:ext uri="{FF2B5EF4-FFF2-40B4-BE49-F238E27FC236}">
                        <a16:creationId xmlns:a16="http://schemas.microsoft.com/office/drawing/2014/main" id="{FA91B139-BA75-45FC-887F-6D33C286BC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7E1A3F07-28E6-4651-94E0-2CC183F3887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04F7A947-3B70-44A8-85A0-5F965C82F15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0E1D93EB-3435-4550-8A6F-4EB33CE1E7A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1" name="Rechte verbindingslijn 60">
                    <a:extLst>
                      <a:ext uri="{FF2B5EF4-FFF2-40B4-BE49-F238E27FC236}">
                        <a16:creationId xmlns:a16="http://schemas.microsoft.com/office/drawing/2014/main" id="{2DB4B2BB-ADA8-493E-B844-06890109EEC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6" name="Pijl: rechts 55">
                  <a:extLst>
                    <a:ext uri="{FF2B5EF4-FFF2-40B4-BE49-F238E27FC236}">
                      <a16:creationId xmlns:a16="http://schemas.microsoft.com/office/drawing/2014/main" id="{2C73C87A-F3CC-4B65-970F-803C341247B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8" name="Groep 37">
              <a:extLst>
                <a:ext uri="{FF2B5EF4-FFF2-40B4-BE49-F238E27FC236}">
                  <a16:creationId xmlns:a16="http://schemas.microsoft.com/office/drawing/2014/main" id="{C4BA866B-FC6D-4DF9-97DE-C014657DA400}"/>
                </a:ext>
              </a:extLst>
            </p:cNvPr>
            <p:cNvGrpSpPr/>
            <p:nvPr userDrawn="1"/>
          </p:nvGrpSpPr>
          <p:grpSpPr>
            <a:xfrm>
              <a:off x="-938434" y="5326819"/>
              <a:ext cx="627798" cy="576693"/>
              <a:chOff x="-1753862" y="6112775"/>
              <a:chExt cx="759635" cy="697798"/>
            </a:xfrm>
          </p:grpSpPr>
          <p:grpSp>
            <p:nvGrpSpPr>
              <p:cNvPr id="39" name="Inspireren">
                <a:extLst>
                  <a:ext uri="{FF2B5EF4-FFF2-40B4-BE49-F238E27FC236}">
                    <a16:creationId xmlns:a16="http://schemas.microsoft.com/office/drawing/2014/main" id="{CA5440DA-B705-4CBE-AAAD-CBA2B56E8BF9}"/>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1" name="Freeform 12">
                  <a:extLst>
                    <a:ext uri="{FF2B5EF4-FFF2-40B4-BE49-F238E27FC236}">
                      <a16:creationId xmlns:a16="http://schemas.microsoft.com/office/drawing/2014/main" id="{077BE01F-206D-459C-B006-CD89AE883C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3">
                  <a:extLst>
                    <a:ext uri="{FF2B5EF4-FFF2-40B4-BE49-F238E27FC236}">
                      <a16:creationId xmlns:a16="http://schemas.microsoft.com/office/drawing/2014/main" id="{842A522E-196E-43F3-A679-ACD143FC7E4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3" name="Freeform 14">
                  <a:extLst>
                    <a:ext uri="{FF2B5EF4-FFF2-40B4-BE49-F238E27FC236}">
                      <a16:creationId xmlns:a16="http://schemas.microsoft.com/office/drawing/2014/main" id="{5B115A60-C2AC-4CA1-BC44-636D1A61A6C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40" name="Tekstvak 39">
                <a:extLst>
                  <a:ext uri="{FF2B5EF4-FFF2-40B4-BE49-F238E27FC236}">
                    <a16:creationId xmlns:a16="http://schemas.microsoft.com/office/drawing/2014/main" id="{6CD53097-0D0D-4859-A184-9A49CCAE807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 - 2 kolommen</a:t>
            </a:r>
            <a:endParaRPr lang="nl-NL" sz="1400" b="1" cap="all" spc="0" baseline="0" dirty="0">
              <a:solidFill>
                <a:sysClr val="windowText" lastClr="000000"/>
              </a:solidFill>
              <a:latin typeface="+mn-lt"/>
              <a:cs typeface="Calibri" panose="020F0502020204030204" pitchFamily="34" charset="0"/>
            </a:endParaRPr>
          </a:p>
        </p:txBody>
      </p:sp>
      <p:sp>
        <p:nvSpPr>
          <p:cNvPr id="29" name="Tijdelijke aanduiding voor afbeelding 28">
            <a:extLst>
              <a:ext uri="{FF2B5EF4-FFF2-40B4-BE49-F238E27FC236}">
                <a16:creationId xmlns:a16="http://schemas.microsoft.com/office/drawing/2014/main" id="{D3B79BBA-8746-41DC-B767-A8B13B525B11}"/>
              </a:ext>
            </a:extLst>
          </p:cNvPr>
          <p:cNvSpPr>
            <a:spLocks noGrp="1"/>
          </p:cNvSpPr>
          <p:nvPr>
            <p:ph type="pic" sz="quarter" idx="14" hasCustomPrompt="1"/>
          </p:nvPr>
        </p:nvSpPr>
        <p:spPr>
          <a:xfrm>
            <a:off x="4385890" y="0"/>
            <a:ext cx="7806110" cy="2868071"/>
          </a:xfrm>
          <a:custGeom>
            <a:avLst/>
            <a:gdLst>
              <a:gd name="connsiteX0" fmla="*/ 0 w 7806110"/>
              <a:gd name="connsiteY0" fmla="*/ 0 h 2868071"/>
              <a:gd name="connsiteX1" fmla="*/ 7806110 w 7806110"/>
              <a:gd name="connsiteY1" fmla="*/ 0 h 2868071"/>
              <a:gd name="connsiteX2" fmla="*/ 7806110 w 7806110"/>
              <a:gd name="connsiteY2" fmla="*/ 1071713 h 2868071"/>
              <a:gd name="connsiteX3" fmla="*/ 7713334 w 7806110"/>
              <a:gd name="connsiteY3" fmla="*/ 1238231 h 2868071"/>
              <a:gd name="connsiteX4" fmla="*/ 4822273 w 7806110"/>
              <a:gd name="connsiteY4" fmla="*/ 2868071 h 2868071"/>
              <a:gd name="connsiteX5" fmla="*/ 238465 w 7806110"/>
              <a:gd name="connsiteY5" fmla="*/ 284453 h 286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06110" h="2868071">
                <a:moveTo>
                  <a:pt x="0" y="0"/>
                </a:moveTo>
                <a:lnTo>
                  <a:pt x="7806110" y="0"/>
                </a:lnTo>
                <a:lnTo>
                  <a:pt x="7806110" y="1071713"/>
                </a:lnTo>
                <a:lnTo>
                  <a:pt x="7713334" y="1238231"/>
                </a:lnTo>
                <a:cubicBezTo>
                  <a:pt x="7048591" y="2338396"/>
                  <a:pt x="5935432" y="2868071"/>
                  <a:pt x="4822273" y="2868071"/>
                </a:cubicBezTo>
                <a:cubicBezTo>
                  <a:pt x="3160266" y="2860331"/>
                  <a:pt x="1541740" y="1785985"/>
                  <a:pt x="238465" y="284453"/>
                </a:cubicBezTo>
                <a:close/>
              </a:path>
            </a:pathLst>
          </a:custGeom>
          <a:solidFill>
            <a:schemeClr val="bg1">
              <a:lumMod val="75000"/>
            </a:schemeClr>
          </a:solidFill>
        </p:spPr>
        <p:txBody>
          <a:bodyPr wrap="square" lIns="0"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4272539"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8" y="1963738"/>
            <a:ext cx="4259839"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28C1145B-C1BB-4CF5-B3D1-172B1993C9FC}"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31" name="tekst">
            <a:extLst>
              <a:ext uri="{FF2B5EF4-FFF2-40B4-BE49-F238E27FC236}">
                <a16:creationId xmlns:a16="http://schemas.microsoft.com/office/drawing/2014/main" id="{B38D71CC-AEDB-4FC6-B46B-02E7D0B8B339}"/>
              </a:ext>
            </a:extLst>
          </p:cNvPr>
          <p:cNvSpPr>
            <a:spLocks noGrp="1"/>
          </p:cNvSpPr>
          <p:nvPr>
            <p:ph type="body" sz="quarter" idx="15" hasCustomPrompt="1"/>
          </p:nvPr>
        </p:nvSpPr>
        <p:spPr>
          <a:xfrm>
            <a:off x="5600918" y="3602182"/>
            <a:ext cx="5641871" cy="2706543"/>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p:txBody>
      </p:sp>
    </p:spTree>
    <p:extLst>
      <p:ext uri="{BB962C8B-B14F-4D97-AF65-F5344CB8AC3E}">
        <p14:creationId xmlns:p14="http://schemas.microsoft.com/office/powerpoint/2010/main" val="2463303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Tekst + Beeld S">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E9527F1-B0AC-4BA9-A1DA-291F6D0A9553}"/>
              </a:ext>
            </a:extLst>
          </p:cNvPr>
          <p:cNvGrpSpPr/>
          <p:nvPr userDrawn="1"/>
        </p:nvGrpSpPr>
        <p:grpSpPr>
          <a:xfrm>
            <a:off x="12377595" y="-1"/>
            <a:ext cx="3693386" cy="6688475"/>
            <a:chOff x="-3786165" y="-1"/>
            <a:chExt cx="3693386" cy="6688475"/>
          </a:xfrm>
        </p:grpSpPr>
        <p:sp>
          <p:nvSpPr>
            <p:cNvPr id="10" name="Rechthoek 9">
              <a:extLst>
                <a:ext uri="{FF2B5EF4-FFF2-40B4-BE49-F238E27FC236}">
                  <a16:creationId xmlns:a16="http://schemas.microsoft.com/office/drawing/2014/main" id="{9A90E5B5-65A3-4F03-8EF3-2A9F3D346B48}"/>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1" name="Ovaal 10">
              <a:extLst>
                <a:ext uri="{FF2B5EF4-FFF2-40B4-BE49-F238E27FC236}">
                  <a16:creationId xmlns:a16="http://schemas.microsoft.com/office/drawing/2014/main" id="{537E3D66-3EBB-4F0B-9D45-140F21968A6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F5C6161F-5182-4C4B-B4AE-BDC769A2D47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23099CDE-7812-4056-B09C-C596AC946896}"/>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F705F398-A08A-4BF5-9018-591F5940E77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F1B6976E-0E31-498D-8393-F9AFA1D1389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5D4F61DA-3CBC-4540-8658-D0F97608CE5A}"/>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DC127C16-E312-41CB-BCE4-169DD61EAB7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8B16F12A-08B1-4A6F-830F-FB3F8CEB6CE9}"/>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98529E6E-CE63-4A61-99F4-79D52D37019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305A6833-5C22-4397-AAD5-0A9C7708D2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2826859-CFCC-402C-9F76-A617E88F9C3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4EDCCF80-E7B2-4063-842A-0E99DADC82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695AAE94-63D9-4A5B-8D3D-C5805C6EEA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9548073D-78A9-4664-A425-C182050AEDF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05B3118-5105-4731-912A-1010DD4AD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F979FFB-5833-4FC2-887A-1EB7B0F0C23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A77AAF69-33EC-4D3E-8D95-706FBF2C136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123C8AC-8B11-4ECC-806E-67313F93B66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0A04D055-C07B-47D7-B0F8-0FD54477AA0C}"/>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4C0843B7-D96C-4E16-A2F0-1F97AA04B15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8F3A6685-5E1C-45EB-9251-E2E1F7862EF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909AAE0B-30B7-4228-A0F0-257E4883F67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F4A4E398-1DD3-4E8B-80C8-A68D7343C42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9A12567-1D6D-437A-8EC5-720A08328F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63307155-4502-4B02-BFE8-E24D1A35FD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91D42E6F-5348-40F2-BC98-D8E3CE94F39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E186878B-23B8-4D8A-B6AA-8B56A4F59D4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25D867FC-E41F-43DA-BF4A-49BED822F9B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B2066D8-E7BE-47CD-8584-4AC08862228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CD2F928A-DE15-4586-95DC-CBC683E025B9}"/>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958230F-1F1A-4B72-9D26-FB85F402FC26}"/>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C0168866-CF92-4F84-8FEE-1CB48058E42C}"/>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67F1E803-1787-4C19-B399-8997814AB73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F8F9E788-8BA7-47F2-AC37-B6CB91A39B9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A103BB56-672F-4398-95CB-33672D676FBB}"/>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445CA1AA-C9BA-449D-A19D-EB0D5FF7973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1CF5741B-DF21-4E9F-929C-D44EB1B140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BDB6B377-7F85-46C1-8D84-98E346CC013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94F9B3D5-AAB6-459E-8DEC-57AB88D61FC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B548E407-9C69-4E40-AB22-FA56C839C71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F091F690-718D-4C81-8A02-80ED6C8FD6B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5DB9E6B9-E571-420D-B317-D16E7576D375}"/>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08F2BF66-BF1A-46CE-A66B-B55D15B0713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D9201A3-BB02-4A44-B9DF-0A76214EA61E}"/>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49EFCF8A-7E58-41C7-8299-422564E8D2B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2570A8EE-C351-446C-A6DD-937A7F1FF1A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73003F9E-86CD-496C-B94B-05AD0E9FF54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5FF96AD2-C5EF-4E3A-8EEA-BC08A4488387}"/>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9FE73AA5-6E08-4F6E-9551-EDBFED2244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E91E94B2-0526-43F1-808B-B2195D2B1491}"/>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A218E41-7396-490F-B64C-6B06B7F49898}"/>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EE539437-018C-4ED6-8496-F426ECC3821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F0CC9EDA-BB72-45C2-94C4-874D005F7A1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CCCF9C3-AD93-4FB4-A320-083B116ECCE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DC150851-5605-4CAB-BFD7-A63191E2146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413361AD-A742-4E6B-A402-5C4D3FDD5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0C66B448-FCAA-4ED6-894F-B6E094445F63}"/>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4B50EC1A-5908-47A5-BE61-EA8A5B85E3D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91C26857-9F74-4EAE-B076-E6BFB5BE727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52C4AF9E-8A61-4E11-9B27-9EDB1225F2F0}"/>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28F8D54A-AE00-40F6-A54C-C6649730824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A031D4F4-1DE1-4698-BC0F-9685334164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FAB1E17-BFC4-4A7E-9733-7445BA3C0F9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44DCBC25-7DEB-4D2B-B84B-A608F2E52DD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511960DE-BD2E-4AFE-8789-A3A09A7B35A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310B149D-2E5D-4BE2-8AE8-70DA2CFE843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2FC18E2E-558C-4527-BC54-C9A8538BB892}"/>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612DFB08-6929-42AD-97A2-2C1E5E8C66D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4E6530ED-0FCB-4E3B-9896-24071A333EEF}"/>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C1414464-D4EB-47B1-8C22-D4CDDD24DC47}"/>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81252B27-E3BD-4D66-A126-0A6192A10FE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679DBC54-1C73-438A-913D-CA37214543E7}"/>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F6A6C9FA-B3CA-4A62-B13B-5BB684B2828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EA355282-884C-4F94-8D79-443AC5DF89E5}"/>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D311076-30AB-4058-B444-0C8B89F935E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47849E90-0953-4572-B149-8F4B8FE2CF0E}"/>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88C9F06-B298-444F-A468-8D12B0596EF3}"/>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033361B3-DE82-4AC1-ADF4-AAC4EE638629}"/>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10C0F1F7-4A90-4974-A5E4-9DF80BF7BB8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8BDD8A7B-3B92-4047-80F6-775E118DC61C}"/>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A9BC7C23-CCBB-4321-9C25-1AB4EBF03E8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645BD7BE-D3F9-40BA-B85F-BFC6CDC4CA1F}"/>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C0054836-D030-4930-B2CD-206960F9BC56}"/>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DE9DCDA6-5AA2-4EBB-B13B-4F5128695BF3}"/>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84D9323-7473-4C55-91CC-3DD28301C287}"/>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C32AB920-950E-4F68-969D-0D97E824E4D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C3B2BAAA-ABBB-479F-B10F-982A341A4B8F}"/>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A214F258-A86D-4A78-A46D-697C986E170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0C133D5B-E6D3-44B6-A4D2-14858AB0673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6C22E0F-6A66-4033-B86B-CDBACB4C601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C1EF9792-73A7-41FF-B5B5-F8E7610C47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8F76C5A6-7654-4CB3-B257-59EACD1ECC9C}"/>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C2A5E8CB-2A36-42ED-A240-65E780AC8A2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13427365-DF01-4C1B-826D-9053FC0F309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B10D4D7A-8404-4884-85B9-CD8168480940}"/>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C2F0614A-C516-47FE-A518-7297082AFF7A}"/>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1F1F10FB-C1B4-46A9-A89B-14F1972FE14F}"/>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4843023D-6829-4A00-9F56-E89F9ACF7DC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682F71F-1B85-4A09-B46A-E15A3BF3F62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77C3843F-1A0B-47AA-9F31-A5CD787302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D77C5954-C4D1-4E44-9F99-5633A1ADE3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4DA2C594-9006-4A00-AA2A-D068B2C3F90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9947DB28-42A2-45B2-94DB-4AB85699D55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B6B2F3C9-928F-47C5-8D0E-C78E325E8BCA}"/>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A54BA71-057A-4862-8B17-1772EC67EF69}"/>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779BCD1D-32F8-4333-9292-AFCFE88F40D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2849E9A7-625F-4879-8088-D10A985F99B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C454264B-D843-4D36-AFDA-0F61234A9A6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BE499C7-2376-489F-A987-16BBD40293D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53851CF7-D99D-4879-83C2-F3B0B7E839E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1A6195AD-41A2-48C3-A0E2-910D5BEF013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6FE413F-1931-4004-9DEB-91AC8B3FD50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797E969D-1F6E-4B96-8C69-F9DBC7A619ED}"/>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C3C9AAAE-8141-4984-B86F-26889D0EEE3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E7647F20-C25F-4E2E-B0DC-D4B2F1179F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3C089EFA-0612-418F-84BF-C67E2869EA8D}"/>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87FBC6B4-B7C4-414F-B522-A3461FDE1DE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9D375E2D-23BE-4D94-8445-87976F3854CE}"/>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9D526A1D-452D-4E87-9055-183D4A99E9A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20C517C2-257A-494D-94D6-AD0F20B83E4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D3C4AA0F-957A-4597-911E-7483999BB93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65168E0B-56C7-4C2D-9F0E-95F5557BF0B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7A0F409F-1E37-4FAC-B218-56A6656D517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80CA940D-4C7D-4664-93B5-F2F60DFBC6E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5DB9FB43-7556-48B4-A274-689C63A29EA1}"/>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1D485AD6-34D8-477B-8579-C920318EE73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3EA2895-B489-42EF-A8BC-B542DB2885AD}"/>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0A94453F-9B2B-4FD2-8E57-C6EBE4A7A1F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A6631D2B-81E1-4646-B531-44291D0A9FC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EA9F96ED-F264-4EFE-AAF3-649266A7555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2E0555E0-BBD4-424E-86E9-89A658B9EC2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B041BD1E-D87E-441C-958D-A03939B6089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78A3A7AB-FE9E-4065-8387-5D3C364F180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83B00474-8F7D-4EA4-95E1-5F78DA9E55C4}"/>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261CC040-2740-487D-BEC1-E499C046006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F6CC39E4-ACDB-4F35-88C7-D96109783F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189C0A1A-1683-4462-B3BC-C6DDBADB6FA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80AB870-1D14-40BB-8BAA-600B4D28843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D765B7A5-8E2A-4797-8145-D939090B3A8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8" name="Tijdelijke aanduiding voor afbeelding 17">
            <a:extLst>
              <a:ext uri="{FF2B5EF4-FFF2-40B4-BE49-F238E27FC236}">
                <a16:creationId xmlns:a16="http://schemas.microsoft.com/office/drawing/2014/main" id="{5DACD8D6-5EAE-4075-BB58-BD5B79D75F28}"/>
              </a:ext>
            </a:extLst>
          </p:cNvPr>
          <p:cNvSpPr>
            <a:spLocks noGrp="1"/>
          </p:cNvSpPr>
          <p:nvPr>
            <p:ph type="pic" sz="quarter" idx="14" hasCustomPrompt="1"/>
          </p:nvPr>
        </p:nvSpPr>
        <p:spPr>
          <a:xfrm>
            <a:off x="4686009" y="0"/>
            <a:ext cx="7505992" cy="5703376"/>
          </a:xfrm>
          <a:custGeom>
            <a:avLst/>
            <a:gdLst>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bg1">
              <a:lumMod val="75000"/>
            </a:schemeClr>
          </a:solidFill>
        </p:spPr>
        <p:txBody>
          <a:bodyPr wrap="square"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4" name="Tijdelijke aanduiding voor tekst 13">
            <a:extLst>
              <a:ext uri="{FF2B5EF4-FFF2-40B4-BE49-F238E27FC236}">
                <a16:creationId xmlns:a16="http://schemas.microsoft.com/office/drawing/2014/main" id="{0885F72E-0E00-4A58-A248-7FF26EC6C79A}"/>
              </a:ext>
            </a:extLst>
          </p:cNvPr>
          <p:cNvSpPr>
            <a:spLocks noGrp="1"/>
          </p:cNvSpPr>
          <p:nvPr>
            <p:ph type="body" sz="quarter" idx="13" hasCustomPrompt="1"/>
          </p:nvPr>
        </p:nvSpPr>
        <p:spPr>
          <a:xfrm>
            <a:off x="547689" y="1963738"/>
            <a:ext cx="9879800" cy="4344987"/>
          </a:xfrm>
          <a:custGeom>
            <a:avLst/>
            <a:gdLst>
              <a:gd name="connsiteX0" fmla="*/ 0 w 9864301"/>
              <a:gd name="connsiteY0" fmla="*/ 0 h 4344987"/>
              <a:gd name="connsiteX1" fmla="*/ 7040623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0" fmla="*/ 0 w 9864301"/>
              <a:gd name="connsiteY0" fmla="*/ 0 h 4344987"/>
              <a:gd name="connsiteX1" fmla="*/ 5661274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7" fmla="*/ 0 w 9864301"/>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735106 w 9879800"/>
              <a:gd name="connsiteY3" fmla="*/ 1090384 h 4344987"/>
              <a:gd name="connsiteX4" fmla="*/ 9879800 w 9879800"/>
              <a:gd name="connsiteY4" fmla="*/ 1819720 h 4344987"/>
              <a:gd name="connsiteX5" fmla="*/ 9864301 w 9879800"/>
              <a:gd name="connsiteY5" fmla="*/ 4344987 h 4344987"/>
              <a:gd name="connsiteX6" fmla="*/ 0 w 9879800"/>
              <a:gd name="connsiteY6" fmla="*/ 4344987 h 4344987"/>
              <a:gd name="connsiteX7" fmla="*/ 0 w 9879800"/>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879800 w 9879800"/>
              <a:gd name="connsiteY3" fmla="*/ 1819720 h 4344987"/>
              <a:gd name="connsiteX4" fmla="*/ 9864301 w 9879800"/>
              <a:gd name="connsiteY4" fmla="*/ 4344987 h 4344987"/>
              <a:gd name="connsiteX5" fmla="*/ 0 w 9879800"/>
              <a:gd name="connsiteY5" fmla="*/ 4344987 h 4344987"/>
              <a:gd name="connsiteX6" fmla="*/ 0 w 9879800"/>
              <a:gd name="connsiteY6"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9800" h="4344987">
                <a:moveTo>
                  <a:pt x="0" y="0"/>
                </a:moveTo>
                <a:lnTo>
                  <a:pt x="5661274" y="0"/>
                </a:lnTo>
                <a:cubicBezTo>
                  <a:pt x="7152924" y="923219"/>
                  <a:pt x="9179295" y="1095555"/>
                  <a:pt x="9879800" y="1819720"/>
                </a:cubicBezTo>
                <a:cubicBezTo>
                  <a:pt x="9874634" y="2661476"/>
                  <a:pt x="9869467" y="3503231"/>
                  <a:pt x="9864301" y="4344987"/>
                </a:cubicBezTo>
                <a:lnTo>
                  <a:pt x="0" y="4344987"/>
                </a:lnTo>
                <a:lnTo>
                  <a:pt x="0" y="0"/>
                </a:lnTo>
                <a:close/>
              </a:path>
            </a:pathLst>
          </a:custGeom>
        </p:spPr>
        <p:txBody>
          <a:bodyPr wrap="square">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7750823A-7BF5-4BBC-96D8-6C913DDD682C}"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6593514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Tekst + Beeld M">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2D761A1-3E3D-4318-8C84-1C0B13F364EB}"/>
              </a:ext>
            </a:extLst>
          </p:cNvPr>
          <p:cNvGrpSpPr/>
          <p:nvPr userDrawn="1"/>
        </p:nvGrpSpPr>
        <p:grpSpPr>
          <a:xfrm>
            <a:off x="12377595" y="-1"/>
            <a:ext cx="3693386" cy="6688475"/>
            <a:chOff x="-3786165" y="-1"/>
            <a:chExt cx="3693386" cy="6688475"/>
          </a:xfrm>
        </p:grpSpPr>
        <p:sp>
          <p:nvSpPr>
            <p:cNvPr id="13" name="Rechthoek 12">
              <a:extLst>
                <a:ext uri="{FF2B5EF4-FFF2-40B4-BE49-F238E27FC236}">
                  <a16:creationId xmlns:a16="http://schemas.microsoft.com/office/drawing/2014/main" id="{0D7C74B3-7821-4283-A1FD-142D72E1A9B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4" name="Ovaal 13">
              <a:extLst>
                <a:ext uri="{FF2B5EF4-FFF2-40B4-BE49-F238E27FC236}">
                  <a16:creationId xmlns:a16="http://schemas.microsoft.com/office/drawing/2014/main" id="{1913380C-78DC-4A82-B163-BAA1F96D3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67823A1-BA8C-49C4-A01E-FA1A74715095}"/>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 name="Ovaal 15">
              <a:extLst>
                <a:ext uri="{FF2B5EF4-FFF2-40B4-BE49-F238E27FC236}">
                  <a16:creationId xmlns:a16="http://schemas.microsoft.com/office/drawing/2014/main" id="{4D9C68C0-2031-4924-86B5-EA309EC7BAF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789E2C99-DAE9-488B-9ED2-2CADD22818A8}"/>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9501E5DB-0D28-411E-A8F4-336BB0ADECD1}"/>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417B3E92-3501-4C6C-81C1-7BF45EA8B7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263D8C07-F846-4238-A4E6-7934088C83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E074457F-2E48-48C4-8829-4232E9618C5A}"/>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79820697-0DD3-431B-A373-6D00AEB59F1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CBB8591E-3979-4561-ABDE-B69B2568A44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9D1FF29-4231-4B16-B330-F0C2EBA91384}"/>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900088CA-F49A-4200-A332-3D264CF8D3A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E8F7BAC5-5367-40D3-95E1-28D7ED9E2A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D54AA7B1-CFFE-4809-80EC-EA3FF2F2916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7887E856-B74A-49FA-B1E8-3DC1663B968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60F148B9-DF4D-4597-A42A-FF82E85DC5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564D8E59-2388-464A-A06A-654A79E125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241CB7D-8B43-4C48-B0A0-09B2A3EBDA7F}"/>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6883D421-98CC-4F2B-871B-7A5EF6BAB79E}"/>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03A3DBCD-8585-4BCA-8FA6-861B7FA035D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ACB1DA54-8A23-41C3-B1E5-08746D9F0AB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E50FFC-EC65-459F-B946-33FC6749A92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45D1D64F-C062-4216-A1AA-8B81A3A0BAB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33AE0417-806A-45A1-9A7F-D0E02C4B94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88EE83AF-0694-4C8B-B448-391BB6DC220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7359C984-07BC-48E7-A638-FEBA1BF7623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2A6A851E-7E5E-4A9F-93BE-7E62FA85E6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9EF7839F-F757-46BB-9A12-31AA6E0198E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9F11B8E-5F85-4635-9E61-54E0685CA99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7AE7C66F-69D2-4E5E-9BB3-96B739314B07}"/>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EC6833B8-2769-473F-B633-B07FA5F49C4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220A144-00EC-42B8-962C-F820E32CC893}"/>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383AF98E-2B06-4A82-AF17-56C5CE33A31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33F54CB7-A3C8-4C45-8E14-296C4F0E17C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4882D6CA-4146-4669-8DEC-24E097264308}"/>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4FCF131-1E96-4A13-8BAF-216D08AFA51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BA996AB9-ACCF-4ED7-A274-51AD391190E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F370019C-E0A0-461E-BA2A-B5937712D36F}"/>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81C568FB-3744-4D84-B987-8E79A4586A1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D4A761E7-5F3E-4886-9613-7F84AA90635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3C01EE3C-D4E7-4AFE-926C-A64DA99172F1}"/>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3C740B81-B8FA-4F8B-A8E8-073D1A8AE0EE}"/>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C0916C84-B0ED-424E-85DB-0C1E6AF4A1A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97F6FC5-2E00-43EC-861F-C5A9BF08A94C}"/>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879AD9E2-0DE6-431A-9D30-8EF2BBF1361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1823E4E0-F241-43AE-ACA3-7F5999161D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B3FFC878-740F-4349-A329-DAF3BD78CBAA}"/>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6FBCA6B-D77E-4EDB-81B8-E9F4F5685051}"/>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582F9A75-5FAA-4631-8B52-33C475D7F6C6}"/>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A312EA9B-327F-4048-B83A-A8BE264913D2}"/>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5C927AA0-A5C8-4AC2-818F-C372DF43CA76}"/>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BA1C38F6-5CC7-467D-9527-956E6F94778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D9391D6-DA35-4C92-8260-48CB952DC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534E4ED1-B022-49E6-B636-84A3BD89DBB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E35929BA-6B2F-4990-A94F-4EC4E79688B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2BD08052-D7F6-4154-8BB6-9EC11443C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16CA6586-FF81-43B8-AB52-F9469424310C}"/>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D8309D98-5528-4BA5-9486-4A16283CC2D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A3843BE6-11F7-4DDB-AA69-A965118E44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B731642B-2115-4374-AF64-CCDAD0BBA72D}"/>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DDCE3EA3-7C34-4457-AFD5-3FB04B0CD7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67328D7C-433E-4610-9243-91CD70F754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21CDC14-CC04-4B8C-AF3B-B19D117D3F3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74A72436-A3CE-4A8E-874E-FF259CCCB62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A7044790-D2C3-4F18-9792-7B26343D6F63}"/>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0749FF5-6872-42DF-A2EC-C1A951CD5F18}"/>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13F832F5-74CC-4E8F-AB4C-3ADBD3ECC52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m</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5950765"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11" name="Tijdelijke aanduiding voor afbeelding 10">
            <a:extLst>
              <a:ext uri="{FF2B5EF4-FFF2-40B4-BE49-F238E27FC236}">
                <a16:creationId xmlns:a16="http://schemas.microsoft.com/office/drawing/2014/main" id="{6D76FEA7-21C6-4BC1-A2CA-A192BE27D87A}"/>
              </a:ext>
            </a:extLst>
          </p:cNvPr>
          <p:cNvSpPr>
            <a:spLocks noGrp="1"/>
          </p:cNvSpPr>
          <p:nvPr>
            <p:ph type="pic" sz="quarter" idx="14" hasCustomPrompt="1"/>
          </p:nvPr>
        </p:nvSpPr>
        <p:spPr>
          <a:xfrm>
            <a:off x="6241235" y="0"/>
            <a:ext cx="5950765" cy="6874365"/>
          </a:xfrm>
          <a:custGeom>
            <a:avLst/>
            <a:gdLst>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2554784 w 5950765"/>
              <a:gd name="connsiteY8" fmla="*/ 6466934 h 6874365"/>
              <a:gd name="connsiteX9" fmla="*/ 62660 w 5950765"/>
              <a:gd name="connsiteY9" fmla="*/ 237369 h 6874365"/>
              <a:gd name="connsiteX0" fmla="*/ 1861 w 5952626"/>
              <a:gd name="connsiteY0" fmla="*/ 0 h 6874365"/>
              <a:gd name="connsiteX1" fmla="*/ 3001993 w 5952626"/>
              <a:gd name="connsiteY1" fmla="*/ 0 h 6874365"/>
              <a:gd name="connsiteX2" fmla="*/ 4509059 w 5952626"/>
              <a:gd name="connsiteY2" fmla="*/ 0 h 6874365"/>
              <a:gd name="connsiteX3" fmla="*/ 5952626 w 5952626"/>
              <a:gd name="connsiteY3" fmla="*/ 0 h 6874365"/>
              <a:gd name="connsiteX4" fmla="*/ 5952626 w 5952626"/>
              <a:gd name="connsiteY4" fmla="*/ 6858000 h 6874365"/>
              <a:gd name="connsiteX5" fmla="*/ 4509059 w 5952626"/>
              <a:gd name="connsiteY5" fmla="*/ 6858000 h 6874365"/>
              <a:gd name="connsiteX6" fmla="*/ 4509059 w 5952626"/>
              <a:gd name="connsiteY6" fmla="*/ 6874365 h 6874365"/>
              <a:gd name="connsiteX7" fmla="*/ 2772615 w 5952626"/>
              <a:gd name="connsiteY7" fmla="*/ 6874365 h 6874365"/>
              <a:gd name="connsiteX8" fmla="*/ 2556645 w 5952626"/>
              <a:gd name="connsiteY8" fmla="*/ 6466934 h 6874365"/>
              <a:gd name="connsiteX9" fmla="*/ 1861 w 5952626"/>
              <a:gd name="connsiteY9"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0765" h="6874365">
                <a:moveTo>
                  <a:pt x="0" y="0"/>
                </a:moveTo>
                <a:lnTo>
                  <a:pt x="3000132" y="0"/>
                </a:lnTo>
                <a:lnTo>
                  <a:pt x="4507198" y="0"/>
                </a:lnTo>
                <a:lnTo>
                  <a:pt x="5950765" y="0"/>
                </a:lnTo>
                <a:lnTo>
                  <a:pt x="5950765" y="6858000"/>
                </a:lnTo>
                <a:lnTo>
                  <a:pt x="4507198" y="6858000"/>
                </a:lnTo>
                <a:lnTo>
                  <a:pt x="4507198" y="6874365"/>
                </a:lnTo>
                <a:lnTo>
                  <a:pt x="2770754" y="6874365"/>
                </a:lnTo>
                <a:cubicBezTo>
                  <a:pt x="1389969" y="5788255"/>
                  <a:pt x="71531" y="4806055"/>
                  <a:pt x="0" y="0"/>
                </a:cubicBez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DE16A502-F537-4563-8110-E77277F53ABC}"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9804154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Tekst + Beeld L">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8C6F0A85-72FA-41B3-A965-FE09FD2B0D37}"/>
              </a:ext>
            </a:extLst>
          </p:cNvPr>
          <p:cNvGrpSpPr/>
          <p:nvPr userDrawn="1"/>
        </p:nvGrpSpPr>
        <p:grpSpPr>
          <a:xfrm>
            <a:off x="12377595" y="-1"/>
            <a:ext cx="3693386" cy="6688475"/>
            <a:chOff x="-3786165" y="-1"/>
            <a:chExt cx="3693386" cy="6688475"/>
          </a:xfrm>
        </p:grpSpPr>
        <p:sp>
          <p:nvSpPr>
            <p:cNvPr id="11" name="Rechthoek 10">
              <a:extLst>
                <a:ext uri="{FF2B5EF4-FFF2-40B4-BE49-F238E27FC236}">
                  <a16:creationId xmlns:a16="http://schemas.microsoft.com/office/drawing/2014/main" id="{0AF66716-A7DA-48A6-8E3A-9442720B4A2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2C2F046B-FB09-4EAD-9B7D-CFBDD5A3719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2E5E32F2-F3FB-4B64-82C4-68DF761BC502}"/>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F7850D35-30C7-4F8C-89AD-45C35E492FA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E0C725A2-7A31-4629-94C1-E6FF09FA8009}"/>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B7ED5201-B099-4227-9CAE-0B1DC05E946B}"/>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8CD9FBC2-D35B-4958-BCE0-AE6CC0E27830}"/>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96BCDF3D-8B2A-4A93-99C8-169472FBB216}"/>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20C56081-0DF7-4945-BD67-2C0EAD7F51BE}"/>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C1C1E83E-5858-440E-93FC-DB2A9733F10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52A35218-263D-4EE7-8BB9-CCCED43243C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BA14D1AB-A34E-481A-BD5C-13FC6765009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C0F64E8F-F0E4-4676-8677-3D4EDEED703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5DEA2B60-C883-44B2-93EE-EB6D4F43D2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3F388505-F39B-45D8-A9E7-5E0CBBD69A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FFEFFBA1-E440-45DD-86C1-706BA9B120A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FF1EF333-0F4F-4F5E-A83F-08B987C121C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FE4C571F-4133-4955-9DFF-7882787DD14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0AA729B0-7B9B-4F32-A246-1232DE5B30F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F226D41-6FF2-4562-B145-4C327BCFCA04}"/>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91D12E3A-1A84-48D3-AFB8-258994C9A99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911F6061-F173-4A8E-9824-D831B89DDD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D214435-9ED5-494E-9FAB-6AC7C6E408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A4CFAC74-69A0-45BB-924A-21B617094C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4EB67416-D055-4180-B1B1-9CBF6AC5D18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B0132B0-AE2D-496F-AAA8-E4CFCAC7F35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D7E828FA-9E93-4CF7-A440-FE9721F332C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167E21B-C941-40DB-8772-2E8013F894F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5704382E-74C2-4E96-AE5A-7D4C7CC3C77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F40CB28D-AEDE-4A29-B109-E1F53062D49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636F31D7-676C-4180-8DB7-2A7DD3AB4F00}"/>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1AE332D-34AC-47B4-89B9-9BD8301E10C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80F98B9-B387-498A-9175-D065A64300AA}"/>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B3F0137D-5476-45CC-9936-40E56CBEBCF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12606A85-4A90-46CE-B7EF-06D361F83F1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C0C47A60-A49B-4EE5-9D5A-C7110AAB9F4E}"/>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B3E59417-C4D6-4F1C-A80F-13CA2FBFBD4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4EB7792E-3E97-4310-8593-F2893BC6635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B6C1EB8-BFE3-434F-9A2B-A235C2653E3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799C23EA-E287-40C5-8BDE-4DF8AE8D05D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9A8A1AE5-2589-4CA4-A828-A86C18FAB89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75EE152E-1B88-4478-B05D-54C057751B1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4153F53E-C962-4322-A18B-3D3FC341A0B9}"/>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B9A14C3B-AD2F-4636-8EF0-5D8166BF4C2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34936ED2-CF39-4097-A7EF-D7A4BE2015C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F4DA863C-E2A5-4EE1-AC1B-F77781491D8C}"/>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823BD5D1-62A3-4527-B38A-6A241C970C2B}"/>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457A9AF2-4520-4BCD-953F-C9EE7CB0FB9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B31165C-1E13-4332-968F-9586DA6B6F5F}"/>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12BDBF5F-8ED6-400D-9FD7-22F610C391A9}"/>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C22ECC51-1A32-4DB3-80D2-E0D72D35D7FE}"/>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F1A6B47-709F-488A-8C91-FF2DEFCCA87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D04A7F2F-CC39-40F5-BAAD-70CAC7A8519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1C469BA-C9C5-40B9-B95E-2E0388E0D8D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7A41CF9F-1210-48AF-8DED-032FC058B93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C809EAC-88CA-4F27-9388-C60E69594A9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78281CC7-6369-4029-B5B5-644126D2637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86B3BA5B-4E5A-462F-947E-CDE1D28E9B0D}"/>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C2813F39-0B59-42C5-A4AD-89BC4B5C9D2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B4916925-8A7A-45F9-A4BD-EB77737DFF0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9166A0-76F4-4CE1-B46F-74C688AC8B92}"/>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9CFB9DC3-7BD0-441E-BED8-48FE3BCF32F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6CB410E-7DB1-4372-BF9E-2BC95A2AF19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8E9CB2B1-46D3-4430-9F54-0DA8CC2003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33C17C36-DE69-4BF4-AB51-3B337F90BB8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B3B3066-B155-4646-9A68-78443288341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1A8DD116-5ADC-449B-82CD-CD1308D4BF0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B28EB8BC-2FED-45CA-94CD-BC54F1CFD0F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B8392306-22A2-4BDE-A295-3E22936BF22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D9F40525-E1D0-41FD-AF9C-30855B32210C}"/>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228D2141-C29E-4171-969B-D9F979266CE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02E7889C-1239-4C50-889D-110A22D69DA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777D8A95-AC32-49BC-9AA8-4983C714719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9BC5F7AB-7323-498E-B86B-75E49A6DA04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7A2CA8E0-1A9B-4D61-BCE8-CB53EE5FAA3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5349BB21-525A-4DA0-8C5E-47C4952E54D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1634876E-EF53-47AA-A419-3A6F0B082708}"/>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0AD0CEE-3513-4B4C-938D-ED5239DF3AC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9B0F1109-C271-4C36-8527-3C3D688D911B}"/>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AC8EE8D8-D953-46CB-AD96-18866595271D}"/>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59D483B8-9B9E-4891-845E-209BCF723F28}"/>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73C9D174-32B4-45E5-AC14-F5AD5C6A7EF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7BF3CE45-B79D-4B21-A2DC-074D2A4E5DB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67A21371-091D-49E9-A06F-D8F6234789A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1028657D-95BB-4872-A87C-42DF66AA425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CD1A746-5131-43D8-A14F-EE58748E4EF1}"/>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DA5CE3EB-0095-43C0-AC16-F23225D1057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68BC6936-0A21-41EB-ADB8-A5B30B60A4B1}"/>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1615AE4-E42B-4DB5-9979-BB81A3F4D89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C6C8DFB3-BD0E-45C2-9254-AE2F995E35CB}"/>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935A8409-5ADE-413E-8FD0-FD4F623917D9}"/>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3BAB3EF6-B618-44B4-83CD-D8BD3E97325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0C94AB07-2903-4048-97E9-6B80AB8180A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718351B0-EC43-4C07-884D-C394D1C33FA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2AF50AC6-6C4A-432C-BE5E-3926330861F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C69FBCD7-3739-4773-9FBB-6B8D221EE3B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96E8965-C0D0-41FE-87B5-77003F35BAED}"/>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B208C3-578F-47E8-9876-0EE61EF9E214}"/>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C0C6F0E3-EC94-4A9F-B630-CF3E82BB334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41628FB-3A51-49F0-8300-4D18E4BD007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D733552E-19D5-4C22-991F-35BBCD551C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BC9D70E0-7324-42DF-8ADB-29EE37CDB53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DAB14502-3FAB-4BF6-BB4B-9725B262C53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4CDA981A-E800-45AE-9B97-EBEC465A313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46E009BB-F916-4D5E-A68F-1D6FE6C73CD9}"/>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3C2A464-33A1-456A-AAD6-345A64B33894}"/>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A93C63BB-626B-4C2D-99F7-504C247574C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AA166B90-B1C6-4335-9BEE-3F2DFA13280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AB57DFBF-FDF5-4140-B5F7-C5B23FD283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F0677E4C-04E2-4AD1-B775-A9F41DF97D6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690D505F-5F5D-4434-B88D-A3CCF67461C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61616C8B-66FD-49C0-BB46-52F2B2FDD60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E98478DD-2FD3-46D8-B81D-4CCABE84CE77}"/>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BAE9B0B6-21A5-4B4C-80DA-C6FB9B092D8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0D05FED5-6510-45B8-AED1-B70318A36C1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B279606A-9D44-47ED-BA81-47536B9AFB8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777965B2-2976-40DD-AEF6-DDA4F47A3C63}"/>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71AFBB9A-BA0A-4B05-86A8-BA32C0848B80}"/>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630B6BC2-0860-465F-ABC7-93BAA5E7E481}"/>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85E38FB8-9A5E-43B4-98BD-6C1CA66E03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515E3705-F164-42CE-ABB7-85216A88F26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AB4FB9C8-A446-4BA0-B2A3-D836321918F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25FC5996-79DD-4211-A23E-4EA7FF69691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D3EE4207-066E-490A-8311-33B0D9A448E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9ACF1606-DDE8-4DB2-80EF-759EAD051B1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C1468EE8-BBC5-42A2-8B25-FC57EE058454}"/>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DCAA830C-AFDB-4806-B93D-D909D404564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E9E12FD-9A53-4AA8-9F24-E67A11BE84D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DA69DD63-DA73-4B1C-9F52-5EA7F46228E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D6172A2F-4ED3-4C95-A9D9-AA9CF8829E7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4F748A07-42B1-4F02-BCCC-20B475A15EB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FF4732DB-2EC0-4A95-8571-7327908BB64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927403A5-8FFA-4387-BFD9-06AFA017D68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C906447E-675C-47AE-ACF4-1B7AD1832C3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7B5F7959-F233-46A7-85DC-2B737F4C515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BECE6C63-6428-4B75-8458-414A461D7AF4}"/>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48F89020-84C7-4EE9-9068-12696F6C3BE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EBDD5C31-A886-4078-9F1E-481CAAD5246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14D762F-5FDF-4AFE-A5D3-41C9119FAFE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7E64847B-526A-4F7C-A0F0-8EB21F2923F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L</a:t>
            </a:r>
            <a:endParaRPr lang="nl-NL" sz="1400" b="1" cap="all" spc="0" baseline="0" dirty="0">
              <a:solidFill>
                <a:sysClr val="windowText" lastClr="000000"/>
              </a:solidFill>
              <a:latin typeface="+mn-lt"/>
              <a:cs typeface="Calibri" panose="020F0502020204030204" pitchFamily="34" charset="0"/>
            </a:endParaRPr>
          </a:p>
        </p:txBody>
      </p:sp>
      <p:sp>
        <p:nvSpPr>
          <p:cNvPr id="20" name="Tijdelijke aanduiding voor afbeelding 19">
            <a:extLst>
              <a:ext uri="{FF2B5EF4-FFF2-40B4-BE49-F238E27FC236}">
                <a16:creationId xmlns:a16="http://schemas.microsoft.com/office/drawing/2014/main" id="{9FFAA759-9847-479B-B929-7E8AD15A267C}"/>
              </a:ext>
            </a:extLst>
          </p:cNvPr>
          <p:cNvSpPr>
            <a:spLocks noGrp="1"/>
          </p:cNvSpPr>
          <p:nvPr>
            <p:ph type="pic" sz="quarter" idx="14" hasCustomPrompt="1"/>
          </p:nvPr>
        </p:nvSpPr>
        <p:spPr>
          <a:xfrm>
            <a:off x="3483247" y="0"/>
            <a:ext cx="8708753" cy="6858000"/>
          </a:xfrm>
          <a:custGeom>
            <a:avLst/>
            <a:gdLst>
              <a:gd name="connsiteX0" fmla="*/ 4869557 w 8753737"/>
              <a:gd name="connsiteY0" fmla="*/ 0 h 6858000"/>
              <a:gd name="connsiteX1" fmla="*/ 7458512 w 8753737"/>
              <a:gd name="connsiteY1" fmla="*/ 0 h 6858000"/>
              <a:gd name="connsiteX2" fmla="*/ 8226774 w 8753737"/>
              <a:gd name="connsiteY2" fmla="*/ 0 h 6858000"/>
              <a:gd name="connsiteX3" fmla="*/ 8753737 w 8753737"/>
              <a:gd name="connsiteY3" fmla="*/ 0 h 6858000"/>
              <a:gd name="connsiteX4" fmla="*/ 8753737 w 8753737"/>
              <a:gd name="connsiteY4" fmla="*/ 6858000 h 6858000"/>
              <a:gd name="connsiteX5" fmla="*/ 8226774 w 8753737"/>
              <a:gd name="connsiteY5" fmla="*/ 6858000 h 6858000"/>
              <a:gd name="connsiteX6" fmla="*/ 7458512 w 8753737"/>
              <a:gd name="connsiteY6" fmla="*/ 6858000 h 6858000"/>
              <a:gd name="connsiteX7" fmla="*/ 388154 w 8753737"/>
              <a:gd name="connsiteY7" fmla="*/ 6858000 h 6858000"/>
              <a:gd name="connsiteX8" fmla="*/ 388154 w 8753737"/>
              <a:gd name="connsiteY8" fmla="*/ 6857999 h 6858000"/>
              <a:gd name="connsiteX9" fmla="*/ 394311 w 8753737"/>
              <a:gd name="connsiteY9" fmla="*/ 6857999 h 6858000"/>
              <a:gd name="connsiteX10" fmla="*/ 402887 w 8753737"/>
              <a:gd name="connsiteY10" fmla="*/ 6857999 h 6858000"/>
              <a:gd name="connsiteX11" fmla="*/ 135429 w 8753737"/>
              <a:gd name="connsiteY11" fmla="*/ 5728976 h 6858000"/>
              <a:gd name="connsiteX12" fmla="*/ 2567627 w 8753737"/>
              <a:gd name="connsiteY12" fmla="*/ 2400449 h 6858000"/>
              <a:gd name="connsiteX13" fmla="*/ 4861770 w 8753737"/>
              <a:gd name="connsiteY13" fmla="*/ 106018 h 6858000"/>
              <a:gd name="connsiteX0" fmla="*/ 4782938 w 8667118"/>
              <a:gd name="connsiteY0" fmla="*/ 0 h 6858000"/>
              <a:gd name="connsiteX1" fmla="*/ 7371893 w 8667118"/>
              <a:gd name="connsiteY1" fmla="*/ 0 h 6858000"/>
              <a:gd name="connsiteX2" fmla="*/ 8140155 w 8667118"/>
              <a:gd name="connsiteY2" fmla="*/ 0 h 6858000"/>
              <a:gd name="connsiteX3" fmla="*/ 8667118 w 8667118"/>
              <a:gd name="connsiteY3" fmla="*/ 0 h 6858000"/>
              <a:gd name="connsiteX4" fmla="*/ 8667118 w 8667118"/>
              <a:gd name="connsiteY4" fmla="*/ 6858000 h 6858000"/>
              <a:gd name="connsiteX5" fmla="*/ 8140155 w 8667118"/>
              <a:gd name="connsiteY5" fmla="*/ 6858000 h 6858000"/>
              <a:gd name="connsiteX6" fmla="*/ 7371893 w 8667118"/>
              <a:gd name="connsiteY6" fmla="*/ 6858000 h 6858000"/>
              <a:gd name="connsiteX7" fmla="*/ 301535 w 8667118"/>
              <a:gd name="connsiteY7" fmla="*/ 6858000 h 6858000"/>
              <a:gd name="connsiteX8" fmla="*/ 301535 w 8667118"/>
              <a:gd name="connsiteY8" fmla="*/ 6857999 h 6858000"/>
              <a:gd name="connsiteX9" fmla="*/ 307692 w 8667118"/>
              <a:gd name="connsiteY9" fmla="*/ 6857999 h 6858000"/>
              <a:gd name="connsiteX10" fmla="*/ 316268 w 8667118"/>
              <a:gd name="connsiteY10" fmla="*/ 6857999 h 6858000"/>
              <a:gd name="connsiteX11" fmla="*/ 48810 w 8667118"/>
              <a:gd name="connsiteY11" fmla="*/ 5728976 h 6858000"/>
              <a:gd name="connsiteX12" fmla="*/ 2481008 w 8667118"/>
              <a:gd name="connsiteY12" fmla="*/ 2400449 h 6858000"/>
              <a:gd name="connsiteX13" fmla="*/ 4775151 w 8667118"/>
              <a:gd name="connsiteY13" fmla="*/ 106018 h 6858000"/>
              <a:gd name="connsiteX14" fmla="*/ 4782938 w 8667118"/>
              <a:gd name="connsiteY14" fmla="*/ 0 h 6858000"/>
              <a:gd name="connsiteX0" fmla="*/ 4824573 w 8708753"/>
              <a:gd name="connsiteY0" fmla="*/ 0 h 6858000"/>
              <a:gd name="connsiteX1" fmla="*/ 7413528 w 8708753"/>
              <a:gd name="connsiteY1" fmla="*/ 0 h 6858000"/>
              <a:gd name="connsiteX2" fmla="*/ 8181790 w 8708753"/>
              <a:gd name="connsiteY2" fmla="*/ 0 h 6858000"/>
              <a:gd name="connsiteX3" fmla="*/ 8708753 w 8708753"/>
              <a:gd name="connsiteY3" fmla="*/ 0 h 6858000"/>
              <a:gd name="connsiteX4" fmla="*/ 8708753 w 8708753"/>
              <a:gd name="connsiteY4" fmla="*/ 6858000 h 6858000"/>
              <a:gd name="connsiteX5" fmla="*/ 8181790 w 8708753"/>
              <a:gd name="connsiteY5" fmla="*/ 6858000 h 6858000"/>
              <a:gd name="connsiteX6" fmla="*/ 7413528 w 8708753"/>
              <a:gd name="connsiteY6" fmla="*/ 6858000 h 6858000"/>
              <a:gd name="connsiteX7" fmla="*/ 343170 w 8708753"/>
              <a:gd name="connsiteY7" fmla="*/ 6858000 h 6858000"/>
              <a:gd name="connsiteX8" fmla="*/ 343170 w 8708753"/>
              <a:gd name="connsiteY8" fmla="*/ 6857999 h 6858000"/>
              <a:gd name="connsiteX9" fmla="*/ 349327 w 8708753"/>
              <a:gd name="connsiteY9" fmla="*/ 6857999 h 6858000"/>
              <a:gd name="connsiteX10" fmla="*/ 357903 w 8708753"/>
              <a:gd name="connsiteY10" fmla="*/ 6857999 h 6858000"/>
              <a:gd name="connsiteX11" fmla="*/ 90445 w 8708753"/>
              <a:gd name="connsiteY11" fmla="*/ 5728976 h 6858000"/>
              <a:gd name="connsiteX12" fmla="*/ 2522643 w 8708753"/>
              <a:gd name="connsiteY12" fmla="*/ 2400449 h 6858000"/>
              <a:gd name="connsiteX13" fmla="*/ 4816786 w 8708753"/>
              <a:gd name="connsiteY13" fmla="*/ 106018 h 6858000"/>
              <a:gd name="connsiteX14" fmla="*/ 4824573 w 8708753"/>
              <a:gd name="connsiteY1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08753" h="6858000">
                <a:moveTo>
                  <a:pt x="4824573" y="0"/>
                </a:moveTo>
                <a:lnTo>
                  <a:pt x="7413528" y="0"/>
                </a:lnTo>
                <a:lnTo>
                  <a:pt x="8181790" y="0"/>
                </a:lnTo>
                <a:lnTo>
                  <a:pt x="8708753" y="0"/>
                </a:lnTo>
                <a:lnTo>
                  <a:pt x="8708753" y="6858000"/>
                </a:lnTo>
                <a:lnTo>
                  <a:pt x="8181790" y="6858000"/>
                </a:lnTo>
                <a:lnTo>
                  <a:pt x="7413528" y="6858000"/>
                </a:lnTo>
                <a:lnTo>
                  <a:pt x="343170" y="6858000"/>
                </a:lnTo>
                <a:lnTo>
                  <a:pt x="343170" y="6857999"/>
                </a:lnTo>
                <a:lnTo>
                  <a:pt x="349327" y="6857999"/>
                </a:lnTo>
                <a:lnTo>
                  <a:pt x="357903" y="6857999"/>
                </a:lnTo>
                <a:cubicBezTo>
                  <a:pt x="240890" y="6448206"/>
                  <a:pt x="157309" y="6071865"/>
                  <a:pt x="90445" y="5728976"/>
                </a:cubicBezTo>
                <a:cubicBezTo>
                  <a:pt x="-239868" y="3921571"/>
                  <a:pt x="282680" y="3337120"/>
                  <a:pt x="2522643" y="2400449"/>
                </a:cubicBezTo>
                <a:cubicBezTo>
                  <a:pt x="4121124" y="1718331"/>
                  <a:pt x="4720554" y="962708"/>
                  <a:pt x="4816786" y="106018"/>
                </a:cubicBezTo>
                <a:lnTo>
                  <a:pt x="4824573" y="0"/>
                </a:lnTo>
                <a:close/>
              </a:path>
            </a:pathLst>
          </a:custGeom>
          <a:solidFill>
            <a:schemeClr val="bg1">
              <a:lumMod val="75000"/>
            </a:schemeClr>
          </a:solidFill>
        </p:spPr>
        <p:txBody>
          <a:bodyPr wrap="square" lIns="486000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a:t>
            </a:r>
            <a:br>
              <a:rPr lang="nl-NL" dirty="0"/>
            </a:br>
            <a:r>
              <a:rPr lang="nl-NL" dirty="0"/>
              <a:t>‘Slidebuilder’, klik op ‘Afbeeldingen’, </a:t>
            </a:r>
            <a:br>
              <a:rPr lang="nl-NL" dirty="0"/>
            </a:br>
            <a:r>
              <a:rPr lang="nl-NL" dirty="0"/>
              <a:t>selecteer de gewenste afbeelding </a:t>
            </a:r>
            <a:br>
              <a:rPr lang="nl-NL" dirty="0"/>
            </a:br>
            <a:r>
              <a:rPr lang="nl-NL" dirty="0"/>
              <a:t>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90" y="1963738"/>
            <a:ext cx="2569584"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D415E15-7B5D-450B-9B20-1A5120475E5D}"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3262818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Tekst S [boven]+ Beeld ">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48145473-8EF9-4B1C-A17E-AF1D80147DF9}"/>
              </a:ext>
            </a:extLst>
          </p:cNvPr>
          <p:cNvGrpSpPr/>
          <p:nvPr userDrawn="1"/>
        </p:nvGrpSpPr>
        <p:grpSpPr>
          <a:xfrm>
            <a:off x="-3786437" y="-1"/>
            <a:ext cx="3693386" cy="5952132"/>
            <a:chOff x="-3786437" y="-1"/>
            <a:chExt cx="3693386" cy="5952132"/>
          </a:xfrm>
        </p:grpSpPr>
        <p:sp>
          <p:nvSpPr>
            <p:cNvPr id="155" name="Rechthoek 154">
              <a:extLst>
                <a:ext uri="{FF2B5EF4-FFF2-40B4-BE49-F238E27FC236}">
                  <a16:creationId xmlns:a16="http://schemas.microsoft.com/office/drawing/2014/main" id="{9D1F35B8-DAD8-4960-9EF2-CC4A3CF0750F}"/>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56" name="Ovaal 155">
              <a:extLst>
                <a:ext uri="{FF2B5EF4-FFF2-40B4-BE49-F238E27FC236}">
                  <a16:creationId xmlns:a16="http://schemas.microsoft.com/office/drawing/2014/main" id="{A93902A2-A289-44F5-9093-6FA86CA591BC}"/>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7" name="Rechthoek 156">
              <a:extLst>
                <a:ext uri="{FF2B5EF4-FFF2-40B4-BE49-F238E27FC236}">
                  <a16:creationId xmlns:a16="http://schemas.microsoft.com/office/drawing/2014/main" id="{A771A69E-4DC3-4B35-805F-9064EA15CB1E}"/>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8" name="Ovaal 157">
              <a:extLst>
                <a:ext uri="{FF2B5EF4-FFF2-40B4-BE49-F238E27FC236}">
                  <a16:creationId xmlns:a16="http://schemas.microsoft.com/office/drawing/2014/main" id="{1B764F4B-E746-49C8-9FC7-7905F4EBD6F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9" name="Rechthoek 158">
              <a:extLst>
                <a:ext uri="{FF2B5EF4-FFF2-40B4-BE49-F238E27FC236}">
                  <a16:creationId xmlns:a16="http://schemas.microsoft.com/office/drawing/2014/main" id="{94B997E8-41E4-40FA-822F-33818492DD2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0" name="Rechthoek 159">
              <a:extLst>
                <a:ext uri="{FF2B5EF4-FFF2-40B4-BE49-F238E27FC236}">
                  <a16:creationId xmlns:a16="http://schemas.microsoft.com/office/drawing/2014/main" id="{0DD4A4C7-D72B-4FC2-8B93-1AE3DF3B217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61" name="Ovaal 160">
              <a:extLst>
                <a:ext uri="{FF2B5EF4-FFF2-40B4-BE49-F238E27FC236}">
                  <a16:creationId xmlns:a16="http://schemas.microsoft.com/office/drawing/2014/main" id="{49772829-CBA3-40C4-AC7E-3CA15F9DC69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2" name="Rechthoek 161">
              <a:extLst>
                <a:ext uri="{FF2B5EF4-FFF2-40B4-BE49-F238E27FC236}">
                  <a16:creationId xmlns:a16="http://schemas.microsoft.com/office/drawing/2014/main" id="{6361D72D-5053-4C11-B453-0FF7A2B3785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163" name="Ovaal 162">
              <a:extLst>
                <a:ext uri="{FF2B5EF4-FFF2-40B4-BE49-F238E27FC236}">
                  <a16:creationId xmlns:a16="http://schemas.microsoft.com/office/drawing/2014/main" id="{188C98BC-7253-4CAB-A38B-9D8EA2249D34}"/>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4" name="Rechthoek 163">
              <a:extLst>
                <a:ext uri="{FF2B5EF4-FFF2-40B4-BE49-F238E27FC236}">
                  <a16:creationId xmlns:a16="http://schemas.microsoft.com/office/drawing/2014/main" id="{9F525FD0-FDF0-45E2-A04E-096084AC699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165" name="Ovaal 164">
              <a:extLst>
                <a:ext uri="{FF2B5EF4-FFF2-40B4-BE49-F238E27FC236}">
                  <a16:creationId xmlns:a16="http://schemas.microsoft.com/office/drawing/2014/main" id="{E3531968-F9C0-4D3A-96DD-CFEB7D92078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6" name="Rechthoek 165">
              <a:extLst>
                <a:ext uri="{FF2B5EF4-FFF2-40B4-BE49-F238E27FC236}">
                  <a16:creationId xmlns:a16="http://schemas.microsoft.com/office/drawing/2014/main" id="{B6F03F4C-8C7D-489B-A509-0060FD025DE5}"/>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167" name="Ovaal 166">
              <a:extLst>
                <a:ext uri="{FF2B5EF4-FFF2-40B4-BE49-F238E27FC236}">
                  <a16:creationId xmlns:a16="http://schemas.microsoft.com/office/drawing/2014/main" id="{3C5F28D0-A412-4239-9D5E-08C527E5900D}"/>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8" name="Rechthoek 167">
              <a:extLst>
                <a:ext uri="{FF2B5EF4-FFF2-40B4-BE49-F238E27FC236}">
                  <a16:creationId xmlns:a16="http://schemas.microsoft.com/office/drawing/2014/main" id="{29F4CA68-1E31-4AEE-B242-C650F5F6B8C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69" name="Ovaal 168">
              <a:extLst>
                <a:ext uri="{FF2B5EF4-FFF2-40B4-BE49-F238E27FC236}">
                  <a16:creationId xmlns:a16="http://schemas.microsoft.com/office/drawing/2014/main" id="{9BCDE067-8BCB-43FF-8348-ABE263055A2F}"/>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70" name="Rechthoek 169">
              <a:extLst>
                <a:ext uri="{FF2B5EF4-FFF2-40B4-BE49-F238E27FC236}">
                  <a16:creationId xmlns:a16="http://schemas.microsoft.com/office/drawing/2014/main" id="{8CD72627-08FC-499D-9989-1CEABD28AD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71" name="Ovaal 170">
              <a:extLst>
                <a:ext uri="{FF2B5EF4-FFF2-40B4-BE49-F238E27FC236}">
                  <a16:creationId xmlns:a16="http://schemas.microsoft.com/office/drawing/2014/main" id="{7EA33C07-936B-4874-8EF3-3F22E64C8A5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2" name="Rechthoek 171">
              <a:extLst>
                <a:ext uri="{FF2B5EF4-FFF2-40B4-BE49-F238E27FC236}">
                  <a16:creationId xmlns:a16="http://schemas.microsoft.com/office/drawing/2014/main" id="{CCC2E616-810E-46C1-80B3-35CB579318BD}"/>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173" name="Ovaal 172">
              <a:extLst>
                <a:ext uri="{FF2B5EF4-FFF2-40B4-BE49-F238E27FC236}">
                  <a16:creationId xmlns:a16="http://schemas.microsoft.com/office/drawing/2014/main" id="{945252FC-6AB1-4616-8C72-BA102968341D}"/>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4" name="Rechthoek 173">
              <a:extLst>
                <a:ext uri="{FF2B5EF4-FFF2-40B4-BE49-F238E27FC236}">
                  <a16:creationId xmlns:a16="http://schemas.microsoft.com/office/drawing/2014/main" id="{E07BE4B5-C557-401F-997E-A9E83FB06066}"/>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175" name="Rechthoek 174">
              <a:extLst>
                <a:ext uri="{FF2B5EF4-FFF2-40B4-BE49-F238E27FC236}">
                  <a16:creationId xmlns:a16="http://schemas.microsoft.com/office/drawing/2014/main" id="{29D9C486-CB90-4772-A1B7-5A8E6D96859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6" name="ICOON_info">
              <a:extLst>
                <a:ext uri="{FF2B5EF4-FFF2-40B4-BE49-F238E27FC236}">
                  <a16:creationId xmlns:a16="http://schemas.microsoft.com/office/drawing/2014/main" id="{24DB846E-3169-4B0A-9E52-F2B2610B7551}"/>
                </a:ext>
              </a:extLst>
            </p:cNvPr>
            <p:cNvGrpSpPr/>
            <p:nvPr userDrawn="1"/>
          </p:nvGrpSpPr>
          <p:grpSpPr>
            <a:xfrm>
              <a:off x="-376736" y="5063968"/>
              <a:ext cx="283685" cy="283685"/>
              <a:chOff x="-510741" y="5913713"/>
              <a:chExt cx="267555" cy="267555"/>
            </a:xfrm>
          </p:grpSpPr>
          <p:sp>
            <p:nvSpPr>
              <p:cNvPr id="224" name="Ovaal 223">
                <a:extLst>
                  <a:ext uri="{FF2B5EF4-FFF2-40B4-BE49-F238E27FC236}">
                    <a16:creationId xmlns:a16="http://schemas.microsoft.com/office/drawing/2014/main" id="{2E7FAF26-F32C-40E7-8FA4-46DBFA029C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5" name="Graphic 163" descr="Informatie">
                <a:extLst>
                  <a:ext uri="{FF2B5EF4-FFF2-40B4-BE49-F238E27FC236}">
                    <a16:creationId xmlns:a16="http://schemas.microsoft.com/office/drawing/2014/main" id="{589DAD6E-F0B8-4B7D-B994-C93C99F2CD8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7" name="VOORBEELD">
              <a:extLst>
                <a:ext uri="{FF2B5EF4-FFF2-40B4-BE49-F238E27FC236}">
                  <a16:creationId xmlns:a16="http://schemas.microsoft.com/office/drawing/2014/main" id="{FA0E05F8-F0B8-4134-8DDD-8DB3525906D9}"/>
                </a:ext>
              </a:extLst>
            </p:cNvPr>
            <p:cNvGrpSpPr/>
            <p:nvPr userDrawn="1"/>
          </p:nvGrpSpPr>
          <p:grpSpPr>
            <a:xfrm>
              <a:off x="-3605171" y="458674"/>
              <a:ext cx="3234311" cy="558875"/>
              <a:chOff x="-3605171" y="458674"/>
              <a:chExt cx="3234311" cy="558875"/>
            </a:xfrm>
          </p:grpSpPr>
          <p:sp>
            <p:nvSpPr>
              <p:cNvPr id="184" name="Rechthoek 183">
                <a:extLst>
                  <a:ext uri="{FF2B5EF4-FFF2-40B4-BE49-F238E27FC236}">
                    <a16:creationId xmlns:a16="http://schemas.microsoft.com/office/drawing/2014/main" id="{6A6B625D-A260-44EB-9D94-4BAF9C6EC45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5" name="Rechthoek 184">
                <a:extLst>
                  <a:ext uri="{FF2B5EF4-FFF2-40B4-BE49-F238E27FC236}">
                    <a16:creationId xmlns:a16="http://schemas.microsoft.com/office/drawing/2014/main" id="{3BB064CC-8328-435E-ACA6-8F4E7400F65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6" name="Groep 185">
                <a:extLst>
                  <a:ext uri="{FF2B5EF4-FFF2-40B4-BE49-F238E27FC236}">
                    <a16:creationId xmlns:a16="http://schemas.microsoft.com/office/drawing/2014/main" id="{EA815DEE-C2C8-4342-B6EA-B3955BD1E348}"/>
                  </a:ext>
                </a:extLst>
              </p:cNvPr>
              <p:cNvGrpSpPr/>
              <p:nvPr userDrawn="1"/>
            </p:nvGrpSpPr>
            <p:grpSpPr>
              <a:xfrm>
                <a:off x="-3386247" y="830871"/>
                <a:ext cx="139423" cy="109566"/>
                <a:chOff x="-2866744" y="827071"/>
                <a:chExt cx="168701" cy="132575"/>
              </a:xfrm>
            </p:grpSpPr>
            <p:grpSp>
              <p:nvGrpSpPr>
                <p:cNvPr id="217" name="Groep 216">
                  <a:extLst>
                    <a:ext uri="{FF2B5EF4-FFF2-40B4-BE49-F238E27FC236}">
                      <a16:creationId xmlns:a16="http://schemas.microsoft.com/office/drawing/2014/main" id="{F821B1B8-EEB0-412F-9ABA-780402DE8556}"/>
                    </a:ext>
                  </a:extLst>
                </p:cNvPr>
                <p:cNvGrpSpPr/>
                <p:nvPr userDrawn="1"/>
              </p:nvGrpSpPr>
              <p:grpSpPr>
                <a:xfrm>
                  <a:off x="-2866744" y="827071"/>
                  <a:ext cx="168701" cy="132575"/>
                  <a:chOff x="-2866744" y="827071"/>
                  <a:chExt cx="168701" cy="132575"/>
                </a:xfrm>
              </p:grpSpPr>
              <p:cxnSp>
                <p:nvCxnSpPr>
                  <p:cNvPr id="219" name="Rechte verbindingslijn 218">
                    <a:extLst>
                      <a:ext uri="{FF2B5EF4-FFF2-40B4-BE49-F238E27FC236}">
                        <a16:creationId xmlns:a16="http://schemas.microsoft.com/office/drawing/2014/main" id="{11482CA7-DD86-4107-AB1B-F7302C9BDF8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20" name="Rechte verbindingslijn 219">
                    <a:extLst>
                      <a:ext uri="{FF2B5EF4-FFF2-40B4-BE49-F238E27FC236}">
                        <a16:creationId xmlns:a16="http://schemas.microsoft.com/office/drawing/2014/main" id="{138399EF-03E1-489D-A472-DDD6D82E14F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A3ACA7AF-AF8D-4C92-8D00-20ACB844F3C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76F383F1-7370-41EA-8C08-7E1B03EEE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3" name="Rechte verbindingslijn 222">
                    <a:extLst>
                      <a:ext uri="{FF2B5EF4-FFF2-40B4-BE49-F238E27FC236}">
                        <a16:creationId xmlns:a16="http://schemas.microsoft.com/office/drawing/2014/main" id="{7BE00CF0-27F3-451A-9056-05D43E9ABA1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8" name="Pijl: rechts 217">
                  <a:extLst>
                    <a:ext uri="{FF2B5EF4-FFF2-40B4-BE49-F238E27FC236}">
                      <a16:creationId xmlns:a16="http://schemas.microsoft.com/office/drawing/2014/main" id="{B31D846E-5256-4C6B-998C-2A689369E57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7" name="Groep 186">
                <a:extLst>
                  <a:ext uri="{FF2B5EF4-FFF2-40B4-BE49-F238E27FC236}">
                    <a16:creationId xmlns:a16="http://schemas.microsoft.com/office/drawing/2014/main" id="{DBD09DCC-2F3E-4C3F-B1EF-928A399213FB}"/>
                  </a:ext>
                </a:extLst>
              </p:cNvPr>
              <p:cNvGrpSpPr/>
              <p:nvPr userDrawn="1"/>
            </p:nvGrpSpPr>
            <p:grpSpPr>
              <a:xfrm>
                <a:off x="-3605171" y="830871"/>
                <a:ext cx="139423" cy="109566"/>
                <a:chOff x="-2866744" y="518074"/>
                <a:chExt cx="168701" cy="132575"/>
              </a:xfrm>
            </p:grpSpPr>
            <p:grpSp>
              <p:nvGrpSpPr>
                <p:cNvPr id="210" name="Groep 209">
                  <a:extLst>
                    <a:ext uri="{FF2B5EF4-FFF2-40B4-BE49-F238E27FC236}">
                      <a16:creationId xmlns:a16="http://schemas.microsoft.com/office/drawing/2014/main" id="{680AA9C8-DFA2-4D6C-8C29-AB11BFD46607}"/>
                    </a:ext>
                  </a:extLst>
                </p:cNvPr>
                <p:cNvGrpSpPr/>
                <p:nvPr userDrawn="1"/>
              </p:nvGrpSpPr>
              <p:grpSpPr>
                <a:xfrm>
                  <a:off x="-2866744" y="518074"/>
                  <a:ext cx="168701" cy="132575"/>
                  <a:chOff x="-2866744" y="518074"/>
                  <a:chExt cx="168701" cy="132575"/>
                </a:xfrm>
              </p:grpSpPr>
              <p:cxnSp>
                <p:nvCxnSpPr>
                  <p:cNvPr id="212" name="Rechte verbindingslijn 211">
                    <a:extLst>
                      <a:ext uri="{FF2B5EF4-FFF2-40B4-BE49-F238E27FC236}">
                        <a16:creationId xmlns:a16="http://schemas.microsoft.com/office/drawing/2014/main" id="{D3A05DDA-9F08-49ED-AAE6-3FF8578FD1B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3" name="Rechte verbindingslijn 212">
                    <a:extLst>
                      <a:ext uri="{FF2B5EF4-FFF2-40B4-BE49-F238E27FC236}">
                        <a16:creationId xmlns:a16="http://schemas.microsoft.com/office/drawing/2014/main" id="{7EB5DFAC-3F3B-42D5-A7AC-D38097B4A6D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3402A50F-F945-4953-B995-A202C9D68E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99349757-9AB2-4E17-9DD3-2E71C50D02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6" name="Rechte verbindingslijn 215">
                    <a:extLst>
                      <a:ext uri="{FF2B5EF4-FFF2-40B4-BE49-F238E27FC236}">
                        <a16:creationId xmlns:a16="http://schemas.microsoft.com/office/drawing/2014/main" id="{76B6F728-E724-4C75-9B8F-6D8341168D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1" name="Pijl: rechts 210">
                  <a:extLst>
                    <a:ext uri="{FF2B5EF4-FFF2-40B4-BE49-F238E27FC236}">
                      <a16:creationId xmlns:a16="http://schemas.microsoft.com/office/drawing/2014/main" id="{C7E65140-0FFC-479F-8659-DAC2BC2D70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8" name="Rechte verbindingslijn 187">
                <a:extLst>
                  <a:ext uri="{FF2B5EF4-FFF2-40B4-BE49-F238E27FC236}">
                    <a16:creationId xmlns:a16="http://schemas.microsoft.com/office/drawing/2014/main" id="{9AAA3BEE-815E-4249-AAB2-D8A62C04EA9E}"/>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89" name="Rechte verbindingslijn 188">
                <a:extLst>
                  <a:ext uri="{FF2B5EF4-FFF2-40B4-BE49-F238E27FC236}">
                    <a16:creationId xmlns:a16="http://schemas.microsoft.com/office/drawing/2014/main" id="{44C7A340-38CE-4E7D-AAB3-F8992935FAD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90" name="Rechthoek 189">
                <a:extLst>
                  <a:ext uri="{FF2B5EF4-FFF2-40B4-BE49-F238E27FC236}">
                    <a16:creationId xmlns:a16="http://schemas.microsoft.com/office/drawing/2014/main" id="{3FC83404-464B-423E-BEBA-AE329DAAE0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191" name="Rechthoek 190">
                <a:extLst>
                  <a:ext uri="{FF2B5EF4-FFF2-40B4-BE49-F238E27FC236}">
                    <a16:creationId xmlns:a16="http://schemas.microsoft.com/office/drawing/2014/main" id="{CC6D6E9D-8F9E-4756-8835-EEEE673038E2}"/>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192" name="Groep 191">
                <a:extLst>
                  <a:ext uri="{FF2B5EF4-FFF2-40B4-BE49-F238E27FC236}">
                    <a16:creationId xmlns:a16="http://schemas.microsoft.com/office/drawing/2014/main" id="{0AA5279E-CA23-4390-B044-2BF2F0657DEF}"/>
                  </a:ext>
                </a:extLst>
              </p:cNvPr>
              <p:cNvGrpSpPr/>
              <p:nvPr userDrawn="1"/>
            </p:nvGrpSpPr>
            <p:grpSpPr>
              <a:xfrm>
                <a:off x="-2916763" y="769168"/>
                <a:ext cx="268738" cy="248381"/>
                <a:chOff x="-2916763" y="769168"/>
                <a:chExt cx="268738" cy="248381"/>
              </a:xfrm>
            </p:grpSpPr>
            <p:sp>
              <p:nvSpPr>
                <p:cNvPr id="202" name="Rechthoek 201">
                  <a:extLst>
                    <a:ext uri="{FF2B5EF4-FFF2-40B4-BE49-F238E27FC236}">
                      <a16:creationId xmlns:a16="http://schemas.microsoft.com/office/drawing/2014/main" id="{C9B054E6-DE56-41C6-BCDE-EF482F1C2C3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3" name="Groep 202">
                  <a:extLst>
                    <a:ext uri="{FF2B5EF4-FFF2-40B4-BE49-F238E27FC236}">
                      <a16:creationId xmlns:a16="http://schemas.microsoft.com/office/drawing/2014/main" id="{5289051A-FC2E-4DBC-83D3-8FE2D18CBC52}"/>
                    </a:ext>
                  </a:extLst>
                </p:cNvPr>
                <p:cNvGrpSpPr/>
                <p:nvPr userDrawn="1"/>
              </p:nvGrpSpPr>
              <p:grpSpPr>
                <a:xfrm>
                  <a:off x="-2866744" y="827071"/>
                  <a:ext cx="168701" cy="132575"/>
                  <a:chOff x="-2866744" y="827071"/>
                  <a:chExt cx="168701" cy="132575"/>
                </a:xfrm>
              </p:grpSpPr>
              <p:cxnSp>
                <p:nvCxnSpPr>
                  <p:cNvPr id="205" name="Rechte verbindingslijn 204">
                    <a:extLst>
                      <a:ext uri="{FF2B5EF4-FFF2-40B4-BE49-F238E27FC236}">
                        <a16:creationId xmlns:a16="http://schemas.microsoft.com/office/drawing/2014/main" id="{DC057EFA-07E3-47CF-8611-985F73A1EA4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6" name="Rechte verbindingslijn 205">
                    <a:extLst>
                      <a:ext uri="{FF2B5EF4-FFF2-40B4-BE49-F238E27FC236}">
                        <a16:creationId xmlns:a16="http://schemas.microsoft.com/office/drawing/2014/main" id="{42B6C3FC-99D7-4A14-A38A-1ABD3B655FC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EADEEF30-BD36-4513-B0CB-ACC592873F7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C014D255-07DE-452F-B66C-B47E3FB6EEF5}"/>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09" name="Rechte verbindingslijn 208">
                    <a:extLst>
                      <a:ext uri="{FF2B5EF4-FFF2-40B4-BE49-F238E27FC236}">
                        <a16:creationId xmlns:a16="http://schemas.microsoft.com/office/drawing/2014/main" id="{87C9E19B-4082-4480-B56E-F1BC2E4C7D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4" name="Pijl: rechts 203">
                  <a:extLst>
                    <a:ext uri="{FF2B5EF4-FFF2-40B4-BE49-F238E27FC236}">
                      <a16:creationId xmlns:a16="http://schemas.microsoft.com/office/drawing/2014/main" id="{41F8398D-559F-4B95-84FA-45AF27153CE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5CFCECA4-C8B0-407E-8BE4-369DB471EFDF}"/>
                  </a:ext>
                </a:extLst>
              </p:cNvPr>
              <p:cNvGrpSpPr/>
              <p:nvPr userDrawn="1"/>
            </p:nvGrpSpPr>
            <p:grpSpPr>
              <a:xfrm>
                <a:off x="-2916763" y="460171"/>
                <a:ext cx="268738" cy="248381"/>
                <a:chOff x="-2916763" y="460171"/>
                <a:chExt cx="268738" cy="248381"/>
              </a:xfrm>
            </p:grpSpPr>
            <p:sp>
              <p:nvSpPr>
                <p:cNvPr id="194" name="Rechthoek 193">
                  <a:extLst>
                    <a:ext uri="{FF2B5EF4-FFF2-40B4-BE49-F238E27FC236}">
                      <a16:creationId xmlns:a16="http://schemas.microsoft.com/office/drawing/2014/main" id="{73637037-876C-4D0C-96BB-4887F842326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0F247193-7068-437E-826A-F652657ABAA7}"/>
                    </a:ext>
                  </a:extLst>
                </p:cNvPr>
                <p:cNvGrpSpPr/>
                <p:nvPr userDrawn="1"/>
              </p:nvGrpSpPr>
              <p:grpSpPr>
                <a:xfrm>
                  <a:off x="-2866744" y="518074"/>
                  <a:ext cx="168701" cy="132575"/>
                  <a:chOff x="-2866744" y="518074"/>
                  <a:chExt cx="168701" cy="132575"/>
                </a:xfrm>
              </p:grpSpPr>
              <p:cxnSp>
                <p:nvCxnSpPr>
                  <p:cNvPr id="197" name="Rechte verbindingslijn 196">
                    <a:extLst>
                      <a:ext uri="{FF2B5EF4-FFF2-40B4-BE49-F238E27FC236}">
                        <a16:creationId xmlns:a16="http://schemas.microsoft.com/office/drawing/2014/main" id="{B291D9D8-8A19-4D97-9CE2-4EC351CACB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8" name="Rechte verbindingslijn 197">
                    <a:extLst>
                      <a:ext uri="{FF2B5EF4-FFF2-40B4-BE49-F238E27FC236}">
                        <a16:creationId xmlns:a16="http://schemas.microsoft.com/office/drawing/2014/main" id="{89A0A86F-6C0D-466E-BF77-EBA52CC6A90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AA537420-33ED-401A-9584-42D6F1C823A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4F4DE5E6-DA83-4DFC-8479-0ACD21CC339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1" name="Rechte verbindingslijn 200">
                    <a:extLst>
                      <a:ext uri="{FF2B5EF4-FFF2-40B4-BE49-F238E27FC236}">
                        <a16:creationId xmlns:a16="http://schemas.microsoft.com/office/drawing/2014/main" id="{F7D0E85F-1510-46F5-87AE-C79662CEC2D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6" name="Pijl: rechts 195">
                  <a:extLst>
                    <a:ext uri="{FF2B5EF4-FFF2-40B4-BE49-F238E27FC236}">
                      <a16:creationId xmlns:a16="http://schemas.microsoft.com/office/drawing/2014/main" id="{5CC8BB92-082C-4232-891E-58DA2982228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8" name="Groep 177">
              <a:extLst>
                <a:ext uri="{FF2B5EF4-FFF2-40B4-BE49-F238E27FC236}">
                  <a16:creationId xmlns:a16="http://schemas.microsoft.com/office/drawing/2014/main" id="{AA3048A4-C018-43E1-94B9-A458592A9704}"/>
                </a:ext>
              </a:extLst>
            </p:cNvPr>
            <p:cNvGrpSpPr/>
            <p:nvPr userDrawn="1"/>
          </p:nvGrpSpPr>
          <p:grpSpPr>
            <a:xfrm>
              <a:off x="-938434" y="5326819"/>
              <a:ext cx="627798" cy="576693"/>
              <a:chOff x="-1753862" y="6112775"/>
              <a:chExt cx="759635" cy="697798"/>
            </a:xfrm>
          </p:grpSpPr>
          <p:grpSp>
            <p:nvGrpSpPr>
              <p:cNvPr id="179" name="Inspireren">
                <a:extLst>
                  <a:ext uri="{FF2B5EF4-FFF2-40B4-BE49-F238E27FC236}">
                    <a16:creationId xmlns:a16="http://schemas.microsoft.com/office/drawing/2014/main" id="{6FC752C1-855B-4362-B6C1-3934CF191FD5}"/>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1" name="Freeform 12">
                  <a:extLst>
                    <a:ext uri="{FF2B5EF4-FFF2-40B4-BE49-F238E27FC236}">
                      <a16:creationId xmlns:a16="http://schemas.microsoft.com/office/drawing/2014/main" id="{5CFFCD33-A96A-48D6-8A7E-92579ADE318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2" name="Freeform 13">
                  <a:extLst>
                    <a:ext uri="{FF2B5EF4-FFF2-40B4-BE49-F238E27FC236}">
                      <a16:creationId xmlns:a16="http://schemas.microsoft.com/office/drawing/2014/main" id="{7BA619B3-E37A-4519-866A-0490BA59D4A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3" name="Freeform 14">
                  <a:extLst>
                    <a:ext uri="{FF2B5EF4-FFF2-40B4-BE49-F238E27FC236}">
                      <a16:creationId xmlns:a16="http://schemas.microsoft.com/office/drawing/2014/main" id="{53C254C3-C006-4A97-AEA1-1550FEC3848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80" name="Tekstvak 179">
                <a:extLst>
                  <a:ext uri="{FF2B5EF4-FFF2-40B4-BE49-F238E27FC236}">
                    <a16:creationId xmlns:a16="http://schemas.microsoft.com/office/drawing/2014/main" id="{41ECC5A7-0645-49A1-86C0-3FC5A1F9235F}"/>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54606FE-29F2-4464-A804-7E3F04839FD3}"/>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F9B1C1DA-C612-4920-B193-B73DF3CC2BAC}"/>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A6569044-53C7-4A33-AA9D-14922BF8D0B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74508138-7821-4D27-ACD5-A454DF71AD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124BBA-E4A4-4A9E-A1B4-9A716E0826A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6DC31F19-D929-4564-B0EF-C0B31ECA7BE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E91A436C-861B-4F48-B264-7D688D1522E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DCC6B16D-48DD-479F-8AC3-09160314C3B9}"/>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5A5CE015-0462-41A1-98EB-46035775EB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922EECC-C1E0-4DC5-B97B-8FE488253451}"/>
                </a:ext>
              </a:extLst>
            </p:cNvPr>
            <p:cNvGrpSpPr/>
            <p:nvPr userDrawn="1"/>
          </p:nvGrpSpPr>
          <p:grpSpPr>
            <a:xfrm>
              <a:off x="-2485819" y="3479783"/>
              <a:ext cx="1222990" cy="563933"/>
              <a:chOff x="-2485819" y="3399207"/>
              <a:chExt cx="1222990" cy="563933"/>
            </a:xfrm>
          </p:grpSpPr>
          <p:sp>
            <p:nvSpPr>
              <p:cNvPr id="61" name="Rechthoek 60">
                <a:extLst>
                  <a:ext uri="{FF2B5EF4-FFF2-40B4-BE49-F238E27FC236}">
                    <a16:creationId xmlns:a16="http://schemas.microsoft.com/office/drawing/2014/main" id="{3DF5D83C-6A30-4A85-BD70-D120DB03124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2" name="Rechthoek 61">
                <a:extLst>
                  <a:ext uri="{FF2B5EF4-FFF2-40B4-BE49-F238E27FC236}">
                    <a16:creationId xmlns:a16="http://schemas.microsoft.com/office/drawing/2014/main" id="{35015D1B-ABC6-42B3-A8FC-52A27382CD7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D69EAA4C-9FDC-4EC7-A21B-4BC0BCC04E9E}"/>
                  </a:ext>
                </a:extLst>
              </p:cNvPr>
              <p:cNvGrpSpPr/>
              <p:nvPr userDrawn="1"/>
            </p:nvGrpSpPr>
            <p:grpSpPr>
              <a:xfrm>
                <a:off x="-2403869" y="3460544"/>
                <a:ext cx="155951" cy="131922"/>
                <a:chOff x="12968836" y="3354170"/>
                <a:chExt cx="404806" cy="342433"/>
              </a:xfrm>
            </p:grpSpPr>
            <p:sp>
              <p:nvSpPr>
                <p:cNvPr id="76" name="Rechthoek: afgeronde hoeken 75">
                  <a:extLst>
                    <a:ext uri="{FF2B5EF4-FFF2-40B4-BE49-F238E27FC236}">
                      <a16:creationId xmlns:a16="http://schemas.microsoft.com/office/drawing/2014/main" id="{CCA0533F-3882-43E5-B104-7C83857C051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B78D3E28-51A0-4342-A165-8BE56EC61F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B72B2187-E00C-40D4-9F1B-223E4E69980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B01F82F-4F9D-4A90-8274-51619E87883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71E5BE-B989-4210-A531-7B54658A8A3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1" name="Rechthoek 80">
                  <a:extLst>
                    <a:ext uri="{FF2B5EF4-FFF2-40B4-BE49-F238E27FC236}">
                      <a16:creationId xmlns:a16="http://schemas.microsoft.com/office/drawing/2014/main" id="{F76B6936-C7FD-423E-AAE7-42E927E67B2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2F2CE6FE-FD22-4261-A1FE-856BAAC17A46}"/>
                  </a:ext>
                </a:extLst>
              </p:cNvPr>
              <p:cNvGrpSpPr/>
              <p:nvPr userDrawn="1"/>
            </p:nvGrpSpPr>
            <p:grpSpPr>
              <a:xfrm>
                <a:off x="-2423424" y="3690208"/>
                <a:ext cx="166739" cy="218963"/>
                <a:chOff x="12940828" y="3950597"/>
                <a:chExt cx="432813" cy="568367"/>
              </a:xfrm>
            </p:grpSpPr>
            <p:grpSp>
              <p:nvGrpSpPr>
                <p:cNvPr id="68" name="Groep 67">
                  <a:extLst>
                    <a:ext uri="{FF2B5EF4-FFF2-40B4-BE49-F238E27FC236}">
                      <a16:creationId xmlns:a16="http://schemas.microsoft.com/office/drawing/2014/main" id="{2B31C954-D23E-4918-8082-7CF045BDD54A}"/>
                    </a:ext>
                  </a:extLst>
                </p:cNvPr>
                <p:cNvGrpSpPr/>
                <p:nvPr userDrawn="1"/>
              </p:nvGrpSpPr>
              <p:grpSpPr>
                <a:xfrm>
                  <a:off x="13000382" y="4006891"/>
                  <a:ext cx="373259" cy="315747"/>
                  <a:chOff x="12968836" y="3354170"/>
                  <a:chExt cx="404806" cy="342433"/>
                </a:xfrm>
              </p:grpSpPr>
              <p:sp>
                <p:nvSpPr>
                  <p:cNvPr id="70" name="Rechthoek: afgeronde hoeken 69">
                    <a:extLst>
                      <a:ext uri="{FF2B5EF4-FFF2-40B4-BE49-F238E27FC236}">
                        <a16:creationId xmlns:a16="http://schemas.microsoft.com/office/drawing/2014/main" id="{228778F9-B1F4-429A-9D05-314C754B6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CDB36B9B-592D-4F0D-8384-198810E504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9E8467CA-B248-41E8-8ABE-659FC14C39D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F9AB6544-6231-4430-B789-06A4B8D299E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AFC6384-9614-4862-B954-8685A991D0E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5" name="Rechthoek 74">
                    <a:extLst>
                      <a:ext uri="{FF2B5EF4-FFF2-40B4-BE49-F238E27FC236}">
                        <a16:creationId xmlns:a16="http://schemas.microsoft.com/office/drawing/2014/main" id="{4C3F5CB3-7315-4FAC-8D8F-1157B46AFFA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9" name="Boog 68">
                  <a:extLst>
                    <a:ext uri="{FF2B5EF4-FFF2-40B4-BE49-F238E27FC236}">
                      <a16:creationId xmlns:a16="http://schemas.microsoft.com/office/drawing/2014/main" id="{71C8C08E-5565-494C-AF42-A66C7EF014E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5" name="Tekstvak 64">
                <a:extLst>
                  <a:ext uri="{FF2B5EF4-FFF2-40B4-BE49-F238E27FC236}">
                    <a16:creationId xmlns:a16="http://schemas.microsoft.com/office/drawing/2014/main" id="{4677A3B1-A5C4-4653-BF5A-63456B35925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6" name="Tekstvak 65">
                <a:extLst>
                  <a:ext uri="{FF2B5EF4-FFF2-40B4-BE49-F238E27FC236}">
                    <a16:creationId xmlns:a16="http://schemas.microsoft.com/office/drawing/2014/main" id="{CB734E7B-0938-4672-B9FF-4A162DBB7F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7" name="Vrije vorm: vorm 66">
                <a:extLst>
                  <a:ext uri="{FF2B5EF4-FFF2-40B4-BE49-F238E27FC236}">
                    <a16:creationId xmlns:a16="http://schemas.microsoft.com/office/drawing/2014/main" id="{98E4E694-AC81-4DA0-BC1D-BB2DB679D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E1E32E43-4975-47BB-8516-E5A8927BAF23}"/>
                </a:ext>
              </a:extLst>
            </p:cNvPr>
            <p:cNvGrpSpPr/>
            <p:nvPr userDrawn="1"/>
          </p:nvGrpSpPr>
          <p:grpSpPr>
            <a:xfrm>
              <a:off x="-3786165" y="5728778"/>
              <a:ext cx="3693386" cy="959696"/>
              <a:chOff x="-3786437" y="6163468"/>
              <a:chExt cx="3693386" cy="959696"/>
            </a:xfrm>
          </p:grpSpPr>
          <p:sp>
            <p:nvSpPr>
              <p:cNvPr id="51" name="Rechthoek 50">
                <a:extLst>
                  <a:ext uri="{FF2B5EF4-FFF2-40B4-BE49-F238E27FC236}">
                    <a16:creationId xmlns:a16="http://schemas.microsoft.com/office/drawing/2014/main" id="{3EF21F03-1721-404E-8461-E9827367E73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2" name="ICOON_info">
                <a:extLst>
                  <a:ext uri="{FF2B5EF4-FFF2-40B4-BE49-F238E27FC236}">
                    <a16:creationId xmlns:a16="http://schemas.microsoft.com/office/drawing/2014/main" id="{1FE07E13-9865-4955-BAE0-CCFB1EFE0417}"/>
                  </a:ext>
                </a:extLst>
              </p:cNvPr>
              <p:cNvGrpSpPr/>
              <p:nvPr userDrawn="1"/>
            </p:nvGrpSpPr>
            <p:grpSpPr>
              <a:xfrm>
                <a:off x="-376736" y="6163468"/>
                <a:ext cx="283685" cy="283685"/>
                <a:chOff x="-510741" y="5913713"/>
                <a:chExt cx="267555" cy="267555"/>
              </a:xfrm>
            </p:grpSpPr>
            <p:sp>
              <p:nvSpPr>
                <p:cNvPr id="59" name="Ovaal 58">
                  <a:extLst>
                    <a:ext uri="{FF2B5EF4-FFF2-40B4-BE49-F238E27FC236}">
                      <a16:creationId xmlns:a16="http://schemas.microsoft.com/office/drawing/2014/main" id="{DB0073E4-FD28-4F01-BD93-0EC22FEC564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0" name="Graphic 163" descr="Informatie">
                  <a:extLst>
                    <a:ext uri="{FF2B5EF4-FFF2-40B4-BE49-F238E27FC236}">
                      <a16:creationId xmlns:a16="http://schemas.microsoft.com/office/drawing/2014/main" id="{FEFE6D9D-1297-4AB5-99E7-A18D6A96042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00C5FDAC-625A-43CB-8320-0E3C65A2F3C5}"/>
                  </a:ext>
                </a:extLst>
              </p:cNvPr>
              <p:cNvGrpSpPr/>
              <p:nvPr userDrawn="1"/>
            </p:nvGrpSpPr>
            <p:grpSpPr>
              <a:xfrm>
                <a:off x="-938434" y="6420818"/>
                <a:ext cx="627798" cy="576693"/>
                <a:chOff x="-938434" y="4570310"/>
                <a:chExt cx="627798" cy="576693"/>
              </a:xfrm>
            </p:grpSpPr>
            <p:grpSp>
              <p:nvGrpSpPr>
                <p:cNvPr id="54" name="Inspireren">
                  <a:extLst>
                    <a:ext uri="{FF2B5EF4-FFF2-40B4-BE49-F238E27FC236}">
                      <a16:creationId xmlns:a16="http://schemas.microsoft.com/office/drawing/2014/main" id="{192B3409-84CF-4128-BD82-57D6B2DC906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6" name="Freeform 12">
                    <a:extLst>
                      <a:ext uri="{FF2B5EF4-FFF2-40B4-BE49-F238E27FC236}">
                        <a16:creationId xmlns:a16="http://schemas.microsoft.com/office/drawing/2014/main" id="{B410C707-6604-4365-8FFA-F2DBF773CB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3">
                    <a:extLst>
                      <a:ext uri="{FF2B5EF4-FFF2-40B4-BE49-F238E27FC236}">
                        <a16:creationId xmlns:a16="http://schemas.microsoft.com/office/drawing/2014/main" id="{14AF2CCC-3D2C-4109-A990-749420A358C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8" name="Freeform 14">
                    <a:extLst>
                      <a:ext uri="{FF2B5EF4-FFF2-40B4-BE49-F238E27FC236}">
                        <a16:creationId xmlns:a16="http://schemas.microsoft.com/office/drawing/2014/main" id="{D2415F16-D850-405E-B00B-BE82E6BC394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5" name="Tekstvak 54">
                  <a:extLst>
                    <a:ext uri="{FF2B5EF4-FFF2-40B4-BE49-F238E27FC236}">
                      <a16:creationId xmlns:a16="http://schemas.microsoft.com/office/drawing/2014/main" id="{291BBD50-5CA9-4FAB-8BF3-4205563EF86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43120C4E-7F80-42B9-8A37-8706CA846D70}"/>
                </a:ext>
              </a:extLst>
            </p:cNvPr>
            <p:cNvGrpSpPr/>
            <p:nvPr userDrawn="1"/>
          </p:nvGrpSpPr>
          <p:grpSpPr>
            <a:xfrm>
              <a:off x="-3367447" y="1226982"/>
              <a:ext cx="791775" cy="406485"/>
              <a:chOff x="-3565087" y="1409294"/>
              <a:chExt cx="627469" cy="322133"/>
            </a:xfrm>
          </p:grpSpPr>
          <p:grpSp>
            <p:nvGrpSpPr>
              <p:cNvPr id="45" name="Groep 44">
                <a:extLst>
                  <a:ext uri="{FF2B5EF4-FFF2-40B4-BE49-F238E27FC236}">
                    <a16:creationId xmlns:a16="http://schemas.microsoft.com/office/drawing/2014/main" id="{02A9EDAC-4B57-4204-9877-09F0AB524CE5}"/>
                  </a:ext>
                </a:extLst>
              </p:cNvPr>
              <p:cNvGrpSpPr/>
              <p:nvPr userDrawn="1"/>
            </p:nvGrpSpPr>
            <p:grpSpPr>
              <a:xfrm>
                <a:off x="-3364916" y="1409294"/>
                <a:ext cx="225195" cy="195499"/>
                <a:chOff x="10307162" y="1361199"/>
                <a:chExt cx="2200275" cy="1914525"/>
              </a:xfrm>
            </p:grpSpPr>
            <p:sp>
              <p:nvSpPr>
                <p:cNvPr id="47" name="Vrije vorm: vorm 46">
                  <a:extLst>
                    <a:ext uri="{FF2B5EF4-FFF2-40B4-BE49-F238E27FC236}">
                      <a16:creationId xmlns:a16="http://schemas.microsoft.com/office/drawing/2014/main" id="{A7C253CA-DF2F-4F29-B285-19B2A3603BA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8" name="Groep 47">
                  <a:extLst>
                    <a:ext uri="{FF2B5EF4-FFF2-40B4-BE49-F238E27FC236}">
                      <a16:creationId xmlns:a16="http://schemas.microsoft.com/office/drawing/2014/main" id="{A74C1A1A-BAFF-46E6-9E1D-AE9BA7483CB0}"/>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9" name="Vrije vorm: vorm 48">
                    <a:extLst>
                      <a:ext uri="{FF2B5EF4-FFF2-40B4-BE49-F238E27FC236}">
                        <a16:creationId xmlns:a16="http://schemas.microsoft.com/office/drawing/2014/main" id="{0D16A06E-254E-42F1-AC6F-B0C6EEB0D817}"/>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0" name="Vrije vorm: vorm 49">
                    <a:extLst>
                      <a:ext uri="{FF2B5EF4-FFF2-40B4-BE49-F238E27FC236}">
                        <a16:creationId xmlns:a16="http://schemas.microsoft.com/office/drawing/2014/main" id="{1F9BC8B3-10B5-4216-BD77-0672B5168AC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6" name="Tekstvak 45">
                <a:extLst>
                  <a:ext uri="{FF2B5EF4-FFF2-40B4-BE49-F238E27FC236}">
                    <a16:creationId xmlns:a16="http://schemas.microsoft.com/office/drawing/2014/main" id="{2B5FF62C-7CF7-4EA2-98BB-9045D9C2E3E8}"/>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DE7957BA-0CE1-4579-A39A-0F3DD5FEAC69}"/>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E35B69EB-08E9-4C01-A556-532B14099279}"/>
                  </a:ext>
                </a:extLst>
              </p:cNvPr>
              <p:cNvGrpSpPr/>
              <p:nvPr userDrawn="1"/>
            </p:nvGrpSpPr>
            <p:grpSpPr>
              <a:xfrm>
                <a:off x="12771530" y="3403239"/>
                <a:ext cx="467176" cy="448491"/>
                <a:chOff x="12782157" y="3403239"/>
                <a:chExt cx="467176" cy="448491"/>
              </a:xfrm>
            </p:grpSpPr>
            <p:grpSp>
              <p:nvGrpSpPr>
                <p:cNvPr id="32" name="Groep 31">
                  <a:extLst>
                    <a:ext uri="{FF2B5EF4-FFF2-40B4-BE49-F238E27FC236}">
                      <a16:creationId xmlns:a16="http://schemas.microsoft.com/office/drawing/2014/main" id="{417ED14D-88BD-4A2C-AE81-11A59E72F5D6}"/>
                    </a:ext>
                  </a:extLst>
                </p:cNvPr>
                <p:cNvGrpSpPr/>
                <p:nvPr userDrawn="1"/>
              </p:nvGrpSpPr>
              <p:grpSpPr>
                <a:xfrm>
                  <a:off x="12782157" y="3403239"/>
                  <a:ext cx="412976" cy="396132"/>
                  <a:chOff x="13554906" y="3320109"/>
                  <a:chExt cx="443917" cy="425811"/>
                </a:xfrm>
              </p:grpSpPr>
              <p:grpSp>
                <p:nvGrpSpPr>
                  <p:cNvPr id="39" name="Groep 38">
                    <a:extLst>
                      <a:ext uri="{FF2B5EF4-FFF2-40B4-BE49-F238E27FC236}">
                        <a16:creationId xmlns:a16="http://schemas.microsoft.com/office/drawing/2014/main" id="{873895A6-E54C-48F6-80D6-F45FF0C24B2C}"/>
                      </a:ext>
                    </a:extLst>
                  </p:cNvPr>
                  <p:cNvGrpSpPr/>
                  <p:nvPr userDrawn="1"/>
                </p:nvGrpSpPr>
                <p:grpSpPr>
                  <a:xfrm>
                    <a:off x="13554906" y="3320109"/>
                    <a:ext cx="443917" cy="425811"/>
                    <a:chOff x="12909684" y="1276143"/>
                    <a:chExt cx="443917" cy="425811"/>
                  </a:xfrm>
                </p:grpSpPr>
                <p:sp>
                  <p:nvSpPr>
                    <p:cNvPr id="42" name="Rechthoek 41">
                      <a:extLst>
                        <a:ext uri="{FF2B5EF4-FFF2-40B4-BE49-F238E27FC236}">
                          <a16:creationId xmlns:a16="http://schemas.microsoft.com/office/drawing/2014/main" id="{DB22DAB9-594D-4914-953A-199418E30FAD}"/>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2A3ECA87-D269-48D8-8AAC-CD4D75224B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4" name="Ovaal 43">
                      <a:extLst>
                        <a:ext uri="{FF2B5EF4-FFF2-40B4-BE49-F238E27FC236}">
                          <a16:creationId xmlns:a16="http://schemas.microsoft.com/office/drawing/2014/main" id="{85BF1EC9-6000-45EB-B666-24F3527A1C4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0" name="Afbeelding 39">
                    <a:extLst>
                      <a:ext uri="{FF2B5EF4-FFF2-40B4-BE49-F238E27FC236}">
                        <a16:creationId xmlns:a16="http://schemas.microsoft.com/office/drawing/2014/main" id="{BBD9F03F-3252-4C8E-B89D-6FB99106A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1" name="Afbeelding 40">
                    <a:extLst>
                      <a:ext uri="{FF2B5EF4-FFF2-40B4-BE49-F238E27FC236}">
                        <a16:creationId xmlns:a16="http://schemas.microsoft.com/office/drawing/2014/main" id="{0EEB916E-677B-4C1C-B184-26BFD33C4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3" name="Groep 32">
                  <a:extLst>
                    <a:ext uri="{FF2B5EF4-FFF2-40B4-BE49-F238E27FC236}">
                      <a16:creationId xmlns:a16="http://schemas.microsoft.com/office/drawing/2014/main" id="{4D1F282A-124F-40EE-B854-153D50233167}"/>
                    </a:ext>
                  </a:extLst>
                </p:cNvPr>
                <p:cNvGrpSpPr/>
                <p:nvPr userDrawn="1"/>
              </p:nvGrpSpPr>
              <p:grpSpPr>
                <a:xfrm>
                  <a:off x="13103513" y="3705268"/>
                  <a:ext cx="145820" cy="146462"/>
                  <a:chOff x="13096169" y="3602278"/>
                  <a:chExt cx="145820" cy="146462"/>
                </a:xfrm>
              </p:grpSpPr>
              <p:sp>
                <p:nvSpPr>
                  <p:cNvPr id="37" name="Rechthoek 36">
                    <a:extLst>
                      <a:ext uri="{FF2B5EF4-FFF2-40B4-BE49-F238E27FC236}">
                        <a16:creationId xmlns:a16="http://schemas.microsoft.com/office/drawing/2014/main" id="{E3C15B21-3C14-4211-ABA7-4B8022BAD43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8" name="Rechthoek 37">
                    <a:extLst>
                      <a:ext uri="{FF2B5EF4-FFF2-40B4-BE49-F238E27FC236}">
                        <a16:creationId xmlns:a16="http://schemas.microsoft.com/office/drawing/2014/main" id="{BE6C691F-7D5A-461A-A692-D9DAC0849D3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4" name="Groep 33">
                  <a:extLst>
                    <a:ext uri="{FF2B5EF4-FFF2-40B4-BE49-F238E27FC236}">
                      <a16:creationId xmlns:a16="http://schemas.microsoft.com/office/drawing/2014/main" id="{A4CE7CAF-E75E-4E28-B20E-3596337AF921}"/>
                    </a:ext>
                  </a:extLst>
                </p:cNvPr>
                <p:cNvGrpSpPr/>
                <p:nvPr userDrawn="1"/>
              </p:nvGrpSpPr>
              <p:grpSpPr>
                <a:xfrm rot="10800000">
                  <a:off x="13061402" y="3665637"/>
                  <a:ext cx="145820" cy="146462"/>
                  <a:chOff x="13096169" y="3602278"/>
                  <a:chExt cx="145820" cy="146462"/>
                </a:xfrm>
              </p:grpSpPr>
              <p:sp>
                <p:nvSpPr>
                  <p:cNvPr id="35" name="Rechthoek 34">
                    <a:extLst>
                      <a:ext uri="{FF2B5EF4-FFF2-40B4-BE49-F238E27FC236}">
                        <a16:creationId xmlns:a16="http://schemas.microsoft.com/office/drawing/2014/main" id="{4EF8523F-33F3-45C5-96DF-147EFF73C7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6" name="Rechthoek 35">
                    <a:extLst>
                      <a:ext uri="{FF2B5EF4-FFF2-40B4-BE49-F238E27FC236}">
                        <a16:creationId xmlns:a16="http://schemas.microsoft.com/office/drawing/2014/main" id="{D82EA1EA-6080-468D-9CBC-3B17BCBD610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BB3FF53C-E228-4919-A0A1-D4D2B2547F3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1" name="Gelijkbenige driehoek 30">
                <a:extLst>
                  <a:ext uri="{FF2B5EF4-FFF2-40B4-BE49-F238E27FC236}">
                    <a16:creationId xmlns:a16="http://schemas.microsoft.com/office/drawing/2014/main" id="{6F608DCD-2EBA-4D4E-BF1E-45DFB5B712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4DB63A9-A9A4-43F2-A40B-C3395E08006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6035012-3033-42F5-8F4E-4E1227EA62B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43B1567F-1414-4247-BCD6-FE3301E0514B}"/>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[boven]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A9E83FB-A634-446C-86D3-C97DEB84ED7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a:off x="0" y="1"/>
            <a:ext cx="5005387" cy="5877185"/>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722568"/>
            <a:ext cx="3925160" cy="557599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2" name="Titel 1">
            <a:extLst>
              <a:ext uri="{FF2B5EF4-FFF2-40B4-BE49-F238E27FC236}">
                <a16:creationId xmlns:a16="http://schemas.microsoft.com/office/drawing/2014/main" id="{0AF5574F-39CF-44B1-B944-6A8DBAEAED67}"/>
              </a:ext>
            </a:extLst>
          </p:cNvPr>
          <p:cNvSpPr>
            <a:spLocks noGrp="1"/>
          </p:cNvSpPr>
          <p:nvPr>
            <p:ph type="title" hasCustomPrompt="1"/>
          </p:nvPr>
        </p:nvSpPr>
        <p:spPr>
          <a:xfrm>
            <a:off x="0" y="-511936"/>
            <a:ext cx="11114087" cy="495215"/>
          </a:xfrm>
        </p:spPr>
        <p:txBody>
          <a:bodyPr/>
          <a:lstStyle>
            <a:lvl1pPr>
              <a:defRPr sz="1400" cap="all" baseline="0"/>
            </a:lvl1pPr>
          </a:lstStyle>
          <a:p>
            <a:r>
              <a:rPr lang="nl-NL" dirty="0"/>
              <a:t>Tekst S [boven] + Beeld</a:t>
            </a:r>
          </a:p>
        </p:txBody>
      </p:sp>
    </p:spTree>
    <p:extLst>
      <p:ext uri="{BB962C8B-B14F-4D97-AF65-F5344CB8AC3E}">
        <p14:creationId xmlns:p14="http://schemas.microsoft.com/office/powerpoint/2010/main" val="35505301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Tekst S [onder] + Beeld ">
    <p:spTree>
      <p:nvGrpSpPr>
        <p:cNvPr id="1" name=""/>
        <p:cNvGrpSpPr/>
        <p:nvPr/>
      </p:nvGrpSpPr>
      <p:grpSpPr>
        <a:xfrm>
          <a:off x="0" y="0"/>
          <a:ext cx="0" cy="0"/>
          <a:chOff x="0" y="0"/>
          <a:chExt cx="0" cy="0"/>
        </a:xfrm>
      </p:grpSpPr>
      <p:grpSp>
        <p:nvGrpSpPr>
          <p:cNvPr id="10" name="- INSTRUCTIES">
            <a:extLst>
              <a:ext uri="{FF2B5EF4-FFF2-40B4-BE49-F238E27FC236}">
                <a16:creationId xmlns:a16="http://schemas.microsoft.com/office/drawing/2014/main" id="{46889CEA-61A7-4E22-A461-683E45405213}"/>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1FA19A74-7911-4E43-B605-822210C5161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C2F38CAD-E9CB-41A7-A111-3895EA4B2612}"/>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038447B3-E804-4809-A81A-751427BDFDA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B2705E83-91E1-4C34-B925-FCBF9F86DB6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63C6D8FE-DC8C-4999-AF9E-D307F6D75441}"/>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DC154064-55EC-4720-A1EF-AFDBF4CB141E}"/>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D77B65C6-F234-41AB-8CEA-9FE0181D2A13}"/>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AB40C5F-BBC3-46B3-8F59-F4AA1BD8372F}"/>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193D0B8B-C100-43DA-B187-019BBC4349F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F34DB31-A2FD-4BA2-9A46-350B740A736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1BE3FD42-E062-4433-9299-908D87AD3E6A}"/>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82076FA8-B8A4-4857-BE4E-38A5E6718E0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D712CC80-583F-47D7-99C1-D93CCAEF4EC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3D4B10EE-ABD5-43DD-9BFD-84DFF4E2CA62}"/>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CC0A330C-0D83-4262-8191-AFB9B44AF2B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2F9C0385-8D33-41CB-BA16-AAA0B606B6AF}"/>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381A4AFC-4C5A-448E-A802-73D9DDB7F98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1" name="Rechthoek 30">
              <a:extLst>
                <a:ext uri="{FF2B5EF4-FFF2-40B4-BE49-F238E27FC236}">
                  <a16:creationId xmlns:a16="http://schemas.microsoft.com/office/drawing/2014/main" id="{9FF199D6-E476-415A-9B1B-D65EF37A41B5}"/>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2" name="Ovaal 31">
              <a:extLst>
                <a:ext uri="{FF2B5EF4-FFF2-40B4-BE49-F238E27FC236}">
                  <a16:creationId xmlns:a16="http://schemas.microsoft.com/office/drawing/2014/main" id="{1456D3AB-7A25-474E-9A87-5EEDD0B6DF4E}"/>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3" name="Rechthoek 32">
              <a:extLst>
                <a:ext uri="{FF2B5EF4-FFF2-40B4-BE49-F238E27FC236}">
                  <a16:creationId xmlns:a16="http://schemas.microsoft.com/office/drawing/2014/main" id="{85996C87-A39F-40F1-BCB8-621E47D09E2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4" name="Rechthoek 33">
              <a:extLst>
                <a:ext uri="{FF2B5EF4-FFF2-40B4-BE49-F238E27FC236}">
                  <a16:creationId xmlns:a16="http://schemas.microsoft.com/office/drawing/2014/main" id="{682290DA-1F8F-410F-8EBF-5D210CD6982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5" name="ICOON_info">
              <a:extLst>
                <a:ext uri="{FF2B5EF4-FFF2-40B4-BE49-F238E27FC236}">
                  <a16:creationId xmlns:a16="http://schemas.microsoft.com/office/drawing/2014/main" id="{B41B4C19-3745-47A3-9DEC-EAC19809D634}"/>
                </a:ext>
              </a:extLst>
            </p:cNvPr>
            <p:cNvGrpSpPr/>
            <p:nvPr userDrawn="1"/>
          </p:nvGrpSpPr>
          <p:grpSpPr>
            <a:xfrm>
              <a:off x="-376736" y="5063968"/>
              <a:ext cx="283685" cy="283685"/>
              <a:chOff x="-510741" y="5913713"/>
              <a:chExt cx="267555" cy="267555"/>
            </a:xfrm>
          </p:grpSpPr>
          <p:sp>
            <p:nvSpPr>
              <p:cNvPr id="83" name="Ovaal 82">
                <a:extLst>
                  <a:ext uri="{FF2B5EF4-FFF2-40B4-BE49-F238E27FC236}">
                    <a16:creationId xmlns:a16="http://schemas.microsoft.com/office/drawing/2014/main" id="{E2620FA6-48A9-4586-AE97-E92030DBA27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4" name="Graphic 163" descr="Informatie">
                <a:extLst>
                  <a:ext uri="{FF2B5EF4-FFF2-40B4-BE49-F238E27FC236}">
                    <a16:creationId xmlns:a16="http://schemas.microsoft.com/office/drawing/2014/main" id="{60E0A7F6-3A95-4F14-89E8-5092B4B94201}"/>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6" name="VOORBEELD">
              <a:extLst>
                <a:ext uri="{FF2B5EF4-FFF2-40B4-BE49-F238E27FC236}">
                  <a16:creationId xmlns:a16="http://schemas.microsoft.com/office/drawing/2014/main" id="{D10CEEE7-DF9E-4D1D-A717-0391C475FD15}"/>
                </a:ext>
              </a:extLst>
            </p:cNvPr>
            <p:cNvGrpSpPr/>
            <p:nvPr userDrawn="1"/>
          </p:nvGrpSpPr>
          <p:grpSpPr>
            <a:xfrm>
              <a:off x="-3605171" y="458674"/>
              <a:ext cx="3234311" cy="558875"/>
              <a:chOff x="-3605171" y="458674"/>
              <a:chExt cx="3234311" cy="558875"/>
            </a:xfrm>
          </p:grpSpPr>
          <p:sp>
            <p:nvSpPr>
              <p:cNvPr id="43" name="Rechthoek 42">
                <a:extLst>
                  <a:ext uri="{FF2B5EF4-FFF2-40B4-BE49-F238E27FC236}">
                    <a16:creationId xmlns:a16="http://schemas.microsoft.com/office/drawing/2014/main" id="{0AED856B-2F50-4AA2-93FF-B883D5C51AB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4" name="Rechthoek 43">
                <a:extLst>
                  <a:ext uri="{FF2B5EF4-FFF2-40B4-BE49-F238E27FC236}">
                    <a16:creationId xmlns:a16="http://schemas.microsoft.com/office/drawing/2014/main" id="{C38E1591-0718-414A-BBAC-60A525CB0CE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5" name="Groep 44">
                <a:extLst>
                  <a:ext uri="{FF2B5EF4-FFF2-40B4-BE49-F238E27FC236}">
                    <a16:creationId xmlns:a16="http://schemas.microsoft.com/office/drawing/2014/main" id="{AB02487B-B45B-457E-BFB6-D8113C6A5ACA}"/>
                  </a:ext>
                </a:extLst>
              </p:cNvPr>
              <p:cNvGrpSpPr/>
              <p:nvPr userDrawn="1"/>
            </p:nvGrpSpPr>
            <p:grpSpPr>
              <a:xfrm>
                <a:off x="-3386247" y="830871"/>
                <a:ext cx="139423" cy="109566"/>
                <a:chOff x="-2866744" y="827071"/>
                <a:chExt cx="168701" cy="132575"/>
              </a:xfrm>
            </p:grpSpPr>
            <p:grpSp>
              <p:nvGrpSpPr>
                <p:cNvPr id="76" name="Groep 75">
                  <a:extLst>
                    <a:ext uri="{FF2B5EF4-FFF2-40B4-BE49-F238E27FC236}">
                      <a16:creationId xmlns:a16="http://schemas.microsoft.com/office/drawing/2014/main" id="{BFE0E523-A50B-4972-A036-312BE1928039}"/>
                    </a:ext>
                  </a:extLst>
                </p:cNvPr>
                <p:cNvGrpSpPr/>
                <p:nvPr userDrawn="1"/>
              </p:nvGrpSpPr>
              <p:grpSpPr>
                <a:xfrm>
                  <a:off x="-2866744" y="827071"/>
                  <a:ext cx="168701" cy="132575"/>
                  <a:chOff x="-2866744" y="827071"/>
                  <a:chExt cx="168701" cy="132575"/>
                </a:xfrm>
              </p:grpSpPr>
              <p:cxnSp>
                <p:nvCxnSpPr>
                  <p:cNvPr id="78" name="Rechte verbindingslijn 77">
                    <a:extLst>
                      <a:ext uri="{FF2B5EF4-FFF2-40B4-BE49-F238E27FC236}">
                        <a16:creationId xmlns:a16="http://schemas.microsoft.com/office/drawing/2014/main" id="{55F78C50-5919-4C1F-BDE0-5DEC009AF4F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32D56389-D02E-4282-9BA5-D238F109C01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50D90CDA-4AF2-4734-9B06-D3E122A9CFD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8157A006-132E-4204-A30C-BA0039A0297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BCE7A758-6BDB-4EB4-B7B7-B83D90FC8B7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7" name="Pijl: rechts 76">
                  <a:extLst>
                    <a:ext uri="{FF2B5EF4-FFF2-40B4-BE49-F238E27FC236}">
                      <a16:creationId xmlns:a16="http://schemas.microsoft.com/office/drawing/2014/main" id="{2FF7BF64-6F13-4C3D-9A29-E86224E9B54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6" name="Groep 45">
                <a:extLst>
                  <a:ext uri="{FF2B5EF4-FFF2-40B4-BE49-F238E27FC236}">
                    <a16:creationId xmlns:a16="http://schemas.microsoft.com/office/drawing/2014/main" id="{B1FE4942-4ACF-4622-A5A6-955AC74DAF62}"/>
                  </a:ext>
                </a:extLst>
              </p:cNvPr>
              <p:cNvGrpSpPr/>
              <p:nvPr userDrawn="1"/>
            </p:nvGrpSpPr>
            <p:grpSpPr>
              <a:xfrm>
                <a:off x="-3605171" y="830871"/>
                <a:ext cx="139423" cy="109566"/>
                <a:chOff x="-2866744" y="518074"/>
                <a:chExt cx="168701" cy="132575"/>
              </a:xfrm>
            </p:grpSpPr>
            <p:grpSp>
              <p:nvGrpSpPr>
                <p:cNvPr id="69" name="Groep 68">
                  <a:extLst>
                    <a:ext uri="{FF2B5EF4-FFF2-40B4-BE49-F238E27FC236}">
                      <a16:creationId xmlns:a16="http://schemas.microsoft.com/office/drawing/2014/main" id="{E97C92AB-DC5C-4AE4-8344-28A198C89774}"/>
                    </a:ext>
                  </a:extLst>
                </p:cNvPr>
                <p:cNvGrpSpPr/>
                <p:nvPr userDrawn="1"/>
              </p:nvGrpSpPr>
              <p:grpSpPr>
                <a:xfrm>
                  <a:off x="-2866744" y="518074"/>
                  <a:ext cx="168701" cy="132575"/>
                  <a:chOff x="-2866744" y="518074"/>
                  <a:chExt cx="168701" cy="132575"/>
                </a:xfrm>
              </p:grpSpPr>
              <p:cxnSp>
                <p:nvCxnSpPr>
                  <p:cNvPr id="71" name="Rechte verbindingslijn 70">
                    <a:extLst>
                      <a:ext uri="{FF2B5EF4-FFF2-40B4-BE49-F238E27FC236}">
                        <a16:creationId xmlns:a16="http://schemas.microsoft.com/office/drawing/2014/main" id="{57067FB0-3A51-4236-930E-9BDFE19582D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79D73FFD-7509-4204-B535-F8C5BBCBA2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BA035E6-EA13-442F-BEC9-542D995ECBC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EF1BEAA5-E161-4D22-9BEA-42DAB8A3C6A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276EAA12-8CCF-4CC0-A2CA-BDD38BF4EF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0" name="Pijl: rechts 69">
                  <a:extLst>
                    <a:ext uri="{FF2B5EF4-FFF2-40B4-BE49-F238E27FC236}">
                      <a16:creationId xmlns:a16="http://schemas.microsoft.com/office/drawing/2014/main" id="{C1EC837E-31A3-4F11-BA5B-A8B4B893102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7" name="Rechte verbindingslijn 46">
                <a:extLst>
                  <a:ext uri="{FF2B5EF4-FFF2-40B4-BE49-F238E27FC236}">
                    <a16:creationId xmlns:a16="http://schemas.microsoft.com/office/drawing/2014/main" id="{EC072047-FB0A-44D7-A090-F140FAE67873}"/>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8" name="Rechte verbindingslijn 47">
                <a:extLst>
                  <a:ext uri="{FF2B5EF4-FFF2-40B4-BE49-F238E27FC236}">
                    <a16:creationId xmlns:a16="http://schemas.microsoft.com/office/drawing/2014/main" id="{B7EEC8D4-D3CD-4434-AC67-5BF8C71BEFC5}"/>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9" name="Rechthoek 48">
                <a:extLst>
                  <a:ext uri="{FF2B5EF4-FFF2-40B4-BE49-F238E27FC236}">
                    <a16:creationId xmlns:a16="http://schemas.microsoft.com/office/drawing/2014/main" id="{3AA4227A-9688-4D67-A8C9-944A9C36AEF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50" name="Rechthoek 49">
                <a:extLst>
                  <a:ext uri="{FF2B5EF4-FFF2-40B4-BE49-F238E27FC236}">
                    <a16:creationId xmlns:a16="http://schemas.microsoft.com/office/drawing/2014/main" id="{3872EED0-B587-4E8C-A634-4653CE0FB25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1" name="Groep 50">
                <a:extLst>
                  <a:ext uri="{FF2B5EF4-FFF2-40B4-BE49-F238E27FC236}">
                    <a16:creationId xmlns:a16="http://schemas.microsoft.com/office/drawing/2014/main" id="{777E97A8-7572-480A-B8E9-9951C56F29C8}"/>
                  </a:ext>
                </a:extLst>
              </p:cNvPr>
              <p:cNvGrpSpPr/>
              <p:nvPr userDrawn="1"/>
            </p:nvGrpSpPr>
            <p:grpSpPr>
              <a:xfrm>
                <a:off x="-2916763" y="769168"/>
                <a:ext cx="268738" cy="248381"/>
                <a:chOff x="-2916763" y="769168"/>
                <a:chExt cx="268738" cy="248381"/>
              </a:xfrm>
            </p:grpSpPr>
            <p:sp>
              <p:nvSpPr>
                <p:cNvPr id="61" name="Rechthoek 60">
                  <a:extLst>
                    <a:ext uri="{FF2B5EF4-FFF2-40B4-BE49-F238E27FC236}">
                      <a16:creationId xmlns:a16="http://schemas.microsoft.com/office/drawing/2014/main" id="{FA4C9D44-8D37-4152-BE6E-BA367248666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8139BB63-5BB6-4818-B9BC-D5880C3AEDDD}"/>
                    </a:ext>
                  </a:extLst>
                </p:cNvPr>
                <p:cNvGrpSpPr/>
                <p:nvPr userDrawn="1"/>
              </p:nvGrpSpPr>
              <p:grpSpPr>
                <a:xfrm>
                  <a:off x="-2866744" y="827071"/>
                  <a:ext cx="168701" cy="132575"/>
                  <a:chOff x="-2866744" y="827071"/>
                  <a:chExt cx="168701" cy="132575"/>
                </a:xfrm>
              </p:grpSpPr>
              <p:cxnSp>
                <p:nvCxnSpPr>
                  <p:cNvPr id="64" name="Rechte verbindingslijn 63">
                    <a:extLst>
                      <a:ext uri="{FF2B5EF4-FFF2-40B4-BE49-F238E27FC236}">
                        <a16:creationId xmlns:a16="http://schemas.microsoft.com/office/drawing/2014/main" id="{71B81D8B-17ED-4CD0-96F1-37AB196FB0D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F2A63A1-05BA-4C3A-AD8E-5C4C03FDECB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B7AED796-EE2B-467D-9E4C-274DC2DDBCB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7CE90DE7-C0A2-4C8C-BDE1-F8E20B41D66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A2D8ED63-B760-4F14-8183-3BBCACCFC9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3" name="Pijl: rechts 62">
                  <a:extLst>
                    <a:ext uri="{FF2B5EF4-FFF2-40B4-BE49-F238E27FC236}">
                      <a16:creationId xmlns:a16="http://schemas.microsoft.com/office/drawing/2014/main" id="{87D1745D-FEB3-461D-9C23-FBAD1F5B14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167D964E-3327-42EA-A672-49CFB0D81632}"/>
                  </a:ext>
                </a:extLst>
              </p:cNvPr>
              <p:cNvGrpSpPr/>
              <p:nvPr userDrawn="1"/>
            </p:nvGrpSpPr>
            <p:grpSpPr>
              <a:xfrm>
                <a:off x="-2916763" y="460171"/>
                <a:ext cx="268738" cy="248381"/>
                <a:chOff x="-2916763" y="460171"/>
                <a:chExt cx="268738" cy="248381"/>
              </a:xfrm>
            </p:grpSpPr>
            <p:sp>
              <p:nvSpPr>
                <p:cNvPr id="53" name="Rechthoek 52">
                  <a:extLst>
                    <a:ext uri="{FF2B5EF4-FFF2-40B4-BE49-F238E27FC236}">
                      <a16:creationId xmlns:a16="http://schemas.microsoft.com/office/drawing/2014/main" id="{69245048-1424-43E0-B98F-D425D3D77D6B}"/>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4" name="Groep 53">
                  <a:extLst>
                    <a:ext uri="{FF2B5EF4-FFF2-40B4-BE49-F238E27FC236}">
                      <a16:creationId xmlns:a16="http://schemas.microsoft.com/office/drawing/2014/main" id="{783D91C2-DE75-4650-9515-0399A4773F59}"/>
                    </a:ext>
                  </a:extLst>
                </p:cNvPr>
                <p:cNvGrpSpPr/>
                <p:nvPr userDrawn="1"/>
              </p:nvGrpSpPr>
              <p:grpSpPr>
                <a:xfrm>
                  <a:off x="-2866744" y="518074"/>
                  <a:ext cx="168701" cy="132575"/>
                  <a:chOff x="-2866744" y="518074"/>
                  <a:chExt cx="168701" cy="132575"/>
                </a:xfrm>
              </p:grpSpPr>
              <p:cxnSp>
                <p:nvCxnSpPr>
                  <p:cNvPr id="56" name="Rechte verbindingslijn 55">
                    <a:extLst>
                      <a:ext uri="{FF2B5EF4-FFF2-40B4-BE49-F238E27FC236}">
                        <a16:creationId xmlns:a16="http://schemas.microsoft.com/office/drawing/2014/main" id="{6F518BF8-1ECE-4F41-A91C-BEF27BDF0A0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B4143131-5EF0-4A2C-B968-5E93CE1696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5F63CAB-B25D-46B7-8D6B-89C277101E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8732EB56-5C4D-4142-A1FC-51137B46CFF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2B6328E4-ABD6-4349-88E1-D1F3A638103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5" name="Pijl: rechts 54">
                  <a:extLst>
                    <a:ext uri="{FF2B5EF4-FFF2-40B4-BE49-F238E27FC236}">
                      <a16:creationId xmlns:a16="http://schemas.microsoft.com/office/drawing/2014/main" id="{20E36A8A-8D8F-4593-BBB2-E5CE40956BE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7" name="Groep 36">
              <a:extLst>
                <a:ext uri="{FF2B5EF4-FFF2-40B4-BE49-F238E27FC236}">
                  <a16:creationId xmlns:a16="http://schemas.microsoft.com/office/drawing/2014/main" id="{0A1615BE-176E-4994-A006-747A8333C070}"/>
                </a:ext>
              </a:extLst>
            </p:cNvPr>
            <p:cNvGrpSpPr/>
            <p:nvPr userDrawn="1"/>
          </p:nvGrpSpPr>
          <p:grpSpPr>
            <a:xfrm>
              <a:off x="-938434" y="5326819"/>
              <a:ext cx="627798" cy="576693"/>
              <a:chOff x="-1753862" y="6112775"/>
              <a:chExt cx="759635" cy="697798"/>
            </a:xfrm>
          </p:grpSpPr>
          <p:grpSp>
            <p:nvGrpSpPr>
              <p:cNvPr id="38" name="Inspireren">
                <a:extLst>
                  <a:ext uri="{FF2B5EF4-FFF2-40B4-BE49-F238E27FC236}">
                    <a16:creationId xmlns:a16="http://schemas.microsoft.com/office/drawing/2014/main" id="{60FBFD58-EC21-43F7-9C96-8319742807E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0" name="Freeform 12">
                  <a:extLst>
                    <a:ext uri="{FF2B5EF4-FFF2-40B4-BE49-F238E27FC236}">
                      <a16:creationId xmlns:a16="http://schemas.microsoft.com/office/drawing/2014/main" id="{BA528498-3BBF-4DDD-BEC8-80D6E857725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3">
                  <a:extLst>
                    <a:ext uri="{FF2B5EF4-FFF2-40B4-BE49-F238E27FC236}">
                      <a16:creationId xmlns:a16="http://schemas.microsoft.com/office/drawing/2014/main" id="{B9D02078-ABDC-4E42-91F8-81F97F6E618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4">
                  <a:extLst>
                    <a:ext uri="{FF2B5EF4-FFF2-40B4-BE49-F238E27FC236}">
                      <a16:creationId xmlns:a16="http://schemas.microsoft.com/office/drawing/2014/main" id="{8DEA3637-DD57-43EA-8A93-B1F77B0742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9" name="Tekstvak 38">
                <a:extLst>
                  <a:ext uri="{FF2B5EF4-FFF2-40B4-BE49-F238E27FC236}">
                    <a16:creationId xmlns:a16="http://schemas.microsoft.com/office/drawing/2014/main" id="{FE87197B-B5AE-4CED-B039-AE3112D7253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5" name="- INSTRUCTIES">
            <a:extLst>
              <a:ext uri="{FF2B5EF4-FFF2-40B4-BE49-F238E27FC236}">
                <a16:creationId xmlns:a16="http://schemas.microsoft.com/office/drawing/2014/main" id="{2D59C523-C200-44BE-8C55-7064CDA3C731}"/>
              </a:ext>
            </a:extLst>
          </p:cNvPr>
          <p:cNvGrpSpPr/>
          <p:nvPr userDrawn="1"/>
        </p:nvGrpSpPr>
        <p:grpSpPr>
          <a:xfrm>
            <a:off x="12377595" y="-1"/>
            <a:ext cx="3693386" cy="6688475"/>
            <a:chOff x="-3786165" y="-1"/>
            <a:chExt cx="3693386" cy="6688475"/>
          </a:xfrm>
        </p:grpSpPr>
        <p:sp>
          <p:nvSpPr>
            <p:cNvPr id="86" name="Rechthoek 85">
              <a:extLst>
                <a:ext uri="{FF2B5EF4-FFF2-40B4-BE49-F238E27FC236}">
                  <a16:creationId xmlns:a16="http://schemas.microsoft.com/office/drawing/2014/main" id="{B091B554-25A6-4888-8AA4-FA9CC370157E}"/>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7" name="Ovaal 86">
              <a:extLst>
                <a:ext uri="{FF2B5EF4-FFF2-40B4-BE49-F238E27FC236}">
                  <a16:creationId xmlns:a16="http://schemas.microsoft.com/office/drawing/2014/main" id="{CC8A520A-D364-4EF5-8E9B-9BCBB795C78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8" name="Rechthoek 87">
              <a:extLst>
                <a:ext uri="{FF2B5EF4-FFF2-40B4-BE49-F238E27FC236}">
                  <a16:creationId xmlns:a16="http://schemas.microsoft.com/office/drawing/2014/main" id="{E2963928-2407-4D91-B195-892DA140DC5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9" name="Ovaal 88">
              <a:extLst>
                <a:ext uri="{FF2B5EF4-FFF2-40B4-BE49-F238E27FC236}">
                  <a16:creationId xmlns:a16="http://schemas.microsoft.com/office/drawing/2014/main" id="{920AEB35-81B9-435B-BB90-E87592AB07C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0" name="Rechthoek 89">
              <a:extLst>
                <a:ext uri="{FF2B5EF4-FFF2-40B4-BE49-F238E27FC236}">
                  <a16:creationId xmlns:a16="http://schemas.microsoft.com/office/drawing/2014/main" id="{67B82CC1-CEC4-45B1-BD6D-262F55B0B12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1" name="Ovaal 90">
              <a:extLst>
                <a:ext uri="{FF2B5EF4-FFF2-40B4-BE49-F238E27FC236}">
                  <a16:creationId xmlns:a16="http://schemas.microsoft.com/office/drawing/2014/main" id="{349A5CB5-AF6A-41EC-8CFC-F2554476D166}"/>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2" name="Rechthoek 91">
              <a:extLst>
                <a:ext uri="{FF2B5EF4-FFF2-40B4-BE49-F238E27FC236}">
                  <a16:creationId xmlns:a16="http://schemas.microsoft.com/office/drawing/2014/main" id="{7B75E4AA-A04A-417D-97B5-AA4BB733C632}"/>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3" name="Rechthoek 92">
              <a:extLst>
                <a:ext uri="{FF2B5EF4-FFF2-40B4-BE49-F238E27FC236}">
                  <a16:creationId xmlns:a16="http://schemas.microsoft.com/office/drawing/2014/main" id="{782BF03B-6A55-43C8-93AE-04490313172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4" name="Groep 93">
              <a:extLst>
                <a:ext uri="{FF2B5EF4-FFF2-40B4-BE49-F238E27FC236}">
                  <a16:creationId xmlns:a16="http://schemas.microsoft.com/office/drawing/2014/main" id="{95B8490D-2DB4-4B06-BEFB-0B4F2DD321DF}"/>
                </a:ext>
              </a:extLst>
            </p:cNvPr>
            <p:cNvGrpSpPr/>
            <p:nvPr userDrawn="1"/>
          </p:nvGrpSpPr>
          <p:grpSpPr>
            <a:xfrm>
              <a:off x="-2485819" y="3479783"/>
              <a:ext cx="1222990" cy="563933"/>
              <a:chOff x="-2485819" y="3399207"/>
              <a:chExt cx="1222990" cy="563933"/>
            </a:xfrm>
          </p:grpSpPr>
          <p:sp>
            <p:nvSpPr>
              <p:cNvPr id="133" name="Rechthoek 132">
                <a:extLst>
                  <a:ext uri="{FF2B5EF4-FFF2-40B4-BE49-F238E27FC236}">
                    <a16:creationId xmlns:a16="http://schemas.microsoft.com/office/drawing/2014/main" id="{6031DCCE-F01A-4E7B-B467-F3BA55F508B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20C57C70-B886-45D2-B6B0-E7345ABF37E1}"/>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10915EEA-1088-4E2D-85AE-99640360A161}"/>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3AB9B13C-2334-4154-AD7C-321630160D3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73F7ED85-073E-4A04-A2E3-FCE9D31C7D5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5F319E94-C6F9-4486-9516-B176C678D0F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057AEE3E-05A7-4392-AF3F-C48D59554E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2B80F44F-F3D7-42B2-9BB3-173E6FE7707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7A07A2E1-A1FE-4642-95F2-892C0D3984D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D87F8B6A-B80F-40D9-8367-41DFD4836C9B}"/>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6D081EBE-F6AB-4C6B-A9C0-4086318CE12B}"/>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DDEC43F6-4588-483D-9C8F-0E1388B0E5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335B8299-8DA3-4CB9-9858-8ED8DD2F57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BA66666-79BC-4766-BA92-B2077E377DF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BD6BD445-97C5-47EF-A72B-A840216232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4A73E98-6909-44AC-BD90-9A9E17AD127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0C3CFFC4-FBEE-49D1-915D-D9790A2FB4C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48A05B03-F8D0-4530-AA5C-6B93781900C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1208EAC7-A06B-48B0-B8BB-D1A1FB6099B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38672C13-18EB-45AE-BADF-79353B8CF9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9377C254-5DAC-4AC4-A9DF-78606F4887D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BF38E567-8A7A-4644-902B-D847ED6936AB}"/>
                </a:ext>
              </a:extLst>
            </p:cNvPr>
            <p:cNvGrpSpPr/>
            <p:nvPr userDrawn="1"/>
          </p:nvGrpSpPr>
          <p:grpSpPr>
            <a:xfrm>
              <a:off x="-3786165" y="5728778"/>
              <a:ext cx="3693386" cy="959696"/>
              <a:chOff x="-3786437" y="6163468"/>
              <a:chExt cx="3693386" cy="959696"/>
            </a:xfrm>
          </p:grpSpPr>
          <p:sp>
            <p:nvSpPr>
              <p:cNvPr id="123" name="Rechthoek 122">
                <a:extLst>
                  <a:ext uri="{FF2B5EF4-FFF2-40B4-BE49-F238E27FC236}">
                    <a16:creationId xmlns:a16="http://schemas.microsoft.com/office/drawing/2014/main" id="{014CA72B-476C-49C6-92B8-E8275760E8F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DD09C2E8-B30A-4F88-B571-C2EE292A13DF}"/>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D7EC05A8-8C46-4262-8747-C92BFF5B01D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BA8D45E4-4F28-4A23-9C18-E6B19633EC0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5444E8C7-E4E0-42F7-9CF0-D93A3EAEF06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6A8AB1F-6EC3-4EB9-BC34-8B1F0B0CB8D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CF7BCCF4-914F-4F5C-910E-DB3F6C5FA9A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F4758D38-36FB-442C-916C-46A83BAD9F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BD053888-0590-44FB-98AD-BD86918C554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A01827A3-C2B2-48DA-BD76-06A0D6ADB68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6" name="Groep 95">
              <a:extLst>
                <a:ext uri="{FF2B5EF4-FFF2-40B4-BE49-F238E27FC236}">
                  <a16:creationId xmlns:a16="http://schemas.microsoft.com/office/drawing/2014/main" id="{48E197CC-4024-4C17-9763-E9AED8F2ED69}"/>
                </a:ext>
              </a:extLst>
            </p:cNvPr>
            <p:cNvGrpSpPr/>
            <p:nvPr userDrawn="1"/>
          </p:nvGrpSpPr>
          <p:grpSpPr>
            <a:xfrm>
              <a:off x="-3367447" y="1226982"/>
              <a:ext cx="791775" cy="406485"/>
              <a:chOff x="-3565087" y="1409294"/>
              <a:chExt cx="627469" cy="322133"/>
            </a:xfrm>
          </p:grpSpPr>
          <p:grpSp>
            <p:nvGrpSpPr>
              <p:cNvPr id="117" name="Groep 116">
                <a:extLst>
                  <a:ext uri="{FF2B5EF4-FFF2-40B4-BE49-F238E27FC236}">
                    <a16:creationId xmlns:a16="http://schemas.microsoft.com/office/drawing/2014/main" id="{9A65FBE7-B8CB-4019-B42A-62D4A0E1A04E}"/>
                  </a:ext>
                </a:extLst>
              </p:cNvPr>
              <p:cNvGrpSpPr/>
              <p:nvPr userDrawn="1"/>
            </p:nvGrpSpPr>
            <p:grpSpPr>
              <a:xfrm>
                <a:off x="-3364916" y="1409294"/>
                <a:ext cx="225195" cy="195499"/>
                <a:chOff x="10307162" y="1361199"/>
                <a:chExt cx="2200275" cy="1914525"/>
              </a:xfrm>
            </p:grpSpPr>
            <p:sp>
              <p:nvSpPr>
                <p:cNvPr id="119" name="Vrije vorm: vorm 118">
                  <a:extLst>
                    <a:ext uri="{FF2B5EF4-FFF2-40B4-BE49-F238E27FC236}">
                      <a16:creationId xmlns:a16="http://schemas.microsoft.com/office/drawing/2014/main" id="{9B32C385-4790-4D17-80D4-ABBC9EB000E9}"/>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0" name="Groep 119">
                  <a:extLst>
                    <a:ext uri="{FF2B5EF4-FFF2-40B4-BE49-F238E27FC236}">
                      <a16:creationId xmlns:a16="http://schemas.microsoft.com/office/drawing/2014/main" id="{FF0E3B1D-B28F-4574-B095-4FE6A760A80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1" name="Vrije vorm: vorm 120">
                    <a:extLst>
                      <a:ext uri="{FF2B5EF4-FFF2-40B4-BE49-F238E27FC236}">
                        <a16:creationId xmlns:a16="http://schemas.microsoft.com/office/drawing/2014/main" id="{2C1E2D67-FA41-4ECA-89F3-A63893B5750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2" name="Vrije vorm: vorm 121">
                    <a:extLst>
                      <a:ext uri="{FF2B5EF4-FFF2-40B4-BE49-F238E27FC236}">
                        <a16:creationId xmlns:a16="http://schemas.microsoft.com/office/drawing/2014/main" id="{67E60D85-6F24-4482-92F8-C053DBB2F52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8" name="Tekstvak 117">
                <a:extLst>
                  <a:ext uri="{FF2B5EF4-FFF2-40B4-BE49-F238E27FC236}">
                    <a16:creationId xmlns:a16="http://schemas.microsoft.com/office/drawing/2014/main" id="{355CB9FE-0279-41E7-98D5-0528AE8C383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7" name="Groep 96">
              <a:extLst>
                <a:ext uri="{FF2B5EF4-FFF2-40B4-BE49-F238E27FC236}">
                  <a16:creationId xmlns:a16="http://schemas.microsoft.com/office/drawing/2014/main" id="{53CB8C25-42DE-4A0B-AF9F-A22FFD85719F}"/>
                </a:ext>
              </a:extLst>
            </p:cNvPr>
            <p:cNvGrpSpPr/>
            <p:nvPr userDrawn="1"/>
          </p:nvGrpSpPr>
          <p:grpSpPr>
            <a:xfrm>
              <a:off x="-3354295" y="5166361"/>
              <a:ext cx="514284" cy="506545"/>
              <a:chOff x="12617641" y="3403239"/>
              <a:chExt cx="752963" cy="741634"/>
            </a:xfrm>
          </p:grpSpPr>
          <p:grpSp>
            <p:nvGrpSpPr>
              <p:cNvPr id="101" name="Groep 100">
                <a:extLst>
                  <a:ext uri="{FF2B5EF4-FFF2-40B4-BE49-F238E27FC236}">
                    <a16:creationId xmlns:a16="http://schemas.microsoft.com/office/drawing/2014/main" id="{36699066-4387-45DD-9EFA-FB09EBE1FB76}"/>
                  </a:ext>
                </a:extLst>
              </p:cNvPr>
              <p:cNvGrpSpPr/>
              <p:nvPr userDrawn="1"/>
            </p:nvGrpSpPr>
            <p:grpSpPr>
              <a:xfrm>
                <a:off x="12771530" y="3403239"/>
                <a:ext cx="467176" cy="448491"/>
                <a:chOff x="12782157" y="3403239"/>
                <a:chExt cx="467176" cy="448491"/>
              </a:xfrm>
            </p:grpSpPr>
            <p:grpSp>
              <p:nvGrpSpPr>
                <p:cNvPr id="104" name="Groep 103">
                  <a:extLst>
                    <a:ext uri="{FF2B5EF4-FFF2-40B4-BE49-F238E27FC236}">
                      <a16:creationId xmlns:a16="http://schemas.microsoft.com/office/drawing/2014/main" id="{D5E05DF2-C2F2-4E57-AE3F-6C4385C800A6}"/>
                    </a:ext>
                  </a:extLst>
                </p:cNvPr>
                <p:cNvGrpSpPr/>
                <p:nvPr userDrawn="1"/>
              </p:nvGrpSpPr>
              <p:grpSpPr>
                <a:xfrm>
                  <a:off x="12782157" y="3403239"/>
                  <a:ext cx="412976" cy="396132"/>
                  <a:chOff x="13554906" y="3320109"/>
                  <a:chExt cx="443917" cy="425811"/>
                </a:xfrm>
              </p:grpSpPr>
              <p:grpSp>
                <p:nvGrpSpPr>
                  <p:cNvPr id="111" name="Groep 110">
                    <a:extLst>
                      <a:ext uri="{FF2B5EF4-FFF2-40B4-BE49-F238E27FC236}">
                        <a16:creationId xmlns:a16="http://schemas.microsoft.com/office/drawing/2014/main" id="{3B1A757C-9E6E-40CF-89EF-78DF34953D97}"/>
                      </a:ext>
                    </a:extLst>
                  </p:cNvPr>
                  <p:cNvGrpSpPr/>
                  <p:nvPr userDrawn="1"/>
                </p:nvGrpSpPr>
                <p:grpSpPr>
                  <a:xfrm>
                    <a:off x="13554906" y="3320109"/>
                    <a:ext cx="443917" cy="425811"/>
                    <a:chOff x="12909684" y="1276143"/>
                    <a:chExt cx="443917" cy="425811"/>
                  </a:xfrm>
                </p:grpSpPr>
                <p:sp>
                  <p:nvSpPr>
                    <p:cNvPr id="114" name="Rechthoek 113">
                      <a:extLst>
                        <a:ext uri="{FF2B5EF4-FFF2-40B4-BE49-F238E27FC236}">
                          <a16:creationId xmlns:a16="http://schemas.microsoft.com/office/drawing/2014/main" id="{32962055-0285-43D7-928C-6C29CA492639}"/>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Rechthoek 114">
                      <a:extLst>
                        <a:ext uri="{FF2B5EF4-FFF2-40B4-BE49-F238E27FC236}">
                          <a16:creationId xmlns:a16="http://schemas.microsoft.com/office/drawing/2014/main" id="{A245B967-E180-4709-AC3E-FBCDD414E6A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Ovaal 115">
                      <a:extLst>
                        <a:ext uri="{FF2B5EF4-FFF2-40B4-BE49-F238E27FC236}">
                          <a16:creationId xmlns:a16="http://schemas.microsoft.com/office/drawing/2014/main" id="{88424628-9BC3-452F-B1BA-5DBC6CAA5E3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2" name="Afbeelding 111">
                    <a:extLst>
                      <a:ext uri="{FF2B5EF4-FFF2-40B4-BE49-F238E27FC236}">
                        <a16:creationId xmlns:a16="http://schemas.microsoft.com/office/drawing/2014/main" id="{451E95AE-36C7-435F-8CEC-841F22E99837}"/>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3" name="Afbeelding 112">
                    <a:extLst>
                      <a:ext uri="{FF2B5EF4-FFF2-40B4-BE49-F238E27FC236}">
                        <a16:creationId xmlns:a16="http://schemas.microsoft.com/office/drawing/2014/main" id="{930DA365-16B6-4740-A41B-8B16754AA61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5" name="Groep 104">
                  <a:extLst>
                    <a:ext uri="{FF2B5EF4-FFF2-40B4-BE49-F238E27FC236}">
                      <a16:creationId xmlns:a16="http://schemas.microsoft.com/office/drawing/2014/main" id="{928654E5-84B0-43B0-A29B-2DDCB883F540}"/>
                    </a:ext>
                  </a:extLst>
                </p:cNvPr>
                <p:cNvGrpSpPr/>
                <p:nvPr userDrawn="1"/>
              </p:nvGrpSpPr>
              <p:grpSpPr>
                <a:xfrm>
                  <a:off x="13103513" y="3705268"/>
                  <a:ext cx="145820" cy="146462"/>
                  <a:chOff x="13096169" y="3602278"/>
                  <a:chExt cx="145820" cy="146462"/>
                </a:xfrm>
              </p:grpSpPr>
              <p:sp>
                <p:nvSpPr>
                  <p:cNvPr id="109" name="Rechthoek 108">
                    <a:extLst>
                      <a:ext uri="{FF2B5EF4-FFF2-40B4-BE49-F238E27FC236}">
                        <a16:creationId xmlns:a16="http://schemas.microsoft.com/office/drawing/2014/main" id="{BCD3150A-DA40-44B6-9EA5-07F056969E1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0" name="Rechthoek 109">
                    <a:extLst>
                      <a:ext uri="{FF2B5EF4-FFF2-40B4-BE49-F238E27FC236}">
                        <a16:creationId xmlns:a16="http://schemas.microsoft.com/office/drawing/2014/main" id="{D7128ACC-5456-4498-ACB4-65E04639AB2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6" name="Groep 105">
                  <a:extLst>
                    <a:ext uri="{FF2B5EF4-FFF2-40B4-BE49-F238E27FC236}">
                      <a16:creationId xmlns:a16="http://schemas.microsoft.com/office/drawing/2014/main" id="{A13CD8FD-59A0-4278-AD0B-7B3B1DFCB5DB}"/>
                    </a:ext>
                  </a:extLst>
                </p:cNvPr>
                <p:cNvGrpSpPr/>
                <p:nvPr userDrawn="1"/>
              </p:nvGrpSpPr>
              <p:grpSpPr>
                <a:xfrm rot="10800000">
                  <a:off x="13061402" y="3665637"/>
                  <a:ext cx="145820" cy="146462"/>
                  <a:chOff x="13096169" y="3602278"/>
                  <a:chExt cx="145820" cy="146462"/>
                </a:xfrm>
              </p:grpSpPr>
              <p:sp>
                <p:nvSpPr>
                  <p:cNvPr id="107" name="Rechthoek 106">
                    <a:extLst>
                      <a:ext uri="{FF2B5EF4-FFF2-40B4-BE49-F238E27FC236}">
                        <a16:creationId xmlns:a16="http://schemas.microsoft.com/office/drawing/2014/main" id="{23D771F4-0991-42E5-82A6-8EB8296EFD4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017DBE73-FA35-412A-87BD-F35709AD988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2" name="Rechthoek 101">
                <a:extLst>
                  <a:ext uri="{FF2B5EF4-FFF2-40B4-BE49-F238E27FC236}">
                    <a16:creationId xmlns:a16="http://schemas.microsoft.com/office/drawing/2014/main" id="{8C1B5F8B-F823-4C67-8AF8-27920A9AC1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3" name="Gelijkbenige driehoek 102">
                <a:extLst>
                  <a:ext uri="{FF2B5EF4-FFF2-40B4-BE49-F238E27FC236}">
                    <a16:creationId xmlns:a16="http://schemas.microsoft.com/office/drawing/2014/main" id="{4FD9183B-3111-4A40-9D97-A79F5E18BD6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8" name="Ovaal 97">
              <a:extLst>
                <a:ext uri="{FF2B5EF4-FFF2-40B4-BE49-F238E27FC236}">
                  <a16:creationId xmlns:a16="http://schemas.microsoft.com/office/drawing/2014/main" id="{402903B9-AD3A-41F9-BC4B-4D96D685D19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9" name="Rechthoek 98">
              <a:extLst>
                <a:ext uri="{FF2B5EF4-FFF2-40B4-BE49-F238E27FC236}">
                  <a16:creationId xmlns:a16="http://schemas.microsoft.com/office/drawing/2014/main" id="{04286514-4A06-40A9-8BE2-B04213A7F997}"/>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0" name="Rechthoek 99">
              <a:extLst>
                <a:ext uri="{FF2B5EF4-FFF2-40B4-BE49-F238E27FC236}">
                  <a16:creationId xmlns:a16="http://schemas.microsoft.com/office/drawing/2014/main" id="{52F9AE75-0E1D-45CC-A1A4-558787978CA6}"/>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[onder]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530CC18-75A1-4B5B-9B78-5DEBA0A38924}"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flipV="1">
            <a:off x="0" y="1795748"/>
            <a:ext cx="4311337" cy="5062251"/>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4649117"/>
            <a:ext cx="3120928" cy="1649447"/>
          </a:xfrm>
        </p:spPr>
        <p:txBody>
          <a:bodyPr anchor="b" anchorCtr="0"/>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2" name="Titel 1">
            <a:extLst>
              <a:ext uri="{FF2B5EF4-FFF2-40B4-BE49-F238E27FC236}">
                <a16:creationId xmlns:a16="http://schemas.microsoft.com/office/drawing/2014/main" id="{FDE59907-BFA8-4690-91B5-63EA479A7C1E}"/>
              </a:ext>
            </a:extLst>
          </p:cNvPr>
          <p:cNvSpPr>
            <a:spLocks noGrp="1"/>
          </p:cNvSpPr>
          <p:nvPr>
            <p:ph type="title" hasCustomPrompt="1"/>
          </p:nvPr>
        </p:nvSpPr>
        <p:spPr>
          <a:xfrm>
            <a:off x="-1814" y="-506329"/>
            <a:ext cx="11114087" cy="506328"/>
          </a:xfrm>
        </p:spPr>
        <p:txBody>
          <a:bodyPr/>
          <a:lstStyle>
            <a:lvl1pPr>
              <a:defRPr sz="1400" cap="all" baseline="0"/>
            </a:lvl1pPr>
          </a:lstStyle>
          <a:p>
            <a:r>
              <a:rPr lang="nl-NL" dirty="0"/>
              <a:t>Tekst S [onder] + Beeld</a:t>
            </a:r>
          </a:p>
        </p:txBody>
      </p:sp>
    </p:spTree>
    <p:extLst>
      <p:ext uri="{BB962C8B-B14F-4D97-AF65-F5344CB8AC3E}">
        <p14:creationId xmlns:p14="http://schemas.microsoft.com/office/powerpoint/2010/main" val="20618834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Tekst M + Beeld">
    <p:spTree>
      <p:nvGrpSpPr>
        <p:cNvPr id="1" name=""/>
        <p:cNvGrpSpPr/>
        <p:nvPr/>
      </p:nvGrpSpPr>
      <p:grpSpPr>
        <a:xfrm>
          <a:off x="0" y="0"/>
          <a:ext cx="0" cy="0"/>
          <a:chOff x="0" y="0"/>
          <a:chExt cx="0" cy="0"/>
        </a:xfrm>
      </p:grpSpPr>
      <p:grpSp>
        <p:nvGrpSpPr>
          <p:cNvPr id="153" name="- INSTRUCTIES">
            <a:extLst>
              <a:ext uri="{FF2B5EF4-FFF2-40B4-BE49-F238E27FC236}">
                <a16:creationId xmlns:a16="http://schemas.microsoft.com/office/drawing/2014/main" id="{0D7D6946-4659-4E0F-AF85-44E009B4EE2A}"/>
              </a:ext>
            </a:extLst>
          </p:cNvPr>
          <p:cNvGrpSpPr/>
          <p:nvPr userDrawn="1"/>
        </p:nvGrpSpPr>
        <p:grpSpPr>
          <a:xfrm>
            <a:off x="12377595" y="0"/>
            <a:ext cx="3693114" cy="6427357"/>
            <a:chOff x="-3786165" y="0"/>
            <a:chExt cx="3693114" cy="6427357"/>
          </a:xfrm>
        </p:grpSpPr>
        <p:sp>
          <p:nvSpPr>
            <p:cNvPr id="154" name="Rechthoek 153">
              <a:extLst>
                <a:ext uri="{FF2B5EF4-FFF2-40B4-BE49-F238E27FC236}">
                  <a16:creationId xmlns:a16="http://schemas.microsoft.com/office/drawing/2014/main" id="{8B6F8538-A9B8-4B50-BC84-152D799B9AD1}"/>
                </a:ext>
              </a:extLst>
            </p:cNvPr>
            <p:cNvSpPr/>
            <p:nvPr userDrawn="1"/>
          </p:nvSpPr>
          <p:spPr>
            <a:xfrm>
              <a:off x="-3786165" y="0"/>
              <a:ext cx="3593091" cy="57898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5" name="Ovaal 154">
              <a:extLst>
                <a:ext uri="{FF2B5EF4-FFF2-40B4-BE49-F238E27FC236}">
                  <a16:creationId xmlns:a16="http://schemas.microsoft.com/office/drawing/2014/main" id="{0E3057F9-14C7-445D-93E6-F7A4B137AB3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6" name="Rechthoek 155">
              <a:extLst>
                <a:ext uri="{FF2B5EF4-FFF2-40B4-BE49-F238E27FC236}">
                  <a16:creationId xmlns:a16="http://schemas.microsoft.com/office/drawing/2014/main" id="{0F9DE077-210B-4E0D-A1E1-8D035AD1CEE9}"/>
                </a:ext>
              </a:extLst>
            </p:cNvPr>
            <p:cNvSpPr/>
            <p:nvPr userDrawn="1"/>
          </p:nvSpPr>
          <p:spPr>
            <a:xfrm>
              <a:off x="-3319415" y="465324"/>
              <a:ext cx="2962706"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7" name="Ovaal 156">
              <a:extLst>
                <a:ext uri="{FF2B5EF4-FFF2-40B4-BE49-F238E27FC236}">
                  <a16:creationId xmlns:a16="http://schemas.microsoft.com/office/drawing/2014/main" id="{D807A39D-92C4-43C0-9DF5-AD667CDE7DF5}"/>
                </a:ext>
              </a:extLst>
            </p:cNvPr>
            <p:cNvSpPr/>
            <p:nvPr userDrawn="1"/>
          </p:nvSpPr>
          <p:spPr>
            <a:xfrm>
              <a:off x="-3603587" y="26388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58" name="Rechthoek 157">
              <a:extLst>
                <a:ext uri="{FF2B5EF4-FFF2-40B4-BE49-F238E27FC236}">
                  <a16:creationId xmlns:a16="http://schemas.microsoft.com/office/drawing/2014/main" id="{F4B1041C-B253-498E-8258-255D21EEFFE3}"/>
                </a:ext>
              </a:extLst>
            </p:cNvPr>
            <p:cNvSpPr/>
            <p:nvPr userDrawn="1"/>
          </p:nvSpPr>
          <p:spPr>
            <a:xfrm>
              <a:off x="-3319415" y="2638809"/>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afbeelding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9" name="Ovaal 158">
              <a:extLst>
                <a:ext uri="{FF2B5EF4-FFF2-40B4-BE49-F238E27FC236}">
                  <a16:creationId xmlns:a16="http://schemas.microsoft.com/office/drawing/2014/main" id="{82C328A8-5EED-4C12-98BE-61E8E5BEE409}"/>
                </a:ext>
              </a:extLst>
            </p:cNvPr>
            <p:cNvSpPr/>
            <p:nvPr userDrawn="1"/>
          </p:nvSpPr>
          <p:spPr>
            <a:xfrm>
              <a:off x="-3603587" y="381706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0" name="Rechthoek 159">
              <a:extLst>
                <a:ext uri="{FF2B5EF4-FFF2-40B4-BE49-F238E27FC236}">
                  <a16:creationId xmlns:a16="http://schemas.microsoft.com/office/drawing/2014/main" id="{E85ADA7F-C48E-47F6-B46F-2E3E12E1D470}"/>
                </a:ext>
              </a:extLst>
            </p:cNvPr>
            <p:cNvSpPr/>
            <p:nvPr userDrawn="1"/>
          </p:nvSpPr>
          <p:spPr>
            <a:xfrm>
              <a:off x="-3319415" y="3817067"/>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grpSp>
          <p:nvGrpSpPr>
            <p:cNvPr id="161" name="Groep 160">
              <a:extLst>
                <a:ext uri="{FF2B5EF4-FFF2-40B4-BE49-F238E27FC236}">
                  <a16:creationId xmlns:a16="http://schemas.microsoft.com/office/drawing/2014/main" id="{38587B04-9B60-43A0-AFA5-880E405EE3A9}"/>
                </a:ext>
              </a:extLst>
            </p:cNvPr>
            <p:cNvGrpSpPr/>
            <p:nvPr userDrawn="1"/>
          </p:nvGrpSpPr>
          <p:grpSpPr>
            <a:xfrm>
              <a:off x="-3314821" y="3054865"/>
              <a:ext cx="1558053" cy="563933"/>
              <a:chOff x="-3314821" y="2981448"/>
              <a:chExt cx="1558053" cy="563933"/>
            </a:xfrm>
          </p:grpSpPr>
          <p:sp>
            <p:nvSpPr>
              <p:cNvPr id="199" name="Rechthoek 198">
                <a:extLst>
                  <a:ext uri="{FF2B5EF4-FFF2-40B4-BE49-F238E27FC236}">
                    <a16:creationId xmlns:a16="http://schemas.microsoft.com/office/drawing/2014/main" id="{D4890023-8494-4111-8B95-5BCFD99BFE30}"/>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00" name="Rechthoek 199">
                <a:extLst>
                  <a:ext uri="{FF2B5EF4-FFF2-40B4-BE49-F238E27FC236}">
                    <a16:creationId xmlns:a16="http://schemas.microsoft.com/office/drawing/2014/main" id="{2858D38D-3DCC-469A-A266-B5EE142E1342}"/>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01" name="Tekstvak 200">
                <a:extLst>
                  <a:ext uri="{FF2B5EF4-FFF2-40B4-BE49-F238E27FC236}">
                    <a16:creationId xmlns:a16="http://schemas.microsoft.com/office/drawing/2014/main" id="{8B60FE6A-3FED-4112-A497-02C0E07C7898}"/>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202" name="Tekstvak 201">
                <a:extLst>
                  <a:ext uri="{FF2B5EF4-FFF2-40B4-BE49-F238E27FC236}">
                    <a16:creationId xmlns:a16="http://schemas.microsoft.com/office/drawing/2014/main" id="{661E8A79-7DFA-4D24-8D0B-7AE505D95676}"/>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203" name="Vrije vorm: vorm 202">
                <a:extLst>
                  <a:ext uri="{FF2B5EF4-FFF2-40B4-BE49-F238E27FC236}">
                    <a16:creationId xmlns:a16="http://schemas.microsoft.com/office/drawing/2014/main" id="{B7B64417-EE4D-482A-8EBD-87AF86C9A9E1}"/>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E242223C-1928-48DD-BFFD-377C87D5ADE7}"/>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05" name="Groep 204">
                <a:extLst>
                  <a:ext uri="{FF2B5EF4-FFF2-40B4-BE49-F238E27FC236}">
                    <a16:creationId xmlns:a16="http://schemas.microsoft.com/office/drawing/2014/main" id="{821CA80B-58C6-4491-B8C9-26AF33F6B787}"/>
                  </a:ext>
                </a:extLst>
              </p:cNvPr>
              <p:cNvGrpSpPr/>
              <p:nvPr userDrawn="1"/>
            </p:nvGrpSpPr>
            <p:grpSpPr>
              <a:xfrm>
                <a:off x="-3257052" y="3032066"/>
                <a:ext cx="182309" cy="163794"/>
                <a:chOff x="12832541" y="3162395"/>
                <a:chExt cx="219532" cy="197236"/>
              </a:xfrm>
            </p:grpSpPr>
            <p:sp>
              <p:nvSpPr>
                <p:cNvPr id="210" name="Rechthoek 209">
                  <a:extLst>
                    <a:ext uri="{FF2B5EF4-FFF2-40B4-BE49-F238E27FC236}">
                      <a16:creationId xmlns:a16="http://schemas.microsoft.com/office/drawing/2014/main" id="{8D5D577F-A133-4C23-8C77-B35FE70884F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ED50E038-3930-4668-AF8C-852B4A2DAD4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AB0A2255-D992-42C0-AF6A-EA5C454AF0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06" name="Groep 205">
                <a:extLst>
                  <a:ext uri="{FF2B5EF4-FFF2-40B4-BE49-F238E27FC236}">
                    <a16:creationId xmlns:a16="http://schemas.microsoft.com/office/drawing/2014/main" id="{EE514128-4ACF-455B-A479-282F783967FF}"/>
                  </a:ext>
                </a:extLst>
              </p:cNvPr>
              <p:cNvGrpSpPr/>
              <p:nvPr userDrawn="1"/>
            </p:nvGrpSpPr>
            <p:grpSpPr>
              <a:xfrm>
                <a:off x="-3257053" y="3276580"/>
                <a:ext cx="182309" cy="163794"/>
                <a:chOff x="12832541" y="3162395"/>
                <a:chExt cx="219532" cy="197236"/>
              </a:xfrm>
            </p:grpSpPr>
            <p:sp>
              <p:nvSpPr>
                <p:cNvPr id="207" name="Rechthoek 206">
                  <a:extLst>
                    <a:ext uri="{FF2B5EF4-FFF2-40B4-BE49-F238E27FC236}">
                      <a16:creationId xmlns:a16="http://schemas.microsoft.com/office/drawing/2014/main" id="{602C265F-E028-4BA0-941E-70FC77F5E33F}"/>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8" name="Rechthoek 207">
                  <a:extLst>
                    <a:ext uri="{FF2B5EF4-FFF2-40B4-BE49-F238E27FC236}">
                      <a16:creationId xmlns:a16="http://schemas.microsoft.com/office/drawing/2014/main" id="{039FE3F4-E43E-4ED0-B4F8-16099E9C500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9" name="Rechthoek 208">
                  <a:extLst>
                    <a:ext uri="{FF2B5EF4-FFF2-40B4-BE49-F238E27FC236}">
                      <a16:creationId xmlns:a16="http://schemas.microsoft.com/office/drawing/2014/main" id="{6CB23590-2668-482A-BB78-97CE5DAB808F}"/>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162" name="Groep 161">
              <a:extLst>
                <a:ext uri="{FF2B5EF4-FFF2-40B4-BE49-F238E27FC236}">
                  <a16:creationId xmlns:a16="http://schemas.microsoft.com/office/drawing/2014/main" id="{DFC46670-D10B-4097-8078-74BF3CD73360}"/>
                </a:ext>
              </a:extLst>
            </p:cNvPr>
            <p:cNvGrpSpPr/>
            <p:nvPr userDrawn="1"/>
          </p:nvGrpSpPr>
          <p:grpSpPr>
            <a:xfrm>
              <a:off x="-3367447" y="1226982"/>
              <a:ext cx="791775" cy="406485"/>
              <a:chOff x="-3565087" y="1409294"/>
              <a:chExt cx="627469" cy="322133"/>
            </a:xfrm>
          </p:grpSpPr>
          <p:grpSp>
            <p:nvGrpSpPr>
              <p:cNvPr id="193" name="Groep 192">
                <a:extLst>
                  <a:ext uri="{FF2B5EF4-FFF2-40B4-BE49-F238E27FC236}">
                    <a16:creationId xmlns:a16="http://schemas.microsoft.com/office/drawing/2014/main" id="{D06D25BA-7C45-4FF4-BC4E-A4FA2B2BC442}"/>
                  </a:ext>
                </a:extLst>
              </p:cNvPr>
              <p:cNvGrpSpPr/>
              <p:nvPr userDrawn="1"/>
            </p:nvGrpSpPr>
            <p:grpSpPr>
              <a:xfrm>
                <a:off x="-3364916" y="1409294"/>
                <a:ext cx="225195" cy="195499"/>
                <a:chOff x="10307162" y="1361199"/>
                <a:chExt cx="2200275" cy="1914525"/>
              </a:xfrm>
            </p:grpSpPr>
            <p:sp>
              <p:nvSpPr>
                <p:cNvPr id="195" name="Vrije vorm: vorm 194">
                  <a:extLst>
                    <a:ext uri="{FF2B5EF4-FFF2-40B4-BE49-F238E27FC236}">
                      <a16:creationId xmlns:a16="http://schemas.microsoft.com/office/drawing/2014/main" id="{BD292512-331D-440D-9BEB-A9841A8E512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96" name="Groep 195">
                  <a:extLst>
                    <a:ext uri="{FF2B5EF4-FFF2-40B4-BE49-F238E27FC236}">
                      <a16:creationId xmlns:a16="http://schemas.microsoft.com/office/drawing/2014/main" id="{C7EAB375-3D6C-4E0A-B4F2-A18DA828E49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97" name="Vrije vorm: vorm 196">
                    <a:extLst>
                      <a:ext uri="{FF2B5EF4-FFF2-40B4-BE49-F238E27FC236}">
                        <a16:creationId xmlns:a16="http://schemas.microsoft.com/office/drawing/2014/main" id="{E5B00F7D-033E-4ECC-BCC4-C3D76AF42E5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98" name="Vrije vorm: vorm 197">
                    <a:extLst>
                      <a:ext uri="{FF2B5EF4-FFF2-40B4-BE49-F238E27FC236}">
                        <a16:creationId xmlns:a16="http://schemas.microsoft.com/office/drawing/2014/main" id="{B2B2AB35-AEE2-4142-8C36-C412226A866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94" name="Tekstvak 193">
                <a:extLst>
                  <a:ext uri="{FF2B5EF4-FFF2-40B4-BE49-F238E27FC236}">
                    <a16:creationId xmlns:a16="http://schemas.microsoft.com/office/drawing/2014/main" id="{DDA1898D-0FD3-47D6-A46D-B7D58748B9D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sp>
          <p:nvSpPr>
            <p:cNvPr id="163" name="Ovaal 162">
              <a:extLst>
                <a:ext uri="{FF2B5EF4-FFF2-40B4-BE49-F238E27FC236}">
                  <a16:creationId xmlns:a16="http://schemas.microsoft.com/office/drawing/2014/main" id="{C0D235F8-261C-48E0-BCBD-E21D671E17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059B2ED6-1934-4D9D-A619-7183820D4B9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Rechthoek 164">
              <a:extLst>
                <a:ext uri="{FF2B5EF4-FFF2-40B4-BE49-F238E27FC236}">
                  <a16:creationId xmlns:a16="http://schemas.microsoft.com/office/drawing/2014/main" id="{78C81BFA-E61F-415E-9F09-39E0FA9FF6E7}"/>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nvGrpSpPr>
            <p:cNvPr id="166" name="Groep 165">
              <a:extLst>
                <a:ext uri="{FF2B5EF4-FFF2-40B4-BE49-F238E27FC236}">
                  <a16:creationId xmlns:a16="http://schemas.microsoft.com/office/drawing/2014/main" id="{A58DA430-37A5-493F-A05F-83ECE48B5777}"/>
                </a:ext>
              </a:extLst>
            </p:cNvPr>
            <p:cNvGrpSpPr/>
            <p:nvPr userDrawn="1"/>
          </p:nvGrpSpPr>
          <p:grpSpPr>
            <a:xfrm>
              <a:off x="-3354295" y="4908999"/>
              <a:ext cx="514284" cy="506545"/>
              <a:chOff x="12617641" y="3403239"/>
              <a:chExt cx="752963" cy="741634"/>
            </a:xfrm>
          </p:grpSpPr>
          <p:grpSp>
            <p:nvGrpSpPr>
              <p:cNvPr id="177" name="Groep 176">
                <a:extLst>
                  <a:ext uri="{FF2B5EF4-FFF2-40B4-BE49-F238E27FC236}">
                    <a16:creationId xmlns:a16="http://schemas.microsoft.com/office/drawing/2014/main" id="{E0633797-E496-4BE8-AD40-FA1BF9413D0E}"/>
                  </a:ext>
                </a:extLst>
              </p:cNvPr>
              <p:cNvGrpSpPr/>
              <p:nvPr userDrawn="1"/>
            </p:nvGrpSpPr>
            <p:grpSpPr>
              <a:xfrm>
                <a:off x="12771530" y="3403239"/>
                <a:ext cx="467176" cy="448491"/>
                <a:chOff x="12782157" y="3403239"/>
                <a:chExt cx="467176" cy="448491"/>
              </a:xfrm>
            </p:grpSpPr>
            <p:grpSp>
              <p:nvGrpSpPr>
                <p:cNvPr id="180" name="Groep 179">
                  <a:extLst>
                    <a:ext uri="{FF2B5EF4-FFF2-40B4-BE49-F238E27FC236}">
                      <a16:creationId xmlns:a16="http://schemas.microsoft.com/office/drawing/2014/main" id="{A8379CB7-711E-440D-A44D-67096E1FD755}"/>
                    </a:ext>
                  </a:extLst>
                </p:cNvPr>
                <p:cNvGrpSpPr/>
                <p:nvPr userDrawn="1"/>
              </p:nvGrpSpPr>
              <p:grpSpPr>
                <a:xfrm>
                  <a:off x="12782157" y="3403239"/>
                  <a:ext cx="412976" cy="396132"/>
                  <a:chOff x="13554906" y="3320109"/>
                  <a:chExt cx="443917" cy="425811"/>
                </a:xfrm>
              </p:grpSpPr>
              <p:grpSp>
                <p:nvGrpSpPr>
                  <p:cNvPr id="187" name="Groep 186">
                    <a:extLst>
                      <a:ext uri="{FF2B5EF4-FFF2-40B4-BE49-F238E27FC236}">
                        <a16:creationId xmlns:a16="http://schemas.microsoft.com/office/drawing/2014/main" id="{5A8EF492-AFC5-41B1-B79C-34071EFF602D}"/>
                      </a:ext>
                    </a:extLst>
                  </p:cNvPr>
                  <p:cNvGrpSpPr/>
                  <p:nvPr userDrawn="1"/>
                </p:nvGrpSpPr>
                <p:grpSpPr>
                  <a:xfrm>
                    <a:off x="13554906" y="3320109"/>
                    <a:ext cx="443917" cy="425811"/>
                    <a:chOff x="12909684" y="1276143"/>
                    <a:chExt cx="443917" cy="425811"/>
                  </a:xfrm>
                </p:grpSpPr>
                <p:sp>
                  <p:nvSpPr>
                    <p:cNvPr id="190" name="Rechthoek 189">
                      <a:extLst>
                        <a:ext uri="{FF2B5EF4-FFF2-40B4-BE49-F238E27FC236}">
                          <a16:creationId xmlns:a16="http://schemas.microsoft.com/office/drawing/2014/main" id="{DBBED165-063B-47E9-BF78-2D109C7F338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1" name="Rechthoek 190">
                      <a:extLst>
                        <a:ext uri="{FF2B5EF4-FFF2-40B4-BE49-F238E27FC236}">
                          <a16:creationId xmlns:a16="http://schemas.microsoft.com/office/drawing/2014/main" id="{A89C17E8-3A75-425C-88C0-851422A0449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2" name="Ovaal 191">
                      <a:extLst>
                        <a:ext uri="{FF2B5EF4-FFF2-40B4-BE49-F238E27FC236}">
                          <a16:creationId xmlns:a16="http://schemas.microsoft.com/office/drawing/2014/main" id="{FA0A83E1-58CD-4232-904A-E46107D798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88" name="Afbeelding 187">
                    <a:extLst>
                      <a:ext uri="{FF2B5EF4-FFF2-40B4-BE49-F238E27FC236}">
                        <a16:creationId xmlns:a16="http://schemas.microsoft.com/office/drawing/2014/main" id="{8FBC8F1F-39E9-4D62-AE36-3137799118D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89" name="Afbeelding 188">
                    <a:extLst>
                      <a:ext uri="{FF2B5EF4-FFF2-40B4-BE49-F238E27FC236}">
                        <a16:creationId xmlns:a16="http://schemas.microsoft.com/office/drawing/2014/main" id="{5E23EBE5-A5F3-413A-8505-FD58B2FC6AD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81" name="Groep 180">
                  <a:extLst>
                    <a:ext uri="{FF2B5EF4-FFF2-40B4-BE49-F238E27FC236}">
                      <a16:creationId xmlns:a16="http://schemas.microsoft.com/office/drawing/2014/main" id="{286FDE6A-9895-40BC-AEF9-ECF9E891A11F}"/>
                    </a:ext>
                  </a:extLst>
                </p:cNvPr>
                <p:cNvGrpSpPr/>
                <p:nvPr userDrawn="1"/>
              </p:nvGrpSpPr>
              <p:grpSpPr>
                <a:xfrm>
                  <a:off x="13103513" y="3705268"/>
                  <a:ext cx="145820" cy="146462"/>
                  <a:chOff x="13096169" y="3602278"/>
                  <a:chExt cx="145820" cy="146462"/>
                </a:xfrm>
              </p:grpSpPr>
              <p:sp>
                <p:nvSpPr>
                  <p:cNvPr id="185" name="Rechthoek 184">
                    <a:extLst>
                      <a:ext uri="{FF2B5EF4-FFF2-40B4-BE49-F238E27FC236}">
                        <a16:creationId xmlns:a16="http://schemas.microsoft.com/office/drawing/2014/main" id="{51AC46B4-66E1-423E-9B20-F389C813B9E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A0843E4A-F460-45D9-8DDD-DF592DA0F08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2" name="Groep 181">
                  <a:extLst>
                    <a:ext uri="{FF2B5EF4-FFF2-40B4-BE49-F238E27FC236}">
                      <a16:creationId xmlns:a16="http://schemas.microsoft.com/office/drawing/2014/main" id="{97CED5C5-73E5-461A-987D-1DC62B66B314}"/>
                    </a:ext>
                  </a:extLst>
                </p:cNvPr>
                <p:cNvGrpSpPr/>
                <p:nvPr userDrawn="1"/>
              </p:nvGrpSpPr>
              <p:grpSpPr>
                <a:xfrm rot="10800000">
                  <a:off x="13061402" y="3665637"/>
                  <a:ext cx="145820" cy="146462"/>
                  <a:chOff x="13096169" y="3602278"/>
                  <a:chExt cx="145820" cy="146462"/>
                </a:xfrm>
              </p:grpSpPr>
              <p:sp>
                <p:nvSpPr>
                  <p:cNvPr id="183" name="Rechthoek 182">
                    <a:extLst>
                      <a:ext uri="{FF2B5EF4-FFF2-40B4-BE49-F238E27FC236}">
                        <a16:creationId xmlns:a16="http://schemas.microsoft.com/office/drawing/2014/main" id="{92D2D11F-1B5F-4095-A9E3-38013D9C6C5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4" name="Rechthoek 183">
                    <a:extLst>
                      <a:ext uri="{FF2B5EF4-FFF2-40B4-BE49-F238E27FC236}">
                        <a16:creationId xmlns:a16="http://schemas.microsoft.com/office/drawing/2014/main" id="{407CC399-5B8E-4E4E-96CE-F76D3F34C7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78" name="Rechthoek 177">
                <a:extLst>
                  <a:ext uri="{FF2B5EF4-FFF2-40B4-BE49-F238E27FC236}">
                    <a16:creationId xmlns:a16="http://schemas.microsoft.com/office/drawing/2014/main" id="{E9F19C65-44BB-416A-B797-1021144A3AB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79" name="Gelijkbenige driehoek 178">
                <a:extLst>
                  <a:ext uri="{FF2B5EF4-FFF2-40B4-BE49-F238E27FC236}">
                    <a16:creationId xmlns:a16="http://schemas.microsoft.com/office/drawing/2014/main" id="{8AA8448A-4DB8-498E-841B-6AF6C595A25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67" name="Rechthoek 166">
              <a:extLst>
                <a:ext uri="{FF2B5EF4-FFF2-40B4-BE49-F238E27FC236}">
                  <a16:creationId xmlns:a16="http://schemas.microsoft.com/office/drawing/2014/main" id="{046D87D8-123B-4C7E-9B2C-29B3E0B0FE94}"/>
                </a:ext>
              </a:extLst>
            </p:cNvPr>
            <p:cNvSpPr/>
            <p:nvPr userDrawn="1"/>
          </p:nvSpPr>
          <p:spPr>
            <a:xfrm>
              <a:off x="-3786165" y="5599357"/>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68" name="ICOON_info">
              <a:extLst>
                <a:ext uri="{FF2B5EF4-FFF2-40B4-BE49-F238E27FC236}">
                  <a16:creationId xmlns:a16="http://schemas.microsoft.com/office/drawing/2014/main" id="{E7142CF8-17E4-4302-BEC8-50D80C10B1B2}"/>
                </a:ext>
              </a:extLst>
            </p:cNvPr>
            <p:cNvGrpSpPr/>
            <p:nvPr userDrawn="1"/>
          </p:nvGrpSpPr>
          <p:grpSpPr>
            <a:xfrm>
              <a:off x="-376736" y="5473131"/>
              <a:ext cx="283685" cy="283685"/>
              <a:chOff x="-510741" y="5913713"/>
              <a:chExt cx="267555" cy="267555"/>
            </a:xfrm>
          </p:grpSpPr>
          <p:sp>
            <p:nvSpPr>
              <p:cNvPr id="175" name="Ovaal 174">
                <a:extLst>
                  <a:ext uri="{FF2B5EF4-FFF2-40B4-BE49-F238E27FC236}">
                    <a16:creationId xmlns:a16="http://schemas.microsoft.com/office/drawing/2014/main" id="{8D1A7715-5EB7-41DE-B944-C0C2B38E51C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6" name="Graphic 163" descr="Informatie">
                <a:extLst>
                  <a:ext uri="{FF2B5EF4-FFF2-40B4-BE49-F238E27FC236}">
                    <a16:creationId xmlns:a16="http://schemas.microsoft.com/office/drawing/2014/main" id="{2A7393C5-C0D5-4775-A6F3-A424BFBF768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69" name="Groep 168">
              <a:extLst>
                <a:ext uri="{FF2B5EF4-FFF2-40B4-BE49-F238E27FC236}">
                  <a16:creationId xmlns:a16="http://schemas.microsoft.com/office/drawing/2014/main" id="{613E9889-0304-4C60-BE8E-9D3171D652E1}"/>
                </a:ext>
              </a:extLst>
            </p:cNvPr>
            <p:cNvGrpSpPr/>
            <p:nvPr userDrawn="1"/>
          </p:nvGrpSpPr>
          <p:grpSpPr>
            <a:xfrm>
              <a:off x="-938434" y="5736734"/>
              <a:ext cx="627798" cy="576693"/>
              <a:chOff x="-938434" y="4570310"/>
              <a:chExt cx="627798" cy="576693"/>
            </a:xfrm>
          </p:grpSpPr>
          <p:grpSp>
            <p:nvGrpSpPr>
              <p:cNvPr id="170" name="Inspireren">
                <a:extLst>
                  <a:ext uri="{FF2B5EF4-FFF2-40B4-BE49-F238E27FC236}">
                    <a16:creationId xmlns:a16="http://schemas.microsoft.com/office/drawing/2014/main" id="{B0577222-FA1D-4B73-AA9A-2FC523B892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2" name="Freeform 12">
                  <a:extLst>
                    <a:ext uri="{FF2B5EF4-FFF2-40B4-BE49-F238E27FC236}">
                      <a16:creationId xmlns:a16="http://schemas.microsoft.com/office/drawing/2014/main" id="{221DF103-BEE8-4FEA-9916-5E42139BCE8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3" name="Freeform 13">
                  <a:extLst>
                    <a:ext uri="{FF2B5EF4-FFF2-40B4-BE49-F238E27FC236}">
                      <a16:creationId xmlns:a16="http://schemas.microsoft.com/office/drawing/2014/main" id="{C70DED3E-58C0-40B1-931C-0D3C9D7146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4" name="Freeform 14">
                  <a:extLst>
                    <a:ext uri="{FF2B5EF4-FFF2-40B4-BE49-F238E27FC236}">
                      <a16:creationId xmlns:a16="http://schemas.microsoft.com/office/drawing/2014/main" id="{E06666C6-0BDE-4709-9982-3D75E7C28FB0}"/>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1" name="Tekstvak 170">
                <a:extLst>
                  <a:ext uri="{FF2B5EF4-FFF2-40B4-BE49-F238E27FC236}">
                    <a16:creationId xmlns:a16="http://schemas.microsoft.com/office/drawing/2014/main" id="{B5699308-CA8A-4031-99A7-A0CD988E84C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1" name="- INSTRUCTIES">
            <a:extLst>
              <a:ext uri="{FF2B5EF4-FFF2-40B4-BE49-F238E27FC236}">
                <a16:creationId xmlns:a16="http://schemas.microsoft.com/office/drawing/2014/main" id="{89E69450-4E36-4DAF-ABA5-22EF0BA12832}"/>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534FE2A0-BAED-4E0B-913E-6D560E40BFA3}"/>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A8E4BD39-C3BF-47E4-B694-6C5AD1324EC9}"/>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BFFD7BE-BA36-4B10-9BC1-30FE7C0FDA8C}"/>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641EC8EB-FF6D-443F-9070-F80BBDC6162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4FDC1039-4CC1-44D6-A968-D359FD8899A6}"/>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29D9691D-2D19-41B7-A00B-E3899A3EEED0}"/>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3735FD10-2E6A-4C37-9E32-C87A1B42551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517835D5-13AD-45B7-A571-F52C3CDF11E2}"/>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826E9EA3-D6D9-4ECF-B844-527B062AEA9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2691AE25-919D-4B0E-A54F-8CD1FEA7C23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EA1D955-E2A4-4D73-B6AA-D78B79005F3B}"/>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E642F371-193E-4F16-9AA1-BB74560A8D6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CAB96F79-8B51-4EDC-8172-CD7CFE168012}"/>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88D6C5BC-65C0-4B69-B702-5682E70A5261}"/>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79DD761F-A722-4EF4-BC54-816BB179133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B533DD2D-E5A1-4C23-B983-F28C4C141BF1}"/>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087436E0-FF76-4E03-8696-A4F4B636028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0" name="Rechthoek 29">
              <a:extLst>
                <a:ext uri="{FF2B5EF4-FFF2-40B4-BE49-F238E27FC236}">
                  <a16:creationId xmlns:a16="http://schemas.microsoft.com/office/drawing/2014/main" id="{605EA672-61CC-4CD9-85C4-6A6D3B94BA0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1" name="Ovaal 30">
              <a:extLst>
                <a:ext uri="{FF2B5EF4-FFF2-40B4-BE49-F238E27FC236}">
                  <a16:creationId xmlns:a16="http://schemas.microsoft.com/office/drawing/2014/main" id="{9F988DCA-7525-4C11-9B54-AC216E27ED32}"/>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2" name="Rechthoek 31">
              <a:extLst>
                <a:ext uri="{FF2B5EF4-FFF2-40B4-BE49-F238E27FC236}">
                  <a16:creationId xmlns:a16="http://schemas.microsoft.com/office/drawing/2014/main" id="{E8C7208A-09E1-44F2-89A7-A63A4B6F31F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3" name="Rechthoek 32">
              <a:extLst>
                <a:ext uri="{FF2B5EF4-FFF2-40B4-BE49-F238E27FC236}">
                  <a16:creationId xmlns:a16="http://schemas.microsoft.com/office/drawing/2014/main" id="{1CD9D1F2-7A68-4AB4-AE0E-213AA3D664D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4" name="ICOON_info">
              <a:extLst>
                <a:ext uri="{FF2B5EF4-FFF2-40B4-BE49-F238E27FC236}">
                  <a16:creationId xmlns:a16="http://schemas.microsoft.com/office/drawing/2014/main" id="{E262E8E2-5CF2-45E4-80B4-F1796027A5B2}"/>
                </a:ext>
              </a:extLst>
            </p:cNvPr>
            <p:cNvGrpSpPr/>
            <p:nvPr userDrawn="1"/>
          </p:nvGrpSpPr>
          <p:grpSpPr>
            <a:xfrm>
              <a:off x="-376736" y="5063968"/>
              <a:ext cx="283685" cy="283685"/>
              <a:chOff x="-510741" y="5913713"/>
              <a:chExt cx="267555" cy="267555"/>
            </a:xfrm>
          </p:grpSpPr>
          <p:sp>
            <p:nvSpPr>
              <p:cNvPr id="82" name="Ovaal 81">
                <a:extLst>
                  <a:ext uri="{FF2B5EF4-FFF2-40B4-BE49-F238E27FC236}">
                    <a16:creationId xmlns:a16="http://schemas.microsoft.com/office/drawing/2014/main" id="{10C7205A-DF32-48A2-BAC5-B771CEF8BD53}"/>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3" name="Graphic 163" descr="Informatie">
                <a:extLst>
                  <a:ext uri="{FF2B5EF4-FFF2-40B4-BE49-F238E27FC236}">
                    <a16:creationId xmlns:a16="http://schemas.microsoft.com/office/drawing/2014/main" id="{192653BA-B806-4A58-9222-72C5DA6585A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5" name="VOORBEELD">
              <a:extLst>
                <a:ext uri="{FF2B5EF4-FFF2-40B4-BE49-F238E27FC236}">
                  <a16:creationId xmlns:a16="http://schemas.microsoft.com/office/drawing/2014/main" id="{971AD02F-2738-4E62-858D-416AA85EB330}"/>
                </a:ext>
              </a:extLst>
            </p:cNvPr>
            <p:cNvGrpSpPr/>
            <p:nvPr userDrawn="1"/>
          </p:nvGrpSpPr>
          <p:grpSpPr>
            <a:xfrm>
              <a:off x="-3605171" y="458674"/>
              <a:ext cx="3234311" cy="558875"/>
              <a:chOff x="-3605171" y="458674"/>
              <a:chExt cx="3234311" cy="558875"/>
            </a:xfrm>
          </p:grpSpPr>
          <p:sp>
            <p:nvSpPr>
              <p:cNvPr id="42" name="Rechthoek 41">
                <a:extLst>
                  <a:ext uri="{FF2B5EF4-FFF2-40B4-BE49-F238E27FC236}">
                    <a16:creationId xmlns:a16="http://schemas.microsoft.com/office/drawing/2014/main" id="{E6F18EFB-02CF-41C4-8BAF-2DB6C509F88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3" name="Rechthoek 42">
                <a:extLst>
                  <a:ext uri="{FF2B5EF4-FFF2-40B4-BE49-F238E27FC236}">
                    <a16:creationId xmlns:a16="http://schemas.microsoft.com/office/drawing/2014/main" id="{EC54E051-3BF1-46B2-99B0-0AC5A7F7ECE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4" name="Groep 43">
                <a:extLst>
                  <a:ext uri="{FF2B5EF4-FFF2-40B4-BE49-F238E27FC236}">
                    <a16:creationId xmlns:a16="http://schemas.microsoft.com/office/drawing/2014/main" id="{45EEB163-BA20-4B7D-A9F1-4947F9012413}"/>
                  </a:ext>
                </a:extLst>
              </p:cNvPr>
              <p:cNvGrpSpPr/>
              <p:nvPr userDrawn="1"/>
            </p:nvGrpSpPr>
            <p:grpSpPr>
              <a:xfrm>
                <a:off x="-3386247" y="830871"/>
                <a:ext cx="139423" cy="109566"/>
                <a:chOff x="-2866744" y="827071"/>
                <a:chExt cx="168701" cy="132575"/>
              </a:xfrm>
            </p:grpSpPr>
            <p:grpSp>
              <p:nvGrpSpPr>
                <p:cNvPr id="75" name="Groep 74">
                  <a:extLst>
                    <a:ext uri="{FF2B5EF4-FFF2-40B4-BE49-F238E27FC236}">
                      <a16:creationId xmlns:a16="http://schemas.microsoft.com/office/drawing/2014/main" id="{842A5C4A-EC0B-40A9-8AA1-EF9CEFFE91C9}"/>
                    </a:ext>
                  </a:extLst>
                </p:cNvPr>
                <p:cNvGrpSpPr/>
                <p:nvPr userDrawn="1"/>
              </p:nvGrpSpPr>
              <p:grpSpPr>
                <a:xfrm>
                  <a:off x="-2866744" y="827071"/>
                  <a:ext cx="168701" cy="132575"/>
                  <a:chOff x="-2866744" y="827071"/>
                  <a:chExt cx="168701" cy="132575"/>
                </a:xfrm>
              </p:grpSpPr>
              <p:cxnSp>
                <p:nvCxnSpPr>
                  <p:cNvPr id="77" name="Rechte verbindingslijn 76">
                    <a:extLst>
                      <a:ext uri="{FF2B5EF4-FFF2-40B4-BE49-F238E27FC236}">
                        <a16:creationId xmlns:a16="http://schemas.microsoft.com/office/drawing/2014/main" id="{57E5E50E-DFD5-4790-8C4C-AD8273243B2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8B059303-9617-4808-A870-C522634C37C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23E5B79B-F3CA-4228-B597-CDE29A2381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6CEB0A2-E57F-405E-B821-FFD131C13B4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FE02BBE2-AE8D-46BC-9265-BBF29349BC3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6" name="Pijl: rechts 75">
                  <a:extLst>
                    <a:ext uri="{FF2B5EF4-FFF2-40B4-BE49-F238E27FC236}">
                      <a16:creationId xmlns:a16="http://schemas.microsoft.com/office/drawing/2014/main" id="{F0AD9423-0D35-4D4A-AA66-DE0D2E1578B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5" name="Groep 44">
                <a:extLst>
                  <a:ext uri="{FF2B5EF4-FFF2-40B4-BE49-F238E27FC236}">
                    <a16:creationId xmlns:a16="http://schemas.microsoft.com/office/drawing/2014/main" id="{C4392831-8031-40A6-8AB2-67E7BC2A22F3}"/>
                  </a:ext>
                </a:extLst>
              </p:cNvPr>
              <p:cNvGrpSpPr/>
              <p:nvPr userDrawn="1"/>
            </p:nvGrpSpPr>
            <p:grpSpPr>
              <a:xfrm>
                <a:off x="-3605171" y="830871"/>
                <a:ext cx="139423" cy="109566"/>
                <a:chOff x="-2866744" y="518074"/>
                <a:chExt cx="168701" cy="132575"/>
              </a:xfrm>
            </p:grpSpPr>
            <p:grpSp>
              <p:nvGrpSpPr>
                <p:cNvPr id="68" name="Groep 67">
                  <a:extLst>
                    <a:ext uri="{FF2B5EF4-FFF2-40B4-BE49-F238E27FC236}">
                      <a16:creationId xmlns:a16="http://schemas.microsoft.com/office/drawing/2014/main" id="{55CA6950-7F84-4FBD-B618-CF9C488B17B6}"/>
                    </a:ext>
                  </a:extLst>
                </p:cNvPr>
                <p:cNvGrpSpPr/>
                <p:nvPr userDrawn="1"/>
              </p:nvGrpSpPr>
              <p:grpSpPr>
                <a:xfrm>
                  <a:off x="-2866744" y="518074"/>
                  <a:ext cx="168701" cy="132575"/>
                  <a:chOff x="-2866744" y="518074"/>
                  <a:chExt cx="168701" cy="132575"/>
                </a:xfrm>
              </p:grpSpPr>
              <p:cxnSp>
                <p:nvCxnSpPr>
                  <p:cNvPr id="70" name="Rechte verbindingslijn 69">
                    <a:extLst>
                      <a:ext uri="{FF2B5EF4-FFF2-40B4-BE49-F238E27FC236}">
                        <a16:creationId xmlns:a16="http://schemas.microsoft.com/office/drawing/2014/main" id="{0B944895-64AF-4B37-939E-E1EE287C0AB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B0E71AAD-AF1C-437C-BEA2-C8F513D1AA4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0F08EED5-ADCD-40EA-BC71-ACAE458F7AD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79A19C92-3D39-4B15-91F0-2734C1F74C1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658A714B-12D0-4F4E-AC54-F981E7740DA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9" name="Pijl: rechts 68">
                  <a:extLst>
                    <a:ext uri="{FF2B5EF4-FFF2-40B4-BE49-F238E27FC236}">
                      <a16:creationId xmlns:a16="http://schemas.microsoft.com/office/drawing/2014/main" id="{91A96633-994E-47A5-BE87-CDDAD26E197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6" name="Rechte verbindingslijn 45">
                <a:extLst>
                  <a:ext uri="{FF2B5EF4-FFF2-40B4-BE49-F238E27FC236}">
                    <a16:creationId xmlns:a16="http://schemas.microsoft.com/office/drawing/2014/main" id="{B6C8B7FF-D08D-4024-8864-A7C5413C5344}"/>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7" name="Rechte verbindingslijn 46">
                <a:extLst>
                  <a:ext uri="{FF2B5EF4-FFF2-40B4-BE49-F238E27FC236}">
                    <a16:creationId xmlns:a16="http://schemas.microsoft.com/office/drawing/2014/main" id="{64987F3F-B19C-492E-9CD0-0592EBDC46FC}"/>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8" name="Rechthoek 47">
                <a:extLst>
                  <a:ext uri="{FF2B5EF4-FFF2-40B4-BE49-F238E27FC236}">
                    <a16:creationId xmlns:a16="http://schemas.microsoft.com/office/drawing/2014/main" id="{98A49A60-4DD1-4D15-8958-2CD6E39C1DB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9" name="Rechthoek 48">
                <a:extLst>
                  <a:ext uri="{FF2B5EF4-FFF2-40B4-BE49-F238E27FC236}">
                    <a16:creationId xmlns:a16="http://schemas.microsoft.com/office/drawing/2014/main" id="{03DFCACE-17E2-45AA-953F-59394B0C5F5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0" name="Groep 49">
                <a:extLst>
                  <a:ext uri="{FF2B5EF4-FFF2-40B4-BE49-F238E27FC236}">
                    <a16:creationId xmlns:a16="http://schemas.microsoft.com/office/drawing/2014/main" id="{FA1C04E4-AD0E-460F-A544-E42E7E6E3A60}"/>
                  </a:ext>
                </a:extLst>
              </p:cNvPr>
              <p:cNvGrpSpPr/>
              <p:nvPr userDrawn="1"/>
            </p:nvGrpSpPr>
            <p:grpSpPr>
              <a:xfrm>
                <a:off x="-2916763" y="769168"/>
                <a:ext cx="268738" cy="248381"/>
                <a:chOff x="-2916763" y="769168"/>
                <a:chExt cx="268738" cy="248381"/>
              </a:xfrm>
            </p:grpSpPr>
            <p:sp>
              <p:nvSpPr>
                <p:cNvPr id="60" name="Rechthoek 59">
                  <a:extLst>
                    <a:ext uri="{FF2B5EF4-FFF2-40B4-BE49-F238E27FC236}">
                      <a16:creationId xmlns:a16="http://schemas.microsoft.com/office/drawing/2014/main" id="{483EFFCD-02DA-4862-BD82-33D14C30503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1" name="Groep 60">
                  <a:extLst>
                    <a:ext uri="{FF2B5EF4-FFF2-40B4-BE49-F238E27FC236}">
                      <a16:creationId xmlns:a16="http://schemas.microsoft.com/office/drawing/2014/main" id="{FB38A52A-DCBB-4417-B52A-3148E4346D05}"/>
                    </a:ext>
                  </a:extLst>
                </p:cNvPr>
                <p:cNvGrpSpPr/>
                <p:nvPr userDrawn="1"/>
              </p:nvGrpSpPr>
              <p:grpSpPr>
                <a:xfrm>
                  <a:off x="-2866744" y="827071"/>
                  <a:ext cx="168701" cy="132575"/>
                  <a:chOff x="-2866744" y="827071"/>
                  <a:chExt cx="168701" cy="132575"/>
                </a:xfrm>
              </p:grpSpPr>
              <p:cxnSp>
                <p:nvCxnSpPr>
                  <p:cNvPr id="63" name="Rechte verbindingslijn 62">
                    <a:extLst>
                      <a:ext uri="{FF2B5EF4-FFF2-40B4-BE49-F238E27FC236}">
                        <a16:creationId xmlns:a16="http://schemas.microsoft.com/office/drawing/2014/main" id="{A5A5948E-D859-486C-AED9-21FFE2FC1E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171EE579-C475-4F83-B71C-E1E6F434266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63756E6-4714-49ED-BCDB-54E4DBFFD07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54BCB738-B9AB-493A-B692-7ECA8C4FBA7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19C51BF0-35BC-4722-8868-482FD33ABD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2" name="Pijl: rechts 61">
                  <a:extLst>
                    <a:ext uri="{FF2B5EF4-FFF2-40B4-BE49-F238E27FC236}">
                      <a16:creationId xmlns:a16="http://schemas.microsoft.com/office/drawing/2014/main" id="{AC2379D7-D994-44EC-AD61-DC86357CE28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1" name="Groep 50">
                <a:extLst>
                  <a:ext uri="{FF2B5EF4-FFF2-40B4-BE49-F238E27FC236}">
                    <a16:creationId xmlns:a16="http://schemas.microsoft.com/office/drawing/2014/main" id="{0D92A2BA-E629-4050-94F1-E3EC14E1E0FE}"/>
                  </a:ext>
                </a:extLst>
              </p:cNvPr>
              <p:cNvGrpSpPr/>
              <p:nvPr userDrawn="1"/>
            </p:nvGrpSpPr>
            <p:grpSpPr>
              <a:xfrm>
                <a:off x="-2916763" y="460171"/>
                <a:ext cx="268738" cy="248381"/>
                <a:chOff x="-2916763" y="460171"/>
                <a:chExt cx="268738" cy="248381"/>
              </a:xfrm>
            </p:grpSpPr>
            <p:sp>
              <p:nvSpPr>
                <p:cNvPr id="52" name="Rechthoek 51">
                  <a:extLst>
                    <a:ext uri="{FF2B5EF4-FFF2-40B4-BE49-F238E27FC236}">
                      <a16:creationId xmlns:a16="http://schemas.microsoft.com/office/drawing/2014/main" id="{A91C341B-9837-4B7E-AB36-D9E35CE0B7A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3" name="Groep 52">
                  <a:extLst>
                    <a:ext uri="{FF2B5EF4-FFF2-40B4-BE49-F238E27FC236}">
                      <a16:creationId xmlns:a16="http://schemas.microsoft.com/office/drawing/2014/main" id="{76AEE7EF-A577-443B-90D8-D3E016C8FA33}"/>
                    </a:ext>
                  </a:extLst>
                </p:cNvPr>
                <p:cNvGrpSpPr/>
                <p:nvPr userDrawn="1"/>
              </p:nvGrpSpPr>
              <p:grpSpPr>
                <a:xfrm>
                  <a:off x="-2866744" y="518074"/>
                  <a:ext cx="168701" cy="132575"/>
                  <a:chOff x="-2866744" y="518074"/>
                  <a:chExt cx="168701" cy="132575"/>
                </a:xfrm>
              </p:grpSpPr>
              <p:cxnSp>
                <p:nvCxnSpPr>
                  <p:cNvPr id="55" name="Rechte verbindingslijn 54">
                    <a:extLst>
                      <a:ext uri="{FF2B5EF4-FFF2-40B4-BE49-F238E27FC236}">
                        <a16:creationId xmlns:a16="http://schemas.microsoft.com/office/drawing/2014/main" id="{0BA0E0A7-3A20-4F14-AE6D-EB412F9B758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231E1F65-075D-400E-8098-20E49F200CC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F1033DD-8D0D-4B6C-B3E9-A1DB175022C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C6895BE6-027B-4DC5-BC87-B47BAE991A5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A1CA08E1-18C4-4ACE-BC5C-F77D50A650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4" name="Pijl: rechts 53">
                  <a:extLst>
                    <a:ext uri="{FF2B5EF4-FFF2-40B4-BE49-F238E27FC236}">
                      <a16:creationId xmlns:a16="http://schemas.microsoft.com/office/drawing/2014/main" id="{65A80AC5-0FBC-4039-8970-4ED847FFF56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6" name="Groep 35">
              <a:extLst>
                <a:ext uri="{FF2B5EF4-FFF2-40B4-BE49-F238E27FC236}">
                  <a16:creationId xmlns:a16="http://schemas.microsoft.com/office/drawing/2014/main" id="{F8A0388A-881F-4023-8578-3FDE8A5D6342}"/>
                </a:ext>
              </a:extLst>
            </p:cNvPr>
            <p:cNvGrpSpPr/>
            <p:nvPr userDrawn="1"/>
          </p:nvGrpSpPr>
          <p:grpSpPr>
            <a:xfrm>
              <a:off x="-938434" y="5326819"/>
              <a:ext cx="627798" cy="576693"/>
              <a:chOff x="-1753862" y="6112775"/>
              <a:chExt cx="759635" cy="697798"/>
            </a:xfrm>
          </p:grpSpPr>
          <p:grpSp>
            <p:nvGrpSpPr>
              <p:cNvPr id="37" name="Inspireren">
                <a:extLst>
                  <a:ext uri="{FF2B5EF4-FFF2-40B4-BE49-F238E27FC236}">
                    <a16:creationId xmlns:a16="http://schemas.microsoft.com/office/drawing/2014/main" id="{D301C53B-8704-478B-8C82-D334FF47B78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9" name="Freeform 12">
                  <a:extLst>
                    <a:ext uri="{FF2B5EF4-FFF2-40B4-BE49-F238E27FC236}">
                      <a16:creationId xmlns:a16="http://schemas.microsoft.com/office/drawing/2014/main" id="{623D821A-79A0-4FCD-8C90-B1B565BACA0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3">
                  <a:extLst>
                    <a:ext uri="{FF2B5EF4-FFF2-40B4-BE49-F238E27FC236}">
                      <a16:creationId xmlns:a16="http://schemas.microsoft.com/office/drawing/2014/main" id="{474736D6-EE56-45B3-87F3-7EC7E6EB02B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4">
                  <a:extLst>
                    <a:ext uri="{FF2B5EF4-FFF2-40B4-BE49-F238E27FC236}">
                      <a16:creationId xmlns:a16="http://schemas.microsoft.com/office/drawing/2014/main" id="{85037C4D-9B6C-475D-91C9-9FE5A358D1B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8" name="Tekstvak 37">
                <a:extLst>
                  <a:ext uri="{FF2B5EF4-FFF2-40B4-BE49-F238E27FC236}">
                    <a16:creationId xmlns:a16="http://schemas.microsoft.com/office/drawing/2014/main" id="{579447C9-A662-4ABF-99F9-E555681D422D}"/>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0" name="afbeelding">
            <a:extLst>
              <a:ext uri="{FF2B5EF4-FFF2-40B4-BE49-F238E27FC236}">
                <a16:creationId xmlns:a16="http://schemas.microsoft.com/office/drawing/2014/main" id="{C7934A83-FE0C-48ED-A22D-6F5AD565E50E}"/>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D1227323-0856-4EEC-B191-2F8FA49B8F77}"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m + Beeld</a:t>
            </a:r>
            <a:endParaRPr lang="nl-NL" sz="1400" b="1" cap="all" spc="0" baseline="0" dirty="0">
              <a:solidFill>
                <a:sysClr val="windowText" lastClr="000000"/>
              </a:solidFill>
              <a:latin typeface="+mn-lt"/>
              <a:cs typeface="Calibri" panose="020F0502020204030204" pitchFamily="34" charset="0"/>
            </a:endParaRPr>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2" name="Titel 1">
            <a:extLst>
              <a:ext uri="{FF2B5EF4-FFF2-40B4-BE49-F238E27FC236}">
                <a16:creationId xmlns:a16="http://schemas.microsoft.com/office/drawing/2014/main" id="{A328878A-DE85-41E7-B61A-DB981A77290F}"/>
              </a:ext>
            </a:extLst>
          </p:cNvPr>
          <p:cNvSpPr>
            <a:spLocks noGrp="1"/>
          </p:cNvSpPr>
          <p:nvPr>
            <p:ph type="title" hasCustomPrompt="1"/>
          </p:nvPr>
        </p:nvSpPr>
        <p:spPr>
          <a:xfrm>
            <a:off x="-7479" y="-507081"/>
            <a:ext cx="11114087" cy="492566"/>
          </a:xfrm>
        </p:spPr>
        <p:txBody>
          <a:bodyPr/>
          <a:lstStyle>
            <a:lvl1pPr>
              <a:defRPr sz="1400" cap="all" baseline="0"/>
            </a:lvl1pPr>
          </a:lstStyle>
          <a:p>
            <a:r>
              <a:rPr lang="nl-NL" dirty="0"/>
              <a:t>Tekst M + Beeld</a:t>
            </a:r>
          </a:p>
        </p:txBody>
      </p:sp>
    </p:spTree>
    <p:extLst>
      <p:ext uri="{BB962C8B-B14F-4D97-AF65-F5344CB8AC3E}">
        <p14:creationId xmlns:p14="http://schemas.microsoft.com/office/powerpoint/2010/main" val="20416320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Introductie [1x]">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BFDA1175-34E1-459E-ACF2-4E348A09A13E}"/>
              </a:ext>
            </a:extLst>
          </p:cNvPr>
          <p:cNvGrpSpPr/>
          <p:nvPr userDrawn="1"/>
        </p:nvGrpSpPr>
        <p:grpSpPr>
          <a:xfrm>
            <a:off x="12591897" y="-1"/>
            <a:ext cx="3693386" cy="7023101"/>
            <a:chOff x="12377595" y="-1"/>
            <a:chExt cx="3693386" cy="7023101"/>
          </a:xfrm>
        </p:grpSpPr>
        <p:sp>
          <p:nvSpPr>
            <p:cNvPr id="15" name="Rechthoek 14">
              <a:extLst>
                <a:ext uri="{FF2B5EF4-FFF2-40B4-BE49-F238E27FC236}">
                  <a16:creationId xmlns:a16="http://schemas.microsoft.com/office/drawing/2014/main" id="{927C2A30-6D5F-4F96-96B1-C31EF2380377}"/>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7" name="Ovaal 16">
              <a:extLst>
                <a:ext uri="{FF2B5EF4-FFF2-40B4-BE49-F238E27FC236}">
                  <a16:creationId xmlns:a16="http://schemas.microsoft.com/office/drawing/2014/main" id="{51C3B253-9054-4525-8751-80DF49D65FCE}"/>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8" name="Rechthoek 17">
              <a:extLst>
                <a:ext uri="{FF2B5EF4-FFF2-40B4-BE49-F238E27FC236}">
                  <a16:creationId xmlns:a16="http://schemas.microsoft.com/office/drawing/2014/main" id="{DA8AA08D-F60F-44F9-92B8-223369205B34}"/>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9" name="Ovaal 18">
              <a:extLst>
                <a:ext uri="{FF2B5EF4-FFF2-40B4-BE49-F238E27FC236}">
                  <a16:creationId xmlns:a16="http://schemas.microsoft.com/office/drawing/2014/main" id="{32FA3AFA-F07D-4F1E-8438-85725D8C52FF}"/>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BB4E153F-0976-477B-89B8-6B37CB5A4ED6}"/>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1" name="Ovaal 20">
              <a:extLst>
                <a:ext uri="{FF2B5EF4-FFF2-40B4-BE49-F238E27FC236}">
                  <a16:creationId xmlns:a16="http://schemas.microsoft.com/office/drawing/2014/main" id="{2F2FC2B7-6BAE-46FA-8205-F997D8B5B957}"/>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8D5A65B6-D9AF-43F5-8BF3-28FE4CB82C2E}"/>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3" name="Rechthoek 22">
              <a:extLst>
                <a:ext uri="{FF2B5EF4-FFF2-40B4-BE49-F238E27FC236}">
                  <a16:creationId xmlns:a16="http://schemas.microsoft.com/office/drawing/2014/main" id="{6F5D8BCD-2D3E-48FA-8EF8-3BB3B19D2B8E}"/>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7A415A90-BA06-4844-A2DE-FAAC2D77913B}"/>
                </a:ext>
              </a:extLst>
            </p:cNvPr>
            <p:cNvGrpSpPr/>
            <p:nvPr userDrawn="1"/>
          </p:nvGrpSpPr>
          <p:grpSpPr>
            <a:xfrm>
              <a:off x="13677941" y="3814409"/>
              <a:ext cx="1222990" cy="563933"/>
              <a:chOff x="-2485819" y="3399207"/>
              <a:chExt cx="1222990" cy="563933"/>
            </a:xfrm>
          </p:grpSpPr>
          <p:sp>
            <p:nvSpPr>
              <p:cNvPr id="66" name="Rechthoek 65">
                <a:extLst>
                  <a:ext uri="{FF2B5EF4-FFF2-40B4-BE49-F238E27FC236}">
                    <a16:creationId xmlns:a16="http://schemas.microsoft.com/office/drawing/2014/main" id="{DD0C04FC-AD89-48C7-B443-317C89046E3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48A5A4C1-E5E4-4D3E-BEA5-ECF9A959F8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8" name="Groep 67">
                <a:extLst>
                  <a:ext uri="{FF2B5EF4-FFF2-40B4-BE49-F238E27FC236}">
                    <a16:creationId xmlns:a16="http://schemas.microsoft.com/office/drawing/2014/main" id="{DDDB638F-ED5E-414D-9DC7-FC91D580199F}"/>
                  </a:ext>
                </a:extLst>
              </p:cNvPr>
              <p:cNvGrpSpPr/>
              <p:nvPr userDrawn="1"/>
            </p:nvGrpSpPr>
            <p:grpSpPr>
              <a:xfrm>
                <a:off x="-2403869" y="3460544"/>
                <a:ext cx="155951" cy="131922"/>
                <a:chOff x="12968836" y="3354170"/>
                <a:chExt cx="404806" cy="342433"/>
              </a:xfrm>
            </p:grpSpPr>
            <p:sp>
              <p:nvSpPr>
                <p:cNvPr id="81" name="Rechthoek: afgeronde hoeken 80">
                  <a:extLst>
                    <a:ext uri="{FF2B5EF4-FFF2-40B4-BE49-F238E27FC236}">
                      <a16:creationId xmlns:a16="http://schemas.microsoft.com/office/drawing/2014/main" id="{A193FD75-14A7-41EE-AC50-420A5DD5683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2" name="Rechthoek 81">
                  <a:extLst>
                    <a:ext uri="{FF2B5EF4-FFF2-40B4-BE49-F238E27FC236}">
                      <a16:creationId xmlns:a16="http://schemas.microsoft.com/office/drawing/2014/main" id="{9EE7C2BD-9176-4EBC-A9AF-9B8CC41C2E1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3" name="Rechthoek 82">
                  <a:extLst>
                    <a:ext uri="{FF2B5EF4-FFF2-40B4-BE49-F238E27FC236}">
                      <a16:creationId xmlns:a16="http://schemas.microsoft.com/office/drawing/2014/main" id="{40CD900D-5506-4B06-95DF-54C9F590F0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4" name="Rechthoek 83">
                  <a:extLst>
                    <a:ext uri="{FF2B5EF4-FFF2-40B4-BE49-F238E27FC236}">
                      <a16:creationId xmlns:a16="http://schemas.microsoft.com/office/drawing/2014/main" id="{3E6F399A-6BE1-4557-94D1-29D3456F329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5" name="Rechthoek 84">
                  <a:extLst>
                    <a:ext uri="{FF2B5EF4-FFF2-40B4-BE49-F238E27FC236}">
                      <a16:creationId xmlns:a16="http://schemas.microsoft.com/office/drawing/2014/main" id="{57D64309-7C23-4092-87C7-91FAEBE0092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6" name="Rechthoek 85">
                  <a:extLst>
                    <a:ext uri="{FF2B5EF4-FFF2-40B4-BE49-F238E27FC236}">
                      <a16:creationId xmlns:a16="http://schemas.microsoft.com/office/drawing/2014/main" id="{E7079475-FA54-4C96-88CF-6AC69EA14D3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9" name="Groep 68">
                <a:extLst>
                  <a:ext uri="{FF2B5EF4-FFF2-40B4-BE49-F238E27FC236}">
                    <a16:creationId xmlns:a16="http://schemas.microsoft.com/office/drawing/2014/main" id="{FDE58D03-C38E-4CC2-8E95-85A773F0D7EB}"/>
                  </a:ext>
                </a:extLst>
              </p:cNvPr>
              <p:cNvGrpSpPr/>
              <p:nvPr userDrawn="1"/>
            </p:nvGrpSpPr>
            <p:grpSpPr>
              <a:xfrm>
                <a:off x="-2423424" y="3690208"/>
                <a:ext cx="166739" cy="218963"/>
                <a:chOff x="12940828" y="3950597"/>
                <a:chExt cx="432813" cy="568367"/>
              </a:xfrm>
            </p:grpSpPr>
            <p:grpSp>
              <p:nvGrpSpPr>
                <p:cNvPr id="73" name="Groep 72">
                  <a:extLst>
                    <a:ext uri="{FF2B5EF4-FFF2-40B4-BE49-F238E27FC236}">
                      <a16:creationId xmlns:a16="http://schemas.microsoft.com/office/drawing/2014/main" id="{52F381B0-3840-4E8B-8D25-1E7A7AB06461}"/>
                    </a:ext>
                  </a:extLst>
                </p:cNvPr>
                <p:cNvGrpSpPr/>
                <p:nvPr userDrawn="1"/>
              </p:nvGrpSpPr>
              <p:grpSpPr>
                <a:xfrm>
                  <a:off x="13000382" y="4006891"/>
                  <a:ext cx="373259" cy="315747"/>
                  <a:chOff x="12968836" y="3354170"/>
                  <a:chExt cx="404806" cy="342433"/>
                </a:xfrm>
              </p:grpSpPr>
              <p:sp>
                <p:nvSpPr>
                  <p:cNvPr id="75" name="Rechthoek: afgeronde hoeken 74">
                    <a:extLst>
                      <a:ext uri="{FF2B5EF4-FFF2-40B4-BE49-F238E27FC236}">
                        <a16:creationId xmlns:a16="http://schemas.microsoft.com/office/drawing/2014/main" id="{728859C0-9B8F-44AF-8FD7-BFC9ACE725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B8BE133-B33A-4969-A040-9CD2DAA2A6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606D30F9-F49C-44C6-B71E-1A9CC88123D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4089193-B95B-4BC3-804B-BD758249377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9655C51-9C42-4522-9A2B-B5B0CC0D5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2E101CDF-F740-485D-9A06-F59E17A1E11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74" name="Boog 73">
                  <a:extLst>
                    <a:ext uri="{FF2B5EF4-FFF2-40B4-BE49-F238E27FC236}">
                      <a16:creationId xmlns:a16="http://schemas.microsoft.com/office/drawing/2014/main" id="{52977D05-283A-487B-A3F9-DE678B4005B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70" name="Tekstvak 69">
                <a:extLst>
                  <a:ext uri="{FF2B5EF4-FFF2-40B4-BE49-F238E27FC236}">
                    <a16:creationId xmlns:a16="http://schemas.microsoft.com/office/drawing/2014/main" id="{7A06B4A2-8F66-439A-A799-CAAB5EE9F2D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71" name="Tekstvak 70">
                <a:extLst>
                  <a:ext uri="{FF2B5EF4-FFF2-40B4-BE49-F238E27FC236}">
                    <a16:creationId xmlns:a16="http://schemas.microsoft.com/office/drawing/2014/main" id="{A4A83FEE-9BA9-40B3-992C-10559C3599C4}"/>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72" name="Vrije vorm: vorm 71">
                <a:extLst>
                  <a:ext uri="{FF2B5EF4-FFF2-40B4-BE49-F238E27FC236}">
                    <a16:creationId xmlns:a16="http://schemas.microsoft.com/office/drawing/2014/main" id="{0B070651-D882-4855-B7EE-FE06D3EB840A}"/>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3CFC3BEB-6D04-4B64-B207-B81AC905ADC6}"/>
                </a:ext>
              </a:extLst>
            </p:cNvPr>
            <p:cNvGrpSpPr/>
            <p:nvPr userDrawn="1"/>
          </p:nvGrpSpPr>
          <p:grpSpPr>
            <a:xfrm>
              <a:off x="12377595" y="6063404"/>
              <a:ext cx="3693386" cy="959696"/>
              <a:chOff x="-3786437" y="6163468"/>
              <a:chExt cx="3693386" cy="959696"/>
            </a:xfrm>
          </p:grpSpPr>
          <p:sp>
            <p:nvSpPr>
              <p:cNvPr id="56" name="Rechthoek 55">
                <a:extLst>
                  <a:ext uri="{FF2B5EF4-FFF2-40B4-BE49-F238E27FC236}">
                    <a16:creationId xmlns:a16="http://schemas.microsoft.com/office/drawing/2014/main" id="{D363FFDB-54DD-4EF1-B3D0-B6F2614DF33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7" name="ICOON_info">
                <a:extLst>
                  <a:ext uri="{FF2B5EF4-FFF2-40B4-BE49-F238E27FC236}">
                    <a16:creationId xmlns:a16="http://schemas.microsoft.com/office/drawing/2014/main" id="{7DD842D1-96A3-4EAD-BE75-60C8E6E16706}"/>
                  </a:ext>
                </a:extLst>
              </p:cNvPr>
              <p:cNvGrpSpPr/>
              <p:nvPr userDrawn="1"/>
            </p:nvGrpSpPr>
            <p:grpSpPr>
              <a:xfrm>
                <a:off x="-376736" y="6163468"/>
                <a:ext cx="283685" cy="283685"/>
                <a:chOff x="-510741" y="5913713"/>
                <a:chExt cx="267555" cy="267555"/>
              </a:xfrm>
            </p:grpSpPr>
            <p:sp>
              <p:nvSpPr>
                <p:cNvPr id="64" name="Ovaal 63">
                  <a:extLst>
                    <a:ext uri="{FF2B5EF4-FFF2-40B4-BE49-F238E27FC236}">
                      <a16:creationId xmlns:a16="http://schemas.microsoft.com/office/drawing/2014/main" id="{B7B72369-1EDD-4A2E-A248-4B4A8AB521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5" name="Graphic 163" descr="Informatie">
                  <a:extLst>
                    <a:ext uri="{FF2B5EF4-FFF2-40B4-BE49-F238E27FC236}">
                      <a16:creationId xmlns:a16="http://schemas.microsoft.com/office/drawing/2014/main" id="{436327FA-5F1C-408D-BDCF-A576CB9A140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8" name="Groep 57">
                <a:extLst>
                  <a:ext uri="{FF2B5EF4-FFF2-40B4-BE49-F238E27FC236}">
                    <a16:creationId xmlns:a16="http://schemas.microsoft.com/office/drawing/2014/main" id="{6D45D604-3F57-484D-B6DB-7F30BFDEF5F5}"/>
                  </a:ext>
                </a:extLst>
              </p:cNvPr>
              <p:cNvGrpSpPr/>
              <p:nvPr userDrawn="1"/>
            </p:nvGrpSpPr>
            <p:grpSpPr>
              <a:xfrm>
                <a:off x="-938434" y="6420818"/>
                <a:ext cx="627798" cy="576693"/>
                <a:chOff x="-938434" y="4570310"/>
                <a:chExt cx="627798" cy="576693"/>
              </a:xfrm>
            </p:grpSpPr>
            <p:grpSp>
              <p:nvGrpSpPr>
                <p:cNvPr id="59" name="Inspireren">
                  <a:extLst>
                    <a:ext uri="{FF2B5EF4-FFF2-40B4-BE49-F238E27FC236}">
                      <a16:creationId xmlns:a16="http://schemas.microsoft.com/office/drawing/2014/main" id="{11297951-CE3F-4784-90D1-75848C6D2B0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61" name="Freeform 12">
                    <a:extLst>
                      <a:ext uri="{FF2B5EF4-FFF2-40B4-BE49-F238E27FC236}">
                        <a16:creationId xmlns:a16="http://schemas.microsoft.com/office/drawing/2014/main" id="{D890CFF5-5FB3-475D-B38F-177A9AAE7D73}"/>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2" name="Freeform 13">
                    <a:extLst>
                      <a:ext uri="{FF2B5EF4-FFF2-40B4-BE49-F238E27FC236}">
                        <a16:creationId xmlns:a16="http://schemas.microsoft.com/office/drawing/2014/main" id="{8D073D70-3194-4319-9303-8941E183C74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3" name="Freeform 14">
                    <a:extLst>
                      <a:ext uri="{FF2B5EF4-FFF2-40B4-BE49-F238E27FC236}">
                        <a16:creationId xmlns:a16="http://schemas.microsoft.com/office/drawing/2014/main" id="{CC79F592-0400-47AB-9409-7E5B6702458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60" name="Tekstvak 59">
                  <a:extLst>
                    <a:ext uri="{FF2B5EF4-FFF2-40B4-BE49-F238E27FC236}">
                      <a16:creationId xmlns:a16="http://schemas.microsoft.com/office/drawing/2014/main" id="{E333CC64-89BA-4A7D-85D4-7B84317B090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9" name="Groep 28">
              <a:extLst>
                <a:ext uri="{FF2B5EF4-FFF2-40B4-BE49-F238E27FC236}">
                  <a16:creationId xmlns:a16="http://schemas.microsoft.com/office/drawing/2014/main" id="{8A2EB3BD-B342-49D4-A6B8-A71E0166B050}"/>
                </a:ext>
              </a:extLst>
            </p:cNvPr>
            <p:cNvGrpSpPr/>
            <p:nvPr userDrawn="1"/>
          </p:nvGrpSpPr>
          <p:grpSpPr>
            <a:xfrm>
              <a:off x="12796313" y="1561608"/>
              <a:ext cx="791775" cy="406485"/>
              <a:chOff x="-3565087" y="1409294"/>
              <a:chExt cx="627469" cy="322133"/>
            </a:xfrm>
          </p:grpSpPr>
          <p:grpSp>
            <p:nvGrpSpPr>
              <p:cNvPr id="50" name="Groep 49">
                <a:extLst>
                  <a:ext uri="{FF2B5EF4-FFF2-40B4-BE49-F238E27FC236}">
                    <a16:creationId xmlns:a16="http://schemas.microsoft.com/office/drawing/2014/main" id="{EB163A03-D0FB-4ED3-8AE2-E5D29C184201}"/>
                  </a:ext>
                </a:extLst>
              </p:cNvPr>
              <p:cNvGrpSpPr/>
              <p:nvPr userDrawn="1"/>
            </p:nvGrpSpPr>
            <p:grpSpPr>
              <a:xfrm>
                <a:off x="-3364916" y="1409294"/>
                <a:ext cx="225195" cy="195499"/>
                <a:chOff x="10307162" y="1361199"/>
                <a:chExt cx="2200275" cy="1914525"/>
              </a:xfrm>
            </p:grpSpPr>
            <p:sp>
              <p:nvSpPr>
                <p:cNvPr id="52" name="Vrije vorm: vorm 51">
                  <a:extLst>
                    <a:ext uri="{FF2B5EF4-FFF2-40B4-BE49-F238E27FC236}">
                      <a16:creationId xmlns:a16="http://schemas.microsoft.com/office/drawing/2014/main" id="{47540457-3819-469D-BB28-D97AF4EA94F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53" name="Groep 52">
                  <a:extLst>
                    <a:ext uri="{FF2B5EF4-FFF2-40B4-BE49-F238E27FC236}">
                      <a16:creationId xmlns:a16="http://schemas.microsoft.com/office/drawing/2014/main" id="{36131598-E9A3-4B7F-8C40-935D72B6818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54" name="Vrije vorm: vorm 53">
                    <a:extLst>
                      <a:ext uri="{FF2B5EF4-FFF2-40B4-BE49-F238E27FC236}">
                        <a16:creationId xmlns:a16="http://schemas.microsoft.com/office/drawing/2014/main" id="{58EB82B6-A028-4063-90CD-5DD437C6115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5" name="Vrije vorm: vorm 54">
                    <a:extLst>
                      <a:ext uri="{FF2B5EF4-FFF2-40B4-BE49-F238E27FC236}">
                        <a16:creationId xmlns:a16="http://schemas.microsoft.com/office/drawing/2014/main" id="{95947176-829B-4380-9ACD-81C010D9C209}"/>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51" name="Tekstvak 50">
                <a:extLst>
                  <a:ext uri="{FF2B5EF4-FFF2-40B4-BE49-F238E27FC236}">
                    <a16:creationId xmlns:a16="http://schemas.microsoft.com/office/drawing/2014/main" id="{99BFCA7D-7B10-43AB-BD8D-3026E0645879}"/>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30" name="Groep 29">
              <a:extLst>
                <a:ext uri="{FF2B5EF4-FFF2-40B4-BE49-F238E27FC236}">
                  <a16:creationId xmlns:a16="http://schemas.microsoft.com/office/drawing/2014/main" id="{26C2B5C7-AA30-4E72-9F70-91C6E48ADD0A}"/>
                </a:ext>
              </a:extLst>
            </p:cNvPr>
            <p:cNvGrpSpPr/>
            <p:nvPr userDrawn="1"/>
          </p:nvGrpSpPr>
          <p:grpSpPr>
            <a:xfrm>
              <a:off x="12809465" y="5500987"/>
              <a:ext cx="514284" cy="506545"/>
              <a:chOff x="12617641" y="3403239"/>
              <a:chExt cx="752963" cy="741634"/>
            </a:xfrm>
          </p:grpSpPr>
          <p:grpSp>
            <p:nvGrpSpPr>
              <p:cNvPr id="34" name="Groep 33">
                <a:extLst>
                  <a:ext uri="{FF2B5EF4-FFF2-40B4-BE49-F238E27FC236}">
                    <a16:creationId xmlns:a16="http://schemas.microsoft.com/office/drawing/2014/main" id="{D1FBDF0B-E840-455B-8641-F6B5B44FF97F}"/>
                  </a:ext>
                </a:extLst>
              </p:cNvPr>
              <p:cNvGrpSpPr/>
              <p:nvPr userDrawn="1"/>
            </p:nvGrpSpPr>
            <p:grpSpPr>
              <a:xfrm>
                <a:off x="12771530" y="3403239"/>
                <a:ext cx="467176" cy="448491"/>
                <a:chOff x="12782157" y="3403239"/>
                <a:chExt cx="467176" cy="448491"/>
              </a:xfrm>
            </p:grpSpPr>
            <p:grpSp>
              <p:nvGrpSpPr>
                <p:cNvPr id="37" name="Groep 36">
                  <a:extLst>
                    <a:ext uri="{FF2B5EF4-FFF2-40B4-BE49-F238E27FC236}">
                      <a16:creationId xmlns:a16="http://schemas.microsoft.com/office/drawing/2014/main" id="{46A41803-9F3D-4084-8DB5-772C5A152E01}"/>
                    </a:ext>
                  </a:extLst>
                </p:cNvPr>
                <p:cNvGrpSpPr/>
                <p:nvPr userDrawn="1"/>
              </p:nvGrpSpPr>
              <p:grpSpPr>
                <a:xfrm>
                  <a:off x="12782157" y="3403239"/>
                  <a:ext cx="412976" cy="396132"/>
                  <a:chOff x="13554906" y="3320109"/>
                  <a:chExt cx="443917" cy="425811"/>
                </a:xfrm>
              </p:grpSpPr>
              <p:grpSp>
                <p:nvGrpSpPr>
                  <p:cNvPr id="44" name="Groep 43">
                    <a:extLst>
                      <a:ext uri="{FF2B5EF4-FFF2-40B4-BE49-F238E27FC236}">
                        <a16:creationId xmlns:a16="http://schemas.microsoft.com/office/drawing/2014/main" id="{FE0119CD-03A2-4CA2-8EEA-60E57A370B20}"/>
                      </a:ext>
                    </a:extLst>
                  </p:cNvPr>
                  <p:cNvGrpSpPr/>
                  <p:nvPr userDrawn="1"/>
                </p:nvGrpSpPr>
                <p:grpSpPr>
                  <a:xfrm>
                    <a:off x="13554906" y="3320109"/>
                    <a:ext cx="443917" cy="425811"/>
                    <a:chOff x="12909684" y="1276143"/>
                    <a:chExt cx="443917" cy="425811"/>
                  </a:xfrm>
                </p:grpSpPr>
                <p:sp>
                  <p:nvSpPr>
                    <p:cNvPr id="47" name="Rechthoek 46">
                      <a:extLst>
                        <a:ext uri="{FF2B5EF4-FFF2-40B4-BE49-F238E27FC236}">
                          <a16:creationId xmlns:a16="http://schemas.microsoft.com/office/drawing/2014/main" id="{5142CBC3-64DF-4469-8A95-28999652890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4F92E13-F337-4027-B7D0-5D0F9FC1259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Ovaal 48">
                      <a:extLst>
                        <a:ext uri="{FF2B5EF4-FFF2-40B4-BE49-F238E27FC236}">
                          <a16:creationId xmlns:a16="http://schemas.microsoft.com/office/drawing/2014/main" id="{5F5349F7-823A-4E10-9066-890E93E9926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5" name="Afbeelding 44">
                    <a:extLst>
                      <a:ext uri="{FF2B5EF4-FFF2-40B4-BE49-F238E27FC236}">
                        <a16:creationId xmlns:a16="http://schemas.microsoft.com/office/drawing/2014/main" id="{71D62BD8-0557-4BBC-9749-3272218B7D9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6" name="Afbeelding 45">
                    <a:extLst>
                      <a:ext uri="{FF2B5EF4-FFF2-40B4-BE49-F238E27FC236}">
                        <a16:creationId xmlns:a16="http://schemas.microsoft.com/office/drawing/2014/main" id="{D8F73AD1-B1F6-4A8C-BE0E-7707F06F20C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8" name="Groep 37">
                  <a:extLst>
                    <a:ext uri="{FF2B5EF4-FFF2-40B4-BE49-F238E27FC236}">
                      <a16:creationId xmlns:a16="http://schemas.microsoft.com/office/drawing/2014/main" id="{85F49093-6A79-467C-A13E-1136E52B0EC4}"/>
                    </a:ext>
                  </a:extLst>
                </p:cNvPr>
                <p:cNvGrpSpPr/>
                <p:nvPr userDrawn="1"/>
              </p:nvGrpSpPr>
              <p:grpSpPr>
                <a:xfrm>
                  <a:off x="13103513" y="3705268"/>
                  <a:ext cx="145820" cy="146462"/>
                  <a:chOff x="13096169" y="3602278"/>
                  <a:chExt cx="145820" cy="146462"/>
                </a:xfrm>
              </p:grpSpPr>
              <p:sp>
                <p:nvSpPr>
                  <p:cNvPr id="42" name="Rechthoek 41">
                    <a:extLst>
                      <a:ext uri="{FF2B5EF4-FFF2-40B4-BE49-F238E27FC236}">
                        <a16:creationId xmlns:a16="http://schemas.microsoft.com/office/drawing/2014/main" id="{CCF7BA97-686C-4DD3-8E90-63E7A5614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ABE62B7D-F1A9-407E-BA16-5EDEABFF904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CB83E94B-201F-4043-A7BD-482868583753}"/>
                    </a:ext>
                  </a:extLst>
                </p:cNvPr>
                <p:cNvGrpSpPr/>
                <p:nvPr userDrawn="1"/>
              </p:nvGrpSpPr>
              <p:grpSpPr>
                <a:xfrm rot="10800000">
                  <a:off x="13061402" y="3665637"/>
                  <a:ext cx="145820" cy="146462"/>
                  <a:chOff x="13096169" y="3602278"/>
                  <a:chExt cx="145820" cy="146462"/>
                </a:xfrm>
              </p:grpSpPr>
              <p:sp>
                <p:nvSpPr>
                  <p:cNvPr id="40" name="Rechthoek 39">
                    <a:extLst>
                      <a:ext uri="{FF2B5EF4-FFF2-40B4-BE49-F238E27FC236}">
                        <a16:creationId xmlns:a16="http://schemas.microsoft.com/office/drawing/2014/main" id="{4414539C-0736-4C6D-A98D-B50A8E0D87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25FF9816-F97C-4ACE-B12A-9DB4B892D02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5" name="Rechthoek 34">
                <a:extLst>
                  <a:ext uri="{FF2B5EF4-FFF2-40B4-BE49-F238E27FC236}">
                    <a16:creationId xmlns:a16="http://schemas.microsoft.com/office/drawing/2014/main" id="{9A496F86-2FD4-48DD-BC2D-169CC5AD6C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6" name="Gelijkbenige driehoek 35">
                <a:extLst>
                  <a:ext uri="{FF2B5EF4-FFF2-40B4-BE49-F238E27FC236}">
                    <a16:creationId xmlns:a16="http://schemas.microsoft.com/office/drawing/2014/main" id="{0BEB06AA-C983-4B3E-83D4-9B489C65573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31" name="Ovaal 30">
              <a:extLst>
                <a:ext uri="{FF2B5EF4-FFF2-40B4-BE49-F238E27FC236}">
                  <a16:creationId xmlns:a16="http://schemas.microsoft.com/office/drawing/2014/main" id="{005A0146-90D2-46E2-A840-6EF6984D1084}"/>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32" name="Rechthoek 31">
              <a:extLst>
                <a:ext uri="{FF2B5EF4-FFF2-40B4-BE49-F238E27FC236}">
                  <a16:creationId xmlns:a16="http://schemas.microsoft.com/office/drawing/2014/main" id="{92E4104A-236E-40EF-AB87-D3B6BA34C71E}"/>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33" name="Rechthoek 32">
              <a:extLst>
                <a:ext uri="{FF2B5EF4-FFF2-40B4-BE49-F238E27FC236}">
                  <a16:creationId xmlns:a16="http://schemas.microsoft.com/office/drawing/2014/main" id="{4A951F93-F0E6-4312-AB93-27D3D82CB540}"/>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26" name="Tijdelijke aanduiding voor afbeelding 25">
            <a:extLst>
              <a:ext uri="{FF2B5EF4-FFF2-40B4-BE49-F238E27FC236}">
                <a16:creationId xmlns:a16="http://schemas.microsoft.com/office/drawing/2014/main" id="{9066ED4A-0165-46F5-987D-21C25B742B7B}"/>
              </a:ext>
            </a:extLst>
          </p:cNvPr>
          <p:cNvSpPr>
            <a:spLocks noGrp="1"/>
          </p:cNvSpPr>
          <p:nvPr userDrawn="1">
            <p:ph type="pic" sz="quarter" idx="17" hasCustomPrompt="1"/>
          </p:nvPr>
        </p:nvSpPr>
        <p:spPr>
          <a:xfrm>
            <a:off x="0" y="0"/>
            <a:ext cx="13023648" cy="6858000"/>
          </a:xfrm>
          <a:custGeom>
            <a:avLst/>
            <a:gdLst>
              <a:gd name="connsiteX0" fmla="*/ 0 w 13023648"/>
              <a:gd name="connsiteY0" fmla="*/ 0 h 6858000"/>
              <a:gd name="connsiteX1" fmla="*/ 12191999 w 13023648"/>
              <a:gd name="connsiteY1" fmla="*/ 0 h 6858000"/>
              <a:gd name="connsiteX2" fmla="*/ 12191999 w 13023648"/>
              <a:gd name="connsiteY2" fmla="*/ 5232201 h 6858000"/>
              <a:gd name="connsiteX3" fmla="*/ 12752185 w 13023648"/>
              <a:gd name="connsiteY3" fmla="*/ 5232201 h 6858000"/>
              <a:gd name="connsiteX4" fmla="*/ 13023648 w 13023648"/>
              <a:gd name="connsiteY4" fmla="*/ 5503664 h 6858000"/>
              <a:gd name="connsiteX5" fmla="*/ 13023647 w 13023648"/>
              <a:gd name="connsiteY5" fmla="*/ 5503664 h 6858000"/>
              <a:gd name="connsiteX6" fmla="*/ 12752184 w 13023648"/>
              <a:gd name="connsiteY6" fmla="*/ 5775127 h 6858000"/>
              <a:gd name="connsiteX7" fmla="*/ 12191999 w 13023648"/>
              <a:gd name="connsiteY7" fmla="*/ 5775127 h 6858000"/>
              <a:gd name="connsiteX8" fmla="*/ 12191999 w 13023648"/>
              <a:gd name="connsiteY8" fmla="*/ 6858000 h 6858000"/>
              <a:gd name="connsiteX9" fmla="*/ 0 w 13023648"/>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23648" h="6858000">
                <a:moveTo>
                  <a:pt x="0" y="0"/>
                </a:moveTo>
                <a:lnTo>
                  <a:pt x="12191999" y="0"/>
                </a:lnTo>
                <a:lnTo>
                  <a:pt x="12191999" y="5232201"/>
                </a:lnTo>
                <a:lnTo>
                  <a:pt x="12752185" y="5232201"/>
                </a:lnTo>
                <a:cubicBezTo>
                  <a:pt x="12902110" y="5232201"/>
                  <a:pt x="13023648" y="5353739"/>
                  <a:pt x="13023648" y="5503664"/>
                </a:cubicBezTo>
                <a:lnTo>
                  <a:pt x="13023647" y="5503664"/>
                </a:lnTo>
                <a:cubicBezTo>
                  <a:pt x="13023647" y="5653589"/>
                  <a:pt x="12902109" y="5775127"/>
                  <a:pt x="12752184" y="5775127"/>
                </a:cubicBezTo>
                <a:lnTo>
                  <a:pt x="12191999" y="5775127"/>
                </a:lnTo>
                <a:lnTo>
                  <a:pt x="12191999" y="6858000"/>
                </a:lnTo>
                <a:lnTo>
                  <a:pt x="0" y="6858000"/>
                </a:lnTo>
                <a:close/>
              </a:path>
            </a:pathLst>
          </a:custGeom>
          <a:solidFill>
            <a:schemeClr val="bg1">
              <a:lumMod val="9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a:t>Klik op onderstaand icon</a:t>
            </a:r>
            <a:br>
              <a:rPr lang="nl-NL"/>
            </a:br>
            <a:r>
              <a:rPr lang="nl-NL"/>
              <a:t>om een afbeelding in te voegen</a:t>
            </a:r>
            <a:endParaRPr lang="nl-NL" dirty="0"/>
          </a:p>
        </p:txBody>
      </p:sp>
      <p:sp>
        <p:nvSpPr>
          <p:cNvPr id="24" name="Tijdelijke aanduiding voor afbeelding 23">
            <a:extLst>
              <a:ext uri="{FF2B5EF4-FFF2-40B4-BE49-F238E27FC236}">
                <a16:creationId xmlns:a16="http://schemas.microsoft.com/office/drawing/2014/main" id="{184ADAAC-C3A5-4304-92CD-C6685E4843DF}"/>
              </a:ext>
            </a:extLst>
          </p:cNvPr>
          <p:cNvSpPr>
            <a:spLocks noGrp="1"/>
          </p:cNvSpPr>
          <p:nvPr userDrawn="1">
            <p:ph type="pic" sz="quarter" idx="16" hasCustomPrompt="1"/>
          </p:nvPr>
        </p:nvSpPr>
        <p:spPr>
          <a:xfrm>
            <a:off x="1" y="0"/>
            <a:ext cx="12752185" cy="6858000"/>
          </a:xfrm>
          <a:custGeom>
            <a:avLst/>
            <a:gdLst>
              <a:gd name="connsiteX0" fmla="*/ 0 w 12752185"/>
              <a:gd name="connsiteY0" fmla="*/ 0 h 6858000"/>
              <a:gd name="connsiteX1" fmla="*/ 12191999 w 12752185"/>
              <a:gd name="connsiteY1" fmla="*/ 0 h 6858000"/>
              <a:gd name="connsiteX2" fmla="*/ 12191999 w 12752185"/>
              <a:gd name="connsiteY2" fmla="*/ 5759450 h 6858000"/>
              <a:gd name="connsiteX3" fmla="*/ 12477547 w 12752185"/>
              <a:gd name="connsiteY3" fmla="*/ 5759450 h 6858000"/>
              <a:gd name="connsiteX4" fmla="*/ 12752185 w 12752185"/>
              <a:gd name="connsiteY4" fmla="*/ 6034088 h 6858000"/>
              <a:gd name="connsiteX5" fmla="*/ 12752184 w 12752185"/>
              <a:gd name="connsiteY5" fmla="*/ 6034088 h 6858000"/>
              <a:gd name="connsiteX6" fmla="*/ 12477546 w 12752185"/>
              <a:gd name="connsiteY6" fmla="*/ 6308726 h 6858000"/>
              <a:gd name="connsiteX7" fmla="*/ 12192004 w 12752185"/>
              <a:gd name="connsiteY7" fmla="*/ 6308726 h 6858000"/>
              <a:gd name="connsiteX8" fmla="*/ 12191999 w 12752185"/>
              <a:gd name="connsiteY8" fmla="*/ 6308726 h 6858000"/>
              <a:gd name="connsiteX9" fmla="*/ 12191999 w 12752185"/>
              <a:gd name="connsiteY9" fmla="*/ 6858000 h 6858000"/>
              <a:gd name="connsiteX10" fmla="*/ 0 w 12752185"/>
              <a:gd name="connsiteY1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2185" h="6858000">
                <a:moveTo>
                  <a:pt x="0" y="0"/>
                </a:moveTo>
                <a:lnTo>
                  <a:pt x="12191999" y="0"/>
                </a:lnTo>
                <a:lnTo>
                  <a:pt x="12191999" y="5759450"/>
                </a:lnTo>
                <a:lnTo>
                  <a:pt x="12477547" y="5759450"/>
                </a:lnTo>
                <a:cubicBezTo>
                  <a:pt x="12629225" y="5759450"/>
                  <a:pt x="12752185" y="5882410"/>
                  <a:pt x="12752185" y="6034088"/>
                </a:cubicBezTo>
                <a:lnTo>
                  <a:pt x="12752184" y="6034088"/>
                </a:lnTo>
                <a:cubicBezTo>
                  <a:pt x="12752184" y="6185766"/>
                  <a:pt x="12629224" y="6308726"/>
                  <a:pt x="12477546" y="6308726"/>
                </a:cubicBezTo>
                <a:lnTo>
                  <a:pt x="12192004" y="6308726"/>
                </a:lnTo>
                <a:lnTo>
                  <a:pt x="12191999" y="6308726"/>
                </a:lnTo>
                <a:lnTo>
                  <a:pt x="12191999" y="6858000"/>
                </a:lnTo>
                <a:lnTo>
                  <a:pt x="0" y="6858000"/>
                </a:lnTo>
                <a:close/>
              </a:path>
            </a:pathLst>
          </a:custGeom>
          <a:solidFill>
            <a:schemeClr val="bg1">
              <a:lumMod val="8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Klik op onderstaand icon</a:t>
            </a:r>
            <a:br>
              <a:rPr lang="nl-NL" dirty="0"/>
            </a:br>
            <a:r>
              <a:rPr lang="nl-NL" dirty="0"/>
              <a:t>om een afbeelding in te voegen</a:t>
            </a:r>
          </a:p>
        </p:txBody>
      </p:sp>
      <p:sp>
        <p:nvSpPr>
          <p:cNvPr id="14" name="Tijdelijke aanduiding voor afbeelding 13">
            <a:extLst>
              <a:ext uri="{FF2B5EF4-FFF2-40B4-BE49-F238E27FC236}">
                <a16:creationId xmlns:a16="http://schemas.microsoft.com/office/drawing/2014/main" id="{6CD4DFED-7561-4B86-98D4-CB0CDF44DEAD}"/>
              </a:ext>
            </a:extLst>
          </p:cNvPr>
          <p:cNvSpPr>
            <a:spLocks noGrp="1"/>
          </p:cNvSpPr>
          <p:nvPr userDrawn="1">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lIns="6660000" rIns="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9" name="Tijdelijke aanduiding voor tekst 88">
            <a:extLst>
              <a:ext uri="{FF2B5EF4-FFF2-40B4-BE49-F238E27FC236}">
                <a16:creationId xmlns:a16="http://schemas.microsoft.com/office/drawing/2014/main" id="{95DEA765-403B-453B-8D53-8E796E459C2D}"/>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[1x]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19138"/>
            <a:ext cx="3103506" cy="709102"/>
          </a:xfrm>
        </p:spPr>
        <p:txBody>
          <a:bodyPr/>
          <a:lstStyle>
            <a:lvl1pPr>
              <a:defRPr>
                <a:solidFill>
                  <a:schemeClr val="bg1"/>
                </a:solidFill>
              </a:defRPr>
            </a:lvl1pPr>
          </a:lstStyle>
          <a:p>
            <a:r>
              <a:rPr lang="nl-NL"/>
              <a:t>Naam </a:t>
            </a:r>
            <a:br>
              <a:rPr lang="nl-NL"/>
            </a:br>
            <a:r>
              <a:rPr lang="nl-NL"/>
              <a:t>+ achternaam</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30A935EB-8DE5-48E7-B3C4-0E30D0C52438}"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2" name="tekst">
            <a:extLst>
              <a:ext uri="{FF2B5EF4-FFF2-40B4-BE49-F238E27FC236}">
                <a16:creationId xmlns:a16="http://schemas.microsoft.com/office/drawing/2014/main" id="{35F51B26-035B-45D4-9E4C-150A9963C189}"/>
              </a:ext>
            </a:extLst>
          </p:cNvPr>
          <p:cNvSpPr>
            <a:spLocks noGrp="1"/>
          </p:cNvSpPr>
          <p:nvPr userDrawn="1">
            <p:ph type="body" sz="quarter" idx="13" hasCustomPrompt="1"/>
          </p:nvPr>
        </p:nvSpPr>
        <p:spPr>
          <a:xfrm>
            <a:off x="547689" y="1593341"/>
            <a:ext cx="3099959" cy="557466"/>
          </a:xfrm>
        </p:spPr>
        <p:txBody>
          <a:bodyPr/>
          <a:lstStyle>
            <a:lvl1pPr marL="0" indent="0">
              <a:lnSpc>
                <a:spcPct val="100000"/>
              </a:lnSpc>
              <a:spcBef>
                <a:spcPts val="0"/>
              </a:spcBef>
              <a:buNone/>
              <a:defRPr sz="2000">
                <a:solidFill>
                  <a:schemeClr val="bg1"/>
                </a:solidFill>
              </a:defRPr>
            </a:lvl1pPr>
            <a:lvl2pPr marL="0" indent="0">
              <a:buNone/>
              <a:defRPr sz="1600" b="0" i="0">
                <a:solidFill>
                  <a:schemeClr val="bg1"/>
                </a:solidFill>
              </a:defRPr>
            </a:lvl2pPr>
            <a:lvl3pPr marL="0" indent="0">
              <a:buFont typeface="Arial" panose="020B0604020202020204" pitchFamily="34" charset="0"/>
              <a:buNone/>
              <a:defRPr sz="1600" b="0" i="0">
                <a:solidFill>
                  <a:schemeClr val="bg1"/>
                </a:solidFill>
              </a:defRPr>
            </a:lvl3pPr>
            <a:lvl4pPr marL="0" indent="0">
              <a:buFont typeface="Arial" panose="020B0604020202020204" pitchFamily="34" charset="0"/>
              <a:buNone/>
              <a:defRPr sz="1600" b="0" i="0">
                <a:solidFill>
                  <a:schemeClr val="bg1"/>
                </a:solidFill>
              </a:defRPr>
            </a:lvl4pPr>
            <a:lvl5pPr marL="0" indent="0">
              <a:buFont typeface="Arial" panose="020B0604020202020204" pitchFamily="34" charset="0"/>
              <a:buNone/>
              <a:defRPr sz="1600" b="0" i="0">
                <a:solidFill>
                  <a:schemeClr val="bg1"/>
                </a:solidFill>
              </a:defRPr>
            </a:lvl5pPr>
            <a:lvl6pPr marL="0" indent="0">
              <a:buFont typeface="Arial" panose="020B0604020202020204" pitchFamily="34" charset="0"/>
              <a:buNone/>
              <a:defRPr sz="1600" b="0" i="0">
                <a:solidFill>
                  <a:schemeClr val="bg1"/>
                </a:solidFill>
              </a:defRPr>
            </a:lvl6pPr>
            <a:lvl7pPr marL="0" indent="0">
              <a:buFont typeface="Arial" panose="020B0604020202020204" pitchFamily="34" charset="0"/>
              <a:buNone/>
              <a:defRPr sz="1600" b="0" i="0">
                <a:solidFill>
                  <a:schemeClr val="bg1"/>
                </a:solidFill>
              </a:defRPr>
            </a:lvl7pPr>
            <a:lvl8pPr marL="0" indent="0">
              <a:buFont typeface="Arial" panose="020B0604020202020204" pitchFamily="34" charset="0"/>
              <a:buNone/>
              <a:defRPr sz="1600" b="0" i="0">
                <a:solidFill>
                  <a:schemeClr val="bg1"/>
                </a:solidFill>
              </a:defRPr>
            </a:lvl8pPr>
            <a:lvl9pPr marL="0" indent="0">
              <a:buFont typeface="Arial" panose="020B0604020202020204" pitchFamily="34" charset="0"/>
              <a:buNone/>
              <a:defRPr sz="1600" b="0" i="0">
                <a:solidFill>
                  <a:schemeClr val="bg1"/>
                </a:solidFill>
              </a:defRPr>
            </a:lvl9pPr>
          </a:lstStyle>
          <a:p>
            <a:pPr lvl="0"/>
            <a:r>
              <a:rPr lang="nl-NL"/>
              <a:t>Functie</a:t>
            </a:r>
            <a:br>
              <a:rPr lang="nl-NL"/>
            </a:br>
            <a:r>
              <a:rPr lang="nl-NL"/>
              <a:t>(max. 2lines)</a:t>
            </a:r>
            <a:endParaRPr lang="nl-NL" dirty="0"/>
          </a:p>
        </p:txBody>
      </p:sp>
      <p:sp>
        <p:nvSpPr>
          <p:cNvPr id="28" name="tekst">
            <a:extLst>
              <a:ext uri="{FF2B5EF4-FFF2-40B4-BE49-F238E27FC236}">
                <a16:creationId xmlns:a16="http://schemas.microsoft.com/office/drawing/2014/main" id="{57BE6FF1-07C5-4879-8583-F614F9ED3A07}"/>
              </a:ext>
            </a:extLst>
          </p:cNvPr>
          <p:cNvSpPr>
            <a:spLocks noGrp="1"/>
          </p:cNvSpPr>
          <p:nvPr userDrawn="1">
            <p:ph type="body" sz="quarter" idx="18" hasCustomPrompt="1"/>
          </p:nvPr>
        </p:nvSpPr>
        <p:spPr>
          <a:xfrm>
            <a:off x="547690" y="2590800"/>
            <a:ext cx="3090804" cy="3717925"/>
          </a:xfrm>
        </p:spPr>
        <p:txBody>
          <a:bodyPr anchor="b" anchorCtr="0"/>
          <a:lstStyle>
            <a:lvl1pPr marL="0" indent="0">
              <a:buNone/>
              <a:defRPr sz="1800" b="0" i="1">
                <a:solidFill>
                  <a:schemeClr val="bg1"/>
                </a:solidFill>
              </a:defRPr>
            </a:lvl1pPr>
            <a:lvl2pPr marL="0" indent="0">
              <a:buNone/>
              <a:defRPr sz="1800" b="1" i="1">
                <a:solidFill>
                  <a:schemeClr val="bg1"/>
                </a:solidFill>
              </a:defRPr>
            </a:lvl2pPr>
            <a:lvl3pPr marL="0" indent="0">
              <a:buFont typeface="Arial" panose="020B0604020202020204" pitchFamily="34" charset="0"/>
              <a:buNone/>
              <a:defRPr sz="1800" b="1" i="1">
                <a:solidFill>
                  <a:schemeClr val="bg1"/>
                </a:solidFill>
              </a:defRPr>
            </a:lvl3pPr>
            <a:lvl4pPr marL="0" indent="0">
              <a:buFont typeface="Arial" panose="020B0604020202020204" pitchFamily="34" charset="0"/>
              <a:buNone/>
              <a:defRPr sz="1800" b="1" i="1">
                <a:solidFill>
                  <a:schemeClr val="bg1"/>
                </a:solidFill>
              </a:defRPr>
            </a:lvl4pPr>
            <a:lvl5pPr marL="0" indent="0">
              <a:buFont typeface="Arial" panose="020B0604020202020204" pitchFamily="34" charset="0"/>
              <a:buNone/>
              <a:defRPr sz="1800" b="1" i="1">
                <a:solidFill>
                  <a:schemeClr val="bg1"/>
                </a:solidFill>
              </a:defRPr>
            </a:lvl5pPr>
            <a:lvl6pPr marL="0" indent="0">
              <a:buFont typeface="Arial" panose="020B0604020202020204" pitchFamily="34" charset="0"/>
              <a:buNone/>
              <a:defRPr sz="1800" b="1" i="1">
                <a:solidFill>
                  <a:schemeClr val="bg1"/>
                </a:solidFill>
              </a:defRPr>
            </a:lvl6pPr>
            <a:lvl7pPr marL="0" indent="0">
              <a:buFont typeface="Arial" panose="020B0604020202020204" pitchFamily="34" charset="0"/>
              <a:buNone/>
              <a:defRPr sz="1800" b="1" i="1">
                <a:solidFill>
                  <a:schemeClr val="bg1"/>
                </a:solidFill>
              </a:defRPr>
            </a:lvl7pPr>
            <a:lvl8pPr marL="0" indent="0">
              <a:buFont typeface="Arial" panose="020B0604020202020204" pitchFamily="34" charset="0"/>
              <a:buNone/>
              <a:defRPr sz="1800" b="1" i="1">
                <a:solidFill>
                  <a:schemeClr val="bg1"/>
                </a:solidFill>
              </a:defRPr>
            </a:lvl8pPr>
            <a:lvl9pPr marL="0" indent="0">
              <a:buFont typeface="Arial" panose="020B0604020202020204" pitchFamily="34" charset="0"/>
              <a:buNone/>
              <a:defRPr sz="1800" b="1" i="1">
                <a:solidFill>
                  <a:schemeClr val="bg1"/>
                </a:solidFill>
              </a:defRPr>
            </a:lvl9pPr>
          </a:lstStyle>
          <a:p>
            <a:pPr lvl="0"/>
            <a:r>
              <a:rPr lang="nl-NL" dirty="0"/>
              <a:t>“Plaats hier een quote van Erasmus die bij je </a:t>
            </a:r>
            <a:r>
              <a:rPr lang="nl-NL"/>
              <a:t>past”</a:t>
            </a:r>
            <a:endParaRPr lang="nl-NL" dirty="0"/>
          </a:p>
        </p:txBody>
      </p:sp>
    </p:spTree>
    <p:extLst>
      <p:ext uri="{BB962C8B-B14F-4D97-AF65-F5344CB8AC3E}">
        <p14:creationId xmlns:p14="http://schemas.microsoft.com/office/powerpoint/2010/main" val="7791514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3000"/>
                                  </p:stCondLst>
                                  <p:childTnLst>
                                    <p:animEffect transition="out" filter="fade">
                                      <p:cBhvr>
                                        <p:cTn id="6" dur="1000"/>
                                        <p:tgtEl>
                                          <p:spTgt spid="14"/>
                                        </p:tgtEl>
                                      </p:cBhvr>
                                    </p:animEffect>
                                    <p:set>
                                      <p:cBhvr>
                                        <p:cTn id="7" dur="1" fill="hold">
                                          <p:stCondLst>
                                            <p:cond delay="999"/>
                                          </p:stCondLst>
                                        </p:cTn>
                                        <p:tgtEl>
                                          <p:spTgt spid="14"/>
                                        </p:tgtEl>
                                        <p:attrNameLst>
                                          <p:attrName>style.visibility</p:attrName>
                                        </p:attrNameLst>
                                      </p:cBhvr>
                                      <p:to>
                                        <p:strVal val="hidden"/>
                                      </p:to>
                                    </p:set>
                                  </p:childTnLst>
                                </p:cTn>
                              </p:par>
                              <p:par>
                                <p:cTn id="8" presetID="10" presetClass="exit" presetSubtype="0" fill="hold" grpId="0" nodeType="withEffect">
                                  <p:stCondLst>
                                    <p:cond delay="7000"/>
                                  </p:stCondLst>
                                  <p:childTnLst>
                                    <p:animEffect transition="out" filter="fade">
                                      <p:cBhvr>
                                        <p:cTn id="9" dur="1000"/>
                                        <p:tgtEl>
                                          <p:spTgt spid="24"/>
                                        </p:tgtEl>
                                      </p:cBhvr>
                                    </p:animEffect>
                                    <p:set>
                                      <p:cBhvr>
                                        <p:cTn id="10" dur="1" fill="hold">
                                          <p:stCondLst>
                                            <p:cond delay="999"/>
                                          </p:stCondLst>
                                        </p:cTn>
                                        <p:tgtEl>
                                          <p:spTgt spid="24"/>
                                        </p:tgtEl>
                                        <p:attrNameLst>
                                          <p:attrName>style.visibility</p:attrName>
                                        </p:attrNameLst>
                                      </p:cBhvr>
                                      <p:to>
                                        <p:strVal val="hidden"/>
                                      </p:to>
                                    </p:set>
                                  </p:childTnLst>
                                </p:cTn>
                              </p:par>
                              <p:par>
                                <p:cTn id="11" presetID="10" presetClass="entr" presetSubtype="0" fill="hold" grpId="1" nodeType="withEffect">
                                  <p:stCondLst>
                                    <p:cond delay="11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14" grpId="0" animBg="1"/>
      <p:bldP spid="14" grpId="1" animBg="1"/>
    </p:bldLst>
  </p:timing>
  <p:extLst>
    <p:ext uri="{DCECCB84-F9BA-43D5-87BE-67443E8EF086}">
      <p15:sldGuideLst xmlns:p15="http://schemas.microsoft.com/office/powerpoint/2012/main"/>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Beeld">
    <p:spTree>
      <p:nvGrpSpPr>
        <p:cNvPr id="1" name=""/>
        <p:cNvGrpSpPr/>
        <p:nvPr/>
      </p:nvGrpSpPr>
      <p:grpSpPr>
        <a:xfrm>
          <a:off x="0" y="0"/>
          <a:ext cx="0" cy="0"/>
          <a:chOff x="0" y="0"/>
          <a:chExt cx="0" cy="0"/>
        </a:xfrm>
      </p:grpSpPr>
      <p:grpSp>
        <p:nvGrpSpPr>
          <p:cNvPr id="81" name="- INSTRUCTIES">
            <a:extLst>
              <a:ext uri="{FF2B5EF4-FFF2-40B4-BE49-F238E27FC236}">
                <a16:creationId xmlns:a16="http://schemas.microsoft.com/office/drawing/2014/main" id="{66C09110-BCB1-4B35-9746-C1F91ED39611}"/>
              </a:ext>
            </a:extLst>
          </p:cNvPr>
          <p:cNvGrpSpPr/>
          <p:nvPr userDrawn="1"/>
        </p:nvGrpSpPr>
        <p:grpSpPr>
          <a:xfrm>
            <a:off x="12377595" y="-1"/>
            <a:ext cx="3693386" cy="6688475"/>
            <a:chOff x="-3786165" y="-1"/>
            <a:chExt cx="3693386" cy="6688475"/>
          </a:xfrm>
        </p:grpSpPr>
        <p:sp>
          <p:nvSpPr>
            <p:cNvPr id="82" name="Rechthoek 81">
              <a:extLst>
                <a:ext uri="{FF2B5EF4-FFF2-40B4-BE49-F238E27FC236}">
                  <a16:creationId xmlns:a16="http://schemas.microsoft.com/office/drawing/2014/main" id="{CE784DBF-7F7E-4D89-98D6-8F0CF86ADC1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3" name="Ovaal 82">
              <a:extLst>
                <a:ext uri="{FF2B5EF4-FFF2-40B4-BE49-F238E27FC236}">
                  <a16:creationId xmlns:a16="http://schemas.microsoft.com/office/drawing/2014/main" id="{457461AB-088D-45DC-B93A-A41FB949C7D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F455382E-1D1D-487E-BBF2-8BEF16EFC2F6}"/>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5" name="Ovaal 84">
              <a:extLst>
                <a:ext uri="{FF2B5EF4-FFF2-40B4-BE49-F238E27FC236}">
                  <a16:creationId xmlns:a16="http://schemas.microsoft.com/office/drawing/2014/main" id="{B4D33685-8116-4851-81F1-20EDD6277850}"/>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6" name="Rechthoek 85">
              <a:extLst>
                <a:ext uri="{FF2B5EF4-FFF2-40B4-BE49-F238E27FC236}">
                  <a16:creationId xmlns:a16="http://schemas.microsoft.com/office/drawing/2014/main" id="{EFEDF4F2-4681-4370-AC35-2D486054B9B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5250C30E-F5E8-4505-9307-8C49C383BF1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51D3548C-3845-4804-A8A3-634CC4ED5A57}"/>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89" name="Rechthoek 88">
              <a:extLst>
                <a:ext uri="{FF2B5EF4-FFF2-40B4-BE49-F238E27FC236}">
                  <a16:creationId xmlns:a16="http://schemas.microsoft.com/office/drawing/2014/main" id="{D861939D-257B-44D0-AB27-94711DEAA3A4}"/>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0" name="Groep 89">
              <a:extLst>
                <a:ext uri="{FF2B5EF4-FFF2-40B4-BE49-F238E27FC236}">
                  <a16:creationId xmlns:a16="http://schemas.microsoft.com/office/drawing/2014/main" id="{3C075A4F-09EB-48F1-B5A6-81E50B9303C3}"/>
                </a:ext>
              </a:extLst>
            </p:cNvPr>
            <p:cNvGrpSpPr/>
            <p:nvPr userDrawn="1"/>
          </p:nvGrpSpPr>
          <p:grpSpPr>
            <a:xfrm>
              <a:off x="-2485819" y="3479783"/>
              <a:ext cx="1222990" cy="563933"/>
              <a:chOff x="-2485819" y="3399207"/>
              <a:chExt cx="1222990" cy="563933"/>
            </a:xfrm>
          </p:grpSpPr>
          <p:sp>
            <p:nvSpPr>
              <p:cNvPr id="129" name="Rechthoek 128">
                <a:extLst>
                  <a:ext uri="{FF2B5EF4-FFF2-40B4-BE49-F238E27FC236}">
                    <a16:creationId xmlns:a16="http://schemas.microsoft.com/office/drawing/2014/main" id="{B61D21AD-E986-456E-B2F4-530EF9737CA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0" name="Rechthoek 129">
                <a:extLst>
                  <a:ext uri="{FF2B5EF4-FFF2-40B4-BE49-F238E27FC236}">
                    <a16:creationId xmlns:a16="http://schemas.microsoft.com/office/drawing/2014/main" id="{130F410F-EB76-469A-9DC2-5986DF2FA01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1" name="Groep 130">
                <a:extLst>
                  <a:ext uri="{FF2B5EF4-FFF2-40B4-BE49-F238E27FC236}">
                    <a16:creationId xmlns:a16="http://schemas.microsoft.com/office/drawing/2014/main" id="{B9EFA7D2-0D7A-4E59-A826-A91BC8C0D330}"/>
                  </a:ext>
                </a:extLst>
              </p:cNvPr>
              <p:cNvGrpSpPr/>
              <p:nvPr userDrawn="1"/>
            </p:nvGrpSpPr>
            <p:grpSpPr>
              <a:xfrm>
                <a:off x="-2403869" y="3460544"/>
                <a:ext cx="155951" cy="131922"/>
                <a:chOff x="12968836" y="3354170"/>
                <a:chExt cx="404806" cy="342433"/>
              </a:xfrm>
            </p:grpSpPr>
            <p:sp>
              <p:nvSpPr>
                <p:cNvPr id="144" name="Rechthoek: afgeronde hoeken 143">
                  <a:extLst>
                    <a:ext uri="{FF2B5EF4-FFF2-40B4-BE49-F238E27FC236}">
                      <a16:creationId xmlns:a16="http://schemas.microsoft.com/office/drawing/2014/main" id="{CA94FC94-E8E9-42DF-B783-ABDA25F1F54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615BA5A5-EB67-48A9-AB50-6D3A8086E17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A0668BD-D5BA-4F58-8E0E-8CF796CA0E9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D20464FE-FFAB-4EE9-95D8-D2AA29EAD8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89330452-9F5C-44BD-84D1-4463E05845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C505CECE-53D2-4EFE-BA5A-13C7CC42357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2" name="Groep 131">
                <a:extLst>
                  <a:ext uri="{FF2B5EF4-FFF2-40B4-BE49-F238E27FC236}">
                    <a16:creationId xmlns:a16="http://schemas.microsoft.com/office/drawing/2014/main" id="{2D5DD766-1108-4649-B651-0C5E3545B3D1}"/>
                  </a:ext>
                </a:extLst>
              </p:cNvPr>
              <p:cNvGrpSpPr/>
              <p:nvPr userDrawn="1"/>
            </p:nvGrpSpPr>
            <p:grpSpPr>
              <a:xfrm>
                <a:off x="-2423424" y="3690208"/>
                <a:ext cx="166739" cy="218963"/>
                <a:chOff x="12940828" y="3950597"/>
                <a:chExt cx="432813" cy="568367"/>
              </a:xfrm>
            </p:grpSpPr>
            <p:grpSp>
              <p:nvGrpSpPr>
                <p:cNvPr id="136" name="Groep 135">
                  <a:extLst>
                    <a:ext uri="{FF2B5EF4-FFF2-40B4-BE49-F238E27FC236}">
                      <a16:creationId xmlns:a16="http://schemas.microsoft.com/office/drawing/2014/main" id="{3236F4CA-5E3E-4F03-81AF-BBB022286434}"/>
                    </a:ext>
                  </a:extLst>
                </p:cNvPr>
                <p:cNvGrpSpPr/>
                <p:nvPr userDrawn="1"/>
              </p:nvGrpSpPr>
              <p:grpSpPr>
                <a:xfrm>
                  <a:off x="13000382" y="4006891"/>
                  <a:ext cx="373259" cy="315747"/>
                  <a:chOff x="12968836" y="3354170"/>
                  <a:chExt cx="404806" cy="342433"/>
                </a:xfrm>
              </p:grpSpPr>
              <p:sp>
                <p:nvSpPr>
                  <p:cNvPr id="138" name="Rechthoek: afgeronde hoeken 137">
                    <a:extLst>
                      <a:ext uri="{FF2B5EF4-FFF2-40B4-BE49-F238E27FC236}">
                        <a16:creationId xmlns:a16="http://schemas.microsoft.com/office/drawing/2014/main" id="{AA8FAECA-6D1A-481A-BB8B-FC9AC302CF4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1AF839B4-FA5C-4C10-BDF7-5EBC892D123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0" name="Rechthoek 139">
                    <a:extLst>
                      <a:ext uri="{FF2B5EF4-FFF2-40B4-BE49-F238E27FC236}">
                        <a16:creationId xmlns:a16="http://schemas.microsoft.com/office/drawing/2014/main" id="{D7C5E34D-4C07-48F1-8FCA-E72F4C81B7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1" name="Rechthoek 140">
                    <a:extLst>
                      <a:ext uri="{FF2B5EF4-FFF2-40B4-BE49-F238E27FC236}">
                        <a16:creationId xmlns:a16="http://schemas.microsoft.com/office/drawing/2014/main" id="{0ED4AC0F-1992-4341-89C5-2B8B20EF9E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797CFCB9-5CFB-40F7-BD9E-D8DE0E295D4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08E9FE96-8B2B-493F-B23F-2BA439B748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37" name="Boog 136">
                  <a:extLst>
                    <a:ext uri="{FF2B5EF4-FFF2-40B4-BE49-F238E27FC236}">
                      <a16:creationId xmlns:a16="http://schemas.microsoft.com/office/drawing/2014/main" id="{2B859560-53CE-4E68-9F8D-3C5BDCD253A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3" name="Tekstvak 132">
                <a:extLst>
                  <a:ext uri="{FF2B5EF4-FFF2-40B4-BE49-F238E27FC236}">
                    <a16:creationId xmlns:a16="http://schemas.microsoft.com/office/drawing/2014/main" id="{BC801DA1-356A-4DAB-A4CB-D392534C6C1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4" name="Tekstvak 133">
                <a:extLst>
                  <a:ext uri="{FF2B5EF4-FFF2-40B4-BE49-F238E27FC236}">
                    <a16:creationId xmlns:a16="http://schemas.microsoft.com/office/drawing/2014/main" id="{4C6F9372-A738-42A5-A786-04CB3A7F528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5" name="Vrije vorm: vorm 134">
                <a:extLst>
                  <a:ext uri="{FF2B5EF4-FFF2-40B4-BE49-F238E27FC236}">
                    <a16:creationId xmlns:a16="http://schemas.microsoft.com/office/drawing/2014/main" id="{1172F209-2D88-4D1C-A8C1-092172991C7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1" name="Groep 90">
              <a:extLst>
                <a:ext uri="{FF2B5EF4-FFF2-40B4-BE49-F238E27FC236}">
                  <a16:creationId xmlns:a16="http://schemas.microsoft.com/office/drawing/2014/main" id="{4671F0D8-C184-4051-A5CF-89944AF940F6}"/>
                </a:ext>
              </a:extLst>
            </p:cNvPr>
            <p:cNvGrpSpPr/>
            <p:nvPr userDrawn="1"/>
          </p:nvGrpSpPr>
          <p:grpSpPr>
            <a:xfrm>
              <a:off x="-3786165" y="5728778"/>
              <a:ext cx="3693386" cy="959696"/>
              <a:chOff x="-3786437" y="6163468"/>
              <a:chExt cx="3693386" cy="959696"/>
            </a:xfrm>
          </p:grpSpPr>
          <p:sp>
            <p:nvSpPr>
              <p:cNvPr id="119" name="Rechthoek 118">
                <a:extLst>
                  <a:ext uri="{FF2B5EF4-FFF2-40B4-BE49-F238E27FC236}">
                    <a16:creationId xmlns:a16="http://schemas.microsoft.com/office/drawing/2014/main" id="{4589A25F-BBAF-4BB2-A234-5FDB14ED4CE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0" name="ICOON_info">
                <a:extLst>
                  <a:ext uri="{FF2B5EF4-FFF2-40B4-BE49-F238E27FC236}">
                    <a16:creationId xmlns:a16="http://schemas.microsoft.com/office/drawing/2014/main" id="{F493A4B9-DCF0-48E6-9D9E-46675A4138EE}"/>
                  </a:ext>
                </a:extLst>
              </p:cNvPr>
              <p:cNvGrpSpPr/>
              <p:nvPr userDrawn="1"/>
            </p:nvGrpSpPr>
            <p:grpSpPr>
              <a:xfrm>
                <a:off x="-376736" y="6163468"/>
                <a:ext cx="283685" cy="283685"/>
                <a:chOff x="-510741" y="5913713"/>
                <a:chExt cx="267555" cy="267555"/>
              </a:xfrm>
            </p:grpSpPr>
            <p:sp>
              <p:nvSpPr>
                <p:cNvPr id="127" name="Ovaal 126">
                  <a:extLst>
                    <a:ext uri="{FF2B5EF4-FFF2-40B4-BE49-F238E27FC236}">
                      <a16:creationId xmlns:a16="http://schemas.microsoft.com/office/drawing/2014/main" id="{42976F95-03DC-43C0-8295-B506EA022E5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28" name="Graphic 163" descr="Informatie">
                  <a:extLst>
                    <a:ext uri="{FF2B5EF4-FFF2-40B4-BE49-F238E27FC236}">
                      <a16:creationId xmlns:a16="http://schemas.microsoft.com/office/drawing/2014/main" id="{6D4C7ABA-48DF-4F2D-B1C8-5969E92C37C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1" name="Groep 120">
                <a:extLst>
                  <a:ext uri="{FF2B5EF4-FFF2-40B4-BE49-F238E27FC236}">
                    <a16:creationId xmlns:a16="http://schemas.microsoft.com/office/drawing/2014/main" id="{AFC26134-C717-4D75-9FE9-CFCC7122A6EF}"/>
                  </a:ext>
                </a:extLst>
              </p:cNvPr>
              <p:cNvGrpSpPr/>
              <p:nvPr userDrawn="1"/>
            </p:nvGrpSpPr>
            <p:grpSpPr>
              <a:xfrm>
                <a:off x="-938434" y="6420818"/>
                <a:ext cx="627798" cy="576693"/>
                <a:chOff x="-938434" y="4570310"/>
                <a:chExt cx="627798" cy="576693"/>
              </a:xfrm>
            </p:grpSpPr>
            <p:grpSp>
              <p:nvGrpSpPr>
                <p:cNvPr id="122" name="Inspireren">
                  <a:extLst>
                    <a:ext uri="{FF2B5EF4-FFF2-40B4-BE49-F238E27FC236}">
                      <a16:creationId xmlns:a16="http://schemas.microsoft.com/office/drawing/2014/main" id="{59CFBBFE-2835-4AF8-A630-0F3A7A3C9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4" name="Freeform 12">
                    <a:extLst>
                      <a:ext uri="{FF2B5EF4-FFF2-40B4-BE49-F238E27FC236}">
                        <a16:creationId xmlns:a16="http://schemas.microsoft.com/office/drawing/2014/main" id="{ED0466E4-64B3-4C91-8AEF-87F52C4B2AD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5" name="Freeform 13">
                    <a:extLst>
                      <a:ext uri="{FF2B5EF4-FFF2-40B4-BE49-F238E27FC236}">
                        <a16:creationId xmlns:a16="http://schemas.microsoft.com/office/drawing/2014/main" id="{B07E2EB3-44DD-4460-BC55-B118DB23239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6" name="Freeform 14">
                    <a:extLst>
                      <a:ext uri="{FF2B5EF4-FFF2-40B4-BE49-F238E27FC236}">
                        <a16:creationId xmlns:a16="http://schemas.microsoft.com/office/drawing/2014/main" id="{3CB6B1A3-7EBB-4AF7-B438-036A1AEFA2F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3" name="Tekstvak 122">
                  <a:extLst>
                    <a:ext uri="{FF2B5EF4-FFF2-40B4-BE49-F238E27FC236}">
                      <a16:creationId xmlns:a16="http://schemas.microsoft.com/office/drawing/2014/main" id="{551F2688-FDEF-4A7B-85B4-EC4973EE2DE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2" name="Groep 91">
              <a:extLst>
                <a:ext uri="{FF2B5EF4-FFF2-40B4-BE49-F238E27FC236}">
                  <a16:creationId xmlns:a16="http://schemas.microsoft.com/office/drawing/2014/main" id="{2A444115-D620-4C49-A355-83168FA48978}"/>
                </a:ext>
              </a:extLst>
            </p:cNvPr>
            <p:cNvGrpSpPr/>
            <p:nvPr userDrawn="1"/>
          </p:nvGrpSpPr>
          <p:grpSpPr>
            <a:xfrm>
              <a:off x="-3367447" y="1226982"/>
              <a:ext cx="791775" cy="406485"/>
              <a:chOff x="-3565087" y="1409294"/>
              <a:chExt cx="627469" cy="322133"/>
            </a:xfrm>
          </p:grpSpPr>
          <p:grpSp>
            <p:nvGrpSpPr>
              <p:cNvPr id="113" name="Groep 112">
                <a:extLst>
                  <a:ext uri="{FF2B5EF4-FFF2-40B4-BE49-F238E27FC236}">
                    <a16:creationId xmlns:a16="http://schemas.microsoft.com/office/drawing/2014/main" id="{3899649F-9B70-4ACD-B4CF-F679E208EADF}"/>
                  </a:ext>
                </a:extLst>
              </p:cNvPr>
              <p:cNvGrpSpPr/>
              <p:nvPr userDrawn="1"/>
            </p:nvGrpSpPr>
            <p:grpSpPr>
              <a:xfrm>
                <a:off x="-3364916" y="1409294"/>
                <a:ext cx="225195" cy="195499"/>
                <a:chOff x="10307162" y="1361199"/>
                <a:chExt cx="2200275" cy="1914525"/>
              </a:xfrm>
            </p:grpSpPr>
            <p:sp>
              <p:nvSpPr>
                <p:cNvPr id="115" name="Vrije vorm: vorm 114">
                  <a:extLst>
                    <a:ext uri="{FF2B5EF4-FFF2-40B4-BE49-F238E27FC236}">
                      <a16:creationId xmlns:a16="http://schemas.microsoft.com/office/drawing/2014/main" id="{187F8506-C494-4F0D-862A-2ECDF260389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6" name="Groep 115">
                  <a:extLst>
                    <a:ext uri="{FF2B5EF4-FFF2-40B4-BE49-F238E27FC236}">
                      <a16:creationId xmlns:a16="http://schemas.microsoft.com/office/drawing/2014/main" id="{BB531D42-041F-42AC-85A5-C3D469D6DB3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17" name="Vrije vorm: vorm 116">
                    <a:extLst>
                      <a:ext uri="{FF2B5EF4-FFF2-40B4-BE49-F238E27FC236}">
                        <a16:creationId xmlns:a16="http://schemas.microsoft.com/office/drawing/2014/main" id="{2F1A628D-CB0C-4F04-81C5-7452DF9F3A8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18" name="Vrije vorm: vorm 117">
                    <a:extLst>
                      <a:ext uri="{FF2B5EF4-FFF2-40B4-BE49-F238E27FC236}">
                        <a16:creationId xmlns:a16="http://schemas.microsoft.com/office/drawing/2014/main" id="{7CAE5EB3-BFA5-445B-8FE5-FA3ED7F57587}"/>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4" name="Tekstvak 113">
                <a:extLst>
                  <a:ext uri="{FF2B5EF4-FFF2-40B4-BE49-F238E27FC236}">
                    <a16:creationId xmlns:a16="http://schemas.microsoft.com/office/drawing/2014/main" id="{57A62EAE-0C88-400E-9529-F667D088C54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3" name="Groep 92">
              <a:extLst>
                <a:ext uri="{FF2B5EF4-FFF2-40B4-BE49-F238E27FC236}">
                  <a16:creationId xmlns:a16="http://schemas.microsoft.com/office/drawing/2014/main" id="{F74D4580-8B6C-48DC-AF53-229F90070704}"/>
                </a:ext>
              </a:extLst>
            </p:cNvPr>
            <p:cNvGrpSpPr/>
            <p:nvPr userDrawn="1"/>
          </p:nvGrpSpPr>
          <p:grpSpPr>
            <a:xfrm>
              <a:off x="-3354295" y="5166361"/>
              <a:ext cx="514284" cy="506545"/>
              <a:chOff x="12617641" y="3403239"/>
              <a:chExt cx="752963" cy="741634"/>
            </a:xfrm>
          </p:grpSpPr>
          <p:grpSp>
            <p:nvGrpSpPr>
              <p:cNvPr id="97" name="Groep 96">
                <a:extLst>
                  <a:ext uri="{FF2B5EF4-FFF2-40B4-BE49-F238E27FC236}">
                    <a16:creationId xmlns:a16="http://schemas.microsoft.com/office/drawing/2014/main" id="{1CE0E456-FD6D-4A5F-922D-45B76EA28E29}"/>
                  </a:ext>
                </a:extLst>
              </p:cNvPr>
              <p:cNvGrpSpPr/>
              <p:nvPr userDrawn="1"/>
            </p:nvGrpSpPr>
            <p:grpSpPr>
              <a:xfrm>
                <a:off x="12771530" y="3403239"/>
                <a:ext cx="467176" cy="448491"/>
                <a:chOff x="12782157" y="3403239"/>
                <a:chExt cx="467176" cy="448491"/>
              </a:xfrm>
            </p:grpSpPr>
            <p:grpSp>
              <p:nvGrpSpPr>
                <p:cNvPr id="100" name="Groep 99">
                  <a:extLst>
                    <a:ext uri="{FF2B5EF4-FFF2-40B4-BE49-F238E27FC236}">
                      <a16:creationId xmlns:a16="http://schemas.microsoft.com/office/drawing/2014/main" id="{6F6479EB-D419-4389-9593-7973247E11D1}"/>
                    </a:ext>
                  </a:extLst>
                </p:cNvPr>
                <p:cNvGrpSpPr/>
                <p:nvPr userDrawn="1"/>
              </p:nvGrpSpPr>
              <p:grpSpPr>
                <a:xfrm>
                  <a:off x="12782157" y="3403239"/>
                  <a:ext cx="412976" cy="396132"/>
                  <a:chOff x="13554906" y="3320109"/>
                  <a:chExt cx="443917" cy="425811"/>
                </a:xfrm>
              </p:grpSpPr>
              <p:grpSp>
                <p:nvGrpSpPr>
                  <p:cNvPr id="107" name="Groep 106">
                    <a:extLst>
                      <a:ext uri="{FF2B5EF4-FFF2-40B4-BE49-F238E27FC236}">
                        <a16:creationId xmlns:a16="http://schemas.microsoft.com/office/drawing/2014/main" id="{91247562-B641-4912-9B18-6904DD06236A}"/>
                      </a:ext>
                    </a:extLst>
                  </p:cNvPr>
                  <p:cNvGrpSpPr/>
                  <p:nvPr userDrawn="1"/>
                </p:nvGrpSpPr>
                <p:grpSpPr>
                  <a:xfrm>
                    <a:off x="13554906" y="3320109"/>
                    <a:ext cx="443917" cy="425811"/>
                    <a:chOff x="12909684" y="1276143"/>
                    <a:chExt cx="443917" cy="425811"/>
                  </a:xfrm>
                </p:grpSpPr>
                <p:sp>
                  <p:nvSpPr>
                    <p:cNvPr id="110" name="Rechthoek 109">
                      <a:extLst>
                        <a:ext uri="{FF2B5EF4-FFF2-40B4-BE49-F238E27FC236}">
                          <a16:creationId xmlns:a16="http://schemas.microsoft.com/office/drawing/2014/main" id="{CF8993B0-9FA7-4DD7-88C5-A02E203FD322}"/>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D65EBF64-5A8C-4E56-81F3-AC5F9DC096E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2" name="Ovaal 111">
                      <a:extLst>
                        <a:ext uri="{FF2B5EF4-FFF2-40B4-BE49-F238E27FC236}">
                          <a16:creationId xmlns:a16="http://schemas.microsoft.com/office/drawing/2014/main" id="{B0C91313-F4CA-480E-80CE-6D94522C990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08" name="Afbeelding 107">
                    <a:extLst>
                      <a:ext uri="{FF2B5EF4-FFF2-40B4-BE49-F238E27FC236}">
                        <a16:creationId xmlns:a16="http://schemas.microsoft.com/office/drawing/2014/main" id="{3A42FDA0-42A8-437A-8EDC-1D8B0B2EF90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09" name="Afbeelding 108">
                    <a:extLst>
                      <a:ext uri="{FF2B5EF4-FFF2-40B4-BE49-F238E27FC236}">
                        <a16:creationId xmlns:a16="http://schemas.microsoft.com/office/drawing/2014/main" id="{DF2A6EFA-FC56-4FCA-A9E4-C8019D89DB0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1" name="Groep 100">
                  <a:extLst>
                    <a:ext uri="{FF2B5EF4-FFF2-40B4-BE49-F238E27FC236}">
                      <a16:creationId xmlns:a16="http://schemas.microsoft.com/office/drawing/2014/main" id="{874BB2A0-9BA7-462C-978D-E1184DA0DBE8}"/>
                    </a:ext>
                  </a:extLst>
                </p:cNvPr>
                <p:cNvGrpSpPr/>
                <p:nvPr userDrawn="1"/>
              </p:nvGrpSpPr>
              <p:grpSpPr>
                <a:xfrm>
                  <a:off x="13103513" y="3705268"/>
                  <a:ext cx="145820" cy="146462"/>
                  <a:chOff x="13096169" y="3602278"/>
                  <a:chExt cx="145820" cy="146462"/>
                </a:xfrm>
              </p:grpSpPr>
              <p:sp>
                <p:nvSpPr>
                  <p:cNvPr id="105" name="Rechthoek 104">
                    <a:extLst>
                      <a:ext uri="{FF2B5EF4-FFF2-40B4-BE49-F238E27FC236}">
                        <a16:creationId xmlns:a16="http://schemas.microsoft.com/office/drawing/2014/main" id="{13D548B8-D631-4B24-826E-0743A43B472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D45F5380-0A2D-45E9-A8BE-8D486E8CCF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2" name="Groep 101">
                  <a:extLst>
                    <a:ext uri="{FF2B5EF4-FFF2-40B4-BE49-F238E27FC236}">
                      <a16:creationId xmlns:a16="http://schemas.microsoft.com/office/drawing/2014/main" id="{693AF8FA-FE3A-47B2-A088-1F3DC6D5AAC1}"/>
                    </a:ext>
                  </a:extLst>
                </p:cNvPr>
                <p:cNvGrpSpPr/>
                <p:nvPr userDrawn="1"/>
              </p:nvGrpSpPr>
              <p:grpSpPr>
                <a:xfrm rot="10800000">
                  <a:off x="13061402" y="3665637"/>
                  <a:ext cx="145820" cy="146462"/>
                  <a:chOff x="13096169" y="3602278"/>
                  <a:chExt cx="145820" cy="146462"/>
                </a:xfrm>
              </p:grpSpPr>
              <p:sp>
                <p:nvSpPr>
                  <p:cNvPr id="103" name="Rechthoek 102">
                    <a:extLst>
                      <a:ext uri="{FF2B5EF4-FFF2-40B4-BE49-F238E27FC236}">
                        <a16:creationId xmlns:a16="http://schemas.microsoft.com/office/drawing/2014/main" id="{369EE251-C0C5-451A-8438-5967A0D289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4" name="Rechthoek 103">
                    <a:extLst>
                      <a:ext uri="{FF2B5EF4-FFF2-40B4-BE49-F238E27FC236}">
                        <a16:creationId xmlns:a16="http://schemas.microsoft.com/office/drawing/2014/main" id="{21577208-4C9E-422F-997F-E793E0E885A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98" name="Rechthoek 97">
                <a:extLst>
                  <a:ext uri="{FF2B5EF4-FFF2-40B4-BE49-F238E27FC236}">
                    <a16:creationId xmlns:a16="http://schemas.microsoft.com/office/drawing/2014/main" id="{F3B45373-97CF-470B-B860-725FBDE59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99" name="Gelijkbenige driehoek 98">
                <a:extLst>
                  <a:ext uri="{FF2B5EF4-FFF2-40B4-BE49-F238E27FC236}">
                    <a16:creationId xmlns:a16="http://schemas.microsoft.com/office/drawing/2014/main" id="{AEA1A6C7-16A9-41CE-BD70-03C47727115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4" name="Ovaal 93">
              <a:extLst>
                <a:ext uri="{FF2B5EF4-FFF2-40B4-BE49-F238E27FC236}">
                  <a16:creationId xmlns:a16="http://schemas.microsoft.com/office/drawing/2014/main" id="{2914B193-2835-45B5-877C-052A4FA9DF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5" name="Rechthoek 94">
              <a:extLst>
                <a:ext uri="{FF2B5EF4-FFF2-40B4-BE49-F238E27FC236}">
                  <a16:creationId xmlns:a16="http://schemas.microsoft.com/office/drawing/2014/main" id="{99EC1159-6E03-4576-9D6D-DABC90A186C0}"/>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6" name="Rechthoek 95">
              <a:extLst>
                <a:ext uri="{FF2B5EF4-FFF2-40B4-BE49-F238E27FC236}">
                  <a16:creationId xmlns:a16="http://schemas.microsoft.com/office/drawing/2014/main" id="{AD0C66F4-FB44-4019-A1F6-65E0F71454FF}"/>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beeld</a:t>
            </a:r>
            <a:endParaRPr lang="nl-NL" sz="1400" b="1" cap="all" spc="0" baseline="0" dirty="0">
              <a:solidFill>
                <a:sysClr val="windowText" lastClr="000000"/>
              </a:solidFill>
              <a:latin typeface="+mn-lt"/>
              <a:cs typeface="Calibri" panose="020F0502020204030204" pitchFamily="34" charset="0"/>
            </a:endParaRPr>
          </a:p>
        </p:txBody>
      </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F0E309D-842B-4A1D-90B7-490C521E229F}"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42030957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Tekst + 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915276D0-409F-4B72-9B52-3A5E3261B54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719138"/>
            <a:ext cx="5274605" cy="55895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5086455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Grafiek [2x]">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Grafiek [2x]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5" cy="709102"/>
          </a:xfrm>
        </p:spPr>
        <p:txBody>
          <a:bodyPr/>
          <a:lstStyle/>
          <a:p>
            <a:r>
              <a:rPr lang="nl-NL" dirty="0"/>
              <a:t>Titel</a:t>
            </a:r>
            <a:br>
              <a:rPr lang="nl-NL" dirty="0"/>
            </a:br>
            <a:r>
              <a:rPr lang="nl-NL" dirty="0"/>
              <a:t>max. 2 regels</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BC724EB9-697C-4B32-B028-11C0B350573B}"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
        <p:nvSpPr>
          <p:cNvPr id="154" name="grafiek">
            <a:extLst>
              <a:ext uri="{FF2B5EF4-FFF2-40B4-BE49-F238E27FC236}">
                <a16:creationId xmlns:a16="http://schemas.microsoft.com/office/drawing/2014/main" id="{82407C48-E22A-4E0B-B445-39516DB0AD1C}"/>
              </a:ext>
            </a:extLst>
          </p:cNvPr>
          <p:cNvSpPr>
            <a:spLocks noGrp="1"/>
          </p:cNvSpPr>
          <p:nvPr>
            <p:ph type="chart" sz="quarter" idx="16" hasCustomPrompt="1"/>
          </p:nvPr>
        </p:nvSpPr>
        <p:spPr>
          <a:xfrm>
            <a:off x="547690"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41084546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D1551607-46E6-41E9-9E3F-7CFB18DABE66}"/>
              </a:ext>
            </a:extLst>
          </p:cNvPr>
          <p:cNvGrpSpPr/>
          <p:nvPr userDrawn="1"/>
        </p:nvGrpSpPr>
        <p:grpSpPr>
          <a:xfrm>
            <a:off x="12377867" y="1"/>
            <a:ext cx="3693386" cy="6056851"/>
            <a:chOff x="-3786437" y="1"/>
            <a:chExt cx="3693386" cy="6056851"/>
          </a:xfrm>
        </p:grpSpPr>
        <p:sp>
          <p:nvSpPr>
            <p:cNvPr id="155" name="Rechthoek 154">
              <a:extLst>
                <a:ext uri="{FF2B5EF4-FFF2-40B4-BE49-F238E27FC236}">
                  <a16:creationId xmlns:a16="http://schemas.microsoft.com/office/drawing/2014/main" id="{D7DEDC6E-D867-4AF6-9564-60960D336564}"/>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7" name="Ovaal 156">
              <a:extLst>
                <a:ext uri="{FF2B5EF4-FFF2-40B4-BE49-F238E27FC236}">
                  <a16:creationId xmlns:a16="http://schemas.microsoft.com/office/drawing/2014/main" id="{0BE0A0ED-3C24-4123-9003-CD464579CBB5}"/>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8" name="Rechthoek 157">
              <a:extLst>
                <a:ext uri="{FF2B5EF4-FFF2-40B4-BE49-F238E27FC236}">
                  <a16:creationId xmlns:a16="http://schemas.microsoft.com/office/drawing/2014/main" id="{2D2E2512-D9FB-4DB7-9552-21748B9A2910}"/>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9" name="Groep 158">
              <a:extLst>
                <a:ext uri="{FF2B5EF4-FFF2-40B4-BE49-F238E27FC236}">
                  <a16:creationId xmlns:a16="http://schemas.microsoft.com/office/drawing/2014/main" id="{EA52623C-023B-4BF2-854E-DD3FC745038C}"/>
                </a:ext>
              </a:extLst>
            </p:cNvPr>
            <p:cNvGrpSpPr/>
            <p:nvPr userDrawn="1"/>
          </p:nvGrpSpPr>
          <p:grpSpPr>
            <a:xfrm>
              <a:off x="-3314821" y="4480038"/>
              <a:ext cx="1495189" cy="563933"/>
              <a:chOff x="-3314821" y="3310415"/>
              <a:chExt cx="1495189" cy="563933"/>
            </a:xfrm>
          </p:grpSpPr>
          <p:sp>
            <p:nvSpPr>
              <p:cNvPr id="185" name="Rechthoek 184">
                <a:extLst>
                  <a:ext uri="{FF2B5EF4-FFF2-40B4-BE49-F238E27FC236}">
                    <a16:creationId xmlns:a16="http://schemas.microsoft.com/office/drawing/2014/main" id="{53964A76-C993-4402-AF9F-9DEBCB7B4BC4}"/>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2EC87B0C-F2D0-4BE0-ACE4-93AD1958F953}"/>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7" name="Tekstvak 186">
                <a:extLst>
                  <a:ext uri="{FF2B5EF4-FFF2-40B4-BE49-F238E27FC236}">
                    <a16:creationId xmlns:a16="http://schemas.microsoft.com/office/drawing/2014/main" id="{D7D197AE-724F-41E2-8402-F664230EAF7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88" name="Tekstvak 187">
                <a:extLst>
                  <a:ext uri="{FF2B5EF4-FFF2-40B4-BE49-F238E27FC236}">
                    <a16:creationId xmlns:a16="http://schemas.microsoft.com/office/drawing/2014/main" id="{DCE07DA9-4D48-4838-AE33-0CB989A5CA6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89" name="Vrije vorm: vorm 188">
                <a:extLst>
                  <a:ext uri="{FF2B5EF4-FFF2-40B4-BE49-F238E27FC236}">
                    <a16:creationId xmlns:a16="http://schemas.microsoft.com/office/drawing/2014/main" id="{DAAAE860-FA2B-420B-9AC7-EDD3C95F0D8F}"/>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0" name="Groep 189">
                <a:extLst>
                  <a:ext uri="{FF2B5EF4-FFF2-40B4-BE49-F238E27FC236}">
                    <a16:creationId xmlns:a16="http://schemas.microsoft.com/office/drawing/2014/main" id="{3D7AF36C-7494-464F-95EC-40D01761ED12}"/>
                  </a:ext>
                </a:extLst>
              </p:cNvPr>
              <p:cNvGrpSpPr/>
              <p:nvPr userDrawn="1"/>
            </p:nvGrpSpPr>
            <p:grpSpPr>
              <a:xfrm>
                <a:off x="-3261976" y="3361742"/>
                <a:ext cx="139861" cy="152244"/>
                <a:chOff x="12574450" y="6053892"/>
                <a:chExt cx="169232" cy="184215"/>
              </a:xfrm>
            </p:grpSpPr>
            <p:sp>
              <p:nvSpPr>
                <p:cNvPr id="210" name="Rechthoek 209">
                  <a:extLst>
                    <a:ext uri="{FF2B5EF4-FFF2-40B4-BE49-F238E27FC236}">
                      <a16:creationId xmlns:a16="http://schemas.microsoft.com/office/drawing/2014/main" id="{0C33FDEC-7D3A-49B6-AB36-8C798638248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2B89FB64-C89F-4AA0-94F3-E074990AB6ED}"/>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78924FA1-DB51-4036-9B93-2B5568F17E55}"/>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1" name="Groep 190">
                <a:extLst>
                  <a:ext uri="{FF2B5EF4-FFF2-40B4-BE49-F238E27FC236}">
                    <a16:creationId xmlns:a16="http://schemas.microsoft.com/office/drawing/2014/main" id="{6146ACB0-D02C-4C4B-AFFE-3BB19FBFA90D}"/>
                  </a:ext>
                </a:extLst>
              </p:cNvPr>
              <p:cNvGrpSpPr/>
              <p:nvPr userDrawn="1"/>
            </p:nvGrpSpPr>
            <p:grpSpPr>
              <a:xfrm>
                <a:off x="-3261070" y="3635199"/>
                <a:ext cx="168905" cy="104490"/>
                <a:chOff x="-3261070" y="3620931"/>
                <a:chExt cx="193920" cy="119965"/>
              </a:xfrm>
            </p:grpSpPr>
            <p:sp>
              <p:nvSpPr>
                <p:cNvPr id="192" name="Rechthoek 191">
                  <a:extLst>
                    <a:ext uri="{FF2B5EF4-FFF2-40B4-BE49-F238E27FC236}">
                      <a16:creationId xmlns:a16="http://schemas.microsoft.com/office/drawing/2014/main" id="{F671ECD2-C341-4DFB-84B4-3600530272F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3" name="Groep 192">
                  <a:extLst>
                    <a:ext uri="{FF2B5EF4-FFF2-40B4-BE49-F238E27FC236}">
                      <a16:creationId xmlns:a16="http://schemas.microsoft.com/office/drawing/2014/main" id="{7509BF7E-563D-4F24-95A0-3ED4442A8542}"/>
                    </a:ext>
                  </a:extLst>
                </p:cNvPr>
                <p:cNvGrpSpPr/>
                <p:nvPr userDrawn="1"/>
              </p:nvGrpSpPr>
              <p:grpSpPr>
                <a:xfrm>
                  <a:off x="-3261070" y="3622063"/>
                  <a:ext cx="141113" cy="117345"/>
                  <a:chOff x="1094874" y="-878306"/>
                  <a:chExt cx="867364" cy="613611"/>
                </a:xfrm>
              </p:grpSpPr>
              <p:cxnSp>
                <p:nvCxnSpPr>
                  <p:cNvPr id="203" name="Rechte verbindingslijn 202">
                    <a:extLst>
                      <a:ext uri="{FF2B5EF4-FFF2-40B4-BE49-F238E27FC236}">
                        <a16:creationId xmlns:a16="http://schemas.microsoft.com/office/drawing/2014/main" id="{CFBF46E0-0A61-4B4D-9661-9705261E78B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4BF697CC-2FC6-465C-99D4-9A11D4CB5C30}"/>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5" name="Groep 204">
                    <a:extLst>
                      <a:ext uri="{FF2B5EF4-FFF2-40B4-BE49-F238E27FC236}">
                        <a16:creationId xmlns:a16="http://schemas.microsoft.com/office/drawing/2014/main" id="{F85A9EB1-4D1D-4193-BD3F-3E6BAE9CB8EC}"/>
                      </a:ext>
                    </a:extLst>
                  </p:cNvPr>
                  <p:cNvGrpSpPr/>
                  <p:nvPr userDrawn="1"/>
                </p:nvGrpSpPr>
                <p:grpSpPr>
                  <a:xfrm>
                    <a:off x="1270535" y="-878306"/>
                    <a:ext cx="526983" cy="613611"/>
                    <a:chOff x="1270535" y="-745959"/>
                    <a:chExt cx="526983" cy="481264"/>
                  </a:xfrm>
                </p:grpSpPr>
                <p:cxnSp>
                  <p:nvCxnSpPr>
                    <p:cNvPr id="206" name="Rechte verbindingslijn 205">
                      <a:extLst>
                        <a:ext uri="{FF2B5EF4-FFF2-40B4-BE49-F238E27FC236}">
                          <a16:creationId xmlns:a16="http://schemas.microsoft.com/office/drawing/2014/main" id="{B0987508-45EC-411C-9D8C-E8EF6FCBAFA9}"/>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4C257C96-F9E4-4FD3-87D5-EECF1F0864AC}"/>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0AFC8A7E-B5AF-46EC-A1D6-659FAC412E08}"/>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2F81EFBF-7218-40E4-B261-FC5950B2BDC4}"/>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4" name="Rechte verbindingslijn 193">
                  <a:extLst>
                    <a:ext uri="{FF2B5EF4-FFF2-40B4-BE49-F238E27FC236}">
                      <a16:creationId xmlns:a16="http://schemas.microsoft.com/office/drawing/2014/main" id="{2B5A836A-9375-463E-B4F6-7A699830ECCA}"/>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5" name="Rechte verbindingslijn 194">
                  <a:extLst>
                    <a:ext uri="{FF2B5EF4-FFF2-40B4-BE49-F238E27FC236}">
                      <a16:creationId xmlns:a16="http://schemas.microsoft.com/office/drawing/2014/main" id="{31C80CDD-25DD-42E3-AA16-E8308830115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6" name="Rechte verbindingslijn 195">
                  <a:extLst>
                    <a:ext uri="{FF2B5EF4-FFF2-40B4-BE49-F238E27FC236}">
                      <a16:creationId xmlns:a16="http://schemas.microsoft.com/office/drawing/2014/main" id="{1E941084-B06A-4837-B0F8-79BAEEAC3B20}"/>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ADFB6998-6A23-442B-850F-812A747B6596}"/>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198" name="Rechthoek 197">
                  <a:extLst>
                    <a:ext uri="{FF2B5EF4-FFF2-40B4-BE49-F238E27FC236}">
                      <a16:creationId xmlns:a16="http://schemas.microsoft.com/office/drawing/2014/main" id="{CA3150AF-1258-4E52-BC3E-7435B3220F2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9" name="Groep 198">
                  <a:extLst>
                    <a:ext uri="{FF2B5EF4-FFF2-40B4-BE49-F238E27FC236}">
                      <a16:creationId xmlns:a16="http://schemas.microsoft.com/office/drawing/2014/main" id="{9A25013C-A1FA-413C-B187-A93603790CB1}"/>
                    </a:ext>
                  </a:extLst>
                </p:cNvPr>
                <p:cNvGrpSpPr/>
                <p:nvPr userDrawn="1"/>
              </p:nvGrpSpPr>
              <p:grpSpPr>
                <a:xfrm rot="2700000">
                  <a:off x="-3158000" y="3650045"/>
                  <a:ext cx="34350" cy="147351"/>
                  <a:chOff x="3148392" y="-836646"/>
                  <a:chExt cx="132124" cy="596095"/>
                </a:xfrm>
                <a:solidFill>
                  <a:srgbClr val="3399FF"/>
                </a:solidFill>
              </p:grpSpPr>
              <p:sp>
                <p:nvSpPr>
                  <p:cNvPr id="200" name="Rechthoek 199">
                    <a:extLst>
                      <a:ext uri="{FF2B5EF4-FFF2-40B4-BE49-F238E27FC236}">
                        <a16:creationId xmlns:a16="http://schemas.microsoft.com/office/drawing/2014/main" id="{E61E89AE-179A-4FC1-90EA-E68D115A64B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1" name="Rechthoek: afgeronde bovenhoeken 200">
                    <a:extLst>
                      <a:ext uri="{FF2B5EF4-FFF2-40B4-BE49-F238E27FC236}">
                        <a16:creationId xmlns:a16="http://schemas.microsoft.com/office/drawing/2014/main" id="{F7719B32-0089-49C3-91A1-A08E39FE366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2" name="Gelijkbenige driehoek 201">
                    <a:extLst>
                      <a:ext uri="{FF2B5EF4-FFF2-40B4-BE49-F238E27FC236}">
                        <a16:creationId xmlns:a16="http://schemas.microsoft.com/office/drawing/2014/main" id="{A8D4BB9A-FD22-4396-AA1E-DD1F3BEDFED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0" name="Rechthoek 159">
              <a:extLst>
                <a:ext uri="{FF2B5EF4-FFF2-40B4-BE49-F238E27FC236}">
                  <a16:creationId xmlns:a16="http://schemas.microsoft.com/office/drawing/2014/main" id="{33BBE248-B94E-4E05-BB9D-AD99A0C312C6}"/>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1" name="Ovaal 160">
              <a:extLst>
                <a:ext uri="{FF2B5EF4-FFF2-40B4-BE49-F238E27FC236}">
                  <a16:creationId xmlns:a16="http://schemas.microsoft.com/office/drawing/2014/main" id="{46AF6FFE-3789-4B29-A4FA-A642E29A24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2" name="Rechthoek 161">
              <a:extLst>
                <a:ext uri="{FF2B5EF4-FFF2-40B4-BE49-F238E27FC236}">
                  <a16:creationId xmlns:a16="http://schemas.microsoft.com/office/drawing/2014/main" id="{03BD315C-799A-4DAC-A847-E815095BC81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3" name="Ovaal 162">
              <a:extLst>
                <a:ext uri="{FF2B5EF4-FFF2-40B4-BE49-F238E27FC236}">
                  <a16:creationId xmlns:a16="http://schemas.microsoft.com/office/drawing/2014/main" id="{FB2CD750-CF0B-4F4B-9449-09EA1CB1B39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BCF043EC-06CD-4476-8A26-B84FF3929AF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5" name="Groep 164">
              <a:extLst>
                <a:ext uri="{FF2B5EF4-FFF2-40B4-BE49-F238E27FC236}">
                  <a16:creationId xmlns:a16="http://schemas.microsoft.com/office/drawing/2014/main" id="{6D8ED181-124B-4195-90E0-D21067000CCF}"/>
                </a:ext>
              </a:extLst>
            </p:cNvPr>
            <p:cNvGrpSpPr/>
            <p:nvPr userDrawn="1"/>
          </p:nvGrpSpPr>
          <p:grpSpPr>
            <a:xfrm>
              <a:off x="-3311319" y="2164285"/>
              <a:ext cx="825500" cy="209550"/>
              <a:chOff x="13504624" y="2482850"/>
              <a:chExt cx="825500" cy="209550"/>
            </a:xfrm>
          </p:grpSpPr>
          <p:sp>
            <p:nvSpPr>
              <p:cNvPr id="182" name="Rechthoek 181">
                <a:extLst>
                  <a:ext uri="{FF2B5EF4-FFF2-40B4-BE49-F238E27FC236}">
                    <a16:creationId xmlns:a16="http://schemas.microsoft.com/office/drawing/2014/main" id="{01670F14-D7A6-4933-B17B-B3FEFEEB624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3" name="Rechte verbindingslijn 182">
                <a:extLst>
                  <a:ext uri="{FF2B5EF4-FFF2-40B4-BE49-F238E27FC236}">
                    <a16:creationId xmlns:a16="http://schemas.microsoft.com/office/drawing/2014/main" id="{28E50862-D43A-4F62-A382-A3DAAE42110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4" name="Gelijkbenige driehoek 183">
                <a:extLst>
                  <a:ext uri="{FF2B5EF4-FFF2-40B4-BE49-F238E27FC236}">
                    <a16:creationId xmlns:a16="http://schemas.microsoft.com/office/drawing/2014/main" id="{05C778BA-D28E-4660-91A3-A70D43C93EC2}"/>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6" name="Groep 165">
              <a:extLst>
                <a:ext uri="{FF2B5EF4-FFF2-40B4-BE49-F238E27FC236}">
                  <a16:creationId xmlns:a16="http://schemas.microsoft.com/office/drawing/2014/main" id="{80411CA6-706F-4708-8EFA-054F401C2426}"/>
                </a:ext>
              </a:extLst>
            </p:cNvPr>
            <p:cNvGrpSpPr/>
            <p:nvPr userDrawn="1"/>
          </p:nvGrpSpPr>
          <p:grpSpPr>
            <a:xfrm>
              <a:off x="-3316599" y="1232480"/>
              <a:ext cx="289372" cy="314992"/>
              <a:chOff x="7322769" y="-310267"/>
              <a:chExt cx="289372" cy="314992"/>
            </a:xfrm>
          </p:grpSpPr>
          <p:sp>
            <p:nvSpPr>
              <p:cNvPr id="179" name="Rechthoek 178">
                <a:extLst>
                  <a:ext uri="{FF2B5EF4-FFF2-40B4-BE49-F238E27FC236}">
                    <a16:creationId xmlns:a16="http://schemas.microsoft.com/office/drawing/2014/main" id="{81D1634E-594C-47F8-B7E0-72415871779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8E2DCF24-35B8-4948-9BEB-AE9119D91D5A}"/>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B249AB6F-DB14-40C8-8093-32BE9FB3EBB9}"/>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7" name="Ovaal 166">
              <a:extLst>
                <a:ext uri="{FF2B5EF4-FFF2-40B4-BE49-F238E27FC236}">
                  <a16:creationId xmlns:a16="http://schemas.microsoft.com/office/drawing/2014/main" id="{14CFBF08-BC5D-4DD2-893A-7F88CD2AE2C7}"/>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8" name="Rechthoek 167">
              <a:extLst>
                <a:ext uri="{FF2B5EF4-FFF2-40B4-BE49-F238E27FC236}">
                  <a16:creationId xmlns:a16="http://schemas.microsoft.com/office/drawing/2014/main" id="{A18ECD3E-AB10-4A01-AB1D-D207C5DE0217}"/>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69" name="Rechthoek 168">
              <a:extLst>
                <a:ext uri="{FF2B5EF4-FFF2-40B4-BE49-F238E27FC236}">
                  <a16:creationId xmlns:a16="http://schemas.microsoft.com/office/drawing/2014/main" id="{1B5A2747-82CD-4490-BFEF-DCCA895EBE93}"/>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0" name="ICOON_info">
              <a:extLst>
                <a:ext uri="{FF2B5EF4-FFF2-40B4-BE49-F238E27FC236}">
                  <a16:creationId xmlns:a16="http://schemas.microsoft.com/office/drawing/2014/main" id="{76D40515-CCF6-405B-AED1-02DDD4BA881B}"/>
                </a:ext>
              </a:extLst>
            </p:cNvPr>
            <p:cNvGrpSpPr/>
            <p:nvPr userDrawn="1"/>
          </p:nvGrpSpPr>
          <p:grpSpPr>
            <a:xfrm>
              <a:off x="-376736" y="5092834"/>
              <a:ext cx="283685" cy="283685"/>
              <a:chOff x="-510741" y="5913713"/>
              <a:chExt cx="267555" cy="267555"/>
            </a:xfrm>
          </p:grpSpPr>
          <p:sp>
            <p:nvSpPr>
              <p:cNvPr id="177" name="Ovaal 176">
                <a:extLst>
                  <a:ext uri="{FF2B5EF4-FFF2-40B4-BE49-F238E27FC236}">
                    <a16:creationId xmlns:a16="http://schemas.microsoft.com/office/drawing/2014/main" id="{1A27A41D-E362-43CB-84B6-966713961C8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8" name="Graphic 163" descr="Informatie">
                <a:extLst>
                  <a:ext uri="{FF2B5EF4-FFF2-40B4-BE49-F238E27FC236}">
                    <a16:creationId xmlns:a16="http://schemas.microsoft.com/office/drawing/2014/main" id="{8A3115A4-49F8-4826-9CA2-6ACF1301996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1" name="Groep 170">
              <a:extLst>
                <a:ext uri="{FF2B5EF4-FFF2-40B4-BE49-F238E27FC236}">
                  <a16:creationId xmlns:a16="http://schemas.microsoft.com/office/drawing/2014/main" id="{1853BDAE-3D1A-449F-B259-D86AD644B703}"/>
                </a:ext>
              </a:extLst>
            </p:cNvPr>
            <p:cNvGrpSpPr/>
            <p:nvPr userDrawn="1"/>
          </p:nvGrpSpPr>
          <p:grpSpPr>
            <a:xfrm>
              <a:off x="-938434" y="5366229"/>
              <a:ext cx="627798" cy="576693"/>
              <a:chOff x="-938434" y="4570310"/>
              <a:chExt cx="627798" cy="576693"/>
            </a:xfrm>
          </p:grpSpPr>
          <p:grpSp>
            <p:nvGrpSpPr>
              <p:cNvPr id="172" name="Inspireren">
                <a:extLst>
                  <a:ext uri="{FF2B5EF4-FFF2-40B4-BE49-F238E27FC236}">
                    <a16:creationId xmlns:a16="http://schemas.microsoft.com/office/drawing/2014/main" id="{EB63D26A-A872-4D6A-B6AE-86D8CDA0A621}"/>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4" name="Freeform 12">
                  <a:extLst>
                    <a:ext uri="{FF2B5EF4-FFF2-40B4-BE49-F238E27FC236}">
                      <a16:creationId xmlns:a16="http://schemas.microsoft.com/office/drawing/2014/main" id="{5AD45C6C-8A32-446E-A0FA-FF5795A4CC7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5" name="Freeform 13">
                  <a:extLst>
                    <a:ext uri="{FF2B5EF4-FFF2-40B4-BE49-F238E27FC236}">
                      <a16:creationId xmlns:a16="http://schemas.microsoft.com/office/drawing/2014/main" id="{AB38C9BC-A283-4DC2-AAA7-8820A7F601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6" name="Freeform 14">
                  <a:extLst>
                    <a:ext uri="{FF2B5EF4-FFF2-40B4-BE49-F238E27FC236}">
                      <a16:creationId xmlns:a16="http://schemas.microsoft.com/office/drawing/2014/main" id="{5B6A1509-6B50-4309-A7B2-FFAE0153DB3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3" name="Tekstvak 172">
                <a:extLst>
                  <a:ext uri="{FF2B5EF4-FFF2-40B4-BE49-F238E27FC236}">
                    <a16:creationId xmlns:a16="http://schemas.microsoft.com/office/drawing/2014/main" id="{5F05E908-D082-4DFD-B73A-A581BC1754C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E38F5A50-5C2A-4C9F-B24A-EF048D4D74C0}"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547485" y="1963738"/>
            <a:ext cx="11096826" cy="434841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17563769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Tekst + 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5" name="- INSTRUCTIES">
            <a:extLst>
              <a:ext uri="{FF2B5EF4-FFF2-40B4-BE49-F238E27FC236}">
                <a16:creationId xmlns:a16="http://schemas.microsoft.com/office/drawing/2014/main" id="{5B4F2162-57FC-4A35-854E-7165A049C8D4}"/>
              </a:ext>
            </a:extLst>
          </p:cNvPr>
          <p:cNvGrpSpPr/>
          <p:nvPr userDrawn="1"/>
        </p:nvGrpSpPr>
        <p:grpSpPr>
          <a:xfrm>
            <a:off x="12378141" y="2"/>
            <a:ext cx="3693113" cy="4255687"/>
            <a:chOff x="-3786164" y="2"/>
            <a:chExt cx="3693113" cy="4255687"/>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3786164" y="3427689"/>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16" name="INSTRUCTIE">
              <a:extLst>
                <a:ext uri="{FF2B5EF4-FFF2-40B4-BE49-F238E27FC236}">
                  <a16:creationId xmlns:a16="http://schemas.microsoft.com/office/drawing/2014/main" id="{5A796CD9-B812-4931-B532-73BC7A8097AF}"/>
                </a:ext>
              </a:extLst>
            </p:cNvPr>
            <p:cNvGrpSpPr/>
            <p:nvPr userDrawn="1"/>
          </p:nvGrpSpPr>
          <p:grpSpPr>
            <a:xfrm>
              <a:off x="-3786164" y="2"/>
              <a:ext cx="3693113" cy="3543653"/>
              <a:chOff x="-3786164" y="2"/>
              <a:chExt cx="3693113" cy="3543653"/>
            </a:xfrm>
          </p:grpSpPr>
          <p:sp>
            <p:nvSpPr>
              <p:cNvPr id="223" name="Rechthoek 222">
                <a:extLst>
                  <a:ext uri="{FF2B5EF4-FFF2-40B4-BE49-F238E27FC236}">
                    <a16:creationId xmlns:a16="http://schemas.microsoft.com/office/drawing/2014/main" id="{7DA19BE0-49E6-46DE-9025-9C24D631F8D4}"/>
                  </a:ext>
                </a:extLst>
              </p:cNvPr>
              <p:cNvSpPr/>
              <p:nvPr userDrawn="1"/>
            </p:nvSpPr>
            <p:spPr>
              <a:xfrm>
                <a:off x="-3786164" y="2"/>
                <a:ext cx="3592800" cy="342768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Tabel invoegen/opmaken</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tabel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tabel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gewenste aantal rijen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kolommen 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28" name="Groep 227">
                <a:extLst>
                  <a:ext uri="{FF2B5EF4-FFF2-40B4-BE49-F238E27FC236}">
                    <a16:creationId xmlns:a16="http://schemas.microsoft.com/office/drawing/2014/main" id="{70AE2FE0-75E9-4BF8-AFDD-37BCA30D6038}"/>
                  </a:ext>
                </a:extLst>
              </p:cNvPr>
              <p:cNvGrpSpPr/>
              <p:nvPr userDrawn="1"/>
            </p:nvGrpSpPr>
            <p:grpSpPr>
              <a:xfrm>
                <a:off x="-3311319" y="2164285"/>
                <a:ext cx="825500" cy="209550"/>
                <a:chOff x="13504624" y="2482850"/>
                <a:chExt cx="825500" cy="209550"/>
              </a:xfrm>
            </p:grpSpPr>
            <p:sp>
              <p:nvSpPr>
                <p:cNvPr id="243" name="Rechthoek 242">
                  <a:extLst>
                    <a:ext uri="{FF2B5EF4-FFF2-40B4-BE49-F238E27FC236}">
                      <a16:creationId xmlns:a16="http://schemas.microsoft.com/office/drawing/2014/main" id="{D6627376-77E0-4634-BBCD-F07EC349A6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OK</a:t>
                  </a:r>
                </a:p>
              </p:txBody>
            </p:sp>
            <p:cxnSp>
              <p:nvCxnSpPr>
                <p:cNvPr id="244" name="Rechte verbindingslijn 243">
                  <a:extLst>
                    <a:ext uri="{FF2B5EF4-FFF2-40B4-BE49-F238E27FC236}">
                      <a16:creationId xmlns:a16="http://schemas.microsoft.com/office/drawing/2014/main" id="{1E8A65D4-0574-4583-A1BD-77323C54085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45" name="Gelijkbenige driehoek 244">
                  <a:extLst>
                    <a:ext uri="{FF2B5EF4-FFF2-40B4-BE49-F238E27FC236}">
                      <a16:creationId xmlns:a16="http://schemas.microsoft.com/office/drawing/2014/main" id="{49DFF08D-21C6-456A-B8A3-71E494A3770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29" name="Ovaal 228">
                <a:extLst>
                  <a:ext uri="{FF2B5EF4-FFF2-40B4-BE49-F238E27FC236}">
                    <a16:creationId xmlns:a16="http://schemas.microsoft.com/office/drawing/2014/main" id="{9D5DFDB1-C768-42A9-8DA2-C39A31244A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3319415" y="2555609"/>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tabel door verschillende onderdelen van de tabel te selecteren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tabellen - Ontwerpen’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grpSp>
            <p:nvGrpSpPr>
              <p:cNvPr id="231" name="Tabel icoon">
                <a:extLst>
                  <a:ext uri="{FF2B5EF4-FFF2-40B4-BE49-F238E27FC236}">
                    <a16:creationId xmlns:a16="http://schemas.microsoft.com/office/drawing/2014/main" id="{E6AF0425-C575-4CD2-8707-88069D5FDD62}"/>
                  </a:ext>
                </a:extLst>
              </p:cNvPr>
              <p:cNvGrpSpPr/>
              <p:nvPr userDrawn="1"/>
            </p:nvGrpSpPr>
            <p:grpSpPr>
              <a:xfrm>
                <a:off x="-3308869" y="1240695"/>
                <a:ext cx="338201" cy="305477"/>
                <a:chOff x="6072040" y="3376043"/>
                <a:chExt cx="1227920" cy="1109109"/>
              </a:xfrm>
            </p:grpSpPr>
            <p:sp>
              <p:nvSpPr>
                <p:cNvPr id="235" name="Rechthoek 234">
                  <a:extLst>
                    <a:ext uri="{FF2B5EF4-FFF2-40B4-BE49-F238E27FC236}">
                      <a16:creationId xmlns:a16="http://schemas.microsoft.com/office/drawing/2014/main" id="{E48EA084-2972-49E1-9751-43E7C1A59B5A}"/>
                    </a:ext>
                  </a:extLst>
                </p:cNvPr>
                <p:cNvSpPr/>
                <p:nvPr userDrawn="1"/>
              </p:nvSpPr>
              <p:spPr>
                <a:xfrm>
                  <a:off x="6072040" y="3376043"/>
                  <a:ext cx="1227920" cy="110910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sp>
              <p:nvSpPr>
                <p:cNvPr id="236" name="Rechthoek 235">
                  <a:extLst>
                    <a:ext uri="{FF2B5EF4-FFF2-40B4-BE49-F238E27FC236}">
                      <a16:creationId xmlns:a16="http://schemas.microsoft.com/office/drawing/2014/main" id="{3B4EA4DB-D0D9-4BB9-BEEF-96BF04BA30A1}"/>
                    </a:ext>
                  </a:extLst>
                </p:cNvPr>
                <p:cNvSpPr/>
                <p:nvPr userDrawn="1"/>
              </p:nvSpPr>
              <p:spPr>
                <a:xfrm>
                  <a:off x="6090829" y="3393962"/>
                  <a:ext cx="1209131" cy="218971"/>
                </a:xfrm>
                <a:prstGeom prst="rect">
                  <a:avLst/>
                </a:pr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cxnSp>
              <p:nvCxnSpPr>
                <p:cNvPr id="237" name="Rechte verbindingslijn 236">
                  <a:extLst>
                    <a:ext uri="{FF2B5EF4-FFF2-40B4-BE49-F238E27FC236}">
                      <a16:creationId xmlns:a16="http://schemas.microsoft.com/office/drawing/2014/main" id="{427541BB-EF8E-46B8-B8EC-B1DD59D143F2}"/>
                    </a:ext>
                  </a:extLst>
                </p:cNvPr>
                <p:cNvCxnSpPr/>
                <p:nvPr userDrawn="1"/>
              </p:nvCxnSpPr>
              <p:spPr>
                <a:xfrm>
                  <a:off x="6493304"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8" name="Rechte verbindingslijn 237">
                  <a:extLst>
                    <a:ext uri="{FF2B5EF4-FFF2-40B4-BE49-F238E27FC236}">
                      <a16:creationId xmlns:a16="http://schemas.microsoft.com/office/drawing/2014/main" id="{DC72D280-09E9-4D7D-B495-8A1F55DB5549}"/>
                    </a:ext>
                  </a:extLst>
                </p:cNvPr>
                <p:cNvCxnSpPr/>
                <p:nvPr userDrawn="1"/>
              </p:nvCxnSpPr>
              <p:spPr>
                <a:xfrm>
                  <a:off x="6883025"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9" name="Rechte verbindingslijn 238">
                  <a:extLst>
                    <a:ext uri="{FF2B5EF4-FFF2-40B4-BE49-F238E27FC236}">
                      <a16:creationId xmlns:a16="http://schemas.microsoft.com/office/drawing/2014/main" id="{D7A0343B-A071-47B3-A54F-46C32F43B9BF}"/>
                    </a:ext>
                  </a:extLst>
                </p:cNvPr>
                <p:cNvCxnSpPr/>
                <p:nvPr userDrawn="1"/>
              </p:nvCxnSpPr>
              <p:spPr>
                <a:xfrm flipH="1">
                  <a:off x="6090561" y="38271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0" name="Rechte verbindingslijn 239">
                  <a:extLst>
                    <a:ext uri="{FF2B5EF4-FFF2-40B4-BE49-F238E27FC236}">
                      <a16:creationId xmlns:a16="http://schemas.microsoft.com/office/drawing/2014/main" id="{43E50F60-D1CE-4DD3-92ED-C0CE777E434D}"/>
                    </a:ext>
                  </a:extLst>
                </p:cNvPr>
                <p:cNvCxnSpPr/>
                <p:nvPr userDrawn="1"/>
              </p:nvCxnSpPr>
              <p:spPr>
                <a:xfrm flipH="1">
                  <a:off x="6090561" y="40557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1" name="Rechte verbindingslijn 240">
                  <a:extLst>
                    <a:ext uri="{FF2B5EF4-FFF2-40B4-BE49-F238E27FC236}">
                      <a16:creationId xmlns:a16="http://schemas.microsoft.com/office/drawing/2014/main" id="{2F88DE6A-04FA-4C50-B68B-F4AEF6C16189}"/>
                    </a:ext>
                  </a:extLst>
                </p:cNvPr>
                <p:cNvCxnSpPr/>
                <p:nvPr userDrawn="1"/>
              </p:nvCxnSpPr>
              <p:spPr>
                <a:xfrm flipH="1">
                  <a:off x="6090561" y="427668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2" name="Rechthoek 241">
                  <a:extLst>
                    <a:ext uri="{FF2B5EF4-FFF2-40B4-BE49-F238E27FC236}">
                      <a16:creationId xmlns:a16="http://schemas.microsoft.com/office/drawing/2014/main" id="{B2FA7149-7B35-4510-AD76-8ED0D81060D3}"/>
                    </a:ext>
                  </a:extLst>
                </p:cNvPr>
                <p:cNvSpPr/>
                <p:nvPr userDrawn="1"/>
              </p:nvSpPr>
              <p:spPr>
                <a:xfrm>
                  <a:off x="6072040" y="3376043"/>
                  <a:ext cx="1227920" cy="1109109"/>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grpSp>
            <p:nvGrpSpPr>
              <p:cNvPr id="232" name="ICOON_info">
                <a:extLst>
                  <a:ext uri="{FF2B5EF4-FFF2-40B4-BE49-F238E27FC236}">
                    <a16:creationId xmlns:a16="http://schemas.microsoft.com/office/drawing/2014/main" id="{D7402B37-24EE-430D-A622-9518DA5FBE64}"/>
                  </a:ext>
                </a:extLst>
              </p:cNvPr>
              <p:cNvGrpSpPr/>
              <p:nvPr userDrawn="1"/>
            </p:nvGrpSpPr>
            <p:grpSpPr>
              <a:xfrm>
                <a:off x="-376736" y="3259970"/>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938434" y="3565066"/>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6356758" y="719138"/>
            <a:ext cx="5287553" cy="55908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413593D1-BDA9-4B05-8828-83D98BC9264D}"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1801240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5" name="- INSTRUCTIES">
            <a:extLst>
              <a:ext uri="{FF2B5EF4-FFF2-40B4-BE49-F238E27FC236}">
                <a16:creationId xmlns:a16="http://schemas.microsoft.com/office/drawing/2014/main" id="{5B4F2162-57FC-4A35-854E-7165A049C8D4}"/>
              </a:ext>
            </a:extLst>
          </p:cNvPr>
          <p:cNvGrpSpPr/>
          <p:nvPr userDrawn="1"/>
        </p:nvGrpSpPr>
        <p:grpSpPr>
          <a:xfrm>
            <a:off x="12378141" y="2"/>
            <a:ext cx="3693113" cy="4255687"/>
            <a:chOff x="-3786164" y="2"/>
            <a:chExt cx="3693113" cy="4255687"/>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3786164" y="3427689"/>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16" name="INSTRUCTIE">
              <a:extLst>
                <a:ext uri="{FF2B5EF4-FFF2-40B4-BE49-F238E27FC236}">
                  <a16:creationId xmlns:a16="http://schemas.microsoft.com/office/drawing/2014/main" id="{5A796CD9-B812-4931-B532-73BC7A8097AF}"/>
                </a:ext>
              </a:extLst>
            </p:cNvPr>
            <p:cNvGrpSpPr/>
            <p:nvPr userDrawn="1"/>
          </p:nvGrpSpPr>
          <p:grpSpPr>
            <a:xfrm>
              <a:off x="-3786164" y="2"/>
              <a:ext cx="3693113" cy="3543653"/>
              <a:chOff x="-3786164" y="2"/>
              <a:chExt cx="3693113" cy="3543653"/>
            </a:xfrm>
          </p:grpSpPr>
          <p:sp>
            <p:nvSpPr>
              <p:cNvPr id="223" name="Rechthoek 222">
                <a:extLst>
                  <a:ext uri="{FF2B5EF4-FFF2-40B4-BE49-F238E27FC236}">
                    <a16:creationId xmlns:a16="http://schemas.microsoft.com/office/drawing/2014/main" id="{7DA19BE0-49E6-46DE-9025-9C24D631F8D4}"/>
                  </a:ext>
                </a:extLst>
              </p:cNvPr>
              <p:cNvSpPr/>
              <p:nvPr userDrawn="1"/>
            </p:nvSpPr>
            <p:spPr>
              <a:xfrm>
                <a:off x="-3786164" y="2"/>
                <a:ext cx="3592800" cy="342768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Tabel invoegen/opmaken</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tabel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tabel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gewenste aantal rijen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kolommen 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28" name="Groep 227">
                <a:extLst>
                  <a:ext uri="{FF2B5EF4-FFF2-40B4-BE49-F238E27FC236}">
                    <a16:creationId xmlns:a16="http://schemas.microsoft.com/office/drawing/2014/main" id="{70AE2FE0-75E9-4BF8-AFDD-37BCA30D6038}"/>
                  </a:ext>
                </a:extLst>
              </p:cNvPr>
              <p:cNvGrpSpPr/>
              <p:nvPr userDrawn="1"/>
            </p:nvGrpSpPr>
            <p:grpSpPr>
              <a:xfrm>
                <a:off x="-3311319" y="2164285"/>
                <a:ext cx="825500" cy="209550"/>
                <a:chOff x="13504624" y="2482850"/>
                <a:chExt cx="825500" cy="209550"/>
              </a:xfrm>
            </p:grpSpPr>
            <p:sp>
              <p:nvSpPr>
                <p:cNvPr id="243" name="Rechthoek 242">
                  <a:extLst>
                    <a:ext uri="{FF2B5EF4-FFF2-40B4-BE49-F238E27FC236}">
                      <a16:creationId xmlns:a16="http://schemas.microsoft.com/office/drawing/2014/main" id="{D6627376-77E0-4634-BBCD-F07EC349A6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OK</a:t>
                  </a:r>
                </a:p>
              </p:txBody>
            </p:sp>
            <p:cxnSp>
              <p:nvCxnSpPr>
                <p:cNvPr id="244" name="Rechte verbindingslijn 243">
                  <a:extLst>
                    <a:ext uri="{FF2B5EF4-FFF2-40B4-BE49-F238E27FC236}">
                      <a16:creationId xmlns:a16="http://schemas.microsoft.com/office/drawing/2014/main" id="{1E8A65D4-0574-4583-A1BD-77323C54085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45" name="Gelijkbenige driehoek 244">
                  <a:extLst>
                    <a:ext uri="{FF2B5EF4-FFF2-40B4-BE49-F238E27FC236}">
                      <a16:creationId xmlns:a16="http://schemas.microsoft.com/office/drawing/2014/main" id="{49DFF08D-21C6-456A-B8A3-71E494A3770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29" name="Ovaal 228">
                <a:extLst>
                  <a:ext uri="{FF2B5EF4-FFF2-40B4-BE49-F238E27FC236}">
                    <a16:creationId xmlns:a16="http://schemas.microsoft.com/office/drawing/2014/main" id="{9D5DFDB1-C768-42A9-8DA2-C39A31244A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3319415" y="2555609"/>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tabel door verschillende onderdelen van de tabel te selecteren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tabellen - Ontwerpen’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grpSp>
            <p:nvGrpSpPr>
              <p:cNvPr id="231" name="Tabel icoon">
                <a:extLst>
                  <a:ext uri="{FF2B5EF4-FFF2-40B4-BE49-F238E27FC236}">
                    <a16:creationId xmlns:a16="http://schemas.microsoft.com/office/drawing/2014/main" id="{E6AF0425-C575-4CD2-8707-88069D5FDD62}"/>
                  </a:ext>
                </a:extLst>
              </p:cNvPr>
              <p:cNvGrpSpPr/>
              <p:nvPr userDrawn="1"/>
            </p:nvGrpSpPr>
            <p:grpSpPr>
              <a:xfrm>
                <a:off x="-3308869" y="1240695"/>
                <a:ext cx="338201" cy="305477"/>
                <a:chOff x="6072040" y="3376043"/>
                <a:chExt cx="1227920" cy="1109109"/>
              </a:xfrm>
            </p:grpSpPr>
            <p:sp>
              <p:nvSpPr>
                <p:cNvPr id="235" name="Rechthoek 234">
                  <a:extLst>
                    <a:ext uri="{FF2B5EF4-FFF2-40B4-BE49-F238E27FC236}">
                      <a16:creationId xmlns:a16="http://schemas.microsoft.com/office/drawing/2014/main" id="{E48EA084-2972-49E1-9751-43E7C1A59B5A}"/>
                    </a:ext>
                  </a:extLst>
                </p:cNvPr>
                <p:cNvSpPr/>
                <p:nvPr userDrawn="1"/>
              </p:nvSpPr>
              <p:spPr>
                <a:xfrm>
                  <a:off x="6072040" y="3376043"/>
                  <a:ext cx="1227920" cy="110910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sp>
              <p:nvSpPr>
                <p:cNvPr id="236" name="Rechthoek 235">
                  <a:extLst>
                    <a:ext uri="{FF2B5EF4-FFF2-40B4-BE49-F238E27FC236}">
                      <a16:creationId xmlns:a16="http://schemas.microsoft.com/office/drawing/2014/main" id="{3B4EA4DB-D0D9-4BB9-BEEF-96BF04BA30A1}"/>
                    </a:ext>
                  </a:extLst>
                </p:cNvPr>
                <p:cNvSpPr/>
                <p:nvPr userDrawn="1"/>
              </p:nvSpPr>
              <p:spPr>
                <a:xfrm>
                  <a:off x="6090829" y="3393962"/>
                  <a:ext cx="1209131" cy="218971"/>
                </a:xfrm>
                <a:prstGeom prst="rect">
                  <a:avLst/>
                </a:pr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cxnSp>
              <p:nvCxnSpPr>
                <p:cNvPr id="237" name="Rechte verbindingslijn 236">
                  <a:extLst>
                    <a:ext uri="{FF2B5EF4-FFF2-40B4-BE49-F238E27FC236}">
                      <a16:creationId xmlns:a16="http://schemas.microsoft.com/office/drawing/2014/main" id="{427541BB-EF8E-46B8-B8EC-B1DD59D143F2}"/>
                    </a:ext>
                  </a:extLst>
                </p:cNvPr>
                <p:cNvCxnSpPr/>
                <p:nvPr userDrawn="1"/>
              </p:nvCxnSpPr>
              <p:spPr>
                <a:xfrm>
                  <a:off x="6493304"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8" name="Rechte verbindingslijn 237">
                  <a:extLst>
                    <a:ext uri="{FF2B5EF4-FFF2-40B4-BE49-F238E27FC236}">
                      <a16:creationId xmlns:a16="http://schemas.microsoft.com/office/drawing/2014/main" id="{DC72D280-09E9-4D7D-B495-8A1F55DB5549}"/>
                    </a:ext>
                  </a:extLst>
                </p:cNvPr>
                <p:cNvCxnSpPr/>
                <p:nvPr userDrawn="1"/>
              </p:nvCxnSpPr>
              <p:spPr>
                <a:xfrm>
                  <a:off x="6883025"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9" name="Rechte verbindingslijn 238">
                  <a:extLst>
                    <a:ext uri="{FF2B5EF4-FFF2-40B4-BE49-F238E27FC236}">
                      <a16:creationId xmlns:a16="http://schemas.microsoft.com/office/drawing/2014/main" id="{D7A0343B-A071-47B3-A54F-46C32F43B9BF}"/>
                    </a:ext>
                  </a:extLst>
                </p:cNvPr>
                <p:cNvCxnSpPr/>
                <p:nvPr userDrawn="1"/>
              </p:nvCxnSpPr>
              <p:spPr>
                <a:xfrm flipH="1">
                  <a:off x="6090561" y="38271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0" name="Rechte verbindingslijn 239">
                  <a:extLst>
                    <a:ext uri="{FF2B5EF4-FFF2-40B4-BE49-F238E27FC236}">
                      <a16:creationId xmlns:a16="http://schemas.microsoft.com/office/drawing/2014/main" id="{43E50F60-D1CE-4DD3-92ED-C0CE777E434D}"/>
                    </a:ext>
                  </a:extLst>
                </p:cNvPr>
                <p:cNvCxnSpPr/>
                <p:nvPr userDrawn="1"/>
              </p:nvCxnSpPr>
              <p:spPr>
                <a:xfrm flipH="1">
                  <a:off x="6090561" y="40557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1" name="Rechte verbindingslijn 240">
                  <a:extLst>
                    <a:ext uri="{FF2B5EF4-FFF2-40B4-BE49-F238E27FC236}">
                      <a16:creationId xmlns:a16="http://schemas.microsoft.com/office/drawing/2014/main" id="{2F88DE6A-04FA-4C50-B68B-F4AEF6C16189}"/>
                    </a:ext>
                  </a:extLst>
                </p:cNvPr>
                <p:cNvCxnSpPr/>
                <p:nvPr userDrawn="1"/>
              </p:nvCxnSpPr>
              <p:spPr>
                <a:xfrm flipH="1">
                  <a:off x="6090561" y="427668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2" name="Rechthoek 241">
                  <a:extLst>
                    <a:ext uri="{FF2B5EF4-FFF2-40B4-BE49-F238E27FC236}">
                      <a16:creationId xmlns:a16="http://schemas.microsoft.com/office/drawing/2014/main" id="{B2FA7149-7B35-4510-AD76-8ED0D81060D3}"/>
                    </a:ext>
                  </a:extLst>
                </p:cNvPr>
                <p:cNvSpPr/>
                <p:nvPr userDrawn="1"/>
              </p:nvSpPr>
              <p:spPr>
                <a:xfrm>
                  <a:off x="6072040" y="3376043"/>
                  <a:ext cx="1227920" cy="1109109"/>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grpSp>
            <p:nvGrpSpPr>
              <p:cNvPr id="232" name="ICOON_info">
                <a:extLst>
                  <a:ext uri="{FF2B5EF4-FFF2-40B4-BE49-F238E27FC236}">
                    <a16:creationId xmlns:a16="http://schemas.microsoft.com/office/drawing/2014/main" id="{D7402B37-24EE-430D-A622-9518DA5FBE64}"/>
                  </a:ext>
                </a:extLst>
              </p:cNvPr>
              <p:cNvGrpSpPr/>
              <p:nvPr userDrawn="1"/>
            </p:nvGrpSpPr>
            <p:grpSpPr>
              <a:xfrm>
                <a:off x="-376736" y="3259970"/>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938434" y="3565066"/>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534988" y="1963738"/>
            <a:ext cx="11109323" cy="43462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8297504A-5DF6-4825-A12F-63E66BDBEE7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7757220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Tekst + Video">
    <p:spTree>
      <p:nvGrpSpPr>
        <p:cNvPr id="1" name=""/>
        <p:cNvGrpSpPr/>
        <p:nvPr/>
      </p:nvGrpSpPr>
      <p:grpSpPr>
        <a:xfrm>
          <a:off x="0" y="0"/>
          <a:ext cx="0" cy="0"/>
          <a:chOff x="0" y="0"/>
          <a:chExt cx="0" cy="0"/>
        </a:xfrm>
      </p:grpSpPr>
      <p:grpSp>
        <p:nvGrpSpPr>
          <p:cNvPr id="83" name="- INSTRUCTIES">
            <a:extLst>
              <a:ext uri="{FF2B5EF4-FFF2-40B4-BE49-F238E27FC236}">
                <a16:creationId xmlns:a16="http://schemas.microsoft.com/office/drawing/2014/main" id="{A86ACC4A-2AB4-43EB-9FEA-242DF0DF4EB6}"/>
              </a:ext>
            </a:extLst>
          </p:cNvPr>
          <p:cNvGrpSpPr/>
          <p:nvPr userDrawn="1"/>
        </p:nvGrpSpPr>
        <p:grpSpPr>
          <a:xfrm>
            <a:off x="12377595" y="0"/>
            <a:ext cx="3693386" cy="6285411"/>
            <a:chOff x="-3786437" y="0"/>
            <a:chExt cx="3693386" cy="6285411"/>
          </a:xfrm>
        </p:grpSpPr>
        <p:sp>
          <p:nvSpPr>
            <p:cNvPr id="84" name="Rechthoek 83">
              <a:extLst>
                <a:ext uri="{FF2B5EF4-FFF2-40B4-BE49-F238E27FC236}">
                  <a16:creationId xmlns:a16="http://schemas.microsoft.com/office/drawing/2014/main" id="{85EE2AF6-919A-4A29-9186-904BDBCF8B7A}"/>
                </a:ext>
              </a:extLst>
            </p:cNvPr>
            <p:cNvSpPr/>
            <p:nvPr userDrawn="1"/>
          </p:nvSpPr>
          <p:spPr>
            <a:xfrm>
              <a:off x="-3786165" y="0"/>
              <a:ext cx="3593091" cy="57437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85" name="Ovaal 84">
              <a:extLst>
                <a:ext uri="{FF2B5EF4-FFF2-40B4-BE49-F238E27FC236}">
                  <a16:creationId xmlns:a16="http://schemas.microsoft.com/office/drawing/2014/main" id="{8C020207-6690-4A22-8EDB-592CFA923AE6}"/>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6" name="Rechthoek 85">
              <a:extLst>
                <a:ext uri="{FF2B5EF4-FFF2-40B4-BE49-F238E27FC236}">
                  <a16:creationId xmlns:a16="http://schemas.microsoft.com/office/drawing/2014/main" id="{7A916EC8-8D16-45A0-804D-B9371F255E14}"/>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E7DCDC82-13A8-4188-B304-65AE2C175E33}"/>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8" name="Rechthoek 87">
              <a:extLst>
                <a:ext uri="{FF2B5EF4-FFF2-40B4-BE49-F238E27FC236}">
                  <a16:creationId xmlns:a16="http://schemas.microsoft.com/office/drawing/2014/main" id="{EE920F3C-4EF4-40D1-9D54-C650371C9176}"/>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9" name="Groep 88">
              <a:extLst>
                <a:ext uri="{FF2B5EF4-FFF2-40B4-BE49-F238E27FC236}">
                  <a16:creationId xmlns:a16="http://schemas.microsoft.com/office/drawing/2014/main" id="{BC07294F-56CE-4CE0-B4C4-EC1F4A2A2A72}"/>
                </a:ext>
              </a:extLst>
            </p:cNvPr>
            <p:cNvGrpSpPr/>
            <p:nvPr userDrawn="1"/>
          </p:nvGrpSpPr>
          <p:grpSpPr>
            <a:xfrm>
              <a:off x="-3311319" y="2164285"/>
              <a:ext cx="825500" cy="209550"/>
              <a:chOff x="13504624" y="2482850"/>
              <a:chExt cx="825500" cy="209550"/>
            </a:xfrm>
          </p:grpSpPr>
          <p:sp>
            <p:nvSpPr>
              <p:cNvPr id="140" name="Rechthoek 139">
                <a:extLst>
                  <a:ext uri="{FF2B5EF4-FFF2-40B4-BE49-F238E27FC236}">
                    <a16:creationId xmlns:a16="http://schemas.microsoft.com/office/drawing/2014/main" id="{18999026-B751-4044-982B-6587FF2221C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41" name="Rechte verbindingslijn 140">
                <a:extLst>
                  <a:ext uri="{FF2B5EF4-FFF2-40B4-BE49-F238E27FC236}">
                    <a16:creationId xmlns:a16="http://schemas.microsoft.com/office/drawing/2014/main" id="{17349DE4-4EA8-4130-A2A9-91C173F4AE4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42" name="Gelijkbenige driehoek 141">
                <a:extLst>
                  <a:ext uri="{FF2B5EF4-FFF2-40B4-BE49-F238E27FC236}">
                    <a16:creationId xmlns:a16="http://schemas.microsoft.com/office/drawing/2014/main" id="{EBA200D2-1B9E-4FED-AF01-431F3A0334A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90" name="Ovaal 89">
              <a:extLst>
                <a:ext uri="{FF2B5EF4-FFF2-40B4-BE49-F238E27FC236}">
                  <a16:creationId xmlns:a16="http://schemas.microsoft.com/office/drawing/2014/main" id="{C017BA05-9B8A-4F28-BAC5-B0A48B500B3A}"/>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BDB7A9A-43AC-4A2A-9BF9-9DBB955FF6A4}"/>
                </a:ext>
              </a:extLst>
            </p:cNvPr>
            <p:cNvSpPr/>
            <p:nvPr userDrawn="1"/>
          </p:nvSpPr>
          <p:spPr>
            <a:xfrm>
              <a:off x="-3319415" y="2553360"/>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FADE313F-0974-48AA-88A2-E24D985A11B2}"/>
                </a:ext>
              </a:extLst>
            </p:cNvPr>
            <p:cNvSpPr/>
            <p:nvPr userDrawn="1"/>
          </p:nvSpPr>
          <p:spPr>
            <a:xfrm>
              <a:off x="-3603587" y="3744237"/>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DE4FC7CD-1088-446F-B6BC-65849BDA1ABE}"/>
                </a:ext>
              </a:extLst>
            </p:cNvPr>
            <p:cNvSpPr/>
            <p:nvPr userDrawn="1"/>
          </p:nvSpPr>
          <p:spPr>
            <a:xfrm>
              <a:off x="-3319415" y="3744238"/>
              <a:ext cx="2944682" cy="81573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94" name="Groep 93">
              <a:extLst>
                <a:ext uri="{FF2B5EF4-FFF2-40B4-BE49-F238E27FC236}">
                  <a16:creationId xmlns:a16="http://schemas.microsoft.com/office/drawing/2014/main" id="{89D1A91B-9DF1-45D0-9FFB-66B1ECA97F5C}"/>
                </a:ext>
              </a:extLst>
            </p:cNvPr>
            <p:cNvGrpSpPr/>
            <p:nvPr userDrawn="1"/>
          </p:nvGrpSpPr>
          <p:grpSpPr>
            <a:xfrm>
              <a:off x="-3408294" y="4681190"/>
              <a:ext cx="622283" cy="612919"/>
              <a:chOff x="12617641" y="3403239"/>
              <a:chExt cx="752963" cy="741634"/>
            </a:xfrm>
          </p:grpSpPr>
          <p:grpSp>
            <p:nvGrpSpPr>
              <p:cNvPr id="124" name="Groep 123">
                <a:extLst>
                  <a:ext uri="{FF2B5EF4-FFF2-40B4-BE49-F238E27FC236}">
                    <a16:creationId xmlns:a16="http://schemas.microsoft.com/office/drawing/2014/main" id="{0751677D-08E1-4F7E-99DA-CA0C32758C12}"/>
                  </a:ext>
                </a:extLst>
              </p:cNvPr>
              <p:cNvGrpSpPr/>
              <p:nvPr userDrawn="1"/>
            </p:nvGrpSpPr>
            <p:grpSpPr>
              <a:xfrm>
                <a:off x="12771550" y="3403239"/>
                <a:ext cx="467156" cy="448491"/>
                <a:chOff x="12782177" y="3403239"/>
                <a:chExt cx="467156" cy="448491"/>
              </a:xfrm>
            </p:grpSpPr>
            <p:grpSp>
              <p:nvGrpSpPr>
                <p:cNvPr id="127" name="Groep 126">
                  <a:extLst>
                    <a:ext uri="{FF2B5EF4-FFF2-40B4-BE49-F238E27FC236}">
                      <a16:creationId xmlns:a16="http://schemas.microsoft.com/office/drawing/2014/main" id="{1233F1E8-92D4-428A-807E-F1AF6479E173}"/>
                    </a:ext>
                  </a:extLst>
                </p:cNvPr>
                <p:cNvGrpSpPr/>
                <p:nvPr userDrawn="1"/>
              </p:nvGrpSpPr>
              <p:grpSpPr>
                <a:xfrm>
                  <a:off x="12782177" y="3403239"/>
                  <a:ext cx="412972" cy="396132"/>
                  <a:chOff x="13554906" y="3320109"/>
                  <a:chExt cx="443912" cy="425811"/>
                </a:xfrm>
              </p:grpSpPr>
              <p:grpSp>
                <p:nvGrpSpPr>
                  <p:cNvPr id="134" name="Groep 133">
                    <a:extLst>
                      <a:ext uri="{FF2B5EF4-FFF2-40B4-BE49-F238E27FC236}">
                        <a16:creationId xmlns:a16="http://schemas.microsoft.com/office/drawing/2014/main" id="{D77BD51C-DEB2-40F4-BFCD-990DA973FCFC}"/>
                      </a:ext>
                    </a:extLst>
                  </p:cNvPr>
                  <p:cNvGrpSpPr/>
                  <p:nvPr userDrawn="1"/>
                </p:nvGrpSpPr>
                <p:grpSpPr>
                  <a:xfrm>
                    <a:off x="13554906" y="3320109"/>
                    <a:ext cx="443912" cy="425811"/>
                    <a:chOff x="12909684" y="1276143"/>
                    <a:chExt cx="443912" cy="425811"/>
                  </a:xfrm>
                </p:grpSpPr>
                <p:sp>
                  <p:nvSpPr>
                    <p:cNvPr id="137" name="Rechthoek 136">
                      <a:extLst>
                        <a:ext uri="{FF2B5EF4-FFF2-40B4-BE49-F238E27FC236}">
                          <a16:creationId xmlns:a16="http://schemas.microsoft.com/office/drawing/2014/main" id="{2F922B24-47B6-42C7-BD25-6D700B4D2FA1}"/>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8" name="Rechthoek 137">
                      <a:extLst>
                        <a:ext uri="{FF2B5EF4-FFF2-40B4-BE49-F238E27FC236}">
                          <a16:creationId xmlns:a16="http://schemas.microsoft.com/office/drawing/2014/main" id="{C77C2E8B-F4C7-4302-8F89-1D3BC37EED5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Ovaal 138">
                      <a:extLst>
                        <a:ext uri="{FF2B5EF4-FFF2-40B4-BE49-F238E27FC236}">
                          <a16:creationId xmlns:a16="http://schemas.microsoft.com/office/drawing/2014/main" id="{9040FDDE-D060-4210-98A8-52B32E1D713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35" name="Afbeelding 134">
                    <a:extLst>
                      <a:ext uri="{FF2B5EF4-FFF2-40B4-BE49-F238E27FC236}">
                        <a16:creationId xmlns:a16="http://schemas.microsoft.com/office/drawing/2014/main" id="{BACCDF22-027F-4481-AC6A-CAC66E83B49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136" name="Afbeelding 135">
                    <a:extLst>
                      <a:ext uri="{FF2B5EF4-FFF2-40B4-BE49-F238E27FC236}">
                        <a16:creationId xmlns:a16="http://schemas.microsoft.com/office/drawing/2014/main" id="{83DC8BF4-9129-41F7-B5E3-A9022425D6A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128" name="Groep 127">
                  <a:extLst>
                    <a:ext uri="{FF2B5EF4-FFF2-40B4-BE49-F238E27FC236}">
                      <a16:creationId xmlns:a16="http://schemas.microsoft.com/office/drawing/2014/main" id="{A4986C54-C855-49D0-B6D1-4100F0E14C9A}"/>
                    </a:ext>
                  </a:extLst>
                </p:cNvPr>
                <p:cNvGrpSpPr/>
                <p:nvPr userDrawn="1"/>
              </p:nvGrpSpPr>
              <p:grpSpPr>
                <a:xfrm>
                  <a:off x="13103513" y="3705268"/>
                  <a:ext cx="145820" cy="146462"/>
                  <a:chOff x="13096169" y="3602278"/>
                  <a:chExt cx="145820" cy="146462"/>
                </a:xfrm>
              </p:grpSpPr>
              <p:sp>
                <p:nvSpPr>
                  <p:cNvPr id="132" name="Rechthoek 131">
                    <a:extLst>
                      <a:ext uri="{FF2B5EF4-FFF2-40B4-BE49-F238E27FC236}">
                        <a16:creationId xmlns:a16="http://schemas.microsoft.com/office/drawing/2014/main" id="{7D17D59F-D49E-49BD-81E6-E41BF33F8B7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3" name="Rechthoek 132">
                    <a:extLst>
                      <a:ext uri="{FF2B5EF4-FFF2-40B4-BE49-F238E27FC236}">
                        <a16:creationId xmlns:a16="http://schemas.microsoft.com/office/drawing/2014/main" id="{B49D9F17-6B60-4EAC-92B2-DA23CB6C65B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9" name="Groep 128">
                  <a:extLst>
                    <a:ext uri="{FF2B5EF4-FFF2-40B4-BE49-F238E27FC236}">
                      <a16:creationId xmlns:a16="http://schemas.microsoft.com/office/drawing/2014/main" id="{724795C8-58D8-4D38-8388-F4E74D8E6E75}"/>
                    </a:ext>
                  </a:extLst>
                </p:cNvPr>
                <p:cNvGrpSpPr/>
                <p:nvPr userDrawn="1"/>
              </p:nvGrpSpPr>
              <p:grpSpPr>
                <a:xfrm rot="10800000">
                  <a:off x="13061402" y="3665637"/>
                  <a:ext cx="145820" cy="146462"/>
                  <a:chOff x="13096169" y="3602278"/>
                  <a:chExt cx="145820" cy="146462"/>
                </a:xfrm>
              </p:grpSpPr>
              <p:sp>
                <p:nvSpPr>
                  <p:cNvPr id="130" name="Rechthoek 129">
                    <a:extLst>
                      <a:ext uri="{FF2B5EF4-FFF2-40B4-BE49-F238E27FC236}">
                        <a16:creationId xmlns:a16="http://schemas.microsoft.com/office/drawing/2014/main" id="{E5800E1E-CF7F-4F96-A2B5-0AC722F2B79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1" name="Rechthoek 130">
                    <a:extLst>
                      <a:ext uri="{FF2B5EF4-FFF2-40B4-BE49-F238E27FC236}">
                        <a16:creationId xmlns:a16="http://schemas.microsoft.com/office/drawing/2014/main" id="{1215BF2F-6019-4CC9-937C-C860C7991CC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25" name="Rechthoek 124">
                <a:extLst>
                  <a:ext uri="{FF2B5EF4-FFF2-40B4-BE49-F238E27FC236}">
                    <a16:creationId xmlns:a16="http://schemas.microsoft.com/office/drawing/2014/main" id="{A8245723-C404-4F97-84C7-BED041FF5F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26" name="Gelijkbenige driehoek 125">
                <a:extLst>
                  <a:ext uri="{FF2B5EF4-FFF2-40B4-BE49-F238E27FC236}">
                    <a16:creationId xmlns:a16="http://schemas.microsoft.com/office/drawing/2014/main" id="{5F4440B2-CA01-4F1F-B24B-41AC618A07C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C2097F4A-9A44-45C4-B134-4F876F4DF366}"/>
                </a:ext>
              </a:extLst>
            </p:cNvPr>
            <p:cNvGrpSpPr/>
            <p:nvPr userDrawn="1"/>
          </p:nvGrpSpPr>
          <p:grpSpPr>
            <a:xfrm>
              <a:off x="-3314821" y="2981448"/>
              <a:ext cx="1558053" cy="563933"/>
              <a:chOff x="-3314821" y="2981448"/>
              <a:chExt cx="1558053" cy="563933"/>
            </a:xfrm>
          </p:grpSpPr>
          <p:sp>
            <p:nvSpPr>
              <p:cNvPr id="110" name="Rechthoek 109">
                <a:extLst>
                  <a:ext uri="{FF2B5EF4-FFF2-40B4-BE49-F238E27FC236}">
                    <a16:creationId xmlns:a16="http://schemas.microsoft.com/office/drawing/2014/main" id="{E6EA734B-94A8-4105-B2DD-CA8A26E21AFA}"/>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A9B44D33-D309-479D-B1BF-31BE10DA7671}"/>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2" name="Tekstvak 111">
                <a:extLst>
                  <a:ext uri="{FF2B5EF4-FFF2-40B4-BE49-F238E27FC236}">
                    <a16:creationId xmlns:a16="http://schemas.microsoft.com/office/drawing/2014/main" id="{FAFF4F3F-0A8F-4577-9E17-61635BD795E7}"/>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113" name="Tekstvak 112">
                <a:extLst>
                  <a:ext uri="{FF2B5EF4-FFF2-40B4-BE49-F238E27FC236}">
                    <a16:creationId xmlns:a16="http://schemas.microsoft.com/office/drawing/2014/main" id="{9172BB26-175C-4898-8940-5879179F703C}"/>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114" name="Vrije vorm: vorm 113">
                <a:extLst>
                  <a:ext uri="{FF2B5EF4-FFF2-40B4-BE49-F238E27FC236}">
                    <a16:creationId xmlns:a16="http://schemas.microsoft.com/office/drawing/2014/main" id="{39BB1C59-0FF9-40A8-9DDC-3CABAF5A5358}"/>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15" name="Gelijkbenige driehoek 114">
                <a:extLst>
                  <a:ext uri="{FF2B5EF4-FFF2-40B4-BE49-F238E27FC236}">
                    <a16:creationId xmlns:a16="http://schemas.microsoft.com/office/drawing/2014/main" id="{AD58B533-8AAE-4678-A541-1ABB3E141044}"/>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6" name="Groep 115">
                <a:extLst>
                  <a:ext uri="{FF2B5EF4-FFF2-40B4-BE49-F238E27FC236}">
                    <a16:creationId xmlns:a16="http://schemas.microsoft.com/office/drawing/2014/main" id="{CA5842C7-DBB0-4D62-AFDF-6BD874AD9431}"/>
                  </a:ext>
                </a:extLst>
              </p:cNvPr>
              <p:cNvGrpSpPr/>
              <p:nvPr userDrawn="1"/>
            </p:nvGrpSpPr>
            <p:grpSpPr>
              <a:xfrm>
                <a:off x="-3257052" y="3032066"/>
                <a:ext cx="182309" cy="163794"/>
                <a:chOff x="12832541" y="3162395"/>
                <a:chExt cx="219532" cy="197236"/>
              </a:xfrm>
            </p:grpSpPr>
            <p:sp>
              <p:nvSpPr>
                <p:cNvPr id="121" name="Rechthoek 120">
                  <a:extLst>
                    <a:ext uri="{FF2B5EF4-FFF2-40B4-BE49-F238E27FC236}">
                      <a16:creationId xmlns:a16="http://schemas.microsoft.com/office/drawing/2014/main" id="{85403303-ECE8-4653-90D7-0121101EC25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2" name="Rechthoek 121">
                  <a:extLst>
                    <a:ext uri="{FF2B5EF4-FFF2-40B4-BE49-F238E27FC236}">
                      <a16:creationId xmlns:a16="http://schemas.microsoft.com/office/drawing/2014/main" id="{626572F8-38C6-443A-AFD1-F7F8FABC90C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3" name="Rechthoek 122">
                  <a:extLst>
                    <a:ext uri="{FF2B5EF4-FFF2-40B4-BE49-F238E27FC236}">
                      <a16:creationId xmlns:a16="http://schemas.microsoft.com/office/drawing/2014/main" id="{975842D3-A948-4E0B-950B-F94524C295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117" name="Groep 116">
                <a:extLst>
                  <a:ext uri="{FF2B5EF4-FFF2-40B4-BE49-F238E27FC236}">
                    <a16:creationId xmlns:a16="http://schemas.microsoft.com/office/drawing/2014/main" id="{39851C58-B878-49E5-BEEB-C8A7098D4872}"/>
                  </a:ext>
                </a:extLst>
              </p:cNvPr>
              <p:cNvGrpSpPr/>
              <p:nvPr userDrawn="1"/>
            </p:nvGrpSpPr>
            <p:grpSpPr>
              <a:xfrm>
                <a:off x="-3257053" y="3276580"/>
                <a:ext cx="182309" cy="163794"/>
                <a:chOff x="12832541" y="3162395"/>
                <a:chExt cx="219532" cy="197236"/>
              </a:xfrm>
            </p:grpSpPr>
            <p:sp>
              <p:nvSpPr>
                <p:cNvPr id="118" name="Rechthoek 117">
                  <a:extLst>
                    <a:ext uri="{FF2B5EF4-FFF2-40B4-BE49-F238E27FC236}">
                      <a16:creationId xmlns:a16="http://schemas.microsoft.com/office/drawing/2014/main" id="{27B47046-B09A-49FB-9876-0E933344C7AD}"/>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9" name="Rechthoek 118">
                  <a:extLst>
                    <a:ext uri="{FF2B5EF4-FFF2-40B4-BE49-F238E27FC236}">
                      <a16:creationId xmlns:a16="http://schemas.microsoft.com/office/drawing/2014/main" id="{BF192F06-BC11-4050-AEBE-8959ACF7EB6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0" name="Rechthoek 119">
                  <a:extLst>
                    <a:ext uri="{FF2B5EF4-FFF2-40B4-BE49-F238E27FC236}">
                      <a16:creationId xmlns:a16="http://schemas.microsoft.com/office/drawing/2014/main" id="{017FA503-B2AA-4CB3-867B-7C419CF513F0}"/>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96" name="Groep 95">
              <a:extLst>
                <a:ext uri="{FF2B5EF4-FFF2-40B4-BE49-F238E27FC236}">
                  <a16:creationId xmlns:a16="http://schemas.microsoft.com/office/drawing/2014/main" id="{A7F596FF-F1AB-4F55-92BB-4534410C4AB5}"/>
                </a:ext>
              </a:extLst>
            </p:cNvPr>
            <p:cNvGrpSpPr/>
            <p:nvPr userDrawn="1"/>
          </p:nvGrpSpPr>
          <p:grpSpPr>
            <a:xfrm>
              <a:off x="-3310781" y="1231352"/>
              <a:ext cx="311450" cy="308977"/>
              <a:chOff x="-3310781" y="1231352"/>
              <a:chExt cx="311450" cy="308977"/>
            </a:xfrm>
          </p:grpSpPr>
          <p:sp>
            <p:nvSpPr>
              <p:cNvPr id="107" name="Rechthoek 106">
                <a:extLst>
                  <a:ext uri="{FF2B5EF4-FFF2-40B4-BE49-F238E27FC236}">
                    <a16:creationId xmlns:a16="http://schemas.microsoft.com/office/drawing/2014/main" id="{4D77C2CD-076E-4B8D-933F-A9911032C2E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8" name="Vrije vorm 112">
                <a:extLst>
                  <a:ext uri="{FF2B5EF4-FFF2-40B4-BE49-F238E27FC236}">
                    <a16:creationId xmlns:a16="http://schemas.microsoft.com/office/drawing/2014/main" id="{216D88AF-A25F-4731-B92C-3414D7CDD531}"/>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9" name="Vrije vorm 113">
                <a:extLst>
                  <a:ext uri="{FF2B5EF4-FFF2-40B4-BE49-F238E27FC236}">
                    <a16:creationId xmlns:a16="http://schemas.microsoft.com/office/drawing/2014/main" id="{5966A142-8746-410C-8D9A-4615BEEE95DD}"/>
                  </a:ext>
                </a:extLst>
              </p:cNvPr>
              <p:cNvSpPr/>
              <p:nvPr userDrawn="1"/>
            </p:nvSpPr>
            <p:spPr>
              <a:xfrm>
                <a:off x="-3309640" y="1493364"/>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7" name="Rechthoek 96">
              <a:extLst>
                <a:ext uri="{FF2B5EF4-FFF2-40B4-BE49-F238E27FC236}">
                  <a16:creationId xmlns:a16="http://schemas.microsoft.com/office/drawing/2014/main" id="{6BAC3478-CA58-4151-B882-9F9B6481183A}"/>
                </a:ext>
              </a:extLst>
            </p:cNvPr>
            <p:cNvSpPr/>
            <p:nvPr userDrawn="1"/>
          </p:nvSpPr>
          <p:spPr>
            <a:xfrm>
              <a:off x="-3786437" y="545741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98" name="ICOON_info">
              <a:extLst>
                <a:ext uri="{FF2B5EF4-FFF2-40B4-BE49-F238E27FC236}">
                  <a16:creationId xmlns:a16="http://schemas.microsoft.com/office/drawing/2014/main" id="{A782FAA5-03FC-43DB-B07B-96DB889B3D3E}"/>
                </a:ext>
              </a:extLst>
            </p:cNvPr>
            <p:cNvGrpSpPr/>
            <p:nvPr userDrawn="1"/>
          </p:nvGrpSpPr>
          <p:grpSpPr>
            <a:xfrm>
              <a:off x="-376736" y="5324892"/>
              <a:ext cx="283685" cy="283685"/>
              <a:chOff x="-510741" y="5913713"/>
              <a:chExt cx="267555" cy="267555"/>
            </a:xfrm>
          </p:grpSpPr>
          <p:sp>
            <p:nvSpPr>
              <p:cNvPr id="105" name="Ovaal 104">
                <a:extLst>
                  <a:ext uri="{FF2B5EF4-FFF2-40B4-BE49-F238E27FC236}">
                    <a16:creationId xmlns:a16="http://schemas.microsoft.com/office/drawing/2014/main" id="{4F978CED-432E-4525-B383-D7C9C177B65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06" name="Graphic 163" descr="Informatie">
                <a:extLst>
                  <a:ext uri="{FF2B5EF4-FFF2-40B4-BE49-F238E27FC236}">
                    <a16:creationId xmlns:a16="http://schemas.microsoft.com/office/drawing/2014/main" id="{28BD70BA-3E14-42C3-BDDF-D79FDDE06C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99" name="Groep 98">
              <a:extLst>
                <a:ext uri="{FF2B5EF4-FFF2-40B4-BE49-F238E27FC236}">
                  <a16:creationId xmlns:a16="http://schemas.microsoft.com/office/drawing/2014/main" id="{254AD85D-B1A0-43E4-8084-DED3238EB760}"/>
                </a:ext>
              </a:extLst>
            </p:cNvPr>
            <p:cNvGrpSpPr/>
            <p:nvPr userDrawn="1"/>
          </p:nvGrpSpPr>
          <p:grpSpPr>
            <a:xfrm>
              <a:off x="-938434" y="5594788"/>
              <a:ext cx="627798" cy="576693"/>
              <a:chOff x="-938434" y="4570310"/>
              <a:chExt cx="627798" cy="576693"/>
            </a:xfrm>
          </p:grpSpPr>
          <p:grpSp>
            <p:nvGrpSpPr>
              <p:cNvPr id="100" name="Inspireren">
                <a:extLst>
                  <a:ext uri="{FF2B5EF4-FFF2-40B4-BE49-F238E27FC236}">
                    <a16:creationId xmlns:a16="http://schemas.microsoft.com/office/drawing/2014/main" id="{0CEC415E-40CA-4118-9BCB-95CB65D0EEA9}"/>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02" name="Freeform 12">
                  <a:extLst>
                    <a:ext uri="{FF2B5EF4-FFF2-40B4-BE49-F238E27FC236}">
                      <a16:creationId xmlns:a16="http://schemas.microsoft.com/office/drawing/2014/main" id="{AA9A4CBE-1E61-435D-9328-481FD214D400}"/>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3" name="Freeform 13">
                  <a:extLst>
                    <a:ext uri="{FF2B5EF4-FFF2-40B4-BE49-F238E27FC236}">
                      <a16:creationId xmlns:a16="http://schemas.microsoft.com/office/drawing/2014/main" id="{FE519E50-02E0-4F39-89B3-6049B1A1371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4" name="Freeform 14">
                  <a:extLst>
                    <a:ext uri="{FF2B5EF4-FFF2-40B4-BE49-F238E27FC236}">
                      <a16:creationId xmlns:a16="http://schemas.microsoft.com/office/drawing/2014/main" id="{1FBDCB88-00F5-40A4-AB2D-B2529CF91AB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1" name="Tekstvak 100">
                <a:extLst>
                  <a:ext uri="{FF2B5EF4-FFF2-40B4-BE49-F238E27FC236}">
                    <a16:creationId xmlns:a16="http://schemas.microsoft.com/office/drawing/2014/main" id="{EB51D451-E245-4BD4-8BC7-0BDA13DCFC7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AB60D71-1F6C-4276-AF0B-97150E061038}"/>
              </a:ext>
            </a:extLst>
          </p:cNvPr>
          <p:cNvGrpSpPr/>
          <p:nvPr userDrawn="1"/>
        </p:nvGrpSpPr>
        <p:grpSpPr>
          <a:xfrm>
            <a:off x="-3786437" y="-1"/>
            <a:ext cx="3693386" cy="5952132"/>
            <a:chOff x="-3786437" y="-1"/>
            <a:chExt cx="3693386" cy="5952132"/>
          </a:xfrm>
        </p:grpSpPr>
        <p:sp>
          <p:nvSpPr>
            <p:cNvPr id="11" name="Rechthoek 10">
              <a:extLst>
                <a:ext uri="{FF2B5EF4-FFF2-40B4-BE49-F238E27FC236}">
                  <a16:creationId xmlns:a16="http://schemas.microsoft.com/office/drawing/2014/main" id="{92479FE6-259F-458F-B335-0008F5BCD06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2" name="Ovaal 11">
              <a:extLst>
                <a:ext uri="{FF2B5EF4-FFF2-40B4-BE49-F238E27FC236}">
                  <a16:creationId xmlns:a16="http://schemas.microsoft.com/office/drawing/2014/main" id="{FE5A80B5-04CF-4137-9CAB-BA63992A4630}"/>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C8FD5BFE-253A-47B6-8C2C-727A1FDBF679}"/>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4" name="Ovaal 13">
              <a:extLst>
                <a:ext uri="{FF2B5EF4-FFF2-40B4-BE49-F238E27FC236}">
                  <a16:creationId xmlns:a16="http://schemas.microsoft.com/office/drawing/2014/main" id="{89BE166F-53AD-413E-ACC1-DA9ED2C2C045}"/>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 name="Rechthoek 14">
              <a:extLst>
                <a:ext uri="{FF2B5EF4-FFF2-40B4-BE49-F238E27FC236}">
                  <a16:creationId xmlns:a16="http://schemas.microsoft.com/office/drawing/2014/main" id="{ED0DC2A7-470B-4D97-98D0-E31106592EB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 name="Rechthoek 15">
              <a:extLst>
                <a:ext uri="{FF2B5EF4-FFF2-40B4-BE49-F238E27FC236}">
                  <a16:creationId xmlns:a16="http://schemas.microsoft.com/office/drawing/2014/main" id="{A2039501-7D98-4721-B8A6-7AA0BCBC51F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28C2D06-2374-413D-876A-4F0F29FED33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8C2C9E8E-E975-4361-A908-C6ACBBF5CEF0}"/>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A58A39F-DC1C-4916-B88C-6E8B43FFD471}"/>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22C6660D-D393-4277-BD0F-DB32574281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D73DBC3E-0352-412A-B2AF-53E397C1182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167B373E-5508-4556-BE4D-535E05B4445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50D684BD-7489-47CD-AA69-CBDA39AFF89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74A2FC79-4344-4F77-8727-9D718A44DBB5}"/>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D522DA32-B27F-4D63-BEC0-C7F2D206C6A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131A6509-E6B6-4AB9-9BE3-E7EEC3267BF9}"/>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50468D5C-3107-4C5A-857E-BF96F355E0B5}"/>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97D5AA52-7318-4E02-9745-C21E9418A886}"/>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187E2EE5-1408-4ACF-BCB5-C43F6EB98CD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D46E7F9E-BD41-43C8-8C62-5C5ECD23440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1E088CD-488F-4894-8DEF-5D68F02F980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B2BF1EE8-FCA1-476F-AD7A-47C28E525093}"/>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DB313A90-F8CE-4F8E-9E9D-205931A6CF0E}"/>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DECA2FD-1408-47EA-AAB0-4DBDB3DE349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D86D86-6911-40EB-8FBA-E51A091966F7}"/>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0D8AAA3-4BEC-4035-8038-0707D55E4F8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C3E05EC1-93A5-4EDB-82C1-6BD82BBFAF4E}"/>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77ECE9DB-B354-430C-B987-156C73ABAA1A}"/>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77735BDA-9B00-4D8F-A669-42F2227213DC}"/>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09027E5-CE0D-46D1-A577-7B5E74BC6D6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9BBC0849-6389-4B57-B981-7B3CB5C7C11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69A43134-7ACA-4227-9836-945AF0B1E7B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5CA1AB23-F738-441C-A42E-FC403284B78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7DA9D13-51F3-433E-A1F0-E3176C79D7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5B9A338D-8A5C-4688-A382-DD714EB7A29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819E579-B235-4014-BD98-96E2E12A1BF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D6318B47-9668-477C-AA1F-89BB46A83D70}"/>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63250967-EB0A-4ED2-9E29-4E02F59D28C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63B2027F-3856-4541-9CD1-549B60DFEC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DA105AA8-3B2A-4F9C-9C8D-A083B8C894F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258E63B1-2C9D-471C-A23F-B1A43044E0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CF097D92-8409-42E2-93A3-5FB6505A28F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B03B3E04-CB27-4918-A961-3F504A078F1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4E55DC0E-3C7E-474A-BC81-52A3E4A6D54B}"/>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0519D1F6-6F3A-450B-A27C-CF9060D7A3FF}"/>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F403576A-739F-4956-86F2-CAF9209EE78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B1AFC61-9583-441C-AF72-7009E26A54B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21781DDA-2976-4DA9-9EBC-4EA6D1E6F987}"/>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0C2B5CFC-096D-4931-BB9A-6BDFAD25B45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E5338745-9915-40A3-9CA1-6276E0662942}"/>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7B27C056-195D-409C-959D-E6D5956C2BE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83B3772F-93D1-4AE3-935C-79DE108D95F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0FA98315-DA25-42DE-9DB3-22022812C9F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EDF149E9-87A7-46F0-8FEC-2AB0B398EC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40C4BE0-5EDF-4938-B58D-B52B74AD432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90663940-7A6E-427D-A31E-72A76D674E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4C4FE897-8D2E-4F99-89D7-CDBDBB41BE2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C3837366-CFDF-4FAA-A103-1EFC39FA574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3A0B3111-9DEE-47F5-9B46-28C8CA683240}"/>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D971A880-F4B4-48A4-B1E4-7699D74341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8CA0107F-6999-4AC1-A2DA-FC6273EA1B1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FA17708E-E05E-4726-9A5F-D0EF4C2C20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841F6E46-8F42-435D-B23E-C05A3E8CE9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A66BC72-68B4-4F47-AC90-9EFA73A4D2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6978175-7786-412F-897D-E0A0B7563A7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32F05A7-9D23-4BD7-926E-AE7A7AB13774}"/>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BB09C036-56C5-4329-9A28-6EBA8EBF29BC}"/>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0413C3E5-8D73-4FA8-8DD8-4697707FB44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D953AE2D-CBA1-4FC1-91BE-EAD239DA8D89}"/>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9CACD7C1-E6E9-44EA-B577-E4AFABCFB09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31C0EAB3-F2A1-46D0-89F9-418F0D74A2F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8000"/>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7CD4E3B4-D3C5-4AC2-80C6-884C12DC4040}"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Tree>
    <p:extLst>
      <p:ext uri="{BB962C8B-B14F-4D97-AF65-F5344CB8AC3E}">
        <p14:creationId xmlns:p14="http://schemas.microsoft.com/office/powerpoint/2010/main" val="1808986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Video">
    <p:spTree>
      <p:nvGrpSpPr>
        <p:cNvPr id="1" name=""/>
        <p:cNvGrpSpPr/>
        <p:nvPr/>
      </p:nvGrpSpPr>
      <p:grpSpPr>
        <a:xfrm>
          <a:off x="0" y="0"/>
          <a:ext cx="0" cy="0"/>
          <a:chOff x="0" y="0"/>
          <a:chExt cx="0" cy="0"/>
        </a:xfrm>
      </p:grpSpPr>
      <p:grpSp>
        <p:nvGrpSpPr>
          <p:cNvPr id="7" name="- INSTRUCTIES">
            <a:extLst>
              <a:ext uri="{FF2B5EF4-FFF2-40B4-BE49-F238E27FC236}">
                <a16:creationId xmlns:a16="http://schemas.microsoft.com/office/drawing/2014/main" id="{B794F72D-387E-4E6B-81B2-DDC2BBB35FA4}"/>
              </a:ext>
            </a:extLst>
          </p:cNvPr>
          <p:cNvGrpSpPr/>
          <p:nvPr userDrawn="1"/>
        </p:nvGrpSpPr>
        <p:grpSpPr>
          <a:xfrm>
            <a:off x="12377595" y="1"/>
            <a:ext cx="3693386" cy="5080671"/>
            <a:chOff x="-3786437" y="1"/>
            <a:chExt cx="3693386" cy="5080671"/>
          </a:xfrm>
        </p:grpSpPr>
        <p:sp>
          <p:nvSpPr>
            <p:cNvPr id="9" name="Rechthoek 8">
              <a:extLst>
                <a:ext uri="{FF2B5EF4-FFF2-40B4-BE49-F238E27FC236}">
                  <a16:creationId xmlns:a16="http://schemas.microsoft.com/office/drawing/2014/main" id="{4FB54B1F-B34F-45BC-B55E-5FB1F5E77706}"/>
                </a:ext>
              </a:extLst>
            </p:cNvPr>
            <p:cNvSpPr/>
            <p:nvPr userDrawn="1"/>
          </p:nvSpPr>
          <p:spPr>
            <a:xfrm>
              <a:off x="-3786437" y="425267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0" name="Rechthoek 9">
              <a:extLst>
                <a:ext uri="{FF2B5EF4-FFF2-40B4-BE49-F238E27FC236}">
                  <a16:creationId xmlns:a16="http://schemas.microsoft.com/office/drawing/2014/main" id="{735C9CFF-8D54-45D8-AC52-F88BD9855968}"/>
                </a:ext>
              </a:extLst>
            </p:cNvPr>
            <p:cNvSpPr/>
            <p:nvPr userDrawn="1"/>
          </p:nvSpPr>
          <p:spPr>
            <a:xfrm>
              <a:off x="-3786165" y="1"/>
              <a:ext cx="3593091" cy="425267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1" name="Ovaal 10">
              <a:extLst>
                <a:ext uri="{FF2B5EF4-FFF2-40B4-BE49-F238E27FC236}">
                  <a16:creationId xmlns:a16="http://schemas.microsoft.com/office/drawing/2014/main" id="{E81EF8F2-5203-4E31-B124-30FCA5F4B3E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2" name="Rechthoek 11">
              <a:extLst>
                <a:ext uri="{FF2B5EF4-FFF2-40B4-BE49-F238E27FC236}">
                  <a16:creationId xmlns:a16="http://schemas.microsoft.com/office/drawing/2014/main" id="{A84939B6-AD37-4D66-B31B-3D57611CF276}"/>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3" name="Ovaal 12">
              <a:extLst>
                <a:ext uri="{FF2B5EF4-FFF2-40B4-BE49-F238E27FC236}">
                  <a16:creationId xmlns:a16="http://schemas.microsoft.com/office/drawing/2014/main" id="{782EC43C-7275-4D4F-962C-DF43591C1D1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4" name="Rechthoek 13">
              <a:extLst>
                <a:ext uri="{FF2B5EF4-FFF2-40B4-BE49-F238E27FC236}">
                  <a16:creationId xmlns:a16="http://schemas.microsoft.com/office/drawing/2014/main" id="{4CAAE22E-17C0-4914-BE22-B5717F819CB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 name="Groep 14">
              <a:extLst>
                <a:ext uri="{FF2B5EF4-FFF2-40B4-BE49-F238E27FC236}">
                  <a16:creationId xmlns:a16="http://schemas.microsoft.com/office/drawing/2014/main" id="{CFC10BF3-6446-4EC0-84D8-0CAE9FB88494}"/>
                </a:ext>
              </a:extLst>
            </p:cNvPr>
            <p:cNvGrpSpPr/>
            <p:nvPr userDrawn="1"/>
          </p:nvGrpSpPr>
          <p:grpSpPr>
            <a:xfrm>
              <a:off x="-3311319" y="2164285"/>
              <a:ext cx="825500" cy="209550"/>
              <a:chOff x="13504624" y="2482850"/>
              <a:chExt cx="825500" cy="209550"/>
            </a:xfrm>
          </p:grpSpPr>
          <p:sp>
            <p:nvSpPr>
              <p:cNvPr id="48" name="Rechthoek 47">
                <a:extLst>
                  <a:ext uri="{FF2B5EF4-FFF2-40B4-BE49-F238E27FC236}">
                    <a16:creationId xmlns:a16="http://schemas.microsoft.com/office/drawing/2014/main" id="{3F6DDA9B-005D-49F6-8127-47953E6A6E2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49" name="Rechte verbindingslijn 48">
                <a:extLst>
                  <a:ext uri="{FF2B5EF4-FFF2-40B4-BE49-F238E27FC236}">
                    <a16:creationId xmlns:a16="http://schemas.microsoft.com/office/drawing/2014/main" id="{076B3675-9609-44A6-BA89-6F8BF5C9C19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50" name="Gelijkbenige driehoek 49">
                <a:extLst>
                  <a:ext uri="{FF2B5EF4-FFF2-40B4-BE49-F238E27FC236}">
                    <a16:creationId xmlns:a16="http://schemas.microsoft.com/office/drawing/2014/main" id="{68F96BCA-3046-413D-BE51-7C4B2CC2E0C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6" name="Ovaal 15">
              <a:extLst>
                <a:ext uri="{FF2B5EF4-FFF2-40B4-BE49-F238E27FC236}">
                  <a16:creationId xmlns:a16="http://schemas.microsoft.com/office/drawing/2014/main" id="{4D93B628-F400-42A8-B1B2-27D59220F5CB}"/>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DEDA58D1-E4F7-44D4-A32B-813D06C70456}"/>
                </a:ext>
              </a:extLst>
            </p:cNvPr>
            <p:cNvSpPr/>
            <p:nvPr userDrawn="1"/>
          </p:nvSpPr>
          <p:spPr>
            <a:xfrm>
              <a:off x="-3319415" y="2553360"/>
              <a:ext cx="2944682" cy="81374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18" name="Groep 17">
              <a:extLst>
                <a:ext uri="{FF2B5EF4-FFF2-40B4-BE49-F238E27FC236}">
                  <a16:creationId xmlns:a16="http://schemas.microsoft.com/office/drawing/2014/main" id="{C9ABA3E0-D709-42DA-8D4A-F2643079485D}"/>
                </a:ext>
              </a:extLst>
            </p:cNvPr>
            <p:cNvGrpSpPr/>
            <p:nvPr userDrawn="1"/>
          </p:nvGrpSpPr>
          <p:grpSpPr>
            <a:xfrm>
              <a:off x="-3408294" y="3489160"/>
              <a:ext cx="622283" cy="612920"/>
              <a:chOff x="12617641" y="3403239"/>
              <a:chExt cx="752963" cy="741634"/>
            </a:xfrm>
          </p:grpSpPr>
          <p:grpSp>
            <p:nvGrpSpPr>
              <p:cNvPr id="32" name="Groep 31">
                <a:extLst>
                  <a:ext uri="{FF2B5EF4-FFF2-40B4-BE49-F238E27FC236}">
                    <a16:creationId xmlns:a16="http://schemas.microsoft.com/office/drawing/2014/main" id="{25DEECF2-ABEB-4D86-9864-FA8184177EB5}"/>
                  </a:ext>
                </a:extLst>
              </p:cNvPr>
              <p:cNvGrpSpPr/>
              <p:nvPr userDrawn="1"/>
            </p:nvGrpSpPr>
            <p:grpSpPr>
              <a:xfrm>
                <a:off x="12771530" y="3403239"/>
                <a:ext cx="467176" cy="448491"/>
                <a:chOff x="12782157" y="3403239"/>
                <a:chExt cx="467176" cy="448491"/>
              </a:xfrm>
            </p:grpSpPr>
            <p:grpSp>
              <p:nvGrpSpPr>
                <p:cNvPr id="35" name="Groep 34">
                  <a:extLst>
                    <a:ext uri="{FF2B5EF4-FFF2-40B4-BE49-F238E27FC236}">
                      <a16:creationId xmlns:a16="http://schemas.microsoft.com/office/drawing/2014/main" id="{AE353C19-73A1-484A-B90E-85E4B5E7A79B}"/>
                    </a:ext>
                  </a:extLst>
                </p:cNvPr>
                <p:cNvGrpSpPr/>
                <p:nvPr userDrawn="1"/>
              </p:nvGrpSpPr>
              <p:grpSpPr>
                <a:xfrm>
                  <a:off x="12782157" y="3403239"/>
                  <a:ext cx="412976" cy="396132"/>
                  <a:chOff x="13554906" y="3320109"/>
                  <a:chExt cx="443917" cy="425811"/>
                </a:xfrm>
              </p:grpSpPr>
              <p:grpSp>
                <p:nvGrpSpPr>
                  <p:cNvPr id="42" name="Groep 41">
                    <a:extLst>
                      <a:ext uri="{FF2B5EF4-FFF2-40B4-BE49-F238E27FC236}">
                        <a16:creationId xmlns:a16="http://schemas.microsoft.com/office/drawing/2014/main" id="{4087B328-E12C-4B5C-BFB5-AF44AE7FB811}"/>
                      </a:ext>
                    </a:extLst>
                  </p:cNvPr>
                  <p:cNvGrpSpPr/>
                  <p:nvPr userDrawn="1"/>
                </p:nvGrpSpPr>
                <p:grpSpPr>
                  <a:xfrm>
                    <a:off x="13554906" y="3320109"/>
                    <a:ext cx="443917" cy="425811"/>
                    <a:chOff x="12909684" y="1276143"/>
                    <a:chExt cx="443917" cy="425811"/>
                  </a:xfrm>
                </p:grpSpPr>
                <p:sp>
                  <p:nvSpPr>
                    <p:cNvPr id="45" name="Rechthoek 44">
                      <a:extLst>
                        <a:ext uri="{FF2B5EF4-FFF2-40B4-BE49-F238E27FC236}">
                          <a16:creationId xmlns:a16="http://schemas.microsoft.com/office/drawing/2014/main" id="{3AC426FC-824E-4A36-BA66-8F70D8821880}"/>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DE63C809-18D8-48FC-BB1F-18E87500E48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7" name="Ovaal 46">
                      <a:extLst>
                        <a:ext uri="{FF2B5EF4-FFF2-40B4-BE49-F238E27FC236}">
                          <a16:creationId xmlns:a16="http://schemas.microsoft.com/office/drawing/2014/main" id="{071FB5CF-C272-4338-99EA-4F5E88A0964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3" name="Afbeelding 42">
                    <a:extLst>
                      <a:ext uri="{FF2B5EF4-FFF2-40B4-BE49-F238E27FC236}">
                        <a16:creationId xmlns:a16="http://schemas.microsoft.com/office/drawing/2014/main" id="{356D7BF8-31A4-4905-B981-972991C2908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4" name="Afbeelding 43">
                    <a:extLst>
                      <a:ext uri="{FF2B5EF4-FFF2-40B4-BE49-F238E27FC236}">
                        <a16:creationId xmlns:a16="http://schemas.microsoft.com/office/drawing/2014/main" id="{D959F068-D525-4FFA-9481-870F8FEA207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6" name="Groep 35">
                  <a:extLst>
                    <a:ext uri="{FF2B5EF4-FFF2-40B4-BE49-F238E27FC236}">
                      <a16:creationId xmlns:a16="http://schemas.microsoft.com/office/drawing/2014/main" id="{6DC0D616-37C6-4A0D-B4C7-CCBCDCD1898B}"/>
                    </a:ext>
                  </a:extLst>
                </p:cNvPr>
                <p:cNvGrpSpPr/>
                <p:nvPr userDrawn="1"/>
              </p:nvGrpSpPr>
              <p:grpSpPr>
                <a:xfrm>
                  <a:off x="13103513" y="3705268"/>
                  <a:ext cx="145820" cy="146462"/>
                  <a:chOff x="13096169" y="3602278"/>
                  <a:chExt cx="145820" cy="146462"/>
                </a:xfrm>
              </p:grpSpPr>
              <p:sp>
                <p:nvSpPr>
                  <p:cNvPr id="40" name="Rechthoek 39">
                    <a:extLst>
                      <a:ext uri="{FF2B5EF4-FFF2-40B4-BE49-F238E27FC236}">
                        <a16:creationId xmlns:a16="http://schemas.microsoft.com/office/drawing/2014/main" id="{24B94BD6-6A2C-4A46-84F6-0F9DE232D3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514D6859-BD3C-4F67-8B48-266D2B9054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7" name="Groep 36">
                  <a:extLst>
                    <a:ext uri="{FF2B5EF4-FFF2-40B4-BE49-F238E27FC236}">
                      <a16:creationId xmlns:a16="http://schemas.microsoft.com/office/drawing/2014/main" id="{C16DD553-900B-4F72-9565-9B65F6AC22E3}"/>
                    </a:ext>
                  </a:extLst>
                </p:cNvPr>
                <p:cNvGrpSpPr/>
                <p:nvPr userDrawn="1"/>
              </p:nvGrpSpPr>
              <p:grpSpPr>
                <a:xfrm rot="10800000">
                  <a:off x="13061402" y="3665637"/>
                  <a:ext cx="145820" cy="146462"/>
                  <a:chOff x="13096169" y="3602278"/>
                  <a:chExt cx="145820" cy="146462"/>
                </a:xfrm>
              </p:grpSpPr>
              <p:sp>
                <p:nvSpPr>
                  <p:cNvPr id="38" name="Rechthoek 37">
                    <a:extLst>
                      <a:ext uri="{FF2B5EF4-FFF2-40B4-BE49-F238E27FC236}">
                        <a16:creationId xmlns:a16="http://schemas.microsoft.com/office/drawing/2014/main" id="{27E86EA3-6B04-45B7-8A35-BDF167EA0E5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3AEAF63E-3B77-4729-ACDC-E8CE7BE617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3" name="Rechthoek 32">
                <a:extLst>
                  <a:ext uri="{FF2B5EF4-FFF2-40B4-BE49-F238E27FC236}">
                    <a16:creationId xmlns:a16="http://schemas.microsoft.com/office/drawing/2014/main" id="{8160E21C-E41D-409F-BF06-92DF9CD9FB4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4" name="Gelijkbenige driehoek 33">
                <a:extLst>
                  <a:ext uri="{FF2B5EF4-FFF2-40B4-BE49-F238E27FC236}">
                    <a16:creationId xmlns:a16="http://schemas.microsoft.com/office/drawing/2014/main" id="{E0875363-B837-48AB-8633-5131A1D8B6B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 name="ICOON_info">
              <a:extLst>
                <a:ext uri="{FF2B5EF4-FFF2-40B4-BE49-F238E27FC236}">
                  <a16:creationId xmlns:a16="http://schemas.microsoft.com/office/drawing/2014/main" id="{88462437-73D2-4E0F-90BD-EEA732542BDA}"/>
                </a:ext>
              </a:extLst>
            </p:cNvPr>
            <p:cNvGrpSpPr/>
            <p:nvPr userDrawn="1"/>
          </p:nvGrpSpPr>
          <p:grpSpPr>
            <a:xfrm>
              <a:off x="-376736" y="4123176"/>
              <a:ext cx="283685" cy="283685"/>
              <a:chOff x="-510741" y="5913713"/>
              <a:chExt cx="267555" cy="267555"/>
            </a:xfrm>
          </p:grpSpPr>
          <p:sp>
            <p:nvSpPr>
              <p:cNvPr id="30" name="Ovaal 29">
                <a:extLst>
                  <a:ext uri="{FF2B5EF4-FFF2-40B4-BE49-F238E27FC236}">
                    <a16:creationId xmlns:a16="http://schemas.microsoft.com/office/drawing/2014/main" id="{7E037F73-1497-4F49-9ECE-014902BC166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31" name="Graphic 163" descr="Informatie">
                <a:extLst>
                  <a:ext uri="{FF2B5EF4-FFF2-40B4-BE49-F238E27FC236}">
                    <a16:creationId xmlns:a16="http://schemas.microsoft.com/office/drawing/2014/main" id="{5F0221B7-8074-40D0-9C44-708FC00A647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0" name="Video icoon">
              <a:extLst>
                <a:ext uri="{FF2B5EF4-FFF2-40B4-BE49-F238E27FC236}">
                  <a16:creationId xmlns:a16="http://schemas.microsoft.com/office/drawing/2014/main" id="{EAF83584-E0E3-4E88-AB2F-DECE047573DF}"/>
                </a:ext>
              </a:extLst>
            </p:cNvPr>
            <p:cNvGrpSpPr/>
            <p:nvPr userDrawn="1"/>
          </p:nvGrpSpPr>
          <p:grpSpPr>
            <a:xfrm>
              <a:off x="-3310781" y="1231352"/>
              <a:ext cx="311450" cy="313414"/>
              <a:chOff x="8066315" y="1676399"/>
              <a:chExt cx="1371600" cy="1380253"/>
            </a:xfrm>
          </p:grpSpPr>
          <p:sp>
            <p:nvSpPr>
              <p:cNvPr id="27" name="Rechthoek 26">
                <a:extLst>
                  <a:ext uri="{FF2B5EF4-FFF2-40B4-BE49-F238E27FC236}">
                    <a16:creationId xmlns:a16="http://schemas.microsoft.com/office/drawing/2014/main" id="{61A30B18-73B2-4774-A270-D316AA7C0D28}"/>
                  </a:ext>
                </a:extLst>
              </p:cNvPr>
              <p:cNvSpPr/>
              <p:nvPr userDrawn="1"/>
            </p:nvSpPr>
            <p:spPr>
              <a:xfrm>
                <a:off x="8066315" y="1676399"/>
                <a:ext cx="1360714" cy="1360713"/>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8" name="Vrije vorm 112">
                <a:extLst>
                  <a:ext uri="{FF2B5EF4-FFF2-40B4-BE49-F238E27FC236}">
                    <a16:creationId xmlns:a16="http://schemas.microsoft.com/office/drawing/2014/main" id="{16A1C050-87E2-4D24-BB7C-5FD3762D60FF}"/>
                  </a:ext>
                </a:extLst>
              </p:cNvPr>
              <p:cNvSpPr/>
              <p:nvPr userDrawn="1"/>
            </p:nvSpPr>
            <p:spPr>
              <a:xfrm>
                <a:off x="8077201" y="1676399"/>
                <a:ext cx="1360714" cy="206831"/>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9" name="Vrije vorm 113">
                <a:extLst>
                  <a:ext uri="{FF2B5EF4-FFF2-40B4-BE49-F238E27FC236}">
                    <a16:creationId xmlns:a16="http://schemas.microsoft.com/office/drawing/2014/main" id="{1B9A7E47-D599-4AEF-A2EB-94C2F60F6693}"/>
                  </a:ext>
                </a:extLst>
              </p:cNvPr>
              <p:cNvSpPr/>
              <p:nvPr userDrawn="1"/>
            </p:nvSpPr>
            <p:spPr>
              <a:xfrm>
                <a:off x="8071339" y="2849823"/>
                <a:ext cx="1360714" cy="206829"/>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9D76B1FE-2C66-496B-BFC7-96ADA5CF7732}"/>
                </a:ext>
              </a:extLst>
            </p:cNvPr>
            <p:cNvGrpSpPr/>
            <p:nvPr userDrawn="1"/>
          </p:nvGrpSpPr>
          <p:grpSpPr>
            <a:xfrm>
              <a:off x="-938434" y="4390049"/>
              <a:ext cx="627798" cy="576693"/>
              <a:chOff x="-938434" y="4570310"/>
              <a:chExt cx="627798" cy="576693"/>
            </a:xfrm>
          </p:grpSpPr>
          <p:grpSp>
            <p:nvGrpSpPr>
              <p:cNvPr id="22" name="Inspireren">
                <a:extLst>
                  <a:ext uri="{FF2B5EF4-FFF2-40B4-BE49-F238E27FC236}">
                    <a16:creationId xmlns:a16="http://schemas.microsoft.com/office/drawing/2014/main" id="{292931FF-AF8D-48CC-A448-8289091A5E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4" name="Freeform 12">
                  <a:extLst>
                    <a:ext uri="{FF2B5EF4-FFF2-40B4-BE49-F238E27FC236}">
                      <a16:creationId xmlns:a16="http://schemas.microsoft.com/office/drawing/2014/main" id="{538419F7-6407-43A2-8256-16F5106FA59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 name="Freeform 13">
                  <a:extLst>
                    <a:ext uri="{FF2B5EF4-FFF2-40B4-BE49-F238E27FC236}">
                      <a16:creationId xmlns:a16="http://schemas.microsoft.com/office/drawing/2014/main" id="{CF1392AE-C2E8-4E1A-878F-96930C131FF8}"/>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 name="Freeform 14">
                  <a:extLst>
                    <a:ext uri="{FF2B5EF4-FFF2-40B4-BE49-F238E27FC236}">
                      <a16:creationId xmlns:a16="http://schemas.microsoft.com/office/drawing/2014/main" id="{41399C60-9AE9-4E95-A92D-7997C43CE90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3" name="Tekstvak 22">
                <a:extLst>
                  <a:ext uri="{FF2B5EF4-FFF2-40B4-BE49-F238E27FC236}">
                    <a16:creationId xmlns:a16="http://schemas.microsoft.com/office/drawing/2014/main" id="{6729557B-EC3F-48B6-91A0-92595AFC8ED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7999"/>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4320C8A5-7226-4518-9EE9-0070973E125C}"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014910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Instagram #1">
    <p:bg>
      <p:bgPr>
        <a:solidFill>
          <a:schemeClr val="bg1"/>
        </a:solidFill>
        <a:effectLst/>
      </p:bgPr>
    </p:bg>
    <p:spTree>
      <p:nvGrpSpPr>
        <p:cNvPr id="1" name=""/>
        <p:cNvGrpSpPr/>
        <p:nvPr/>
      </p:nvGrpSpPr>
      <p:grpSpPr>
        <a:xfrm>
          <a:off x="0" y="0"/>
          <a:ext cx="0" cy="0"/>
          <a:chOff x="0" y="0"/>
          <a:chExt cx="0" cy="0"/>
        </a:xfrm>
      </p:grpSpPr>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#1</a:t>
            </a:r>
            <a:endParaRPr lang="nl-NL" sz="1400" b="1" cap="all" spc="0" baseline="0" dirty="0">
              <a:solidFill>
                <a:sysClr val="windowText" lastClr="000000"/>
              </a:solidFill>
              <a:latin typeface="+mn-lt"/>
              <a:cs typeface="Calibri" panose="020F0502020204030204" pitchFamily="34" charset="0"/>
            </a:endParaRPr>
          </a:p>
        </p:txBody>
      </p:sp>
      <p:grpSp>
        <p:nvGrpSpPr>
          <p:cNvPr id="369" name="Groep 368">
            <a:extLst>
              <a:ext uri="{FF2B5EF4-FFF2-40B4-BE49-F238E27FC236}">
                <a16:creationId xmlns:a16="http://schemas.microsoft.com/office/drawing/2014/main" id="{7443093D-2101-4339-B4EB-66E36695F558}"/>
              </a:ext>
            </a:extLst>
          </p:cNvPr>
          <p:cNvGrpSpPr/>
          <p:nvPr userDrawn="1"/>
        </p:nvGrpSpPr>
        <p:grpSpPr>
          <a:xfrm>
            <a:off x="4975824" y="1050843"/>
            <a:ext cx="2240351" cy="4668143"/>
            <a:chOff x="4975824" y="1050843"/>
            <a:chExt cx="2240351" cy="4668143"/>
          </a:xfrm>
        </p:grpSpPr>
        <p:sp>
          <p:nvSpPr>
            <p:cNvPr id="240" name="Vrije vorm: vorm 239">
              <a:extLst>
                <a:ext uri="{FF2B5EF4-FFF2-40B4-BE49-F238E27FC236}">
                  <a16:creationId xmlns:a16="http://schemas.microsoft.com/office/drawing/2014/main" id="{4C44C07D-F149-43A8-B126-89833CB3341B}"/>
                </a:ext>
              </a:extLst>
            </p:cNvPr>
            <p:cNvSpPr/>
            <p:nvPr/>
          </p:nvSpPr>
          <p:spPr>
            <a:xfrm>
              <a:off x="5024064" y="1063199"/>
              <a:ext cx="2178982" cy="4636605"/>
            </a:xfrm>
            <a:custGeom>
              <a:avLst/>
              <a:gdLst>
                <a:gd name="connsiteX0" fmla="*/ 0 w 2149590"/>
                <a:gd name="connsiteY0" fmla="*/ 4323159 h 4566531"/>
                <a:gd name="connsiteX1" fmla="*/ 0 w 2149590"/>
                <a:gd name="connsiteY1" fmla="*/ 243373 h 4566531"/>
                <a:gd name="connsiteX2" fmla="*/ 243373 w 2149590"/>
                <a:gd name="connsiteY2" fmla="*/ 0 h 4566531"/>
                <a:gd name="connsiteX3" fmla="*/ 1906218 w 2149590"/>
                <a:gd name="connsiteY3" fmla="*/ 0 h 4566531"/>
                <a:gd name="connsiteX4" fmla="*/ 2149591 w 2149590"/>
                <a:gd name="connsiteY4" fmla="*/ 243373 h 4566531"/>
                <a:gd name="connsiteX5" fmla="*/ 2149591 w 2149590"/>
                <a:gd name="connsiteY5" fmla="*/ 4323159 h 4566531"/>
                <a:gd name="connsiteX6" fmla="*/ 1906218 w 2149590"/>
                <a:gd name="connsiteY6" fmla="*/ 4566532 h 4566531"/>
                <a:gd name="connsiteX7" fmla="*/ 243373 w 2149590"/>
                <a:gd name="connsiteY7" fmla="*/ 4566532 h 4566531"/>
                <a:gd name="connsiteX8" fmla="*/ 0 w 2149590"/>
                <a:gd name="connsiteY8" fmla="*/ 4323159 h 456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590" h="4566531">
                  <a:moveTo>
                    <a:pt x="0" y="4323159"/>
                  </a:moveTo>
                  <a:lnTo>
                    <a:pt x="0" y="243373"/>
                  </a:lnTo>
                  <a:cubicBezTo>
                    <a:pt x="0" y="109098"/>
                    <a:pt x="109098" y="0"/>
                    <a:pt x="243373" y="0"/>
                  </a:cubicBezTo>
                  <a:lnTo>
                    <a:pt x="1906218" y="0"/>
                  </a:lnTo>
                  <a:cubicBezTo>
                    <a:pt x="2040493" y="0"/>
                    <a:pt x="2149591" y="109098"/>
                    <a:pt x="2149591" y="243373"/>
                  </a:cubicBezTo>
                  <a:lnTo>
                    <a:pt x="2149591" y="4323159"/>
                  </a:lnTo>
                  <a:cubicBezTo>
                    <a:pt x="2149591" y="4457434"/>
                    <a:pt x="2040493" y="4566532"/>
                    <a:pt x="1906218" y="4566532"/>
                  </a:cubicBezTo>
                  <a:lnTo>
                    <a:pt x="243373" y="4566532"/>
                  </a:lnTo>
                  <a:cubicBezTo>
                    <a:pt x="109098" y="4566532"/>
                    <a:pt x="0" y="4457434"/>
                    <a:pt x="0" y="4323159"/>
                  </a:cubicBezTo>
                  <a:close/>
                </a:path>
              </a:pathLst>
            </a:custGeom>
            <a:solidFill>
              <a:schemeClr val="bg1"/>
            </a:solidFill>
            <a:ln w="11973" cap="flat">
              <a:noFill/>
              <a:prstDash val="solid"/>
              <a:miter/>
            </a:ln>
          </p:spPr>
          <p:txBody>
            <a:bodyPr rtlCol="0" anchor="ctr"/>
            <a:lstStyle/>
            <a:p>
              <a:endParaRPr lang="nl-NL" dirty="0"/>
            </a:p>
          </p:txBody>
        </p:sp>
        <p:sp>
          <p:nvSpPr>
            <p:cNvPr id="325" name="Rechthoek: afgeronde bovenhoeken 324">
              <a:extLst>
                <a:ext uri="{FF2B5EF4-FFF2-40B4-BE49-F238E27FC236}">
                  <a16:creationId xmlns:a16="http://schemas.microsoft.com/office/drawing/2014/main" id="{93FBA848-29FE-4872-BAA6-E6CE1F6D33C5}"/>
                </a:ext>
              </a:extLst>
            </p:cNvPr>
            <p:cNvSpPr/>
            <p:nvPr userDrawn="1"/>
          </p:nvSpPr>
          <p:spPr>
            <a:xfrm rot="10800000">
              <a:off x="5010934" y="1050843"/>
              <a:ext cx="2192111" cy="595551"/>
            </a:xfrm>
            <a:prstGeom prst="round2SameRect">
              <a:avLst>
                <a:gd name="adj1" fmla="val 16667"/>
                <a:gd name="adj2" fmla="val 29527"/>
              </a:avLst>
            </a:prstGeom>
            <a:solidFill>
              <a:srgbClr val="F2F2F2"/>
            </a:solidFill>
            <a:ln w="11973" cap="flat">
              <a:noFill/>
              <a:prstDash val="solid"/>
              <a:miter/>
            </a:ln>
          </p:spPr>
          <p:txBody>
            <a:bodyPr rtlCol="0" anchor="ctr"/>
            <a:lstStyle/>
            <a:p>
              <a:endParaRPr lang="nl-NL" dirty="0"/>
            </a:p>
          </p:txBody>
        </p:sp>
        <p:grpSp>
          <p:nvGrpSpPr>
            <p:cNvPr id="257" name="Graphic 1">
              <a:extLst>
                <a:ext uri="{FF2B5EF4-FFF2-40B4-BE49-F238E27FC236}">
                  <a16:creationId xmlns:a16="http://schemas.microsoft.com/office/drawing/2014/main" id="{A2867FD5-3096-4583-97F9-E2CCC21BCB97}"/>
                </a:ext>
              </a:extLst>
            </p:cNvPr>
            <p:cNvGrpSpPr/>
            <p:nvPr/>
          </p:nvGrpSpPr>
          <p:grpSpPr>
            <a:xfrm>
              <a:off x="7004711" y="5172357"/>
              <a:ext cx="19444" cy="87644"/>
              <a:chOff x="6978237" y="5180690"/>
              <a:chExt cx="19182" cy="86319"/>
            </a:xfrm>
            <a:solidFill>
              <a:srgbClr val="9D9D9D"/>
            </a:solidFill>
          </p:grpSpPr>
          <p:sp>
            <p:nvSpPr>
              <p:cNvPr id="320" name="Vrije vorm: vorm 319">
                <a:extLst>
                  <a:ext uri="{FF2B5EF4-FFF2-40B4-BE49-F238E27FC236}">
                    <a16:creationId xmlns:a16="http://schemas.microsoft.com/office/drawing/2014/main" id="{9AE0EF3E-4BED-40DA-9696-A5A16F407A28}"/>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1" name="Vrije vorm: vorm 320">
                <a:extLst>
                  <a:ext uri="{FF2B5EF4-FFF2-40B4-BE49-F238E27FC236}">
                    <a16:creationId xmlns:a16="http://schemas.microsoft.com/office/drawing/2014/main" id="{5BB9DA94-8D2A-4BC1-9725-EDA5A76B233F}"/>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2" name="Vrije vorm: vorm 321">
                <a:extLst>
                  <a:ext uri="{FF2B5EF4-FFF2-40B4-BE49-F238E27FC236}">
                    <a16:creationId xmlns:a16="http://schemas.microsoft.com/office/drawing/2014/main" id="{CB690878-1619-4149-A6C3-654F3F8CBA86}"/>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265" name="Graphic 1">
              <a:extLst>
                <a:ext uri="{FF2B5EF4-FFF2-40B4-BE49-F238E27FC236}">
                  <a16:creationId xmlns:a16="http://schemas.microsoft.com/office/drawing/2014/main" id="{7C51D413-C23A-4540-8295-56A6BB5CE695}"/>
                </a:ext>
              </a:extLst>
            </p:cNvPr>
            <p:cNvGrpSpPr/>
            <p:nvPr/>
          </p:nvGrpSpPr>
          <p:grpSpPr>
            <a:xfrm>
              <a:off x="7004711" y="1732334"/>
              <a:ext cx="19444" cy="87644"/>
              <a:chOff x="6978237" y="1792657"/>
              <a:chExt cx="19182" cy="86319"/>
            </a:xfrm>
            <a:solidFill>
              <a:srgbClr val="9D9D9D"/>
            </a:solidFill>
          </p:grpSpPr>
          <p:sp>
            <p:nvSpPr>
              <p:cNvPr id="270" name="Vrije vorm: vorm 269">
                <a:extLst>
                  <a:ext uri="{FF2B5EF4-FFF2-40B4-BE49-F238E27FC236}">
                    <a16:creationId xmlns:a16="http://schemas.microsoft.com/office/drawing/2014/main" id="{5DE3F9A6-D52B-4B4A-881A-7D145217B835}"/>
                  </a:ext>
                </a:extLst>
              </p:cNvPr>
              <p:cNvSpPr/>
              <p:nvPr userDrawn="1"/>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1" name="Vrije vorm: vorm 270">
                <a:extLst>
                  <a:ext uri="{FF2B5EF4-FFF2-40B4-BE49-F238E27FC236}">
                    <a16:creationId xmlns:a16="http://schemas.microsoft.com/office/drawing/2014/main" id="{DF7C9602-1DE8-4B99-9873-E3DEA4F19624}"/>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2" name="Vrije vorm: vorm 271">
                <a:extLst>
                  <a:ext uri="{FF2B5EF4-FFF2-40B4-BE49-F238E27FC236}">
                    <a16:creationId xmlns:a16="http://schemas.microsoft.com/office/drawing/2014/main" id="{CFB3E189-D1A1-4D6C-BA63-51E27909E0C0}"/>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123" name="Graphic 115">
              <a:extLst>
                <a:ext uri="{FF2B5EF4-FFF2-40B4-BE49-F238E27FC236}">
                  <a16:creationId xmlns:a16="http://schemas.microsoft.com/office/drawing/2014/main" id="{F086C95A-C67F-4771-BA75-620D17CE0D97}"/>
                </a:ext>
              </a:extLst>
            </p:cNvPr>
            <p:cNvGrpSpPr/>
            <p:nvPr userDrawn="1"/>
          </p:nvGrpSpPr>
          <p:grpSpPr>
            <a:xfrm>
              <a:off x="5041610" y="3937345"/>
              <a:ext cx="2122145" cy="1392294"/>
              <a:chOff x="5040901" y="4223516"/>
              <a:chExt cx="2160050" cy="1417163"/>
            </a:xfrm>
          </p:grpSpPr>
          <p:grpSp>
            <p:nvGrpSpPr>
              <p:cNvPr id="124" name="Graphic 115">
                <a:extLst>
                  <a:ext uri="{FF2B5EF4-FFF2-40B4-BE49-F238E27FC236}">
                    <a16:creationId xmlns:a16="http://schemas.microsoft.com/office/drawing/2014/main" id="{F086C95A-C67F-4771-BA75-620D17CE0D97}"/>
                  </a:ext>
                </a:extLst>
              </p:cNvPr>
              <p:cNvGrpSpPr/>
              <p:nvPr/>
            </p:nvGrpSpPr>
            <p:grpSpPr>
              <a:xfrm>
                <a:off x="5040901" y="4223516"/>
                <a:ext cx="2160049" cy="708581"/>
                <a:chOff x="5040901" y="4223516"/>
                <a:chExt cx="2160049" cy="708581"/>
              </a:xfrm>
            </p:grpSpPr>
            <p:grpSp>
              <p:nvGrpSpPr>
                <p:cNvPr id="125" name="Graphic 115">
                  <a:extLst>
                    <a:ext uri="{FF2B5EF4-FFF2-40B4-BE49-F238E27FC236}">
                      <a16:creationId xmlns:a16="http://schemas.microsoft.com/office/drawing/2014/main" id="{F086C95A-C67F-4771-BA75-620D17CE0D97}"/>
                    </a:ext>
                  </a:extLst>
                </p:cNvPr>
                <p:cNvGrpSpPr/>
                <p:nvPr/>
              </p:nvGrpSpPr>
              <p:grpSpPr>
                <a:xfrm>
                  <a:off x="5040901" y="4223516"/>
                  <a:ext cx="715886" cy="708581"/>
                  <a:chOff x="5040901" y="4223516"/>
                  <a:chExt cx="715886" cy="708581"/>
                </a:xfrm>
              </p:grpSpPr>
              <p:sp>
                <p:nvSpPr>
                  <p:cNvPr id="126" name="Vrije vorm: vorm 125">
                    <a:extLst>
                      <a:ext uri="{FF2B5EF4-FFF2-40B4-BE49-F238E27FC236}">
                        <a16:creationId xmlns:a16="http://schemas.microsoft.com/office/drawing/2014/main" id="{397EAC74-1796-491A-9CE5-18D4157E0F6F}"/>
                      </a:ext>
                    </a:extLst>
                  </p:cNvPr>
                  <p:cNvSpPr/>
                  <p:nvPr/>
                </p:nvSpPr>
                <p:spPr>
                  <a:xfrm>
                    <a:off x="5040901"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27" name="Graphic 115">
                    <a:extLst>
                      <a:ext uri="{FF2B5EF4-FFF2-40B4-BE49-F238E27FC236}">
                        <a16:creationId xmlns:a16="http://schemas.microsoft.com/office/drawing/2014/main" id="{F086C95A-C67F-4771-BA75-620D17CE0D97}"/>
                      </a:ext>
                    </a:extLst>
                  </p:cNvPr>
                  <p:cNvGrpSpPr/>
                  <p:nvPr/>
                </p:nvGrpSpPr>
                <p:grpSpPr>
                  <a:xfrm>
                    <a:off x="5264920" y="4476755"/>
                    <a:ext cx="267848" cy="202104"/>
                    <a:chOff x="5264920" y="4476755"/>
                    <a:chExt cx="267848" cy="202104"/>
                  </a:xfrm>
                  <a:solidFill>
                    <a:srgbClr val="9D9D9D"/>
                  </a:solidFill>
                </p:grpSpPr>
                <p:sp>
                  <p:nvSpPr>
                    <p:cNvPr id="128" name="Vrije vorm: vorm 127">
                      <a:extLst>
                        <a:ext uri="{FF2B5EF4-FFF2-40B4-BE49-F238E27FC236}">
                          <a16:creationId xmlns:a16="http://schemas.microsoft.com/office/drawing/2014/main" id="{5AD56380-508C-4025-B71C-04409147A44E}"/>
                        </a:ext>
                      </a:extLst>
                    </p:cNvPr>
                    <p:cNvSpPr/>
                    <p:nvPr/>
                  </p:nvSpPr>
                  <p:spPr>
                    <a:xfrm>
                      <a:off x="5357449"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29" name="Vrije vorm: vorm 128">
                      <a:extLst>
                        <a:ext uri="{FF2B5EF4-FFF2-40B4-BE49-F238E27FC236}">
                          <a16:creationId xmlns:a16="http://schemas.microsoft.com/office/drawing/2014/main" id="{E6336A87-9AD0-422C-B983-917FC15168A0}"/>
                        </a:ext>
                      </a:extLst>
                    </p:cNvPr>
                    <p:cNvSpPr/>
                    <p:nvPr/>
                  </p:nvSpPr>
                  <p:spPr>
                    <a:xfrm>
                      <a:off x="5264920"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1667 h 202104"/>
                        <a:gd name="connsiteX16" fmla="*/ 75485 w 267848"/>
                        <a:gd name="connsiteY16" fmla="*/ 114445 h 202104"/>
                        <a:gd name="connsiteX17" fmla="*/ 132707 w 267848"/>
                        <a:gd name="connsiteY17" fmla="*/ 57222 h 202104"/>
                        <a:gd name="connsiteX18" fmla="*/ 189929 w 267848"/>
                        <a:gd name="connsiteY18" fmla="*/ 114445 h 202104"/>
                        <a:gd name="connsiteX19" fmla="*/ 132707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6891" y="26785"/>
                            <a:pt x="244716" y="26785"/>
                          </a:cubicBezTo>
                          <a:close/>
                          <a:moveTo>
                            <a:pt x="132707" y="171667"/>
                          </a:moveTo>
                          <a:cubicBezTo>
                            <a:pt x="101052" y="171667"/>
                            <a:pt x="75485" y="146099"/>
                            <a:pt x="75485" y="114445"/>
                          </a:cubicBezTo>
                          <a:cubicBezTo>
                            <a:pt x="75485" y="82790"/>
                            <a:pt x="101052" y="57222"/>
                            <a:pt x="132707" y="57222"/>
                          </a:cubicBezTo>
                          <a:cubicBezTo>
                            <a:pt x="164362" y="57222"/>
                            <a:pt x="189929" y="82790"/>
                            <a:pt x="189929" y="114445"/>
                          </a:cubicBezTo>
                          <a:cubicBezTo>
                            <a:pt x="191147" y="146099"/>
                            <a:pt x="165579" y="171667"/>
                            <a:pt x="132707"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0" name="Graphic 115">
                  <a:extLst>
                    <a:ext uri="{FF2B5EF4-FFF2-40B4-BE49-F238E27FC236}">
                      <a16:creationId xmlns:a16="http://schemas.microsoft.com/office/drawing/2014/main" id="{F086C95A-C67F-4771-BA75-620D17CE0D97}"/>
                    </a:ext>
                  </a:extLst>
                </p:cNvPr>
                <p:cNvGrpSpPr/>
                <p:nvPr/>
              </p:nvGrpSpPr>
              <p:grpSpPr>
                <a:xfrm>
                  <a:off x="5755570" y="4223516"/>
                  <a:ext cx="715886" cy="708581"/>
                  <a:chOff x="5755570" y="4223516"/>
                  <a:chExt cx="715886" cy="708581"/>
                </a:xfrm>
              </p:grpSpPr>
              <p:sp>
                <p:nvSpPr>
                  <p:cNvPr id="131" name="Vrije vorm: vorm 130">
                    <a:extLst>
                      <a:ext uri="{FF2B5EF4-FFF2-40B4-BE49-F238E27FC236}">
                        <a16:creationId xmlns:a16="http://schemas.microsoft.com/office/drawing/2014/main" id="{C7AA32B0-031A-4F49-87C1-233BD084B77A}"/>
                      </a:ext>
                    </a:extLst>
                  </p:cNvPr>
                  <p:cNvSpPr/>
                  <p:nvPr/>
                </p:nvSpPr>
                <p:spPr>
                  <a:xfrm>
                    <a:off x="5755570"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2" name="Graphic 115">
                    <a:extLst>
                      <a:ext uri="{FF2B5EF4-FFF2-40B4-BE49-F238E27FC236}">
                        <a16:creationId xmlns:a16="http://schemas.microsoft.com/office/drawing/2014/main" id="{F086C95A-C67F-4771-BA75-620D17CE0D97}"/>
                      </a:ext>
                    </a:extLst>
                  </p:cNvPr>
                  <p:cNvGrpSpPr/>
                  <p:nvPr/>
                </p:nvGrpSpPr>
                <p:grpSpPr>
                  <a:xfrm>
                    <a:off x="5979589" y="4476755"/>
                    <a:ext cx="267848" cy="202104"/>
                    <a:chOff x="5979589" y="4476755"/>
                    <a:chExt cx="267848" cy="202104"/>
                  </a:xfrm>
                  <a:solidFill>
                    <a:srgbClr val="9D9D9D"/>
                  </a:solidFill>
                </p:grpSpPr>
                <p:sp>
                  <p:nvSpPr>
                    <p:cNvPr id="133" name="Vrije vorm: vorm 132">
                      <a:extLst>
                        <a:ext uri="{FF2B5EF4-FFF2-40B4-BE49-F238E27FC236}">
                          <a16:creationId xmlns:a16="http://schemas.microsoft.com/office/drawing/2014/main" id="{E42D8DCF-885E-4B8C-B62D-0B95DE9422E2}"/>
                        </a:ext>
                      </a:extLst>
                    </p:cNvPr>
                    <p:cNvSpPr/>
                    <p:nvPr/>
                  </p:nvSpPr>
                  <p:spPr>
                    <a:xfrm>
                      <a:off x="6073336"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4" name="Vrije vorm: vorm 133">
                      <a:extLst>
                        <a:ext uri="{FF2B5EF4-FFF2-40B4-BE49-F238E27FC236}">
                          <a16:creationId xmlns:a16="http://schemas.microsoft.com/office/drawing/2014/main" id="{233DF4B9-0778-414D-9D7B-8550566A5C26}"/>
                        </a:ext>
                      </a:extLst>
                    </p:cNvPr>
                    <p:cNvSpPr/>
                    <p:nvPr/>
                  </p:nvSpPr>
                  <p:spPr>
                    <a:xfrm>
                      <a:off x="5979589"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8109" y="26785"/>
                            <a:pt x="244716"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2364"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5" name="Graphic 115">
                  <a:extLst>
                    <a:ext uri="{FF2B5EF4-FFF2-40B4-BE49-F238E27FC236}">
                      <a16:creationId xmlns:a16="http://schemas.microsoft.com/office/drawing/2014/main" id="{F086C95A-C67F-4771-BA75-620D17CE0D97}"/>
                    </a:ext>
                  </a:extLst>
                </p:cNvPr>
                <p:cNvGrpSpPr/>
                <p:nvPr/>
              </p:nvGrpSpPr>
              <p:grpSpPr>
                <a:xfrm>
                  <a:off x="6471456" y="4223516"/>
                  <a:ext cx="729494" cy="708581"/>
                  <a:chOff x="6471456" y="4223516"/>
                  <a:chExt cx="729494" cy="708581"/>
                </a:xfrm>
              </p:grpSpPr>
              <p:sp>
                <p:nvSpPr>
                  <p:cNvPr id="136" name="Vrije vorm: vorm 135">
                    <a:extLst>
                      <a:ext uri="{FF2B5EF4-FFF2-40B4-BE49-F238E27FC236}">
                        <a16:creationId xmlns:a16="http://schemas.microsoft.com/office/drawing/2014/main" id="{A51815C1-518F-409A-8F3D-1FA37B3E3C15}"/>
                      </a:ext>
                    </a:extLst>
                  </p:cNvPr>
                  <p:cNvSpPr/>
                  <p:nvPr/>
                </p:nvSpPr>
                <p:spPr>
                  <a:xfrm>
                    <a:off x="6471456" y="4223516"/>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7" name="Graphic 115">
                    <a:extLst>
                      <a:ext uri="{FF2B5EF4-FFF2-40B4-BE49-F238E27FC236}">
                        <a16:creationId xmlns:a16="http://schemas.microsoft.com/office/drawing/2014/main" id="{F086C95A-C67F-4771-BA75-620D17CE0D97}"/>
                      </a:ext>
                    </a:extLst>
                  </p:cNvPr>
                  <p:cNvGrpSpPr/>
                  <p:nvPr/>
                </p:nvGrpSpPr>
                <p:grpSpPr>
                  <a:xfrm>
                    <a:off x="6695476" y="4476755"/>
                    <a:ext cx="267848" cy="202104"/>
                    <a:chOff x="6695476" y="4476755"/>
                    <a:chExt cx="267848" cy="202104"/>
                  </a:xfrm>
                  <a:solidFill>
                    <a:srgbClr val="9D9D9D"/>
                  </a:solidFill>
                </p:grpSpPr>
                <p:sp>
                  <p:nvSpPr>
                    <p:cNvPr id="138" name="Vrije vorm: vorm 137">
                      <a:extLst>
                        <a:ext uri="{FF2B5EF4-FFF2-40B4-BE49-F238E27FC236}">
                          <a16:creationId xmlns:a16="http://schemas.microsoft.com/office/drawing/2014/main" id="{0DDD0DCD-365E-4866-8858-AE2752F82B40}"/>
                        </a:ext>
                      </a:extLst>
                    </p:cNvPr>
                    <p:cNvSpPr/>
                    <p:nvPr/>
                  </p:nvSpPr>
                  <p:spPr>
                    <a:xfrm>
                      <a:off x="6789223"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9" name="Vrije vorm: vorm 138">
                      <a:extLst>
                        <a:ext uri="{FF2B5EF4-FFF2-40B4-BE49-F238E27FC236}">
                          <a16:creationId xmlns:a16="http://schemas.microsoft.com/office/drawing/2014/main" id="{EB28020B-57D6-49CF-A987-3FBD86BECCCF}"/>
                        </a:ext>
                      </a:extLst>
                    </p:cNvPr>
                    <p:cNvSpPr/>
                    <p:nvPr/>
                  </p:nvSpPr>
                  <p:spPr>
                    <a:xfrm>
                      <a:off x="6695476" y="4476755"/>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6525"/>
                            <a:pt x="258109" y="26785"/>
                            <a:pt x="244717"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1147"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grpSp>
            <p:nvGrpSpPr>
              <p:cNvPr id="140" name="Graphic 115">
                <a:extLst>
                  <a:ext uri="{FF2B5EF4-FFF2-40B4-BE49-F238E27FC236}">
                    <a16:creationId xmlns:a16="http://schemas.microsoft.com/office/drawing/2014/main" id="{F086C95A-C67F-4771-BA75-620D17CE0D97}"/>
                  </a:ext>
                </a:extLst>
              </p:cNvPr>
              <p:cNvGrpSpPr/>
              <p:nvPr/>
            </p:nvGrpSpPr>
            <p:grpSpPr>
              <a:xfrm>
                <a:off x="5040901" y="4932098"/>
                <a:ext cx="2160050" cy="708581"/>
                <a:chOff x="5040901" y="4932098"/>
                <a:chExt cx="2160050" cy="708581"/>
              </a:xfrm>
            </p:grpSpPr>
            <p:grpSp>
              <p:nvGrpSpPr>
                <p:cNvPr id="141" name="Graphic 115">
                  <a:extLst>
                    <a:ext uri="{FF2B5EF4-FFF2-40B4-BE49-F238E27FC236}">
                      <a16:creationId xmlns:a16="http://schemas.microsoft.com/office/drawing/2014/main" id="{F086C95A-C67F-4771-BA75-620D17CE0D97}"/>
                    </a:ext>
                  </a:extLst>
                </p:cNvPr>
                <p:cNvGrpSpPr/>
                <p:nvPr/>
              </p:nvGrpSpPr>
              <p:grpSpPr>
                <a:xfrm>
                  <a:off x="5040901" y="4932098"/>
                  <a:ext cx="715886" cy="708581"/>
                  <a:chOff x="5040901" y="4932098"/>
                  <a:chExt cx="715886" cy="708581"/>
                </a:xfrm>
              </p:grpSpPr>
              <p:sp>
                <p:nvSpPr>
                  <p:cNvPr id="142" name="Vrije vorm: vorm 141">
                    <a:extLst>
                      <a:ext uri="{FF2B5EF4-FFF2-40B4-BE49-F238E27FC236}">
                        <a16:creationId xmlns:a16="http://schemas.microsoft.com/office/drawing/2014/main" id="{A0DB324A-9009-40B3-AA11-BFD1F94B7086}"/>
                      </a:ext>
                    </a:extLst>
                  </p:cNvPr>
                  <p:cNvSpPr/>
                  <p:nvPr/>
                </p:nvSpPr>
                <p:spPr>
                  <a:xfrm>
                    <a:off x="5040901"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3" name="Graphic 115">
                    <a:extLst>
                      <a:ext uri="{FF2B5EF4-FFF2-40B4-BE49-F238E27FC236}">
                        <a16:creationId xmlns:a16="http://schemas.microsoft.com/office/drawing/2014/main" id="{F086C95A-C67F-4771-BA75-620D17CE0D97}"/>
                      </a:ext>
                    </a:extLst>
                  </p:cNvPr>
                  <p:cNvGrpSpPr/>
                  <p:nvPr/>
                </p:nvGrpSpPr>
                <p:grpSpPr>
                  <a:xfrm>
                    <a:off x="5264920" y="5185337"/>
                    <a:ext cx="267848" cy="202104"/>
                    <a:chOff x="5264920" y="5185337"/>
                    <a:chExt cx="267848" cy="202104"/>
                  </a:xfrm>
                  <a:solidFill>
                    <a:srgbClr val="9D9D9D"/>
                  </a:solidFill>
                </p:grpSpPr>
                <p:sp>
                  <p:nvSpPr>
                    <p:cNvPr id="144" name="Vrije vorm: vorm 143">
                      <a:extLst>
                        <a:ext uri="{FF2B5EF4-FFF2-40B4-BE49-F238E27FC236}">
                          <a16:creationId xmlns:a16="http://schemas.microsoft.com/office/drawing/2014/main" id="{6B0627B7-C7C3-44E2-BEFF-5DB29EFF99C1}"/>
                        </a:ext>
                      </a:extLst>
                    </p:cNvPr>
                    <p:cNvSpPr/>
                    <p:nvPr/>
                  </p:nvSpPr>
                  <p:spPr>
                    <a:xfrm>
                      <a:off x="5357449"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45" name="Vrije vorm: vorm 144">
                      <a:extLst>
                        <a:ext uri="{FF2B5EF4-FFF2-40B4-BE49-F238E27FC236}">
                          <a16:creationId xmlns:a16="http://schemas.microsoft.com/office/drawing/2014/main" id="{BA51BAAF-5086-4E7D-A968-B56D611481F0}"/>
                        </a:ext>
                      </a:extLst>
                    </p:cNvPr>
                    <p:cNvSpPr/>
                    <p:nvPr/>
                  </p:nvSpPr>
                  <p:spPr>
                    <a:xfrm>
                      <a:off x="5264920"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2884 h 202104"/>
                        <a:gd name="connsiteX16" fmla="*/ 75485 w 267848"/>
                        <a:gd name="connsiteY16" fmla="*/ 115662 h 202104"/>
                        <a:gd name="connsiteX17" fmla="*/ 132707 w 267848"/>
                        <a:gd name="connsiteY17" fmla="*/ 58440 h 202104"/>
                        <a:gd name="connsiteX18" fmla="*/ 189929 w 267848"/>
                        <a:gd name="connsiteY18" fmla="*/ 115662 h 202104"/>
                        <a:gd name="connsiteX19" fmla="*/ 132707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6891" y="26785"/>
                            <a:pt x="244716" y="26785"/>
                          </a:cubicBezTo>
                          <a:close/>
                          <a:moveTo>
                            <a:pt x="132707" y="172884"/>
                          </a:moveTo>
                          <a:cubicBezTo>
                            <a:pt x="101052" y="172884"/>
                            <a:pt x="75485" y="147317"/>
                            <a:pt x="75485" y="115662"/>
                          </a:cubicBezTo>
                          <a:cubicBezTo>
                            <a:pt x="75485" y="84007"/>
                            <a:pt x="101052" y="58440"/>
                            <a:pt x="132707" y="58440"/>
                          </a:cubicBezTo>
                          <a:cubicBezTo>
                            <a:pt x="164362" y="58440"/>
                            <a:pt x="189929" y="84007"/>
                            <a:pt x="189929" y="115662"/>
                          </a:cubicBezTo>
                          <a:cubicBezTo>
                            <a:pt x="191147" y="147317"/>
                            <a:pt x="165579" y="172884"/>
                            <a:pt x="132707"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46" name="Graphic 115">
                  <a:extLst>
                    <a:ext uri="{FF2B5EF4-FFF2-40B4-BE49-F238E27FC236}">
                      <a16:creationId xmlns:a16="http://schemas.microsoft.com/office/drawing/2014/main" id="{F086C95A-C67F-4771-BA75-620D17CE0D97}"/>
                    </a:ext>
                  </a:extLst>
                </p:cNvPr>
                <p:cNvGrpSpPr/>
                <p:nvPr/>
              </p:nvGrpSpPr>
              <p:grpSpPr>
                <a:xfrm>
                  <a:off x="5755570" y="4932098"/>
                  <a:ext cx="715886" cy="708581"/>
                  <a:chOff x="5755570" y="4932098"/>
                  <a:chExt cx="715886" cy="708581"/>
                </a:xfrm>
              </p:grpSpPr>
              <p:sp>
                <p:nvSpPr>
                  <p:cNvPr id="147" name="Vrije vorm: vorm 146">
                    <a:extLst>
                      <a:ext uri="{FF2B5EF4-FFF2-40B4-BE49-F238E27FC236}">
                        <a16:creationId xmlns:a16="http://schemas.microsoft.com/office/drawing/2014/main" id="{B7CAA164-A8A8-4B33-AFEA-3B440FE78F7C}"/>
                      </a:ext>
                    </a:extLst>
                  </p:cNvPr>
                  <p:cNvSpPr/>
                  <p:nvPr/>
                </p:nvSpPr>
                <p:spPr>
                  <a:xfrm>
                    <a:off x="5755570"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8" name="Graphic 115">
                    <a:extLst>
                      <a:ext uri="{FF2B5EF4-FFF2-40B4-BE49-F238E27FC236}">
                        <a16:creationId xmlns:a16="http://schemas.microsoft.com/office/drawing/2014/main" id="{F086C95A-C67F-4771-BA75-620D17CE0D97}"/>
                      </a:ext>
                    </a:extLst>
                  </p:cNvPr>
                  <p:cNvGrpSpPr/>
                  <p:nvPr/>
                </p:nvGrpSpPr>
                <p:grpSpPr>
                  <a:xfrm>
                    <a:off x="5979589" y="5185337"/>
                    <a:ext cx="267848" cy="202104"/>
                    <a:chOff x="5979589" y="5185337"/>
                    <a:chExt cx="267848" cy="202104"/>
                  </a:xfrm>
                  <a:solidFill>
                    <a:srgbClr val="9D9D9D"/>
                  </a:solidFill>
                </p:grpSpPr>
                <p:sp>
                  <p:nvSpPr>
                    <p:cNvPr id="149" name="Vrije vorm: vorm 148">
                      <a:extLst>
                        <a:ext uri="{FF2B5EF4-FFF2-40B4-BE49-F238E27FC236}">
                          <a16:creationId xmlns:a16="http://schemas.microsoft.com/office/drawing/2014/main" id="{0A3C9B2E-8D3D-4847-B03B-A3814CC6E72B}"/>
                        </a:ext>
                      </a:extLst>
                    </p:cNvPr>
                    <p:cNvSpPr/>
                    <p:nvPr/>
                  </p:nvSpPr>
                  <p:spPr>
                    <a:xfrm>
                      <a:off x="6073336"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0" name="Vrije vorm: vorm 149">
                      <a:extLst>
                        <a:ext uri="{FF2B5EF4-FFF2-40B4-BE49-F238E27FC236}">
                          <a16:creationId xmlns:a16="http://schemas.microsoft.com/office/drawing/2014/main" id="{C47AF289-BBCF-4AEA-93FA-9500A715388F}"/>
                        </a:ext>
                      </a:extLst>
                    </p:cNvPr>
                    <p:cNvSpPr/>
                    <p:nvPr/>
                  </p:nvSpPr>
                  <p:spPr>
                    <a:xfrm>
                      <a:off x="5979589"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8109" y="26785"/>
                            <a:pt x="244716"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2364"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51" name="Graphic 115">
                  <a:extLst>
                    <a:ext uri="{FF2B5EF4-FFF2-40B4-BE49-F238E27FC236}">
                      <a16:creationId xmlns:a16="http://schemas.microsoft.com/office/drawing/2014/main" id="{F086C95A-C67F-4771-BA75-620D17CE0D97}"/>
                    </a:ext>
                  </a:extLst>
                </p:cNvPr>
                <p:cNvGrpSpPr/>
                <p:nvPr/>
              </p:nvGrpSpPr>
              <p:grpSpPr>
                <a:xfrm>
                  <a:off x="6471457" y="4932098"/>
                  <a:ext cx="729494" cy="708581"/>
                  <a:chOff x="6471457" y="4932098"/>
                  <a:chExt cx="729494" cy="708581"/>
                </a:xfrm>
              </p:grpSpPr>
              <p:sp>
                <p:nvSpPr>
                  <p:cNvPr id="152" name="Vrije vorm: vorm 151">
                    <a:extLst>
                      <a:ext uri="{FF2B5EF4-FFF2-40B4-BE49-F238E27FC236}">
                        <a16:creationId xmlns:a16="http://schemas.microsoft.com/office/drawing/2014/main" id="{1FBA96FE-7CA3-471D-A691-D07F244A3302}"/>
                      </a:ext>
                    </a:extLst>
                  </p:cNvPr>
                  <p:cNvSpPr/>
                  <p:nvPr/>
                </p:nvSpPr>
                <p:spPr>
                  <a:xfrm>
                    <a:off x="6471457" y="4932098"/>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53" name="Graphic 115">
                    <a:extLst>
                      <a:ext uri="{FF2B5EF4-FFF2-40B4-BE49-F238E27FC236}">
                        <a16:creationId xmlns:a16="http://schemas.microsoft.com/office/drawing/2014/main" id="{F086C95A-C67F-4771-BA75-620D17CE0D97}"/>
                      </a:ext>
                    </a:extLst>
                  </p:cNvPr>
                  <p:cNvGrpSpPr/>
                  <p:nvPr/>
                </p:nvGrpSpPr>
                <p:grpSpPr>
                  <a:xfrm>
                    <a:off x="6695476" y="5185337"/>
                    <a:ext cx="267848" cy="202104"/>
                    <a:chOff x="6695476" y="5185337"/>
                    <a:chExt cx="267848" cy="202104"/>
                  </a:xfrm>
                  <a:solidFill>
                    <a:srgbClr val="9D9D9D"/>
                  </a:solidFill>
                </p:grpSpPr>
                <p:sp>
                  <p:nvSpPr>
                    <p:cNvPr id="154" name="Vrije vorm: vorm 153">
                      <a:extLst>
                        <a:ext uri="{FF2B5EF4-FFF2-40B4-BE49-F238E27FC236}">
                          <a16:creationId xmlns:a16="http://schemas.microsoft.com/office/drawing/2014/main" id="{826ACE79-57C0-4630-90E6-A946479329C5}"/>
                        </a:ext>
                      </a:extLst>
                    </p:cNvPr>
                    <p:cNvSpPr/>
                    <p:nvPr/>
                  </p:nvSpPr>
                  <p:spPr>
                    <a:xfrm>
                      <a:off x="6789223"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5" name="Vrije vorm: vorm 154">
                      <a:extLst>
                        <a:ext uri="{FF2B5EF4-FFF2-40B4-BE49-F238E27FC236}">
                          <a16:creationId xmlns:a16="http://schemas.microsoft.com/office/drawing/2014/main" id="{E07EB251-D614-4648-9BC9-3A4ABB89D4FD}"/>
                        </a:ext>
                      </a:extLst>
                    </p:cNvPr>
                    <p:cNvSpPr/>
                    <p:nvPr/>
                  </p:nvSpPr>
                  <p:spPr>
                    <a:xfrm>
                      <a:off x="6695476" y="5185337"/>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7742"/>
                            <a:pt x="258109" y="26785"/>
                            <a:pt x="244717"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1147"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grpSp>
        <p:sp>
          <p:nvSpPr>
            <p:cNvPr id="166" name="Tekstvak 165">
              <a:extLst>
                <a:ext uri="{FF2B5EF4-FFF2-40B4-BE49-F238E27FC236}">
                  <a16:creationId xmlns:a16="http://schemas.microsoft.com/office/drawing/2014/main" id="{F0F20E92-5383-443C-B3CA-43843C920DB3}"/>
                </a:ext>
              </a:extLst>
            </p:cNvPr>
            <p:cNvSpPr txBox="1"/>
            <p:nvPr userDrawn="1"/>
          </p:nvSpPr>
          <p:spPr>
            <a:xfrm>
              <a:off x="5109058" y="2337232"/>
              <a:ext cx="1502334" cy="195566"/>
            </a:xfrm>
            <a:prstGeom prst="rect">
              <a:avLst/>
            </a:prstGeom>
            <a:noFill/>
          </p:spPr>
          <p:txBody>
            <a:bodyPr wrap="none" rtlCol="0">
              <a:spAutoFit/>
            </a:bodyPr>
            <a:lstStyle/>
            <a:p>
              <a:pPr algn="l"/>
              <a:r>
                <a:rPr lang="nl-NL" sz="671" spc="0" baseline="0">
                  <a:solidFill>
                    <a:srgbClr val="333333"/>
                  </a:solidFill>
                  <a:latin typeface="Arial"/>
                  <a:cs typeface="Arial"/>
                  <a:sym typeface="Arial"/>
                  <a:rtl val="0"/>
                </a:rPr>
                <a:t>Desiderius Erasmus Roterodamus</a:t>
              </a:r>
              <a:endParaRPr lang="nl-NL" sz="671" spc="0" baseline="0" dirty="0">
                <a:solidFill>
                  <a:srgbClr val="333333"/>
                </a:solidFill>
                <a:latin typeface="Arial"/>
                <a:cs typeface="Arial"/>
                <a:sym typeface="Arial"/>
                <a:rtl val="0"/>
              </a:endParaRPr>
            </a:p>
          </p:txBody>
        </p:sp>
        <p:sp>
          <p:nvSpPr>
            <p:cNvPr id="168" name="Tekstvak 167">
              <a:extLst>
                <a:ext uri="{FF2B5EF4-FFF2-40B4-BE49-F238E27FC236}">
                  <a16:creationId xmlns:a16="http://schemas.microsoft.com/office/drawing/2014/main" id="{BA5439F3-EBB6-4E98-8CF6-EA8B8E54342A}"/>
                </a:ext>
              </a:extLst>
            </p:cNvPr>
            <p:cNvSpPr txBox="1"/>
            <p:nvPr userDrawn="1"/>
          </p:nvSpPr>
          <p:spPr>
            <a:xfrm>
              <a:off x="5783841"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3431</a:t>
              </a:r>
              <a:endParaRPr lang="nl-NL" sz="863" spc="0" baseline="0" dirty="0">
                <a:solidFill>
                  <a:srgbClr val="333333"/>
                </a:solidFill>
                <a:latin typeface="Arial"/>
                <a:cs typeface="Arial"/>
                <a:sym typeface="Arial"/>
                <a:rtl val="0"/>
              </a:endParaRPr>
            </a:p>
          </p:txBody>
        </p:sp>
        <p:sp>
          <p:nvSpPr>
            <p:cNvPr id="169" name="Tekstvak 168">
              <a:extLst>
                <a:ext uri="{FF2B5EF4-FFF2-40B4-BE49-F238E27FC236}">
                  <a16:creationId xmlns:a16="http://schemas.microsoft.com/office/drawing/2014/main" id="{BD07A34E-9D90-4FAB-8054-DAD7C55C9958}"/>
                </a:ext>
              </a:extLst>
            </p:cNvPr>
            <p:cNvSpPr txBox="1"/>
            <p:nvPr userDrawn="1"/>
          </p:nvSpPr>
          <p:spPr>
            <a:xfrm>
              <a:off x="5813884" y="1888734"/>
              <a:ext cx="362600"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posts</a:t>
              </a:r>
              <a:endParaRPr lang="nl-NL" sz="575" spc="0" baseline="0" dirty="0">
                <a:solidFill>
                  <a:srgbClr val="999999"/>
                </a:solidFill>
                <a:latin typeface="Arial"/>
                <a:cs typeface="Arial"/>
                <a:sym typeface="Arial"/>
                <a:rtl val="0"/>
              </a:endParaRPr>
            </a:p>
          </p:txBody>
        </p:sp>
        <p:sp>
          <p:nvSpPr>
            <p:cNvPr id="170" name="Tekstvak 169">
              <a:extLst>
                <a:ext uri="{FF2B5EF4-FFF2-40B4-BE49-F238E27FC236}">
                  <a16:creationId xmlns:a16="http://schemas.microsoft.com/office/drawing/2014/main" id="{A22F841A-CA6A-45C6-A940-D03D1C3DAF09}"/>
                </a:ext>
              </a:extLst>
            </p:cNvPr>
            <p:cNvSpPr txBox="1"/>
            <p:nvPr userDrawn="1"/>
          </p:nvSpPr>
          <p:spPr>
            <a:xfrm>
              <a:off x="5124878" y="2471844"/>
              <a:ext cx="631904"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personal blog</a:t>
              </a:r>
              <a:endParaRPr lang="nl-NL" sz="575" spc="0" baseline="0" dirty="0">
                <a:solidFill>
                  <a:srgbClr val="999999"/>
                </a:solidFill>
                <a:latin typeface="Arial"/>
                <a:cs typeface="Arial"/>
                <a:sym typeface="Arial"/>
                <a:rtl val="0"/>
              </a:endParaRPr>
            </a:p>
          </p:txBody>
        </p:sp>
        <p:sp>
          <p:nvSpPr>
            <p:cNvPr id="171" name="Tekstvak 170">
              <a:extLst>
                <a:ext uri="{FF2B5EF4-FFF2-40B4-BE49-F238E27FC236}">
                  <a16:creationId xmlns:a16="http://schemas.microsoft.com/office/drawing/2014/main" id="{D0E64AFC-C642-43AF-A4D0-1D8BD13F76E1}"/>
                </a:ext>
              </a:extLst>
            </p:cNvPr>
            <p:cNvSpPr txBox="1"/>
            <p:nvPr userDrawn="1"/>
          </p:nvSpPr>
          <p:spPr>
            <a:xfrm>
              <a:off x="5110621" y="2746954"/>
              <a:ext cx="631904" cy="180819"/>
            </a:xfrm>
            <a:prstGeom prst="rect">
              <a:avLst/>
            </a:prstGeom>
            <a:noFill/>
          </p:spPr>
          <p:txBody>
            <a:bodyPr wrap="none" rtlCol="0">
              <a:spAutoFit/>
            </a:bodyPr>
            <a:lstStyle/>
            <a:p>
              <a:pPr algn="l"/>
              <a:r>
                <a:rPr lang="nl-NL" sz="575" spc="0" baseline="0">
                  <a:solidFill>
                    <a:srgbClr val="3897F0"/>
                  </a:solidFill>
                  <a:latin typeface="Arial"/>
                  <a:cs typeface="Arial"/>
                  <a:sym typeface="Arial"/>
                  <a:rtl val="0"/>
                </a:rPr>
                <a:t>www.eur.com</a:t>
              </a:r>
              <a:endParaRPr lang="nl-NL" sz="575" spc="0" baseline="0" dirty="0">
                <a:solidFill>
                  <a:srgbClr val="3897F0"/>
                </a:solidFill>
                <a:latin typeface="Arial"/>
                <a:cs typeface="Arial"/>
                <a:sym typeface="Arial"/>
                <a:rtl val="0"/>
              </a:endParaRPr>
            </a:p>
          </p:txBody>
        </p:sp>
        <p:sp>
          <p:nvSpPr>
            <p:cNvPr id="176" name="Tekstvak 175">
              <a:extLst>
                <a:ext uri="{FF2B5EF4-FFF2-40B4-BE49-F238E27FC236}">
                  <a16:creationId xmlns:a16="http://schemas.microsoft.com/office/drawing/2014/main" id="{A025B8DB-F192-4952-8456-C2F425F6FA3D}"/>
                </a:ext>
              </a:extLst>
            </p:cNvPr>
            <p:cNvSpPr txBox="1"/>
            <p:nvPr userDrawn="1"/>
          </p:nvSpPr>
          <p:spPr>
            <a:xfrm>
              <a:off x="6182545"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6530</a:t>
              </a:r>
              <a:endParaRPr lang="nl-NL" sz="863" spc="0" baseline="0" dirty="0">
                <a:solidFill>
                  <a:srgbClr val="333333"/>
                </a:solidFill>
                <a:latin typeface="Arial"/>
                <a:cs typeface="Arial"/>
                <a:sym typeface="Arial"/>
                <a:rtl val="0"/>
              </a:endParaRPr>
            </a:p>
          </p:txBody>
        </p:sp>
        <p:sp>
          <p:nvSpPr>
            <p:cNvPr id="177" name="Tekstvak 176">
              <a:extLst>
                <a:ext uri="{FF2B5EF4-FFF2-40B4-BE49-F238E27FC236}">
                  <a16:creationId xmlns:a16="http://schemas.microsoft.com/office/drawing/2014/main" id="{5681B2E9-65C5-4FE2-8643-37BBA4737D5E}"/>
                </a:ext>
              </a:extLst>
            </p:cNvPr>
            <p:cNvSpPr txBox="1"/>
            <p:nvPr userDrawn="1"/>
          </p:nvSpPr>
          <p:spPr>
            <a:xfrm>
              <a:off x="6155860" y="1888734"/>
              <a:ext cx="476412"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followers</a:t>
              </a:r>
              <a:endParaRPr lang="nl-NL" sz="575" spc="0" baseline="0" dirty="0">
                <a:solidFill>
                  <a:srgbClr val="999999"/>
                </a:solidFill>
                <a:latin typeface="Arial"/>
                <a:cs typeface="Arial"/>
                <a:sym typeface="Arial"/>
                <a:rtl val="0"/>
              </a:endParaRPr>
            </a:p>
          </p:txBody>
        </p:sp>
        <p:sp>
          <p:nvSpPr>
            <p:cNvPr id="178" name="Tekstvak 177">
              <a:extLst>
                <a:ext uri="{FF2B5EF4-FFF2-40B4-BE49-F238E27FC236}">
                  <a16:creationId xmlns:a16="http://schemas.microsoft.com/office/drawing/2014/main" id="{4ADF5F25-8CEB-4145-8097-E88ADC672E86}"/>
                </a:ext>
              </a:extLst>
            </p:cNvPr>
            <p:cNvSpPr txBox="1"/>
            <p:nvPr userDrawn="1"/>
          </p:nvSpPr>
          <p:spPr>
            <a:xfrm>
              <a:off x="6608869" y="1750949"/>
              <a:ext cx="367408"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217</a:t>
              </a:r>
              <a:endParaRPr lang="nl-NL" sz="863" spc="0" baseline="0" dirty="0">
                <a:solidFill>
                  <a:srgbClr val="333333"/>
                </a:solidFill>
                <a:latin typeface="Arial"/>
                <a:cs typeface="Arial"/>
                <a:sym typeface="Arial"/>
                <a:rtl val="0"/>
              </a:endParaRPr>
            </a:p>
          </p:txBody>
        </p:sp>
        <p:sp>
          <p:nvSpPr>
            <p:cNvPr id="179" name="Tekstvak 178">
              <a:extLst>
                <a:ext uri="{FF2B5EF4-FFF2-40B4-BE49-F238E27FC236}">
                  <a16:creationId xmlns:a16="http://schemas.microsoft.com/office/drawing/2014/main" id="{F3E7F526-B941-48A3-8D3E-6206C73FE37B}"/>
                </a:ext>
              </a:extLst>
            </p:cNvPr>
            <p:cNvSpPr txBox="1"/>
            <p:nvPr userDrawn="1"/>
          </p:nvSpPr>
          <p:spPr>
            <a:xfrm>
              <a:off x="6550116" y="1888734"/>
              <a:ext cx="473206"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following</a:t>
              </a:r>
              <a:endParaRPr lang="nl-NL" sz="575" spc="0" baseline="0" dirty="0">
                <a:solidFill>
                  <a:srgbClr val="999999"/>
                </a:solidFill>
                <a:latin typeface="Arial"/>
                <a:cs typeface="Arial"/>
                <a:sym typeface="Arial"/>
                <a:rtl val="0"/>
              </a:endParaRPr>
            </a:p>
          </p:txBody>
        </p:sp>
        <p:sp>
          <p:nvSpPr>
            <p:cNvPr id="185" name="Vrije vorm: vorm 184">
              <a:extLst>
                <a:ext uri="{FF2B5EF4-FFF2-40B4-BE49-F238E27FC236}">
                  <a16:creationId xmlns:a16="http://schemas.microsoft.com/office/drawing/2014/main" id="{70402048-24C2-4044-B39F-9CBB0134D1BE}"/>
                </a:ext>
              </a:extLst>
            </p:cNvPr>
            <p:cNvSpPr/>
            <p:nvPr userDrawn="1"/>
          </p:nvSpPr>
          <p:spPr>
            <a:xfrm>
              <a:off x="4975824" y="3564153"/>
              <a:ext cx="2240351" cy="11960"/>
            </a:xfrm>
            <a:custGeom>
              <a:avLst/>
              <a:gdLst>
                <a:gd name="connsiteX0" fmla="*/ 0 w 2280367"/>
                <a:gd name="connsiteY0" fmla="*/ 0 h 12174"/>
                <a:gd name="connsiteX1" fmla="*/ 2280368 w 2280367"/>
                <a:gd name="connsiteY1" fmla="*/ 0 h 12174"/>
              </a:gdLst>
              <a:ahLst/>
              <a:cxnLst>
                <a:cxn ang="0">
                  <a:pos x="connsiteX0" y="connsiteY0"/>
                </a:cxn>
                <a:cxn ang="0">
                  <a:pos x="connsiteX1" y="connsiteY1"/>
                </a:cxn>
              </a:cxnLst>
              <a:rect l="l" t="t" r="r" b="b"/>
              <a:pathLst>
                <a:path w="2280367" h="12174">
                  <a:moveTo>
                    <a:pt x="0" y="0"/>
                  </a:moveTo>
                  <a:lnTo>
                    <a:pt x="2280368" y="0"/>
                  </a:lnTo>
                </a:path>
              </a:pathLst>
            </a:custGeom>
            <a:ln w="3043" cap="flat">
              <a:solidFill>
                <a:srgbClr val="A6A8AB"/>
              </a:solidFill>
              <a:prstDash val="solid"/>
              <a:miter/>
            </a:ln>
          </p:spPr>
          <p:txBody>
            <a:bodyPr rtlCol="0" anchor="ctr"/>
            <a:lstStyle/>
            <a:p>
              <a:endParaRPr lang="nl-NL" dirty="0"/>
            </a:p>
          </p:txBody>
        </p:sp>
        <p:grpSp>
          <p:nvGrpSpPr>
            <p:cNvPr id="186" name="Graphic 115">
              <a:extLst>
                <a:ext uri="{FF2B5EF4-FFF2-40B4-BE49-F238E27FC236}">
                  <a16:creationId xmlns:a16="http://schemas.microsoft.com/office/drawing/2014/main" id="{F086C95A-C67F-4771-BA75-620D17CE0D97}"/>
                </a:ext>
              </a:extLst>
            </p:cNvPr>
            <p:cNvGrpSpPr/>
            <p:nvPr userDrawn="1"/>
          </p:nvGrpSpPr>
          <p:grpSpPr>
            <a:xfrm>
              <a:off x="5105006" y="3035272"/>
              <a:ext cx="1980791" cy="366015"/>
              <a:chOff x="5105428" y="2975584"/>
              <a:chExt cx="2016171" cy="372553"/>
            </a:xfrm>
          </p:grpSpPr>
          <p:grpSp>
            <p:nvGrpSpPr>
              <p:cNvPr id="187" name="Graphic 115">
                <a:extLst>
                  <a:ext uri="{FF2B5EF4-FFF2-40B4-BE49-F238E27FC236}">
                    <a16:creationId xmlns:a16="http://schemas.microsoft.com/office/drawing/2014/main" id="{F086C95A-C67F-4771-BA75-620D17CE0D97}"/>
                  </a:ext>
                </a:extLst>
              </p:cNvPr>
              <p:cNvGrpSpPr/>
              <p:nvPr/>
            </p:nvGrpSpPr>
            <p:grpSpPr>
              <a:xfrm>
                <a:off x="5105428" y="2975584"/>
                <a:ext cx="372553" cy="372553"/>
                <a:chOff x="5105428" y="2975584"/>
                <a:chExt cx="372553" cy="372553"/>
              </a:xfrm>
            </p:grpSpPr>
            <p:sp>
              <p:nvSpPr>
                <p:cNvPr id="188" name="Vrije vorm: vorm 187">
                  <a:extLst>
                    <a:ext uri="{FF2B5EF4-FFF2-40B4-BE49-F238E27FC236}">
                      <a16:creationId xmlns:a16="http://schemas.microsoft.com/office/drawing/2014/main" id="{BF97E8AE-96EE-490A-B3AE-6BD6334312E7}"/>
                    </a:ext>
                  </a:extLst>
                </p:cNvPr>
                <p:cNvSpPr/>
                <p:nvPr/>
              </p:nvSpPr>
              <p:spPr>
                <a:xfrm>
                  <a:off x="5105428"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89" name="Vrije vorm: vorm 188">
                  <a:extLst>
                    <a:ext uri="{FF2B5EF4-FFF2-40B4-BE49-F238E27FC236}">
                      <a16:creationId xmlns:a16="http://schemas.microsoft.com/office/drawing/2014/main" id="{1C14D87D-3F0B-4767-8B28-40A6656BDB9B}"/>
                    </a:ext>
                  </a:extLst>
                </p:cNvPr>
                <p:cNvSpPr/>
                <p:nvPr/>
              </p:nvSpPr>
              <p:spPr>
                <a:xfrm>
                  <a:off x="5124908"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7" y="333593"/>
                        <a:pt x="0" y="258916"/>
                        <a:pt x="0" y="166797"/>
                      </a:cubicBezTo>
                      <a:cubicBezTo>
                        <a:pt x="0" y="74677"/>
                        <a:pt x="74677"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0" name="Graphic 115">
                <a:extLst>
                  <a:ext uri="{FF2B5EF4-FFF2-40B4-BE49-F238E27FC236}">
                    <a16:creationId xmlns:a16="http://schemas.microsoft.com/office/drawing/2014/main" id="{F086C95A-C67F-4771-BA75-620D17CE0D97}"/>
                  </a:ext>
                </a:extLst>
              </p:cNvPr>
              <p:cNvGrpSpPr/>
              <p:nvPr/>
            </p:nvGrpSpPr>
            <p:grpSpPr>
              <a:xfrm>
                <a:off x="5653301" y="2975584"/>
                <a:ext cx="372553" cy="372553"/>
                <a:chOff x="5653301" y="2975584"/>
                <a:chExt cx="372553" cy="372553"/>
              </a:xfrm>
            </p:grpSpPr>
            <p:sp>
              <p:nvSpPr>
                <p:cNvPr id="191" name="Vrije vorm: vorm 190">
                  <a:extLst>
                    <a:ext uri="{FF2B5EF4-FFF2-40B4-BE49-F238E27FC236}">
                      <a16:creationId xmlns:a16="http://schemas.microsoft.com/office/drawing/2014/main" id="{A73DF5B2-150D-489E-B0EE-8307CD4150D7}"/>
                    </a:ext>
                  </a:extLst>
                </p:cNvPr>
                <p:cNvSpPr/>
                <p:nvPr/>
              </p:nvSpPr>
              <p:spPr>
                <a:xfrm>
                  <a:off x="5653301"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2" name="Vrije vorm: vorm 191">
                  <a:extLst>
                    <a:ext uri="{FF2B5EF4-FFF2-40B4-BE49-F238E27FC236}">
                      <a16:creationId xmlns:a16="http://schemas.microsoft.com/office/drawing/2014/main" id="{89959D43-DE6B-4331-8E6B-79AE4B8874CF}"/>
                    </a:ext>
                  </a:extLst>
                </p:cNvPr>
                <p:cNvSpPr/>
                <p:nvPr/>
              </p:nvSpPr>
              <p:spPr>
                <a:xfrm>
                  <a:off x="5672780"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3" name="Graphic 115">
                <a:extLst>
                  <a:ext uri="{FF2B5EF4-FFF2-40B4-BE49-F238E27FC236}">
                    <a16:creationId xmlns:a16="http://schemas.microsoft.com/office/drawing/2014/main" id="{F086C95A-C67F-4771-BA75-620D17CE0D97}"/>
                  </a:ext>
                </a:extLst>
              </p:cNvPr>
              <p:cNvGrpSpPr/>
              <p:nvPr/>
            </p:nvGrpSpPr>
            <p:grpSpPr>
              <a:xfrm>
                <a:off x="6201173" y="2975584"/>
                <a:ext cx="372553" cy="372553"/>
                <a:chOff x="6201173" y="2975584"/>
                <a:chExt cx="372553" cy="372553"/>
              </a:xfrm>
            </p:grpSpPr>
            <p:sp>
              <p:nvSpPr>
                <p:cNvPr id="194" name="Vrije vorm: vorm 193">
                  <a:extLst>
                    <a:ext uri="{FF2B5EF4-FFF2-40B4-BE49-F238E27FC236}">
                      <a16:creationId xmlns:a16="http://schemas.microsoft.com/office/drawing/2014/main" id="{9AB9B597-5106-47DA-A819-9407853308DE}"/>
                    </a:ext>
                  </a:extLst>
                </p:cNvPr>
                <p:cNvSpPr/>
                <p:nvPr/>
              </p:nvSpPr>
              <p:spPr>
                <a:xfrm>
                  <a:off x="6201173"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5" name="Vrije vorm: vorm 194">
                  <a:extLst>
                    <a:ext uri="{FF2B5EF4-FFF2-40B4-BE49-F238E27FC236}">
                      <a16:creationId xmlns:a16="http://schemas.microsoft.com/office/drawing/2014/main" id="{5965C3B0-5B5A-48FA-B040-FAD71F61CCC7}"/>
                    </a:ext>
                  </a:extLst>
                </p:cNvPr>
                <p:cNvSpPr/>
                <p:nvPr/>
              </p:nvSpPr>
              <p:spPr>
                <a:xfrm>
                  <a:off x="6220653"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6" name="Graphic 115">
                <a:extLst>
                  <a:ext uri="{FF2B5EF4-FFF2-40B4-BE49-F238E27FC236}">
                    <a16:creationId xmlns:a16="http://schemas.microsoft.com/office/drawing/2014/main" id="{F086C95A-C67F-4771-BA75-620D17CE0D97}"/>
                  </a:ext>
                </a:extLst>
              </p:cNvPr>
              <p:cNvGrpSpPr/>
              <p:nvPr/>
            </p:nvGrpSpPr>
            <p:grpSpPr>
              <a:xfrm>
                <a:off x="6749046" y="2975584"/>
                <a:ext cx="372553" cy="372553"/>
                <a:chOff x="6749046" y="2975584"/>
                <a:chExt cx="372553" cy="372553"/>
              </a:xfrm>
            </p:grpSpPr>
            <p:sp>
              <p:nvSpPr>
                <p:cNvPr id="197" name="Vrije vorm: vorm 196">
                  <a:extLst>
                    <a:ext uri="{FF2B5EF4-FFF2-40B4-BE49-F238E27FC236}">
                      <a16:creationId xmlns:a16="http://schemas.microsoft.com/office/drawing/2014/main" id="{40FEC81C-285E-424A-B575-1143BBB81E65}"/>
                    </a:ext>
                  </a:extLst>
                </p:cNvPr>
                <p:cNvSpPr/>
                <p:nvPr/>
              </p:nvSpPr>
              <p:spPr>
                <a:xfrm>
                  <a:off x="6749046"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8" name="Vrije vorm: vorm 197">
                  <a:extLst>
                    <a:ext uri="{FF2B5EF4-FFF2-40B4-BE49-F238E27FC236}">
                      <a16:creationId xmlns:a16="http://schemas.microsoft.com/office/drawing/2014/main" id="{BCD0CF30-0639-440B-988B-9FD3A431AEAD}"/>
                    </a:ext>
                  </a:extLst>
                </p:cNvPr>
                <p:cNvSpPr/>
                <p:nvPr/>
              </p:nvSpPr>
              <p:spPr>
                <a:xfrm>
                  <a:off x="6768526"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sp>
          <p:nvSpPr>
            <p:cNvPr id="199" name="Vrije vorm: vorm 198">
              <a:extLst>
                <a:ext uri="{FF2B5EF4-FFF2-40B4-BE49-F238E27FC236}">
                  <a16:creationId xmlns:a16="http://schemas.microsoft.com/office/drawing/2014/main" id="{73B28486-F3C5-47E8-A3EE-DC9A2EBA9422}"/>
                </a:ext>
              </a:extLst>
            </p:cNvPr>
            <p:cNvSpPr/>
            <p:nvPr userDrawn="1"/>
          </p:nvSpPr>
          <p:spPr>
            <a:xfrm>
              <a:off x="5199500" y="1818809"/>
              <a:ext cx="461705" cy="461705"/>
            </a:xfrm>
            <a:custGeom>
              <a:avLst/>
              <a:gdLst>
                <a:gd name="connsiteX0" fmla="*/ 469953 w 469952"/>
                <a:gd name="connsiteY0" fmla="*/ 234976 h 469952"/>
                <a:gd name="connsiteX1" fmla="*/ 234976 w 469952"/>
                <a:gd name="connsiteY1" fmla="*/ 469953 h 469952"/>
                <a:gd name="connsiteX2" fmla="*/ 0 w 469952"/>
                <a:gd name="connsiteY2" fmla="*/ 234976 h 469952"/>
                <a:gd name="connsiteX3" fmla="*/ 234976 w 469952"/>
                <a:gd name="connsiteY3" fmla="*/ 0 h 469952"/>
                <a:gd name="connsiteX4" fmla="*/ 469953 w 469952"/>
                <a:gd name="connsiteY4" fmla="*/ 234976 h 469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952" h="469952">
                  <a:moveTo>
                    <a:pt x="469953" y="234976"/>
                  </a:moveTo>
                  <a:cubicBezTo>
                    <a:pt x="469953" y="364750"/>
                    <a:pt x="364750" y="469953"/>
                    <a:pt x="234976" y="469953"/>
                  </a:cubicBezTo>
                  <a:cubicBezTo>
                    <a:pt x="105203" y="469953"/>
                    <a:pt x="0" y="364750"/>
                    <a:pt x="0" y="234976"/>
                  </a:cubicBezTo>
                  <a:cubicBezTo>
                    <a:pt x="0" y="105202"/>
                    <a:pt x="105203" y="0"/>
                    <a:pt x="234976" y="0"/>
                  </a:cubicBezTo>
                  <a:cubicBezTo>
                    <a:pt x="364750" y="0"/>
                    <a:pt x="469953" y="105202"/>
                    <a:pt x="469953" y="234976"/>
                  </a:cubicBezTo>
                  <a:close/>
                </a:path>
              </a:pathLst>
            </a:custGeom>
            <a:noFill/>
            <a:ln w="14398" cap="flat">
              <a:solidFill>
                <a:srgbClr val="FFB310"/>
              </a:solidFill>
              <a:prstDash val="solid"/>
              <a:miter/>
            </a:ln>
          </p:spPr>
          <p:txBody>
            <a:bodyPr rtlCol="0" anchor="ctr"/>
            <a:lstStyle/>
            <a:p>
              <a:endParaRPr lang="nl-NL" dirty="0"/>
            </a:p>
          </p:txBody>
        </p:sp>
        <p:sp>
          <p:nvSpPr>
            <p:cNvPr id="200" name="Vrije vorm: vorm 199">
              <a:extLst>
                <a:ext uri="{FF2B5EF4-FFF2-40B4-BE49-F238E27FC236}">
                  <a16:creationId xmlns:a16="http://schemas.microsoft.com/office/drawing/2014/main" id="{7FAA675B-8C4C-413E-82D8-135BDBB2BD62}"/>
                </a:ext>
              </a:extLst>
            </p:cNvPr>
            <p:cNvSpPr/>
            <p:nvPr userDrawn="1"/>
          </p:nvSpPr>
          <p:spPr>
            <a:xfrm>
              <a:off x="5223423" y="1842731"/>
              <a:ext cx="413861" cy="413861"/>
            </a:xfrm>
            <a:custGeom>
              <a:avLst/>
              <a:gdLst>
                <a:gd name="connsiteX0" fmla="*/ 421253 w 421253"/>
                <a:gd name="connsiteY0" fmla="*/ 210626 h 421253"/>
                <a:gd name="connsiteX1" fmla="*/ 210627 w 421253"/>
                <a:gd name="connsiteY1" fmla="*/ 421253 h 421253"/>
                <a:gd name="connsiteX2" fmla="*/ 0 w 421253"/>
                <a:gd name="connsiteY2" fmla="*/ 210626 h 421253"/>
                <a:gd name="connsiteX3" fmla="*/ 210627 w 421253"/>
                <a:gd name="connsiteY3" fmla="*/ 0 h 421253"/>
                <a:gd name="connsiteX4" fmla="*/ 421253 w 421253"/>
                <a:gd name="connsiteY4" fmla="*/ 210626 h 421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253" h="421253">
                  <a:moveTo>
                    <a:pt x="421253" y="210626"/>
                  </a:moveTo>
                  <a:cubicBezTo>
                    <a:pt x="421253" y="326952"/>
                    <a:pt x="326952" y="421253"/>
                    <a:pt x="210627" y="421253"/>
                  </a:cubicBezTo>
                  <a:cubicBezTo>
                    <a:pt x="94301" y="421253"/>
                    <a:pt x="0" y="326952"/>
                    <a:pt x="0" y="210626"/>
                  </a:cubicBezTo>
                  <a:cubicBezTo>
                    <a:pt x="0" y="94301"/>
                    <a:pt x="94301" y="0"/>
                    <a:pt x="210627" y="0"/>
                  </a:cubicBezTo>
                  <a:cubicBezTo>
                    <a:pt x="326952" y="0"/>
                    <a:pt x="421253" y="94301"/>
                    <a:pt x="421253" y="210626"/>
                  </a:cubicBezTo>
                  <a:close/>
                </a:path>
              </a:pathLst>
            </a:custGeom>
            <a:solidFill>
              <a:srgbClr val="CECCCD"/>
            </a:solidFill>
            <a:ln w="12174" cap="flat">
              <a:noFill/>
              <a:prstDash val="solid"/>
              <a:miter/>
            </a:ln>
          </p:spPr>
          <p:txBody>
            <a:bodyPr rtlCol="0" anchor="ctr"/>
            <a:lstStyle/>
            <a:p>
              <a:endParaRPr lang="nl-NL" dirty="0"/>
            </a:p>
          </p:txBody>
        </p:sp>
        <p:sp>
          <p:nvSpPr>
            <p:cNvPr id="204" name="Vrije vorm: vorm 203">
              <a:extLst>
                <a:ext uri="{FF2B5EF4-FFF2-40B4-BE49-F238E27FC236}">
                  <a16:creationId xmlns:a16="http://schemas.microsoft.com/office/drawing/2014/main" id="{5D4C34E4-DF90-4659-B1F6-21169CD348F9}"/>
                </a:ext>
              </a:extLst>
            </p:cNvPr>
            <p:cNvSpPr/>
            <p:nvPr userDrawn="1"/>
          </p:nvSpPr>
          <p:spPr>
            <a:xfrm>
              <a:off x="6774803" y="2067604"/>
              <a:ext cx="156692" cy="156692"/>
            </a:xfrm>
            <a:custGeom>
              <a:avLst/>
              <a:gdLst>
                <a:gd name="connsiteX0" fmla="*/ 135142 w 159491"/>
                <a:gd name="connsiteY0" fmla="*/ 159492 h 159491"/>
                <a:gd name="connsiteX1" fmla="*/ 24350 w 159491"/>
                <a:gd name="connsiteY1" fmla="*/ 159492 h 159491"/>
                <a:gd name="connsiteX2" fmla="*/ 0 w 159491"/>
                <a:gd name="connsiteY2" fmla="*/ 135142 h 159491"/>
                <a:gd name="connsiteX3" fmla="*/ 0 w 159491"/>
                <a:gd name="connsiteY3" fmla="*/ 24350 h 159491"/>
                <a:gd name="connsiteX4" fmla="*/ 24350 w 159491"/>
                <a:gd name="connsiteY4" fmla="*/ 0 h 159491"/>
                <a:gd name="connsiteX5" fmla="*/ 135142 w 159491"/>
                <a:gd name="connsiteY5" fmla="*/ 0 h 159491"/>
                <a:gd name="connsiteX6" fmla="*/ 159492 w 159491"/>
                <a:gd name="connsiteY6" fmla="*/ 24350 h 159491"/>
                <a:gd name="connsiteX7" fmla="*/ 159492 w 159491"/>
                <a:gd name="connsiteY7" fmla="*/ 135142 h 159491"/>
                <a:gd name="connsiteX8" fmla="*/ 135142 w 159491"/>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491" h="159491">
                  <a:moveTo>
                    <a:pt x="135142" y="159492"/>
                  </a:moveTo>
                  <a:lnTo>
                    <a:pt x="24350" y="159492"/>
                  </a:lnTo>
                  <a:cubicBezTo>
                    <a:pt x="10958" y="159492"/>
                    <a:pt x="0" y="148534"/>
                    <a:pt x="0" y="135142"/>
                  </a:cubicBezTo>
                  <a:lnTo>
                    <a:pt x="0" y="24350"/>
                  </a:lnTo>
                  <a:cubicBezTo>
                    <a:pt x="0" y="10957"/>
                    <a:pt x="10958" y="0"/>
                    <a:pt x="24350" y="0"/>
                  </a:cubicBezTo>
                  <a:lnTo>
                    <a:pt x="135142" y="0"/>
                  </a:lnTo>
                  <a:cubicBezTo>
                    <a:pt x="148535" y="0"/>
                    <a:pt x="159492" y="10957"/>
                    <a:pt x="159492" y="24350"/>
                  </a:cubicBezTo>
                  <a:lnTo>
                    <a:pt x="159492" y="135142"/>
                  </a:lnTo>
                  <a:cubicBezTo>
                    <a:pt x="159492" y="148534"/>
                    <a:pt x="148535" y="159492"/>
                    <a:pt x="135142" y="159492"/>
                  </a:cubicBezTo>
                  <a:close/>
                </a:path>
              </a:pathLst>
            </a:custGeom>
            <a:solidFill>
              <a:srgbClr val="3897F0"/>
            </a:solidFill>
            <a:ln w="12174" cap="flat">
              <a:noFill/>
              <a:prstDash val="solid"/>
              <a:miter/>
            </a:ln>
          </p:spPr>
          <p:txBody>
            <a:bodyPr rtlCol="0" anchor="ctr"/>
            <a:lstStyle/>
            <a:p>
              <a:endParaRPr lang="nl-NL" dirty="0"/>
            </a:p>
          </p:txBody>
        </p:sp>
        <p:sp>
          <p:nvSpPr>
            <p:cNvPr id="205" name="Vrije vorm: vorm 204">
              <a:extLst>
                <a:ext uri="{FF2B5EF4-FFF2-40B4-BE49-F238E27FC236}">
                  <a16:creationId xmlns:a16="http://schemas.microsoft.com/office/drawing/2014/main" id="{D6F13504-BBA9-46D0-8A12-88D235C86F2D}"/>
                </a:ext>
              </a:extLst>
            </p:cNvPr>
            <p:cNvSpPr/>
            <p:nvPr userDrawn="1"/>
          </p:nvSpPr>
          <p:spPr>
            <a:xfrm>
              <a:off x="5826272" y="2067604"/>
              <a:ext cx="904273" cy="156692"/>
            </a:xfrm>
            <a:custGeom>
              <a:avLst/>
              <a:gdLst>
                <a:gd name="connsiteX0" fmla="*/ 896076 w 920425"/>
                <a:gd name="connsiteY0" fmla="*/ 159492 h 159491"/>
                <a:gd name="connsiteX1" fmla="*/ 24350 w 920425"/>
                <a:gd name="connsiteY1" fmla="*/ 159492 h 159491"/>
                <a:gd name="connsiteX2" fmla="*/ 0 w 920425"/>
                <a:gd name="connsiteY2" fmla="*/ 135142 h 159491"/>
                <a:gd name="connsiteX3" fmla="*/ 0 w 920425"/>
                <a:gd name="connsiteY3" fmla="*/ 24350 h 159491"/>
                <a:gd name="connsiteX4" fmla="*/ 24350 w 920425"/>
                <a:gd name="connsiteY4" fmla="*/ 0 h 159491"/>
                <a:gd name="connsiteX5" fmla="*/ 896076 w 920425"/>
                <a:gd name="connsiteY5" fmla="*/ 0 h 159491"/>
                <a:gd name="connsiteX6" fmla="*/ 920426 w 920425"/>
                <a:gd name="connsiteY6" fmla="*/ 24350 h 159491"/>
                <a:gd name="connsiteX7" fmla="*/ 920426 w 920425"/>
                <a:gd name="connsiteY7" fmla="*/ 135142 h 159491"/>
                <a:gd name="connsiteX8" fmla="*/ 896076 w 920425"/>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0425" h="159491">
                  <a:moveTo>
                    <a:pt x="896076" y="159492"/>
                  </a:moveTo>
                  <a:lnTo>
                    <a:pt x="24350" y="159492"/>
                  </a:lnTo>
                  <a:cubicBezTo>
                    <a:pt x="10957" y="159492"/>
                    <a:pt x="0" y="148534"/>
                    <a:pt x="0" y="135142"/>
                  </a:cubicBezTo>
                  <a:lnTo>
                    <a:pt x="0" y="24350"/>
                  </a:lnTo>
                  <a:cubicBezTo>
                    <a:pt x="0" y="10957"/>
                    <a:pt x="10957" y="0"/>
                    <a:pt x="24350" y="0"/>
                  </a:cubicBezTo>
                  <a:lnTo>
                    <a:pt x="896076" y="0"/>
                  </a:lnTo>
                  <a:cubicBezTo>
                    <a:pt x="909469" y="0"/>
                    <a:pt x="920426" y="10957"/>
                    <a:pt x="920426" y="24350"/>
                  </a:cubicBezTo>
                  <a:lnTo>
                    <a:pt x="920426" y="135142"/>
                  </a:lnTo>
                  <a:cubicBezTo>
                    <a:pt x="920426" y="148534"/>
                    <a:pt x="909469" y="159492"/>
                    <a:pt x="896076" y="159492"/>
                  </a:cubicBezTo>
                  <a:close/>
                </a:path>
              </a:pathLst>
            </a:custGeom>
            <a:solidFill>
              <a:srgbClr val="3897F0"/>
            </a:solidFill>
            <a:ln w="12174" cap="flat">
              <a:noFill/>
              <a:prstDash val="solid"/>
              <a:miter/>
            </a:ln>
          </p:spPr>
          <p:txBody>
            <a:bodyPr rtlCol="0" anchor="ctr"/>
            <a:lstStyle/>
            <a:p>
              <a:endParaRPr lang="nl-NL" dirty="0"/>
            </a:p>
          </p:txBody>
        </p:sp>
        <p:sp>
          <p:nvSpPr>
            <p:cNvPr id="206" name="Tekstvak 205">
              <a:extLst>
                <a:ext uri="{FF2B5EF4-FFF2-40B4-BE49-F238E27FC236}">
                  <a16:creationId xmlns:a16="http://schemas.microsoft.com/office/drawing/2014/main" id="{A5EE7330-7DC5-4CF1-BE6A-0776DFE71FAE}"/>
                </a:ext>
              </a:extLst>
            </p:cNvPr>
            <p:cNvSpPr txBox="1"/>
            <p:nvPr userDrawn="1"/>
          </p:nvSpPr>
          <p:spPr>
            <a:xfrm>
              <a:off x="6071957" y="2054916"/>
              <a:ext cx="434734" cy="195566"/>
            </a:xfrm>
            <a:prstGeom prst="rect">
              <a:avLst/>
            </a:prstGeom>
            <a:noFill/>
          </p:spPr>
          <p:txBody>
            <a:bodyPr wrap="none" rtlCol="0">
              <a:spAutoFit/>
            </a:bodyPr>
            <a:lstStyle/>
            <a:p>
              <a:pPr algn="l"/>
              <a:r>
                <a:rPr lang="nl-NL" sz="671" spc="0" baseline="0">
                  <a:solidFill>
                    <a:srgbClr val="FFFFFF"/>
                  </a:solidFill>
                  <a:latin typeface="Arial"/>
                  <a:cs typeface="Arial"/>
                  <a:sym typeface="Arial"/>
                  <a:rtl val="0"/>
                </a:rPr>
                <a:t>Follow</a:t>
              </a:r>
              <a:endParaRPr lang="nl-NL" sz="671" spc="0" baseline="0" dirty="0">
                <a:solidFill>
                  <a:srgbClr val="FFFFFF"/>
                </a:solidFill>
                <a:latin typeface="Arial"/>
                <a:cs typeface="Arial"/>
                <a:sym typeface="Arial"/>
                <a:rtl val="0"/>
              </a:endParaRPr>
            </a:p>
          </p:txBody>
        </p:sp>
        <p:sp>
          <p:nvSpPr>
            <p:cNvPr id="207" name="Vrije vorm: vorm 206">
              <a:extLst>
                <a:ext uri="{FF2B5EF4-FFF2-40B4-BE49-F238E27FC236}">
                  <a16:creationId xmlns:a16="http://schemas.microsoft.com/office/drawing/2014/main" id="{A6128D3A-91F6-457F-A065-9E0DBF138587}"/>
                </a:ext>
              </a:extLst>
            </p:cNvPr>
            <p:cNvSpPr/>
            <p:nvPr userDrawn="1"/>
          </p:nvSpPr>
          <p:spPr>
            <a:xfrm>
              <a:off x="6829825" y="2129802"/>
              <a:ext cx="47844" cy="31099"/>
            </a:xfrm>
            <a:custGeom>
              <a:avLst/>
              <a:gdLst>
                <a:gd name="connsiteX0" fmla="*/ 24350 w 48699"/>
                <a:gd name="connsiteY0" fmla="*/ 31655 h 31654"/>
                <a:gd name="connsiteX1" fmla="*/ 0 w 48699"/>
                <a:gd name="connsiteY1" fmla="*/ 0 h 31654"/>
                <a:gd name="connsiteX2" fmla="*/ 48700 w 48699"/>
                <a:gd name="connsiteY2" fmla="*/ 0 h 31654"/>
              </a:gdLst>
              <a:ahLst/>
              <a:cxnLst>
                <a:cxn ang="0">
                  <a:pos x="connsiteX0" y="connsiteY0"/>
                </a:cxn>
                <a:cxn ang="0">
                  <a:pos x="connsiteX1" y="connsiteY1"/>
                </a:cxn>
                <a:cxn ang="0">
                  <a:pos x="connsiteX2" y="connsiteY2"/>
                </a:cxn>
              </a:cxnLst>
              <a:rect l="l" t="t" r="r" b="b"/>
              <a:pathLst>
                <a:path w="48699" h="31654">
                  <a:moveTo>
                    <a:pt x="24350" y="31655"/>
                  </a:moveTo>
                  <a:lnTo>
                    <a:pt x="0" y="0"/>
                  </a:lnTo>
                  <a:lnTo>
                    <a:pt x="48700" y="0"/>
                  </a:lnTo>
                  <a:close/>
                </a:path>
              </a:pathLst>
            </a:custGeom>
            <a:solidFill>
              <a:srgbClr val="FFFFFF"/>
            </a:solidFill>
            <a:ln w="12174" cap="flat">
              <a:noFill/>
              <a:prstDash val="solid"/>
              <a:miter/>
            </a:ln>
          </p:spPr>
          <p:txBody>
            <a:bodyPr rtlCol="0" anchor="ctr"/>
            <a:lstStyle/>
            <a:p>
              <a:endParaRPr lang="nl-NL" dirty="0"/>
            </a:p>
          </p:txBody>
        </p:sp>
        <p:sp>
          <p:nvSpPr>
            <p:cNvPr id="208" name="Vrije vorm: vorm 207">
              <a:extLst>
                <a:ext uri="{FF2B5EF4-FFF2-40B4-BE49-F238E27FC236}">
                  <a16:creationId xmlns:a16="http://schemas.microsoft.com/office/drawing/2014/main" id="{A8ECAA81-75D8-4077-B289-F79B3F2065BD}"/>
                </a:ext>
              </a:extLst>
            </p:cNvPr>
            <p:cNvSpPr/>
            <p:nvPr userDrawn="1"/>
          </p:nvSpPr>
          <p:spPr>
            <a:xfrm>
              <a:off x="5198304" y="2622607"/>
              <a:ext cx="1379138" cy="167458"/>
            </a:xfrm>
            <a:custGeom>
              <a:avLst/>
              <a:gdLst>
                <a:gd name="connsiteX0" fmla="*/ 0 w 1403771"/>
                <a:gd name="connsiteY0" fmla="*/ 0 h 170449"/>
                <a:gd name="connsiteX1" fmla="*/ 1403771 w 1403771"/>
                <a:gd name="connsiteY1" fmla="*/ 0 h 170449"/>
                <a:gd name="connsiteX2" fmla="*/ 1403771 w 1403771"/>
                <a:gd name="connsiteY2" fmla="*/ 170449 h 170449"/>
                <a:gd name="connsiteX3" fmla="*/ 0 w 1403771"/>
                <a:gd name="connsiteY3" fmla="*/ 170449 h 170449"/>
              </a:gdLst>
              <a:ahLst/>
              <a:cxnLst>
                <a:cxn ang="0">
                  <a:pos x="connsiteX0" y="connsiteY0"/>
                </a:cxn>
                <a:cxn ang="0">
                  <a:pos x="connsiteX1" y="connsiteY1"/>
                </a:cxn>
                <a:cxn ang="0">
                  <a:pos x="connsiteX2" y="connsiteY2"/>
                </a:cxn>
                <a:cxn ang="0">
                  <a:pos x="connsiteX3" y="connsiteY3"/>
                </a:cxn>
              </a:cxnLst>
              <a:rect l="l" t="t" r="r" b="b"/>
              <a:pathLst>
                <a:path w="1403771" h="170449">
                  <a:moveTo>
                    <a:pt x="0" y="0"/>
                  </a:moveTo>
                  <a:lnTo>
                    <a:pt x="1403771" y="0"/>
                  </a:lnTo>
                  <a:lnTo>
                    <a:pt x="1403771" y="170449"/>
                  </a:lnTo>
                  <a:lnTo>
                    <a:pt x="0" y="170449"/>
                  </a:lnTo>
                  <a:close/>
                </a:path>
              </a:pathLst>
            </a:custGeom>
            <a:noFill/>
            <a:ln w="12174" cap="flat">
              <a:noFill/>
              <a:prstDash val="solid"/>
              <a:miter/>
            </a:ln>
          </p:spPr>
          <p:txBody>
            <a:bodyPr rtlCol="0" anchor="ctr"/>
            <a:lstStyle/>
            <a:p>
              <a:endParaRPr lang="nl-NL" dirty="0"/>
            </a:p>
          </p:txBody>
        </p:sp>
        <p:sp>
          <p:nvSpPr>
            <p:cNvPr id="209" name="Tekstvak 208">
              <a:extLst>
                <a:ext uri="{FF2B5EF4-FFF2-40B4-BE49-F238E27FC236}">
                  <a16:creationId xmlns:a16="http://schemas.microsoft.com/office/drawing/2014/main" id="{E0168D28-0C46-4BD5-918D-BE1E6741CC25}"/>
                </a:ext>
              </a:extLst>
            </p:cNvPr>
            <p:cNvSpPr txBox="1"/>
            <p:nvPr userDrawn="1"/>
          </p:nvSpPr>
          <p:spPr>
            <a:xfrm>
              <a:off x="5109054" y="2567965"/>
              <a:ext cx="1019831"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Born in Rotterdam - 1466</a:t>
              </a:r>
              <a:endParaRPr lang="nl-NL" sz="575" spc="0" baseline="0" dirty="0">
                <a:solidFill>
                  <a:srgbClr val="333333"/>
                </a:solidFill>
                <a:latin typeface="Arial"/>
                <a:cs typeface="Arial"/>
                <a:sym typeface="Arial"/>
                <a:rtl val="0"/>
              </a:endParaRPr>
            </a:p>
          </p:txBody>
        </p:sp>
        <p:sp>
          <p:nvSpPr>
            <p:cNvPr id="210" name="Tekstvak 209">
              <a:extLst>
                <a:ext uri="{FF2B5EF4-FFF2-40B4-BE49-F238E27FC236}">
                  <a16:creationId xmlns:a16="http://schemas.microsoft.com/office/drawing/2014/main" id="{28379AB1-B59B-43A7-ABE7-C795A44AD6FE}"/>
                </a:ext>
              </a:extLst>
            </p:cNvPr>
            <p:cNvSpPr txBox="1"/>
            <p:nvPr userDrawn="1"/>
          </p:nvSpPr>
          <p:spPr>
            <a:xfrm>
              <a:off x="5109054" y="2652891"/>
              <a:ext cx="1309974"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Philosopher, writer and theologian</a:t>
              </a:r>
              <a:endParaRPr lang="nl-NL" sz="575" spc="0" baseline="0" dirty="0">
                <a:solidFill>
                  <a:srgbClr val="333333"/>
                </a:solidFill>
                <a:latin typeface="Arial"/>
                <a:cs typeface="Arial"/>
                <a:sym typeface="Arial"/>
                <a:rtl val="0"/>
              </a:endParaRPr>
            </a:p>
          </p:txBody>
        </p:sp>
        <p:grpSp>
          <p:nvGrpSpPr>
            <p:cNvPr id="213" name="Graphic 115">
              <a:extLst>
                <a:ext uri="{FF2B5EF4-FFF2-40B4-BE49-F238E27FC236}">
                  <a16:creationId xmlns:a16="http://schemas.microsoft.com/office/drawing/2014/main" id="{F086C95A-C67F-4771-BA75-620D17CE0D97}"/>
                </a:ext>
              </a:extLst>
            </p:cNvPr>
            <p:cNvGrpSpPr/>
            <p:nvPr userDrawn="1"/>
          </p:nvGrpSpPr>
          <p:grpSpPr>
            <a:xfrm>
              <a:off x="5229403" y="3639509"/>
              <a:ext cx="1733192" cy="149515"/>
              <a:chOff x="5232047" y="3920360"/>
              <a:chExt cx="1764149" cy="152186"/>
            </a:xfrm>
            <a:noFill/>
          </p:grpSpPr>
          <p:grpSp>
            <p:nvGrpSpPr>
              <p:cNvPr id="214" name="Graphic 115">
                <a:extLst>
                  <a:ext uri="{FF2B5EF4-FFF2-40B4-BE49-F238E27FC236}">
                    <a16:creationId xmlns:a16="http://schemas.microsoft.com/office/drawing/2014/main" id="{F086C95A-C67F-4771-BA75-620D17CE0D97}"/>
                  </a:ext>
                </a:extLst>
              </p:cNvPr>
              <p:cNvGrpSpPr/>
              <p:nvPr/>
            </p:nvGrpSpPr>
            <p:grpSpPr>
              <a:xfrm>
                <a:off x="5232047" y="3920360"/>
                <a:ext cx="150969" cy="150969"/>
                <a:chOff x="5232047" y="3920360"/>
                <a:chExt cx="150969" cy="150969"/>
              </a:xfrm>
              <a:noFill/>
            </p:grpSpPr>
            <p:sp>
              <p:nvSpPr>
                <p:cNvPr id="215" name="Vrije vorm: vorm 214">
                  <a:extLst>
                    <a:ext uri="{FF2B5EF4-FFF2-40B4-BE49-F238E27FC236}">
                      <a16:creationId xmlns:a16="http://schemas.microsoft.com/office/drawing/2014/main" id="{18F0C4CE-8553-4B90-8934-F02D8B6BF051}"/>
                    </a:ext>
                  </a:extLst>
                </p:cNvPr>
                <p:cNvSpPr/>
                <p:nvPr/>
              </p:nvSpPr>
              <p:spPr>
                <a:xfrm>
                  <a:off x="5232047" y="3920360"/>
                  <a:ext cx="150969" cy="150969"/>
                </a:xfrm>
                <a:custGeom>
                  <a:avLst/>
                  <a:gdLst>
                    <a:gd name="connsiteX0" fmla="*/ 0 w 150969"/>
                    <a:gd name="connsiteY0" fmla="*/ 0 h 150969"/>
                    <a:gd name="connsiteX1" fmla="*/ 150969 w 150969"/>
                    <a:gd name="connsiteY1" fmla="*/ 0 h 150969"/>
                    <a:gd name="connsiteX2" fmla="*/ 150969 w 150969"/>
                    <a:gd name="connsiteY2" fmla="*/ 150969 h 150969"/>
                    <a:gd name="connsiteX3" fmla="*/ 0 w 150969"/>
                    <a:gd name="connsiteY3" fmla="*/ 150969 h 150969"/>
                  </a:gdLst>
                  <a:ahLst/>
                  <a:cxnLst>
                    <a:cxn ang="0">
                      <a:pos x="connsiteX0" y="connsiteY0"/>
                    </a:cxn>
                    <a:cxn ang="0">
                      <a:pos x="connsiteX1" y="connsiteY1"/>
                    </a:cxn>
                    <a:cxn ang="0">
                      <a:pos x="connsiteX2" y="connsiteY2"/>
                    </a:cxn>
                    <a:cxn ang="0">
                      <a:pos x="connsiteX3" y="connsiteY3"/>
                    </a:cxn>
                  </a:cxnLst>
                  <a:rect l="l" t="t" r="r" b="b"/>
                  <a:pathLst>
                    <a:path w="150969" h="150969">
                      <a:moveTo>
                        <a:pt x="0" y="0"/>
                      </a:moveTo>
                      <a:lnTo>
                        <a:pt x="150969" y="0"/>
                      </a:lnTo>
                      <a:lnTo>
                        <a:pt x="150969" y="150969"/>
                      </a:lnTo>
                      <a:lnTo>
                        <a:pt x="0" y="150969"/>
                      </a:lnTo>
                      <a:close/>
                    </a:path>
                  </a:pathLst>
                </a:custGeom>
                <a:noFill/>
                <a:ln w="9130" cap="flat">
                  <a:solidFill>
                    <a:srgbClr val="3897F0"/>
                  </a:solidFill>
                  <a:prstDash val="solid"/>
                  <a:miter/>
                </a:ln>
              </p:spPr>
              <p:txBody>
                <a:bodyPr rtlCol="0" anchor="ctr"/>
                <a:lstStyle/>
                <a:p>
                  <a:endParaRPr lang="nl-NL" dirty="0"/>
                </a:p>
              </p:txBody>
            </p:sp>
            <p:grpSp>
              <p:nvGrpSpPr>
                <p:cNvPr id="216" name="Graphic 115">
                  <a:extLst>
                    <a:ext uri="{FF2B5EF4-FFF2-40B4-BE49-F238E27FC236}">
                      <a16:creationId xmlns:a16="http://schemas.microsoft.com/office/drawing/2014/main" id="{F086C95A-C67F-4771-BA75-620D17CE0D97}"/>
                    </a:ext>
                  </a:extLst>
                </p:cNvPr>
                <p:cNvGrpSpPr/>
                <p:nvPr/>
              </p:nvGrpSpPr>
              <p:grpSpPr>
                <a:xfrm>
                  <a:off x="5281965" y="3920360"/>
                  <a:ext cx="51134" cy="150969"/>
                  <a:chOff x="5281965" y="3920360"/>
                  <a:chExt cx="51134" cy="150969"/>
                </a:xfrm>
              </p:grpSpPr>
              <p:sp>
                <p:nvSpPr>
                  <p:cNvPr id="217" name="Vrije vorm: vorm 216">
                    <a:extLst>
                      <a:ext uri="{FF2B5EF4-FFF2-40B4-BE49-F238E27FC236}">
                        <a16:creationId xmlns:a16="http://schemas.microsoft.com/office/drawing/2014/main" id="{49EBD088-2160-4064-A484-788E889A666F}"/>
                      </a:ext>
                    </a:extLst>
                  </p:cNvPr>
                  <p:cNvSpPr/>
                  <p:nvPr/>
                </p:nvSpPr>
                <p:spPr>
                  <a:xfrm>
                    <a:off x="5281965"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sp>
                <p:nvSpPr>
                  <p:cNvPr id="218" name="Vrije vorm: vorm 217">
                    <a:extLst>
                      <a:ext uri="{FF2B5EF4-FFF2-40B4-BE49-F238E27FC236}">
                        <a16:creationId xmlns:a16="http://schemas.microsoft.com/office/drawing/2014/main" id="{0E886534-DA59-4571-BEE8-3E31D327BF1F}"/>
                      </a:ext>
                    </a:extLst>
                  </p:cNvPr>
                  <p:cNvSpPr/>
                  <p:nvPr/>
                </p:nvSpPr>
                <p:spPr>
                  <a:xfrm>
                    <a:off x="5333099"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grpSp>
            <p:grpSp>
              <p:nvGrpSpPr>
                <p:cNvPr id="219" name="Graphic 115">
                  <a:extLst>
                    <a:ext uri="{FF2B5EF4-FFF2-40B4-BE49-F238E27FC236}">
                      <a16:creationId xmlns:a16="http://schemas.microsoft.com/office/drawing/2014/main" id="{F086C95A-C67F-4771-BA75-620D17CE0D97}"/>
                    </a:ext>
                  </a:extLst>
                </p:cNvPr>
                <p:cNvGrpSpPr/>
                <p:nvPr/>
              </p:nvGrpSpPr>
              <p:grpSpPr>
                <a:xfrm>
                  <a:off x="5232047" y="3970277"/>
                  <a:ext cx="150969" cy="51134"/>
                  <a:chOff x="5232047" y="3970277"/>
                  <a:chExt cx="150969" cy="51134"/>
                </a:xfrm>
              </p:grpSpPr>
              <p:sp>
                <p:nvSpPr>
                  <p:cNvPr id="220" name="Vrije vorm: vorm 219">
                    <a:extLst>
                      <a:ext uri="{FF2B5EF4-FFF2-40B4-BE49-F238E27FC236}">
                        <a16:creationId xmlns:a16="http://schemas.microsoft.com/office/drawing/2014/main" id="{AD966326-D33C-4469-B51A-6DB1C35E0851}"/>
                      </a:ext>
                    </a:extLst>
                  </p:cNvPr>
                  <p:cNvSpPr/>
                  <p:nvPr/>
                </p:nvSpPr>
                <p:spPr>
                  <a:xfrm>
                    <a:off x="5232047" y="3970277"/>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sp>
                <p:nvSpPr>
                  <p:cNvPr id="221" name="Vrije vorm: vorm 220">
                    <a:extLst>
                      <a:ext uri="{FF2B5EF4-FFF2-40B4-BE49-F238E27FC236}">
                        <a16:creationId xmlns:a16="http://schemas.microsoft.com/office/drawing/2014/main" id="{C01B7A4B-9F82-4C45-B620-86A35817D68D}"/>
                      </a:ext>
                    </a:extLst>
                  </p:cNvPr>
                  <p:cNvSpPr/>
                  <p:nvPr/>
                </p:nvSpPr>
                <p:spPr>
                  <a:xfrm>
                    <a:off x="5232047" y="4021412"/>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grpSp>
          </p:grpSp>
          <p:grpSp>
            <p:nvGrpSpPr>
              <p:cNvPr id="222" name="Graphic 115">
                <a:extLst>
                  <a:ext uri="{FF2B5EF4-FFF2-40B4-BE49-F238E27FC236}">
                    <a16:creationId xmlns:a16="http://schemas.microsoft.com/office/drawing/2014/main" id="{F086C95A-C67F-4771-BA75-620D17CE0D97}"/>
                  </a:ext>
                </a:extLst>
              </p:cNvPr>
              <p:cNvGrpSpPr/>
              <p:nvPr/>
            </p:nvGrpSpPr>
            <p:grpSpPr>
              <a:xfrm>
                <a:off x="5781137" y="3920360"/>
                <a:ext cx="127836" cy="150969"/>
                <a:chOff x="5781137" y="3920360"/>
                <a:chExt cx="127836" cy="150969"/>
              </a:xfrm>
              <a:noFill/>
            </p:grpSpPr>
            <p:sp>
              <p:nvSpPr>
                <p:cNvPr id="223" name="Vrije vorm: vorm 222">
                  <a:extLst>
                    <a:ext uri="{FF2B5EF4-FFF2-40B4-BE49-F238E27FC236}">
                      <a16:creationId xmlns:a16="http://schemas.microsoft.com/office/drawing/2014/main" id="{BF67E9C1-D52B-4345-8494-0FEBD6B84E23}"/>
                    </a:ext>
                  </a:extLst>
                </p:cNvPr>
                <p:cNvSpPr/>
                <p:nvPr/>
              </p:nvSpPr>
              <p:spPr>
                <a:xfrm>
                  <a:off x="5781137" y="3920360"/>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4" name="Vrije vorm: vorm 223">
                  <a:extLst>
                    <a:ext uri="{FF2B5EF4-FFF2-40B4-BE49-F238E27FC236}">
                      <a16:creationId xmlns:a16="http://schemas.microsoft.com/office/drawing/2014/main" id="{FF0DD43C-DF74-44ED-966C-64B71DC6F948}"/>
                    </a:ext>
                  </a:extLst>
                </p:cNvPr>
                <p:cNvSpPr/>
                <p:nvPr/>
              </p:nvSpPr>
              <p:spPr>
                <a:xfrm>
                  <a:off x="5781137" y="4071329"/>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5" name="Vrije vorm: vorm 224">
                  <a:extLst>
                    <a:ext uri="{FF2B5EF4-FFF2-40B4-BE49-F238E27FC236}">
                      <a16:creationId xmlns:a16="http://schemas.microsoft.com/office/drawing/2014/main" id="{3236CE28-D2C6-4873-AF57-9813FB2DC119}"/>
                    </a:ext>
                  </a:extLst>
                </p:cNvPr>
                <p:cNvSpPr/>
                <p:nvPr/>
              </p:nvSpPr>
              <p:spPr>
                <a:xfrm>
                  <a:off x="5784790" y="3936187"/>
                  <a:ext cx="119314" cy="119314"/>
                </a:xfrm>
                <a:custGeom>
                  <a:avLst/>
                  <a:gdLst>
                    <a:gd name="connsiteX0" fmla="*/ 0 w 119314"/>
                    <a:gd name="connsiteY0" fmla="*/ 0 h 119314"/>
                    <a:gd name="connsiteX1" fmla="*/ 119314 w 119314"/>
                    <a:gd name="connsiteY1" fmla="*/ 0 h 119314"/>
                    <a:gd name="connsiteX2" fmla="*/ 119314 w 119314"/>
                    <a:gd name="connsiteY2" fmla="*/ 119314 h 119314"/>
                    <a:gd name="connsiteX3" fmla="*/ 0 w 119314"/>
                    <a:gd name="connsiteY3" fmla="*/ 119314 h 119314"/>
                  </a:gdLst>
                  <a:ahLst/>
                  <a:cxnLst>
                    <a:cxn ang="0">
                      <a:pos x="connsiteX0" y="connsiteY0"/>
                    </a:cxn>
                    <a:cxn ang="0">
                      <a:pos x="connsiteX1" y="connsiteY1"/>
                    </a:cxn>
                    <a:cxn ang="0">
                      <a:pos x="connsiteX2" y="connsiteY2"/>
                    </a:cxn>
                    <a:cxn ang="0">
                      <a:pos x="connsiteX3" y="connsiteY3"/>
                    </a:cxn>
                  </a:cxnLst>
                  <a:rect l="l" t="t" r="r" b="b"/>
                  <a:pathLst>
                    <a:path w="119314" h="119314">
                      <a:moveTo>
                        <a:pt x="0" y="0"/>
                      </a:moveTo>
                      <a:lnTo>
                        <a:pt x="119314" y="0"/>
                      </a:lnTo>
                      <a:lnTo>
                        <a:pt x="119314" y="119314"/>
                      </a:lnTo>
                      <a:lnTo>
                        <a:pt x="0" y="119314"/>
                      </a:lnTo>
                      <a:close/>
                    </a:path>
                  </a:pathLst>
                </a:custGeom>
                <a:noFill/>
                <a:ln w="9130" cap="flat">
                  <a:solidFill>
                    <a:srgbClr val="999999"/>
                  </a:solidFill>
                  <a:prstDash val="solid"/>
                  <a:round/>
                </a:ln>
              </p:spPr>
              <p:txBody>
                <a:bodyPr rtlCol="0" anchor="ctr"/>
                <a:lstStyle/>
                <a:p>
                  <a:endParaRPr lang="nl-NL" dirty="0"/>
                </a:p>
              </p:txBody>
            </p:sp>
          </p:grpSp>
          <p:grpSp>
            <p:nvGrpSpPr>
              <p:cNvPr id="226" name="Graphic 115">
                <a:extLst>
                  <a:ext uri="{FF2B5EF4-FFF2-40B4-BE49-F238E27FC236}">
                    <a16:creationId xmlns:a16="http://schemas.microsoft.com/office/drawing/2014/main" id="{F086C95A-C67F-4771-BA75-620D17CE0D97}"/>
                  </a:ext>
                </a:extLst>
              </p:cNvPr>
              <p:cNvGrpSpPr/>
              <p:nvPr/>
            </p:nvGrpSpPr>
            <p:grpSpPr>
              <a:xfrm>
                <a:off x="6307095" y="3920360"/>
                <a:ext cx="150969" cy="150969"/>
                <a:chOff x="6307095" y="3920360"/>
                <a:chExt cx="150969" cy="150969"/>
              </a:xfrm>
              <a:noFill/>
            </p:grpSpPr>
            <p:sp>
              <p:nvSpPr>
                <p:cNvPr id="227" name="Vrije vorm: vorm 226">
                  <a:extLst>
                    <a:ext uri="{FF2B5EF4-FFF2-40B4-BE49-F238E27FC236}">
                      <a16:creationId xmlns:a16="http://schemas.microsoft.com/office/drawing/2014/main" id="{6C3CE86F-3D38-489A-8AFB-624D470FA50C}"/>
                    </a:ext>
                  </a:extLst>
                </p:cNvPr>
                <p:cNvSpPr/>
                <p:nvPr/>
              </p:nvSpPr>
              <p:spPr>
                <a:xfrm>
                  <a:off x="6307095" y="3920360"/>
                  <a:ext cx="150969" cy="150969"/>
                </a:xfrm>
                <a:custGeom>
                  <a:avLst/>
                  <a:gdLst>
                    <a:gd name="connsiteX0" fmla="*/ 150969 w 150969"/>
                    <a:gd name="connsiteY0" fmla="*/ 75485 h 150969"/>
                    <a:gd name="connsiteX1" fmla="*/ 75485 w 150969"/>
                    <a:gd name="connsiteY1" fmla="*/ 150969 h 150969"/>
                    <a:gd name="connsiteX2" fmla="*/ 0 w 150969"/>
                    <a:gd name="connsiteY2" fmla="*/ 75485 h 150969"/>
                    <a:gd name="connsiteX3" fmla="*/ 75485 w 150969"/>
                    <a:gd name="connsiteY3" fmla="*/ 0 h 150969"/>
                    <a:gd name="connsiteX4" fmla="*/ 150969 w 150969"/>
                    <a:gd name="connsiteY4" fmla="*/ 75485 h 150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69" h="150969">
                      <a:moveTo>
                        <a:pt x="150969" y="75485"/>
                      </a:moveTo>
                      <a:cubicBezTo>
                        <a:pt x="150969" y="117174"/>
                        <a:pt x="117174" y="150969"/>
                        <a:pt x="75485" y="150969"/>
                      </a:cubicBezTo>
                      <a:cubicBezTo>
                        <a:pt x="33796" y="150969"/>
                        <a:pt x="0" y="117174"/>
                        <a:pt x="0" y="75485"/>
                      </a:cubicBezTo>
                      <a:cubicBezTo>
                        <a:pt x="0" y="33796"/>
                        <a:pt x="33796" y="0"/>
                        <a:pt x="75485" y="0"/>
                      </a:cubicBezTo>
                      <a:cubicBezTo>
                        <a:pt x="117174" y="0"/>
                        <a:pt x="150969" y="33796"/>
                        <a:pt x="150969" y="75485"/>
                      </a:cubicBezTo>
                      <a:close/>
                    </a:path>
                  </a:pathLst>
                </a:custGeom>
                <a:noFill/>
                <a:ln w="9130" cap="flat">
                  <a:solidFill>
                    <a:srgbClr val="999999"/>
                  </a:solidFill>
                  <a:prstDash val="solid"/>
                  <a:round/>
                </a:ln>
              </p:spPr>
              <p:txBody>
                <a:bodyPr rtlCol="0" anchor="ctr"/>
                <a:lstStyle/>
                <a:p>
                  <a:endParaRPr lang="nl-NL" dirty="0"/>
                </a:p>
              </p:txBody>
            </p:sp>
            <p:sp>
              <p:nvSpPr>
                <p:cNvPr id="228" name="Vrije vorm: vorm 227">
                  <a:extLst>
                    <a:ext uri="{FF2B5EF4-FFF2-40B4-BE49-F238E27FC236}">
                      <a16:creationId xmlns:a16="http://schemas.microsoft.com/office/drawing/2014/main" id="{4D507A35-B2BC-4508-A84F-8E3B5E4725B7}"/>
                    </a:ext>
                  </a:extLst>
                </p:cNvPr>
                <p:cNvSpPr/>
                <p:nvPr/>
              </p:nvSpPr>
              <p:spPr>
                <a:xfrm>
                  <a:off x="6335098" y="3950797"/>
                  <a:ext cx="94964" cy="90094"/>
                </a:xfrm>
                <a:custGeom>
                  <a:avLst/>
                  <a:gdLst>
                    <a:gd name="connsiteX0" fmla="*/ 47482 w 94964"/>
                    <a:gd name="connsiteY0" fmla="*/ 0 h 90094"/>
                    <a:gd name="connsiteX1" fmla="*/ 58440 w 94964"/>
                    <a:gd name="connsiteY1" fmla="*/ 34090 h 90094"/>
                    <a:gd name="connsiteX2" fmla="*/ 94965 w 94964"/>
                    <a:gd name="connsiteY2" fmla="*/ 34090 h 90094"/>
                    <a:gd name="connsiteX3" fmla="*/ 65745 w 94964"/>
                    <a:gd name="connsiteY3" fmla="*/ 56005 h 90094"/>
                    <a:gd name="connsiteX4" fmla="*/ 76702 w 94964"/>
                    <a:gd name="connsiteY4" fmla="*/ 90095 h 90094"/>
                    <a:gd name="connsiteX5" fmla="*/ 47482 w 94964"/>
                    <a:gd name="connsiteY5" fmla="*/ 68180 h 90094"/>
                    <a:gd name="connsiteX6" fmla="*/ 18262 w 94964"/>
                    <a:gd name="connsiteY6" fmla="*/ 90095 h 90094"/>
                    <a:gd name="connsiteX7" fmla="*/ 29220 w 94964"/>
                    <a:gd name="connsiteY7" fmla="*/ 56005 h 90094"/>
                    <a:gd name="connsiteX8" fmla="*/ 0 w 94964"/>
                    <a:gd name="connsiteY8" fmla="*/ 34090 h 90094"/>
                    <a:gd name="connsiteX9" fmla="*/ 36525 w 94964"/>
                    <a:gd name="connsiteY9" fmla="*/ 34090 h 90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964" h="90094">
                      <a:moveTo>
                        <a:pt x="47482" y="0"/>
                      </a:moveTo>
                      <a:lnTo>
                        <a:pt x="58440" y="34090"/>
                      </a:lnTo>
                      <a:lnTo>
                        <a:pt x="94965" y="34090"/>
                      </a:lnTo>
                      <a:lnTo>
                        <a:pt x="65745" y="56005"/>
                      </a:lnTo>
                      <a:lnTo>
                        <a:pt x="76702" y="90095"/>
                      </a:lnTo>
                      <a:lnTo>
                        <a:pt x="47482" y="68180"/>
                      </a:lnTo>
                      <a:lnTo>
                        <a:pt x="18262" y="90095"/>
                      </a:lnTo>
                      <a:lnTo>
                        <a:pt x="29220" y="56005"/>
                      </a:lnTo>
                      <a:lnTo>
                        <a:pt x="0" y="34090"/>
                      </a:lnTo>
                      <a:lnTo>
                        <a:pt x="36525" y="34090"/>
                      </a:lnTo>
                      <a:close/>
                    </a:path>
                  </a:pathLst>
                </a:custGeom>
                <a:noFill/>
                <a:ln w="9130" cap="flat">
                  <a:solidFill>
                    <a:srgbClr val="999999"/>
                  </a:solidFill>
                  <a:prstDash val="solid"/>
                  <a:round/>
                </a:ln>
              </p:spPr>
              <p:txBody>
                <a:bodyPr rtlCol="0" anchor="ctr"/>
                <a:lstStyle/>
                <a:p>
                  <a:endParaRPr lang="nl-NL" dirty="0"/>
                </a:p>
              </p:txBody>
            </p:sp>
          </p:grpSp>
          <p:grpSp>
            <p:nvGrpSpPr>
              <p:cNvPr id="229" name="Graphic 115">
                <a:extLst>
                  <a:ext uri="{FF2B5EF4-FFF2-40B4-BE49-F238E27FC236}">
                    <a16:creationId xmlns:a16="http://schemas.microsoft.com/office/drawing/2014/main" id="{F086C95A-C67F-4771-BA75-620D17CE0D97}"/>
                  </a:ext>
                </a:extLst>
              </p:cNvPr>
              <p:cNvGrpSpPr/>
              <p:nvPr/>
            </p:nvGrpSpPr>
            <p:grpSpPr>
              <a:xfrm>
                <a:off x="6844010" y="3920360"/>
                <a:ext cx="152186" cy="152186"/>
                <a:chOff x="6844010" y="3920360"/>
                <a:chExt cx="152186" cy="152186"/>
              </a:xfrm>
              <a:noFill/>
            </p:grpSpPr>
            <p:sp>
              <p:nvSpPr>
                <p:cNvPr id="230" name="Vrije vorm: vorm 229">
                  <a:extLst>
                    <a:ext uri="{FF2B5EF4-FFF2-40B4-BE49-F238E27FC236}">
                      <a16:creationId xmlns:a16="http://schemas.microsoft.com/office/drawing/2014/main" id="{F56FD2CE-7A51-4E42-9EB8-97D64BEA1BA8}"/>
                    </a:ext>
                  </a:extLst>
                </p:cNvPr>
                <p:cNvSpPr/>
                <p:nvPr/>
              </p:nvSpPr>
              <p:spPr>
                <a:xfrm>
                  <a:off x="6844010" y="3920360"/>
                  <a:ext cx="152186" cy="152186"/>
                </a:xfrm>
                <a:custGeom>
                  <a:avLst/>
                  <a:gdLst>
                    <a:gd name="connsiteX0" fmla="*/ 152187 w 152186"/>
                    <a:gd name="connsiteY0" fmla="*/ 23132 h 152186"/>
                    <a:gd name="connsiteX1" fmla="*/ 152187 w 152186"/>
                    <a:gd name="connsiteY1" fmla="*/ 146099 h 152186"/>
                    <a:gd name="connsiteX2" fmla="*/ 146099 w 152186"/>
                    <a:gd name="connsiteY2" fmla="*/ 152187 h 152186"/>
                    <a:gd name="connsiteX3" fmla="*/ 6087 w 152186"/>
                    <a:gd name="connsiteY3" fmla="*/ 152187 h 152186"/>
                    <a:gd name="connsiteX4" fmla="*/ 0 w 152186"/>
                    <a:gd name="connsiteY4" fmla="*/ 146099 h 152186"/>
                    <a:gd name="connsiteX5" fmla="*/ 0 w 152186"/>
                    <a:gd name="connsiteY5" fmla="*/ 23132 h 152186"/>
                    <a:gd name="connsiteX6" fmla="*/ 6087 w 152186"/>
                    <a:gd name="connsiteY6" fmla="*/ 17045 h 152186"/>
                    <a:gd name="connsiteX7" fmla="*/ 58440 w 152186"/>
                    <a:gd name="connsiteY7" fmla="*/ 17045 h 152186"/>
                    <a:gd name="connsiteX8" fmla="*/ 75485 w 152186"/>
                    <a:gd name="connsiteY8" fmla="*/ 0 h 152186"/>
                    <a:gd name="connsiteX9" fmla="*/ 92529 w 152186"/>
                    <a:gd name="connsiteY9" fmla="*/ 17045 h 152186"/>
                    <a:gd name="connsiteX10" fmla="*/ 144882 w 152186"/>
                    <a:gd name="connsiteY10" fmla="*/ 17045 h 152186"/>
                    <a:gd name="connsiteX11" fmla="*/ 152187 w 152186"/>
                    <a:gd name="connsiteY11" fmla="*/ 23132 h 15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2186" h="152186">
                      <a:moveTo>
                        <a:pt x="152187" y="23132"/>
                      </a:moveTo>
                      <a:lnTo>
                        <a:pt x="152187" y="146099"/>
                      </a:lnTo>
                      <a:cubicBezTo>
                        <a:pt x="152187" y="149752"/>
                        <a:pt x="149752" y="152187"/>
                        <a:pt x="146099" y="152187"/>
                      </a:cubicBezTo>
                      <a:lnTo>
                        <a:pt x="6087" y="152187"/>
                      </a:lnTo>
                      <a:cubicBezTo>
                        <a:pt x="2435" y="152187"/>
                        <a:pt x="0" y="149752"/>
                        <a:pt x="0" y="146099"/>
                      </a:cubicBezTo>
                      <a:lnTo>
                        <a:pt x="0" y="23132"/>
                      </a:lnTo>
                      <a:cubicBezTo>
                        <a:pt x="0" y="19480"/>
                        <a:pt x="2435" y="17045"/>
                        <a:pt x="6087" y="17045"/>
                      </a:cubicBezTo>
                      <a:lnTo>
                        <a:pt x="58440" y="17045"/>
                      </a:lnTo>
                      <a:lnTo>
                        <a:pt x="75485" y="0"/>
                      </a:lnTo>
                      <a:lnTo>
                        <a:pt x="92529" y="17045"/>
                      </a:lnTo>
                      <a:lnTo>
                        <a:pt x="144882" y="17045"/>
                      </a:lnTo>
                      <a:cubicBezTo>
                        <a:pt x="148534" y="17045"/>
                        <a:pt x="152187" y="19480"/>
                        <a:pt x="152187" y="23132"/>
                      </a:cubicBezTo>
                      <a:close/>
                    </a:path>
                  </a:pathLst>
                </a:custGeom>
                <a:noFill/>
                <a:ln w="9130" cap="flat">
                  <a:solidFill>
                    <a:srgbClr val="999999"/>
                  </a:solidFill>
                  <a:prstDash val="solid"/>
                  <a:round/>
                </a:ln>
              </p:spPr>
              <p:txBody>
                <a:bodyPr rtlCol="0" anchor="ctr"/>
                <a:lstStyle/>
                <a:p>
                  <a:endParaRPr lang="nl-NL" dirty="0"/>
                </a:p>
              </p:txBody>
            </p:sp>
            <p:sp>
              <p:nvSpPr>
                <p:cNvPr id="231" name="Vrije vorm: vorm 230">
                  <a:extLst>
                    <a:ext uri="{FF2B5EF4-FFF2-40B4-BE49-F238E27FC236}">
                      <a16:creationId xmlns:a16="http://schemas.microsoft.com/office/drawing/2014/main" id="{982F9015-D011-4A90-95F3-944C2FBF7F8F}"/>
                    </a:ext>
                  </a:extLst>
                </p:cNvPr>
                <p:cNvSpPr/>
                <p:nvPr/>
              </p:nvSpPr>
              <p:spPr>
                <a:xfrm>
                  <a:off x="6889058" y="3959320"/>
                  <a:ext cx="58439" cy="58439"/>
                </a:xfrm>
                <a:custGeom>
                  <a:avLst/>
                  <a:gdLst>
                    <a:gd name="connsiteX0" fmla="*/ 58440 w 58439"/>
                    <a:gd name="connsiteY0" fmla="*/ 29220 h 58439"/>
                    <a:gd name="connsiteX1" fmla="*/ 29220 w 58439"/>
                    <a:gd name="connsiteY1" fmla="*/ 58440 h 58439"/>
                    <a:gd name="connsiteX2" fmla="*/ 0 w 58439"/>
                    <a:gd name="connsiteY2" fmla="*/ 29220 h 58439"/>
                    <a:gd name="connsiteX3" fmla="*/ 29220 w 58439"/>
                    <a:gd name="connsiteY3" fmla="*/ 0 h 58439"/>
                    <a:gd name="connsiteX4" fmla="*/ 58440 w 58439"/>
                    <a:gd name="connsiteY4" fmla="*/ 29220 h 58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39" h="58439">
                      <a:moveTo>
                        <a:pt x="58440" y="29220"/>
                      </a:moveTo>
                      <a:cubicBezTo>
                        <a:pt x="58440" y="45358"/>
                        <a:pt x="45358" y="58440"/>
                        <a:pt x="29220" y="58440"/>
                      </a:cubicBezTo>
                      <a:cubicBezTo>
                        <a:pt x="13082" y="58440"/>
                        <a:pt x="0" y="45357"/>
                        <a:pt x="0" y="29220"/>
                      </a:cubicBezTo>
                      <a:cubicBezTo>
                        <a:pt x="0" y="13082"/>
                        <a:pt x="13082" y="0"/>
                        <a:pt x="29220" y="0"/>
                      </a:cubicBezTo>
                      <a:cubicBezTo>
                        <a:pt x="45358" y="0"/>
                        <a:pt x="58440" y="13082"/>
                        <a:pt x="58440" y="29220"/>
                      </a:cubicBezTo>
                      <a:close/>
                    </a:path>
                  </a:pathLst>
                </a:custGeom>
                <a:noFill/>
                <a:ln w="9130" cap="flat">
                  <a:solidFill>
                    <a:srgbClr val="999999"/>
                  </a:solidFill>
                  <a:prstDash val="solid"/>
                  <a:round/>
                </a:ln>
              </p:spPr>
              <p:txBody>
                <a:bodyPr rtlCol="0" anchor="ctr"/>
                <a:lstStyle/>
                <a:p>
                  <a:endParaRPr lang="nl-NL" dirty="0"/>
                </a:p>
              </p:txBody>
            </p:sp>
            <p:sp>
              <p:nvSpPr>
                <p:cNvPr id="232" name="Vrije vorm: vorm 231">
                  <a:extLst>
                    <a:ext uri="{FF2B5EF4-FFF2-40B4-BE49-F238E27FC236}">
                      <a16:creationId xmlns:a16="http://schemas.microsoft.com/office/drawing/2014/main" id="{9D6AF919-D0CC-4C44-BB14-1C7D2B8EEADE}"/>
                    </a:ext>
                  </a:extLst>
                </p:cNvPr>
                <p:cNvSpPr/>
                <p:nvPr/>
              </p:nvSpPr>
              <p:spPr>
                <a:xfrm>
                  <a:off x="6868360" y="4034804"/>
                  <a:ext cx="103487" cy="36524"/>
                </a:xfrm>
                <a:custGeom>
                  <a:avLst/>
                  <a:gdLst>
                    <a:gd name="connsiteX0" fmla="*/ 103487 w 103487"/>
                    <a:gd name="connsiteY0" fmla="*/ 36525 h 36524"/>
                    <a:gd name="connsiteX1" fmla="*/ 0 w 103487"/>
                    <a:gd name="connsiteY1" fmla="*/ 36525 h 36524"/>
                    <a:gd name="connsiteX2" fmla="*/ 47482 w 103487"/>
                    <a:gd name="connsiteY2" fmla="*/ 0 h 36524"/>
                    <a:gd name="connsiteX3" fmla="*/ 57222 w 103487"/>
                    <a:gd name="connsiteY3" fmla="*/ 0 h 36524"/>
                    <a:gd name="connsiteX4" fmla="*/ 103487 w 103487"/>
                    <a:gd name="connsiteY4" fmla="*/ 36525 h 36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7" h="36524">
                      <a:moveTo>
                        <a:pt x="103487" y="36525"/>
                      </a:moveTo>
                      <a:lnTo>
                        <a:pt x="0" y="36525"/>
                      </a:lnTo>
                      <a:cubicBezTo>
                        <a:pt x="4870" y="15827"/>
                        <a:pt x="24350" y="0"/>
                        <a:pt x="47482" y="0"/>
                      </a:cubicBezTo>
                      <a:lnTo>
                        <a:pt x="57222" y="0"/>
                      </a:lnTo>
                      <a:cubicBezTo>
                        <a:pt x="79137" y="0"/>
                        <a:pt x="98617" y="15827"/>
                        <a:pt x="103487" y="36525"/>
                      </a:cubicBezTo>
                      <a:close/>
                    </a:path>
                  </a:pathLst>
                </a:custGeom>
                <a:noFill/>
                <a:ln w="9130" cap="flat">
                  <a:solidFill>
                    <a:srgbClr val="999999"/>
                  </a:solidFill>
                  <a:prstDash val="solid"/>
                  <a:round/>
                </a:ln>
              </p:spPr>
              <p:txBody>
                <a:bodyPr rtlCol="0" anchor="ctr"/>
                <a:lstStyle/>
                <a:p>
                  <a:endParaRPr lang="nl-NL" dirty="0"/>
                </a:p>
              </p:txBody>
            </p:sp>
          </p:grpSp>
        </p:grpSp>
        <p:sp>
          <p:nvSpPr>
            <p:cNvPr id="327" name="Vrije vorm: vorm 326">
              <a:extLst>
                <a:ext uri="{FF2B5EF4-FFF2-40B4-BE49-F238E27FC236}">
                  <a16:creationId xmlns:a16="http://schemas.microsoft.com/office/drawing/2014/main" id="{56CA71A7-BF14-4B60-8DCF-FFE27D34EA5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8" name="Vrije vorm: vorm 327">
              <a:extLst>
                <a:ext uri="{FF2B5EF4-FFF2-40B4-BE49-F238E27FC236}">
                  <a16:creationId xmlns:a16="http://schemas.microsoft.com/office/drawing/2014/main" id="{8E0B76B2-81B2-41F7-87CA-F46ACC8969E8}"/>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9" name="Vrije vorm: vorm 328">
              <a:extLst>
                <a:ext uri="{FF2B5EF4-FFF2-40B4-BE49-F238E27FC236}">
                  <a16:creationId xmlns:a16="http://schemas.microsoft.com/office/drawing/2014/main" id="{73B75940-7763-4930-828F-3B8A20F88A4B}"/>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30" name="Vrije vorm: vorm 329">
              <a:extLst>
                <a:ext uri="{FF2B5EF4-FFF2-40B4-BE49-F238E27FC236}">
                  <a16:creationId xmlns:a16="http://schemas.microsoft.com/office/drawing/2014/main" id="{99FAFDED-67EA-4362-9E11-CCA618D7927C}"/>
                </a:ext>
              </a:extLst>
            </p:cNvPr>
            <p:cNvSpPr/>
            <p:nvPr userDrawn="1"/>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grpSp>
          <p:nvGrpSpPr>
            <p:cNvPr id="332" name="Graphic 1">
              <a:extLst>
                <a:ext uri="{FF2B5EF4-FFF2-40B4-BE49-F238E27FC236}">
                  <a16:creationId xmlns:a16="http://schemas.microsoft.com/office/drawing/2014/main" id="{218CBFEC-A13E-4929-BFF4-922CFFC88BFB}"/>
                </a:ext>
              </a:extLst>
            </p:cNvPr>
            <p:cNvGrpSpPr/>
            <p:nvPr/>
          </p:nvGrpSpPr>
          <p:grpSpPr>
            <a:xfrm>
              <a:off x="5199100" y="1436590"/>
              <a:ext cx="718128" cy="159297"/>
              <a:chOff x="5199100" y="1436590"/>
              <a:chExt cx="718128" cy="159297"/>
            </a:xfrm>
          </p:grpSpPr>
          <p:grpSp>
            <p:nvGrpSpPr>
              <p:cNvPr id="344" name="Graphic 1">
                <a:extLst>
                  <a:ext uri="{FF2B5EF4-FFF2-40B4-BE49-F238E27FC236}">
                    <a16:creationId xmlns:a16="http://schemas.microsoft.com/office/drawing/2014/main" id="{6DE41028-AE2A-447A-99ED-33B339A0983E}"/>
                  </a:ext>
                </a:extLst>
              </p:cNvPr>
              <p:cNvGrpSpPr/>
              <p:nvPr/>
            </p:nvGrpSpPr>
            <p:grpSpPr>
              <a:xfrm>
                <a:off x="5410852" y="1452942"/>
                <a:ext cx="506376" cy="142945"/>
                <a:chOff x="5410852" y="1452942"/>
                <a:chExt cx="506376" cy="142945"/>
              </a:xfrm>
              <a:solidFill>
                <a:srgbClr val="333333"/>
              </a:solidFill>
            </p:grpSpPr>
            <p:sp>
              <p:nvSpPr>
                <p:cNvPr id="348" name="Vrije vorm: vorm 347">
                  <a:extLst>
                    <a:ext uri="{FF2B5EF4-FFF2-40B4-BE49-F238E27FC236}">
                      <a16:creationId xmlns:a16="http://schemas.microsoft.com/office/drawing/2014/main" id="{E6B96A9C-035C-4992-B576-B757905DE035}"/>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49" name="Vrije vorm: vorm 348">
                  <a:extLst>
                    <a:ext uri="{FF2B5EF4-FFF2-40B4-BE49-F238E27FC236}">
                      <a16:creationId xmlns:a16="http://schemas.microsoft.com/office/drawing/2014/main" id="{A4F10F55-D3E5-4E6A-831F-B95035C6773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345" name="Graphic 1">
                <a:extLst>
                  <a:ext uri="{FF2B5EF4-FFF2-40B4-BE49-F238E27FC236}">
                    <a16:creationId xmlns:a16="http://schemas.microsoft.com/office/drawing/2014/main" id="{EC5AA18A-EE0E-4961-B612-881C0997F60B}"/>
                  </a:ext>
                </a:extLst>
              </p:cNvPr>
              <p:cNvGrpSpPr/>
              <p:nvPr/>
            </p:nvGrpSpPr>
            <p:grpSpPr>
              <a:xfrm>
                <a:off x="5199100" y="1436590"/>
                <a:ext cx="133075" cy="122285"/>
                <a:chOff x="5199100" y="1436590"/>
                <a:chExt cx="133075" cy="122285"/>
              </a:xfrm>
              <a:noFill/>
            </p:grpSpPr>
            <p:sp>
              <p:nvSpPr>
                <p:cNvPr id="346" name="Vrije vorm: vorm 345">
                  <a:extLst>
                    <a:ext uri="{FF2B5EF4-FFF2-40B4-BE49-F238E27FC236}">
                      <a16:creationId xmlns:a16="http://schemas.microsoft.com/office/drawing/2014/main" id="{4082E460-D346-4130-AC2D-3A24DFB90745}"/>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347" name="Vrije vorm: vorm 346">
                  <a:extLst>
                    <a:ext uri="{FF2B5EF4-FFF2-40B4-BE49-F238E27FC236}">
                      <a16:creationId xmlns:a16="http://schemas.microsoft.com/office/drawing/2014/main" id="{E92048EB-DFFE-4742-BF2E-EC9D6EFB1A05}"/>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333" name="Graphic 1">
              <a:extLst>
                <a:ext uri="{FF2B5EF4-FFF2-40B4-BE49-F238E27FC236}">
                  <a16:creationId xmlns:a16="http://schemas.microsoft.com/office/drawing/2014/main" id="{D12CCB23-3B78-4961-9170-6E602E01F9C7}"/>
                </a:ext>
              </a:extLst>
            </p:cNvPr>
            <p:cNvGrpSpPr/>
            <p:nvPr/>
          </p:nvGrpSpPr>
          <p:grpSpPr>
            <a:xfrm>
              <a:off x="6564623" y="1412612"/>
              <a:ext cx="432795" cy="177434"/>
              <a:chOff x="6564623" y="1412612"/>
              <a:chExt cx="432795" cy="177434"/>
            </a:xfrm>
          </p:grpSpPr>
          <p:sp>
            <p:nvSpPr>
              <p:cNvPr id="334" name="Vrije vorm: vorm 333">
                <a:extLst>
                  <a:ext uri="{FF2B5EF4-FFF2-40B4-BE49-F238E27FC236}">
                    <a16:creationId xmlns:a16="http://schemas.microsoft.com/office/drawing/2014/main" id="{703E5A23-5E6C-4053-AC0F-3130122CE289}"/>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335" name="Graphic 1">
                <a:extLst>
                  <a:ext uri="{FF2B5EF4-FFF2-40B4-BE49-F238E27FC236}">
                    <a16:creationId xmlns:a16="http://schemas.microsoft.com/office/drawing/2014/main" id="{9ACEF1E4-1308-4849-80BA-D91F1F952CF8}"/>
                  </a:ext>
                </a:extLst>
              </p:cNvPr>
              <p:cNvGrpSpPr/>
              <p:nvPr/>
            </p:nvGrpSpPr>
            <p:grpSpPr>
              <a:xfrm>
                <a:off x="6864343" y="1442584"/>
                <a:ext cx="133075" cy="117490"/>
                <a:chOff x="6864343" y="1442584"/>
                <a:chExt cx="133075" cy="117490"/>
              </a:xfrm>
              <a:noFill/>
            </p:grpSpPr>
            <p:sp>
              <p:nvSpPr>
                <p:cNvPr id="342" name="Vrije vorm: vorm 341">
                  <a:extLst>
                    <a:ext uri="{FF2B5EF4-FFF2-40B4-BE49-F238E27FC236}">
                      <a16:creationId xmlns:a16="http://schemas.microsoft.com/office/drawing/2014/main" id="{F828CD49-F1FD-47E0-927E-BACA2059B810}"/>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343" name="Vrije vorm: vorm 342">
                  <a:extLst>
                    <a:ext uri="{FF2B5EF4-FFF2-40B4-BE49-F238E27FC236}">
                      <a16:creationId xmlns:a16="http://schemas.microsoft.com/office/drawing/2014/main" id="{706141A8-EC29-4527-901F-78130FAEC182}"/>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336" name="Graphic 1">
                <a:extLst>
                  <a:ext uri="{FF2B5EF4-FFF2-40B4-BE49-F238E27FC236}">
                    <a16:creationId xmlns:a16="http://schemas.microsoft.com/office/drawing/2014/main" id="{94A4CA3D-4884-43D3-9BB5-39FA2FE34652}"/>
                  </a:ext>
                </a:extLst>
              </p:cNvPr>
              <p:cNvGrpSpPr/>
              <p:nvPr/>
            </p:nvGrpSpPr>
            <p:grpSpPr>
              <a:xfrm>
                <a:off x="6610181" y="1447380"/>
                <a:ext cx="83921" cy="103103"/>
                <a:chOff x="6610181" y="1447380"/>
                <a:chExt cx="83921" cy="103103"/>
              </a:xfrm>
              <a:noFill/>
            </p:grpSpPr>
            <p:sp>
              <p:nvSpPr>
                <p:cNvPr id="337" name="Vrije vorm: vorm 336">
                  <a:extLst>
                    <a:ext uri="{FF2B5EF4-FFF2-40B4-BE49-F238E27FC236}">
                      <a16:creationId xmlns:a16="http://schemas.microsoft.com/office/drawing/2014/main" id="{65F2A19E-BF1A-434E-A307-3BD5FDC9F066}"/>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338" name="Vrije vorm: vorm 337">
                  <a:extLst>
                    <a:ext uri="{FF2B5EF4-FFF2-40B4-BE49-F238E27FC236}">
                      <a16:creationId xmlns:a16="http://schemas.microsoft.com/office/drawing/2014/main" id="{08112007-52E1-4F11-BA9E-3C096C9A7230}"/>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339" name="Graphic 1">
                  <a:extLst>
                    <a:ext uri="{FF2B5EF4-FFF2-40B4-BE49-F238E27FC236}">
                      <a16:creationId xmlns:a16="http://schemas.microsoft.com/office/drawing/2014/main" id="{ABA9BA76-29B8-4732-8AD6-3C74C4DEDED8}"/>
                    </a:ext>
                  </a:extLst>
                </p:cNvPr>
                <p:cNvGrpSpPr/>
                <p:nvPr/>
              </p:nvGrpSpPr>
              <p:grpSpPr>
                <a:xfrm>
                  <a:off x="6635357" y="1447380"/>
                  <a:ext cx="33568" cy="17983"/>
                  <a:chOff x="6635357" y="1447380"/>
                  <a:chExt cx="33568" cy="17983"/>
                </a:xfrm>
              </p:grpSpPr>
              <p:sp>
                <p:nvSpPr>
                  <p:cNvPr id="340" name="Vrije vorm: vorm 339">
                    <a:extLst>
                      <a:ext uri="{FF2B5EF4-FFF2-40B4-BE49-F238E27FC236}">
                        <a16:creationId xmlns:a16="http://schemas.microsoft.com/office/drawing/2014/main" id="{C5806EE5-3BC5-4812-A7F9-33C3316606A9}"/>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341" name="Vrije vorm: vorm 340">
                    <a:extLst>
                      <a:ext uri="{FF2B5EF4-FFF2-40B4-BE49-F238E27FC236}">
                        <a16:creationId xmlns:a16="http://schemas.microsoft.com/office/drawing/2014/main" id="{FC200609-CD9E-4328-9B65-DBF01F9FBF1C}"/>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nvGrpSpPr>
            <p:cNvPr id="368" name="Groep 367">
              <a:extLst>
                <a:ext uri="{FF2B5EF4-FFF2-40B4-BE49-F238E27FC236}">
                  <a16:creationId xmlns:a16="http://schemas.microsoft.com/office/drawing/2014/main" id="{8C0014AC-3116-499E-9734-79E02B385B91}"/>
                </a:ext>
              </a:extLst>
            </p:cNvPr>
            <p:cNvGrpSpPr/>
            <p:nvPr userDrawn="1"/>
          </p:nvGrpSpPr>
          <p:grpSpPr>
            <a:xfrm>
              <a:off x="5199100" y="5451637"/>
              <a:ext cx="1798318" cy="133075"/>
              <a:chOff x="5199100" y="5451637"/>
              <a:chExt cx="1798318" cy="133075"/>
            </a:xfrm>
          </p:grpSpPr>
          <p:sp>
            <p:nvSpPr>
              <p:cNvPr id="351" name="Vrije vorm: vorm 350">
                <a:extLst>
                  <a:ext uri="{FF2B5EF4-FFF2-40B4-BE49-F238E27FC236}">
                    <a16:creationId xmlns:a16="http://schemas.microsoft.com/office/drawing/2014/main" id="{5A61AFAD-984B-47DD-A304-D77529677BA3}"/>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352" name="Graphic 1">
                <a:extLst>
                  <a:ext uri="{FF2B5EF4-FFF2-40B4-BE49-F238E27FC236}">
                    <a16:creationId xmlns:a16="http://schemas.microsoft.com/office/drawing/2014/main" id="{BFDB2CD9-1029-4C29-8A13-76B5D0797DE1}"/>
                  </a:ext>
                </a:extLst>
              </p:cNvPr>
              <p:cNvGrpSpPr/>
              <p:nvPr/>
            </p:nvGrpSpPr>
            <p:grpSpPr>
              <a:xfrm>
                <a:off x="5616310" y="5452836"/>
                <a:ext cx="132176" cy="130677"/>
                <a:chOff x="5616310" y="5452836"/>
                <a:chExt cx="132176" cy="130677"/>
              </a:xfrm>
              <a:solidFill>
                <a:srgbClr val="333333"/>
              </a:solidFill>
            </p:grpSpPr>
            <p:sp>
              <p:nvSpPr>
                <p:cNvPr id="356" name="Vrije vorm: vorm 355">
                  <a:extLst>
                    <a:ext uri="{FF2B5EF4-FFF2-40B4-BE49-F238E27FC236}">
                      <a16:creationId xmlns:a16="http://schemas.microsoft.com/office/drawing/2014/main" id="{AD2D4793-2F9D-4011-955C-9D27DB5AD09A}"/>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357" name="Vrije vorm: vorm 356">
                  <a:extLst>
                    <a:ext uri="{FF2B5EF4-FFF2-40B4-BE49-F238E27FC236}">
                      <a16:creationId xmlns:a16="http://schemas.microsoft.com/office/drawing/2014/main" id="{C30BC72C-61A8-44A5-B274-CB42EC7A98D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353" name="Vrije vorm: vorm 352">
                <a:extLst>
                  <a:ext uri="{FF2B5EF4-FFF2-40B4-BE49-F238E27FC236}">
                    <a16:creationId xmlns:a16="http://schemas.microsoft.com/office/drawing/2014/main" id="{68C50781-B6EE-4E61-951E-F4AEE42D65CE}"/>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354" name="Vrije vorm: vorm 353">
                <a:extLst>
                  <a:ext uri="{FF2B5EF4-FFF2-40B4-BE49-F238E27FC236}">
                    <a16:creationId xmlns:a16="http://schemas.microsoft.com/office/drawing/2014/main" id="{2E10A9BE-3283-4C88-BDD7-B1B24E5150B4}"/>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355" name="Vrije vorm: vorm 354">
                <a:extLst>
                  <a:ext uri="{FF2B5EF4-FFF2-40B4-BE49-F238E27FC236}">
                    <a16:creationId xmlns:a16="http://schemas.microsoft.com/office/drawing/2014/main" id="{E7DA5558-105D-442B-9FF4-4ECEFF2483E1}"/>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sp>
          <p:nvSpPr>
            <p:cNvPr id="358" name="Tekstvak 357">
              <a:extLst>
                <a:ext uri="{FF2B5EF4-FFF2-40B4-BE49-F238E27FC236}">
                  <a16:creationId xmlns:a16="http://schemas.microsoft.com/office/drawing/2014/main" id="{85737FC9-A4DB-4D15-9F0D-3859E03476EA}"/>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359" name="Vrije vorm: vorm 358">
              <a:extLst>
                <a:ext uri="{FF2B5EF4-FFF2-40B4-BE49-F238E27FC236}">
                  <a16:creationId xmlns:a16="http://schemas.microsoft.com/office/drawing/2014/main" id="{CD13AEED-CE53-47E4-8156-61C748BC039B}"/>
                </a:ext>
              </a:extLst>
            </p:cNvPr>
            <p:cNvSpPr/>
            <p:nvPr userDrawn="1"/>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360" name="Vrije vorm: vorm 359">
              <a:extLst>
                <a:ext uri="{FF2B5EF4-FFF2-40B4-BE49-F238E27FC236}">
                  <a16:creationId xmlns:a16="http://schemas.microsoft.com/office/drawing/2014/main" id="{6379CB70-182B-449D-8EAB-9A14070EC63D}"/>
                </a:ext>
              </a:extLst>
            </p:cNvPr>
            <p:cNvSpPr/>
            <p:nvPr userDrawn="1"/>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361" name="Vrije vorm: vorm 360">
              <a:extLst>
                <a:ext uri="{FF2B5EF4-FFF2-40B4-BE49-F238E27FC236}">
                  <a16:creationId xmlns:a16="http://schemas.microsoft.com/office/drawing/2014/main" id="{21479676-6D68-49CF-B466-6BE6820E83C6}"/>
                </a:ext>
              </a:extLst>
            </p:cNvPr>
            <p:cNvSpPr/>
            <p:nvPr userDrawn="1"/>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362" name="Vrije vorm: vorm 361">
              <a:extLst>
                <a:ext uri="{FF2B5EF4-FFF2-40B4-BE49-F238E27FC236}">
                  <a16:creationId xmlns:a16="http://schemas.microsoft.com/office/drawing/2014/main" id="{9670AF08-BC3F-48CC-9142-032C1FFF32ED}"/>
                </a:ext>
              </a:extLst>
            </p:cNvPr>
            <p:cNvSpPr/>
            <p:nvPr userDrawn="1"/>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363" name="Vrije vorm: vorm 362">
              <a:extLst>
                <a:ext uri="{FF2B5EF4-FFF2-40B4-BE49-F238E27FC236}">
                  <a16:creationId xmlns:a16="http://schemas.microsoft.com/office/drawing/2014/main" id="{7CCD9BD7-27FD-436A-B782-DBF77722DBCB}"/>
                </a:ext>
              </a:extLst>
            </p:cNvPr>
            <p:cNvSpPr/>
            <p:nvPr userDrawn="1"/>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364" name="Vrije vorm: vorm 363">
              <a:extLst>
                <a:ext uri="{FF2B5EF4-FFF2-40B4-BE49-F238E27FC236}">
                  <a16:creationId xmlns:a16="http://schemas.microsoft.com/office/drawing/2014/main" id="{6A39F64C-257B-405F-8FD7-F1395FDD64CC}"/>
                </a:ext>
              </a:extLst>
            </p:cNvPr>
            <p:cNvSpPr/>
            <p:nvPr userDrawn="1"/>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365" name="Vrije vorm: vorm 364">
              <a:extLst>
                <a:ext uri="{FF2B5EF4-FFF2-40B4-BE49-F238E27FC236}">
                  <a16:creationId xmlns:a16="http://schemas.microsoft.com/office/drawing/2014/main" id="{42E36BC9-E3AB-45A9-A032-981A444F5016}"/>
                </a:ext>
              </a:extLst>
            </p:cNvPr>
            <p:cNvSpPr/>
            <p:nvPr userDrawn="1"/>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366" name="Vrije vorm: vorm 365">
              <a:extLst>
                <a:ext uri="{FF2B5EF4-FFF2-40B4-BE49-F238E27FC236}">
                  <a16:creationId xmlns:a16="http://schemas.microsoft.com/office/drawing/2014/main" id="{84442C38-F7F3-4062-8C71-E95A8E5A7D38}"/>
                </a:ext>
              </a:extLst>
            </p:cNvPr>
            <p:cNvSpPr/>
            <p:nvPr userDrawn="1"/>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367" name="Vrije vorm: vorm 366">
              <a:extLst>
                <a:ext uri="{FF2B5EF4-FFF2-40B4-BE49-F238E27FC236}">
                  <a16:creationId xmlns:a16="http://schemas.microsoft.com/office/drawing/2014/main" id="{A1534E54-BCA2-4AA1-AADF-538DDE718AD0}"/>
                </a:ext>
              </a:extLst>
            </p:cNvPr>
            <p:cNvSpPr/>
            <p:nvPr userDrawn="1"/>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26" name="Tijdelijke aanduiding voor tekst 25">
            <a:extLst>
              <a:ext uri="{FF2B5EF4-FFF2-40B4-BE49-F238E27FC236}">
                <a16:creationId xmlns:a16="http://schemas.microsoft.com/office/drawing/2014/main" id="{42D41481-E45B-4D6C-8C66-9A56BAFE8272}"/>
              </a:ext>
            </a:extLst>
          </p:cNvPr>
          <p:cNvSpPr>
            <a:spLocks noGrp="1"/>
          </p:cNvSpPr>
          <p:nvPr userDrawn="1">
            <p:ph type="body" sz="quarter" idx="16" hasCustomPrompt="1"/>
          </p:nvPr>
        </p:nvSpPr>
        <p:spPr>
          <a:xfrm>
            <a:off x="-32657" y="4469448"/>
            <a:ext cx="12224657" cy="13899744"/>
          </a:xfrm>
          <a:custGeom>
            <a:avLst/>
            <a:gdLst>
              <a:gd name="connsiteX0" fmla="*/ 13221 w 12224657"/>
              <a:gd name="connsiteY0" fmla="*/ 0 h 13899744"/>
              <a:gd name="connsiteX1" fmla="*/ 6512976 w 12224657"/>
              <a:gd name="connsiteY1" fmla="*/ 4341454 h 13899744"/>
              <a:gd name="connsiteX2" fmla="*/ 6518132 w 12224657"/>
              <a:gd name="connsiteY2" fmla="*/ 4471770 h 13899744"/>
              <a:gd name="connsiteX3" fmla="*/ 6523602 w 12224657"/>
              <a:gd name="connsiteY3" fmla="*/ 4471770 h 13899744"/>
              <a:gd name="connsiteX4" fmla="*/ 9277891 w 12224657"/>
              <a:gd name="connsiteY4" fmla="*/ 10222425 h 13899744"/>
              <a:gd name="connsiteX5" fmla="*/ 12224657 w 12224657"/>
              <a:gd name="connsiteY5" fmla="*/ 9511567 h 13899744"/>
              <a:gd name="connsiteX6" fmla="*/ 12224657 w 12224657"/>
              <a:gd name="connsiteY6" fmla="*/ 13899744 h 13899744"/>
              <a:gd name="connsiteX7" fmla="*/ 6528186 w 12224657"/>
              <a:gd name="connsiteY7" fmla="*/ 13899744 h 13899744"/>
              <a:gd name="connsiteX8" fmla="*/ 840878 w 12224657"/>
              <a:gd name="connsiteY8" fmla="*/ 8536417 h 13899744"/>
              <a:gd name="connsiteX9" fmla="*/ 15967 w 12224657"/>
              <a:gd name="connsiteY9" fmla="*/ 8641223 h 13899744"/>
              <a:gd name="connsiteX10" fmla="*/ 15967 w 12224657"/>
              <a:gd name="connsiteY10" fmla="*/ 4625262 h 13899744"/>
              <a:gd name="connsiteX11" fmla="*/ 0 w 12224657"/>
              <a:gd name="connsiteY11" fmla="*/ 4625262 h 13899744"/>
              <a:gd name="connsiteX12" fmla="*/ 13221 w 12224657"/>
              <a:gd name="connsiteY12" fmla="*/ 0 h 13899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4657" h="13899744">
                <a:moveTo>
                  <a:pt x="13221" y="0"/>
                </a:moveTo>
                <a:cubicBezTo>
                  <a:pt x="1903097" y="2903186"/>
                  <a:pt x="6262122" y="1545663"/>
                  <a:pt x="6512976" y="4341454"/>
                </a:cubicBezTo>
                <a:lnTo>
                  <a:pt x="6518132" y="4471770"/>
                </a:lnTo>
                <a:lnTo>
                  <a:pt x="6523602" y="4471770"/>
                </a:lnTo>
                <a:cubicBezTo>
                  <a:pt x="6656505" y="7224065"/>
                  <a:pt x="6505272" y="9962689"/>
                  <a:pt x="9277891" y="10222425"/>
                </a:cubicBezTo>
                <a:cubicBezTo>
                  <a:pt x="9864494" y="10281663"/>
                  <a:pt x="10895633" y="10035597"/>
                  <a:pt x="12224657" y="9511567"/>
                </a:cubicBezTo>
                <a:lnTo>
                  <a:pt x="12224657" y="13899744"/>
                </a:lnTo>
                <a:lnTo>
                  <a:pt x="6528186" y="13899744"/>
                </a:lnTo>
                <a:cubicBezTo>
                  <a:pt x="2527365" y="12482588"/>
                  <a:pt x="3201043" y="8759699"/>
                  <a:pt x="840878" y="8536417"/>
                </a:cubicBezTo>
                <a:cubicBezTo>
                  <a:pt x="533828" y="8509076"/>
                  <a:pt x="263440" y="8550087"/>
                  <a:pt x="15967" y="8641223"/>
                </a:cubicBezTo>
                <a:lnTo>
                  <a:pt x="15967" y="4625262"/>
                </a:lnTo>
                <a:lnTo>
                  <a:pt x="0" y="4625262"/>
                </a:lnTo>
                <a:cubicBezTo>
                  <a:pt x="4407" y="3083509"/>
                  <a:pt x="8815" y="1541754"/>
                  <a:pt x="13221" y="0"/>
                </a:cubicBezTo>
                <a:close/>
              </a:path>
            </a:pathLst>
          </a:custGeom>
          <a:solidFill>
            <a:schemeClr val="accent2"/>
          </a:solidFill>
        </p:spPr>
        <p:txBody>
          <a:bodyPr wrap="square">
            <a:noAutofit/>
          </a:bodyPr>
          <a:lstStyle>
            <a:lvl1pPr marL="0" indent="0">
              <a:buNone/>
              <a:defRPr/>
            </a:lvl1pPr>
          </a:lstStyle>
          <a:p>
            <a:pPr lvl="0"/>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288258DF-8C32-4896-88FC-0EFF976B03BD}"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dirty="0"/>
              <a:t> </a:t>
            </a:r>
          </a:p>
        </p:txBody>
      </p:sp>
      <p:sp>
        <p:nvSpPr>
          <p:cNvPr id="371" name="Tijdelijke aanduiding voor afbeelding 370">
            <a:extLst>
              <a:ext uri="{FF2B5EF4-FFF2-40B4-BE49-F238E27FC236}">
                <a16:creationId xmlns:a16="http://schemas.microsoft.com/office/drawing/2014/main" id="{B2F92ADB-88A9-4D2D-881D-C182B57E1C03}"/>
              </a:ext>
            </a:extLst>
          </p:cNvPr>
          <p:cNvSpPr>
            <a:spLocks noGrp="1"/>
          </p:cNvSpPr>
          <p:nvPr>
            <p:ph type="pic" sz="quarter" idx="17" hasCustomPrompt="1"/>
          </p:nvPr>
        </p:nvSpPr>
        <p:spPr>
          <a:xfrm>
            <a:off x="5223423" y="1841801"/>
            <a:ext cx="415534" cy="414791"/>
          </a:xfrm>
          <a:prstGeom prst="ellipse">
            <a:avLst/>
          </a:prstGeom>
          <a:solidFill>
            <a:schemeClr val="bg1"/>
          </a:solidFill>
        </p:spPr>
        <p:txBody>
          <a:bodyPr/>
          <a:lstStyle>
            <a:lvl1pPr marL="0" indent="0">
              <a:buNone/>
              <a:defRPr/>
            </a:lvl1pPr>
          </a:lstStyle>
          <a:p>
            <a:r>
              <a:rPr lang="nl-NL" dirty="0"/>
              <a:t> </a:t>
            </a:r>
          </a:p>
        </p:txBody>
      </p:sp>
      <p:sp>
        <p:nvSpPr>
          <p:cNvPr id="372" name="Tijdelijke aanduiding voor afbeelding 370">
            <a:extLst>
              <a:ext uri="{FF2B5EF4-FFF2-40B4-BE49-F238E27FC236}">
                <a16:creationId xmlns:a16="http://schemas.microsoft.com/office/drawing/2014/main" id="{4981D712-30A7-4A30-8339-F3655BCA968F}"/>
              </a:ext>
            </a:extLst>
          </p:cNvPr>
          <p:cNvSpPr>
            <a:spLocks noGrp="1"/>
          </p:cNvSpPr>
          <p:nvPr>
            <p:ph type="pic" sz="quarter" idx="18" hasCustomPrompt="1"/>
          </p:nvPr>
        </p:nvSpPr>
        <p:spPr>
          <a:xfrm>
            <a:off x="512299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3" name="Tijdelijke aanduiding voor afbeelding 370">
            <a:extLst>
              <a:ext uri="{FF2B5EF4-FFF2-40B4-BE49-F238E27FC236}">
                <a16:creationId xmlns:a16="http://schemas.microsoft.com/office/drawing/2014/main" id="{2F95A09F-5AF2-4DC0-A9C1-7A66099F88D4}"/>
              </a:ext>
            </a:extLst>
          </p:cNvPr>
          <p:cNvSpPr>
            <a:spLocks noGrp="1"/>
          </p:cNvSpPr>
          <p:nvPr>
            <p:ph type="pic" sz="quarter" idx="19" hasCustomPrompt="1"/>
          </p:nvPr>
        </p:nvSpPr>
        <p:spPr>
          <a:xfrm>
            <a:off x="566555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4" name="Tijdelijke aanduiding voor afbeelding 370">
            <a:extLst>
              <a:ext uri="{FF2B5EF4-FFF2-40B4-BE49-F238E27FC236}">
                <a16:creationId xmlns:a16="http://schemas.microsoft.com/office/drawing/2014/main" id="{903752AC-3920-4C23-BFA5-2363F88A7ECE}"/>
              </a:ext>
            </a:extLst>
          </p:cNvPr>
          <p:cNvSpPr>
            <a:spLocks noGrp="1"/>
          </p:cNvSpPr>
          <p:nvPr>
            <p:ph type="pic" sz="quarter" idx="20" hasCustomPrompt="1"/>
          </p:nvPr>
        </p:nvSpPr>
        <p:spPr>
          <a:xfrm>
            <a:off x="619907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5" name="Tijdelijke aanduiding voor afbeelding 370">
            <a:extLst>
              <a:ext uri="{FF2B5EF4-FFF2-40B4-BE49-F238E27FC236}">
                <a16:creationId xmlns:a16="http://schemas.microsoft.com/office/drawing/2014/main" id="{53558AA1-1EBB-403B-BEBA-A14D3251009C}"/>
              </a:ext>
            </a:extLst>
          </p:cNvPr>
          <p:cNvSpPr>
            <a:spLocks noGrp="1"/>
          </p:cNvSpPr>
          <p:nvPr>
            <p:ph type="pic" sz="quarter" idx="21" hasCustomPrompt="1"/>
          </p:nvPr>
        </p:nvSpPr>
        <p:spPr>
          <a:xfrm>
            <a:off x="674109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7" name="Tijdelijke aanduiding voor afbeelding 376">
            <a:extLst>
              <a:ext uri="{FF2B5EF4-FFF2-40B4-BE49-F238E27FC236}">
                <a16:creationId xmlns:a16="http://schemas.microsoft.com/office/drawing/2014/main" id="{1F229D3E-FB4A-4EE9-9E9B-C17F8496D941}"/>
              </a:ext>
            </a:extLst>
          </p:cNvPr>
          <p:cNvSpPr>
            <a:spLocks noGrp="1"/>
          </p:cNvSpPr>
          <p:nvPr>
            <p:ph type="pic" sz="quarter" idx="22" hasCustomPrompt="1"/>
          </p:nvPr>
        </p:nvSpPr>
        <p:spPr>
          <a:xfrm>
            <a:off x="5058229" y="3948113"/>
            <a:ext cx="676979" cy="676076"/>
          </a:xfrm>
          <a:solidFill>
            <a:schemeClr val="bg1"/>
          </a:solidFill>
        </p:spPr>
        <p:txBody>
          <a:bodyPr/>
          <a:lstStyle>
            <a:lvl1pPr marL="0" indent="0">
              <a:buNone/>
              <a:defRPr/>
            </a:lvl1pPr>
          </a:lstStyle>
          <a:p>
            <a:r>
              <a:rPr lang="nl-NL" dirty="0"/>
              <a:t> </a:t>
            </a:r>
          </a:p>
        </p:txBody>
      </p:sp>
      <p:sp>
        <p:nvSpPr>
          <p:cNvPr id="378" name="Tijdelijke aanduiding voor afbeelding 376">
            <a:extLst>
              <a:ext uri="{FF2B5EF4-FFF2-40B4-BE49-F238E27FC236}">
                <a16:creationId xmlns:a16="http://schemas.microsoft.com/office/drawing/2014/main" id="{FD9B0D99-F585-43CF-B115-F615A87CBEDC}"/>
              </a:ext>
            </a:extLst>
          </p:cNvPr>
          <p:cNvSpPr>
            <a:spLocks noGrp="1"/>
          </p:cNvSpPr>
          <p:nvPr>
            <p:ph type="pic" sz="quarter" idx="23" hasCustomPrompt="1"/>
          </p:nvPr>
        </p:nvSpPr>
        <p:spPr>
          <a:xfrm>
            <a:off x="5058229" y="4639346"/>
            <a:ext cx="676979" cy="679700"/>
          </a:xfrm>
          <a:solidFill>
            <a:schemeClr val="bg1"/>
          </a:solidFill>
        </p:spPr>
        <p:txBody>
          <a:bodyPr/>
          <a:lstStyle>
            <a:lvl1pPr marL="0" indent="0">
              <a:buNone/>
              <a:defRPr/>
            </a:lvl1pPr>
          </a:lstStyle>
          <a:p>
            <a:r>
              <a:rPr lang="nl-NL" dirty="0"/>
              <a:t> </a:t>
            </a:r>
          </a:p>
        </p:txBody>
      </p:sp>
      <p:sp>
        <p:nvSpPr>
          <p:cNvPr id="381" name="Tijdelijke aanduiding voor afbeelding 376">
            <a:extLst>
              <a:ext uri="{FF2B5EF4-FFF2-40B4-BE49-F238E27FC236}">
                <a16:creationId xmlns:a16="http://schemas.microsoft.com/office/drawing/2014/main" id="{8E7BC4AD-0426-40A0-BA3D-DDE651BF85FC}"/>
              </a:ext>
            </a:extLst>
          </p:cNvPr>
          <p:cNvSpPr>
            <a:spLocks noGrp="1"/>
          </p:cNvSpPr>
          <p:nvPr>
            <p:ph type="pic" sz="quarter" idx="24" hasCustomPrompt="1"/>
          </p:nvPr>
        </p:nvSpPr>
        <p:spPr>
          <a:xfrm>
            <a:off x="5747730" y="3948113"/>
            <a:ext cx="702000" cy="676076"/>
          </a:xfrm>
          <a:solidFill>
            <a:schemeClr val="bg1"/>
          </a:solidFill>
        </p:spPr>
        <p:txBody>
          <a:bodyPr/>
          <a:lstStyle>
            <a:lvl1pPr marL="0" indent="0">
              <a:buNone/>
              <a:defRPr/>
            </a:lvl1pPr>
          </a:lstStyle>
          <a:p>
            <a:r>
              <a:rPr lang="nl-NL" dirty="0"/>
              <a:t> </a:t>
            </a:r>
          </a:p>
        </p:txBody>
      </p:sp>
      <p:sp>
        <p:nvSpPr>
          <p:cNvPr id="382" name="Tijdelijke aanduiding voor afbeelding 376">
            <a:extLst>
              <a:ext uri="{FF2B5EF4-FFF2-40B4-BE49-F238E27FC236}">
                <a16:creationId xmlns:a16="http://schemas.microsoft.com/office/drawing/2014/main" id="{05654E0C-4588-4EA3-9EC8-BAF34C679798}"/>
              </a:ext>
            </a:extLst>
          </p:cNvPr>
          <p:cNvSpPr>
            <a:spLocks noGrp="1"/>
          </p:cNvSpPr>
          <p:nvPr>
            <p:ph type="pic" sz="quarter" idx="25" hasCustomPrompt="1"/>
          </p:nvPr>
        </p:nvSpPr>
        <p:spPr>
          <a:xfrm>
            <a:off x="5747730" y="4639346"/>
            <a:ext cx="702000" cy="679700"/>
          </a:xfrm>
          <a:solidFill>
            <a:schemeClr val="bg1"/>
          </a:solidFill>
        </p:spPr>
        <p:txBody>
          <a:bodyPr/>
          <a:lstStyle>
            <a:lvl1pPr marL="0" indent="0">
              <a:buNone/>
              <a:defRPr/>
            </a:lvl1pPr>
          </a:lstStyle>
          <a:p>
            <a:r>
              <a:rPr lang="nl-NL" dirty="0"/>
              <a:t> </a:t>
            </a:r>
          </a:p>
        </p:txBody>
      </p:sp>
      <p:sp>
        <p:nvSpPr>
          <p:cNvPr id="383" name="Tijdelijke aanduiding voor afbeelding 376">
            <a:extLst>
              <a:ext uri="{FF2B5EF4-FFF2-40B4-BE49-F238E27FC236}">
                <a16:creationId xmlns:a16="http://schemas.microsoft.com/office/drawing/2014/main" id="{ADBC8B0F-AD58-4908-BF85-C53E23BE9D82}"/>
              </a:ext>
            </a:extLst>
          </p:cNvPr>
          <p:cNvSpPr>
            <a:spLocks noGrp="1"/>
          </p:cNvSpPr>
          <p:nvPr>
            <p:ph type="pic" sz="quarter" idx="26" hasCustomPrompt="1"/>
          </p:nvPr>
        </p:nvSpPr>
        <p:spPr>
          <a:xfrm>
            <a:off x="6448726" y="3948113"/>
            <a:ext cx="703323" cy="676076"/>
          </a:xfrm>
          <a:solidFill>
            <a:schemeClr val="bg1"/>
          </a:solidFill>
        </p:spPr>
        <p:txBody>
          <a:bodyPr/>
          <a:lstStyle>
            <a:lvl1pPr marL="0" indent="0">
              <a:buNone/>
              <a:defRPr/>
            </a:lvl1pPr>
          </a:lstStyle>
          <a:p>
            <a:r>
              <a:rPr lang="nl-NL" dirty="0"/>
              <a:t> </a:t>
            </a:r>
          </a:p>
        </p:txBody>
      </p:sp>
      <p:sp>
        <p:nvSpPr>
          <p:cNvPr id="384" name="Tijdelijke aanduiding voor afbeelding 376">
            <a:extLst>
              <a:ext uri="{FF2B5EF4-FFF2-40B4-BE49-F238E27FC236}">
                <a16:creationId xmlns:a16="http://schemas.microsoft.com/office/drawing/2014/main" id="{CD3F75F8-751F-4E92-BBFD-E6461390B37E}"/>
              </a:ext>
            </a:extLst>
          </p:cNvPr>
          <p:cNvSpPr>
            <a:spLocks noGrp="1"/>
          </p:cNvSpPr>
          <p:nvPr>
            <p:ph type="pic" sz="quarter" idx="27" hasCustomPrompt="1"/>
          </p:nvPr>
        </p:nvSpPr>
        <p:spPr>
          <a:xfrm>
            <a:off x="6448726" y="4639346"/>
            <a:ext cx="703323" cy="679700"/>
          </a:xfrm>
          <a:solidFill>
            <a:schemeClr val="bg1"/>
          </a:solidFill>
        </p:spPr>
        <p:txBody>
          <a:bodyPr/>
          <a:lstStyle>
            <a:lvl1pPr marL="0" indent="0">
              <a:buNone/>
              <a:defRPr/>
            </a:lvl1pPr>
          </a:lstStyle>
          <a:p>
            <a:r>
              <a:rPr lang="nl-NL" dirty="0"/>
              <a:t> </a:t>
            </a:r>
          </a:p>
        </p:txBody>
      </p:sp>
    </p:spTree>
    <p:extLst>
      <p:ext uri="{BB962C8B-B14F-4D97-AF65-F5344CB8AC3E}">
        <p14:creationId xmlns:p14="http://schemas.microsoft.com/office/powerpoint/2010/main" val="21201222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decel="50000" fill="hold" grpId="0" nodeType="afterEffect">
                                  <p:stCondLst>
                                    <p:cond delay="0"/>
                                  </p:stCondLst>
                                  <p:childTnLst>
                                    <p:animMotion origin="layout" path="M 2.29167E-6 3.7037E-6 L 2.29167E-6 -1.38056 " pathEditMode="relative" rAng="0" ptsTypes="AA">
                                      <p:cBhvr>
                                        <p:cTn id="6" dur="1750" spd="-100000" fill="hold"/>
                                        <p:tgtEl>
                                          <p:spTgt spid="26"/>
                                        </p:tgtEl>
                                        <p:attrNameLst>
                                          <p:attrName>ppt_x</p:attrName>
                                          <p:attrName>ppt_y</p:attrName>
                                        </p:attrNameLst>
                                      </p:cBhvr>
                                      <p:rCtr x="0" y="-69028"/>
                                    </p:animMotion>
                                  </p:childTnLst>
                                </p:cTn>
                              </p:par>
                              <p:par>
                                <p:cTn id="7" presetID="2" presetClass="entr" presetSubtype="4" decel="10000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000" fill="hold"/>
                                        <p:tgtEl>
                                          <p:spTgt spid="13"/>
                                        </p:tgtEl>
                                        <p:attrNameLst>
                                          <p:attrName>ppt_x</p:attrName>
                                        </p:attrNameLst>
                                      </p:cBhvr>
                                      <p:tavLst>
                                        <p:tav tm="0">
                                          <p:val>
                                            <p:strVal val="#ppt_x"/>
                                          </p:val>
                                        </p:tav>
                                        <p:tav tm="100000">
                                          <p:val>
                                            <p:strVal val="#ppt_x"/>
                                          </p:val>
                                        </p:tav>
                                      </p:tavLst>
                                    </p:anim>
                                    <p:anim calcmode="lin" valueType="num">
                                      <p:cBhvr additive="base">
                                        <p:cTn id="10" dur="1000" fill="hold"/>
                                        <p:tgtEl>
                                          <p:spTgt spid="13"/>
                                        </p:tgtEl>
                                        <p:attrNameLst>
                                          <p:attrName>ppt_y</p:attrName>
                                        </p:attrNameLst>
                                      </p:cBhvr>
                                      <p:tavLst>
                                        <p:tav tm="0">
                                          <p:val>
                                            <p:strVal val="1+#ppt_h/2"/>
                                          </p:val>
                                        </p:tav>
                                        <p:tav tm="100000">
                                          <p:val>
                                            <p:strVal val="#ppt_y"/>
                                          </p:val>
                                        </p:tav>
                                      </p:tavLst>
                                    </p:anim>
                                  </p:childTnLst>
                                </p:cTn>
                              </p:par>
                            </p:childTnLst>
                          </p:cTn>
                        </p:par>
                        <p:par>
                          <p:cTn id="11" fill="hold">
                            <p:stCondLst>
                              <p:cond delay="1750"/>
                            </p:stCondLst>
                            <p:childTnLst>
                              <p:par>
                                <p:cTn id="12" presetID="1" presetClass="entr" presetSubtype="0" fill="hold" nodeType="afterEffect">
                                  <p:stCondLst>
                                    <p:cond delay="0"/>
                                  </p:stCondLst>
                                  <p:childTnLst>
                                    <p:set>
                                      <p:cBhvr>
                                        <p:cTn id="13" dur="1" fill="hold">
                                          <p:stCondLst>
                                            <p:cond delay="0"/>
                                          </p:stCondLst>
                                        </p:cTn>
                                        <p:tgtEl>
                                          <p:spTgt spid="369"/>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72"/>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73"/>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7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75"/>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77"/>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78"/>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81"/>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8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83"/>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384"/>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tmplLst>
          <p:tmpl>
            <p:tnLst>
              <p:par>
                <p:cTn presetID="64" presetClass="path" presetSubtype="0" accel="50000" decel="50000" fill="hold" nodeType="afterEffect">
                  <p:stCondLst>
                    <p:cond delay="0"/>
                  </p:stCondLst>
                  <p:childTnLst>
                    <p:animMotion origin="layout" path="M 2.29167E-6 3.7037E-6 L 2.29167E-6 -1.38056 " pathEditMode="relative" rAng="0" ptsTypes="AA">
                      <p:cBhvr>
                        <p:cTn dur="1750" spd="-100000" fill="hold"/>
                        <p:tgtEl>
                          <p:spTgt spid="26"/>
                        </p:tgtEl>
                        <p:attrNameLst>
                          <p:attrName>ppt_x</p:attrName>
                          <p:attrName>ppt_y</p:attrName>
                        </p:attrNameLst>
                      </p:cBhvr>
                      <p:rCtr x="0" y="-69028"/>
                    </p:animMotion>
                  </p:childTnLst>
                </p:cTn>
              </p:par>
            </p:tnLst>
          </p:tmpl>
        </p:tmplLst>
      </p:bldP>
      <p:bldP spid="13" grpId="0" animBg="1">
        <p:tmplLst>
          <p:tmpl>
            <p:tnLst>
              <p:par>
                <p:cTn presetID="2" presetClass="entr" presetSubtype="4" decel="10000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ppt_x"/>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371" grpId="0" animBg="1"/>
      <p:bldP spid="372" grpId="0" animBg="1"/>
      <p:bldP spid="373" grpId="0" animBg="1"/>
      <p:bldP spid="374" grpId="0" animBg="1"/>
      <p:bldP spid="375" grpId="0" animBg="1"/>
      <p:bldP spid="377" grpId="0" animBg="1"/>
      <p:bldP spid="378" grpId="0" animBg="1"/>
      <p:bldP spid="381" grpId="0" animBg="1"/>
      <p:bldP spid="382" grpId="0" animBg="1"/>
      <p:bldP spid="383" grpId="0" animBg="1"/>
      <p:bldP spid="384" grpId="0" animBg="1"/>
    </p:bldLst>
  </p:timing>
  <p:extLst>
    <p:ext uri="{DCECCB84-F9BA-43D5-87BE-67443E8EF086}">
      <p15:sldGuideLst xmlns:p15="http://schemas.microsoft.com/office/powerpoint/2012/main"/>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Instagram #2">
    <p:bg>
      <p:bgPr>
        <a:solidFill>
          <a:schemeClr val="bg1"/>
        </a:solidFill>
        <a:effectLst/>
      </p:bgPr>
    </p:bg>
    <p:spTree>
      <p:nvGrpSpPr>
        <p:cNvPr id="1" name=""/>
        <p:cNvGrpSpPr/>
        <p:nvPr/>
      </p:nvGrpSpPr>
      <p:grpSpPr>
        <a:xfrm>
          <a:off x="0" y="0"/>
          <a:ext cx="0" cy="0"/>
          <a:chOff x="0" y="0"/>
          <a:chExt cx="0" cy="0"/>
        </a:xfrm>
      </p:grpSpPr>
      <p:sp>
        <p:nvSpPr>
          <p:cNvPr id="187" name="Tekstvak 186">
            <a:extLst>
              <a:ext uri="{FF2B5EF4-FFF2-40B4-BE49-F238E27FC236}">
                <a16:creationId xmlns:a16="http://schemas.microsoft.com/office/drawing/2014/main" id="{49C3205F-327D-4246-9D2C-0F200382ACD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2" name="- INSTRUCTIES">
            <a:extLst>
              <a:ext uri="{FF2B5EF4-FFF2-40B4-BE49-F238E27FC236}">
                <a16:creationId xmlns:a16="http://schemas.microsoft.com/office/drawing/2014/main" id="{E4F74001-61CE-4E49-916D-6257CB6808DA}"/>
              </a:ext>
            </a:extLst>
          </p:cNvPr>
          <p:cNvGrpSpPr/>
          <p:nvPr userDrawn="1"/>
        </p:nvGrpSpPr>
        <p:grpSpPr>
          <a:xfrm>
            <a:off x="12377595" y="-1"/>
            <a:ext cx="3693386" cy="6688475"/>
            <a:chOff x="-3786165" y="-1"/>
            <a:chExt cx="3693386" cy="6688475"/>
          </a:xfrm>
        </p:grpSpPr>
        <p:sp>
          <p:nvSpPr>
            <p:cNvPr id="104" name="Rechthoek 103">
              <a:extLst>
                <a:ext uri="{FF2B5EF4-FFF2-40B4-BE49-F238E27FC236}">
                  <a16:creationId xmlns:a16="http://schemas.microsoft.com/office/drawing/2014/main" id="{6913A559-2B23-43FB-972D-3E9D1FB49CD1}"/>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09" name="Ovaal 108">
              <a:extLst>
                <a:ext uri="{FF2B5EF4-FFF2-40B4-BE49-F238E27FC236}">
                  <a16:creationId xmlns:a16="http://schemas.microsoft.com/office/drawing/2014/main" id="{44102A90-3B43-4850-80A8-9B44E56715C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13" name="Rechthoek 112">
              <a:extLst>
                <a:ext uri="{FF2B5EF4-FFF2-40B4-BE49-F238E27FC236}">
                  <a16:creationId xmlns:a16="http://schemas.microsoft.com/office/drawing/2014/main" id="{86C3CC61-375A-462F-8C02-35595CD71D9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8" name="Ovaal 117">
              <a:extLst>
                <a:ext uri="{FF2B5EF4-FFF2-40B4-BE49-F238E27FC236}">
                  <a16:creationId xmlns:a16="http://schemas.microsoft.com/office/drawing/2014/main" id="{52EBB45E-11B0-4EB0-AE2F-0FA05228EEE5}"/>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19" name="Rechthoek 118">
              <a:extLst>
                <a:ext uri="{FF2B5EF4-FFF2-40B4-BE49-F238E27FC236}">
                  <a16:creationId xmlns:a16="http://schemas.microsoft.com/office/drawing/2014/main" id="{8B73C743-C692-4DCA-AD7C-B11897361837}"/>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0" name="Ovaal 119">
              <a:extLst>
                <a:ext uri="{FF2B5EF4-FFF2-40B4-BE49-F238E27FC236}">
                  <a16:creationId xmlns:a16="http://schemas.microsoft.com/office/drawing/2014/main" id="{37DF7F20-DD0A-4236-ADF1-A3D6D60E6E4E}"/>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21" name="Rechthoek 120">
              <a:extLst>
                <a:ext uri="{FF2B5EF4-FFF2-40B4-BE49-F238E27FC236}">
                  <a16:creationId xmlns:a16="http://schemas.microsoft.com/office/drawing/2014/main" id="{B4E6ECF5-EA9A-4632-A1EE-BAFE9A5AF854}"/>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22" name="Rechthoek 121">
              <a:extLst>
                <a:ext uri="{FF2B5EF4-FFF2-40B4-BE49-F238E27FC236}">
                  <a16:creationId xmlns:a16="http://schemas.microsoft.com/office/drawing/2014/main" id="{DDE14A81-895A-4736-A91F-074CE59810CF}"/>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23" name="Groep 122">
              <a:extLst>
                <a:ext uri="{FF2B5EF4-FFF2-40B4-BE49-F238E27FC236}">
                  <a16:creationId xmlns:a16="http://schemas.microsoft.com/office/drawing/2014/main" id="{77EBDF0D-C706-4732-BA1B-3286F0E79A31}"/>
                </a:ext>
              </a:extLst>
            </p:cNvPr>
            <p:cNvGrpSpPr/>
            <p:nvPr userDrawn="1"/>
          </p:nvGrpSpPr>
          <p:grpSpPr>
            <a:xfrm>
              <a:off x="-2485819" y="3479783"/>
              <a:ext cx="1222990" cy="563933"/>
              <a:chOff x="-2485819" y="3399207"/>
              <a:chExt cx="1222990" cy="563933"/>
            </a:xfrm>
          </p:grpSpPr>
          <p:sp>
            <p:nvSpPr>
              <p:cNvPr id="162" name="Rechthoek 161">
                <a:extLst>
                  <a:ext uri="{FF2B5EF4-FFF2-40B4-BE49-F238E27FC236}">
                    <a16:creationId xmlns:a16="http://schemas.microsoft.com/office/drawing/2014/main" id="{49C8CE7B-7DD2-4D41-BBE9-C12C220D781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3" name="Rechthoek 162">
                <a:extLst>
                  <a:ext uri="{FF2B5EF4-FFF2-40B4-BE49-F238E27FC236}">
                    <a16:creationId xmlns:a16="http://schemas.microsoft.com/office/drawing/2014/main" id="{70230DCD-FCB5-4F45-8F1C-1077D3B2DAA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64" name="Groep 163">
                <a:extLst>
                  <a:ext uri="{FF2B5EF4-FFF2-40B4-BE49-F238E27FC236}">
                    <a16:creationId xmlns:a16="http://schemas.microsoft.com/office/drawing/2014/main" id="{2C3B0042-C352-488F-BD11-2B41CC585693}"/>
                  </a:ext>
                </a:extLst>
              </p:cNvPr>
              <p:cNvGrpSpPr/>
              <p:nvPr userDrawn="1"/>
            </p:nvGrpSpPr>
            <p:grpSpPr>
              <a:xfrm>
                <a:off x="-2403869" y="3460544"/>
                <a:ext cx="155951" cy="131922"/>
                <a:chOff x="12968836" y="3354170"/>
                <a:chExt cx="404806" cy="342433"/>
              </a:xfrm>
            </p:grpSpPr>
            <p:sp>
              <p:nvSpPr>
                <p:cNvPr id="177" name="Rechthoek: afgeronde hoeken 176">
                  <a:extLst>
                    <a:ext uri="{FF2B5EF4-FFF2-40B4-BE49-F238E27FC236}">
                      <a16:creationId xmlns:a16="http://schemas.microsoft.com/office/drawing/2014/main" id="{E60D4A3A-4B8D-4567-8315-37547FE1041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8" name="Rechthoek 177">
                  <a:extLst>
                    <a:ext uri="{FF2B5EF4-FFF2-40B4-BE49-F238E27FC236}">
                      <a16:creationId xmlns:a16="http://schemas.microsoft.com/office/drawing/2014/main" id="{B37C54DE-1B0C-457D-AD31-648633F555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8D3BC45C-7FCC-437A-A6CF-CF552E40AE2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5E0F6BBC-2AB4-4FC2-BDB6-35F8A9042EE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4E548137-9B05-4CB0-B136-A734289CC2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9996F277-EBB8-4B14-838F-A823D722E1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65" name="Groep 164">
                <a:extLst>
                  <a:ext uri="{FF2B5EF4-FFF2-40B4-BE49-F238E27FC236}">
                    <a16:creationId xmlns:a16="http://schemas.microsoft.com/office/drawing/2014/main" id="{F4F649FF-2DE4-437C-8114-5562A1AD9B15}"/>
                  </a:ext>
                </a:extLst>
              </p:cNvPr>
              <p:cNvGrpSpPr/>
              <p:nvPr userDrawn="1"/>
            </p:nvGrpSpPr>
            <p:grpSpPr>
              <a:xfrm>
                <a:off x="-2423424" y="3690208"/>
                <a:ext cx="166739" cy="218963"/>
                <a:chOff x="12940828" y="3950597"/>
                <a:chExt cx="432813" cy="568367"/>
              </a:xfrm>
            </p:grpSpPr>
            <p:grpSp>
              <p:nvGrpSpPr>
                <p:cNvPr id="169" name="Groep 168">
                  <a:extLst>
                    <a:ext uri="{FF2B5EF4-FFF2-40B4-BE49-F238E27FC236}">
                      <a16:creationId xmlns:a16="http://schemas.microsoft.com/office/drawing/2014/main" id="{C0D29CAB-85C6-4E77-AFDF-F6A94A41BF8D}"/>
                    </a:ext>
                  </a:extLst>
                </p:cNvPr>
                <p:cNvGrpSpPr/>
                <p:nvPr userDrawn="1"/>
              </p:nvGrpSpPr>
              <p:grpSpPr>
                <a:xfrm>
                  <a:off x="13000382" y="4006891"/>
                  <a:ext cx="373259" cy="315747"/>
                  <a:chOff x="12968836" y="3354170"/>
                  <a:chExt cx="404806" cy="342433"/>
                </a:xfrm>
              </p:grpSpPr>
              <p:sp>
                <p:nvSpPr>
                  <p:cNvPr id="171" name="Rechthoek: afgeronde hoeken 170">
                    <a:extLst>
                      <a:ext uri="{FF2B5EF4-FFF2-40B4-BE49-F238E27FC236}">
                        <a16:creationId xmlns:a16="http://schemas.microsoft.com/office/drawing/2014/main" id="{482558CC-A2C0-4749-8EBD-915C5A686C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2" name="Rechthoek 171">
                    <a:extLst>
                      <a:ext uri="{FF2B5EF4-FFF2-40B4-BE49-F238E27FC236}">
                        <a16:creationId xmlns:a16="http://schemas.microsoft.com/office/drawing/2014/main" id="{C023616D-FF6A-4DC1-A5B0-D036DD5121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3" name="Rechthoek 172">
                    <a:extLst>
                      <a:ext uri="{FF2B5EF4-FFF2-40B4-BE49-F238E27FC236}">
                        <a16:creationId xmlns:a16="http://schemas.microsoft.com/office/drawing/2014/main" id="{510D8EB7-1E33-4459-8FCA-119EEF7748E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4" name="Rechthoek 173">
                    <a:extLst>
                      <a:ext uri="{FF2B5EF4-FFF2-40B4-BE49-F238E27FC236}">
                        <a16:creationId xmlns:a16="http://schemas.microsoft.com/office/drawing/2014/main" id="{CBE344E5-0367-4EE2-99BD-89DF99A700A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5" name="Rechthoek 174">
                    <a:extLst>
                      <a:ext uri="{FF2B5EF4-FFF2-40B4-BE49-F238E27FC236}">
                        <a16:creationId xmlns:a16="http://schemas.microsoft.com/office/drawing/2014/main" id="{876AAD2D-2F78-4B70-B051-4F58C08C2CF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6" name="Rechthoek 175">
                    <a:extLst>
                      <a:ext uri="{FF2B5EF4-FFF2-40B4-BE49-F238E27FC236}">
                        <a16:creationId xmlns:a16="http://schemas.microsoft.com/office/drawing/2014/main" id="{50565061-A4E3-4271-A087-961929386A1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0" name="Boog 169">
                  <a:extLst>
                    <a:ext uri="{FF2B5EF4-FFF2-40B4-BE49-F238E27FC236}">
                      <a16:creationId xmlns:a16="http://schemas.microsoft.com/office/drawing/2014/main" id="{5F0CBFBA-5570-4B23-BF50-88D689F38FD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6" name="Tekstvak 165">
                <a:extLst>
                  <a:ext uri="{FF2B5EF4-FFF2-40B4-BE49-F238E27FC236}">
                    <a16:creationId xmlns:a16="http://schemas.microsoft.com/office/drawing/2014/main" id="{C207DF55-3BC4-46E5-BF50-05D200E48B6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67" name="Tekstvak 166">
                <a:extLst>
                  <a:ext uri="{FF2B5EF4-FFF2-40B4-BE49-F238E27FC236}">
                    <a16:creationId xmlns:a16="http://schemas.microsoft.com/office/drawing/2014/main" id="{7E8A866B-43BD-4AA0-AD5F-5D89A833C2C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68" name="Vrije vorm: vorm 167">
                <a:extLst>
                  <a:ext uri="{FF2B5EF4-FFF2-40B4-BE49-F238E27FC236}">
                    <a16:creationId xmlns:a16="http://schemas.microsoft.com/office/drawing/2014/main" id="{0336DF41-DF50-406B-8BC8-E20E433F12D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24" name="Groep 123">
              <a:extLst>
                <a:ext uri="{FF2B5EF4-FFF2-40B4-BE49-F238E27FC236}">
                  <a16:creationId xmlns:a16="http://schemas.microsoft.com/office/drawing/2014/main" id="{6EEC0DCD-D7E8-44A9-89A1-F48AE734E1A3}"/>
                </a:ext>
              </a:extLst>
            </p:cNvPr>
            <p:cNvGrpSpPr/>
            <p:nvPr userDrawn="1"/>
          </p:nvGrpSpPr>
          <p:grpSpPr>
            <a:xfrm>
              <a:off x="-3786165" y="5728778"/>
              <a:ext cx="3693386" cy="959696"/>
              <a:chOff x="-3786437" y="6163468"/>
              <a:chExt cx="3693386" cy="959696"/>
            </a:xfrm>
          </p:grpSpPr>
          <p:sp>
            <p:nvSpPr>
              <p:cNvPr id="152" name="Rechthoek 151">
                <a:extLst>
                  <a:ext uri="{FF2B5EF4-FFF2-40B4-BE49-F238E27FC236}">
                    <a16:creationId xmlns:a16="http://schemas.microsoft.com/office/drawing/2014/main" id="{0F502425-713A-424D-BE67-DDF0DAF937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53" name="ICOON_info">
                <a:extLst>
                  <a:ext uri="{FF2B5EF4-FFF2-40B4-BE49-F238E27FC236}">
                    <a16:creationId xmlns:a16="http://schemas.microsoft.com/office/drawing/2014/main" id="{E45018E9-274A-49CD-A6D8-7B833C267EBD}"/>
                  </a:ext>
                </a:extLst>
              </p:cNvPr>
              <p:cNvGrpSpPr/>
              <p:nvPr userDrawn="1"/>
            </p:nvGrpSpPr>
            <p:grpSpPr>
              <a:xfrm>
                <a:off x="-376736" y="6163468"/>
                <a:ext cx="283685" cy="283685"/>
                <a:chOff x="-510741" y="5913713"/>
                <a:chExt cx="267555" cy="267555"/>
              </a:xfrm>
            </p:grpSpPr>
            <p:sp>
              <p:nvSpPr>
                <p:cNvPr id="160" name="Ovaal 159">
                  <a:extLst>
                    <a:ext uri="{FF2B5EF4-FFF2-40B4-BE49-F238E27FC236}">
                      <a16:creationId xmlns:a16="http://schemas.microsoft.com/office/drawing/2014/main" id="{5BAC886E-7AA0-4BC2-A792-BE7F87D2F40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61" name="Graphic 163" descr="Informatie">
                  <a:extLst>
                    <a:ext uri="{FF2B5EF4-FFF2-40B4-BE49-F238E27FC236}">
                      <a16:creationId xmlns:a16="http://schemas.microsoft.com/office/drawing/2014/main" id="{8596946F-AC02-4C16-BA8D-52CDB828964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54" name="Groep 153">
                <a:extLst>
                  <a:ext uri="{FF2B5EF4-FFF2-40B4-BE49-F238E27FC236}">
                    <a16:creationId xmlns:a16="http://schemas.microsoft.com/office/drawing/2014/main" id="{32BE08F7-CB47-4BD5-838E-C778EFB8697A}"/>
                  </a:ext>
                </a:extLst>
              </p:cNvPr>
              <p:cNvGrpSpPr/>
              <p:nvPr userDrawn="1"/>
            </p:nvGrpSpPr>
            <p:grpSpPr>
              <a:xfrm>
                <a:off x="-938434" y="6420818"/>
                <a:ext cx="627798" cy="576693"/>
                <a:chOff x="-938434" y="4570310"/>
                <a:chExt cx="627798" cy="576693"/>
              </a:xfrm>
            </p:grpSpPr>
            <p:grpSp>
              <p:nvGrpSpPr>
                <p:cNvPr id="155" name="Inspireren">
                  <a:extLst>
                    <a:ext uri="{FF2B5EF4-FFF2-40B4-BE49-F238E27FC236}">
                      <a16:creationId xmlns:a16="http://schemas.microsoft.com/office/drawing/2014/main" id="{15956FFA-A9D3-40D3-8E4C-528F61D371C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57" name="Freeform 12">
                    <a:extLst>
                      <a:ext uri="{FF2B5EF4-FFF2-40B4-BE49-F238E27FC236}">
                        <a16:creationId xmlns:a16="http://schemas.microsoft.com/office/drawing/2014/main" id="{249CE004-A1EF-42EF-A215-FB3C8DD197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8" name="Freeform 13">
                    <a:extLst>
                      <a:ext uri="{FF2B5EF4-FFF2-40B4-BE49-F238E27FC236}">
                        <a16:creationId xmlns:a16="http://schemas.microsoft.com/office/drawing/2014/main" id="{5729073D-2861-4D94-804E-C9C4200E877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9" name="Freeform 14">
                    <a:extLst>
                      <a:ext uri="{FF2B5EF4-FFF2-40B4-BE49-F238E27FC236}">
                        <a16:creationId xmlns:a16="http://schemas.microsoft.com/office/drawing/2014/main" id="{9694F047-D89C-4CEC-9165-6948ECDD6A1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56" name="Tekstvak 155">
                  <a:extLst>
                    <a:ext uri="{FF2B5EF4-FFF2-40B4-BE49-F238E27FC236}">
                      <a16:creationId xmlns:a16="http://schemas.microsoft.com/office/drawing/2014/main" id="{2D8B3137-F3E9-44B9-8E77-28F0E901733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25" name="Groep 124">
              <a:extLst>
                <a:ext uri="{FF2B5EF4-FFF2-40B4-BE49-F238E27FC236}">
                  <a16:creationId xmlns:a16="http://schemas.microsoft.com/office/drawing/2014/main" id="{C55D4F51-1809-4AC9-B985-F6BC6B471217}"/>
                </a:ext>
              </a:extLst>
            </p:cNvPr>
            <p:cNvGrpSpPr/>
            <p:nvPr userDrawn="1"/>
          </p:nvGrpSpPr>
          <p:grpSpPr>
            <a:xfrm>
              <a:off x="-3367447" y="1226982"/>
              <a:ext cx="791775" cy="406485"/>
              <a:chOff x="-3565087" y="1409294"/>
              <a:chExt cx="627469" cy="322133"/>
            </a:xfrm>
          </p:grpSpPr>
          <p:grpSp>
            <p:nvGrpSpPr>
              <p:cNvPr id="146" name="Groep 145">
                <a:extLst>
                  <a:ext uri="{FF2B5EF4-FFF2-40B4-BE49-F238E27FC236}">
                    <a16:creationId xmlns:a16="http://schemas.microsoft.com/office/drawing/2014/main" id="{D548B0B1-2510-4ADD-B9FD-9BEAB895E1A7}"/>
                  </a:ext>
                </a:extLst>
              </p:cNvPr>
              <p:cNvGrpSpPr/>
              <p:nvPr userDrawn="1"/>
            </p:nvGrpSpPr>
            <p:grpSpPr>
              <a:xfrm>
                <a:off x="-3364916" y="1409294"/>
                <a:ext cx="225195" cy="195499"/>
                <a:chOff x="10307162" y="1361199"/>
                <a:chExt cx="2200275" cy="1914525"/>
              </a:xfrm>
            </p:grpSpPr>
            <p:sp>
              <p:nvSpPr>
                <p:cNvPr id="148" name="Vrije vorm: vorm 147">
                  <a:extLst>
                    <a:ext uri="{FF2B5EF4-FFF2-40B4-BE49-F238E27FC236}">
                      <a16:creationId xmlns:a16="http://schemas.microsoft.com/office/drawing/2014/main" id="{9ED33032-4F5E-416F-A2BA-45D3D252C8A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49" name="Groep 148">
                  <a:extLst>
                    <a:ext uri="{FF2B5EF4-FFF2-40B4-BE49-F238E27FC236}">
                      <a16:creationId xmlns:a16="http://schemas.microsoft.com/office/drawing/2014/main" id="{9BE6C98B-0536-49D7-B3E5-074A4EEB565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50" name="Vrije vorm: vorm 149">
                    <a:extLst>
                      <a:ext uri="{FF2B5EF4-FFF2-40B4-BE49-F238E27FC236}">
                        <a16:creationId xmlns:a16="http://schemas.microsoft.com/office/drawing/2014/main" id="{59E49906-B1EC-47FE-8B63-7B5361499C6B}"/>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51" name="Vrije vorm: vorm 150">
                    <a:extLst>
                      <a:ext uri="{FF2B5EF4-FFF2-40B4-BE49-F238E27FC236}">
                        <a16:creationId xmlns:a16="http://schemas.microsoft.com/office/drawing/2014/main" id="{05431BE2-E55C-483E-A1B8-2B737C4B7592}"/>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47" name="Tekstvak 146">
                <a:extLst>
                  <a:ext uri="{FF2B5EF4-FFF2-40B4-BE49-F238E27FC236}">
                    <a16:creationId xmlns:a16="http://schemas.microsoft.com/office/drawing/2014/main" id="{084183E7-D6F2-4856-9A5A-10D54D99B5F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26" name="Groep 125">
              <a:extLst>
                <a:ext uri="{FF2B5EF4-FFF2-40B4-BE49-F238E27FC236}">
                  <a16:creationId xmlns:a16="http://schemas.microsoft.com/office/drawing/2014/main" id="{24BD2157-098E-4024-97CA-FB6AC81C9194}"/>
                </a:ext>
              </a:extLst>
            </p:cNvPr>
            <p:cNvGrpSpPr/>
            <p:nvPr userDrawn="1"/>
          </p:nvGrpSpPr>
          <p:grpSpPr>
            <a:xfrm>
              <a:off x="-3354295" y="5166361"/>
              <a:ext cx="514284" cy="506545"/>
              <a:chOff x="12617641" y="3403239"/>
              <a:chExt cx="752963" cy="741634"/>
            </a:xfrm>
          </p:grpSpPr>
          <p:grpSp>
            <p:nvGrpSpPr>
              <p:cNvPr id="130" name="Groep 129">
                <a:extLst>
                  <a:ext uri="{FF2B5EF4-FFF2-40B4-BE49-F238E27FC236}">
                    <a16:creationId xmlns:a16="http://schemas.microsoft.com/office/drawing/2014/main" id="{1C7682AF-2BE8-40E1-A746-E3E014335212}"/>
                  </a:ext>
                </a:extLst>
              </p:cNvPr>
              <p:cNvGrpSpPr/>
              <p:nvPr userDrawn="1"/>
            </p:nvGrpSpPr>
            <p:grpSpPr>
              <a:xfrm>
                <a:off x="12771530" y="3403239"/>
                <a:ext cx="467176" cy="448491"/>
                <a:chOff x="12782157" y="3403239"/>
                <a:chExt cx="467176" cy="448491"/>
              </a:xfrm>
            </p:grpSpPr>
            <p:grpSp>
              <p:nvGrpSpPr>
                <p:cNvPr id="133" name="Groep 132">
                  <a:extLst>
                    <a:ext uri="{FF2B5EF4-FFF2-40B4-BE49-F238E27FC236}">
                      <a16:creationId xmlns:a16="http://schemas.microsoft.com/office/drawing/2014/main" id="{E756173C-A8F8-4645-A95B-65507641973B}"/>
                    </a:ext>
                  </a:extLst>
                </p:cNvPr>
                <p:cNvGrpSpPr/>
                <p:nvPr userDrawn="1"/>
              </p:nvGrpSpPr>
              <p:grpSpPr>
                <a:xfrm>
                  <a:off x="12782157" y="3403239"/>
                  <a:ext cx="412976" cy="396132"/>
                  <a:chOff x="13554906" y="3320109"/>
                  <a:chExt cx="443917" cy="425811"/>
                </a:xfrm>
              </p:grpSpPr>
              <p:grpSp>
                <p:nvGrpSpPr>
                  <p:cNvPr id="140" name="Groep 139">
                    <a:extLst>
                      <a:ext uri="{FF2B5EF4-FFF2-40B4-BE49-F238E27FC236}">
                        <a16:creationId xmlns:a16="http://schemas.microsoft.com/office/drawing/2014/main" id="{5467DD6A-DC49-4000-9CA3-5040F81D912A}"/>
                      </a:ext>
                    </a:extLst>
                  </p:cNvPr>
                  <p:cNvGrpSpPr/>
                  <p:nvPr userDrawn="1"/>
                </p:nvGrpSpPr>
                <p:grpSpPr>
                  <a:xfrm>
                    <a:off x="13554906" y="3320109"/>
                    <a:ext cx="443917" cy="425811"/>
                    <a:chOff x="12909684" y="1276143"/>
                    <a:chExt cx="443917" cy="425811"/>
                  </a:xfrm>
                </p:grpSpPr>
                <p:sp>
                  <p:nvSpPr>
                    <p:cNvPr id="143" name="Rechthoek 142">
                      <a:extLst>
                        <a:ext uri="{FF2B5EF4-FFF2-40B4-BE49-F238E27FC236}">
                          <a16:creationId xmlns:a16="http://schemas.microsoft.com/office/drawing/2014/main" id="{5C6AD110-943C-4065-88EC-A505BD6D233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2CCCEDD-7D4E-4F5C-B586-F57517C377E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Ovaal 144">
                      <a:extLst>
                        <a:ext uri="{FF2B5EF4-FFF2-40B4-BE49-F238E27FC236}">
                          <a16:creationId xmlns:a16="http://schemas.microsoft.com/office/drawing/2014/main" id="{C2B3FBBD-6B17-479F-B7DC-93944AFF381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41" name="Afbeelding 140">
                    <a:extLst>
                      <a:ext uri="{FF2B5EF4-FFF2-40B4-BE49-F238E27FC236}">
                        <a16:creationId xmlns:a16="http://schemas.microsoft.com/office/drawing/2014/main" id="{668CA53D-9B02-4C46-B38D-6CF0C46FC97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42" name="Afbeelding 141">
                    <a:extLst>
                      <a:ext uri="{FF2B5EF4-FFF2-40B4-BE49-F238E27FC236}">
                        <a16:creationId xmlns:a16="http://schemas.microsoft.com/office/drawing/2014/main" id="{FAEA06E4-4D72-4631-AEA0-06C3AB2AEA2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34" name="Groep 133">
                  <a:extLst>
                    <a:ext uri="{FF2B5EF4-FFF2-40B4-BE49-F238E27FC236}">
                      <a16:creationId xmlns:a16="http://schemas.microsoft.com/office/drawing/2014/main" id="{0F4BFD01-D69C-4B2C-AC80-C3A9BC9D7B1D}"/>
                    </a:ext>
                  </a:extLst>
                </p:cNvPr>
                <p:cNvGrpSpPr/>
                <p:nvPr userDrawn="1"/>
              </p:nvGrpSpPr>
              <p:grpSpPr>
                <a:xfrm>
                  <a:off x="13103513" y="3705268"/>
                  <a:ext cx="145820" cy="146462"/>
                  <a:chOff x="13096169" y="3602278"/>
                  <a:chExt cx="145820" cy="146462"/>
                </a:xfrm>
              </p:grpSpPr>
              <p:sp>
                <p:nvSpPr>
                  <p:cNvPr id="138" name="Rechthoek 137">
                    <a:extLst>
                      <a:ext uri="{FF2B5EF4-FFF2-40B4-BE49-F238E27FC236}">
                        <a16:creationId xmlns:a16="http://schemas.microsoft.com/office/drawing/2014/main" id="{6D677224-074F-4E3E-B9D4-E7D330A1BFD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7252F381-5FF6-44B6-A536-08E2E469838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5" name="Groep 134">
                  <a:extLst>
                    <a:ext uri="{FF2B5EF4-FFF2-40B4-BE49-F238E27FC236}">
                      <a16:creationId xmlns:a16="http://schemas.microsoft.com/office/drawing/2014/main" id="{0499F054-6303-461C-A16E-8655B35E6590}"/>
                    </a:ext>
                  </a:extLst>
                </p:cNvPr>
                <p:cNvGrpSpPr/>
                <p:nvPr userDrawn="1"/>
              </p:nvGrpSpPr>
              <p:grpSpPr>
                <a:xfrm rot="10800000">
                  <a:off x="13061402" y="3665637"/>
                  <a:ext cx="145820" cy="146462"/>
                  <a:chOff x="13096169" y="3602278"/>
                  <a:chExt cx="145820" cy="146462"/>
                </a:xfrm>
              </p:grpSpPr>
              <p:sp>
                <p:nvSpPr>
                  <p:cNvPr id="136" name="Rechthoek 135">
                    <a:extLst>
                      <a:ext uri="{FF2B5EF4-FFF2-40B4-BE49-F238E27FC236}">
                        <a16:creationId xmlns:a16="http://schemas.microsoft.com/office/drawing/2014/main" id="{200070AD-982C-469E-9127-59450BB7DFF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7" name="Rechthoek 136">
                    <a:extLst>
                      <a:ext uri="{FF2B5EF4-FFF2-40B4-BE49-F238E27FC236}">
                        <a16:creationId xmlns:a16="http://schemas.microsoft.com/office/drawing/2014/main" id="{EA56BCE4-04B3-4FFE-B258-6BE172B7AA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31" name="Rechthoek 130">
                <a:extLst>
                  <a:ext uri="{FF2B5EF4-FFF2-40B4-BE49-F238E27FC236}">
                    <a16:creationId xmlns:a16="http://schemas.microsoft.com/office/drawing/2014/main" id="{65796833-FA18-4452-BD58-4C17E811896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32" name="Gelijkbenige driehoek 131">
                <a:extLst>
                  <a:ext uri="{FF2B5EF4-FFF2-40B4-BE49-F238E27FC236}">
                    <a16:creationId xmlns:a16="http://schemas.microsoft.com/office/drawing/2014/main" id="{2F55823A-BBD5-420C-9486-0B35C73CA7A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27" name="Ovaal 126">
              <a:extLst>
                <a:ext uri="{FF2B5EF4-FFF2-40B4-BE49-F238E27FC236}">
                  <a16:creationId xmlns:a16="http://schemas.microsoft.com/office/drawing/2014/main" id="{1F2917C8-9878-4EA3-85D7-152EBD39B5F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28" name="Rechthoek 127">
              <a:extLst>
                <a:ext uri="{FF2B5EF4-FFF2-40B4-BE49-F238E27FC236}">
                  <a16:creationId xmlns:a16="http://schemas.microsoft.com/office/drawing/2014/main" id="{3FD7C259-63FF-408B-AFCE-285798F00A89}"/>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9" name="Rechthoek 128">
              <a:extLst>
                <a:ext uri="{FF2B5EF4-FFF2-40B4-BE49-F238E27FC236}">
                  <a16:creationId xmlns:a16="http://schemas.microsoft.com/office/drawing/2014/main" id="{E709F049-9CAB-4FA9-8B36-7BCA9FC57D84}"/>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#2</a:t>
            </a:r>
            <a:endParaRPr lang="nl-NL" sz="1400" b="1" cap="all" spc="0" baseline="0" dirty="0">
              <a:solidFill>
                <a:sysClr val="windowText" lastClr="000000"/>
              </a:solidFill>
              <a:latin typeface="+mn-lt"/>
              <a:cs typeface="Calibri" panose="020F0502020204030204" pitchFamily="34" charset="0"/>
            </a:endParaRPr>
          </a:p>
        </p:txBody>
      </p:sp>
      <p:grpSp>
        <p:nvGrpSpPr>
          <p:cNvPr id="12" name="Groep 11">
            <a:extLst>
              <a:ext uri="{FF2B5EF4-FFF2-40B4-BE49-F238E27FC236}">
                <a16:creationId xmlns:a16="http://schemas.microsoft.com/office/drawing/2014/main" id="{D29EDBDA-9FE8-49DE-9603-8702C5F5A2D7}"/>
              </a:ext>
            </a:extLst>
          </p:cNvPr>
          <p:cNvGrpSpPr/>
          <p:nvPr userDrawn="1"/>
        </p:nvGrpSpPr>
        <p:grpSpPr>
          <a:xfrm>
            <a:off x="5042047" y="1130876"/>
            <a:ext cx="2113624" cy="4588110"/>
            <a:chOff x="5042047" y="1130876"/>
            <a:chExt cx="2113624" cy="4588110"/>
          </a:xfrm>
        </p:grpSpPr>
        <p:sp>
          <p:nvSpPr>
            <p:cNvPr id="21" name="Vrije vorm: vorm 20">
              <a:extLst>
                <a:ext uri="{FF2B5EF4-FFF2-40B4-BE49-F238E27FC236}">
                  <a16:creationId xmlns:a16="http://schemas.microsoft.com/office/drawing/2014/main" id="{4558D9BE-F98A-40EB-957C-9B2FE0D31667}"/>
                </a:ext>
              </a:extLst>
            </p:cNvPr>
            <p:cNvSpPr/>
            <p:nvPr/>
          </p:nvSpPr>
          <p:spPr>
            <a:xfrm>
              <a:off x="5042047" y="1130876"/>
              <a:ext cx="2113624" cy="515518"/>
            </a:xfrm>
            <a:custGeom>
              <a:avLst/>
              <a:gdLst>
                <a:gd name="connsiteX0" fmla="*/ 0 w 2113624"/>
                <a:gd name="connsiteY0" fmla="*/ 0 h 515518"/>
                <a:gd name="connsiteX1" fmla="*/ 2113624 w 2113624"/>
                <a:gd name="connsiteY1" fmla="*/ 0 h 515518"/>
                <a:gd name="connsiteX2" fmla="*/ 2113624 w 2113624"/>
                <a:gd name="connsiteY2" fmla="*/ 515518 h 515518"/>
                <a:gd name="connsiteX3" fmla="*/ 0 w 2113624"/>
                <a:gd name="connsiteY3" fmla="*/ 515518 h 515518"/>
              </a:gdLst>
              <a:ahLst/>
              <a:cxnLst>
                <a:cxn ang="0">
                  <a:pos x="connsiteX0" y="connsiteY0"/>
                </a:cxn>
                <a:cxn ang="0">
                  <a:pos x="connsiteX1" y="connsiteY1"/>
                </a:cxn>
                <a:cxn ang="0">
                  <a:pos x="connsiteX2" y="connsiteY2"/>
                </a:cxn>
                <a:cxn ang="0">
                  <a:pos x="connsiteX3" y="connsiteY3"/>
                </a:cxn>
              </a:cxnLst>
              <a:rect l="l" t="t" r="r" b="b"/>
              <a:pathLst>
                <a:path w="2113624" h="515518">
                  <a:moveTo>
                    <a:pt x="0" y="0"/>
                  </a:moveTo>
                  <a:lnTo>
                    <a:pt x="2113624" y="0"/>
                  </a:lnTo>
                  <a:lnTo>
                    <a:pt x="2113624" y="515518"/>
                  </a:lnTo>
                  <a:lnTo>
                    <a:pt x="0" y="515518"/>
                  </a:lnTo>
                  <a:close/>
                </a:path>
              </a:pathLst>
            </a:custGeom>
            <a:solidFill>
              <a:srgbClr val="F2F2F2"/>
            </a:solidFill>
            <a:ln w="11973" cap="flat">
              <a:noFill/>
              <a:prstDash val="solid"/>
              <a:miter/>
            </a:ln>
          </p:spPr>
          <p:txBody>
            <a:bodyPr rtlCol="0" anchor="ctr"/>
            <a:lstStyle/>
            <a:p>
              <a:endParaRPr lang="nl-NL" dirty="0"/>
            </a:p>
          </p:txBody>
        </p:sp>
        <p:grpSp>
          <p:nvGrpSpPr>
            <p:cNvPr id="28" name="Graphic 1">
              <a:extLst>
                <a:ext uri="{FF2B5EF4-FFF2-40B4-BE49-F238E27FC236}">
                  <a16:creationId xmlns:a16="http://schemas.microsoft.com/office/drawing/2014/main" id="{087C003E-8997-4D3A-9610-1DBFAA6D9FAB}"/>
                </a:ext>
              </a:extLst>
            </p:cNvPr>
            <p:cNvGrpSpPr/>
            <p:nvPr/>
          </p:nvGrpSpPr>
          <p:grpSpPr>
            <a:xfrm>
              <a:off x="6978237" y="5180690"/>
              <a:ext cx="19182" cy="86319"/>
              <a:chOff x="6978237" y="5180690"/>
              <a:chExt cx="19182" cy="86319"/>
            </a:xfrm>
            <a:solidFill>
              <a:srgbClr val="9D9D9D"/>
            </a:solidFill>
          </p:grpSpPr>
          <p:sp>
            <p:nvSpPr>
              <p:cNvPr id="29" name="Vrije vorm: vorm 28">
                <a:extLst>
                  <a:ext uri="{FF2B5EF4-FFF2-40B4-BE49-F238E27FC236}">
                    <a16:creationId xmlns:a16="http://schemas.microsoft.com/office/drawing/2014/main" id="{8BAAF3DF-9411-4670-8216-B56CBFE4E7C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994B5EB9-5179-45EF-B2D1-850BF6B9138B}"/>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5B806DCF-806C-4528-A4CB-2CE2AD372B27}"/>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sp>
          <p:nvSpPr>
            <p:cNvPr id="33" name="Vrije vorm: vorm 32">
              <a:extLst>
                <a:ext uri="{FF2B5EF4-FFF2-40B4-BE49-F238E27FC236}">
                  <a16:creationId xmlns:a16="http://schemas.microsoft.com/office/drawing/2014/main" id="{98C84078-A931-4213-B7AC-97F48F28CBD4}"/>
                </a:ext>
              </a:extLst>
            </p:cNvPr>
            <p:cNvSpPr/>
            <p:nvPr/>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sp>
          <p:nvSpPr>
            <p:cNvPr id="34" name="Vrije vorm: vorm 33">
              <a:extLst>
                <a:ext uri="{FF2B5EF4-FFF2-40B4-BE49-F238E27FC236}">
                  <a16:creationId xmlns:a16="http://schemas.microsoft.com/office/drawing/2014/main" id="{1D395E14-B2A1-4B71-9142-0E5547581B88}"/>
                </a:ext>
              </a:extLst>
            </p:cNvPr>
            <p:cNvSpPr/>
            <p:nvPr/>
          </p:nvSpPr>
          <p:spPr>
            <a:xfrm>
              <a:off x="5042047" y="1997665"/>
              <a:ext cx="2113624" cy="2094442"/>
            </a:xfrm>
            <a:custGeom>
              <a:avLst/>
              <a:gdLst>
                <a:gd name="connsiteX0" fmla="*/ 0 w 2113624"/>
                <a:gd name="connsiteY0" fmla="*/ 0 h 2094442"/>
                <a:gd name="connsiteX1" fmla="*/ 2113624 w 2113624"/>
                <a:gd name="connsiteY1" fmla="*/ 0 h 2094442"/>
                <a:gd name="connsiteX2" fmla="*/ 2113624 w 2113624"/>
                <a:gd name="connsiteY2" fmla="*/ 2094442 h 2094442"/>
                <a:gd name="connsiteX3" fmla="*/ 0 w 2113624"/>
                <a:gd name="connsiteY3" fmla="*/ 2094442 h 2094442"/>
              </a:gdLst>
              <a:ahLst/>
              <a:cxnLst>
                <a:cxn ang="0">
                  <a:pos x="connsiteX0" y="connsiteY0"/>
                </a:cxn>
                <a:cxn ang="0">
                  <a:pos x="connsiteX1" y="connsiteY1"/>
                </a:cxn>
                <a:cxn ang="0">
                  <a:pos x="connsiteX2" y="connsiteY2"/>
                </a:cxn>
                <a:cxn ang="0">
                  <a:pos x="connsiteX3" y="connsiteY3"/>
                </a:cxn>
              </a:cxnLst>
              <a:rect l="l" t="t" r="r" b="b"/>
              <a:pathLst>
                <a:path w="2113624" h="2094442">
                  <a:moveTo>
                    <a:pt x="0" y="0"/>
                  </a:moveTo>
                  <a:lnTo>
                    <a:pt x="2113624" y="0"/>
                  </a:lnTo>
                  <a:lnTo>
                    <a:pt x="2113624" y="2094442"/>
                  </a:lnTo>
                  <a:lnTo>
                    <a:pt x="0" y="2094442"/>
                  </a:lnTo>
                  <a:close/>
                </a:path>
              </a:pathLst>
            </a:custGeom>
            <a:solidFill>
              <a:srgbClr val="CECCCD"/>
            </a:solidFill>
            <a:ln w="11973" cap="flat">
              <a:noFill/>
              <a:prstDash val="solid"/>
              <a:miter/>
            </a:ln>
          </p:spPr>
          <p:txBody>
            <a:bodyPr rtlCol="0" anchor="ctr"/>
            <a:lstStyle/>
            <a:p>
              <a:endParaRPr lang="nl-NL" dirty="0"/>
            </a:p>
          </p:txBody>
        </p:sp>
        <p:grpSp>
          <p:nvGrpSpPr>
            <p:cNvPr id="35" name="Graphic 1">
              <a:extLst>
                <a:ext uri="{FF2B5EF4-FFF2-40B4-BE49-F238E27FC236}">
                  <a16:creationId xmlns:a16="http://schemas.microsoft.com/office/drawing/2014/main" id="{087C003E-8997-4D3A-9610-1DBFAA6D9FAB}"/>
                </a:ext>
              </a:extLst>
            </p:cNvPr>
            <p:cNvGrpSpPr/>
            <p:nvPr/>
          </p:nvGrpSpPr>
          <p:grpSpPr>
            <a:xfrm>
              <a:off x="5199100" y="1412612"/>
              <a:ext cx="1798319" cy="183275"/>
              <a:chOff x="5199100" y="1412612"/>
              <a:chExt cx="1798319" cy="183275"/>
            </a:xfrm>
          </p:grpSpPr>
          <p:grpSp>
            <p:nvGrpSpPr>
              <p:cNvPr id="36" name="Graphic 1">
                <a:extLst>
                  <a:ext uri="{FF2B5EF4-FFF2-40B4-BE49-F238E27FC236}">
                    <a16:creationId xmlns:a16="http://schemas.microsoft.com/office/drawing/2014/main" id="{087C003E-8997-4D3A-9610-1DBFAA6D9FAB}"/>
                  </a:ext>
                </a:extLst>
              </p:cNvPr>
              <p:cNvGrpSpPr/>
              <p:nvPr/>
            </p:nvGrpSpPr>
            <p:grpSpPr>
              <a:xfrm>
                <a:off x="5199100" y="1436590"/>
                <a:ext cx="718128" cy="159297"/>
                <a:chOff x="5199100" y="1436590"/>
                <a:chExt cx="718128" cy="159297"/>
              </a:xfrm>
            </p:grpSpPr>
            <p:grpSp>
              <p:nvGrpSpPr>
                <p:cNvPr id="37" name="Graphic 1">
                  <a:extLst>
                    <a:ext uri="{FF2B5EF4-FFF2-40B4-BE49-F238E27FC236}">
                      <a16:creationId xmlns:a16="http://schemas.microsoft.com/office/drawing/2014/main" id="{087C003E-8997-4D3A-9610-1DBFAA6D9FAB}"/>
                    </a:ext>
                  </a:extLst>
                </p:cNvPr>
                <p:cNvGrpSpPr/>
                <p:nvPr/>
              </p:nvGrpSpPr>
              <p:grpSpPr>
                <a:xfrm>
                  <a:off x="5410852" y="1452942"/>
                  <a:ext cx="506376" cy="142945"/>
                  <a:chOff x="5410852" y="1452942"/>
                  <a:chExt cx="506376" cy="142945"/>
                </a:xfrm>
                <a:solidFill>
                  <a:srgbClr val="333333"/>
                </a:solidFill>
              </p:grpSpPr>
              <p:sp>
                <p:nvSpPr>
                  <p:cNvPr id="38" name="Vrije vorm: vorm 37">
                    <a:extLst>
                      <a:ext uri="{FF2B5EF4-FFF2-40B4-BE49-F238E27FC236}">
                        <a16:creationId xmlns:a16="http://schemas.microsoft.com/office/drawing/2014/main" id="{BA5D889C-482B-4405-8F70-6D0EEA498400}"/>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9" name="Vrije vorm: vorm 38">
                    <a:extLst>
                      <a:ext uri="{FF2B5EF4-FFF2-40B4-BE49-F238E27FC236}">
                        <a16:creationId xmlns:a16="http://schemas.microsoft.com/office/drawing/2014/main" id="{968DB9A5-0889-4339-912A-3738D416237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40" name="Graphic 1">
                  <a:extLst>
                    <a:ext uri="{FF2B5EF4-FFF2-40B4-BE49-F238E27FC236}">
                      <a16:creationId xmlns:a16="http://schemas.microsoft.com/office/drawing/2014/main" id="{087C003E-8997-4D3A-9610-1DBFAA6D9FAB}"/>
                    </a:ext>
                  </a:extLst>
                </p:cNvPr>
                <p:cNvGrpSpPr/>
                <p:nvPr/>
              </p:nvGrpSpPr>
              <p:grpSpPr>
                <a:xfrm>
                  <a:off x="5199100" y="1436590"/>
                  <a:ext cx="133075" cy="122285"/>
                  <a:chOff x="5199100" y="1436590"/>
                  <a:chExt cx="133075" cy="122285"/>
                </a:xfrm>
                <a:noFill/>
              </p:grpSpPr>
              <p:sp>
                <p:nvSpPr>
                  <p:cNvPr id="41" name="Vrije vorm: vorm 40">
                    <a:extLst>
                      <a:ext uri="{FF2B5EF4-FFF2-40B4-BE49-F238E27FC236}">
                        <a16:creationId xmlns:a16="http://schemas.microsoft.com/office/drawing/2014/main" id="{DCAEA01D-ADD6-4F92-9EED-0889B9ACED39}"/>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42" name="Vrije vorm: vorm 41">
                    <a:extLst>
                      <a:ext uri="{FF2B5EF4-FFF2-40B4-BE49-F238E27FC236}">
                        <a16:creationId xmlns:a16="http://schemas.microsoft.com/office/drawing/2014/main" id="{DCE99657-D67A-4F09-B4B0-4BB969970A1D}"/>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43" name="Graphic 1">
                <a:extLst>
                  <a:ext uri="{FF2B5EF4-FFF2-40B4-BE49-F238E27FC236}">
                    <a16:creationId xmlns:a16="http://schemas.microsoft.com/office/drawing/2014/main" id="{087C003E-8997-4D3A-9610-1DBFAA6D9FAB}"/>
                  </a:ext>
                </a:extLst>
              </p:cNvPr>
              <p:cNvGrpSpPr/>
              <p:nvPr/>
            </p:nvGrpSpPr>
            <p:grpSpPr>
              <a:xfrm>
                <a:off x="6564623" y="1412612"/>
                <a:ext cx="432795" cy="177434"/>
                <a:chOff x="6564623" y="1412612"/>
                <a:chExt cx="432795" cy="177434"/>
              </a:xfrm>
            </p:grpSpPr>
            <p:sp>
              <p:nvSpPr>
                <p:cNvPr id="44" name="Vrije vorm: vorm 43">
                  <a:extLst>
                    <a:ext uri="{FF2B5EF4-FFF2-40B4-BE49-F238E27FC236}">
                      <a16:creationId xmlns:a16="http://schemas.microsoft.com/office/drawing/2014/main" id="{00F1DCB8-FA3C-49B7-AFA7-5D57E4A16EC6}"/>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45" name="Graphic 1">
                  <a:extLst>
                    <a:ext uri="{FF2B5EF4-FFF2-40B4-BE49-F238E27FC236}">
                      <a16:creationId xmlns:a16="http://schemas.microsoft.com/office/drawing/2014/main" id="{087C003E-8997-4D3A-9610-1DBFAA6D9FAB}"/>
                    </a:ext>
                  </a:extLst>
                </p:cNvPr>
                <p:cNvGrpSpPr/>
                <p:nvPr/>
              </p:nvGrpSpPr>
              <p:grpSpPr>
                <a:xfrm>
                  <a:off x="6864343" y="1442584"/>
                  <a:ext cx="133075" cy="117490"/>
                  <a:chOff x="6864343" y="1442584"/>
                  <a:chExt cx="133075" cy="117490"/>
                </a:xfrm>
                <a:noFill/>
              </p:grpSpPr>
              <p:sp>
                <p:nvSpPr>
                  <p:cNvPr id="46" name="Vrije vorm: vorm 45">
                    <a:extLst>
                      <a:ext uri="{FF2B5EF4-FFF2-40B4-BE49-F238E27FC236}">
                        <a16:creationId xmlns:a16="http://schemas.microsoft.com/office/drawing/2014/main" id="{2CAF2E5B-B6D3-4255-B2F2-66C0729BEEFD}"/>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47" name="Vrije vorm: vorm 46">
                    <a:extLst>
                      <a:ext uri="{FF2B5EF4-FFF2-40B4-BE49-F238E27FC236}">
                        <a16:creationId xmlns:a16="http://schemas.microsoft.com/office/drawing/2014/main" id="{94FD2EC4-1CAE-479A-979D-1F2F7A1738CB}"/>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48" name="Graphic 1">
                  <a:extLst>
                    <a:ext uri="{FF2B5EF4-FFF2-40B4-BE49-F238E27FC236}">
                      <a16:creationId xmlns:a16="http://schemas.microsoft.com/office/drawing/2014/main" id="{087C003E-8997-4D3A-9610-1DBFAA6D9FAB}"/>
                    </a:ext>
                  </a:extLst>
                </p:cNvPr>
                <p:cNvGrpSpPr/>
                <p:nvPr/>
              </p:nvGrpSpPr>
              <p:grpSpPr>
                <a:xfrm>
                  <a:off x="6610181" y="1447380"/>
                  <a:ext cx="83921" cy="103103"/>
                  <a:chOff x="6610181" y="1447380"/>
                  <a:chExt cx="83921" cy="103103"/>
                </a:xfrm>
                <a:noFill/>
              </p:grpSpPr>
              <p:sp>
                <p:nvSpPr>
                  <p:cNvPr id="49" name="Vrije vorm: vorm 48">
                    <a:extLst>
                      <a:ext uri="{FF2B5EF4-FFF2-40B4-BE49-F238E27FC236}">
                        <a16:creationId xmlns:a16="http://schemas.microsoft.com/office/drawing/2014/main" id="{75B21DFB-8FC9-4AFF-AFF8-774FD5EC440E}"/>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50" name="Vrije vorm: vorm 49">
                    <a:extLst>
                      <a:ext uri="{FF2B5EF4-FFF2-40B4-BE49-F238E27FC236}">
                        <a16:creationId xmlns:a16="http://schemas.microsoft.com/office/drawing/2014/main" id="{603AF689-CF56-4CFA-A0DA-E0564318E7CD}"/>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51" name="Graphic 1">
                    <a:extLst>
                      <a:ext uri="{FF2B5EF4-FFF2-40B4-BE49-F238E27FC236}">
                        <a16:creationId xmlns:a16="http://schemas.microsoft.com/office/drawing/2014/main" id="{087C003E-8997-4D3A-9610-1DBFAA6D9FAB}"/>
                      </a:ext>
                    </a:extLst>
                  </p:cNvPr>
                  <p:cNvGrpSpPr/>
                  <p:nvPr/>
                </p:nvGrpSpPr>
                <p:grpSpPr>
                  <a:xfrm>
                    <a:off x="6635357" y="1447380"/>
                    <a:ext cx="33568" cy="17983"/>
                    <a:chOff x="6635357" y="1447380"/>
                    <a:chExt cx="33568" cy="17983"/>
                  </a:xfrm>
                </p:grpSpPr>
                <p:sp>
                  <p:nvSpPr>
                    <p:cNvPr id="52" name="Vrije vorm: vorm 51">
                      <a:extLst>
                        <a:ext uri="{FF2B5EF4-FFF2-40B4-BE49-F238E27FC236}">
                          <a16:creationId xmlns:a16="http://schemas.microsoft.com/office/drawing/2014/main" id="{38F1A65B-A5C0-4DE8-A064-8A6D8012BD41}"/>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53" name="Vrije vorm: vorm 52">
                      <a:extLst>
                        <a:ext uri="{FF2B5EF4-FFF2-40B4-BE49-F238E27FC236}">
                          <a16:creationId xmlns:a16="http://schemas.microsoft.com/office/drawing/2014/main" id="{0CCE8028-B01C-4AA7-A7F1-14CCB0F129CE}"/>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grpSp>
          <p:nvGrpSpPr>
            <p:cNvPr id="54" name="Graphic 1">
              <a:extLst>
                <a:ext uri="{FF2B5EF4-FFF2-40B4-BE49-F238E27FC236}">
                  <a16:creationId xmlns:a16="http://schemas.microsoft.com/office/drawing/2014/main" id="{087C003E-8997-4D3A-9610-1DBFAA6D9FAB}"/>
                </a:ext>
              </a:extLst>
            </p:cNvPr>
            <p:cNvGrpSpPr/>
            <p:nvPr/>
          </p:nvGrpSpPr>
          <p:grpSpPr>
            <a:xfrm>
              <a:off x="5702629" y="2745766"/>
              <a:ext cx="792459" cy="597041"/>
              <a:chOff x="5702629" y="2745766"/>
              <a:chExt cx="792459" cy="597041"/>
            </a:xfrm>
            <a:solidFill>
              <a:srgbClr val="9D9D9D"/>
            </a:solidFill>
          </p:grpSpPr>
          <p:sp>
            <p:nvSpPr>
              <p:cNvPr id="55" name="Vrije vorm: vorm 54">
                <a:extLst>
                  <a:ext uri="{FF2B5EF4-FFF2-40B4-BE49-F238E27FC236}">
                    <a16:creationId xmlns:a16="http://schemas.microsoft.com/office/drawing/2014/main" id="{B6B09668-494B-482F-97AB-FA14200DF30C}"/>
                  </a:ext>
                </a:extLst>
              </p:cNvPr>
              <p:cNvSpPr/>
              <p:nvPr/>
            </p:nvSpPr>
            <p:spPr>
              <a:xfrm>
                <a:off x="5980769" y="2966360"/>
                <a:ext cx="235000" cy="234980"/>
              </a:xfrm>
              <a:custGeom>
                <a:avLst/>
                <a:gdLst>
                  <a:gd name="connsiteX0" fmla="*/ 117490 w 235000"/>
                  <a:gd name="connsiteY0" fmla="*/ 0 h 234980"/>
                  <a:gd name="connsiteX1" fmla="*/ 0 w 235000"/>
                  <a:gd name="connsiteY1" fmla="*/ 117490 h 234980"/>
                  <a:gd name="connsiteX2" fmla="*/ 117490 w 235000"/>
                  <a:gd name="connsiteY2" fmla="*/ 234980 h 234980"/>
                  <a:gd name="connsiteX3" fmla="*/ 234980 w 235000"/>
                  <a:gd name="connsiteY3" fmla="*/ 117490 h 234980"/>
                  <a:gd name="connsiteX4" fmla="*/ 117490 w 235000"/>
                  <a:gd name="connsiteY4" fmla="*/ 0 h 234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000" h="234980">
                    <a:moveTo>
                      <a:pt x="117490" y="0"/>
                    </a:moveTo>
                    <a:cubicBezTo>
                      <a:pt x="52751" y="0"/>
                      <a:pt x="0" y="52751"/>
                      <a:pt x="0" y="117490"/>
                    </a:cubicBezTo>
                    <a:cubicBezTo>
                      <a:pt x="0" y="182230"/>
                      <a:pt x="52751" y="234980"/>
                      <a:pt x="117490" y="234980"/>
                    </a:cubicBezTo>
                    <a:cubicBezTo>
                      <a:pt x="182230" y="234980"/>
                      <a:pt x="234980" y="182230"/>
                      <a:pt x="234980" y="117490"/>
                    </a:cubicBezTo>
                    <a:cubicBezTo>
                      <a:pt x="236179" y="52751"/>
                      <a:pt x="183428" y="0"/>
                      <a:pt x="117490" y="0"/>
                    </a:cubicBezTo>
                    <a:close/>
                  </a:path>
                </a:pathLst>
              </a:custGeom>
              <a:solidFill>
                <a:srgbClr val="9D9D9D"/>
              </a:solidFill>
              <a:ln w="11973" cap="flat">
                <a:noFill/>
                <a:prstDash val="solid"/>
                <a:miter/>
              </a:ln>
            </p:spPr>
            <p:txBody>
              <a:bodyPr rtlCol="0" anchor="ctr"/>
              <a:lstStyle/>
              <a:p>
                <a:endParaRPr lang="nl-NL" dirty="0"/>
              </a:p>
            </p:txBody>
          </p:sp>
          <p:sp>
            <p:nvSpPr>
              <p:cNvPr id="56" name="Vrije vorm: vorm 55">
                <a:extLst>
                  <a:ext uri="{FF2B5EF4-FFF2-40B4-BE49-F238E27FC236}">
                    <a16:creationId xmlns:a16="http://schemas.microsoft.com/office/drawing/2014/main" id="{E166C359-C0FB-4CF3-BD7D-EC84AA0DC027}"/>
                  </a:ext>
                </a:extLst>
              </p:cNvPr>
              <p:cNvSpPr/>
              <p:nvPr/>
            </p:nvSpPr>
            <p:spPr>
              <a:xfrm>
                <a:off x="5702629" y="2745766"/>
                <a:ext cx="792459" cy="597041"/>
              </a:xfrm>
              <a:custGeom>
                <a:avLst/>
                <a:gdLst>
                  <a:gd name="connsiteX0" fmla="*/ 724123 w 792459"/>
                  <a:gd name="connsiteY0" fmla="*/ 79126 h 597041"/>
                  <a:gd name="connsiteX1" fmla="*/ 604235 w 792459"/>
                  <a:gd name="connsiteY1" fmla="*/ 79126 h 597041"/>
                  <a:gd name="connsiteX2" fmla="*/ 586252 w 792459"/>
                  <a:gd name="connsiteY2" fmla="*/ 37165 h 597041"/>
                  <a:gd name="connsiteX3" fmla="*/ 528706 w 792459"/>
                  <a:gd name="connsiteY3" fmla="*/ 0 h 597041"/>
                  <a:gd name="connsiteX4" fmla="*/ 263753 w 792459"/>
                  <a:gd name="connsiteY4" fmla="*/ 0 h 597041"/>
                  <a:gd name="connsiteX5" fmla="*/ 206207 w 792459"/>
                  <a:gd name="connsiteY5" fmla="*/ 37165 h 597041"/>
                  <a:gd name="connsiteX6" fmla="*/ 188224 w 792459"/>
                  <a:gd name="connsiteY6" fmla="*/ 79126 h 597041"/>
                  <a:gd name="connsiteX7" fmla="*/ 68336 w 792459"/>
                  <a:gd name="connsiteY7" fmla="*/ 79126 h 597041"/>
                  <a:gd name="connsiteX8" fmla="*/ 0 w 792459"/>
                  <a:gd name="connsiteY8" fmla="*/ 147462 h 597041"/>
                  <a:gd name="connsiteX9" fmla="*/ 0 w 792459"/>
                  <a:gd name="connsiteY9" fmla="*/ 528706 h 597041"/>
                  <a:gd name="connsiteX10" fmla="*/ 68336 w 792459"/>
                  <a:gd name="connsiteY10" fmla="*/ 597042 h 597041"/>
                  <a:gd name="connsiteX11" fmla="*/ 724123 w 792459"/>
                  <a:gd name="connsiteY11" fmla="*/ 597042 h 597041"/>
                  <a:gd name="connsiteX12" fmla="*/ 792459 w 792459"/>
                  <a:gd name="connsiteY12" fmla="*/ 528706 h 597041"/>
                  <a:gd name="connsiteX13" fmla="*/ 792459 w 792459"/>
                  <a:gd name="connsiteY13" fmla="*/ 147462 h 597041"/>
                  <a:gd name="connsiteX14" fmla="*/ 724123 w 792459"/>
                  <a:gd name="connsiteY14" fmla="*/ 79126 h 597041"/>
                  <a:gd name="connsiteX15" fmla="*/ 395630 w 792459"/>
                  <a:gd name="connsiteY15" fmla="*/ 509524 h 597041"/>
                  <a:gd name="connsiteX16" fmla="*/ 225389 w 792459"/>
                  <a:gd name="connsiteY16" fmla="*/ 339283 h 597041"/>
                  <a:gd name="connsiteX17" fmla="*/ 395630 w 792459"/>
                  <a:gd name="connsiteY17" fmla="*/ 169042 h 597041"/>
                  <a:gd name="connsiteX18" fmla="*/ 565871 w 792459"/>
                  <a:gd name="connsiteY18" fmla="*/ 339283 h 597041"/>
                  <a:gd name="connsiteX19" fmla="*/ 395630 w 792459"/>
                  <a:gd name="connsiteY19" fmla="*/ 509524 h 59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2459" h="597041">
                    <a:moveTo>
                      <a:pt x="724123" y="79126"/>
                    </a:moveTo>
                    <a:lnTo>
                      <a:pt x="604235" y="79126"/>
                    </a:lnTo>
                    <a:lnTo>
                      <a:pt x="586252" y="37165"/>
                    </a:lnTo>
                    <a:cubicBezTo>
                      <a:pt x="576661" y="14387"/>
                      <a:pt x="553882" y="0"/>
                      <a:pt x="528706" y="0"/>
                    </a:cubicBezTo>
                    <a:lnTo>
                      <a:pt x="263753" y="0"/>
                    </a:lnTo>
                    <a:cubicBezTo>
                      <a:pt x="238577" y="0"/>
                      <a:pt x="216997" y="14387"/>
                      <a:pt x="206207" y="37165"/>
                    </a:cubicBezTo>
                    <a:lnTo>
                      <a:pt x="188224" y="79126"/>
                    </a:lnTo>
                    <a:lnTo>
                      <a:pt x="68336" y="79126"/>
                    </a:lnTo>
                    <a:cubicBezTo>
                      <a:pt x="29972" y="79126"/>
                      <a:pt x="0" y="110297"/>
                      <a:pt x="0" y="147462"/>
                    </a:cubicBezTo>
                    <a:lnTo>
                      <a:pt x="0" y="528706"/>
                    </a:lnTo>
                    <a:cubicBezTo>
                      <a:pt x="0" y="567070"/>
                      <a:pt x="31171" y="597042"/>
                      <a:pt x="68336" y="597042"/>
                    </a:cubicBezTo>
                    <a:lnTo>
                      <a:pt x="724123" y="597042"/>
                    </a:lnTo>
                    <a:cubicBezTo>
                      <a:pt x="762487" y="597042"/>
                      <a:pt x="792459" y="565871"/>
                      <a:pt x="792459" y="528706"/>
                    </a:cubicBezTo>
                    <a:lnTo>
                      <a:pt x="792459" y="147462"/>
                    </a:lnTo>
                    <a:cubicBezTo>
                      <a:pt x="792459" y="110297"/>
                      <a:pt x="762487" y="79126"/>
                      <a:pt x="724123" y="79126"/>
                    </a:cubicBezTo>
                    <a:close/>
                    <a:moveTo>
                      <a:pt x="395630" y="509524"/>
                    </a:moveTo>
                    <a:cubicBezTo>
                      <a:pt x="302118" y="509524"/>
                      <a:pt x="225389" y="432796"/>
                      <a:pt x="225389" y="339283"/>
                    </a:cubicBezTo>
                    <a:cubicBezTo>
                      <a:pt x="225389" y="245770"/>
                      <a:pt x="302118" y="169042"/>
                      <a:pt x="395630" y="169042"/>
                    </a:cubicBezTo>
                    <a:cubicBezTo>
                      <a:pt x="489143" y="169042"/>
                      <a:pt x="565871" y="245770"/>
                      <a:pt x="565871" y="339283"/>
                    </a:cubicBezTo>
                    <a:cubicBezTo>
                      <a:pt x="567070" y="432796"/>
                      <a:pt x="490342" y="509524"/>
                      <a:pt x="395630" y="509524"/>
                    </a:cubicBezTo>
                    <a:close/>
                  </a:path>
                </a:pathLst>
              </a:custGeom>
              <a:solidFill>
                <a:srgbClr val="9D9D9D"/>
              </a:solidFill>
              <a:ln w="11973" cap="flat">
                <a:noFill/>
                <a:prstDash val="solid"/>
                <a:miter/>
              </a:ln>
            </p:spPr>
            <p:txBody>
              <a:bodyPr rtlCol="0" anchor="ctr"/>
              <a:lstStyle/>
              <a:p>
                <a:endParaRPr lang="nl-NL" dirty="0"/>
              </a:p>
            </p:txBody>
          </p:sp>
        </p:grpSp>
        <p:grpSp>
          <p:nvGrpSpPr>
            <p:cNvPr id="57" name="Graphic 1">
              <a:extLst>
                <a:ext uri="{FF2B5EF4-FFF2-40B4-BE49-F238E27FC236}">
                  <a16:creationId xmlns:a16="http://schemas.microsoft.com/office/drawing/2014/main" id="{087C003E-8997-4D3A-9610-1DBFAA6D9FAB}"/>
                </a:ext>
              </a:extLst>
            </p:cNvPr>
            <p:cNvGrpSpPr/>
            <p:nvPr/>
          </p:nvGrpSpPr>
          <p:grpSpPr>
            <a:xfrm>
              <a:off x="5199100" y="5451637"/>
              <a:ext cx="1798318" cy="133075"/>
              <a:chOff x="5199100" y="5451637"/>
              <a:chExt cx="1798318" cy="133075"/>
            </a:xfrm>
            <a:solidFill>
              <a:srgbClr val="333333"/>
            </a:solidFill>
          </p:grpSpPr>
          <p:sp>
            <p:nvSpPr>
              <p:cNvPr id="58" name="Vrije vorm: vorm 57">
                <a:extLst>
                  <a:ext uri="{FF2B5EF4-FFF2-40B4-BE49-F238E27FC236}">
                    <a16:creationId xmlns:a16="http://schemas.microsoft.com/office/drawing/2014/main" id="{F4DEB4B7-698F-45A4-9C81-2D5999FC778E}"/>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59" name="Graphic 1">
                <a:extLst>
                  <a:ext uri="{FF2B5EF4-FFF2-40B4-BE49-F238E27FC236}">
                    <a16:creationId xmlns:a16="http://schemas.microsoft.com/office/drawing/2014/main" id="{087C003E-8997-4D3A-9610-1DBFAA6D9FAB}"/>
                  </a:ext>
                </a:extLst>
              </p:cNvPr>
              <p:cNvGrpSpPr/>
              <p:nvPr/>
            </p:nvGrpSpPr>
            <p:grpSpPr>
              <a:xfrm>
                <a:off x="5616310" y="5452836"/>
                <a:ext cx="132176" cy="130677"/>
                <a:chOff x="5616310" y="5452836"/>
                <a:chExt cx="132176" cy="130677"/>
              </a:xfrm>
              <a:solidFill>
                <a:srgbClr val="333333"/>
              </a:solidFill>
            </p:grpSpPr>
            <p:sp>
              <p:nvSpPr>
                <p:cNvPr id="60" name="Vrije vorm: vorm 59">
                  <a:extLst>
                    <a:ext uri="{FF2B5EF4-FFF2-40B4-BE49-F238E27FC236}">
                      <a16:creationId xmlns:a16="http://schemas.microsoft.com/office/drawing/2014/main" id="{E69B3BC1-8E1C-442C-8774-8BFBC4C2F395}"/>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FD33CF2F-3B19-4783-B51F-543705781E1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62" name="Vrije vorm: vorm 61">
                <a:extLst>
                  <a:ext uri="{FF2B5EF4-FFF2-40B4-BE49-F238E27FC236}">
                    <a16:creationId xmlns:a16="http://schemas.microsoft.com/office/drawing/2014/main" id="{967A9929-F56D-4695-BFBA-C04C8C51E42D}"/>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63" name="Vrije vorm: vorm 62">
                <a:extLst>
                  <a:ext uri="{FF2B5EF4-FFF2-40B4-BE49-F238E27FC236}">
                    <a16:creationId xmlns:a16="http://schemas.microsoft.com/office/drawing/2014/main" id="{30D1A90D-C1E1-44A3-BCDD-185FF86A2902}"/>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64" name="Vrije vorm: vorm 63">
                <a:extLst>
                  <a:ext uri="{FF2B5EF4-FFF2-40B4-BE49-F238E27FC236}">
                    <a16:creationId xmlns:a16="http://schemas.microsoft.com/office/drawing/2014/main" id="{638BEEE5-C005-4064-BCD9-995587FC3510}"/>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grpSp>
          <p:nvGrpSpPr>
            <p:cNvPr id="65" name="Graphic 1">
              <a:extLst>
                <a:ext uri="{FF2B5EF4-FFF2-40B4-BE49-F238E27FC236}">
                  <a16:creationId xmlns:a16="http://schemas.microsoft.com/office/drawing/2014/main" id="{087C003E-8997-4D3A-9610-1DBFAA6D9FAB}"/>
                </a:ext>
              </a:extLst>
            </p:cNvPr>
            <p:cNvGrpSpPr/>
            <p:nvPr/>
          </p:nvGrpSpPr>
          <p:grpSpPr>
            <a:xfrm>
              <a:off x="5199100" y="4195211"/>
              <a:ext cx="1798319" cy="117490"/>
              <a:chOff x="5199100" y="4195211"/>
              <a:chExt cx="1798319" cy="117490"/>
            </a:xfrm>
            <a:noFill/>
          </p:grpSpPr>
          <p:sp>
            <p:nvSpPr>
              <p:cNvPr id="66" name="Vrije vorm: vorm 65">
                <a:extLst>
                  <a:ext uri="{FF2B5EF4-FFF2-40B4-BE49-F238E27FC236}">
                    <a16:creationId xmlns:a16="http://schemas.microsoft.com/office/drawing/2014/main" id="{50AD318F-E73B-4DCD-BFD3-E5797676DD15}"/>
                  </a:ext>
                </a:extLst>
              </p:cNvPr>
              <p:cNvSpPr/>
              <p:nvPr/>
            </p:nvSpPr>
            <p:spPr>
              <a:xfrm>
                <a:off x="5424489" y="4195211"/>
                <a:ext cx="117490" cy="117490"/>
              </a:xfrm>
              <a:custGeom>
                <a:avLst/>
                <a:gdLst>
                  <a:gd name="connsiteX0" fmla="*/ 107899 w 117490"/>
                  <a:gd name="connsiteY0" fmla="*/ 89916 h 117490"/>
                  <a:gd name="connsiteX1" fmla="*/ 117490 w 117490"/>
                  <a:gd name="connsiteY1" fmla="*/ 58745 h 117490"/>
                  <a:gd name="connsiteX2" fmla="*/ 58745 w 117490"/>
                  <a:gd name="connsiteY2" fmla="*/ 0 h 117490"/>
                  <a:gd name="connsiteX3" fmla="*/ 0 w 117490"/>
                  <a:gd name="connsiteY3" fmla="*/ 58745 h 117490"/>
                  <a:gd name="connsiteX4" fmla="*/ 58745 w 117490"/>
                  <a:gd name="connsiteY4" fmla="*/ 117490 h 117490"/>
                  <a:gd name="connsiteX5" fmla="*/ 95910 w 117490"/>
                  <a:gd name="connsiteY5" fmla="*/ 103104 h 117490"/>
                  <a:gd name="connsiteX6" fmla="*/ 117490 w 117490"/>
                  <a:gd name="connsiteY6" fmla="*/ 109098 h 117490"/>
                  <a:gd name="connsiteX7" fmla="*/ 107899 w 117490"/>
                  <a:gd name="connsiteY7" fmla="*/ 89916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0" h="117490">
                    <a:moveTo>
                      <a:pt x="107899" y="89916"/>
                    </a:moveTo>
                    <a:cubicBezTo>
                      <a:pt x="113894" y="80325"/>
                      <a:pt x="117490" y="70734"/>
                      <a:pt x="117490" y="58745"/>
                    </a:cubicBezTo>
                    <a:cubicBezTo>
                      <a:pt x="117490" y="26375"/>
                      <a:pt x="91115" y="0"/>
                      <a:pt x="58745" y="0"/>
                    </a:cubicBezTo>
                    <a:cubicBezTo>
                      <a:pt x="26375" y="0"/>
                      <a:pt x="0" y="26375"/>
                      <a:pt x="0" y="58745"/>
                    </a:cubicBezTo>
                    <a:cubicBezTo>
                      <a:pt x="0" y="91115"/>
                      <a:pt x="26375" y="117490"/>
                      <a:pt x="58745" y="117490"/>
                    </a:cubicBezTo>
                    <a:cubicBezTo>
                      <a:pt x="73132" y="117490"/>
                      <a:pt x="86319" y="112695"/>
                      <a:pt x="95910" y="103104"/>
                    </a:cubicBezTo>
                    <a:lnTo>
                      <a:pt x="117490" y="109098"/>
                    </a:lnTo>
                    <a:lnTo>
                      <a:pt x="107899" y="89916"/>
                    </a:lnTo>
                    <a:close/>
                  </a:path>
                </a:pathLst>
              </a:custGeom>
              <a:noFill/>
              <a:ln w="14160" cap="flat">
                <a:solidFill>
                  <a:srgbClr val="333333"/>
                </a:solidFill>
                <a:prstDash val="solid"/>
                <a:round/>
              </a:ln>
            </p:spPr>
            <p:txBody>
              <a:bodyPr rtlCol="0" anchor="ctr"/>
              <a:lstStyle/>
              <a:p>
                <a:endParaRPr lang="nl-NL" dirty="0"/>
              </a:p>
            </p:txBody>
          </p:sp>
          <p:grpSp>
            <p:nvGrpSpPr>
              <p:cNvPr id="67" name="Graphic 1">
                <a:extLst>
                  <a:ext uri="{FF2B5EF4-FFF2-40B4-BE49-F238E27FC236}">
                    <a16:creationId xmlns:a16="http://schemas.microsoft.com/office/drawing/2014/main" id="{087C003E-8997-4D3A-9610-1DBFAA6D9FAB}"/>
                  </a:ext>
                </a:extLst>
              </p:cNvPr>
              <p:cNvGrpSpPr/>
              <p:nvPr/>
            </p:nvGrpSpPr>
            <p:grpSpPr>
              <a:xfrm>
                <a:off x="5199100" y="4195211"/>
                <a:ext cx="565871" cy="117490"/>
                <a:chOff x="5199100" y="4195211"/>
                <a:chExt cx="565871" cy="117490"/>
              </a:xfrm>
              <a:noFill/>
            </p:grpSpPr>
            <p:sp>
              <p:nvSpPr>
                <p:cNvPr id="68" name="Vrije vorm: vorm 67">
                  <a:extLst>
                    <a:ext uri="{FF2B5EF4-FFF2-40B4-BE49-F238E27FC236}">
                      <a16:creationId xmlns:a16="http://schemas.microsoft.com/office/drawing/2014/main" id="{A22EBA0C-ED9E-433D-9F2F-DAFCCFC770C7}"/>
                    </a:ext>
                  </a:extLst>
                </p:cNvPr>
                <p:cNvSpPr/>
                <p:nvPr/>
              </p:nvSpPr>
              <p:spPr>
                <a:xfrm>
                  <a:off x="5199100" y="4195211"/>
                  <a:ext cx="125882" cy="115991"/>
                </a:xfrm>
                <a:custGeom>
                  <a:avLst/>
                  <a:gdLst>
                    <a:gd name="connsiteX0" fmla="*/ 92314 w 125882"/>
                    <a:gd name="connsiteY0" fmla="*/ 0 h 115991"/>
                    <a:gd name="connsiteX1" fmla="*/ 98308 w 125882"/>
                    <a:gd name="connsiteY1" fmla="*/ 0 h 115991"/>
                    <a:gd name="connsiteX2" fmla="*/ 125882 w 125882"/>
                    <a:gd name="connsiteY2" fmla="*/ 33568 h 115991"/>
                    <a:gd name="connsiteX3" fmla="*/ 125882 w 125882"/>
                    <a:gd name="connsiteY3" fmla="*/ 40762 h 115991"/>
                    <a:gd name="connsiteX4" fmla="*/ 67137 w 125882"/>
                    <a:gd name="connsiteY4" fmla="*/ 115092 h 115991"/>
                    <a:gd name="connsiteX5" fmla="*/ 58745 w 125882"/>
                    <a:gd name="connsiteY5" fmla="*/ 115092 h 115991"/>
                    <a:gd name="connsiteX6" fmla="*/ 0 w 125882"/>
                    <a:gd name="connsiteY6" fmla="*/ 40762 h 115991"/>
                    <a:gd name="connsiteX7" fmla="*/ 0 w 125882"/>
                    <a:gd name="connsiteY7" fmla="*/ 33568 h 115991"/>
                    <a:gd name="connsiteX8" fmla="*/ 27574 w 125882"/>
                    <a:gd name="connsiteY8" fmla="*/ 0 h 115991"/>
                    <a:gd name="connsiteX9" fmla="*/ 33569 w 125882"/>
                    <a:gd name="connsiteY9" fmla="*/ 0 h 115991"/>
                    <a:gd name="connsiteX10" fmla="*/ 62342 w 125882"/>
                    <a:gd name="connsiteY10" fmla="*/ 15585 h 115991"/>
                    <a:gd name="connsiteX11" fmla="*/ 92314 w 125882"/>
                    <a:gd name="connsiteY11" fmla="*/ 0 h 1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882" h="115991">
                      <a:moveTo>
                        <a:pt x="92314" y="0"/>
                      </a:moveTo>
                      <a:cubicBezTo>
                        <a:pt x="93513" y="0"/>
                        <a:pt x="95910" y="0"/>
                        <a:pt x="98308" y="0"/>
                      </a:cubicBezTo>
                      <a:cubicBezTo>
                        <a:pt x="110297" y="1199"/>
                        <a:pt x="124683" y="11989"/>
                        <a:pt x="125882" y="33568"/>
                      </a:cubicBezTo>
                      <a:lnTo>
                        <a:pt x="125882" y="40762"/>
                      </a:lnTo>
                      <a:cubicBezTo>
                        <a:pt x="124683" y="61143"/>
                        <a:pt x="110297" y="85121"/>
                        <a:pt x="67137" y="115092"/>
                      </a:cubicBezTo>
                      <a:cubicBezTo>
                        <a:pt x="64739" y="116291"/>
                        <a:pt x="61143" y="116291"/>
                        <a:pt x="58745" y="115092"/>
                      </a:cubicBezTo>
                      <a:cubicBezTo>
                        <a:pt x="16784" y="85121"/>
                        <a:pt x="2398" y="59944"/>
                        <a:pt x="0" y="40762"/>
                      </a:cubicBezTo>
                      <a:lnTo>
                        <a:pt x="0" y="33568"/>
                      </a:lnTo>
                      <a:cubicBezTo>
                        <a:pt x="1199" y="11989"/>
                        <a:pt x="15585" y="1199"/>
                        <a:pt x="27574" y="0"/>
                      </a:cubicBezTo>
                      <a:cubicBezTo>
                        <a:pt x="29972" y="0"/>
                        <a:pt x="31171" y="0"/>
                        <a:pt x="33569" y="0"/>
                      </a:cubicBezTo>
                      <a:cubicBezTo>
                        <a:pt x="47955" y="0"/>
                        <a:pt x="53950" y="5994"/>
                        <a:pt x="62342" y="15585"/>
                      </a:cubicBezTo>
                      <a:cubicBezTo>
                        <a:pt x="70734" y="5994"/>
                        <a:pt x="77927" y="0"/>
                        <a:pt x="92314" y="0"/>
                      </a:cubicBezTo>
                    </a:path>
                  </a:pathLst>
                </a:custGeom>
                <a:noFill/>
                <a:ln w="14160" cap="flat">
                  <a:solidFill>
                    <a:srgbClr val="333333"/>
                  </a:solidFill>
                  <a:prstDash val="solid"/>
                  <a:round/>
                </a:ln>
              </p:spPr>
              <p:txBody>
                <a:bodyPr rtlCol="0" anchor="ctr"/>
                <a:lstStyle/>
                <a:p>
                  <a:endParaRPr lang="nl-NL" dirty="0"/>
                </a:p>
              </p:txBody>
            </p:sp>
            <p:grpSp>
              <p:nvGrpSpPr>
                <p:cNvPr id="69" name="Graphic 1">
                  <a:extLst>
                    <a:ext uri="{FF2B5EF4-FFF2-40B4-BE49-F238E27FC236}">
                      <a16:creationId xmlns:a16="http://schemas.microsoft.com/office/drawing/2014/main" id="{087C003E-8997-4D3A-9610-1DBFAA6D9FAB}"/>
                    </a:ext>
                  </a:extLst>
                </p:cNvPr>
                <p:cNvGrpSpPr/>
                <p:nvPr/>
              </p:nvGrpSpPr>
              <p:grpSpPr>
                <a:xfrm>
                  <a:off x="5633094" y="4195211"/>
                  <a:ext cx="131876" cy="117490"/>
                  <a:chOff x="5633094" y="4195211"/>
                  <a:chExt cx="131876" cy="117490"/>
                </a:xfrm>
                <a:noFill/>
              </p:grpSpPr>
              <p:sp>
                <p:nvSpPr>
                  <p:cNvPr id="70" name="Vrije vorm: vorm 69">
                    <a:extLst>
                      <a:ext uri="{FF2B5EF4-FFF2-40B4-BE49-F238E27FC236}">
                        <a16:creationId xmlns:a16="http://schemas.microsoft.com/office/drawing/2014/main" id="{276CE29A-E4B2-4F7C-931B-A0F39A46040F}"/>
                      </a:ext>
                    </a:extLst>
                  </p:cNvPr>
                  <p:cNvSpPr/>
                  <p:nvPr/>
                </p:nvSpPr>
                <p:spPr>
                  <a:xfrm>
                    <a:off x="5633094" y="4195211"/>
                    <a:ext cx="131876" cy="117490"/>
                  </a:xfrm>
                  <a:custGeom>
                    <a:avLst/>
                    <a:gdLst>
                      <a:gd name="connsiteX0" fmla="*/ 0 w 131876"/>
                      <a:gd name="connsiteY0" fmla="*/ 0 h 117490"/>
                      <a:gd name="connsiteX1" fmla="*/ 131877 w 131876"/>
                      <a:gd name="connsiteY1" fmla="*/ 0 h 117490"/>
                      <a:gd name="connsiteX2" fmla="*/ 58745 w 131876"/>
                      <a:gd name="connsiteY2" fmla="*/ 117490 h 117490"/>
                      <a:gd name="connsiteX3" fmla="*/ 47955 w 131876"/>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1876" h="117490">
                        <a:moveTo>
                          <a:pt x="0" y="0"/>
                        </a:moveTo>
                        <a:lnTo>
                          <a:pt x="131877"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71" name="Vrije vorm: vorm 70">
                    <a:extLst>
                      <a:ext uri="{FF2B5EF4-FFF2-40B4-BE49-F238E27FC236}">
                        <a16:creationId xmlns:a16="http://schemas.microsoft.com/office/drawing/2014/main" id="{5E1FB974-6E33-432F-8C66-85F975965FBD}"/>
                      </a:ext>
                    </a:extLst>
                  </p:cNvPr>
                  <p:cNvSpPr/>
                  <p:nvPr/>
                </p:nvSpPr>
                <p:spPr>
                  <a:xfrm>
                    <a:off x="5681049" y="4195211"/>
                    <a:ext cx="83921" cy="47955"/>
                  </a:xfrm>
                  <a:custGeom>
                    <a:avLst/>
                    <a:gdLst>
                      <a:gd name="connsiteX0" fmla="*/ 0 w 83921"/>
                      <a:gd name="connsiteY0" fmla="*/ 47955 h 47955"/>
                      <a:gd name="connsiteX1" fmla="*/ 83922 w 83921"/>
                      <a:gd name="connsiteY1" fmla="*/ 0 h 47955"/>
                    </a:gdLst>
                    <a:ahLst/>
                    <a:cxnLst>
                      <a:cxn ang="0">
                        <a:pos x="connsiteX0" y="connsiteY0"/>
                      </a:cxn>
                      <a:cxn ang="0">
                        <a:pos x="connsiteX1" y="connsiteY1"/>
                      </a:cxn>
                    </a:cxnLst>
                    <a:rect l="l" t="t" r="r" b="b"/>
                    <a:pathLst>
                      <a:path w="83921" h="47955">
                        <a:moveTo>
                          <a:pt x="0" y="47955"/>
                        </a:moveTo>
                        <a:lnTo>
                          <a:pt x="83922" y="0"/>
                        </a:lnTo>
                      </a:path>
                    </a:pathLst>
                  </a:custGeom>
                  <a:ln w="14160" cap="flat">
                    <a:solidFill>
                      <a:srgbClr val="333333"/>
                    </a:solidFill>
                    <a:prstDash val="solid"/>
                    <a:round/>
                  </a:ln>
                </p:spPr>
                <p:txBody>
                  <a:bodyPr rtlCol="0" anchor="ctr"/>
                  <a:lstStyle/>
                  <a:p>
                    <a:endParaRPr lang="nl-NL" dirty="0"/>
                  </a:p>
                </p:txBody>
              </p:sp>
            </p:grpSp>
          </p:grpSp>
          <p:sp>
            <p:nvSpPr>
              <p:cNvPr id="72" name="Vrije vorm: vorm 71">
                <a:extLst>
                  <a:ext uri="{FF2B5EF4-FFF2-40B4-BE49-F238E27FC236}">
                    <a16:creationId xmlns:a16="http://schemas.microsoft.com/office/drawing/2014/main" id="{99748B3B-CF5D-457D-955D-E47122EC3855}"/>
                  </a:ext>
                </a:extLst>
              </p:cNvPr>
              <p:cNvSpPr/>
              <p:nvPr/>
            </p:nvSpPr>
            <p:spPr>
              <a:xfrm>
                <a:off x="6901509" y="4195211"/>
                <a:ext cx="95910" cy="117490"/>
              </a:xfrm>
              <a:custGeom>
                <a:avLst/>
                <a:gdLst>
                  <a:gd name="connsiteX0" fmla="*/ 95910 w 95910"/>
                  <a:gd name="connsiteY0" fmla="*/ 117490 h 117490"/>
                  <a:gd name="connsiteX1" fmla="*/ 47955 w 95910"/>
                  <a:gd name="connsiteY1" fmla="*/ 75529 h 117490"/>
                  <a:gd name="connsiteX2" fmla="*/ 0 w 95910"/>
                  <a:gd name="connsiteY2" fmla="*/ 117490 h 117490"/>
                  <a:gd name="connsiteX3" fmla="*/ 0 w 95910"/>
                  <a:gd name="connsiteY3" fmla="*/ 58745 h 117490"/>
                  <a:gd name="connsiteX4" fmla="*/ 0 w 95910"/>
                  <a:gd name="connsiteY4" fmla="*/ 0 h 117490"/>
                  <a:gd name="connsiteX5" fmla="*/ 47955 w 95910"/>
                  <a:gd name="connsiteY5" fmla="*/ 0 h 117490"/>
                  <a:gd name="connsiteX6" fmla="*/ 95910 w 95910"/>
                  <a:gd name="connsiteY6" fmla="*/ 0 h 117490"/>
                  <a:gd name="connsiteX7" fmla="*/ 95910 w 95910"/>
                  <a:gd name="connsiteY7" fmla="*/ 58745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910" h="117490">
                    <a:moveTo>
                      <a:pt x="95910" y="117490"/>
                    </a:moveTo>
                    <a:lnTo>
                      <a:pt x="47955" y="75529"/>
                    </a:lnTo>
                    <a:lnTo>
                      <a:pt x="0" y="117490"/>
                    </a:lnTo>
                    <a:lnTo>
                      <a:pt x="0" y="58745"/>
                    </a:lnTo>
                    <a:lnTo>
                      <a:pt x="0" y="0"/>
                    </a:lnTo>
                    <a:lnTo>
                      <a:pt x="47955" y="0"/>
                    </a:lnTo>
                    <a:lnTo>
                      <a:pt x="95910" y="0"/>
                    </a:lnTo>
                    <a:lnTo>
                      <a:pt x="95910" y="58745"/>
                    </a:lnTo>
                    <a:close/>
                  </a:path>
                </a:pathLst>
              </a:custGeom>
              <a:noFill/>
              <a:ln w="14160" cap="flat">
                <a:solidFill>
                  <a:srgbClr val="333333"/>
                </a:solidFill>
                <a:prstDash val="solid"/>
                <a:round/>
              </a:ln>
            </p:spPr>
            <p:txBody>
              <a:bodyPr rtlCol="0" anchor="ctr"/>
              <a:lstStyle/>
              <a:p>
                <a:endParaRPr lang="nl-NL" dirty="0"/>
              </a:p>
            </p:txBody>
          </p:sp>
        </p:grpSp>
        <p:grpSp>
          <p:nvGrpSpPr>
            <p:cNvPr id="73" name="Graphic 1">
              <a:extLst>
                <a:ext uri="{FF2B5EF4-FFF2-40B4-BE49-F238E27FC236}">
                  <a16:creationId xmlns:a16="http://schemas.microsoft.com/office/drawing/2014/main" id="{087C003E-8997-4D3A-9610-1DBFAA6D9FAB}"/>
                </a:ext>
              </a:extLst>
            </p:cNvPr>
            <p:cNvGrpSpPr/>
            <p:nvPr/>
          </p:nvGrpSpPr>
          <p:grpSpPr>
            <a:xfrm>
              <a:off x="6058696" y="4195211"/>
              <a:ext cx="80324" cy="26375"/>
              <a:chOff x="6058696" y="4195211"/>
              <a:chExt cx="80324" cy="26375"/>
            </a:xfrm>
          </p:grpSpPr>
          <p:sp>
            <p:nvSpPr>
              <p:cNvPr id="74" name="Vrije vorm: vorm 73">
                <a:extLst>
                  <a:ext uri="{FF2B5EF4-FFF2-40B4-BE49-F238E27FC236}">
                    <a16:creationId xmlns:a16="http://schemas.microsoft.com/office/drawing/2014/main" id="{02195E91-4BBB-48A0-91D3-CB8AD65D0EDC}"/>
                  </a:ext>
                </a:extLst>
              </p:cNvPr>
              <p:cNvSpPr/>
              <p:nvPr/>
            </p:nvSpPr>
            <p:spPr>
              <a:xfrm>
                <a:off x="611264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999999"/>
              </a:solidFill>
              <a:ln w="11973" cap="flat">
                <a:noFill/>
                <a:prstDash val="solid"/>
                <a:miter/>
              </a:ln>
            </p:spPr>
            <p:txBody>
              <a:bodyPr rtlCol="0" anchor="ctr"/>
              <a:lstStyle/>
              <a:p>
                <a:endParaRPr lang="nl-NL" dirty="0"/>
              </a:p>
            </p:txBody>
          </p:sp>
          <p:sp>
            <p:nvSpPr>
              <p:cNvPr id="75" name="Vrije vorm: vorm 74">
                <a:extLst>
                  <a:ext uri="{FF2B5EF4-FFF2-40B4-BE49-F238E27FC236}">
                    <a16:creationId xmlns:a16="http://schemas.microsoft.com/office/drawing/2014/main" id="{450062F7-B681-48F5-8D49-E487AC06ACAB}"/>
                  </a:ext>
                </a:extLst>
              </p:cNvPr>
              <p:cNvSpPr/>
              <p:nvPr/>
            </p:nvSpPr>
            <p:spPr>
              <a:xfrm>
                <a:off x="605869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5FA8DB"/>
              </a:solidFill>
              <a:ln w="11973" cap="flat">
                <a:noFill/>
                <a:prstDash val="solid"/>
                <a:miter/>
              </a:ln>
            </p:spPr>
            <p:txBody>
              <a:bodyPr rtlCol="0" anchor="ctr"/>
              <a:lstStyle/>
              <a:p>
                <a:endParaRPr lang="nl-NL" dirty="0"/>
              </a:p>
            </p:txBody>
          </p:sp>
        </p:grpSp>
        <p:grpSp>
          <p:nvGrpSpPr>
            <p:cNvPr id="76" name="Graphic 1">
              <a:extLst>
                <a:ext uri="{FF2B5EF4-FFF2-40B4-BE49-F238E27FC236}">
                  <a16:creationId xmlns:a16="http://schemas.microsoft.com/office/drawing/2014/main" id="{087C003E-8997-4D3A-9610-1DBFAA6D9FAB}"/>
                </a:ext>
              </a:extLst>
            </p:cNvPr>
            <p:cNvGrpSpPr/>
            <p:nvPr/>
          </p:nvGrpSpPr>
          <p:grpSpPr>
            <a:xfrm>
              <a:off x="5108560" y="4374068"/>
              <a:ext cx="1629901" cy="453954"/>
              <a:chOff x="5108560" y="4374068"/>
              <a:chExt cx="1629901" cy="453954"/>
            </a:xfrm>
          </p:grpSpPr>
          <p:sp>
            <p:nvSpPr>
              <p:cNvPr id="77" name="Tekstvak 76">
                <a:extLst>
                  <a:ext uri="{FF2B5EF4-FFF2-40B4-BE49-F238E27FC236}">
                    <a16:creationId xmlns:a16="http://schemas.microsoft.com/office/drawing/2014/main" id="{89CBE8F8-E245-4A43-AB7F-32BF998D76B9}"/>
                  </a:ext>
                </a:extLst>
              </p:cNvPr>
              <p:cNvSpPr txBox="1"/>
              <p:nvPr/>
            </p:nvSpPr>
            <p:spPr>
              <a:xfrm>
                <a:off x="5108578" y="4374068"/>
                <a:ext cx="40908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Liked by</a:t>
                </a:r>
                <a:endParaRPr lang="nl-NL" sz="472" spc="0" baseline="0" dirty="0">
                  <a:solidFill>
                    <a:srgbClr val="333333"/>
                  </a:solidFill>
                  <a:latin typeface="Arial"/>
                  <a:cs typeface="Arial"/>
                  <a:sym typeface="Arial"/>
                  <a:rtl val="0"/>
                </a:endParaRPr>
              </a:p>
            </p:txBody>
          </p:sp>
          <p:sp>
            <p:nvSpPr>
              <p:cNvPr id="78" name="Tekstvak 77">
                <a:extLst>
                  <a:ext uri="{FF2B5EF4-FFF2-40B4-BE49-F238E27FC236}">
                    <a16:creationId xmlns:a16="http://schemas.microsoft.com/office/drawing/2014/main" id="{497B2D6D-5DDF-46FC-9747-84B1A50AF999}"/>
                  </a:ext>
                </a:extLst>
              </p:cNvPr>
              <p:cNvSpPr txBox="1"/>
              <p:nvPr/>
            </p:nvSpPr>
            <p:spPr>
              <a:xfrm>
                <a:off x="5320780"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79" name="Tekstvak 78">
                <a:extLst>
                  <a:ext uri="{FF2B5EF4-FFF2-40B4-BE49-F238E27FC236}">
                    <a16:creationId xmlns:a16="http://schemas.microsoft.com/office/drawing/2014/main" id="{900D4B11-4DE9-4DBC-BE9B-07B3C4C61B37}"/>
                  </a:ext>
                </a:extLst>
              </p:cNvPr>
              <p:cNvSpPr txBox="1"/>
              <p:nvPr/>
            </p:nvSpPr>
            <p:spPr>
              <a:xfrm>
                <a:off x="5333968" y="4374068"/>
                <a:ext cx="755335"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yourfriend, yourfriend</a:t>
                </a:r>
                <a:endParaRPr lang="nl-NL" sz="472" spc="0" baseline="0" dirty="0">
                  <a:solidFill>
                    <a:srgbClr val="333333"/>
                  </a:solidFill>
                  <a:latin typeface="Arial"/>
                  <a:cs typeface="Arial"/>
                  <a:sym typeface="Arial"/>
                  <a:rtl val="0"/>
                </a:endParaRPr>
              </a:p>
            </p:txBody>
          </p:sp>
          <p:sp>
            <p:nvSpPr>
              <p:cNvPr id="80" name="Tekstvak 79">
                <a:extLst>
                  <a:ext uri="{FF2B5EF4-FFF2-40B4-BE49-F238E27FC236}">
                    <a16:creationId xmlns:a16="http://schemas.microsoft.com/office/drawing/2014/main" id="{26642D3A-3A2D-40AF-9C10-DFD4B2DFFF23}"/>
                  </a:ext>
                </a:extLst>
              </p:cNvPr>
              <p:cNvSpPr txBox="1"/>
              <p:nvPr/>
            </p:nvSpPr>
            <p:spPr>
              <a:xfrm>
                <a:off x="5891446"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1" name="Tekstvak 80">
                <a:extLst>
                  <a:ext uri="{FF2B5EF4-FFF2-40B4-BE49-F238E27FC236}">
                    <a16:creationId xmlns:a16="http://schemas.microsoft.com/office/drawing/2014/main" id="{766044A2-9FCE-4941-8B60-4FD90A41D081}"/>
                  </a:ext>
                </a:extLst>
              </p:cNvPr>
              <p:cNvSpPr txBox="1"/>
              <p:nvPr/>
            </p:nvSpPr>
            <p:spPr>
              <a:xfrm>
                <a:off x="5904634" y="4374068"/>
                <a:ext cx="28565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and</a:t>
                </a:r>
                <a:endParaRPr lang="nl-NL" sz="472" spc="0" baseline="0" dirty="0">
                  <a:solidFill>
                    <a:srgbClr val="333333"/>
                  </a:solidFill>
                  <a:latin typeface="Arial"/>
                  <a:cs typeface="Arial"/>
                  <a:sym typeface="Arial"/>
                  <a:rtl val="0"/>
                </a:endParaRPr>
              </a:p>
            </p:txBody>
          </p:sp>
          <p:sp>
            <p:nvSpPr>
              <p:cNvPr id="82" name="Tekstvak 81">
                <a:extLst>
                  <a:ext uri="{FF2B5EF4-FFF2-40B4-BE49-F238E27FC236}">
                    <a16:creationId xmlns:a16="http://schemas.microsoft.com/office/drawing/2014/main" id="{6C958F34-AAFE-4018-A9EE-C68BD0BD8ECC}"/>
                  </a:ext>
                </a:extLst>
              </p:cNvPr>
              <p:cNvSpPr txBox="1"/>
              <p:nvPr/>
            </p:nvSpPr>
            <p:spPr>
              <a:xfrm>
                <a:off x="6001743"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3" name="Tekstvak 82">
                <a:extLst>
                  <a:ext uri="{FF2B5EF4-FFF2-40B4-BE49-F238E27FC236}">
                    <a16:creationId xmlns:a16="http://schemas.microsoft.com/office/drawing/2014/main" id="{D00FE31B-430E-405B-B2A2-11AE9CE11959}"/>
                  </a:ext>
                </a:extLst>
              </p:cNvPr>
              <p:cNvSpPr txBox="1"/>
              <p:nvPr/>
            </p:nvSpPr>
            <p:spPr>
              <a:xfrm>
                <a:off x="6014931" y="4374068"/>
                <a:ext cx="436338"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20 others</a:t>
                </a:r>
                <a:endParaRPr lang="nl-NL" sz="472" spc="0" baseline="0" dirty="0">
                  <a:solidFill>
                    <a:srgbClr val="333333"/>
                  </a:solidFill>
                  <a:latin typeface="Arial"/>
                  <a:cs typeface="Arial"/>
                  <a:sym typeface="Arial"/>
                  <a:rtl val="0"/>
                </a:endParaRPr>
              </a:p>
            </p:txBody>
          </p:sp>
          <p:sp>
            <p:nvSpPr>
              <p:cNvPr id="84" name="Tekstvak 83">
                <a:extLst>
                  <a:ext uri="{FF2B5EF4-FFF2-40B4-BE49-F238E27FC236}">
                    <a16:creationId xmlns:a16="http://schemas.microsoft.com/office/drawing/2014/main" id="{5AA8DA17-9614-4486-9FE6-3C066D9B407E}"/>
                  </a:ext>
                </a:extLst>
              </p:cNvPr>
              <p:cNvSpPr txBox="1"/>
              <p:nvPr/>
            </p:nvSpPr>
            <p:spPr>
              <a:xfrm>
                <a:off x="5108578" y="4663040"/>
                <a:ext cx="785793" cy="164982"/>
              </a:xfrm>
              <a:prstGeom prst="rect">
                <a:avLst/>
              </a:prstGeom>
              <a:noFill/>
            </p:spPr>
            <p:txBody>
              <a:bodyPr wrap="none" rtlCol="0">
                <a:spAutoFit/>
              </a:bodyPr>
              <a:lstStyle/>
              <a:p>
                <a:pPr algn="l"/>
                <a:r>
                  <a:rPr lang="nl-NL" sz="472" spc="0" baseline="0">
                    <a:solidFill>
                      <a:srgbClr val="999999"/>
                    </a:solidFill>
                    <a:latin typeface="Arial"/>
                    <a:cs typeface="Arial"/>
                    <a:sym typeface="Arial"/>
                    <a:rtl val="0"/>
                  </a:rPr>
                  <a:t>View All 10 Comments</a:t>
                </a:r>
                <a:endParaRPr lang="nl-NL" sz="472" spc="0" baseline="0" dirty="0">
                  <a:solidFill>
                    <a:srgbClr val="999999"/>
                  </a:solidFill>
                  <a:latin typeface="Arial"/>
                  <a:cs typeface="Arial"/>
                  <a:sym typeface="Arial"/>
                  <a:rtl val="0"/>
                </a:endParaRPr>
              </a:p>
            </p:txBody>
          </p:sp>
          <p:grpSp>
            <p:nvGrpSpPr>
              <p:cNvPr id="85" name="Graphic 1">
                <a:extLst>
                  <a:ext uri="{FF2B5EF4-FFF2-40B4-BE49-F238E27FC236}">
                    <a16:creationId xmlns:a16="http://schemas.microsoft.com/office/drawing/2014/main" id="{087C003E-8997-4D3A-9610-1DBFAA6D9FAB}"/>
                  </a:ext>
                </a:extLst>
              </p:cNvPr>
              <p:cNvGrpSpPr/>
              <p:nvPr/>
            </p:nvGrpSpPr>
            <p:grpSpPr>
              <a:xfrm>
                <a:off x="5108560" y="4462028"/>
                <a:ext cx="1629901" cy="264529"/>
                <a:chOff x="5108560" y="4462028"/>
                <a:chExt cx="1629901" cy="264529"/>
              </a:xfrm>
            </p:grpSpPr>
            <p:sp>
              <p:nvSpPr>
                <p:cNvPr id="86" name="Vrije vorm: vorm 85">
                  <a:extLst>
                    <a:ext uri="{FF2B5EF4-FFF2-40B4-BE49-F238E27FC236}">
                      <a16:creationId xmlns:a16="http://schemas.microsoft.com/office/drawing/2014/main" id="{7F9225EC-0BAE-460C-8AB8-8AD73A19FE22}"/>
                    </a:ext>
                  </a:extLst>
                </p:cNvPr>
                <p:cNvSpPr/>
                <p:nvPr/>
              </p:nvSpPr>
              <p:spPr>
                <a:xfrm>
                  <a:off x="5200299" y="4517710"/>
                  <a:ext cx="1538162" cy="175036"/>
                </a:xfrm>
                <a:custGeom>
                  <a:avLst/>
                  <a:gdLst>
                    <a:gd name="connsiteX0" fmla="*/ 0 w 1538162"/>
                    <a:gd name="connsiteY0" fmla="*/ 0 h 175036"/>
                    <a:gd name="connsiteX1" fmla="*/ 1538162 w 1538162"/>
                    <a:gd name="connsiteY1" fmla="*/ 0 h 175036"/>
                    <a:gd name="connsiteX2" fmla="*/ 1538162 w 1538162"/>
                    <a:gd name="connsiteY2" fmla="*/ 175036 h 175036"/>
                    <a:gd name="connsiteX3" fmla="*/ 0 w 1538162"/>
                    <a:gd name="connsiteY3" fmla="*/ 175036 h 175036"/>
                  </a:gdLst>
                  <a:ahLst/>
                  <a:cxnLst>
                    <a:cxn ang="0">
                      <a:pos x="connsiteX0" y="connsiteY0"/>
                    </a:cxn>
                    <a:cxn ang="0">
                      <a:pos x="connsiteX1" y="connsiteY1"/>
                    </a:cxn>
                    <a:cxn ang="0">
                      <a:pos x="connsiteX2" y="connsiteY2"/>
                    </a:cxn>
                    <a:cxn ang="0">
                      <a:pos x="connsiteX3" y="connsiteY3"/>
                    </a:cxn>
                  </a:cxnLst>
                  <a:rect l="l" t="t" r="r" b="b"/>
                  <a:pathLst>
                    <a:path w="1538162" h="175036">
                      <a:moveTo>
                        <a:pt x="0" y="0"/>
                      </a:moveTo>
                      <a:lnTo>
                        <a:pt x="1538162" y="0"/>
                      </a:lnTo>
                      <a:lnTo>
                        <a:pt x="1538162" y="175036"/>
                      </a:lnTo>
                      <a:lnTo>
                        <a:pt x="0" y="175036"/>
                      </a:lnTo>
                      <a:close/>
                    </a:path>
                  </a:pathLst>
                </a:custGeom>
                <a:noFill/>
                <a:ln w="11973" cap="flat">
                  <a:noFill/>
                  <a:prstDash val="solid"/>
                  <a:miter/>
                </a:ln>
              </p:spPr>
              <p:txBody>
                <a:bodyPr rtlCol="0" anchor="ctr"/>
                <a:lstStyle/>
                <a:p>
                  <a:endParaRPr lang="nl-NL" dirty="0"/>
                </a:p>
              </p:txBody>
            </p:sp>
            <p:sp>
              <p:nvSpPr>
                <p:cNvPr id="87" name="Tekstvak 86">
                  <a:extLst>
                    <a:ext uri="{FF2B5EF4-FFF2-40B4-BE49-F238E27FC236}">
                      <a16:creationId xmlns:a16="http://schemas.microsoft.com/office/drawing/2014/main" id="{8B6D24B8-DCAE-449C-8ABA-D8D6E4DBE737}"/>
                    </a:ext>
                  </a:extLst>
                </p:cNvPr>
                <p:cNvSpPr txBox="1"/>
                <p:nvPr/>
              </p:nvSpPr>
              <p:spPr>
                <a:xfrm>
                  <a:off x="5108560" y="4462028"/>
                  <a:ext cx="83548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a:t>
                  </a:r>
                  <a:endParaRPr lang="nl-NL" sz="566" spc="0" baseline="0" dirty="0">
                    <a:solidFill>
                      <a:srgbClr val="333333"/>
                    </a:solidFill>
                    <a:latin typeface="Arial"/>
                    <a:cs typeface="Arial"/>
                    <a:sym typeface="Arial"/>
                    <a:rtl val="0"/>
                  </a:endParaRPr>
                </a:p>
              </p:txBody>
            </p:sp>
            <p:sp>
              <p:nvSpPr>
                <p:cNvPr id="88" name="Tekstvak 87">
                  <a:extLst>
                    <a:ext uri="{FF2B5EF4-FFF2-40B4-BE49-F238E27FC236}">
                      <a16:creationId xmlns:a16="http://schemas.microsoft.com/office/drawing/2014/main" id="{0DBF92A0-FD0D-4C2A-AF9B-FCC625A7E82E}"/>
                    </a:ext>
                  </a:extLst>
                </p:cNvPr>
                <p:cNvSpPr txBox="1"/>
                <p:nvPr/>
              </p:nvSpPr>
              <p:spPr>
                <a:xfrm>
                  <a:off x="5438252" y="4462028"/>
                  <a:ext cx="20550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 </a:t>
                  </a:r>
                  <a:endParaRPr lang="nl-NL" sz="566" spc="0" baseline="0" dirty="0">
                    <a:solidFill>
                      <a:srgbClr val="333333"/>
                    </a:solidFill>
                    <a:latin typeface="Arial"/>
                    <a:cs typeface="Arial"/>
                    <a:sym typeface="Arial"/>
                    <a:rtl val="0"/>
                  </a:endParaRPr>
                </a:p>
              </p:txBody>
            </p:sp>
            <p:sp>
              <p:nvSpPr>
                <p:cNvPr id="90" name="Tekstvak 89">
                  <a:extLst>
                    <a:ext uri="{FF2B5EF4-FFF2-40B4-BE49-F238E27FC236}">
                      <a16:creationId xmlns:a16="http://schemas.microsoft.com/office/drawing/2014/main" id="{E7F9ADF6-1841-409C-A7BE-91B05F301263}"/>
                    </a:ext>
                  </a:extLst>
                </p:cNvPr>
                <p:cNvSpPr txBox="1"/>
                <p:nvPr/>
              </p:nvSpPr>
              <p:spPr>
                <a:xfrm>
                  <a:off x="5108560" y="4547149"/>
                  <a:ext cx="1172116" cy="179408"/>
                </a:xfrm>
                <a:prstGeom prst="rect">
                  <a:avLst/>
                </a:prstGeom>
                <a:noFill/>
              </p:spPr>
              <p:txBody>
                <a:bodyPr wrap="none" rtlCol="0">
                  <a:spAutoFit/>
                </a:bodyPr>
                <a:lstStyle/>
                <a:p>
                  <a:pPr algn="l"/>
                  <a:r>
                    <a:rPr lang="nl-NL" sz="566" spc="0" baseline="0">
                      <a:solidFill>
                        <a:srgbClr val="5FA8DB"/>
                      </a:solidFill>
                      <a:latin typeface="Arial"/>
                      <a:cs typeface="Arial"/>
                      <a:sym typeface="Arial"/>
                      <a:rtl val="0"/>
                    </a:rPr>
                    <a:t>#ErasmusUniversityRotterdam</a:t>
                  </a:r>
                  <a:endParaRPr lang="nl-NL" sz="566" spc="0" baseline="0" dirty="0">
                    <a:solidFill>
                      <a:srgbClr val="5FA8DB"/>
                    </a:solidFill>
                    <a:latin typeface="Arial"/>
                    <a:cs typeface="Arial"/>
                    <a:sym typeface="Arial"/>
                    <a:rtl val="0"/>
                  </a:endParaRPr>
                </a:p>
              </p:txBody>
            </p:sp>
          </p:grpSp>
        </p:grpSp>
        <p:grpSp>
          <p:nvGrpSpPr>
            <p:cNvPr id="91" name="Graphic 1">
              <a:extLst>
                <a:ext uri="{FF2B5EF4-FFF2-40B4-BE49-F238E27FC236}">
                  <a16:creationId xmlns:a16="http://schemas.microsoft.com/office/drawing/2014/main" id="{087C003E-8997-4D3A-9610-1DBFAA6D9FAB}"/>
                </a:ext>
              </a:extLst>
            </p:cNvPr>
            <p:cNvGrpSpPr/>
            <p:nvPr/>
          </p:nvGrpSpPr>
          <p:grpSpPr>
            <a:xfrm>
              <a:off x="5200299" y="1748298"/>
              <a:ext cx="1012184" cy="183109"/>
              <a:chOff x="5200299" y="1748298"/>
              <a:chExt cx="1012184" cy="183109"/>
            </a:xfrm>
          </p:grpSpPr>
          <p:sp>
            <p:nvSpPr>
              <p:cNvPr id="92" name="Vrije vorm: vorm 91">
                <a:extLst>
                  <a:ext uri="{FF2B5EF4-FFF2-40B4-BE49-F238E27FC236}">
                    <a16:creationId xmlns:a16="http://schemas.microsoft.com/office/drawing/2014/main" id="{D8752EA0-8260-43DC-8747-0B1747E2F8D0}"/>
                  </a:ext>
                </a:extLst>
              </p:cNvPr>
              <p:cNvSpPr/>
              <p:nvPr/>
            </p:nvSpPr>
            <p:spPr>
              <a:xfrm>
                <a:off x="5200299" y="1748298"/>
                <a:ext cx="175036" cy="175036"/>
              </a:xfrm>
              <a:custGeom>
                <a:avLst/>
                <a:gdLst>
                  <a:gd name="connsiteX0" fmla="*/ 175036 w 175036"/>
                  <a:gd name="connsiteY0" fmla="*/ 87518 h 175036"/>
                  <a:gd name="connsiteX1" fmla="*/ 87518 w 175036"/>
                  <a:gd name="connsiteY1" fmla="*/ 175036 h 175036"/>
                  <a:gd name="connsiteX2" fmla="*/ 0 w 175036"/>
                  <a:gd name="connsiteY2" fmla="*/ 87518 h 175036"/>
                  <a:gd name="connsiteX3" fmla="*/ 87518 w 175036"/>
                  <a:gd name="connsiteY3" fmla="*/ 0 h 175036"/>
                  <a:gd name="connsiteX4" fmla="*/ 175036 w 175036"/>
                  <a:gd name="connsiteY4" fmla="*/ 87518 h 175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36" h="175036">
                    <a:moveTo>
                      <a:pt x="175036" y="87518"/>
                    </a:moveTo>
                    <a:cubicBezTo>
                      <a:pt x="175036" y="135853"/>
                      <a:pt x="135853" y="175036"/>
                      <a:pt x="87518" y="175036"/>
                    </a:cubicBezTo>
                    <a:cubicBezTo>
                      <a:pt x="39183" y="175036"/>
                      <a:pt x="0" y="135853"/>
                      <a:pt x="0" y="87518"/>
                    </a:cubicBezTo>
                    <a:cubicBezTo>
                      <a:pt x="0" y="39183"/>
                      <a:pt x="39183" y="0"/>
                      <a:pt x="87518" y="0"/>
                    </a:cubicBezTo>
                    <a:cubicBezTo>
                      <a:pt x="135853" y="0"/>
                      <a:pt x="175036" y="39183"/>
                      <a:pt x="175036" y="87518"/>
                    </a:cubicBezTo>
                    <a:close/>
                  </a:path>
                </a:pathLst>
              </a:custGeom>
              <a:solidFill>
                <a:srgbClr val="9D9D9D"/>
              </a:solidFill>
              <a:ln w="11973" cap="flat">
                <a:noFill/>
                <a:prstDash val="solid"/>
                <a:miter/>
              </a:ln>
            </p:spPr>
            <p:txBody>
              <a:bodyPr rtlCol="0" anchor="ctr"/>
              <a:lstStyle/>
              <a:p>
                <a:endParaRPr lang="nl-NL" dirty="0"/>
              </a:p>
            </p:txBody>
          </p:sp>
          <p:sp>
            <p:nvSpPr>
              <p:cNvPr id="93" name="Tekstvak 92">
                <a:extLst>
                  <a:ext uri="{FF2B5EF4-FFF2-40B4-BE49-F238E27FC236}">
                    <a16:creationId xmlns:a16="http://schemas.microsoft.com/office/drawing/2014/main" id="{A1BDA24B-ACE8-4641-AEE5-41147AF21AD8}"/>
                  </a:ext>
                </a:extLst>
              </p:cNvPr>
              <p:cNvSpPr txBox="1"/>
              <p:nvPr/>
            </p:nvSpPr>
            <p:spPr>
              <a:xfrm>
                <a:off x="5356158" y="1751999"/>
                <a:ext cx="85632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 </a:t>
                </a:r>
                <a:endParaRPr lang="nl-NL" sz="566" spc="0" baseline="0" dirty="0">
                  <a:solidFill>
                    <a:srgbClr val="333333"/>
                  </a:solidFill>
                  <a:latin typeface="Arial"/>
                  <a:cs typeface="Arial"/>
                  <a:sym typeface="Arial"/>
                  <a:rtl val="0"/>
                </a:endParaRPr>
              </a:p>
            </p:txBody>
          </p:sp>
        </p:grpSp>
        <p:grpSp>
          <p:nvGrpSpPr>
            <p:cNvPr id="94" name="Graphic 1">
              <a:extLst>
                <a:ext uri="{FF2B5EF4-FFF2-40B4-BE49-F238E27FC236}">
                  <a16:creationId xmlns:a16="http://schemas.microsoft.com/office/drawing/2014/main" id="{087C003E-8997-4D3A-9610-1DBFAA6D9FAB}"/>
                </a:ext>
              </a:extLst>
            </p:cNvPr>
            <p:cNvGrpSpPr/>
            <p:nvPr/>
          </p:nvGrpSpPr>
          <p:grpSpPr>
            <a:xfrm>
              <a:off x="6978237" y="1792657"/>
              <a:ext cx="19182" cy="86319"/>
              <a:chOff x="6978237" y="1792657"/>
              <a:chExt cx="19182" cy="86319"/>
            </a:xfrm>
            <a:solidFill>
              <a:srgbClr val="9D9D9D"/>
            </a:solidFill>
          </p:grpSpPr>
          <p:sp>
            <p:nvSpPr>
              <p:cNvPr id="95" name="Vrije vorm: vorm 94">
                <a:extLst>
                  <a:ext uri="{FF2B5EF4-FFF2-40B4-BE49-F238E27FC236}">
                    <a16:creationId xmlns:a16="http://schemas.microsoft.com/office/drawing/2014/main" id="{89B05110-F17F-4E24-AA2C-3A4A2606F3E2}"/>
                  </a:ext>
                </a:extLst>
              </p:cNvPr>
              <p:cNvSpPr/>
              <p:nvPr/>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6" name="Vrije vorm: vorm 95">
                <a:extLst>
                  <a:ext uri="{FF2B5EF4-FFF2-40B4-BE49-F238E27FC236}">
                    <a16:creationId xmlns:a16="http://schemas.microsoft.com/office/drawing/2014/main" id="{A2E682AF-91CC-4379-B7A0-DC40F27D01D5}"/>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7" name="Vrije vorm: vorm 96">
                <a:extLst>
                  <a:ext uri="{FF2B5EF4-FFF2-40B4-BE49-F238E27FC236}">
                    <a16:creationId xmlns:a16="http://schemas.microsoft.com/office/drawing/2014/main" id="{0CBF42B7-056F-4860-86F4-D04BE3984B19}"/>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98" name="Graphic 1">
              <a:extLst>
                <a:ext uri="{FF2B5EF4-FFF2-40B4-BE49-F238E27FC236}">
                  <a16:creationId xmlns:a16="http://schemas.microsoft.com/office/drawing/2014/main" id="{087C003E-8997-4D3A-9610-1DBFAA6D9FAB}"/>
                </a:ext>
              </a:extLst>
            </p:cNvPr>
            <p:cNvGrpSpPr/>
            <p:nvPr/>
          </p:nvGrpSpPr>
          <p:grpSpPr>
            <a:xfrm>
              <a:off x="5108566" y="4823448"/>
              <a:ext cx="776502" cy="139395"/>
              <a:chOff x="5108566" y="4823448"/>
              <a:chExt cx="776502" cy="139395"/>
            </a:xfrm>
          </p:grpSpPr>
          <p:sp>
            <p:nvSpPr>
              <p:cNvPr id="99" name="Tekstvak 98">
                <a:extLst>
                  <a:ext uri="{FF2B5EF4-FFF2-40B4-BE49-F238E27FC236}">
                    <a16:creationId xmlns:a16="http://schemas.microsoft.com/office/drawing/2014/main" id="{22B777CB-8F57-4B99-999B-2D1A0C4AB803}"/>
                  </a:ext>
                </a:extLst>
              </p:cNvPr>
              <p:cNvSpPr txBox="1"/>
              <p:nvPr/>
            </p:nvSpPr>
            <p:spPr>
              <a:xfrm>
                <a:off x="5108566" y="4823448"/>
                <a:ext cx="412292" cy="135871"/>
              </a:xfrm>
              <a:prstGeom prst="rect">
                <a:avLst/>
              </a:prstGeom>
              <a:noFill/>
            </p:spPr>
            <p:txBody>
              <a:bodyPr wrap="none" rtlCol="0">
                <a:spAutoFit/>
              </a:bodyPr>
              <a:lstStyle/>
              <a:p>
                <a:pPr algn="l"/>
                <a:r>
                  <a:rPr lang="nl-NL" sz="283" spc="0" baseline="0">
                    <a:solidFill>
                      <a:srgbClr val="999999"/>
                    </a:solidFill>
                    <a:latin typeface="Arial"/>
                    <a:cs typeface="Arial"/>
                    <a:sym typeface="Arial"/>
                    <a:rtl val="0"/>
                  </a:rPr>
                  <a:t>2 HOUR AGO</a:t>
                </a:r>
                <a:endParaRPr lang="nl-NL" sz="283" spc="0" baseline="0" dirty="0">
                  <a:solidFill>
                    <a:srgbClr val="999999"/>
                  </a:solidFill>
                  <a:latin typeface="Arial"/>
                  <a:cs typeface="Arial"/>
                  <a:sym typeface="Arial"/>
                  <a:rtl val="0"/>
                </a:endParaRPr>
              </a:p>
            </p:txBody>
          </p:sp>
          <p:sp>
            <p:nvSpPr>
              <p:cNvPr id="100" name="Tekstvak 99">
                <a:extLst>
                  <a:ext uri="{FF2B5EF4-FFF2-40B4-BE49-F238E27FC236}">
                    <a16:creationId xmlns:a16="http://schemas.microsoft.com/office/drawing/2014/main" id="{0C23E73B-6579-40BB-A779-64AE01781004}"/>
                  </a:ext>
                </a:extLst>
              </p:cNvPr>
              <p:cNvSpPr txBox="1"/>
              <p:nvPr/>
            </p:nvSpPr>
            <p:spPr>
              <a:xfrm>
                <a:off x="5366502" y="4823448"/>
                <a:ext cx="518566" cy="139395"/>
              </a:xfrm>
              <a:prstGeom prst="rect">
                <a:avLst/>
              </a:prstGeom>
              <a:noFill/>
            </p:spPr>
            <p:txBody>
              <a:bodyPr wrap="none" rtlCol="0">
                <a:spAutoFit/>
              </a:bodyPr>
              <a:lstStyle/>
              <a:p>
                <a:pPr algn="l"/>
                <a:r>
                  <a:rPr lang="nl-NL" sz="283" spc="0" baseline="0">
                    <a:solidFill>
                      <a:srgbClr val="333333"/>
                    </a:solidFill>
                    <a:latin typeface="Arial"/>
                    <a:cs typeface="Arial"/>
                    <a:sym typeface="Arial"/>
                    <a:rtl val="0"/>
                  </a:rPr>
                  <a:t>SEE TRANSLATION</a:t>
                </a:r>
                <a:endParaRPr lang="nl-NL" sz="283" spc="0" baseline="0" dirty="0">
                  <a:solidFill>
                    <a:srgbClr val="333333"/>
                  </a:solidFill>
                  <a:latin typeface="Arial"/>
                  <a:cs typeface="Arial"/>
                  <a:sym typeface="Arial"/>
                  <a:rtl val="0"/>
                </a:endParaRPr>
              </a:p>
            </p:txBody>
          </p:sp>
          <p:sp>
            <p:nvSpPr>
              <p:cNvPr id="101" name="Vrije vorm: vorm 100">
                <a:extLst>
                  <a:ext uri="{FF2B5EF4-FFF2-40B4-BE49-F238E27FC236}">
                    <a16:creationId xmlns:a16="http://schemas.microsoft.com/office/drawing/2014/main" id="{6D217A39-114F-47C1-B8A3-11A2EB66531A}"/>
                  </a:ext>
                </a:extLst>
              </p:cNvPr>
              <p:cNvSpPr/>
              <p:nvPr/>
            </p:nvSpPr>
            <p:spPr>
              <a:xfrm>
                <a:off x="5438876" y="4889362"/>
                <a:ext cx="4795" cy="4795"/>
              </a:xfrm>
              <a:custGeom>
                <a:avLst/>
                <a:gdLst>
                  <a:gd name="connsiteX0" fmla="*/ 4796 w 4795"/>
                  <a:gd name="connsiteY0" fmla="*/ 2398 h 4795"/>
                  <a:gd name="connsiteX1" fmla="*/ 2398 w 4795"/>
                  <a:gd name="connsiteY1" fmla="*/ 4796 h 4795"/>
                  <a:gd name="connsiteX2" fmla="*/ 0 w 4795"/>
                  <a:gd name="connsiteY2" fmla="*/ 2398 h 4795"/>
                  <a:gd name="connsiteX3" fmla="*/ 2398 w 4795"/>
                  <a:gd name="connsiteY3" fmla="*/ 0 h 4795"/>
                  <a:gd name="connsiteX4" fmla="*/ 4796 w 4795"/>
                  <a:gd name="connsiteY4" fmla="*/ 2398 h 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 h="4795">
                    <a:moveTo>
                      <a:pt x="4796" y="2398"/>
                    </a:moveTo>
                    <a:cubicBezTo>
                      <a:pt x="4796" y="3722"/>
                      <a:pt x="3722" y="4796"/>
                      <a:pt x="2398" y="4796"/>
                    </a:cubicBezTo>
                    <a:cubicBezTo>
                      <a:pt x="1073" y="4796"/>
                      <a:pt x="0" y="3722"/>
                      <a:pt x="0" y="2398"/>
                    </a:cubicBezTo>
                    <a:cubicBezTo>
                      <a:pt x="0" y="1074"/>
                      <a:pt x="1073" y="0"/>
                      <a:pt x="2398" y="0"/>
                    </a:cubicBezTo>
                    <a:cubicBezTo>
                      <a:pt x="3722" y="0"/>
                      <a:pt x="4796" y="1073"/>
                      <a:pt x="4796" y="2398"/>
                    </a:cubicBezTo>
                    <a:close/>
                  </a:path>
                </a:pathLst>
              </a:custGeom>
              <a:solidFill>
                <a:srgbClr val="999999"/>
              </a:solidFill>
              <a:ln w="11973" cap="flat">
                <a:noFill/>
                <a:prstDash val="solid"/>
                <a:miter/>
              </a:ln>
            </p:spPr>
            <p:txBody>
              <a:bodyPr rtlCol="0" anchor="ctr"/>
              <a:lstStyle/>
              <a:p>
                <a:endParaRPr lang="nl-NL" dirty="0"/>
              </a:p>
            </p:txBody>
          </p:sp>
        </p:grpSp>
        <p:sp>
          <p:nvSpPr>
            <p:cNvPr id="103" name="Tekstvak 102">
              <a:extLst>
                <a:ext uri="{FF2B5EF4-FFF2-40B4-BE49-F238E27FC236}">
                  <a16:creationId xmlns:a16="http://schemas.microsoft.com/office/drawing/2014/main" id="{160514CC-7F9C-4395-A53C-43034C90F069}"/>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105" name="Vrije vorm: vorm 104">
              <a:extLst>
                <a:ext uri="{FF2B5EF4-FFF2-40B4-BE49-F238E27FC236}">
                  <a16:creationId xmlns:a16="http://schemas.microsoft.com/office/drawing/2014/main" id="{7876E493-D0F0-45E4-87EB-79936B6F6D57}"/>
                </a:ext>
              </a:extLst>
            </p:cNvPr>
            <p:cNvSpPr/>
            <p:nvPr/>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106" name="Vrije vorm: vorm 105">
              <a:extLst>
                <a:ext uri="{FF2B5EF4-FFF2-40B4-BE49-F238E27FC236}">
                  <a16:creationId xmlns:a16="http://schemas.microsoft.com/office/drawing/2014/main" id="{0705A0C5-226A-49DC-AB73-B26B161599D7}"/>
                </a:ext>
              </a:extLst>
            </p:cNvPr>
            <p:cNvSpPr/>
            <p:nvPr/>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107" name="Vrije vorm: vorm 106">
              <a:extLst>
                <a:ext uri="{FF2B5EF4-FFF2-40B4-BE49-F238E27FC236}">
                  <a16:creationId xmlns:a16="http://schemas.microsoft.com/office/drawing/2014/main" id="{52257F6E-E905-4FFE-BDFB-84F756E63B23}"/>
                </a:ext>
              </a:extLst>
            </p:cNvPr>
            <p:cNvSpPr/>
            <p:nvPr/>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108" name="Vrije vorm: vorm 107">
              <a:extLst>
                <a:ext uri="{FF2B5EF4-FFF2-40B4-BE49-F238E27FC236}">
                  <a16:creationId xmlns:a16="http://schemas.microsoft.com/office/drawing/2014/main" id="{154DDDA6-C0BA-40C8-B482-23B2D07B6773}"/>
                </a:ext>
              </a:extLst>
            </p:cNvPr>
            <p:cNvSpPr/>
            <p:nvPr/>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110" name="Vrije vorm: vorm 109">
              <a:extLst>
                <a:ext uri="{FF2B5EF4-FFF2-40B4-BE49-F238E27FC236}">
                  <a16:creationId xmlns:a16="http://schemas.microsoft.com/office/drawing/2014/main" id="{92FAFB18-D478-4338-8FB8-7D1CA502352A}"/>
                </a:ext>
              </a:extLst>
            </p:cNvPr>
            <p:cNvSpPr/>
            <p:nvPr/>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111" name="Vrije vorm: vorm 110">
              <a:extLst>
                <a:ext uri="{FF2B5EF4-FFF2-40B4-BE49-F238E27FC236}">
                  <a16:creationId xmlns:a16="http://schemas.microsoft.com/office/drawing/2014/main" id="{B025B9A1-36E5-43D1-AA55-B2361845DCE7}"/>
                </a:ext>
              </a:extLst>
            </p:cNvPr>
            <p:cNvSpPr/>
            <p:nvPr/>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112" name="Vrije vorm: vorm 111">
              <a:extLst>
                <a:ext uri="{FF2B5EF4-FFF2-40B4-BE49-F238E27FC236}">
                  <a16:creationId xmlns:a16="http://schemas.microsoft.com/office/drawing/2014/main" id="{D645B6C2-865F-4A41-A4DC-68DC2974259C}"/>
                </a:ext>
              </a:extLst>
            </p:cNvPr>
            <p:cNvSpPr/>
            <p:nvPr/>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114" name="Vrije vorm: vorm 113">
              <a:extLst>
                <a:ext uri="{FF2B5EF4-FFF2-40B4-BE49-F238E27FC236}">
                  <a16:creationId xmlns:a16="http://schemas.microsoft.com/office/drawing/2014/main" id="{513C0804-CD2E-45BF-8B0C-2E9B509104B2}"/>
                </a:ext>
              </a:extLst>
            </p:cNvPr>
            <p:cNvSpPr/>
            <p:nvPr/>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115" name="Vrije vorm: vorm 114">
              <a:extLst>
                <a:ext uri="{FF2B5EF4-FFF2-40B4-BE49-F238E27FC236}">
                  <a16:creationId xmlns:a16="http://schemas.microsoft.com/office/drawing/2014/main" id="{EA9A4FE5-7E95-4803-B52A-202CEB17F891}"/>
                </a:ext>
              </a:extLst>
            </p:cNvPr>
            <p:cNvSpPr/>
            <p:nvPr/>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a:t> </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159743BB-70E4-4A4C-843D-C037576219E5}"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16" name="Tijdelijke aanduiding voor afbeelding 370">
            <a:extLst>
              <a:ext uri="{FF2B5EF4-FFF2-40B4-BE49-F238E27FC236}">
                <a16:creationId xmlns:a16="http://schemas.microsoft.com/office/drawing/2014/main" id="{CC203CEB-3141-4CAD-B5A2-E1B7BA1D18EE}"/>
              </a:ext>
            </a:extLst>
          </p:cNvPr>
          <p:cNvSpPr>
            <a:spLocks noGrp="1"/>
          </p:cNvSpPr>
          <p:nvPr>
            <p:ph type="pic" sz="quarter" idx="18" hasCustomPrompt="1"/>
          </p:nvPr>
        </p:nvSpPr>
        <p:spPr>
          <a:xfrm>
            <a:off x="5200074" y="1745960"/>
            <a:ext cx="177692" cy="177374"/>
          </a:xfrm>
          <a:prstGeom prst="ellipse">
            <a:avLst/>
          </a:prstGeom>
          <a:solidFill>
            <a:schemeClr val="bg1">
              <a:lumMod val="85000"/>
            </a:schemeClr>
          </a:solidFill>
        </p:spPr>
        <p:txBody>
          <a:bodyPr/>
          <a:lstStyle>
            <a:lvl1pPr marL="0" indent="0">
              <a:buNone/>
              <a:defRPr/>
            </a:lvl1pPr>
          </a:lstStyle>
          <a:p>
            <a:r>
              <a:rPr lang="nl-NL"/>
              <a:t> </a:t>
            </a:r>
            <a:endParaRPr lang="nl-NL" dirty="0"/>
          </a:p>
        </p:txBody>
      </p:sp>
      <p:sp>
        <p:nvSpPr>
          <p:cNvPr id="117" name="Tijdelijke aanduiding voor afbeelding 376">
            <a:extLst>
              <a:ext uri="{FF2B5EF4-FFF2-40B4-BE49-F238E27FC236}">
                <a16:creationId xmlns:a16="http://schemas.microsoft.com/office/drawing/2014/main" id="{B126D39F-AD32-4351-8F85-959BD598E52A}"/>
              </a:ext>
            </a:extLst>
          </p:cNvPr>
          <p:cNvSpPr>
            <a:spLocks noGrp="1"/>
          </p:cNvSpPr>
          <p:nvPr>
            <p:ph type="pic" sz="quarter" idx="22" hasCustomPrompt="1"/>
          </p:nvPr>
        </p:nvSpPr>
        <p:spPr>
          <a:xfrm>
            <a:off x="5053873" y="1991914"/>
            <a:ext cx="2101798" cy="2098994"/>
          </a:xfrm>
          <a:solidFill>
            <a:schemeClr val="bg1">
              <a:lumMod val="85000"/>
            </a:schemeClr>
          </a:solidFill>
        </p:spPr>
        <p:txBody>
          <a:bodyPr/>
          <a:lstStyle>
            <a:lvl1pPr marL="0" indent="0">
              <a:buNone/>
              <a:defRPr/>
            </a:lvl1pPr>
          </a:lstStyle>
          <a:p>
            <a:r>
              <a:rPr lang="nl-NL"/>
              <a:t> </a:t>
            </a:r>
            <a:endParaRPr lang="nl-NL" dirty="0"/>
          </a:p>
        </p:txBody>
      </p:sp>
    </p:spTree>
    <p:extLst>
      <p:ext uri="{BB962C8B-B14F-4D97-AF65-F5344CB8AC3E}">
        <p14:creationId xmlns:p14="http://schemas.microsoft.com/office/powerpoint/2010/main" val="26452337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Introductie Team [4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team [4x]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1D10CF52-C558-4416-8AF1-DAC24B0DADE4}"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3" name="Tijdelijke aanduiding voor tekst 15">
            <a:extLst>
              <a:ext uri="{FF2B5EF4-FFF2-40B4-BE49-F238E27FC236}">
                <a16:creationId xmlns:a16="http://schemas.microsoft.com/office/drawing/2014/main" id="{EEED7274-6252-47CE-A5B5-D914A6BE6110}"/>
              </a:ext>
            </a:extLst>
          </p:cNvPr>
          <p:cNvSpPr>
            <a:spLocks noGrp="1"/>
          </p:cNvSpPr>
          <p:nvPr>
            <p:ph type="body" sz="quarter" idx="18" hasCustomPrompt="1"/>
          </p:nvPr>
        </p:nvSpPr>
        <p:spPr>
          <a:xfrm>
            <a:off x="534880"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1" name="afbeelding">
            <a:extLst>
              <a:ext uri="{FF2B5EF4-FFF2-40B4-BE49-F238E27FC236}">
                <a16:creationId xmlns:a16="http://schemas.microsoft.com/office/drawing/2014/main" id="{45E18A08-F819-46A7-8431-9FA68293A55B}"/>
              </a:ext>
            </a:extLst>
          </p:cNvPr>
          <p:cNvSpPr>
            <a:spLocks noGrp="1"/>
          </p:cNvSpPr>
          <p:nvPr>
            <p:ph type="pic" sz="quarter" idx="14" hasCustomPrompt="1"/>
          </p:nvPr>
        </p:nvSpPr>
        <p:spPr>
          <a:xfrm>
            <a:off x="738300"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2" name="tekst">
            <a:extLst>
              <a:ext uri="{FF2B5EF4-FFF2-40B4-BE49-F238E27FC236}">
                <a16:creationId xmlns:a16="http://schemas.microsoft.com/office/drawing/2014/main" id="{DCEBED52-CA0A-47FC-BA0C-540072A3CF32}"/>
              </a:ext>
            </a:extLst>
          </p:cNvPr>
          <p:cNvSpPr>
            <a:spLocks noGrp="1"/>
          </p:cNvSpPr>
          <p:nvPr>
            <p:ph type="body" sz="quarter" idx="13" hasCustomPrompt="1"/>
          </p:nvPr>
        </p:nvSpPr>
        <p:spPr>
          <a:xfrm>
            <a:off x="738300"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3" name="tekst">
            <a:extLst>
              <a:ext uri="{FF2B5EF4-FFF2-40B4-BE49-F238E27FC236}">
                <a16:creationId xmlns:a16="http://schemas.microsoft.com/office/drawing/2014/main" id="{F5A530A6-3693-40FE-91B3-8C40AF72BB58}"/>
              </a:ext>
            </a:extLst>
          </p:cNvPr>
          <p:cNvSpPr>
            <a:spLocks noGrp="1"/>
          </p:cNvSpPr>
          <p:nvPr>
            <p:ph type="body" sz="quarter" idx="19" hasCustomPrompt="1"/>
          </p:nvPr>
        </p:nvSpPr>
        <p:spPr>
          <a:xfrm>
            <a:off x="738300"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4" name="Tijdelijke aanduiding voor tekst 15">
            <a:extLst>
              <a:ext uri="{FF2B5EF4-FFF2-40B4-BE49-F238E27FC236}">
                <a16:creationId xmlns:a16="http://schemas.microsoft.com/office/drawing/2014/main" id="{9C409648-6F29-4D99-A130-1CDB96BC5861}"/>
              </a:ext>
            </a:extLst>
          </p:cNvPr>
          <p:cNvSpPr>
            <a:spLocks noGrp="1"/>
          </p:cNvSpPr>
          <p:nvPr>
            <p:ph type="body" sz="quarter" idx="20" hasCustomPrompt="1"/>
          </p:nvPr>
        </p:nvSpPr>
        <p:spPr>
          <a:xfrm>
            <a:off x="3364358"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5" name="afbeelding">
            <a:extLst>
              <a:ext uri="{FF2B5EF4-FFF2-40B4-BE49-F238E27FC236}">
                <a16:creationId xmlns:a16="http://schemas.microsoft.com/office/drawing/2014/main" id="{89563284-7864-4B55-9FBC-C14EF0497482}"/>
              </a:ext>
            </a:extLst>
          </p:cNvPr>
          <p:cNvSpPr>
            <a:spLocks noGrp="1"/>
          </p:cNvSpPr>
          <p:nvPr>
            <p:ph type="pic" sz="quarter" idx="21" hasCustomPrompt="1"/>
          </p:nvPr>
        </p:nvSpPr>
        <p:spPr>
          <a:xfrm>
            <a:off x="3567778"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6" name="tekst">
            <a:extLst>
              <a:ext uri="{FF2B5EF4-FFF2-40B4-BE49-F238E27FC236}">
                <a16:creationId xmlns:a16="http://schemas.microsoft.com/office/drawing/2014/main" id="{669C15D7-E1F7-4886-AFD4-71007FB9C759}"/>
              </a:ext>
            </a:extLst>
          </p:cNvPr>
          <p:cNvSpPr>
            <a:spLocks noGrp="1"/>
          </p:cNvSpPr>
          <p:nvPr>
            <p:ph type="body" sz="quarter" idx="22" hasCustomPrompt="1"/>
          </p:nvPr>
        </p:nvSpPr>
        <p:spPr>
          <a:xfrm>
            <a:off x="3567778"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7" name="tekst">
            <a:extLst>
              <a:ext uri="{FF2B5EF4-FFF2-40B4-BE49-F238E27FC236}">
                <a16:creationId xmlns:a16="http://schemas.microsoft.com/office/drawing/2014/main" id="{65AD85E4-5168-4AE3-8F49-CD69E751986F}"/>
              </a:ext>
            </a:extLst>
          </p:cNvPr>
          <p:cNvSpPr>
            <a:spLocks noGrp="1"/>
          </p:cNvSpPr>
          <p:nvPr>
            <p:ph type="body" sz="quarter" idx="23" hasCustomPrompt="1"/>
          </p:nvPr>
        </p:nvSpPr>
        <p:spPr>
          <a:xfrm>
            <a:off x="3567778"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8" name="Tijdelijke aanduiding voor tekst 15">
            <a:extLst>
              <a:ext uri="{FF2B5EF4-FFF2-40B4-BE49-F238E27FC236}">
                <a16:creationId xmlns:a16="http://schemas.microsoft.com/office/drawing/2014/main" id="{1E9214B0-6068-4085-B017-C17272478984}"/>
              </a:ext>
            </a:extLst>
          </p:cNvPr>
          <p:cNvSpPr>
            <a:spLocks noGrp="1"/>
          </p:cNvSpPr>
          <p:nvPr>
            <p:ph type="body" sz="quarter" idx="24" hasCustomPrompt="1"/>
          </p:nvPr>
        </p:nvSpPr>
        <p:spPr>
          <a:xfrm>
            <a:off x="6193836"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9" name="afbeelding">
            <a:extLst>
              <a:ext uri="{FF2B5EF4-FFF2-40B4-BE49-F238E27FC236}">
                <a16:creationId xmlns:a16="http://schemas.microsoft.com/office/drawing/2014/main" id="{CF6C9DD1-64F3-46DC-9A51-9F4F26BE0085}"/>
              </a:ext>
            </a:extLst>
          </p:cNvPr>
          <p:cNvSpPr>
            <a:spLocks noGrp="1"/>
          </p:cNvSpPr>
          <p:nvPr>
            <p:ph type="pic" sz="quarter" idx="25" hasCustomPrompt="1"/>
          </p:nvPr>
        </p:nvSpPr>
        <p:spPr>
          <a:xfrm>
            <a:off x="6397256"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0" name="tekst">
            <a:extLst>
              <a:ext uri="{FF2B5EF4-FFF2-40B4-BE49-F238E27FC236}">
                <a16:creationId xmlns:a16="http://schemas.microsoft.com/office/drawing/2014/main" id="{9B6D6610-D149-4E3F-B6F8-E0FA4A9BCA84}"/>
              </a:ext>
            </a:extLst>
          </p:cNvPr>
          <p:cNvSpPr>
            <a:spLocks noGrp="1"/>
          </p:cNvSpPr>
          <p:nvPr>
            <p:ph type="body" sz="quarter" idx="26" hasCustomPrompt="1"/>
          </p:nvPr>
        </p:nvSpPr>
        <p:spPr>
          <a:xfrm>
            <a:off x="6397256"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1" name="tekst">
            <a:extLst>
              <a:ext uri="{FF2B5EF4-FFF2-40B4-BE49-F238E27FC236}">
                <a16:creationId xmlns:a16="http://schemas.microsoft.com/office/drawing/2014/main" id="{88E14D14-CF98-4F77-B5BC-43A3E5E9E997}"/>
              </a:ext>
            </a:extLst>
          </p:cNvPr>
          <p:cNvSpPr>
            <a:spLocks noGrp="1"/>
          </p:cNvSpPr>
          <p:nvPr>
            <p:ph type="body" sz="quarter" idx="27" hasCustomPrompt="1"/>
          </p:nvPr>
        </p:nvSpPr>
        <p:spPr>
          <a:xfrm>
            <a:off x="6397256"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2" name="Tijdelijke aanduiding voor tekst 15">
            <a:extLst>
              <a:ext uri="{FF2B5EF4-FFF2-40B4-BE49-F238E27FC236}">
                <a16:creationId xmlns:a16="http://schemas.microsoft.com/office/drawing/2014/main" id="{CA7D654C-3C7D-4279-BB94-E834C965A896}"/>
              </a:ext>
            </a:extLst>
          </p:cNvPr>
          <p:cNvSpPr>
            <a:spLocks noGrp="1"/>
          </p:cNvSpPr>
          <p:nvPr>
            <p:ph type="body" sz="quarter" idx="28" hasCustomPrompt="1"/>
          </p:nvPr>
        </p:nvSpPr>
        <p:spPr>
          <a:xfrm>
            <a:off x="9023315"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3" name="afbeelding">
            <a:extLst>
              <a:ext uri="{FF2B5EF4-FFF2-40B4-BE49-F238E27FC236}">
                <a16:creationId xmlns:a16="http://schemas.microsoft.com/office/drawing/2014/main" id="{3F90428F-B257-43E1-99D1-448F1A5309D6}"/>
              </a:ext>
            </a:extLst>
          </p:cNvPr>
          <p:cNvSpPr>
            <a:spLocks noGrp="1"/>
          </p:cNvSpPr>
          <p:nvPr>
            <p:ph type="pic" sz="quarter" idx="29" hasCustomPrompt="1"/>
          </p:nvPr>
        </p:nvSpPr>
        <p:spPr>
          <a:xfrm>
            <a:off x="9226735"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4" name="tekst">
            <a:extLst>
              <a:ext uri="{FF2B5EF4-FFF2-40B4-BE49-F238E27FC236}">
                <a16:creationId xmlns:a16="http://schemas.microsoft.com/office/drawing/2014/main" id="{7C049511-33BD-4EE0-9372-25D7FC220DC2}"/>
              </a:ext>
            </a:extLst>
          </p:cNvPr>
          <p:cNvSpPr>
            <a:spLocks noGrp="1"/>
          </p:cNvSpPr>
          <p:nvPr>
            <p:ph type="body" sz="quarter" idx="30" hasCustomPrompt="1"/>
          </p:nvPr>
        </p:nvSpPr>
        <p:spPr>
          <a:xfrm>
            <a:off x="9226735"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5" name="tekst">
            <a:extLst>
              <a:ext uri="{FF2B5EF4-FFF2-40B4-BE49-F238E27FC236}">
                <a16:creationId xmlns:a16="http://schemas.microsoft.com/office/drawing/2014/main" id="{D287F5A7-8186-4041-A204-EAA4DA154F71}"/>
              </a:ext>
            </a:extLst>
          </p:cNvPr>
          <p:cNvSpPr>
            <a:spLocks noGrp="1"/>
          </p:cNvSpPr>
          <p:nvPr>
            <p:ph type="body" sz="quarter" idx="31" hasCustomPrompt="1"/>
          </p:nvPr>
        </p:nvSpPr>
        <p:spPr>
          <a:xfrm>
            <a:off x="9226735"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3259379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Telefoon">
    <p:bg>
      <p:bgPr>
        <a:solidFill>
          <a:schemeClr val="bg1"/>
        </a:solidFill>
        <a:effectLst/>
      </p:bgPr>
    </p:bg>
    <p:spTree>
      <p:nvGrpSpPr>
        <p:cNvPr id="1" name=""/>
        <p:cNvGrpSpPr/>
        <p:nvPr/>
      </p:nvGrpSpPr>
      <p:grpSpPr>
        <a:xfrm>
          <a:off x="0" y="0"/>
          <a:ext cx="0" cy="0"/>
          <a:chOff x="0" y="0"/>
          <a:chExt cx="0" cy="0"/>
        </a:xfrm>
      </p:grpSpPr>
      <p:sp>
        <p:nvSpPr>
          <p:cNvPr id="3" name="Tekstvak 2">
            <a:extLst>
              <a:ext uri="{FF2B5EF4-FFF2-40B4-BE49-F238E27FC236}">
                <a16:creationId xmlns:a16="http://schemas.microsoft.com/office/drawing/2014/main" id="{531E1129-80CB-4DEB-9631-2C6B7B9CF9B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2"/>
            <a:stretch>
              <a:fillRect/>
            </a:stretch>
          </a:blipFill>
        </p:spPr>
        <p:txBody>
          <a:bodyPr/>
          <a:lstStyle>
            <a:lvl1pPr marL="0" indent="0">
              <a:buNone/>
              <a:defRPr/>
            </a:lvl1pPr>
          </a:lstStyle>
          <a:p>
            <a:pPr lvl="0"/>
            <a:r>
              <a:rPr lang="nl-NL" dirty="0"/>
              <a:t> </a:t>
            </a:r>
          </a:p>
        </p:txBody>
      </p:sp>
      <p:sp>
        <p:nvSpPr>
          <p:cNvPr id="286" name="Tijdelijke aanduiding voor afbeelding 285">
            <a:extLst>
              <a:ext uri="{FF2B5EF4-FFF2-40B4-BE49-F238E27FC236}">
                <a16:creationId xmlns:a16="http://schemas.microsoft.com/office/drawing/2014/main" id="{FC8CB265-A8EB-424B-B70B-80DC879F49B6}"/>
              </a:ext>
            </a:extLst>
          </p:cNvPr>
          <p:cNvSpPr>
            <a:spLocks noGrp="1"/>
          </p:cNvSpPr>
          <p:nvPr>
            <p:ph type="pic" sz="quarter" idx="14" hasCustomPrompt="1"/>
          </p:nvPr>
        </p:nvSpPr>
        <p:spPr>
          <a:xfrm>
            <a:off x="5036457" y="1133475"/>
            <a:ext cx="2119086" cy="4585153"/>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440000" anchor="ctr" anchorCtr="0">
            <a:noAutofit/>
          </a:bodyPr>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sz="1100">
                <a:solidFill>
                  <a:schemeClr val="bg1">
                    <a:lumMod val="95000"/>
                  </a:schemeClr>
                </a:solidFill>
              </a:defRPr>
            </a:lvl1pPr>
          </a:lstStyle>
          <a:p>
            <a:r>
              <a:rPr lang="nl-NL" dirty="0"/>
              <a:t>Selecteer dit kader, ga naar </a:t>
            </a:r>
            <a:br>
              <a:rPr lang="nl-NL" dirty="0"/>
            </a:br>
            <a:r>
              <a:rPr lang="nl-NL" dirty="0"/>
              <a:t>de tab ‘Slidebuilder’, klik op ‘Afbeeldingen’, selecteer de gewenste afbeelding </a:t>
            </a:r>
            <a:br>
              <a:rPr lang="nl-NL" dirty="0"/>
            </a:br>
            <a:r>
              <a:rPr lang="nl-NL" dirty="0"/>
              <a:t>en klik op ‘Invoegen’.</a:t>
            </a:r>
          </a:p>
        </p:txBody>
      </p:sp>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Telefoon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4F03386F-C101-4B30-8CD2-E99098A4E229}"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872383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Computer">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8FE33928-5E6F-413F-8062-50D0BCBB4E1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0E78F674-529B-47F6-AB3C-AD256A1AEA2C}"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26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6648510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Computer + 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C1D03D8-081F-49FD-A7D4-D44F0DB4EABB}"/>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 + 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F206B0A0-67D6-484A-A1DA-D8A3A87F0A5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44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125135" y="2733359"/>
            <a:ext cx="2892563" cy="3939184"/>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3434750" y="3019331"/>
            <a:ext cx="2288203" cy="3044191"/>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200" kern="1200" noProof="0" dirty="0">
                <a:solidFill>
                  <a:schemeClr val="bg1">
                    <a:lumMod val="95000"/>
                  </a:schemeClr>
                </a:solidFill>
                <a:latin typeface="+mn-lt"/>
                <a:ea typeface="+mn-ea"/>
                <a:cs typeface="+mn-cs"/>
              </a:defRPr>
            </a:lvl1pPr>
          </a:lstStyle>
          <a:p>
            <a:r>
              <a:rPr lang="nl-NL" dirty="0"/>
              <a:t>Selecteer dit kader, ga naar </a:t>
            </a:r>
            <a:br>
              <a:rPr lang="nl-NL" dirty="0"/>
            </a:br>
            <a:r>
              <a:rPr lang="nl-NL" dirty="0"/>
              <a:t>de tab ‘Slidebuilder’, </a:t>
            </a:r>
            <a:br>
              <a:rPr lang="nl-NL" dirty="0"/>
            </a:br>
            <a:r>
              <a:rPr lang="nl-NL" dirty="0"/>
              <a:t>klik op ‘Afbeeldingen’, </a:t>
            </a:r>
            <a:br>
              <a:rPr lang="nl-NL" dirty="0"/>
            </a:br>
            <a:r>
              <a:rPr lang="nl-NL" dirty="0"/>
              <a:t>selecteer de gewenste </a:t>
            </a:r>
            <a:br>
              <a:rPr lang="nl-NL" dirty="0"/>
            </a:br>
            <a:r>
              <a:rPr lang="nl-NL" dirty="0"/>
              <a:t>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28230170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34837D7B-3D3F-4951-B40D-64DEC319BDA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EDCC700A-BACD-414F-9754-439F2A7B700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p>
            <a:fld id="{361A1203-CA3D-4D48-AFA0-9D668419C1D5}" type="slidenum">
              <a:rPr lang="nl-NL" smtClean="0"/>
              <a:t>‹#›</a:t>
            </a:fld>
            <a:endParaRPr lang="nl-NL" dirty="0"/>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969873" y="724247"/>
            <a:ext cx="4252254" cy="5790854"/>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4414097" y="1196252"/>
            <a:ext cx="3363806" cy="4475157"/>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bIns="162000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8" y="722568"/>
            <a:ext cx="2990662"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2267550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Devices">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A06906F-A7AB-4871-B7D2-E4E58C566019}"/>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86" name="Tijdelijke aanduiding voor tekst 2">
            <a:extLst>
              <a:ext uri="{FF2B5EF4-FFF2-40B4-BE49-F238E27FC236}">
                <a16:creationId xmlns:a16="http://schemas.microsoft.com/office/drawing/2014/main" id="{473E72D7-5775-440F-9445-A34394810609}"/>
              </a:ext>
            </a:extLst>
          </p:cNvPr>
          <p:cNvSpPr>
            <a:spLocks noGrp="1"/>
          </p:cNvSpPr>
          <p:nvPr>
            <p:ph type="body" sz="quarter" idx="36" hasCustomPrompt="1"/>
          </p:nvPr>
        </p:nvSpPr>
        <p:spPr>
          <a:xfrm>
            <a:off x="137769" y="2697752"/>
            <a:ext cx="5517476" cy="2807575"/>
          </a:xfrm>
          <a:blipFill>
            <a:blip r:embed="rId2"/>
            <a:srcRect/>
            <a:stretch>
              <a:fillRect t="9" b="9"/>
            </a:stretch>
          </a:blipFill>
        </p:spPr>
        <p:txBody>
          <a:bodyPr/>
          <a:lstStyle>
            <a:lvl1pPr marL="0" indent="0">
              <a:buNone/>
              <a:defRPr/>
            </a:lvl1pPr>
          </a:lstStyle>
          <a:p>
            <a:pPr lvl="0"/>
            <a:r>
              <a:rPr lang="nl-NL" dirty="0"/>
              <a:t> </a:t>
            </a:r>
          </a:p>
        </p:txBody>
      </p:sp>
      <p:sp>
        <p:nvSpPr>
          <p:cNvPr id="87" name="afbeelding">
            <a:extLst>
              <a:ext uri="{FF2B5EF4-FFF2-40B4-BE49-F238E27FC236}">
                <a16:creationId xmlns:a16="http://schemas.microsoft.com/office/drawing/2014/main" id="{A8BA72E7-CB25-417E-BDFF-4C7DC630C68B}"/>
              </a:ext>
            </a:extLst>
          </p:cNvPr>
          <p:cNvSpPr>
            <a:spLocks noGrp="1"/>
          </p:cNvSpPr>
          <p:nvPr>
            <p:ph type="pic" sz="quarter" idx="14" hasCustomPrompt="1"/>
          </p:nvPr>
        </p:nvSpPr>
        <p:spPr>
          <a:xfrm>
            <a:off x="1125713" y="2804479"/>
            <a:ext cx="3525766" cy="2128537"/>
          </a:xfrm>
          <a:solidFill>
            <a:schemeClr val="bg1">
              <a:lumMod val="75000"/>
            </a:schemeClr>
          </a:solidFill>
        </p:spPr>
        <p:txBody>
          <a:bodyPr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1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en klik op ‘Invoegen’.</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err="1">
                <a:solidFill>
                  <a:sysClr val="windowText" lastClr="000000"/>
                </a:solidFill>
                <a:latin typeface="+mn-lt"/>
                <a:cs typeface="Calibri" panose="020F0502020204030204" pitchFamily="34" charset="0"/>
              </a:rPr>
              <a:t>Devices</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650076AF-ED87-4992-BC00-F571F1F28545}"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EE89B3E2-DC95-4ED6-840A-AFDDEEAEBDFC}"/>
              </a:ext>
            </a:extLst>
          </p:cNvPr>
          <p:cNvSpPr>
            <a:spLocks noGrp="1"/>
          </p:cNvSpPr>
          <p:nvPr>
            <p:ph type="body" sz="quarter" idx="18" hasCustomPrompt="1"/>
          </p:nvPr>
        </p:nvSpPr>
        <p:spPr>
          <a:xfrm>
            <a:off x="6808206" y="1025395"/>
            <a:ext cx="4840089" cy="4080169"/>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C4DB1EBD-9998-48BB-B8C5-E40E52CDCA13}"/>
              </a:ext>
            </a:extLst>
          </p:cNvPr>
          <p:cNvSpPr>
            <a:spLocks noGrp="1"/>
          </p:cNvSpPr>
          <p:nvPr>
            <p:ph type="pic" sz="quarter" idx="19" hasCustomPrompt="1"/>
          </p:nvPr>
        </p:nvSpPr>
        <p:spPr>
          <a:xfrm>
            <a:off x="6989918" y="1261266"/>
            <a:ext cx="4467002" cy="255118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396000" anchor="t" anchorCtr="0"/>
          <a:lstStyle>
            <a:lvl1pPr marL="0" marR="0" indent="0" algn="ctr" defTabSz="914400" rtl="0" eaLnBrk="1" fontAlgn="auto" latinLnBrk="0" hangingPunct="1">
              <a:lnSpc>
                <a:spcPct val="100000"/>
              </a:lnSpc>
              <a:spcBef>
                <a:spcPts val="0"/>
              </a:spcBef>
              <a:spcAft>
                <a:spcPts val="0"/>
              </a:spcAft>
              <a:buClr>
                <a:schemeClr val="tx1"/>
              </a:buClr>
              <a:buSzPct val="100000"/>
              <a:buFont typeface="Calibri" panose="020F0502020204030204" pitchFamily="34" charset="0"/>
              <a:buNone/>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2" name="Tijdelijke aanduiding voor tekst 4">
            <a:extLst>
              <a:ext uri="{FF2B5EF4-FFF2-40B4-BE49-F238E27FC236}">
                <a16:creationId xmlns:a16="http://schemas.microsoft.com/office/drawing/2014/main" id="{CFC28A95-BE7F-4F16-B283-4BB895D45D59}"/>
              </a:ext>
            </a:extLst>
          </p:cNvPr>
          <p:cNvSpPr>
            <a:spLocks noGrp="1"/>
          </p:cNvSpPr>
          <p:nvPr>
            <p:ph type="body" sz="quarter" idx="21" hasCustomPrompt="1"/>
          </p:nvPr>
        </p:nvSpPr>
        <p:spPr>
          <a:xfrm>
            <a:off x="5633605" y="3105935"/>
            <a:ext cx="2098189" cy="2857380"/>
          </a:xfrm>
          <a:blipFill>
            <a:blip r:embed="rId6"/>
            <a:srcRect/>
            <a:stretch>
              <a:fillRect l="1" r="1"/>
            </a:stretch>
          </a:blipFill>
        </p:spPr>
        <p:txBody>
          <a:bodyPr/>
          <a:lstStyle>
            <a:lvl1pPr>
              <a:defRPr sz="100">
                <a:solidFill>
                  <a:schemeClr val="bg1"/>
                </a:solidFill>
              </a:defRPr>
            </a:lvl1pPr>
          </a:lstStyle>
          <a:p>
            <a:pPr lvl="0"/>
            <a:r>
              <a:rPr lang="nl-NL" dirty="0"/>
              <a:t> </a:t>
            </a:r>
          </a:p>
        </p:txBody>
      </p:sp>
      <p:sp>
        <p:nvSpPr>
          <p:cNvPr id="83" name="Picture Placeholder 20">
            <a:extLst>
              <a:ext uri="{FF2B5EF4-FFF2-40B4-BE49-F238E27FC236}">
                <a16:creationId xmlns:a16="http://schemas.microsoft.com/office/drawing/2014/main" id="{166F0081-980E-4E56-BDA2-3D53DF752413}"/>
              </a:ext>
            </a:extLst>
          </p:cNvPr>
          <p:cNvSpPr>
            <a:spLocks noGrp="1"/>
          </p:cNvSpPr>
          <p:nvPr>
            <p:ph type="pic" sz="quarter" idx="13" hasCustomPrompt="1"/>
          </p:nvPr>
        </p:nvSpPr>
        <p:spPr>
          <a:xfrm>
            <a:off x="5852798" y="3320630"/>
            <a:ext cx="1659802" cy="2208176"/>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300"/>
              </a:spcBef>
              <a:spcAft>
                <a:spcPts val="0"/>
              </a:spcAft>
              <a:buClr>
                <a:schemeClr val="bg2"/>
              </a:buClr>
              <a:buSzPct val="100000"/>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en klik op ‘Invoegen’.</a:t>
            </a:r>
          </a:p>
        </p:txBody>
      </p:sp>
      <p:sp>
        <p:nvSpPr>
          <p:cNvPr id="91" name="titel">
            <a:extLst>
              <a:ext uri="{FF2B5EF4-FFF2-40B4-BE49-F238E27FC236}">
                <a16:creationId xmlns:a16="http://schemas.microsoft.com/office/drawing/2014/main" id="{3ACD14F5-DBB4-493F-849C-238FD33793D4}"/>
              </a:ext>
            </a:extLst>
          </p:cNvPr>
          <p:cNvSpPr>
            <a:spLocks noGrp="1"/>
          </p:cNvSpPr>
          <p:nvPr>
            <p:ph type="title" hasCustomPrompt="1"/>
          </p:nvPr>
        </p:nvSpPr>
        <p:spPr>
          <a:xfrm>
            <a:off x="534987" y="722568"/>
            <a:ext cx="5561013" cy="709102"/>
          </a:xfrm>
        </p:spPr>
        <p:txBody>
          <a:bodyPr/>
          <a:lstStyle>
            <a:lvl1pPr algn="l">
              <a:defRPr/>
            </a:lvl1pPr>
          </a:lstStyle>
          <a:p>
            <a:r>
              <a:rPr lang="nl-NL" dirty="0"/>
              <a:t>Titel</a:t>
            </a:r>
            <a:br>
              <a:rPr lang="nl-NL" dirty="0"/>
            </a:br>
            <a:r>
              <a:rPr lang="nl-NL" dirty="0"/>
              <a:t>max. 2 regels</a:t>
            </a:r>
          </a:p>
        </p:txBody>
      </p:sp>
      <p:sp>
        <p:nvSpPr>
          <p:cNvPr id="89" name="Tijdelijke aanduiding voor tekst 7">
            <a:extLst>
              <a:ext uri="{FF2B5EF4-FFF2-40B4-BE49-F238E27FC236}">
                <a16:creationId xmlns:a16="http://schemas.microsoft.com/office/drawing/2014/main" id="{B4D70A08-D283-4789-834D-98127DDD4DCB}"/>
              </a:ext>
            </a:extLst>
          </p:cNvPr>
          <p:cNvSpPr>
            <a:spLocks noGrp="1"/>
          </p:cNvSpPr>
          <p:nvPr>
            <p:ph type="body" sz="quarter" idx="15" hasCustomPrompt="1"/>
          </p:nvPr>
        </p:nvSpPr>
        <p:spPr>
          <a:xfrm>
            <a:off x="4516330" y="4019180"/>
            <a:ext cx="972587" cy="1770224"/>
          </a:xfrm>
          <a:blipFill>
            <a:blip r:embed="rId7"/>
            <a:stretch>
              <a:fillRect/>
            </a:stretch>
          </a:blipFill>
        </p:spPr>
        <p:txBody>
          <a:bodyPr/>
          <a:lstStyle>
            <a:lvl1pPr marL="0" indent="0">
              <a:buNone/>
              <a:defRPr/>
            </a:lvl1pPr>
          </a:lstStyle>
          <a:p>
            <a:pPr lvl="0"/>
            <a:r>
              <a:rPr lang="nl-NL" dirty="0"/>
              <a:t> </a:t>
            </a:r>
          </a:p>
        </p:txBody>
      </p:sp>
      <p:sp>
        <p:nvSpPr>
          <p:cNvPr id="90" name="Tijdelijke aanduiding voor afbeelding 89">
            <a:extLst>
              <a:ext uri="{FF2B5EF4-FFF2-40B4-BE49-F238E27FC236}">
                <a16:creationId xmlns:a16="http://schemas.microsoft.com/office/drawing/2014/main" id="{75FDFC47-725F-4AFB-8FA6-2B045C610146}"/>
              </a:ext>
            </a:extLst>
          </p:cNvPr>
          <p:cNvSpPr>
            <a:spLocks noGrp="1"/>
          </p:cNvSpPr>
          <p:nvPr>
            <p:ph type="pic" sz="quarter" idx="37" hasCustomPrompt="1"/>
          </p:nvPr>
        </p:nvSpPr>
        <p:spPr>
          <a:xfrm>
            <a:off x="4563704" y="4053521"/>
            <a:ext cx="677513" cy="1465962"/>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400">
                <a:solidFill>
                  <a:schemeClr val="bg1">
                    <a:lumMod val="95000"/>
                  </a:schemeClr>
                </a:solidFill>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 </a:t>
            </a:r>
          </a:p>
        </p:txBody>
      </p:sp>
    </p:spTree>
    <p:extLst>
      <p:ext uri="{BB962C8B-B14F-4D97-AF65-F5344CB8AC3E}">
        <p14:creationId xmlns:p14="http://schemas.microsoft.com/office/powerpoint/2010/main" val="13400101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Laptop [beeld]">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6E8B1AC-7EE8-4EC5-91A5-37F2299AB9A4}"/>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 name="- INSTRUCTIES">
            <a:extLst>
              <a:ext uri="{FF2B5EF4-FFF2-40B4-BE49-F238E27FC236}">
                <a16:creationId xmlns:a16="http://schemas.microsoft.com/office/drawing/2014/main" id="{AD9395A9-C245-4E56-909E-615691627F8C}"/>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8E88618B-0D2C-4194-9CE7-F1D0B204423B}"/>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842AE23A-C89F-4D39-9981-91CCDA1FE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D186BB90-28A0-4810-9220-2DDD9ED2D5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E40480-AA05-4E35-8461-949E8E6C54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0AD9D1BB-F793-4446-8254-ADE85D54C0A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D070E9CB-43CE-4E00-B975-8427447B841A}"/>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4247EF33-0819-407A-8DB4-7C46CF8AF0AC}"/>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7DF8A9CF-52A3-495B-A0F2-4A7B9180A4C5}"/>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E270055-95E7-438C-A613-0A150A814B34}"/>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B893B2C5-7453-46B2-A98C-AC567E93A1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EF098713-AE13-4FFC-8213-F7C4BF55AC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9FD36359-B06C-42C9-BEDA-471154C52207}"/>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579A62FB-0E21-4C48-B798-1CFDD997F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CBD7BBB-AB31-4FC6-B699-E44DADF17C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422E4960-1B48-4449-B2D4-24949CCE7D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6F4CFE0E-6A63-4800-AAF4-B228683062A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442018E-797A-47B5-8945-F38E4AD24AD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CB9166-252A-44E9-9AE5-A36F3E09425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5B1551D7-AAD1-4482-9BBA-C0C2CB5A02EB}"/>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107849B-F863-4271-BDFA-B5605601C242}"/>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846E40E5-7BA1-4400-902A-43327BE8186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CA72E51B-4005-40CC-9A00-0A37B1D7AF5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F5AFBE4-D4B0-4594-BC37-BB6963E9CD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EE4885C0-DE54-4D58-9E87-7544AFB1444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BFE88CC-E8EA-4ACE-9C84-0A60A36237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9804A24-DE38-4369-893B-CEFA99906E0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8D915EE9-9797-477D-8CFA-DB7A195AB3C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82FF9A9-C32E-442F-848D-6257177B7CC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BD85038F-F344-43E6-9C66-1D99D6749AF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7032281E-6BDE-4A66-AFCF-C4AFA9D55BD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393ACC39-79FB-4E09-A8F2-254901139F3A}"/>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FCCCCA62-3C23-4A83-84F4-E72EBD6EEA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41865BA0-422A-4DF5-BDB2-5A444A8BB850}"/>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0A28E481-64BF-4BD4-9CE8-757ED692A25A}"/>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039E5D12-34F7-45C1-981E-90B9599D4E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BFE1725D-4A5F-4272-B2C7-ECD5288AF3E3}"/>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D4E5206-8EC9-4D75-8C51-D03F2206EF30}"/>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82C37384-CC5D-4086-8CFE-E4E46C7838E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E03E1BF-2913-4F58-8F14-F404A124FC7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1E8A87DD-B9A1-448D-83C7-42A377F6C85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46082041-3FB2-4C34-BC64-E883F07A8FB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F8F347EF-3DE8-48A3-9C23-AC987E3FA1C7}"/>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883B4F63-A880-4BE1-8072-70A18AF2BA21}"/>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FA3C9DD0-55D9-4BE3-A431-613353D6302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22D9589B-E36F-46EC-BCFA-EBE900B1264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302E2300-5CF1-4CE5-AE5D-2776AFD4A665}"/>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75E8E4B7-501D-4991-BEFC-A07134FB6AED}"/>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FB884942-D8E2-491A-B3AC-C9D34980C03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3" name="Groep 22">
              <a:extLst>
                <a:ext uri="{FF2B5EF4-FFF2-40B4-BE49-F238E27FC236}">
                  <a16:creationId xmlns:a16="http://schemas.microsoft.com/office/drawing/2014/main" id="{EE07251A-082D-499A-9341-66D10A630E1B}"/>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AFB488DB-AE24-45F9-BC92-FA4DD0CEE6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3BF90CD9-6DB1-4C08-BC87-BF671EA277A8}"/>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347D366A-1415-4D31-9918-DDF7D91ED6D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8FA40C3D-6950-47B2-B9B4-298C2842C40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0B42C839-C9BC-49E4-B12A-5BDEC6F1AE8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EA36FD4-D881-4347-A34B-63E5A6358B4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8E958B8-13F3-4CE6-8F88-6756B1FBFD2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5A6AC50F-FFC1-423C-87A0-EDFFAD6C0F3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F9807B30-680C-4CD6-B41B-8E71FACDBB51}"/>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3DA9D713-B8B4-4246-9C3C-8CEE38A0E20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DF63E333-61D3-414A-9FF9-1A256B34EA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7CB623-D92A-4486-BBBB-50E99648450A}"/>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62977D89-171D-4B66-A290-AA47F3A7338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4BA9262-144E-498D-9BA5-5E9E70341F5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1C5C4638-A554-4F78-998A-D7A162C93E4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8E3CC9A7-CF7A-489D-8AEE-CCB8B8BEC99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2D7080F7-602D-438A-A9BD-711E2BBB052D}"/>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5" name="Rechthoek 24">
              <a:extLst>
                <a:ext uri="{FF2B5EF4-FFF2-40B4-BE49-F238E27FC236}">
                  <a16:creationId xmlns:a16="http://schemas.microsoft.com/office/drawing/2014/main" id="{D87447BF-B77F-45FD-81C7-0E9D7C620C8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9FA284F2-7943-44D4-A835-B6C8098DBF7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[beeld] </a:t>
            </a:r>
            <a:endParaRPr lang="nl-NL" sz="1400" b="1" cap="all" spc="0" baseline="0" dirty="0">
              <a:solidFill>
                <a:sysClr val="windowText" lastClr="000000"/>
              </a:solidFill>
              <a:latin typeface="+mn-lt"/>
              <a:cs typeface="Calibri" panose="020F0502020204030204" pitchFamily="34" charset="0"/>
            </a:endParaRP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722568"/>
            <a:ext cx="11109529" cy="709102"/>
          </a:xfrm>
        </p:spPr>
        <p:txBody>
          <a:bodyPr/>
          <a:lstStyle>
            <a:lvl1pPr algn="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BE8FB94C-2B5A-4943-B080-14AA1A1E25A3}"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2094141" y="1855496"/>
            <a:ext cx="8001882" cy="4071768"/>
          </a:xfrm>
          <a:blipFill>
            <a:blip r:embed="rId4"/>
            <a:srcRect/>
            <a:stretch>
              <a:fillRect t="9" b="9"/>
            </a:stretch>
          </a:blipFill>
        </p:spPr>
        <p:txBody>
          <a:bodyPr/>
          <a:lstStyle>
            <a:lvl1pPr marL="0" indent="0">
              <a:buNone/>
              <a:defRPr/>
            </a:lvl1pPr>
          </a:lstStyle>
          <a:p>
            <a:pPr lvl="0"/>
            <a:r>
              <a:rPr lang="nl-NL" dirty="0"/>
              <a:t> </a:t>
            </a:r>
          </a:p>
        </p:txBody>
      </p:sp>
      <p:sp>
        <p:nvSpPr>
          <p:cNvPr id="158" name="afbeelding">
            <a:extLst>
              <a:ext uri="{FF2B5EF4-FFF2-40B4-BE49-F238E27FC236}">
                <a16:creationId xmlns:a16="http://schemas.microsoft.com/office/drawing/2014/main" id="{9FA000B9-9126-4431-9C81-BAC1DAB1BC76}"/>
              </a:ext>
            </a:extLst>
          </p:cNvPr>
          <p:cNvSpPr>
            <a:spLocks noGrp="1"/>
          </p:cNvSpPr>
          <p:nvPr>
            <p:ph type="pic" sz="quarter" idx="14" hasCustomPrompt="1"/>
          </p:nvPr>
        </p:nvSpPr>
        <p:spPr>
          <a:xfrm>
            <a:off x="3539327" y="2031862"/>
            <a:ext cx="5113346" cy="3059122"/>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22612389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fade">
                                      <p:cBhvr>
                                        <p:cTn id="12" dur="75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58" grpId="0" animBg="1"/>
    </p:bldLst>
  </p:timing>
  <p:extLst>
    <p:ext uri="{DCECCB84-F9BA-43D5-87BE-67443E8EF086}">
      <p15:sldGuideLst xmlns:p15="http://schemas.microsoft.com/office/powerpoint/2012/main"/>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Laptop [video]">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2818BFD-83DF-4F40-B4AC-D87970C7EFE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[video] </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58A9F11F-EAEF-4034-AEBB-6D2E7B8A24AF}"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17478" y="719138"/>
            <a:ext cx="12174522" cy="6195022"/>
          </a:xfrm>
          <a:blipFill>
            <a:blip r:embed="rId4"/>
            <a:srcRect/>
            <a:stretch>
              <a:fillRect t="9" b="9"/>
            </a:stretch>
          </a:blipFill>
        </p:spPr>
        <p:txBody>
          <a:bodyPr/>
          <a:lstStyle>
            <a:lvl1pPr marL="0" indent="0">
              <a:buNone/>
              <a:defRPr/>
            </a:lvl1pPr>
          </a:lstStyle>
          <a:p>
            <a:pPr lvl="0"/>
            <a:r>
              <a:rPr lang="nl-NL" dirty="0"/>
              <a:t> </a:t>
            </a:r>
          </a:p>
        </p:txBody>
      </p:sp>
      <p:sp>
        <p:nvSpPr>
          <p:cNvPr id="10" name="Tijdelijke aanduiding voor media 12">
            <a:extLst>
              <a:ext uri="{FF2B5EF4-FFF2-40B4-BE49-F238E27FC236}">
                <a16:creationId xmlns:a16="http://schemas.microsoft.com/office/drawing/2014/main" id="{9FD9D183-A1AE-4DBE-902F-C2F477F4E9F1}"/>
              </a:ext>
            </a:extLst>
          </p:cNvPr>
          <p:cNvSpPr>
            <a:spLocks noGrp="1"/>
          </p:cNvSpPr>
          <p:nvPr>
            <p:ph type="media" sz="quarter" idx="14" hasCustomPrompt="1"/>
          </p:nvPr>
        </p:nvSpPr>
        <p:spPr>
          <a:xfrm>
            <a:off x="2187146" y="976184"/>
            <a:ext cx="7809470" cy="4670854"/>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dirty="0"/>
              <a:t>Klik op onderstaand icon</a:t>
            </a:r>
            <a:br>
              <a:rPr lang="nl-NL" dirty="0"/>
            </a:br>
            <a:r>
              <a:rPr lang="nl-NL" dirty="0"/>
              <a:t>om een video in te voegen            </a:t>
            </a:r>
          </a:p>
        </p:txBody>
      </p:sp>
    </p:spTree>
    <p:extLst>
      <p:ext uri="{BB962C8B-B14F-4D97-AF65-F5344CB8AC3E}">
        <p14:creationId xmlns:p14="http://schemas.microsoft.com/office/powerpoint/2010/main" val="14095579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0" grpId="0" animBg="1"/>
    </p:bldLst>
  </p:timing>
  <p:extLst>
    <p:ext uri="{DCECCB84-F9BA-43D5-87BE-67443E8EF086}">
      <p15:sldGuideLst xmlns:p15="http://schemas.microsoft.com/office/powerpoint/2012/main"/>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Tijdlijn [8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Tijdlijn [8x]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7F3CF3C6-5260-442E-9FA8-512518FD221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Picture Placeholder 20">
            <a:extLst>
              <a:ext uri="{FF2B5EF4-FFF2-40B4-BE49-F238E27FC236}">
                <a16:creationId xmlns:a16="http://schemas.microsoft.com/office/drawing/2014/main" id="{3631BFC2-3C71-476A-90CF-262B96BAE482}"/>
              </a:ext>
            </a:extLst>
          </p:cNvPr>
          <p:cNvSpPr>
            <a:spLocks noGrp="1"/>
          </p:cNvSpPr>
          <p:nvPr>
            <p:ph type="pic" sz="quarter" idx="13" hasCustomPrompt="1"/>
          </p:nvPr>
        </p:nvSpPr>
        <p:spPr>
          <a:xfrm>
            <a:off x="534987"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79" name="Picture Placeholder 20">
            <a:extLst>
              <a:ext uri="{FF2B5EF4-FFF2-40B4-BE49-F238E27FC236}">
                <a16:creationId xmlns:a16="http://schemas.microsoft.com/office/drawing/2014/main" id="{EB9E30FD-F28A-4EAA-8C66-B3977909AF37}"/>
              </a:ext>
            </a:extLst>
          </p:cNvPr>
          <p:cNvSpPr>
            <a:spLocks noGrp="1"/>
          </p:cNvSpPr>
          <p:nvPr>
            <p:ph type="pic" sz="quarter" idx="14" hasCustomPrompt="1"/>
          </p:nvPr>
        </p:nvSpPr>
        <p:spPr>
          <a:xfrm>
            <a:off x="1982354"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0" name="Picture Placeholder 20">
            <a:extLst>
              <a:ext uri="{FF2B5EF4-FFF2-40B4-BE49-F238E27FC236}">
                <a16:creationId xmlns:a16="http://schemas.microsoft.com/office/drawing/2014/main" id="{61020AE3-F452-4479-B5D0-D8836B4760F9}"/>
              </a:ext>
            </a:extLst>
          </p:cNvPr>
          <p:cNvSpPr>
            <a:spLocks noGrp="1"/>
          </p:cNvSpPr>
          <p:nvPr>
            <p:ph type="pic" sz="quarter" idx="15" hasCustomPrompt="1"/>
          </p:nvPr>
        </p:nvSpPr>
        <p:spPr>
          <a:xfrm>
            <a:off x="3429721"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1" name="Picture Placeholder 20">
            <a:extLst>
              <a:ext uri="{FF2B5EF4-FFF2-40B4-BE49-F238E27FC236}">
                <a16:creationId xmlns:a16="http://schemas.microsoft.com/office/drawing/2014/main" id="{E7CFD186-9765-4EF0-BE75-8326C4FA2A37}"/>
              </a:ext>
            </a:extLst>
          </p:cNvPr>
          <p:cNvSpPr>
            <a:spLocks noGrp="1"/>
          </p:cNvSpPr>
          <p:nvPr>
            <p:ph type="pic" sz="quarter" idx="16" hasCustomPrompt="1"/>
          </p:nvPr>
        </p:nvSpPr>
        <p:spPr>
          <a:xfrm>
            <a:off x="4877088"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2" name="Picture Placeholder 20">
            <a:extLst>
              <a:ext uri="{FF2B5EF4-FFF2-40B4-BE49-F238E27FC236}">
                <a16:creationId xmlns:a16="http://schemas.microsoft.com/office/drawing/2014/main" id="{94850219-BFA0-4750-9DE1-6CED6BD85426}"/>
              </a:ext>
            </a:extLst>
          </p:cNvPr>
          <p:cNvSpPr>
            <a:spLocks noGrp="1"/>
          </p:cNvSpPr>
          <p:nvPr>
            <p:ph type="pic" sz="quarter" idx="17" hasCustomPrompt="1"/>
          </p:nvPr>
        </p:nvSpPr>
        <p:spPr>
          <a:xfrm>
            <a:off x="6324455"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3" name="Picture Placeholder 20">
            <a:extLst>
              <a:ext uri="{FF2B5EF4-FFF2-40B4-BE49-F238E27FC236}">
                <a16:creationId xmlns:a16="http://schemas.microsoft.com/office/drawing/2014/main" id="{55F3A4E6-6709-4261-A4F4-4BD73890292A}"/>
              </a:ext>
            </a:extLst>
          </p:cNvPr>
          <p:cNvSpPr>
            <a:spLocks noGrp="1"/>
          </p:cNvSpPr>
          <p:nvPr>
            <p:ph type="pic" sz="quarter" idx="18" hasCustomPrompt="1"/>
          </p:nvPr>
        </p:nvSpPr>
        <p:spPr>
          <a:xfrm>
            <a:off x="7771822"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4" name="Picture Placeholder 20">
            <a:extLst>
              <a:ext uri="{FF2B5EF4-FFF2-40B4-BE49-F238E27FC236}">
                <a16:creationId xmlns:a16="http://schemas.microsoft.com/office/drawing/2014/main" id="{A5ECDA8F-6D31-4978-B681-806E17ECBAD2}"/>
              </a:ext>
            </a:extLst>
          </p:cNvPr>
          <p:cNvSpPr>
            <a:spLocks noGrp="1"/>
          </p:cNvSpPr>
          <p:nvPr>
            <p:ph type="pic" sz="quarter" idx="19" hasCustomPrompt="1"/>
          </p:nvPr>
        </p:nvSpPr>
        <p:spPr>
          <a:xfrm>
            <a:off x="9219189"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5" name="Picture Placeholder 20">
            <a:extLst>
              <a:ext uri="{FF2B5EF4-FFF2-40B4-BE49-F238E27FC236}">
                <a16:creationId xmlns:a16="http://schemas.microsoft.com/office/drawing/2014/main" id="{273809F2-2EB0-4EC1-BD90-50BEC8990D21}"/>
              </a:ext>
            </a:extLst>
          </p:cNvPr>
          <p:cNvSpPr>
            <a:spLocks noGrp="1"/>
          </p:cNvSpPr>
          <p:nvPr>
            <p:ph type="pic" sz="quarter" idx="20" hasCustomPrompt="1"/>
          </p:nvPr>
        </p:nvSpPr>
        <p:spPr>
          <a:xfrm>
            <a:off x="10666553"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grpSp>
        <p:nvGrpSpPr>
          <p:cNvPr id="224" name="- INSTRUCTIES">
            <a:extLst>
              <a:ext uri="{FF2B5EF4-FFF2-40B4-BE49-F238E27FC236}">
                <a16:creationId xmlns:a16="http://schemas.microsoft.com/office/drawing/2014/main" id="{E2D761A1-3E3D-4318-8C84-1C0B13F364EB}"/>
              </a:ext>
            </a:extLst>
          </p:cNvPr>
          <p:cNvGrpSpPr/>
          <p:nvPr userDrawn="1"/>
        </p:nvGrpSpPr>
        <p:grpSpPr>
          <a:xfrm>
            <a:off x="12372227" y="0"/>
            <a:ext cx="3693386" cy="6688475"/>
            <a:chOff x="-3786165" y="-1"/>
            <a:chExt cx="3693386" cy="6688475"/>
          </a:xfrm>
        </p:grpSpPr>
        <p:sp>
          <p:nvSpPr>
            <p:cNvPr id="225" name="Rechthoek 224">
              <a:extLst>
                <a:ext uri="{FF2B5EF4-FFF2-40B4-BE49-F238E27FC236}">
                  <a16:creationId xmlns:a16="http://schemas.microsoft.com/office/drawing/2014/main" id="{0D7C74B3-7821-4283-A1FD-142D72E1A9B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80000" tIns="144000" rIns="180000" bIns="144000" numCol="1" spcCol="0" rtlCol="0" fromWordArt="0" anchor="t"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226" name="Ovaal 225">
              <a:extLst>
                <a:ext uri="{FF2B5EF4-FFF2-40B4-BE49-F238E27FC236}">
                  <a16:creationId xmlns:a16="http://schemas.microsoft.com/office/drawing/2014/main" id="{1913380C-78DC-4A82-B163-BAA1F96D3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7" name="Rechthoek 226">
              <a:extLst>
                <a:ext uri="{FF2B5EF4-FFF2-40B4-BE49-F238E27FC236}">
                  <a16:creationId xmlns:a16="http://schemas.microsoft.com/office/drawing/2014/main" id="{867823A1-BA8C-49C4-A01E-FA1A74715095}"/>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28" name="Ovaal 227">
              <a:extLst>
                <a:ext uri="{FF2B5EF4-FFF2-40B4-BE49-F238E27FC236}">
                  <a16:creationId xmlns:a16="http://schemas.microsoft.com/office/drawing/2014/main" id="{4D9C68C0-2031-4924-86B5-EA309EC7BAF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29" name="Rechthoek 228">
              <a:extLst>
                <a:ext uri="{FF2B5EF4-FFF2-40B4-BE49-F238E27FC236}">
                  <a16:creationId xmlns:a16="http://schemas.microsoft.com/office/drawing/2014/main" id="{789E2C99-DAE9-488B-9ED2-2CADD22818A8}"/>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30" name="Ovaal 229">
              <a:extLst>
                <a:ext uri="{FF2B5EF4-FFF2-40B4-BE49-F238E27FC236}">
                  <a16:creationId xmlns:a16="http://schemas.microsoft.com/office/drawing/2014/main" id="{9501E5DB-0D28-411E-A8F4-336BB0ADECD1}"/>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1" name="Rechthoek 230">
              <a:extLst>
                <a:ext uri="{FF2B5EF4-FFF2-40B4-BE49-F238E27FC236}">
                  <a16:creationId xmlns:a16="http://schemas.microsoft.com/office/drawing/2014/main" id="{417B3E92-3501-4C6C-81C1-7BF45EA8B7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32" name="Rechthoek 231">
              <a:extLst>
                <a:ext uri="{FF2B5EF4-FFF2-40B4-BE49-F238E27FC236}">
                  <a16:creationId xmlns:a16="http://schemas.microsoft.com/office/drawing/2014/main" id="{263D8C07-F846-4238-A4E6-7934088C83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33" name="Groep 232">
              <a:extLst>
                <a:ext uri="{FF2B5EF4-FFF2-40B4-BE49-F238E27FC236}">
                  <a16:creationId xmlns:a16="http://schemas.microsoft.com/office/drawing/2014/main" id="{E074457F-2E48-48C4-8829-4232E9618C5A}"/>
                </a:ext>
              </a:extLst>
            </p:cNvPr>
            <p:cNvGrpSpPr/>
            <p:nvPr userDrawn="1"/>
          </p:nvGrpSpPr>
          <p:grpSpPr>
            <a:xfrm>
              <a:off x="-2485819" y="3479783"/>
              <a:ext cx="1222990" cy="563933"/>
              <a:chOff x="-2485819" y="3399207"/>
              <a:chExt cx="1222990" cy="563933"/>
            </a:xfrm>
          </p:grpSpPr>
          <p:sp>
            <p:nvSpPr>
              <p:cNvPr id="272" name="Rechthoek 271">
                <a:extLst>
                  <a:ext uri="{FF2B5EF4-FFF2-40B4-BE49-F238E27FC236}">
                    <a16:creationId xmlns:a16="http://schemas.microsoft.com/office/drawing/2014/main" id="{79820697-0DD3-431B-A373-6D00AEB59F1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CBB8591E-3979-4561-ABDE-B69B2568A44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74" name="Groep 273">
                <a:extLst>
                  <a:ext uri="{FF2B5EF4-FFF2-40B4-BE49-F238E27FC236}">
                    <a16:creationId xmlns:a16="http://schemas.microsoft.com/office/drawing/2014/main" id="{09D1FF29-4231-4B16-B330-F0C2EBA91384}"/>
                  </a:ext>
                </a:extLst>
              </p:cNvPr>
              <p:cNvGrpSpPr/>
              <p:nvPr userDrawn="1"/>
            </p:nvGrpSpPr>
            <p:grpSpPr>
              <a:xfrm>
                <a:off x="-2403869" y="3460544"/>
                <a:ext cx="155951" cy="131922"/>
                <a:chOff x="12968836" y="3354170"/>
                <a:chExt cx="404806" cy="342433"/>
              </a:xfrm>
            </p:grpSpPr>
            <p:sp>
              <p:nvSpPr>
                <p:cNvPr id="287" name="Rechthoek: afgeronde hoeken 286">
                  <a:extLst>
                    <a:ext uri="{FF2B5EF4-FFF2-40B4-BE49-F238E27FC236}">
                      <a16:creationId xmlns:a16="http://schemas.microsoft.com/office/drawing/2014/main" id="{900088CA-F49A-4200-A332-3D264CF8D3A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88" name="Rechthoek 287">
                  <a:extLst>
                    <a:ext uri="{FF2B5EF4-FFF2-40B4-BE49-F238E27FC236}">
                      <a16:creationId xmlns:a16="http://schemas.microsoft.com/office/drawing/2014/main" id="{E8F7BAC5-5367-40D3-95E1-28D7ED9E2A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9" name="Rechthoek 288">
                  <a:extLst>
                    <a:ext uri="{FF2B5EF4-FFF2-40B4-BE49-F238E27FC236}">
                      <a16:creationId xmlns:a16="http://schemas.microsoft.com/office/drawing/2014/main" id="{D54AA7B1-CFFE-4809-80EC-EA3FF2F2916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90" name="Rechthoek 289">
                  <a:extLst>
                    <a:ext uri="{FF2B5EF4-FFF2-40B4-BE49-F238E27FC236}">
                      <a16:creationId xmlns:a16="http://schemas.microsoft.com/office/drawing/2014/main" id="{7887E856-B74A-49FA-B1E8-3DC1663B968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91" name="Rechthoek 290">
                  <a:extLst>
                    <a:ext uri="{FF2B5EF4-FFF2-40B4-BE49-F238E27FC236}">
                      <a16:creationId xmlns:a16="http://schemas.microsoft.com/office/drawing/2014/main" id="{60F148B9-DF4D-4597-A42A-FF82E85DC5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92" name="Rechthoek 291">
                  <a:extLst>
                    <a:ext uri="{FF2B5EF4-FFF2-40B4-BE49-F238E27FC236}">
                      <a16:creationId xmlns:a16="http://schemas.microsoft.com/office/drawing/2014/main" id="{564D8E59-2388-464A-A06A-654A79E125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75" name="Groep 274">
                <a:extLst>
                  <a:ext uri="{FF2B5EF4-FFF2-40B4-BE49-F238E27FC236}">
                    <a16:creationId xmlns:a16="http://schemas.microsoft.com/office/drawing/2014/main" id="{9241CB7D-8B43-4C48-B0A0-09B2A3EBDA7F}"/>
                  </a:ext>
                </a:extLst>
              </p:cNvPr>
              <p:cNvGrpSpPr/>
              <p:nvPr userDrawn="1"/>
            </p:nvGrpSpPr>
            <p:grpSpPr>
              <a:xfrm>
                <a:off x="-2423424" y="3690201"/>
                <a:ext cx="166739" cy="218962"/>
                <a:chOff x="12940828" y="3950597"/>
                <a:chExt cx="432813" cy="568367"/>
              </a:xfrm>
            </p:grpSpPr>
            <p:grpSp>
              <p:nvGrpSpPr>
                <p:cNvPr id="279" name="Groep 278">
                  <a:extLst>
                    <a:ext uri="{FF2B5EF4-FFF2-40B4-BE49-F238E27FC236}">
                      <a16:creationId xmlns:a16="http://schemas.microsoft.com/office/drawing/2014/main" id="{6883D421-98CC-4F2B-871B-7A5EF6BAB79E}"/>
                    </a:ext>
                  </a:extLst>
                </p:cNvPr>
                <p:cNvGrpSpPr/>
                <p:nvPr userDrawn="1"/>
              </p:nvGrpSpPr>
              <p:grpSpPr>
                <a:xfrm>
                  <a:off x="13000382" y="4006891"/>
                  <a:ext cx="373259" cy="315747"/>
                  <a:chOff x="12968836" y="3354170"/>
                  <a:chExt cx="404806" cy="342433"/>
                </a:xfrm>
              </p:grpSpPr>
              <p:sp>
                <p:nvSpPr>
                  <p:cNvPr id="281" name="Rechthoek: afgeronde hoeken 280">
                    <a:extLst>
                      <a:ext uri="{FF2B5EF4-FFF2-40B4-BE49-F238E27FC236}">
                        <a16:creationId xmlns:a16="http://schemas.microsoft.com/office/drawing/2014/main" id="{03A3DBCD-8585-4BCA-8FA6-861B7FA035D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ACB1DA54-8A23-41C3-B1E5-08746D9F0AB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3" name="Rechthoek 282">
                    <a:extLst>
                      <a:ext uri="{FF2B5EF4-FFF2-40B4-BE49-F238E27FC236}">
                        <a16:creationId xmlns:a16="http://schemas.microsoft.com/office/drawing/2014/main" id="{4DE50FFC-EC65-459F-B946-33FC6749A92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4" name="Rechthoek 283">
                    <a:extLst>
                      <a:ext uri="{FF2B5EF4-FFF2-40B4-BE49-F238E27FC236}">
                        <a16:creationId xmlns:a16="http://schemas.microsoft.com/office/drawing/2014/main" id="{45D1D64F-C062-4216-A1AA-8B81A3A0BAB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5" name="Rechthoek 284">
                    <a:extLst>
                      <a:ext uri="{FF2B5EF4-FFF2-40B4-BE49-F238E27FC236}">
                        <a16:creationId xmlns:a16="http://schemas.microsoft.com/office/drawing/2014/main" id="{33AE0417-806A-45A1-9A7F-D0E02C4B94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6" name="Rechthoek 285">
                    <a:extLst>
                      <a:ext uri="{FF2B5EF4-FFF2-40B4-BE49-F238E27FC236}">
                        <a16:creationId xmlns:a16="http://schemas.microsoft.com/office/drawing/2014/main" id="{88EE83AF-0694-4C8B-B448-391BB6DC220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80" name="Boog 279">
                  <a:extLst>
                    <a:ext uri="{FF2B5EF4-FFF2-40B4-BE49-F238E27FC236}">
                      <a16:creationId xmlns:a16="http://schemas.microsoft.com/office/drawing/2014/main" id="{7359C984-07BC-48E7-A638-FEBA1BF7623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76" name="Tekstvak 63">
                <a:extLst>
                  <a:ext uri="{FF2B5EF4-FFF2-40B4-BE49-F238E27FC236}">
                    <a16:creationId xmlns:a16="http://schemas.microsoft.com/office/drawing/2014/main" id="{2A6A851E-7E5E-4A9F-93BE-7E62FA85E640}"/>
                  </a:ext>
                </a:extLst>
              </p:cNvPr>
              <p:cNvSpPr txBox="1"/>
              <p:nvPr userDrawn="1"/>
            </p:nvSpPr>
            <p:spPr>
              <a:xfrm>
                <a:off x="-2245455" y="3460544"/>
                <a:ext cx="896116" cy="134709"/>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77" name="Tekstvak 64">
                <a:extLst>
                  <a:ext uri="{FF2B5EF4-FFF2-40B4-BE49-F238E27FC236}">
                    <a16:creationId xmlns:a16="http://schemas.microsoft.com/office/drawing/2014/main" id="{9EF7839F-F757-46BB-9A12-31AA6E0198E3}"/>
                  </a:ext>
                </a:extLst>
              </p:cNvPr>
              <p:cNvSpPr txBox="1"/>
              <p:nvPr userDrawn="1"/>
            </p:nvSpPr>
            <p:spPr>
              <a:xfrm>
                <a:off x="-2258884" y="3712980"/>
                <a:ext cx="909545" cy="126416"/>
              </a:xfrm>
              <a:prstGeom prst="rect">
                <a:avLst/>
              </a:prstGeom>
              <a:noFill/>
            </p:spPr>
            <p:txBody>
              <a:bodyPr wrap="square"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78" name="Vrije vorm: vorm 277">
                <a:extLst>
                  <a:ext uri="{FF2B5EF4-FFF2-40B4-BE49-F238E27FC236}">
                    <a16:creationId xmlns:a16="http://schemas.microsoft.com/office/drawing/2014/main" id="{D9F11B8E-5F85-4635-9E61-54E0685CA99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80000" tIns="180000" rIns="180000" bIns="1800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34" name="Groep 233">
              <a:extLst>
                <a:ext uri="{FF2B5EF4-FFF2-40B4-BE49-F238E27FC236}">
                  <a16:creationId xmlns:a16="http://schemas.microsoft.com/office/drawing/2014/main" id="{7AE7C66F-69D2-4E5E-9BB3-96B739314B07}"/>
                </a:ext>
              </a:extLst>
            </p:cNvPr>
            <p:cNvGrpSpPr/>
            <p:nvPr userDrawn="1"/>
          </p:nvGrpSpPr>
          <p:grpSpPr>
            <a:xfrm>
              <a:off x="-3786165" y="5728778"/>
              <a:ext cx="3693386" cy="959696"/>
              <a:chOff x="-3786437" y="6163468"/>
              <a:chExt cx="3693386" cy="959696"/>
            </a:xfrm>
          </p:grpSpPr>
          <p:sp>
            <p:nvSpPr>
              <p:cNvPr id="262" name="Rechthoek 261">
                <a:extLst>
                  <a:ext uri="{FF2B5EF4-FFF2-40B4-BE49-F238E27FC236}">
                    <a16:creationId xmlns:a16="http://schemas.microsoft.com/office/drawing/2014/main" id="{EC6833B8-2769-473F-B633-B07FA5F49C4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80000" tIns="144000" rIns="180000" bIns="1440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63" name="ICOON_info">
                <a:extLst>
                  <a:ext uri="{FF2B5EF4-FFF2-40B4-BE49-F238E27FC236}">
                    <a16:creationId xmlns:a16="http://schemas.microsoft.com/office/drawing/2014/main" id="{5220A144-00EC-42B8-962C-F820E32CC893}"/>
                  </a:ext>
                </a:extLst>
              </p:cNvPr>
              <p:cNvGrpSpPr/>
              <p:nvPr userDrawn="1"/>
            </p:nvGrpSpPr>
            <p:grpSpPr>
              <a:xfrm>
                <a:off x="-376736" y="6163468"/>
                <a:ext cx="283685" cy="283685"/>
                <a:chOff x="-510741" y="5913713"/>
                <a:chExt cx="267555" cy="267555"/>
              </a:xfrm>
            </p:grpSpPr>
            <p:sp>
              <p:nvSpPr>
                <p:cNvPr id="270" name="Ovaal 269">
                  <a:extLst>
                    <a:ext uri="{FF2B5EF4-FFF2-40B4-BE49-F238E27FC236}">
                      <a16:creationId xmlns:a16="http://schemas.microsoft.com/office/drawing/2014/main" id="{383AF98E-2B06-4A82-AF17-56C5CE33A31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80000" tIns="180000" rIns="180000" bIns="18000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71" name="Graphic 163" descr="Informatie">
                  <a:extLst>
                    <a:ext uri="{FF2B5EF4-FFF2-40B4-BE49-F238E27FC236}">
                      <a16:creationId xmlns:a16="http://schemas.microsoft.com/office/drawing/2014/main" id="{33F54CB7-A3C8-4C45-8E14-296C4F0E17CB}"/>
                    </a:ext>
                  </a:extLst>
                </p:cNvPr>
                <p:cNvSpPr/>
                <p:nvPr userDrawn="1"/>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64" name="Groep 263">
                <a:extLst>
                  <a:ext uri="{FF2B5EF4-FFF2-40B4-BE49-F238E27FC236}">
                    <a16:creationId xmlns:a16="http://schemas.microsoft.com/office/drawing/2014/main" id="{4882D6CA-4146-4669-8DEC-24E097264308}"/>
                  </a:ext>
                </a:extLst>
              </p:cNvPr>
              <p:cNvGrpSpPr/>
              <p:nvPr userDrawn="1"/>
            </p:nvGrpSpPr>
            <p:grpSpPr>
              <a:xfrm>
                <a:off x="-938434" y="6420821"/>
                <a:ext cx="627798" cy="576690"/>
                <a:chOff x="-938434" y="4570313"/>
                <a:chExt cx="627798" cy="576690"/>
              </a:xfrm>
            </p:grpSpPr>
            <p:grpSp>
              <p:nvGrpSpPr>
                <p:cNvPr id="265" name="Inspireren">
                  <a:extLst>
                    <a:ext uri="{FF2B5EF4-FFF2-40B4-BE49-F238E27FC236}">
                      <a16:creationId xmlns:a16="http://schemas.microsoft.com/office/drawing/2014/main" id="{74FCF131-1E96-4A13-8BAF-216D08AFA51F}"/>
                    </a:ext>
                  </a:extLst>
                </p:cNvPr>
                <p:cNvGrpSpPr>
                  <a:grpSpLocks noChangeAspect="1"/>
                </p:cNvGrpSpPr>
                <p:nvPr userDrawn="1"/>
              </p:nvGrpSpPr>
              <p:grpSpPr bwMode="auto">
                <a:xfrm>
                  <a:off x="-716116" y="4570313"/>
                  <a:ext cx="169778" cy="242386"/>
                  <a:chOff x="4768" y="2783"/>
                  <a:chExt cx="788" cy="1125"/>
                </a:xfrm>
                <a:gradFill>
                  <a:gsLst>
                    <a:gs pos="0">
                      <a:srgbClr val="9D9FA1"/>
                    </a:gs>
                    <a:gs pos="70000">
                      <a:srgbClr val="211F26"/>
                    </a:gs>
                  </a:gsLst>
                  <a:lin ang="2700000" scaled="0"/>
                </a:gradFill>
              </p:grpSpPr>
              <p:sp>
                <p:nvSpPr>
                  <p:cNvPr id="267" name="Freeform 12">
                    <a:extLst>
                      <a:ext uri="{FF2B5EF4-FFF2-40B4-BE49-F238E27FC236}">
                        <a16:creationId xmlns:a16="http://schemas.microsoft.com/office/drawing/2014/main" id="{BA996AB9-ACCF-4ED7-A274-51AD391190E6}"/>
                      </a:ext>
                    </a:extLst>
                  </p:cNvPr>
                  <p:cNvSpPr>
                    <a:spLocks/>
                  </p:cNvSpPr>
                  <p:nvPr userDrawn="1"/>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8" name="Freeform 13">
                    <a:extLst>
                      <a:ext uri="{FF2B5EF4-FFF2-40B4-BE49-F238E27FC236}">
                        <a16:creationId xmlns:a16="http://schemas.microsoft.com/office/drawing/2014/main" id="{F370019C-E0A0-461E-BA2A-B5937712D36F}"/>
                      </a:ext>
                    </a:extLst>
                  </p:cNvPr>
                  <p:cNvSpPr>
                    <a:spLocks/>
                  </p:cNvSpPr>
                  <p:nvPr userDrawn="1"/>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9" name="Freeform 14">
                    <a:extLst>
                      <a:ext uri="{FF2B5EF4-FFF2-40B4-BE49-F238E27FC236}">
                        <a16:creationId xmlns:a16="http://schemas.microsoft.com/office/drawing/2014/main" id="{81C568FB-3744-4D84-B987-8E79A4586A12}"/>
                      </a:ext>
                    </a:extLst>
                  </p:cNvPr>
                  <p:cNvSpPr>
                    <a:spLocks noEditPoints="1"/>
                  </p:cNvSpPr>
                  <p:nvPr userDrawn="1"/>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66" name="Tekstvak 53">
                  <a:extLst>
                    <a:ext uri="{FF2B5EF4-FFF2-40B4-BE49-F238E27FC236}">
                      <a16:creationId xmlns:a16="http://schemas.microsoft.com/office/drawing/2014/main" id="{D4A761E7-5F3E-4886-9613-7F84AA90635D}"/>
                    </a:ext>
                  </a:extLst>
                </p:cNvPr>
                <p:cNvSpPr txBox="1"/>
                <p:nvPr userDrawn="1"/>
              </p:nvSpPr>
              <p:spPr>
                <a:xfrm>
                  <a:off x="-938434" y="4824764"/>
                  <a:ext cx="627798" cy="322239"/>
                </a:xfrm>
                <a:prstGeom prst="rect">
                  <a:avLst/>
                </a:prstGeom>
                <a:noFill/>
              </p:spPr>
              <p:txBody>
                <a:bodyPr wrap="square" lIns="0" tIns="0" rIns="0" bIns="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5" name="Groep 234">
              <a:extLst>
                <a:ext uri="{FF2B5EF4-FFF2-40B4-BE49-F238E27FC236}">
                  <a16:creationId xmlns:a16="http://schemas.microsoft.com/office/drawing/2014/main" id="{3C01EE3C-D4E7-4AFE-926C-A64DA99172F1}"/>
                </a:ext>
              </a:extLst>
            </p:cNvPr>
            <p:cNvGrpSpPr/>
            <p:nvPr userDrawn="1"/>
          </p:nvGrpSpPr>
          <p:grpSpPr>
            <a:xfrm>
              <a:off x="-3367441" y="1226979"/>
              <a:ext cx="791774" cy="406481"/>
              <a:chOff x="-3565087" y="1409296"/>
              <a:chExt cx="627469" cy="322131"/>
            </a:xfrm>
          </p:grpSpPr>
          <p:grpSp>
            <p:nvGrpSpPr>
              <p:cNvPr id="256" name="Groep 255">
                <a:extLst>
                  <a:ext uri="{FF2B5EF4-FFF2-40B4-BE49-F238E27FC236}">
                    <a16:creationId xmlns:a16="http://schemas.microsoft.com/office/drawing/2014/main" id="{3C740B81-B8FA-4F8B-A8E8-073D1A8AE0EE}"/>
                  </a:ext>
                </a:extLst>
              </p:cNvPr>
              <p:cNvGrpSpPr/>
              <p:nvPr userDrawn="1"/>
            </p:nvGrpSpPr>
            <p:grpSpPr>
              <a:xfrm>
                <a:off x="-3364916" y="1409296"/>
                <a:ext cx="225195" cy="195501"/>
                <a:chOff x="10307162" y="1361199"/>
                <a:chExt cx="2200275" cy="1914525"/>
              </a:xfrm>
            </p:grpSpPr>
            <p:sp>
              <p:nvSpPr>
                <p:cNvPr id="258" name="Vrije vorm: vorm 257">
                  <a:extLst>
                    <a:ext uri="{FF2B5EF4-FFF2-40B4-BE49-F238E27FC236}">
                      <a16:creationId xmlns:a16="http://schemas.microsoft.com/office/drawing/2014/main" id="{C0916C84-B0ED-424E-85DB-0C1E6AF4A1A8}"/>
                    </a:ext>
                  </a:extLst>
                </p:cNvPr>
                <p:cNvSpPr/>
                <p:nvPr userDrawn="1"/>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95469"/>
                  <a:endParaRPr lang="nl-NL" sz="7200" dirty="0">
                    <a:solidFill>
                      <a:srgbClr val="211F26"/>
                    </a:solidFill>
                    <a:latin typeface="Segoe UI Light"/>
                  </a:endParaRPr>
                </a:p>
              </p:txBody>
            </p:sp>
            <p:grpSp>
              <p:nvGrpSpPr>
                <p:cNvPr id="259" name="Groep 258">
                  <a:extLst>
                    <a:ext uri="{FF2B5EF4-FFF2-40B4-BE49-F238E27FC236}">
                      <a16:creationId xmlns:a16="http://schemas.microsoft.com/office/drawing/2014/main" id="{797F6FC5-2E00-43EC-861F-C5A9BF08A94C}"/>
                    </a:ext>
                  </a:extLst>
                </p:cNvPr>
                <p:cNvGrpSpPr/>
                <p:nvPr userDrawn="1"/>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60" name="Vrije vorm: vorm 259">
                    <a:extLst>
                      <a:ext uri="{FF2B5EF4-FFF2-40B4-BE49-F238E27FC236}">
                        <a16:creationId xmlns:a16="http://schemas.microsoft.com/office/drawing/2014/main" id="{879AD9E2-0DE6-431A-9D30-8EF2BBF13611}"/>
                      </a:ext>
                    </a:extLst>
                  </p:cNvPr>
                  <p:cNvSpPr/>
                  <p:nvPr userDrawn="1"/>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95469"/>
                    <a:endParaRPr lang="nl-NL" sz="7200" dirty="0">
                      <a:solidFill>
                        <a:srgbClr val="211F26"/>
                      </a:solidFill>
                      <a:latin typeface="Segoe UI Light"/>
                    </a:endParaRPr>
                  </a:p>
                </p:txBody>
              </p:sp>
              <p:sp>
                <p:nvSpPr>
                  <p:cNvPr id="261" name="Vrije vorm: vorm 260">
                    <a:extLst>
                      <a:ext uri="{FF2B5EF4-FFF2-40B4-BE49-F238E27FC236}">
                        <a16:creationId xmlns:a16="http://schemas.microsoft.com/office/drawing/2014/main" id="{1823E4E0-F241-43AE-ACA3-7F5999161D63}"/>
                      </a:ext>
                    </a:extLst>
                  </p:cNvPr>
                  <p:cNvSpPr/>
                  <p:nvPr userDrawn="1"/>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95469"/>
                    <a:endParaRPr lang="nl-NL" sz="7200" dirty="0">
                      <a:solidFill>
                        <a:srgbClr val="211F26"/>
                      </a:solidFill>
                      <a:latin typeface="Segoe UI Light"/>
                    </a:endParaRPr>
                  </a:p>
                </p:txBody>
              </p:sp>
            </p:grpSp>
          </p:grpSp>
          <p:sp>
            <p:nvSpPr>
              <p:cNvPr id="257" name="Tekstvak 44">
                <a:extLst>
                  <a:ext uri="{FF2B5EF4-FFF2-40B4-BE49-F238E27FC236}">
                    <a16:creationId xmlns:a16="http://schemas.microsoft.com/office/drawing/2014/main" id="{B3FFC878-740F-4349-A329-DAF3BD78CBAA}"/>
                  </a:ext>
                </a:extLst>
              </p:cNvPr>
              <p:cNvSpPr txBox="1"/>
              <p:nvPr userDrawn="1"/>
            </p:nvSpPr>
            <p:spPr>
              <a:xfrm>
                <a:off x="-3565087" y="1617700"/>
                <a:ext cx="627469" cy="113727"/>
              </a:xfrm>
              <a:prstGeom prst="rect">
                <a:avLst/>
              </a:prstGeom>
              <a:noFill/>
            </p:spPr>
            <p:txBody>
              <a:bodyPr wrap="square" lIns="0" tIns="18000" rIns="0" bIns="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36" name="Groep 235">
              <a:extLst>
                <a:ext uri="{FF2B5EF4-FFF2-40B4-BE49-F238E27FC236}">
                  <a16:creationId xmlns:a16="http://schemas.microsoft.com/office/drawing/2014/main" id="{66FBCA6B-D77E-4EDB-81B8-E9F4F5685051}"/>
                </a:ext>
              </a:extLst>
            </p:cNvPr>
            <p:cNvGrpSpPr/>
            <p:nvPr userDrawn="1"/>
          </p:nvGrpSpPr>
          <p:grpSpPr>
            <a:xfrm>
              <a:off x="-3354278" y="5166362"/>
              <a:ext cx="514285" cy="506545"/>
              <a:chOff x="12617641" y="3403239"/>
              <a:chExt cx="752963" cy="741634"/>
            </a:xfrm>
          </p:grpSpPr>
          <p:grpSp>
            <p:nvGrpSpPr>
              <p:cNvPr id="240" name="Groep 239">
                <a:extLst>
                  <a:ext uri="{FF2B5EF4-FFF2-40B4-BE49-F238E27FC236}">
                    <a16:creationId xmlns:a16="http://schemas.microsoft.com/office/drawing/2014/main" id="{582F9A75-5FAA-4631-8B52-33C475D7F6C6}"/>
                  </a:ext>
                </a:extLst>
              </p:cNvPr>
              <p:cNvGrpSpPr/>
              <p:nvPr userDrawn="1"/>
            </p:nvGrpSpPr>
            <p:grpSpPr>
              <a:xfrm>
                <a:off x="12771530" y="3403239"/>
                <a:ext cx="467176" cy="448491"/>
                <a:chOff x="12782157" y="3403239"/>
                <a:chExt cx="467176" cy="448491"/>
              </a:xfrm>
            </p:grpSpPr>
            <p:grpSp>
              <p:nvGrpSpPr>
                <p:cNvPr id="243" name="Groep 242">
                  <a:extLst>
                    <a:ext uri="{FF2B5EF4-FFF2-40B4-BE49-F238E27FC236}">
                      <a16:creationId xmlns:a16="http://schemas.microsoft.com/office/drawing/2014/main" id="{A312EA9B-327F-4048-B83A-A8BE264913D2}"/>
                    </a:ext>
                  </a:extLst>
                </p:cNvPr>
                <p:cNvGrpSpPr/>
                <p:nvPr userDrawn="1"/>
              </p:nvGrpSpPr>
              <p:grpSpPr>
                <a:xfrm>
                  <a:off x="12782157" y="3403239"/>
                  <a:ext cx="412976" cy="396132"/>
                  <a:chOff x="13554906" y="3320109"/>
                  <a:chExt cx="443917" cy="425811"/>
                </a:xfrm>
              </p:grpSpPr>
              <p:grpSp>
                <p:nvGrpSpPr>
                  <p:cNvPr id="250" name="Groep 249">
                    <a:extLst>
                      <a:ext uri="{FF2B5EF4-FFF2-40B4-BE49-F238E27FC236}">
                        <a16:creationId xmlns:a16="http://schemas.microsoft.com/office/drawing/2014/main" id="{5C927AA0-A5C8-4AC2-818F-C372DF43CA76}"/>
                      </a:ext>
                    </a:extLst>
                  </p:cNvPr>
                  <p:cNvGrpSpPr/>
                  <p:nvPr userDrawn="1"/>
                </p:nvGrpSpPr>
                <p:grpSpPr>
                  <a:xfrm>
                    <a:off x="13554906" y="3320109"/>
                    <a:ext cx="443917" cy="425811"/>
                    <a:chOff x="12909684" y="1276143"/>
                    <a:chExt cx="443917" cy="425811"/>
                  </a:xfrm>
                </p:grpSpPr>
                <p:sp>
                  <p:nvSpPr>
                    <p:cNvPr id="253" name="Rechthoek 252">
                      <a:extLst>
                        <a:ext uri="{FF2B5EF4-FFF2-40B4-BE49-F238E27FC236}">
                          <a16:creationId xmlns:a16="http://schemas.microsoft.com/office/drawing/2014/main" id="{BA1C38F6-5CC7-467D-9527-956E6F94778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4" name="Rechthoek 253">
                      <a:extLst>
                        <a:ext uri="{FF2B5EF4-FFF2-40B4-BE49-F238E27FC236}">
                          <a16:creationId xmlns:a16="http://schemas.microsoft.com/office/drawing/2014/main" id="{DD9391D6-DA35-4C92-8260-48CB952DC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5" name="Ovaal 254">
                      <a:extLst>
                        <a:ext uri="{FF2B5EF4-FFF2-40B4-BE49-F238E27FC236}">
                          <a16:creationId xmlns:a16="http://schemas.microsoft.com/office/drawing/2014/main" id="{534E4ED1-B022-49E6-B636-84A3BD89DBB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51" name="Afbeelding 250">
                    <a:extLst>
                      <a:ext uri="{FF2B5EF4-FFF2-40B4-BE49-F238E27FC236}">
                        <a16:creationId xmlns:a16="http://schemas.microsoft.com/office/drawing/2014/main" id="{E35929BA-6B2F-4990-A94F-4EC4E79688B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52" name="Afbeelding 251">
                    <a:extLst>
                      <a:ext uri="{FF2B5EF4-FFF2-40B4-BE49-F238E27FC236}">
                        <a16:creationId xmlns:a16="http://schemas.microsoft.com/office/drawing/2014/main" id="{2BD08052-D7F6-4154-8BB6-9EC11443C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44" name="Groep 243">
                  <a:extLst>
                    <a:ext uri="{FF2B5EF4-FFF2-40B4-BE49-F238E27FC236}">
                      <a16:creationId xmlns:a16="http://schemas.microsoft.com/office/drawing/2014/main" id="{16CA6586-FF81-43B8-AB52-F9469424310C}"/>
                    </a:ext>
                  </a:extLst>
                </p:cNvPr>
                <p:cNvGrpSpPr/>
                <p:nvPr userDrawn="1"/>
              </p:nvGrpSpPr>
              <p:grpSpPr>
                <a:xfrm>
                  <a:off x="13103513" y="3705268"/>
                  <a:ext cx="145820" cy="146462"/>
                  <a:chOff x="13096169" y="3602278"/>
                  <a:chExt cx="145820" cy="146462"/>
                </a:xfrm>
              </p:grpSpPr>
              <p:sp>
                <p:nvSpPr>
                  <p:cNvPr id="248" name="Rechthoek 247">
                    <a:extLst>
                      <a:ext uri="{FF2B5EF4-FFF2-40B4-BE49-F238E27FC236}">
                        <a16:creationId xmlns:a16="http://schemas.microsoft.com/office/drawing/2014/main" id="{D8309D98-5528-4BA5-9486-4A16283CC2D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49" name="Rechthoek 248">
                    <a:extLst>
                      <a:ext uri="{FF2B5EF4-FFF2-40B4-BE49-F238E27FC236}">
                        <a16:creationId xmlns:a16="http://schemas.microsoft.com/office/drawing/2014/main" id="{A3843BE6-11F7-4DDB-AA69-A965118E44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45" name="Groep 244">
                  <a:extLst>
                    <a:ext uri="{FF2B5EF4-FFF2-40B4-BE49-F238E27FC236}">
                      <a16:creationId xmlns:a16="http://schemas.microsoft.com/office/drawing/2014/main" id="{B731642B-2115-4374-AF64-CCDAD0BBA72D}"/>
                    </a:ext>
                  </a:extLst>
                </p:cNvPr>
                <p:cNvGrpSpPr/>
                <p:nvPr userDrawn="1"/>
              </p:nvGrpSpPr>
              <p:grpSpPr>
                <a:xfrm rot="10800000">
                  <a:off x="13061402" y="3665637"/>
                  <a:ext cx="145820" cy="146462"/>
                  <a:chOff x="13096169" y="3602278"/>
                  <a:chExt cx="145820" cy="146462"/>
                </a:xfrm>
              </p:grpSpPr>
              <p:sp>
                <p:nvSpPr>
                  <p:cNvPr id="246" name="Rechthoek 245">
                    <a:extLst>
                      <a:ext uri="{FF2B5EF4-FFF2-40B4-BE49-F238E27FC236}">
                        <a16:creationId xmlns:a16="http://schemas.microsoft.com/office/drawing/2014/main" id="{DDCE3EA3-7C34-4457-AFD5-3FB04B0CD7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47" name="Rechthoek 246">
                    <a:extLst>
                      <a:ext uri="{FF2B5EF4-FFF2-40B4-BE49-F238E27FC236}">
                        <a16:creationId xmlns:a16="http://schemas.microsoft.com/office/drawing/2014/main" id="{67328D7C-433E-4610-9243-91CD70F754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41" name="Rechthoek 240">
                <a:extLst>
                  <a:ext uri="{FF2B5EF4-FFF2-40B4-BE49-F238E27FC236}">
                    <a16:creationId xmlns:a16="http://schemas.microsoft.com/office/drawing/2014/main" id="{921CDC14-CC04-4B8C-AF3B-B19D117D3F3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242" name="Gelijkbenige driehoek 241">
                <a:extLst>
                  <a:ext uri="{FF2B5EF4-FFF2-40B4-BE49-F238E27FC236}">
                    <a16:creationId xmlns:a16="http://schemas.microsoft.com/office/drawing/2014/main" id="{74A72436-A3CE-4A8E-874E-FF259CCCB62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37" name="Ovaal 236">
              <a:extLst>
                <a:ext uri="{FF2B5EF4-FFF2-40B4-BE49-F238E27FC236}">
                  <a16:creationId xmlns:a16="http://schemas.microsoft.com/office/drawing/2014/main" id="{A7044790-D2C3-4F18-9792-7B26343D6F63}"/>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38" name="Rechthoek 237">
              <a:extLst>
                <a:ext uri="{FF2B5EF4-FFF2-40B4-BE49-F238E27FC236}">
                  <a16:creationId xmlns:a16="http://schemas.microsoft.com/office/drawing/2014/main" id="{60749FF5-6872-42DF-A2EC-C1A951CD5F18}"/>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39" name="Rechthoek 238">
              <a:extLst>
                <a:ext uri="{FF2B5EF4-FFF2-40B4-BE49-F238E27FC236}">
                  <a16:creationId xmlns:a16="http://schemas.microsoft.com/office/drawing/2014/main" id="{13F832F5-74CC-4E8F-AB4C-3ADBD3ECC52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9105666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Intro">
    <p:bg>
      <p:bgPr>
        <a:solidFill>
          <a:schemeClr val="accent2"/>
        </a:solidFill>
        <a:effectLst/>
      </p:bgPr>
    </p:bg>
    <p:spTree>
      <p:nvGrpSpPr>
        <p:cNvPr id="1" name=""/>
        <p:cNvGrpSpPr/>
        <p:nvPr/>
      </p:nvGrpSpPr>
      <p:grpSpPr>
        <a:xfrm>
          <a:off x="0" y="0"/>
          <a:ext cx="0" cy="0"/>
          <a:chOff x="0" y="0"/>
          <a:chExt cx="0" cy="0"/>
        </a:xfrm>
      </p:grpSpPr>
      <p:sp>
        <p:nvSpPr>
          <p:cNvPr id="6" name="Round">
            <a:extLst>
              <a:ext uri="{FF2B5EF4-FFF2-40B4-BE49-F238E27FC236}">
                <a16:creationId xmlns:a16="http://schemas.microsoft.com/office/drawing/2014/main" id="{40952387-04E7-4C47-97CA-FF6D4B9EBECB}"/>
              </a:ext>
            </a:extLst>
          </p:cNvPr>
          <p:cNvSpPr/>
          <p:nvPr userDrawn="1"/>
        </p:nvSpPr>
        <p:spPr>
          <a:xfrm>
            <a:off x="8533173" y="2900597"/>
            <a:ext cx="772832" cy="772832"/>
          </a:xfrm>
          <a:prstGeom prst="ellipse">
            <a:avLst/>
          </a:prstGeom>
          <a:no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7" name="Stripe">
            <a:extLst>
              <a:ext uri="{FF2B5EF4-FFF2-40B4-BE49-F238E27FC236}">
                <a16:creationId xmlns:a16="http://schemas.microsoft.com/office/drawing/2014/main" id="{5538A728-1744-4E27-8223-A937D381ECF6}"/>
              </a:ext>
            </a:extLst>
          </p:cNvPr>
          <p:cNvSpPr/>
          <p:nvPr userDrawn="1"/>
        </p:nvSpPr>
        <p:spPr>
          <a:xfrm rot="2736200">
            <a:off x="9093029" y="3578532"/>
            <a:ext cx="324334" cy="145822"/>
          </a:xfrm>
          <a:prstGeom prst="mathMin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8" name="Rechthoek: afgeronde hoeken 7">
            <a:extLst>
              <a:ext uri="{FF2B5EF4-FFF2-40B4-BE49-F238E27FC236}">
                <a16:creationId xmlns:a16="http://schemas.microsoft.com/office/drawing/2014/main" id="{C399FA42-C99C-44A5-A7CD-7830C98E5CC1}"/>
              </a:ext>
            </a:extLst>
          </p:cNvPr>
          <p:cNvSpPr/>
          <p:nvPr userDrawn="1"/>
        </p:nvSpPr>
        <p:spPr>
          <a:xfrm>
            <a:off x="2024743" y="2523208"/>
            <a:ext cx="7739793" cy="1667792"/>
          </a:xfrm>
          <a:prstGeom prst="roundRect">
            <a:avLst>
              <a:gd name="adj" fmla="val 24936"/>
            </a:avLst>
          </a:prstGeom>
          <a:noFill/>
          <a:ln w="44450">
            <a:solidFill>
              <a:schemeClr val="bg1"/>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Minteken 8">
            <a:extLst>
              <a:ext uri="{FF2B5EF4-FFF2-40B4-BE49-F238E27FC236}">
                <a16:creationId xmlns:a16="http://schemas.microsoft.com/office/drawing/2014/main" id="{8EE94659-CFC9-4A50-B384-DC194BBB01CD}"/>
              </a:ext>
            </a:extLst>
          </p:cNvPr>
          <p:cNvSpPr/>
          <p:nvPr userDrawn="1"/>
        </p:nvSpPr>
        <p:spPr>
          <a:xfrm>
            <a:off x="2568706"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10" name="Tekstvak 9">
            <a:extLst>
              <a:ext uri="{FF2B5EF4-FFF2-40B4-BE49-F238E27FC236}">
                <a16:creationId xmlns:a16="http://schemas.microsoft.com/office/drawing/2014/main" id="{06CAC7B0-A879-4BE2-A760-50CD68EEFF9E}"/>
              </a:ext>
            </a:extLst>
          </p:cNvPr>
          <p:cNvSpPr txBox="1"/>
          <p:nvPr userDrawn="1"/>
        </p:nvSpPr>
        <p:spPr>
          <a:xfrm>
            <a:off x="2614425" y="3087061"/>
            <a:ext cx="5460217" cy="523220"/>
          </a:xfrm>
          <a:prstGeom prst="rect">
            <a:avLst/>
          </a:prstGeom>
          <a:noFill/>
        </p:spPr>
        <p:txBody>
          <a:bodyPr wrap="square" rtlCol="0">
            <a:spAutoFit/>
          </a:bodyPr>
          <a:lstStyle/>
          <a:p>
            <a:r>
              <a:rPr lang="nl-NL" sz="2800" dirty="0">
                <a:solidFill>
                  <a:schemeClr val="accent2"/>
                </a:solidFill>
              </a:rPr>
              <a:t>Erasmus</a:t>
            </a:r>
            <a:r>
              <a:rPr lang="nl-NL" sz="2800" baseline="0" dirty="0">
                <a:solidFill>
                  <a:schemeClr val="accent2"/>
                </a:solidFill>
              </a:rPr>
              <a:t> University Rotterdam</a:t>
            </a:r>
            <a:endParaRPr lang="nl-NL" sz="2800" dirty="0">
              <a:solidFill>
                <a:schemeClr val="accent2"/>
              </a:solidFill>
            </a:endParaRPr>
          </a:p>
        </p:txBody>
      </p:sp>
      <p:sp>
        <p:nvSpPr>
          <p:cNvPr id="21" name="Ovaal 20">
            <a:extLst>
              <a:ext uri="{FF2B5EF4-FFF2-40B4-BE49-F238E27FC236}">
                <a16:creationId xmlns:a16="http://schemas.microsoft.com/office/drawing/2014/main" id="{89B30E91-CBEB-44CE-A78A-9AC9E72E167E}"/>
              </a:ext>
            </a:extLst>
          </p:cNvPr>
          <p:cNvSpPr/>
          <p:nvPr userDrawn="1"/>
        </p:nvSpPr>
        <p:spPr>
          <a:xfrm>
            <a:off x="8536423" y="2900597"/>
            <a:ext cx="772832" cy="772832"/>
          </a:xfrm>
          <a:prstGeom prst="ellipse">
            <a:avLst/>
          </a:prstGeom>
          <a:solidFill>
            <a:schemeClr val="bg1"/>
          </a:solid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pic>
        <p:nvPicPr>
          <p:cNvPr id="22" name="Afbeelding 22" descr="Vinkje">
            <a:extLst>
              <a:ext uri="{FF2B5EF4-FFF2-40B4-BE49-F238E27FC236}">
                <a16:creationId xmlns:a16="http://schemas.microsoft.com/office/drawing/2014/main" id="{38F2B944-2D76-4D87-A685-6556EB90D75F}"/>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84766" y="3052190"/>
            <a:ext cx="469646" cy="469646"/>
          </a:xfrm>
          <a:prstGeom prst="rect">
            <a:avLst/>
          </a:prstGeom>
          <a:effectLst/>
        </p:spPr>
      </p:pic>
      <p:sp>
        <p:nvSpPr>
          <p:cNvPr id="24" name="Tekstvak 23">
            <a:extLst>
              <a:ext uri="{FF2B5EF4-FFF2-40B4-BE49-F238E27FC236}">
                <a16:creationId xmlns:a16="http://schemas.microsoft.com/office/drawing/2014/main" id="{4A748CB5-0E6E-4C38-A2FC-FE8303654C9E}"/>
              </a:ext>
            </a:extLst>
          </p:cNvPr>
          <p:cNvSpPr txBox="1"/>
          <p:nvPr userDrawn="1"/>
        </p:nvSpPr>
        <p:spPr>
          <a:xfrm>
            <a:off x="3991355" y="4908531"/>
            <a:ext cx="4330700" cy="369332"/>
          </a:xfrm>
          <a:prstGeom prst="rect">
            <a:avLst/>
          </a:prstGeom>
          <a:noFill/>
        </p:spPr>
        <p:txBody>
          <a:bodyPr wrap="square" rtlCol="0">
            <a:spAutoFit/>
          </a:bodyPr>
          <a:lstStyle/>
          <a:p>
            <a:pPr algn="ctr"/>
            <a:r>
              <a:rPr lang="nl-NL" dirty="0">
                <a:solidFill>
                  <a:schemeClr val="bg1"/>
                </a:solidFill>
              </a:rPr>
              <a:t>Zoeken …</a:t>
            </a:r>
          </a:p>
        </p:txBody>
      </p:sp>
      <p:sp>
        <p:nvSpPr>
          <p:cNvPr id="25" name="Search">
            <a:extLst>
              <a:ext uri="{FF2B5EF4-FFF2-40B4-BE49-F238E27FC236}">
                <a16:creationId xmlns:a16="http://schemas.microsoft.com/office/drawing/2014/main" id="{EA3D8A72-34E3-43CF-AEBF-863C27E9AF54}"/>
              </a:ext>
            </a:extLst>
          </p:cNvPr>
          <p:cNvSpPr txBox="1"/>
          <p:nvPr userDrawn="1"/>
        </p:nvSpPr>
        <p:spPr>
          <a:xfrm>
            <a:off x="3930650" y="4908531"/>
            <a:ext cx="4330700" cy="369332"/>
          </a:xfrm>
          <a:prstGeom prst="rect">
            <a:avLst/>
          </a:prstGeom>
          <a:noFill/>
        </p:spPr>
        <p:txBody>
          <a:bodyPr wrap="square" rtlCol="0">
            <a:spAutoFit/>
          </a:bodyPr>
          <a:lstStyle/>
          <a:p>
            <a:pPr algn="ctr"/>
            <a:r>
              <a:rPr lang="nl-NL" dirty="0">
                <a:solidFill>
                  <a:schemeClr val="bg1"/>
                </a:solidFill>
              </a:rPr>
              <a:t>Gevonden</a:t>
            </a:r>
          </a:p>
        </p:txBody>
      </p:sp>
      <p:sp>
        <p:nvSpPr>
          <p:cNvPr id="37" name="Minteken 36">
            <a:extLst>
              <a:ext uri="{FF2B5EF4-FFF2-40B4-BE49-F238E27FC236}">
                <a16:creationId xmlns:a16="http://schemas.microsoft.com/office/drawing/2014/main" id="{3A08DAC0-6C4A-4865-9402-DA0272862717}"/>
              </a:ext>
            </a:extLst>
          </p:cNvPr>
          <p:cNvSpPr/>
          <p:nvPr userDrawn="1"/>
        </p:nvSpPr>
        <p:spPr>
          <a:xfrm>
            <a:off x="7586290"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38" name="- INFO">
            <a:extLst>
              <a:ext uri="{FF2B5EF4-FFF2-40B4-BE49-F238E27FC236}">
                <a16:creationId xmlns:a16="http://schemas.microsoft.com/office/drawing/2014/main" id="{C85C330A-5512-4764-9D33-EE6C07C430C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a:t>
            </a:r>
          </a:p>
        </p:txBody>
      </p:sp>
      <p:sp>
        <p:nvSpPr>
          <p:cNvPr id="2" name="Titel 1">
            <a:extLst>
              <a:ext uri="{FF2B5EF4-FFF2-40B4-BE49-F238E27FC236}">
                <a16:creationId xmlns:a16="http://schemas.microsoft.com/office/drawing/2014/main" id="{00469069-D37A-411C-9FBB-B604CD8DC0FC}"/>
              </a:ext>
            </a:extLst>
          </p:cNvPr>
          <p:cNvSpPr>
            <a:spLocks noGrp="1"/>
          </p:cNvSpPr>
          <p:nvPr>
            <p:ph type="title" hasCustomPrompt="1"/>
          </p:nvPr>
        </p:nvSpPr>
        <p:spPr>
          <a:xfrm>
            <a:off x="-3175" y="-505137"/>
            <a:ext cx="11114087" cy="354551"/>
          </a:xfrm>
        </p:spPr>
        <p:txBody>
          <a:bodyPr/>
          <a:lstStyle>
            <a:lvl1pPr>
              <a:defRPr sz="1400"/>
            </a:lvl1pPr>
          </a:lstStyle>
          <a:p>
            <a:r>
              <a:rPr lang="nl-NL" dirty="0"/>
              <a:t>INTRO</a:t>
            </a:r>
          </a:p>
        </p:txBody>
      </p:sp>
    </p:spTree>
    <p:extLst>
      <p:ext uri="{BB962C8B-B14F-4D97-AF65-F5344CB8AC3E}">
        <p14:creationId xmlns:p14="http://schemas.microsoft.com/office/powerpoint/2010/main" val="33471621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par>
                                <p:cTn id="7" presetID="26" presetClass="emph" presetSubtype="0" fill="hold" grpId="0" nodeType="withEffect">
                                  <p:stCondLst>
                                    <p:cond delay="100"/>
                                  </p:stCondLst>
                                  <p:childTnLst>
                                    <p:animEffect transition="out" filter="fade">
                                      <p:cBhvr>
                                        <p:cTn id="8" dur="500" tmFilter="0, 0; .2, .5; .8, .5; 1, 0"/>
                                        <p:tgtEl>
                                          <p:spTgt spid="8"/>
                                        </p:tgtEl>
                                      </p:cBhvr>
                                    </p:animEffect>
                                    <p:animScale>
                                      <p:cBhvr>
                                        <p:cTn id="9" dur="250" autoRev="1" fill="hold"/>
                                        <p:tgtEl>
                                          <p:spTgt spid="8"/>
                                        </p:tgtEl>
                                      </p:cBhvr>
                                      <p:by x="105000" y="105000"/>
                                    </p:animScale>
                                  </p:childTnLst>
                                </p:cTn>
                              </p:par>
                              <p:par>
                                <p:cTn id="10" presetID="1" presetClass="exit" presetSubtype="0" fill="hold" grpId="1" nodeType="withEffect">
                                  <p:stCondLst>
                                    <p:cond delay="1000"/>
                                  </p:stCondLst>
                                  <p:childTnLst>
                                    <p:set>
                                      <p:cBhvr>
                                        <p:cTn id="11" dur="1" fill="hold">
                                          <p:stCondLst>
                                            <p:cond delay="0"/>
                                          </p:stCondLst>
                                        </p:cTn>
                                        <p:tgtEl>
                                          <p:spTgt spid="9"/>
                                        </p:tgtEl>
                                        <p:attrNameLst>
                                          <p:attrName>style.visibility</p:attrName>
                                        </p:attrNameLst>
                                      </p:cBhvr>
                                      <p:to>
                                        <p:strVal val="hidden"/>
                                      </p:to>
                                    </p:set>
                                  </p:childTnLst>
                                </p:cTn>
                              </p:par>
                              <p:par>
                                <p:cTn id="12" presetID="16" presetClass="emph" presetSubtype="0" fill="hold" grpId="0" nodeType="withEffect">
                                  <p:stCondLst>
                                    <p:cond delay="1000"/>
                                  </p:stCondLst>
                                  <p:iterate type="lt">
                                    <p:tmPct val="10556"/>
                                  </p:iterate>
                                  <p:childTnLst>
                                    <p:set>
                                      <p:cBhvr override="childStyle">
                                        <p:cTn id="13" dur="1000" fill="hold"/>
                                        <p:tgtEl>
                                          <p:spTgt spid="10"/>
                                        </p:tgtEl>
                                        <p:attrNameLst>
                                          <p:attrName>style.color</p:attrName>
                                        </p:attrNameLst>
                                      </p:cBhvr>
                                      <p:to>
                                        <p:clrVal>
                                          <a:schemeClr val="bg1"/>
                                        </p:clrVal>
                                      </p:to>
                                    </p:set>
                                    <p:set>
                                      <p:cBhvr>
                                        <p:cTn id="14" dur="1000" fill="hold"/>
                                        <p:tgtEl>
                                          <p:spTgt spid="10"/>
                                        </p:tgtEl>
                                        <p:attrNameLst>
                                          <p:attrName>fillcolor</p:attrName>
                                        </p:attrNameLst>
                                      </p:cBhvr>
                                      <p:to>
                                        <p:clrVal>
                                          <a:schemeClr val="bg1"/>
                                        </p:clrVal>
                                      </p:to>
                                    </p:set>
                                    <p:set>
                                      <p:cBhvr>
                                        <p:cTn id="15" dur="1000" fill="hold"/>
                                        <p:tgtEl>
                                          <p:spTgt spid="10"/>
                                        </p:tgtEl>
                                        <p:attrNameLst>
                                          <p:attrName>fill.type</p:attrName>
                                        </p:attrNameLst>
                                      </p:cBhvr>
                                      <p:to>
                                        <p:strVal val="solid"/>
                                      </p:to>
                                    </p:set>
                                  </p:childTnLst>
                                </p:cTn>
                              </p:par>
                              <p:par>
                                <p:cTn id="16" presetID="22" presetClass="exit" presetSubtype="4" fill="hold" grpId="0" nodeType="withEffect">
                                  <p:stCondLst>
                                    <p:cond delay="3250"/>
                                  </p:stCondLst>
                                  <p:childTnLst>
                                    <p:animEffect transition="out" filter="wipe(down)">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10" presetClass="entr" presetSubtype="0" fill="hold" grpId="0" nodeType="withEffect">
                                  <p:stCondLst>
                                    <p:cond delay="350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par>
                                <p:cTn id="22" presetID="1" presetClass="entr" presetSubtype="0" fill="hold" grpId="0" nodeType="withEffect">
                                  <p:stCondLst>
                                    <p:cond delay="3500"/>
                                  </p:stCondLst>
                                  <p:childTnLst>
                                    <p:set>
                                      <p:cBhvr>
                                        <p:cTn id="23" dur="1" fill="hold">
                                          <p:stCondLst>
                                            <p:cond delay="0"/>
                                          </p:stCondLst>
                                        </p:cTn>
                                        <p:tgtEl>
                                          <p:spTgt spid="21"/>
                                        </p:tgtEl>
                                        <p:attrNameLst>
                                          <p:attrName>style.visibility</p:attrName>
                                        </p:attrNameLst>
                                      </p:cBhvr>
                                      <p:to>
                                        <p:strVal val="visible"/>
                                      </p:to>
                                    </p:set>
                                  </p:childTnLst>
                                </p:cTn>
                              </p:par>
                              <p:par>
                                <p:cTn id="24" presetID="21" presetClass="entr" presetSubtype="1" fill="hold" grpId="1" nodeType="withEffect">
                                  <p:stCondLst>
                                    <p:cond delay="3500"/>
                                  </p:stCondLst>
                                  <p:childTnLst>
                                    <p:set>
                                      <p:cBhvr>
                                        <p:cTn id="25" dur="1" fill="hold">
                                          <p:stCondLst>
                                            <p:cond delay="0"/>
                                          </p:stCondLst>
                                        </p:cTn>
                                        <p:tgtEl>
                                          <p:spTgt spid="21"/>
                                        </p:tgtEl>
                                        <p:attrNameLst>
                                          <p:attrName>style.visibility</p:attrName>
                                        </p:attrNameLst>
                                      </p:cBhvr>
                                      <p:to>
                                        <p:strVal val="visible"/>
                                      </p:to>
                                    </p:set>
                                    <p:animEffect transition="in" filter="wheel(1)">
                                      <p:cBhvr>
                                        <p:cTn id="26" dur="500"/>
                                        <p:tgtEl>
                                          <p:spTgt spid="21"/>
                                        </p:tgtEl>
                                      </p:cBhvr>
                                    </p:animEffect>
                                  </p:childTnLst>
                                </p:cTn>
                              </p:par>
                              <p:par>
                                <p:cTn id="27" presetID="10" presetClass="exit" presetSubtype="0" fill="hold" grpId="1" nodeType="withEffect">
                                  <p:stCondLst>
                                    <p:cond delay="3500"/>
                                  </p:stCondLst>
                                  <p:childTnLst>
                                    <p:animEffect transition="out" filter="fade">
                                      <p:cBhvr>
                                        <p:cTn id="28" dur="500"/>
                                        <p:tgtEl>
                                          <p:spTgt spid="24"/>
                                        </p:tgtEl>
                                      </p:cBhvr>
                                    </p:animEffect>
                                    <p:set>
                                      <p:cBhvr>
                                        <p:cTn id="29" dur="1" fill="hold">
                                          <p:stCondLst>
                                            <p:cond delay="499"/>
                                          </p:stCondLst>
                                        </p:cTn>
                                        <p:tgtEl>
                                          <p:spTgt spid="24"/>
                                        </p:tgtEl>
                                        <p:attrNameLst>
                                          <p:attrName>style.visibility</p:attrName>
                                        </p:attrNameLst>
                                      </p:cBhvr>
                                      <p:to>
                                        <p:strVal val="hidden"/>
                                      </p:to>
                                    </p:set>
                                  </p:childTnLst>
                                </p:cTn>
                              </p:par>
                              <p:par>
                                <p:cTn id="30" presetID="23" presetClass="entr" presetSubtype="16" fill="hold" nodeType="withEffect">
                                  <p:stCondLst>
                                    <p:cond delay="4000"/>
                                  </p:stCondLst>
                                  <p:childTnLst>
                                    <p:set>
                                      <p:cBhvr>
                                        <p:cTn id="31" dur="1" fill="hold">
                                          <p:stCondLst>
                                            <p:cond delay="0"/>
                                          </p:stCondLst>
                                        </p:cTn>
                                        <p:tgtEl>
                                          <p:spTgt spid="22"/>
                                        </p:tgtEl>
                                        <p:attrNameLst>
                                          <p:attrName>style.visibility</p:attrName>
                                        </p:attrNameLst>
                                      </p:cBhvr>
                                      <p:to>
                                        <p:strVal val="visible"/>
                                      </p:to>
                                    </p:set>
                                    <p:anim calcmode="lin" valueType="num">
                                      <p:cBhvr>
                                        <p:cTn id="32" dur="250" fill="hold"/>
                                        <p:tgtEl>
                                          <p:spTgt spid="22"/>
                                        </p:tgtEl>
                                        <p:attrNameLst>
                                          <p:attrName>ppt_w</p:attrName>
                                        </p:attrNameLst>
                                      </p:cBhvr>
                                      <p:tavLst>
                                        <p:tav tm="0">
                                          <p:val>
                                            <p:fltVal val="0"/>
                                          </p:val>
                                        </p:tav>
                                        <p:tav tm="100000">
                                          <p:val>
                                            <p:strVal val="#ppt_w"/>
                                          </p:val>
                                        </p:tav>
                                      </p:tavLst>
                                    </p:anim>
                                    <p:anim calcmode="lin" valueType="num">
                                      <p:cBhvr>
                                        <p:cTn id="33" dur="250" fill="hold"/>
                                        <p:tgtEl>
                                          <p:spTgt spid="22"/>
                                        </p:tgtEl>
                                        <p:attrNameLst>
                                          <p:attrName>ppt_h</p:attrName>
                                        </p:attrNameLst>
                                      </p:cBhvr>
                                      <p:tavLst>
                                        <p:tav tm="0">
                                          <p:val>
                                            <p:fltVal val="0"/>
                                          </p:val>
                                        </p:tav>
                                        <p:tav tm="100000">
                                          <p:val>
                                            <p:strVal val="#ppt_h"/>
                                          </p:val>
                                        </p:tav>
                                      </p:tavLst>
                                    </p:anim>
                                  </p:childTnLst>
                                </p:cTn>
                              </p:par>
                              <p:par>
                                <p:cTn id="34" presetID="10" presetClass="entr" presetSubtype="0" fill="hold" grpId="0" nodeType="withEffect">
                                  <p:stCondLst>
                                    <p:cond delay="400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 presetClass="entr" presetSubtype="0" fill="hold" grpId="2" nodeType="withEffect">
                                  <p:stCondLst>
                                    <p:cond delay="4000"/>
                                  </p:stCondLst>
                                  <p:childTnLst>
                                    <p:set>
                                      <p:cBhvr>
                                        <p:cTn id="38" dur="1" fill="hold">
                                          <p:stCondLst>
                                            <p:cond delay="0"/>
                                          </p:stCondLst>
                                        </p:cTn>
                                        <p:tgtEl>
                                          <p:spTgt spid="37"/>
                                        </p:tgtEl>
                                        <p:attrNameLst>
                                          <p:attrName>style.visibility</p:attrName>
                                        </p:attrNameLst>
                                      </p:cBhvr>
                                      <p:to>
                                        <p:strVal val="visible"/>
                                      </p:to>
                                    </p:set>
                                  </p:childTnLst>
                                </p:cTn>
                              </p:par>
                              <p:par>
                                <p:cTn id="39" presetID="35" presetClass="emph" presetSubtype="0" fill="hold" grpId="0" nodeType="withEffect">
                                  <p:stCondLst>
                                    <p:cond delay="4000"/>
                                  </p:stCondLst>
                                  <p:childTnLst>
                                    <p:anim calcmode="discrete" valueType="str">
                                      <p:cBhvr>
                                        <p:cTn id="40" dur="750" fill="hold"/>
                                        <p:tgtEl>
                                          <p:spTgt spid="37"/>
                                        </p:tgtEl>
                                        <p:attrNameLst>
                                          <p:attrName>style.visibility</p:attrName>
                                        </p:attrNameLst>
                                      </p:cBhvr>
                                      <p:tavLst>
                                        <p:tav tm="0">
                                          <p:val>
                                            <p:strVal val="hidden"/>
                                          </p:val>
                                        </p:tav>
                                        <p:tav tm="50000">
                                          <p:val>
                                            <p:strVal val="visible"/>
                                          </p:val>
                                        </p:tav>
                                      </p:tavLst>
                                    </p:anim>
                                  </p:childTnLst>
                                </p:cTn>
                              </p:par>
                            </p:childTnLst>
                          </p:cTn>
                        </p:par>
                        <p:par>
                          <p:cTn id="41" fill="hold">
                            <p:stCondLst>
                              <p:cond delay="4750"/>
                            </p:stCondLst>
                            <p:childTnLst>
                              <p:par>
                                <p:cTn id="42" presetID="1" presetClass="exit" presetSubtype="0" fill="hold" grpId="1" nodeType="afterEffect">
                                  <p:stCondLst>
                                    <p:cond delay="0"/>
                                  </p:stCondLst>
                                  <p:childTnLst>
                                    <p:set>
                                      <p:cBhvr>
                                        <p:cTn id="43"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9" grpId="1" animBg="1"/>
      <p:bldP spid="10" grpId="0"/>
      <p:bldP spid="21" grpId="0" animBg="1"/>
      <p:bldP spid="21" grpId="1" animBg="1"/>
      <p:bldP spid="24" grpId="0"/>
      <p:bldP spid="24" grpId="1"/>
      <p:bldP spid="25" grpId="0"/>
      <p:bldP spid="37" grpId="0" animBg="1"/>
      <p:bldP spid="37" grpId="1" animBg="1"/>
      <p:bldP spid="37" grpId="2" animBg="1"/>
    </p:bldLst>
  </p:timing>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Intro + Outro [logo animatie]">
    <p:bg>
      <p:bgPr>
        <a:solidFill>
          <a:schemeClr val="accent2"/>
        </a:solidFill>
        <a:effectLst/>
      </p:bgPr>
    </p:bg>
    <p:spTree>
      <p:nvGrpSpPr>
        <p:cNvPr id="1" name=""/>
        <p:cNvGrpSpPr/>
        <p:nvPr/>
      </p:nvGrpSpPr>
      <p:grpSpPr>
        <a:xfrm>
          <a:off x="0" y="0"/>
          <a:ext cx="0" cy="0"/>
          <a:chOff x="0" y="0"/>
          <a:chExt cx="0" cy="0"/>
        </a:xfrm>
      </p:grpSpPr>
      <p:sp>
        <p:nvSpPr>
          <p:cNvPr id="72" name="- INFO">
            <a:extLst>
              <a:ext uri="{FF2B5EF4-FFF2-40B4-BE49-F238E27FC236}">
                <a16:creationId xmlns:a16="http://schemas.microsoft.com/office/drawing/2014/main" id="{E5B1BC93-9D57-4110-8A5B-2629A0C5A5D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 + </a:t>
            </a:r>
            <a:r>
              <a:rPr lang="nl-NL" sz="1400" b="1" cap="all" spc="0" baseline="0" dirty="0" err="1">
                <a:solidFill>
                  <a:sysClr val="windowText" lastClr="000000"/>
                </a:solidFill>
                <a:latin typeface="+mn-lt"/>
                <a:cs typeface="Calibri" panose="020F0502020204030204" pitchFamily="34" charset="0"/>
              </a:rPr>
              <a:t>outro</a:t>
            </a:r>
            <a:r>
              <a:rPr lang="nl-NL" sz="1400" b="1" cap="all" spc="0" baseline="0" dirty="0">
                <a:solidFill>
                  <a:sysClr val="windowText" lastClr="000000"/>
                </a:solidFill>
                <a:latin typeface="+mn-lt"/>
                <a:cs typeface="Calibri" panose="020F0502020204030204" pitchFamily="34" charset="0"/>
              </a:rPr>
              <a:t> [logo animatie]</a:t>
            </a:r>
          </a:p>
        </p:txBody>
      </p:sp>
      <p:grpSp>
        <p:nvGrpSpPr>
          <p:cNvPr id="40" name="Groep 39">
            <a:extLst>
              <a:ext uri="{FF2B5EF4-FFF2-40B4-BE49-F238E27FC236}">
                <a16:creationId xmlns:a16="http://schemas.microsoft.com/office/drawing/2014/main" id="{7F164FC8-464F-4218-B7DA-CD14D7ED8E11}"/>
              </a:ext>
            </a:extLst>
          </p:cNvPr>
          <p:cNvGrpSpPr/>
          <p:nvPr userDrawn="1"/>
        </p:nvGrpSpPr>
        <p:grpSpPr>
          <a:xfrm>
            <a:off x="4361097" y="2040734"/>
            <a:ext cx="2444869" cy="435851"/>
            <a:chOff x="4361097" y="2040734"/>
            <a:chExt cx="2444869" cy="435851"/>
          </a:xfrm>
        </p:grpSpPr>
        <p:sp>
          <p:nvSpPr>
            <p:cNvPr id="7" name="Vrije vorm: vorm 6">
              <a:extLst>
                <a:ext uri="{FF2B5EF4-FFF2-40B4-BE49-F238E27FC236}">
                  <a16:creationId xmlns:a16="http://schemas.microsoft.com/office/drawing/2014/main" id="{DC315016-754B-4603-BB7E-87593139F8E7}"/>
                </a:ext>
              </a:extLst>
            </p:cNvPr>
            <p:cNvSpPr/>
            <p:nvPr/>
          </p:nvSpPr>
          <p:spPr>
            <a:xfrm>
              <a:off x="4361097" y="2040734"/>
              <a:ext cx="275813" cy="429041"/>
            </a:xfrm>
            <a:custGeom>
              <a:avLst/>
              <a:gdLst>
                <a:gd name="connsiteX0" fmla="*/ 0 w 77152"/>
                <a:gd name="connsiteY0" fmla="*/ 0 h 120014"/>
                <a:gd name="connsiteX1" fmla="*/ 75248 w 77152"/>
                <a:gd name="connsiteY1" fmla="*/ 0 h 120014"/>
                <a:gd name="connsiteX2" fmla="*/ 75248 w 77152"/>
                <a:gd name="connsiteY2" fmla="*/ 24765 h 120014"/>
                <a:gd name="connsiteX3" fmla="*/ 29527 w 77152"/>
                <a:gd name="connsiteY3" fmla="*/ 24765 h 120014"/>
                <a:gd name="connsiteX4" fmla="*/ 29527 w 77152"/>
                <a:gd name="connsiteY4" fmla="*/ 46673 h 120014"/>
                <a:gd name="connsiteX5" fmla="*/ 65723 w 77152"/>
                <a:gd name="connsiteY5" fmla="*/ 46673 h 120014"/>
                <a:gd name="connsiteX6" fmla="*/ 65723 w 77152"/>
                <a:gd name="connsiteY6" fmla="*/ 71438 h 120014"/>
                <a:gd name="connsiteX7" fmla="*/ 29527 w 77152"/>
                <a:gd name="connsiteY7" fmla="*/ 71438 h 120014"/>
                <a:gd name="connsiteX8" fmla="*/ 29527 w 77152"/>
                <a:gd name="connsiteY8" fmla="*/ 95250 h 120014"/>
                <a:gd name="connsiteX9" fmla="*/ 77152 w 77152"/>
                <a:gd name="connsiteY9" fmla="*/ 95250 h 120014"/>
                <a:gd name="connsiteX10" fmla="*/ 77152 w 77152"/>
                <a:gd name="connsiteY10" fmla="*/ 120015 h 120014"/>
                <a:gd name="connsiteX11" fmla="*/ 0 w 77152"/>
                <a:gd name="connsiteY11" fmla="*/ 120015 h 120014"/>
                <a:gd name="connsiteX12" fmla="*/ 0 w 77152"/>
                <a:gd name="connsiteY12"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52" h="120014">
                  <a:moveTo>
                    <a:pt x="0" y="0"/>
                  </a:moveTo>
                  <a:lnTo>
                    <a:pt x="75248" y="0"/>
                  </a:lnTo>
                  <a:lnTo>
                    <a:pt x="75248" y="24765"/>
                  </a:lnTo>
                  <a:lnTo>
                    <a:pt x="29527" y="24765"/>
                  </a:lnTo>
                  <a:lnTo>
                    <a:pt x="29527" y="46673"/>
                  </a:lnTo>
                  <a:lnTo>
                    <a:pt x="65723" y="46673"/>
                  </a:lnTo>
                  <a:lnTo>
                    <a:pt x="65723" y="71438"/>
                  </a:lnTo>
                  <a:lnTo>
                    <a:pt x="29527" y="71438"/>
                  </a:lnTo>
                  <a:lnTo>
                    <a:pt x="29527" y="95250"/>
                  </a:lnTo>
                  <a:lnTo>
                    <a:pt x="77152" y="95250"/>
                  </a:lnTo>
                  <a:lnTo>
                    <a:pt x="77152" y="120015"/>
                  </a:lnTo>
                  <a:lnTo>
                    <a:pt x="0" y="120015"/>
                  </a:lnTo>
                  <a:lnTo>
                    <a:pt x="0" y="0"/>
                  </a:lnTo>
                  <a:close/>
                </a:path>
              </a:pathLst>
            </a:custGeom>
            <a:solidFill>
              <a:schemeClr val="bg2"/>
            </a:solidFill>
            <a:ln w="9525" cap="flat">
              <a:noFill/>
              <a:prstDash val="solid"/>
              <a:miter/>
            </a:ln>
          </p:spPr>
          <p:txBody>
            <a:bodyPr rtlCol="0" anchor="ctr"/>
            <a:lstStyle/>
            <a:p>
              <a:endParaRPr lang="nl-NL" dirty="0"/>
            </a:p>
          </p:txBody>
        </p:sp>
        <p:sp>
          <p:nvSpPr>
            <p:cNvPr id="8" name="Vrije vorm: vorm 7">
              <a:extLst>
                <a:ext uri="{FF2B5EF4-FFF2-40B4-BE49-F238E27FC236}">
                  <a16:creationId xmlns:a16="http://schemas.microsoft.com/office/drawing/2014/main" id="{97052BA1-D3EC-4D83-AA45-E15BFEF019C1}"/>
                </a:ext>
              </a:extLst>
            </p:cNvPr>
            <p:cNvSpPr/>
            <p:nvPr/>
          </p:nvSpPr>
          <p:spPr>
            <a:xfrm>
              <a:off x="4715229" y="2153101"/>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9" name="Vrije vorm: vorm 8">
              <a:extLst>
                <a:ext uri="{FF2B5EF4-FFF2-40B4-BE49-F238E27FC236}">
                  <a16:creationId xmlns:a16="http://schemas.microsoft.com/office/drawing/2014/main" id="{F02203B3-49EF-4035-B3E1-2723F26E0E96}"/>
                </a:ext>
              </a:extLst>
            </p:cNvPr>
            <p:cNvSpPr/>
            <p:nvPr/>
          </p:nvSpPr>
          <p:spPr>
            <a:xfrm>
              <a:off x="4960393" y="2153101"/>
              <a:ext cx="289433" cy="320081"/>
            </a:xfrm>
            <a:custGeom>
              <a:avLst/>
              <a:gdLst>
                <a:gd name="connsiteX0" fmla="*/ 50483 w 80962"/>
                <a:gd name="connsiteY0" fmla="*/ 34290 h 89535"/>
                <a:gd name="connsiteX1" fmla="*/ 51435 w 80962"/>
                <a:gd name="connsiteY1" fmla="*/ 34290 h 89535"/>
                <a:gd name="connsiteX2" fmla="*/ 51435 w 80962"/>
                <a:gd name="connsiteY2" fmla="*/ 32385 h 89535"/>
                <a:gd name="connsiteX3" fmla="*/ 39053 w 80962"/>
                <a:gd name="connsiteY3" fmla="*/ 22860 h 89535"/>
                <a:gd name="connsiteX4" fmla="*/ 16193 w 80962"/>
                <a:gd name="connsiteY4" fmla="*/ 31432 h 89535"/>
                <a:gd name="connsiteX5" fmla="*/ 5715 w 80962"/>
                <a:gd name="connsiteY5" fmla="*/ 11430 h 89535"/>
                <a:gd name="connsiteX6" fmla="*/ 41910 w 80962"/>
                <a:gd name="connsiteY6" fmla="*/ 0 h 89535"/>
                <a:gd name="connsiteX7" fmla="*/ 80963 w 80962"/>
                <a:gd name="connsiteY7" fmla="*/ 35243 h 89535"/>
                <a:gd name="connsiteX8" fmla="*/ 80963 w 80962"/>
                <a:gd name="connsiteY8" fmla="*/ 88582 h 89535"/>
                <a:gd name="connsiteX9" fmla="*/ 54293 w 80962"/>
                <a:gd name="connsiteY9" fmla="*/ 88582 h 89535"/>
                <a:gd name="connsiteX10" fmla="*/ 54293 w 80962"/>
                <a:gd name="connsiteY10" fmla="*/ 82868 h 89535"/>
                <a:gd name="connsiteX11" fmla="*/ 54293 w 80962"/>
                <a:gd name="connsiteY11" fmla="*/ 77153 h 89535"/>
                <a:gd name="connsiteX12" fmla="*/ 54293 w 80962"/>
                <a:gd name="connsiteY12" fmla="*/ 77153 h 89535"/>
                <a:gd name="connsiteX13" fmla="*/ 29528 w 80962"/>
                <a:gd name="connsiteY13" fmla="*/ 89535 h 89535"/>
                <a:gd name="connsiteX14" fmla="*/ 0 w 80962"/>
                <a:gd name="connsiteY14" fmla="*/ 61913 h 89535"/>
                <a:gd name="connsiteX15" fmla="*/ 50483 w 80962"/>
                <a:gd name="connsiteY15" fmla="*/ 34290 h 89535"/>
                <a:gd name="connsiteX16" fmla="*/ 37148 w 80962"/>
                <a:gd name="connsiteY16" fmla="*/ 68580 h 89535"/>
                <a:gd name="connsiteX17" fmla="*/ 51435 w 80962"/>
                <a:gd name="connsiteY17" fmla="*/ 53340 h 89535"/>
                <a:gd name="connsiteX18" fmla="*/ 51435 w 80962"/>
                <a:gd name="connsiteY18" fmla="*/ 51435 h 89535"/>
                <a:gd name="connsiteX19" fmla="*/ 48578 w 80962"/>
                <a:gd name="connsiteY19" fmla="*/ 51435 h 89535"/>
                <a:gd name="connsiteX20" fmla="*/ 28575 w 80962"/>
                <a:gd name="connsiteY20" fmla="*/ 60960 h 89535"/>
                <a:gd name="connsiteX21" fmla="*/ 37148 w 80962"/>
                <a:gd name="connsiteY21" fmla="*/ 68580 h 8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5">
                  <a:moveTo>
                    <a:pt x="50483" y="34290"/>
                  </a:moveTo>
                  <a:lnTo>
                    <a:pt x="51435" y="34290"/>
                  </a:lnTo>
                  <a:lnTo>
                    <a:pt x="51435" y="32385"/>
                  </a:lnTo>
                  <a:cubicBezTo>
                    <a:pt x="51435" y="24765"/>
                    <a:pt x="45720" y="22860"/>
                    <a:pt x="39053" y="22860"/>
                  </a:cubicBezTo>
                  <a:cubicBezTo>
                    <a:pt x="28575" y="22860"/>
                    <a:pt x="16193" y="31432"/>
                    <a:pt x="16193" y="31432"/>
                  </a:cubicBezTo>
                  <a:lnTo>
                    <a:pt x="5715" y="11430"/>
                  </a:lnTo>
                  <a:cubicBezTo>
                    <a:pt x="5715" y="11430"/>
                    <a:pt x="20955" y="0"/>
                    <a:pt x="41910" y="0"/>
                  </a:cubicBezTo>
                  <a:cubicBezTo>
                    <a:pt x="66675" y="0"/>
                    <a:pt x="80963" y="13335"/>
                    <a:pt x="80963" y="35243"/>
                  </a:cubicBezTo>
                  <a:lnTo>
                    <a:pt x="80963" y="88582"/>
                  </a:lnTo>
                  <a:lnTo>
                    <a:pt x="54293" y="88582"/>
                  </a:lnTo>
                  <a:lnTo>
                    <a:pt x="54293" y="82868"/>
                  </a:lnTo>
                  <a:cubicBezTo>
                    <a:pt x="54293" y="80010"/>
                    <a:pt x="54293" y="77153"/>
                    <a:pt x="54293" y="77153"/>
                  </a:cubicBezTo>
                  <a:lnTo>
                    <a:pt x="54293" y="77153"/>
                  </a:lnTo>
                  <a:cubicBezTo>
                    <a:pt x="54293" y="77153"/>
                    <a:pt x="47625" y="89535"/>
                    <a:pt x="29528" y="89535"/>
                  </a:cubicBezTo>
                  <a:cubicBezTo>
                    <a:pt x="13335" y="89535"/>
                    <a:pt x="0" y="79057"/>
                    <a:pt x="0" y="61913"/>
                  </a:cubicBezTo>
                  <a:cubicBezTo>
                    <a:pt x="0" y="37148"/>
                    <a:pt x="37148" y="34290"/>
                    <a:pt x="50483" y="34290"/>
                  </a:cubicBezTo>
                  <a:close/>
                  <a:moveTo>
                    <a:pt x="37148" y="68580"/>
                  </a:moveTo>
                  <a:cubicBezTo>
                    <a:pt x="44768" y="68580"/>
                    <a:pt x="51435" y="60007"/>
                    <a:pt x="51435" y="53340"/>
                  </a:cubicBezTo>
                  <a:lnTo>
                    <a:pt x="51435" y="51435"/>
                  </a:lnTo>
                  <a:lnTo>
                    <a:pt x="48578" y="51435"/>
                  </a:lnTo>
                  <a:cubicBezTo>
                    <a:pt x="39053" y="51435"/>
                    <a:pt x="28575" y="54293"/>
                    <a:pt x="28575" y="60960"/>
                  </a:cubicBezTo>
                  <a:cubicBezTo>
                    <a:pt x="29528" y="64770"/>
                    <a:pt x="31433"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10" name="Vrije vorm: vorm 9">
              <a:extLst>
                <a:ext uri="{FF2B5EF4-FFF2-40B4-BE49-F238E27FC236}">
                  <a16:creationId xmlns:a16="http://schemas.microsoft.com/office/drawing/2014/main" id="{AF00FAF7-6B45-4391-9B43-EBB2FCD293F6}"/>
                </a:ext>
              </a:extLst>
            </p:cNvPr>
            <p:cNvSpPr/>
            <p:nvPr/>
          </p:nvSpPr>
          <p:spPr>
            <a:xfrm>
              <a:off x="5311122"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2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2" y="35243"/>
                    <a:pt x="69532" y="62865"/>
                  </a:cubicBezTo>
                  <a:cubicBezTo>
                    <a:pt x="69532" y="77153"/>
                    <a:pt x="56198" y="90488"/>
                    <a:pt x="34290" y="90488"/>
                  </a:cubicBezTo>
                  <a:cubicBezTo>
                    <a:pt x="12382"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11" name="Vrije vorm: vorm 10">
              <a:extLst>
                <a:ext uri="{FF2B5EF4-FFF2-40B4-BE49-F238E27FC236}">
                  <a16:creationId xmlns:a16="http://schemas.microsoft.com/office/drawing/2014/main" id="{2BC5B4DE-CD17-4FF4-9967-E89A272C6D8D}"/>
                </a:ext>
              </a:extLst>
            </p:cNvPr>
            <p:cNvSpPr/>
            <p:nvPr/>
          </p:nvSpPr>
          <p:spPr>
            <a:xfrm>
              <a:off x="5620989" y="2153101"/>
              <a:ext cx="476716" cy="316674"/>
            </a:xfrm>
            <a:custGeom>
              <a:avLst/>
              <a:gdLst>
                <a:gd name="connsiteX0" fmla="*/ 952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2 w 133350"/>
                <a:gd name="connsiteY5" fmla="*/ 0 h 88582"/>
                <a:gd name="connsiteX6" fmla="*/ 78105 w 133350"/>
                <a:gd name="connsiteY6" fmla="*/ 14288 h 88582"/>
                <a:gd name="connsiteX7" fmla="*/ 78105 w 133350"/>
                <a:gd name="connsiteY7" fmla="*/ 14288 h 88582"/>
                <a:gd name="connsiteX8" fmla="*/ 105727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8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8 h 88582"/>
                <a:gd name="connsiteX19" fmla="*/ 45720 w 133350"/>
                <a:gd name="connsiteY19" fmla="*/ 26670 h 88582"/>
                <a:gd name="connsiteX20" fmla="*/ 29527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2" y="1905"/>
                  </a:moveTo>
                  <a:lnTo>
                    <a:pt x="28575" y="1905"/>
                  </a:lnTo>
                  <a:lnTo>
                    <a:pt x="28575" y="9525"/>
                  </a:lnTo>
                  <a:cubicBezTo>
                    <a:pt x="28575" y="12382"/>
                    <a:pt x="28575" y="15240"/>
                    <a:pt x="28575" y="15240"/>
                  </a:cubicBezTo>
                  <a:lnTo>
                    <a:pt x="28575" y="15240"/>
                  </a:lnTo>
                  <a:cubicBezTo>
                    <a:pt x="32385" y="9525"/>
                    <a:pt x="40958" y="0"/>
                    <a:pt x="54292" y="0"/>
                  </a:cubicBezTo>
                  <a:cubicBezTo>
                    <a:pt x="64770" y="0"/>
                    <a:pt x="74295" y="4763"/>
                    <a:pt x="78105" y="14288"/>
                  </a:cubicBezTo>
                  <a:lnTo>
                    <a:pt x="78105" y="14288"/>
                  </a:lnTo>
                  <a:cubicBezTo>
                    <a:pt x="82867" y="6668"/>
                    <a:pt x="92392" y="0"/>
                    <a:pt x="105727" y="0"/>
                  </a:cubicBezTo>
                  <a:cubicBezTo>
                    <a:pt x="121920" y="0"/>
                    <a:pt x="133350" y="8573"/>
                    <a:pt x="133350" y="32385"/>
                  </a:cubicBezTo>
                  <a:lnTo>
                    <a:pt x="133350" y="88582"/>
                  </a:lnTo>
                  <a:lnTo>
                    <a:pt x="104775" y="88582"/>
                  </a:lnTo>
                  <a:lnTo>
                    <a:pt x="104775" y="37148"/>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8"/>
                  </a:lnTo>
                  <a:cubicBezTo>
                    <a:pt x="52388" y="30480"/>
                    <a:pt x="51435" y="26670"/>
                    <a:pt x="45720" y="26670"/>
                  </a:cubicBezTo>
                  <a:cubicBezTo>
                    <a:pt x="36195" y="26670"/>
                    <a:pt x="32385" y="33338"/>
                    <a:pt x="29527" y="41910"/>
                  </a:cubicBezTo>
                  <a:cubicBezTo>
                    <a:pt x="28575" y="44768"/>
                    <a:pt x="28575" y="48578"/>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sp>
          <p:nvSpPr>
            <p:cNvPr id="12" name="Vrije vorm: vorm 11">
              <a:extLst>
                <a:ext uri="{FF2B5EF4-FFF2-40B4-BE49-F238E27FC236}">
                  <a16:creationId xmlns:a16="http://schemas.microsoft.com/office/drawing/2014/main" id="{0BA365A1-004C-4662-BC8D-90B21B1C10B3}"/>
                </a:ext>
              </a:extLst>
            </p:cNvPr>
            <p:cNvSpPr/>
            <p:nvPr/>
          </p:nvSpPr>
          <p:spPr>
            <a:xfrm>
              <a:off x="6182832" y="2159911"/>
              <a:ext cx="303053" cy="316674"/>
            </a:xfrm>
            <a:custGeom>
              <a:avLst/>
              <a:gdLst>
                <a:gd name="connsiteX0" fmla="*/ 0 w 84772"/>
                <a:gd name="connsiteY0" fmla="*/ 0 h 88582"/>
                <a:gd name="connsiteX1" fmla="*/ 28575 w 84772"/>
                <a:gd name="connsiteY1" fmla="*/ 0 h 88582"/>
                <a:gd name="connsiteX2" fmla="*/ 28575 w 84772"/>
                <a:gd name="connsiteY2" fmla="*/ 50482 h 88582"/>
                <a:gd name="connsiteX3" fmla="*/ 38100 w 84772"/>
                <a:gd name="connsiteY3" fmla="*/ 61913 h 88582"/>
                <a:gd name="connsiteX4" fmla="*/ 56198 w 84772"/>
                <a:gd name="connsiteY4" fmla="*/ 38100 h 88582"/>
                <a:gd name="connsiteX5" fmla="*/ 56198 w 84772"/>
                <a:gd name="connsiteY5" fmla="*/ 0 h 88582"/>
                <a:gd name="connsiteX6" fmla="*/ 84773 w 84772"/>
                <a:gd name="connsiteY6" fmla="*/ 0 h 88582"/>
                <a:gd name="connsiteX7" fmla="*/ 84773 w 84772"/>
                <a:gd name="connsiteY7" fmla="*/ 86677 h 88582"/>
                <a:gd name="connsiteX8" fmla="*/ 57150 w 84772"/>
                <a:gd name="connsiteY8" fmla="*/ 86677 h 88582"/>
                <a:gd name="connsiteX9" fmla="*/ 57150 w 84772"/>
                <a:gd name="connsiteY9" fmla="*/ 79057 h 88582"/>
                <a:gd name="connsiteX10" fmla="*/ 57150 w 84772"/>
                <a:gd name="connsiteY10" fmla="*/ 73343 h 88582"/>
                <a:gd name="connsiteX11" fmla="*/ 57150 w 84772"/>
                <a:gd name="connsiteY11" fmla="*/ 73343 h 88582"/>
                <a:gd name="connsiteX12" fmla="*/ 30480 w 84772"/>
                <a:gd name="connsiteY12" fmla="*/ 88582 h 88582"/>
                <a:gd name="connsiteX13" fmla="*/ 0 w 84772"/>
                <a:gd name="connsiteY13" fmla="*/ 56198 h 88582"/>
                <a:gd name="connsiteX14" fmla="*/ 0 w 84772"/>
                <a:gd name="connsiteY14" fmla="*/ 0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772" h="88582">
                  <a:moveTo>
                    <a:pt x="0" y="0"/>
                  </a:moveTo>
                  <a:lnTo>
                    <a:pt x="28575" y="0"/>
                  </a:lnTo>
                  <a:lnTo>
                    <a:pt x="28575" y="50482"/>
                  </a:lnTo>
                  <a:cubicBezTo>
                    <a:pt x="28575" y="58102"/>
                    <a:pt x="31433" y="61913"/>
                    <a:pt x="38100" y="61913"/>
                  </a:cubicBezTo>
                  <a:cubicBezTo>
                    <a:pt x="50483" y="61913"/>
                    <a:pt x="56198" y="51435"/>
                    <a:pt x="56198" y="38100"/>
                  </a:cubicBezTo>
                  <a:lnTo>
                    <a:pt x="56198" y="0"/>
                  </a:lnTo>
                  <a:lnTo>
                    <a:pt x="84773" y="0"/>
                  </a:lnTo>
                  <a:lnTo>
                    <a:pt x="84773" y="86677"/>
                  </a:lnTo>
                  <a:lnTo>
                    <a:pt x="57150" y="86677"/>
                  </a:lnTo>
                  <a:lnTo>
                    <a:pt x="57150" y="79057"/>
                  </a:lnTo>
                  <a:cubicBezTo>
                    <a:pt x="57150" y="76200"/>
                    <a:pt x="57150" y="73343"/>
                    <a:pt x="57150" y="73343"/>
                  </a:cubicBezTo>
                  <a:lnTo>
                    <a:pt x="57150" y="73343"/>
                  </a:lnTo>
                  <a:cubicBezTo>
                    <a:pt x="52388" y="82868"/>
                    <a:pt x="41910" y="88582"/>
                    <a:pt x="30480" y="88582"/>
                  </a:cubicBezTo>
                  <a:cubicBezTo>
                    <a:pt x="13335" y="88582"/>
                    <a:pt x="0" y="80963"/>
                    <a:pt x="0" y="56198"/>
                  </a:cubicBezTo>
                  <a:lnTo>
                    <a:pt x="0" y="0"/>
                  </a:lnTo>
                  <a:close/>
                </a:path>
              </a:pathLst>
            </a:custGeom>
            <a:solidFill>
              <a:schemeClr val="bg2"/>
            </a:solidFill>
            <a:ln w="9525" cap="flat">
              <a:noFill/>
              <a:prstDash val="solid"/>
              <a:miter/>
            </a:ln>
          </p:spPr>
          <p:txBody>
            <a:bodyPr rtlCol="0" anchor="ctr"/>
            <a:lstStyle/>
            <a:p>
              <a:endParaRPr lang="nl-NL" dirty="0"/>
            </a:p>
          </p:txBody>
        </p:sp>
        <p:sp>
          <p:nvSpPr>
            <p:cNvPr id="13" name="Vrije vorm: vorm 12">
              <a:extLst>
                <a:ext uri="{FF2B5EF4-FFF2-40B4-BE49-F238E27FC236}">
                  <a16:creationId xmlns:a16="http://schemas.microsoft.com/office/drawing/2014/main" id="{A468D9FB-9E6A-4B48-984D-96948A717B5B}"/>
                </a:ext>
              </a:extLst>
            </p:cNvPr>
            <p:cNvSpPr/>
            <p:nvPr/>
          </p:nvSpPr>
          <p:spPr>
            <a:xfrm>
              <a:off x="6557394"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grpSp>
      <p:grpSp>
        <p:nvGrpSpPr>
          <p:cNvPr id="42" name="Groep 41">
            <a:extLst>
              <a:ext uri="{FF2B5EF4-FFF2-40B4-BE49-F238E27FC236}">
                <a16:creationId xmlns:a16="http://schemas.microsoft.com/office/drawing/2014/main" id="{2EC1E8AA-E5A8-4E8B-9383-F91003EB7223}"/>
              </a:ext>
            </a:extLst>
          </p:cNvPr>
          <p:cNvGrpSpPr/>
          <p:nvPr userDrawn="1"/>
        </p:nvGrpSpPr>
        <p:grpSpPr>
          <a:xfrm>
            <a:off x="4354283" y="2687706"/>
            <a:ext cx="3033955" cy="551625"/>
            <a:chOff x="4354283" y="2687706"/>
            <a:chExt cx="3033955" cy="551625"/>
          </a:xfrm>
        </p:grpSpPr>
        <p:sp>
          <p:nvSpPr>
            <p:cNvPr id="14" name="Vrije vorm: vorm 13">
              <a:extLst>
                <a:ext uri="{FF2B5EF4-FFF2-40B4-BE49-F238E27FC236}">
                  <a16:creationId xmlns:a16="http://schemas.microsoft.com/office/drawing/2014/main" id="{EFA52198-CAC7-41AE-B161-A56F22D0E909}"/>
                </a:ext>
              </a:extLst>
            </p:cNvPr>
            <p:cNvSpPr/>
            <p:nvPr/>
          </p:nvSpPr>
          <p:spPr>
            <a:xfrm>
              <a:off x="4354283" y="2687706"/>
              <a:ext cx="360942" cy="435855"/>
            </a:xfrm>
            <a:custGeom>
              <a:avLst/>
              <a:gdLst>
                <a:gd name="connsiteX0" fmla="*/ 0 w 100965"/>
                <a:gd name="connsiteY0" fmla="*/ 0 h 121920"/>
                <a:gd name="connsiteX1" fmla="*/ 29528 w 100965"/>
                <a:gd name="connsiteY1" fmla="*/ 0 h 121920"/>
                <a:gd name="connsiteX2" fmla="*/ 29528 w 100965"/>
                <a:gd name="connsiteY2" fmla="*/ 76200 h 121920"/>
                <a:gd name="connsiteX3" fmla="*/ 50482 w 100965"/>
                <a:gd name="connsiteY3" fmla="*/ 95250 h 121920"/>
                <a:gd name="connsiteX4" fmla="*/ 71438 w 100965"/>
                <a:gd name="connsiteY4" fmla="*/ 76200 h 121920"/>
                <a:gd name="connsiteX5" fmla="*/ 71438 w 100965"/>
                <a:gd name="connsiteY5" fmla="*/ 0 h 121920"/>
                <a:gd name="connsiteX6" fmla="*/ 100965 w 100965"/>
                <a:gd name="connsiteY6" fmla="*/ 0 h 121920"/>
                <a:gd name="connsiteX7" fmla="*/ 100965 w 100965"/>
                <a:gd name="connsiteY7" fmla="*/ 76200 h 121920"/>
                <a:gd name="connsiteX8" fmla="*/ 51435 w 100965"/>
                <a:gd name="connsiteY8" fmla="*/ 121920 h 121920"/>
                <a:gd name="connsiteX9" fmla="*/ 953 w 100965"/>
                <a:gd name="connsiteY9" fmla="*/ 76200 h 121920"/>
                <a:gd name="connsiteX10" fmla="*/ 953 w 100965"/>
                <a:gd name="connsiteY10" fmla="*/ 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65" h="121920">
                  <a:moveTo>
                    <a:pt x="0" y="0"/>
                  </a:moveTo>
                  <a:lnTo>
                    <a:pt x="29528" y="0"/>
                  </a:lnTo>
                  <a:lnTo>
                    <a:pt x="29528" y="76200"/>
                  </a:lnTo>
                  <a:cubicBezTo>
                    <a:pt x="29528" y="88582"/>
                    <a:pt x="38100" y="95250"/>
                    <a:pt x="50482" y="95250"/>
                  </a:cubicBezTo>
                  <a:cubicBezTo>
                    <a:pt x="62865" y="95250"/>
                    <a:pt x="71438" y="88582"/>
                    <a:pt x="71438" y="76200"/>
                  </a:cubicBezTo>
                  <a:lnTo>
                    <a:pt x="71438" y="0"/>
                  </a:lnTo>
                  <a:lnTo>
                    <a:pt x="100965" y="0"/>
                  </a:lnTo>
                  <a:lnTo>
                    <a:pt x="100965" y="76200"/>
                  </a:lnTo>
                  <a:cubicBezTo>
                    <a:pt x="100965" y="102870"/>
                    <a:pt x="80963" y="121920"/>
                    <a:pt x="51435" y="121920"/>
                  </a:cubicBezTo>
                  <a:cubicBezTo>
                    <a:pt x="20955" y="121920"/>
                    <a:pt x="953" y="102870"/>
                    <a:pt x="953" y="76200"/>
                  </a:cubicBezTo>
                  <a:lnTo>
                    <a:pt x="953" y="0"/>
                  </a:lnTo>
                  <a:close/>
                </a:path>
              </a:pathLst>
            </a:custGeom>
            <a:solidFill>
              <a:schemeClr val="bg2"/>
            </a:solidFill>
            <a:ln w="9525" cap="flat">
              <a:noFill/>
              <a:prstDash val="solid"/>
              <a:miter/>
            </a:ln>
          </p:spPr>
          <p:txBody>
            <a:bodyPr rtlCol="0" anchor="ctr"/>
            <a:lstStyle/>
            <a:p>
              <a:endParaRPr lang="nl-NL" dirty="0"/>
            </a:p>
          </p:txBody>
        </p:sp>
        <p:sp>
          <p:nvSpPr>
            <p:cNvPr id="15" name="Vrije vorm: vorm 14">
              <a:extLst>
                <a:ext uri="{FF2B5EF4-FFF2-40B4-BE49-F238E27FC236}">
                  <a16:creationId xmlns:a16="http://schemas.microsoft.com/office/drawing/2014/main" id="{3F20BB96-9381-47D5-ABBA-4C1F3DEF845E}"/>
                </a:ext>
              </a:extLst>
            </p:cNvPr>
            <p:cNvSpPr/>
            <p:nvPr/>
          </p:nvSpPr>
          <p:spPr>
            <a:xfrm>
              <a:off x="4807165" y="2800073"/>
              <a:ext cx="309864" cy="316674"/>
            </a:xfrm>
            <a:custGeom>
              <a:avLst/>
              <a:gdLst>
                <a:gd name="connsiteX0" fmla="*/ 0 w 86677"/>
                <a:gd name="connsiteY0" fmla="*/ 1905 h 88582"/>
                <a:gd name="connsiteX1" fmla="*/ 27623 w 86677"/>
                <a:gd name="connsiteY1" fmla="*/ 1905 h 88582"/>
                <a:gd name="connsiteX2" fmla="*/ 27623 w 86677"/>
                <a:gd name="connsiteY2" fmla="*/ 9525 h 88582"/>
                <a:gd name="connsiteX3" fmla="*/ 27623 w 86677"/>
                <a:gd name="connsiteY3" fmla="*/ 15240 h 88582"/>
                <a:gd name="connsiteX4" fmla="*/ 27623 w 86677"/>
                <a:gd name="connsiteY4" fmla="*/ 15240 h 88582"/>
                <a:gd name="connsiteX5" fmla="*/ 55245 w 86677"/>
                <a:gd name="connsiteY5" fmla="*/ 0 h 88582"/>
                <a:gd name="connsiteX6" fmla="*/ 86678 w 86677"/>
                <a:gd name="connsiteY6" fmla="*/ 32385 h 88582"/>
                <a:gd name="connsiteX7" fmla="*/ 86678 w 86677"/>
                <a:gd name="connsiteY7" fmla="*/ 88582 h 88582"/>
                <a:gd name="connsiteX8" fmla="*/ 58103 w 86677"/>
                <a:gd name="connsiteY8" fmla="*/ 88582 h 88582"/>
                <a:gd name="connsiteX9" fmla="*/ 58103 w 86677"/>
                <a:gd name="connsiteY9" fmla="*/ 38100 h 88582"/>
                <a:gd name="connsiteX10" fmla="*/ 48578 w 86677"/>
                <a:gd name="connsiteY10" fmla="*/ 26670 h 88582"/>
                <a:gd name="connsiteX11" fmla="*/ 31433 w 86677"/>
                <a:gd name="connsiteY11" fmla="*/ 39053 h 88582"/>
                <a:gd name="connsiteX12" fmla="*/ 29528 w 86677"/>
                <a:gd name="connsiteY12" fmla="*/ 50482 h 88582"/>
                <a:gd name="connsiteX13" fmla="*/ 29528 w 86677"/>
                <a:gd name="connsiteY13" fmla="*/ 88582 h 88582"/>
                <a:gd name="connsiteX14" fmla="*/ 953 w 86677"/>
                <a:gd name="connsiteY14" fmla="*/ 88582 h 88582"/>
                <a:gd name="connsiteX15" fmla="*/ 953 w 86677"/>
                <a:gd name="connsiteY15"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677" h="88582">
                  <a:moveTo>
                    <a:pt x="0" y="1905"/>
                  </a:moveTo>
                  <a:lnTo>
                    <a:pt x="27623" y="1905"/>
                  </a:lnTo>
                  <a:lnTo>
                    <a:pt x="27623" y="9525"/>
                  </a:lnTo>
                  <a:cubicBezTo>
                    <a:pt x="27623" y="12382"/>
                    <a:pt x="27623" y="15240"/>
                    <a:pt x="27623" y="15240"/>
                  </a:cubicBezTo>
                  <a:lnTo>
                    <a:pt x="27623" y="15240"/>
                  </a:lnTo>
                  <a:cubicBezTo>
                    <a:pt x="31433" y="8573"/>
                    <a:pt x="40005" y="0"/>
                    <a:pt x="55245" y="0"/>
                  </a:cubicBezTo>
                  <a:cubicBezTo>
                    <a:pt x="72390" y="0"/>
                    <a:pt x="86678" y="7620"/>
                    <a:pt x="86678" y="32385"/>
                  </a:cubicBezTo>
                  <a:lnTo>
                    <a:pt x="86678" y="88582"/>
                  </a:lnTo>
                  <a:lnTo>
                    <a:pt x="58103" y="88582"/>
                  </a:lnTo>
                  <a:lnTo>
                    <a:pt x="58103" y="38100"/>
                  </a:lnTo>
                  <a:cubicBezTo>
                    <a:pt x="58103" y="30480"/>
                    <a:pt x="55245" y="26670"/>
                    <a:pt x="48578" y="26670"/>
                  </a:cubicBezTo>
                  <a:cubicBezTo>
                    <a:pt x="40005" y="26670"/>
                    <a:pt x="34290" y="31432"/>
                    <a:pt x="31433" y="39053"/>
                  </a:cubicBezTo>
                  <a:cubicBezTo>
                    <a:pt x="30480" y="42863"/>
                    <a:pt x="29528" y="46673"/>
                    <a:pt x="29528" y="50482"/>
                  </a:cubicBezTo>
                  <a:lnTo>
                    <a:pt x="29528" y="88582"/>
                  </a:lnTo>
                  <a:lnTo>
                    <a:pt x="953" y="88582"/>
                  </a:lnTo>
                  <a:lnTo>
                    <a:pt x="953" y="1905"/>
                  </a:lnTo>
                  <a:close/>
                </a:path>
              </a:pathLst>
            </a:custGeom>
            <a:solidFill>
              <a:schemeClr val="bg2"/>
            </a:solidFill>
            <a:ln w="9525" cap="flat">
              <a:noFill/>
              <a:prstDash val="solid"/>
              <a:miter/>
            </a:ln>
          </p:spPr>
          <p:txBody>
            <a:bodyPr rtlCol="0" anchor="ctr"/>
            <a:lstStyle/>
            <a:p>
              <a:endParaRPr lang="nl-NL" dirty="0"/>
            </a:p>
          </p:txBody>
        </p:sp>
        <p:sp>
          <p:nvSpPr>
            <p:cNvPr id="16" name="Vrije vorm: vorm 15">
              <a:extLst>
                <a:ext uri="{FF2B5EF4-FFF2-40B4-BE49-F238E27FC236}">
                  <a16:creationId xmlns:a16="http://schemas.microsoft.com/office/drawing/2014/main" id="{F0B93A72-5783-4E75-809F-9CC49065B4E5}"/>
                </a:ext>
              </a:extLst>
            </p:cNvPr>
            <p:cNvSpPr/>
            <p:nvPr/>
          </p:nvSpPr>
          <p:spPr>
            <a:xfrm>
              <a:off x="5198752" y="2687706"/>
              <a:ext cx="105557" cy="429041"/>
            </a:xfrm>
            <a:custGeom>
              <a:avLst/>
              <a:gdLst>
                <a:gd name="connsiteX0" fmla="*/ 0 w 29527"/>
                <a:gd name="connsiteY0" fmla="*/ 33338 h 120014"/>
                <a:gd name="connsiteX1" fmla="*/ 28575 w 29527"/>
                <a:gd name="connsiteY1" fmla="*/ 33338 h 120014"/>
                <a:gd name="connsiteX2" fmla="*/ 28575 w 29527"/>
                <a:gd name="connsiteY2" fmla="*/ 120015 h 120014"/>
                <a:gd name="connsiteX3" fmla="*/ 0 w 29527"/>
                <a:gd name="connsiteY3" fmla="*/ 120015 h 120014"/>
                <a:gd name="connsiteX4" fmla="*/ 0 w 29527"/>
                <a:gd name="connsiteY4" fmla="*/ 33338 h 120014"/>
                <a:gd name="connsiteX5" fmla="*/ 953 w 29527"/>
                <a:gd name="connsiteY5" fmla="*/ 0 h 120014"/>
                <a:gd name="connsiteX6" fmla="*/ 29528 w 29527"/>
                <a:gd name="connsiteY6" fmla="*/ 0 h 120014"/>
                <a:gd name="connsiteX7" fmla="*/ 29528 w 29527"/>
                <a:gd name="connsiteY7" fmla="*/ 22860 h 120014"/>
                <a:gd name="connsiteX8" fmla="*/ 953 w 29527"/>
                <a:gd name="connsiteY8" fmla="*/ 22860 h 120014"/>
                <a:gd name="connsiteX9" fmla="*/ 953 w 29527"/>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 h="120014">
                  <a:moveTo>
                    <a:pt x="0" y="33338"/>
                  </a:moveTo>
                  <a:lnTo>
                    <a:pt x="28575" y="33338"/>
                  </a:lnTo>
                  <a:lnTo>
                    <a:pt x="28575" y="120015"/>
                  </a:lnTo>
                  <a:lnTo>
                    <a:pt x="0" y="120015"/>
                  </a:lnTo>
                  <a:lnTo>
                    <a:pt x="0" y="33338"/>
                  </a:lnTo>
                  <a:close/>
                  <a:moveTo>
                    <a:pt x="953" y="0"/>
                  </a:moveTo>
                  <a:lnTo>
                    <a:pt x="29528" y="0"/>
                  </a:lnTo>
                  <a:lnTo>
                    <a:pt x="29528" y="22860"/>
                  </a:lnTo>
                  <a:lnTo>
                    <a:pt x="953" y="22860"/>
                  </a:lnTo>
                  <a:lnTo>
                    <a:pt x="953" y="0"/>
                  </a:lnTo>
                  <a:close/>
                </a:path>
              </a:pathLst>
            </a:custGeom>
            <a:solidFill>
              <a:schemeClr val="bg2"/>
            </a:solidFill>
            <a:ln w="9525" cap="flat">
              <a:noFill/>
              <a:prstDash val="solid"/>
              <a:miter/>
            </a:ln>
          </p:spPr>
          <p:txBody>
            <a:bodyPr rtlCol="0" anchor="ctr"/>
            <a:lstStyle/>
            <a:p>
              <a:endParaRPr lang="nl-NL" dirty="0"/>
            </a:p>
          </p:txBody>
        </p:sp>
        <p:sp>
          <p:nvSpPr>
            <p:cNvPr id="17" name="Vrije vorm: vorm 16">
              <a:extLst>
                <a:ext uri="{FF2B5EF4-FFF2-40B4-BE49-F238E27FC236}">
                  <a16:creationId xmlns:a16="http://schemas.microsoft.com/office/drawing/2014/main" id="{2C954D20-9FDD-47FC-B3FF-2CC53DA94EE3}"/>
                </a:ext>
              </a:extLst>
            </p:cNvPr>
            <p:cNvSpPr/>
            <p:nvPr/>
          </p:nvSpPr>
          <p:spPr>
            <a:xfrm>
              <a:off x="5351983" y="2806883"/>
              <a:ext cx="337105" cy="309864"/>
            </a:xfrm>
            <a:custGeom>
              <a:avLst/>
              <a:gdLst>
                <a:gd name="connsiteX0" fmla="*/ 0 w 94297"/>
                <a:gd name="connsiteY0" fmla="*/ 0 h 86677"/>
                <a:gd name="connsiteX1" fmla="*/ 30480 w 94297"/>
                <a:gd name="connsiteY1" fmla="*/ 0 h 86677"/>
                <a:gd name="connsiteX2" fmla="*/ 43815 w 94297"/>
                <a:gd name="connsiteY2" fmla="*/ 45720 h 86677"/>
                <a:gd name="connsiteX3" fmla="*/ 46673 w 94297"/>
                <a:gd name="connsiteY3" fmla="*/ 60960 h 86677"/>
                <a:gd name="connsiteX4" fmla="*/ 46673 w 94297"/>
                <a:gd name="connsiteY4" fmla="*/ 60960 h 86677"/>
                <a:gd name="connsiteX5" fmla="*/ 49530 w 94297"/>
                <a:gd name="connsiteY5" fmla="*/ 45720 h 86677"/>
                <a:gd name="connsiteX6" fmla="*/ 62865 w 94297"/>
                <a:gd name="connsiteY6" fmla="*/ 0 h 86677"/>
                <a:gd name="connsiteX7" fmla="*/ 94298 w 94297"/>
                <a:gd name="connsiteY7" fmla="*/ 0 h 86677"/>
                <a:gd name="connsiteX8" fmla="*/ 65723 w 94297"/>
                <a:gd name="connsiteY8" fmla="*/ 86677 h 86677"/>
                <a:gd name="connsiteX9" fmla="*/ 30480 w 94297"/>
                <a:gd name="connsiteY9" fmla="*/ 86677 h 86677"/>
                <a:gd name="connsiteX10" fmla="*/ 0 w 94297"/>
                <a:gd name="connsiteY10" fmla="*/ 0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297" h="86677">
                  <a:moveTo>
                    <a:pt x="0" y="0"/>
                  </a:moveTo>
                  <a:lnTo>
                    <a:pt x="30480" y="0"/>
                  </a:lnTo>
                  <a:lnTo>
                    <a:pt x="43815" y="45720"/>
                  </a:lnTo>
                  <a:cubicBezTo>
                    <a:pt x="45720" y="51435"/>
                    <a:pt x="46673" y="60960"/>
                    <a:pt x="46673" y="60960"/>
                  </a:cubicBezTo>
                  <a:lnTo>
                    <a:pt x="46673" y="60960"/>
                  </a:lnTo>
                  <a:cubicBezTo>
                    <a:pt x="46673" y="60960"/>
                    <a:pt x="48577" y="51435"/>
                    <a:pt x="49530" y="45720"/>
                  </a:cubicBezTo>
                  <a:lnTo>
                    <a:pt x="62865" y="0"/>
                  </a:lnTo>
                  <a:lnTo>
                    <a:pt x="94298" y="0"/>
                  </a:lnTo>
                  <a:lnTo>
                    <a:pt x="65723" y="86677"/>
                  </a:lnTo>
                  <a:lnTo>
                    <a:pt x="30480" y="86677"/>
                  </a:lnTo>
                  <a:lnTo>
                    <a:pt x="0" y="0"/>
                  </a:lnTo>
                  <a:close/>
                </a:path>
              </a:pathLst>
            </a:custGeom>
            <a:solidFill>
              <a:schemeClr val="bg2"/>
            </a:solidFill>
            <a:ln w="9525" cap="flat">
              <a:noFill/>
              <a:prstDash val="solid"/>
              <a:miter/>
            </a:ln>
          </p:spPr>
          <p:txBody>
            <a:bodyPr rtlCol="0" anchor="ctr"/>
            <a:lstStyle/>
            <a:p>
              <a:endParaRPr lang="nl-NL" dirty="0"/>
            </a:p>
          </p:txBody>
        </p:sp>
        <p:sp>
          <p:nvSpPr>
            <p:cNvPr id="18" name="Vrije vorm: vorm 17">
              <a:extLst>
                <a:ext uri="{FF2B5EF4-FFF2-40B4-BE49-F238E27FC236}">
                  <a16:creationId xmlns:a16="http://schemas.microsoft.com/office/drawing/2014/main" id="{A8E5AB73-6690-4594-B7E7-AC8B77DCE8C4}"/>
                </a:ext>
              </a:extLst>
            </p:cNvPr>
            <p:cNvSpPr/>
            <p:nvPr/>
          </p:nvSpPr>
          <p:spPr>
            <a:xfrm>
              <a:off x="5716333" y="2800073"/>
              <a:ext cx="306460" cy="320077"/>
            </a:xfrm>
            <a:custGeom>
              <a:avLst/>
              <a:gdLst>
                <a:gd name="connsiteX0" fmla="*/ 45720 w 85725"/>
                <a:gd name="connsiteY0" fmla="*/ 0 h 89534"/>
                <a:gd name="connsiteX1" fmla="*/ 85725 w 85725"/>
                <a:gd name="connsiteY1" fmla="*/ 41910 h 89534"/>
                <a:gd name="connsiteX2" fmla="*/ 84772 w 85725"/>
                <a:gd name="connsiteY2" fmla="*/ 50482 h 89534"/>
                <a:gd name="connsiteX3" fmla="*/ 30480 w 85725"/>
                <a:gd name="connsiteY3" fmla="*/ 50482 h 89534"/>
                <a:gd name="connsiteX4" fmla="*/ 50482 w 85725"/>
                <a:gd name="connsiteY4" fmla="*/ 65723 h 89534"/>
                <a:gd name="connsiteX5" fmla="*/ 74295 w 85725"/>
                <a:gd name="connsiteY5" fmla="*/ 57150 h 89534"/>
                <a:gd name="connsiteX6" fmla="*/ 84772 w 85725"/>
                <a:gd name="connsiteY6" fmla="*/ 77153 h 89534"/>
                <a:gd name="connsiteX7" fmla="*/ 47625 w 85725"/>
                <a:gd name="connsiteY7" fmla="*/ 89535 h 89534"/>
                <a:gd name="connsiteX8" fmla="*/ 0 w 85725"/>
                <a:gd name="connsiteY8" fmla="*/ 43815 h 89534"/>
                <a:gd name="connsiteX9" fmla="*/ 45720 w 85725"/>
                <a:gd name="connsiteY9" fmla="*/ 0 h 89534"/>
                <a:gd name="connsiteX10" fmla="*/ 56197 w 85725"/>
                <a:gd name="connsiteY10" fmla="*/ 34290 h 89534"/>
                <a:gd name="connsiteX11" fmla="*/ 44767 w 85725"/>
                <a:gd name="connsiteY11" fmla="*/ 21907 h 89534"/>
                <a:gd name="connsiteX12" fmla="*/ 30480 w 85725"/>
                <a:gd name="connsiteY12" fmla="*/ 34290 h 89534"/>
                <a:gd name="connsiteX13" fmla="*/ 56197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8"/>
                    <a:pt x="85725" y="41910"/>
                  </a:cubicBezTo>
                  <a:cubicBezTo>
                    <a:pt x="85725" y="44768"/>
                    <a:pt x="84772" y="50482"/>
                    <a:pt x="84772" y="50482"/>
                  </a:cubicBezTo>
                  <a:lnTo>
                    <a:pt x="30480" y="50482"/>
                  </a:lnTo>
                  <a:cubicBezTo>
                    <a:pt x="32385" y="60960"/>
                    <a:pt x="40957" y="65723"/>
                    <a:pt x="50482" y="65723"/>
                  </a:cubicBezTo>
                  <a:cubicBezTo>
                    <a:pt x="62865" y="65723"/>
                    <a:pt x="74295" y="57150"/>
                    <a:pt x="74295" y="57150"/>
                  </a:cubicBezTo>
                  <a:lnTo>
                    <a:pt x="84772" y="77153"/>
                  </a:lnTo>
                  <a:cubicBezTo>
                    <a:pt x="84772" y="77153"/>
                    <a:pt x="70485" y="89535"/>
                    <a:pt x="47625" y="89535"/>
                  </a:cubicBezTo>
                  <a:cubicBezTo>
                    <a:pt x="17145" y="89535"/>
                    <a:pt x="0" y="67628"/>
                    <a:pt x="0" y="43815"/>
                  </a:cubicBezTo>
                  <a:cubicBezTo>
                    <a:pt x="952" y="20003"/>
                    <a:pt x="18097" y="0"/>
                    <a:pt x="45720" y="0"/>
                  </a:cubicBezTo>
                  <a:close/>
                  <a:moveTo>
                    <a:pt x="56197" y="34290"/>
                  </a:moveTo>
                  <a:cubicBezTo>
                    <a:pt x="56197" y="27623"/>
                    <a:pt x="51435" y="21907"/>
                    <a:pt x="44767" y="21907"/>
                  </a:cubicBezTo>
                  <a:cubicBezTo>
                    <a:pt x="36195" y="21907"/>
                    <a:pt x="32385" y="27623"/>
                    <a:pt x="30480" y="34290"/>
                  </a:cubicBezTo>
                  <a:lnTo>
                    <a:pt x="56197" y="34290"/>
                  </a:lnTo>
                  <a:close/>
                </a:path>
              </a:pathLst>
            </a:custGeom>
            <a:solidFill>
              <a:schemeClr val="bg2"/>
            </a:solidFill>
            <a:ln w="9525" cap="flat">
              <a:noFill/>
              <a:prstDash val="solid"/>
              <a:miter/>
            </a:ln>
          </p:spPr>
          <p:txBody>
            <a:bodyPr rtlCol="0" anchor="ctr"/>
            <a:lstStyle/>
            <a:p>
              <a:endParaRPr lang="nl-NL" dirty="0"/>
            </a:p>
          </p:txBody>
        </p:sp>
        <p:sp>
          <p:nvSpPr>
            <p:cNvPr id="19" name="Vrije vorm: vorm 18">
              <a:extLst>
                <a:ext uri="{FF2B5EF4-FFF2-40B4-BE49-F238E27FC236}">
                  <a16:creationId xmlns:a16="http://schemas.microsoft.com/office/drawing/2014/main" id="{88A82032-3B94-4D7E-BF31-F922F7792FF3}"/>
                </a:ext>
              </a:extLst>
            </p:cNvPr>
            <p:cNvSpPr/>
            <p:nvPr/>
          </p:nvSpPr>
          <p:spPr>
            <a:xfrm>
              <a:off x="6090895" y="2800073"/>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20" name="Vrije vorm: vorm 19">
              <a:extLst>
                <a:ext uri="{FF2B5EF4-FFF2-40B4-BE49-F238E27FC236}">
                  <a16:creationId xmlns:a16="http://schemas.microsoft.com/office/drawing/2014/main" id="{68C6D5C1-EF2A-450D-A305-DAE3F8EA246F}"/>
                </a:ext>
              </a:extLst>
            </p:cNvPr>
            <p:cNvSpPr/>
            <p:nvPr/>
          </p:nvSpPr>
          <p:spPr>
            <a:xfrm>
              <a:off x="6339467" y="2800073"/>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21" name="Vrije vorm: vorm 20">
              <a:extLst>
                <a:ext uri="{FF2B5EF4-FFF2-40B4-BE49-F238E27FC236}">
                  <a16:creationId xmlns:a16="http://schemas.microsoft.com/office/drawing/2014/main" id="{EFAAAF49-AAC4-42B1-B5AC-CBEC5DF462B4}"/>
                </a:ext>
              </a:extLst>
            </p:cNvPr>
            <p:cNvSpPr/>
            <p:nvPr/>
          </p:nvSpPr>
          <p:spPr>
            <a:xfrm>
              <a:off x="6656144" y="2687706"/>
              <a:ext cx="102153" cy="429041"/>
            </a:xfrm>
            <a:custGeom>
              <a:avLst/>
              <a:gdLst>
                <a:gd name="connsiteX0" fmla="*/ 0 w 28575"/>
                <a:gd name="connsiteY0" fmla="*/ 33338 h 120014"/>
                <a:gd name="connsiteX1" fmla="*/ 28575 w 28575"/>
                <a:gd name="connsiteY1" fmla="*/ 33338 h 120014"/>
                <a:gd name="connsiteX2" fmla="*/ 28575 w 28575"/>
                <a:gd name="connsiteY2" fmla="*/ 120015 h 120014"/>
                <a:gd name="connsiteX3" fmla="*/ 0 w 28575"/>
                <a:gd name="connsiteY3" fmla="*/ 120015 h 120014"/>
                <a:gd name="connsiteX4" fmla="*/ 0 w 28575"/>
                <a:gd name="connsiteY4" fmla="*/ 33338 h 120014"/>
                <a:gd name="connsiteX5" fmla="*/ 0 w 28575"/>
                <a:gd name="connsiteY5" fmla="*/ 0 h 120014"/>
                <a:gd name="connsiteX6" fmla="*/ 28575 w 28575"/>
                <a:gd name="connsiteY6" fmla="*/ 0 h 120014"/>
                <a:gd name="connsiteX7" fmla="*/ 28575 w 28575"/>
                <a:gd name="connsiteY7" fmla="*/ 22860 h 120014"/>
                <a:gd name="connsiteX8" fmla="*/ 0 w 28575"/>
                <a:gd name="connsiteY8" fmla="*/ 22860 h 120014"/>
                <a:gd name="connsiteX9" fmla="*/ 0 w 28575"/>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120014">
                  <a:moveTo>
                    <a:pt x="0" y="33338"/>
                  </a:moveTo>
                  <a:lnTo>
                    <a:pt x="28575" y="33338"/>
                  </a:lnTo>
                  <a:lnTo>
                    <a:pt x="28575" y="120015"/>
                  </a:lnTo>
                  <a:lnTo>
                    <a:pt x="0" y="120015"/>
                  </a:lnTo>
                  <a:lnTo>
                    <a:pt x="0" y="33338"/>
                  </a:lnTo>
                  <a:close/>
                  <a:moveTo>
                    <a:pt x="0" y="0"/>
                  </a:moveTo>
                  <a:lnTo>
                    <a:pt x="28575" y="0"/>
                  </a:lnTo>
                  <a:lnTo>
                    <a:pt x="28575" y="22860"/>
                  </a:lnTo>
                  <a:lnTo>
                    <a:pt x="0" y="22860"/>
                  </a:lnTo>
                  <a:lnTo>
                    <a:pt x="0" y="0"/>
                  </a:lnTo>
                  <a:close/>
                </a:path>
              </a:pathLst>
            </a:custGeom>
            <a:solidFill>
              <a:schemeClr val="bg2"/>
            </a:solidFill>
            <a:ln w="9525" cap="flat">
              <a:noFill/>
              <a:prstDash val="solid"/>
              <a:miter/>
            </a:ln>
          </p:spPr>
          <p:txBody>
            <a:bodyPr rtlCol="0" anchor="ctr"/>
            <a:lstStyle/>
            <a:p>
              <a:endParaRPr lang="nl-NL" dirty="0"/>
            </a:p>
          </p:txBody>
        </p:sp>
        <p:sp>
          <p:nvSpPr>
            <p:cNvPr id="22" name="Vrije vorm: vorm 21">
              <a:extLst>
                <a:ext uri="{FF2B5EF4-FFF2-40B4-BE49-F238E27FC236}">
                  <a16:creationId xmlns:a16="http://schemas.microsoft.com/office/drawing/2014/main" id="{6E7E083A-B961-49A2-A4A3-766962A5439C}"/>
                </a:ext>
              </a:extLst>
            </p:cNvPr>
            <p:cNvSpPr/>
            <p:nvPr/>
          </p:nvSpPr>
          <p:spPr>
            <a:xfrm>
              <a:off x="6822993" y="2725160"/>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7"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3" name="Vrije vorm: vorm 22">
              <a:extLst>
                <a:ext uri="{FF2B5EF4-FFF2-40B4-BE49-F238E27FC236}">
                  <a16:creationId xmlns:a16="http://schemas.microsoft.com/office/drawing/2014/main" id="{EE5D4C6F-AF62-4406-B434-6D5FEC982072}"/>
                </a:ext>
              </a:extLst>
            </p:cNvPr>
            <p:cNvSpPr/>
            <p:nvPr/>
          </p:nvSpPr>
          <p:spPr>
            <a:xfrm>
              <a:off x="7057944" y="2806883"/>
              <a:ext cx="330294" cy="432448"/>
            </a:xfrm>
            <a:custGeom>
              <a:avLst/>
              <a:gdLst>
                <a:gd name="connsiteX0" fmla="*/ 12383 w 92392"/>
                <a:gd name="connsiteY0" fmla="*/ 94298 h 120967"/>
                <a:gd name="connsiteX1" fmla="*/ 20955 w 92392"/>
                <a:gd name="connsiteY1" fmla="*/ 97155 h 120967"/>
                <a:gd name="connsiteX2" fmla="*/ 35243 w 92392"/>
                <a:gd name="connsiteY2" fmla="*/ 88583 h 120967"/>
                <a:gd name="connsiteX3" fmla="*/ 37148 w 92392"/>
                <a:gd name="connsiteY3" fmla="*/ 84773 h 120967"/>
                <a:gd name="connsiteX4" fmla="*/ 0 w 92392"/>
                <a:gd name="connsiteY4" fmla="*/ 0 h 120967"/>
                <a:gd name="connsiteX5" fmla="*/ 32385 w 92392"/>
                <a:gd name="connsiteY5" fmla="*/ 0 h 120967"/>
                <a:gd name="connsiteX6" fmla="*/ 44768 w 92392"/>
                <a:gd name="connsiteY6" fmla="*/ 40005 h 120967"/>
                <a:gd name="connsiteX7" fmla="*/ 47625 w 92392"/>
                <a:gd name="connsiteY7" fmla="*/ 53340 h 120967"/>
                <a:gd name="connsiteX8" fmla="*/ 47625 w 92392"/>
                <a:gd name="connsiteY8" fmla="*/ 53340 h 120967"/>
                <a:gd name="connsiteX9" fmla="*/ 50483 w 92392"/>
                <a:gd name="connsiteY9" fmla="*/ 40005 h 120967"/>
                <a:gd name="connsiteX10" fmla="*/ 60960 w 92392"/>
                <a:gd name="connsiteY10" fmla="*/ 0 h 120967"/>
                <a:gd name="connsiteX11" fmla="*/ 92393 w 92392"/>
                <a:gd name="connsiteY11" fmla="*/ 0 h 120967"/>
                <a:gd name="connsiteX12" fmla="*/ 57150 w 92392"/>
                <a:gd name="connsiteY12" fmla="*/ 95250 h 120967"/>
                <a:gd name="connsiteX13" fmla="*/ 20955 w 92392"/>
                <a:gd name="connsiteY13" fmla="*/ 120967 h 120967"/>
                <a:gd name="connsiteX14" fmla="*/ 953 w 92392"/>
                <a:gd name="connsiteY14" fmla="*/ 115252 h 120967"/>
                <a:gd name="connsiteX15" fmla="*/ 12383 w 92392"/>
                <a:gd name="connsiteY15" fmla="*/ 94298 h 12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2392" h="120967">
                  <a:moveTo>
                    <a:pt x="12383" y="94298"/>
                  </a:moveTo>
                  <a:cubicBezTo>
                    <a:pt x="12383" y="94298"/>
                    <a:pt x="17145" y="97155"/>
                    <a:pt x="20955" y="97155"/>
                  </a:cubicBezTo>
                  <a:cubicBezTo>
                    <a:pt x="25718" y="97155"/>
                    <a:pt x="31433" y="96202"/>
                    <a:pt x="35243" y="88583"/>
                  </a:cubicBezTo>
                  <a:lnTo>
                    <a:pt x="37148" y="84773"/>
                  </a:lnTo>
                  <a:lnTo>
                    <a:pt x="0" y="0"/>
                  </a:lnTo>
                  <a:lnTo>
                    <a:pt x="32385" y="0"/>
                  </a:lnTo>
                  <a:lnTo>
                    <a:pt x="44768" y="40005"/>
                  </a:lnTo>
                  <a:cubicBezTo>
                    <a:pt x="46673" y="44768"/>
                    <a:pt x="47625" y="53340"/>
                    <a:pt x="47625" y="53340"/>
                  </a:cubicBezTo>
                  <a:lnTo>
                    <a:pt x="47625" y="53340"/>
                  </a:lnTo>
                  <a:cubicBezTo>
                    <a:pt x="47625" y="53340"/>
                    <a:pt x="49530" y="44768"/>
                    <a:pt x="50483" y="40005"/>
                  </a:cubicBezTo>
                  <a:lnTo>
                    <a:pt x="60960" y="0"/>
                  </a:lnTo>
                  <a:lnTo>
                    <a:pt x="92393" y="0"/>
                  </a:lnTo>
                  <a:lnTo>
                    <a:pt x="57150" y="95250"/>
                  </a:lnTo>
                  <a:cubicBezTo>
                    <a:pt x="49530" y="114300"/>
                    <a:pt x="35243" y="120967"/>
                    <a:pt x="20955" y="120967"/>
                  </a:cubicBezTo>
                  <a:cubicBezTo>
                    <a:pt x="9525" y="120967"/>
                    <a:pt x="953" y="115252"/>
                    <a:pt x="953" y="115252"/>
                  </a:cubicBezTo>
                  <a:lnTo>
                    <a:pt x="12383" y="94298"/>
                  </a:lnTo>
                  <a:close/>
                </a:path>
              </a:pathLst>
            </a:custGeom>
            <a:solidFill>
              <a:schemeClr val="bg2"/>
            </a:solidFill>
            <a:ln w="9525" cap="flat">
              <a:noFill/>
              <a:prstDash val="solid"/>
              <a:miter/>
            </a:ln>
          </p:spPr>
          <p:txBody>
            <a:bodyPr rtlCol="0" anchor="ctr"/>
            <a:lstStyle/>
            <a:p>
              <a:endParaRPr lang="nl-NL" dirty="0"/>
            </a:p>
          </p:txBody>
        </p:sp>
      </p:grpSp>
      <p:grpSp>
        <p:nvGrpSpPr>
          <p:cNvPr id="43" name="Groep 42">
            <a:extLst>
              <a:ext uri="{FF2B5EF4-FFF2-40B4-BE49-F238E27FC236}">
                <a16:creationId xmlns:a16="http://schemas.microsoft.com/office/drawing/2014/main" id="{F93E14F7-F60C-4A64-AB60-031B45201180}"/>
              </a:ext>
            </a:extLst>
          </p:cNvPr>
          <p:cNvGrpSpPr/>
          <p:nvPr userDrawn="1"/>
        </p:nvGrpSpPr>
        <p:grpSpPr>
          <a:xfrm>
            <a:off x="4361097" y="3334677"/>
            <a:ext cx="3156539" cy="435855"/>
            <a:chOff x="4361097" y="3334677"/>
            <a:chExt cx="3156539" cy="435855"/>
          </a:xfrm>
        </p:grpSpPr>
        <p:sp>
          <p:nvSpPr>
            <p:cNvPr id="24" name="Vrije vorm: vorm 23">
              <a:extLst>
                <a:ext uri="{FF2B5EF4-FFF2-40B4-BE49-F238E27FC236}">
                  <a16:creationId xmlns:a16="http://schemas.microsoft.com/office/drawing/2014/main" id="{026E3D35-99B8-4EF7-B916-167C89C413FD}"/>
                </a:ext>
              </a:extLst>
            </p:cNvPr>
            <p:cNvSpPr/>
            <p:nvPr/>
          </p:nvSpPr>
          <p:spPr>
            <a:xfrm>
              <a:off x="4361097" y="3334677"/>
              <a:ext cx="343915" cy="429041"/>
            </a:xfrm>
            <a:custGeom>
              <a:avLst/>
              <a:gdLst>
                <a:gd name="connsiteX0" fmla="*/ 0 w 96202"/>
                <a:gd name="connsiteY0" fmla="*/ 0 h 120014"/>
                <a:gd name="connsiteX1" fmla="*/ 41910 w 96202"/>
                <a:gd name="connsiteY1" fmla="*/ 0 h 120014"/>
                <a:gd name="connsiteX2" fmla="*/ 64770 w 96202"/>
                <a:gd name="connsiteY2" fmla="*/ 2858 h 120014"/>
                <a:gd name="connsiteX3" fmla="*/ 86677 w 96202"/>
                <a:gd name="connsiteY3" fmla="*/ 38100 h 120014"/>
                <a:gd name="connsiteX4" fmla="*/ 68580 w 96202"/>
                <a:gd name="connsiteY4" fmla="*/ 70485 h 120014"/>
                <a:gd name="connsiteX5" fmla="*/ 68580 w 96202"/>
                <a:gd name="connsiteY5" fmla="*/ 70485 h 120014"/>
                <a:gd name="connsiteX6" fmla="*/ 73343 w 96202"/>
                <a:gd name="connsiteY6" fmla="*/ 78105 h 120014"/>
                <a:gd name="connsiteX7" fmla="*/ 96202 w 96202"/>
                <a:gd name="connsiteY7" fmla="*/ 120015 h 120014"/>
                <a:gd name="connsiteX8" fmla="*/ 63818 w 96202"/>
                <a:gd name="connsiteY8" fmla="*/ 120015 h 120014"/>
                <a:gd name="connsiteX9" fmla="*/ 42863 w 96202"/>
                <a:gd name="connsiteY9" fmla="*/ 80010 h 120014"/>
                <a:gd name="connsiteX10" fmla="*/ 29527 w 96202"/>
                <a:gd name="connsiteY10" fmla="*/ 80010 h 120014"/>
                <a:gd name="connsiteX11" fmla="*/ 29527 w 96202"/>
                <a:gd name="connsiteY11" fmla="*/ 120015 h 120014"/>
                <a:gd name="connsiteX12" fmla="*/ 0 w 96202"/>
                <a:gd name="connsiteY12" fmla="*/ 120015 h 120014"/>
                <a:gd name="connsiteX13" fmla="*/ 0 w 96202"/>
                <a:gd name="connsiteY13" fmla="*/ 0 h 120014"/>
                <a:gd name="connsiteX14" fmla="*/ 41910 w 96202"/>
                <a:gd name="connsiteY14" fmla="*/ 54292 h 120014"/>
                <a:gd name="connsiteX15" fmla="*/ 57150 w 96202"/>
                <a:gd name="connsiteY15" fmla="*/ 40005 h 120014"/>
                <a:gd name="connsiteX16" fmla="*/ 39052 w 96202"/>
                <a:gd name="connsiteY16" fmla="*/ 25717 h 120014"/>
                <a:gd name="connsiteX17" fmla="*/ 29527 w 96202"/>
                <a:gd name="connsiteY17" fmla="*/ 25717 h 120014"/>
                <a:gd name="connsiteX18" fmla="*/ 29527 w 96202"/>
                <a:gd name="connsiteY18" fmla="*/ 55245 h 120014"/>
                <a:gd name="connsiteX19" fmla="*/ 41910 w 96202"/>
                <a:gd name="connsiteY19" fmla="*/ 55245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202" h="120014">
                  <a:moveTo>
                    <a:pt x="0" y="0"/>
                  </a:moveTo>
                  <a:lnTo>
                    <a:pt x="41910" y="0"/>
                  </a:lnTo>
                  <a:cubicBezTo>
                    <a:pt x="54293" y="0"/>
                    <a:pt x="60007" y="952"/>
                    <a:pt x="64770" y="2858"/>
                  </a:cubicBezTo>
                  <a:cubicBezTo>
                    <a:pt x="78105" y="7620"/>
                    <a:pt x="86677" y="20002"/>
                    <a:pt x="86677" y="38100"/>
                  </a:cubicBezTo>
                  <a:cubicBezTo>
                    <a:pt x="86677" y="50483"/>
                    <a:pt x="80963" y="64770"/>
                    <a:pt x="68580" y="70485"/>
                  </a:cubicBezTo>
                  <a:lnTo>
                    <a:pt x="68580" y="70485"/>
                  </a:lnTo>
                  <a:cubicBezTo>
                    <a:pt x="68580" y="70485"/>
                    <a:pt x="70485" y="72390"/>
                    <a:pt x="73343" y="78105"/>
                  </a:cubicBezTo>
                  <a:lnTo>
                    <a:pt x="96202" y="120015"/>
                  </a:lnTo>
                  <a:lnTo>
                    <a:pt x="63818" y="120015"/>
                  </a:lnTo>
                  <a:lnTo>
                    <a:pt x="42863" y="80010"/>
                  </a:lnTo>
                  <a:lnTo>
                    <a:pt x="29527" y="80010"/>
                  </a:lnTo>
                  <a:lnTo>
                    <a:pt x="29527" y="120015"/>
                  </a:lnTo>
                  <a:lnTo>
                    <a:pt x="0" y="120015"/>
                  </a:lnTo>
                  <a:lnTo>
                    <a:pt x="0" y="0"/>
                  </a:lnTo>
                  <a:close/>
                  <a:moveTo>
                    <a:pt x="41910" y="54292"/>
                  </a:moveTo>
                  <a:cubicBezTo>
                    <a:pt x="51435" y="54292"/>
                    <a:pt x="57150" y="49530"/>
                    <a:pt x="57150" y="40005"/>
                  </a:cubicBezTo>
                  <a:cubicBezTo>
                    <a:pt x="57150" y="31433"/>
                    <a:pt x="53340" y="25717"/>
                    <a:pt x="39052" y="25717"/>
                  </a:cubicBezTo>
                  <a:lnTo>
                    <a:pt x="29527" y="25717"/>
                  </a:lnTo>
                  <a:lnTo>
                    <a:pt x="29527" y="55245"/>
                  </a:lnTo>
                  <a:lnTo>
                    <a:pt x="41910" y="55245"/>
                  </a:lnTo>
                  <a:close/>
                </a:path>
              </a:pathLst>
            </a:custGeom>
            <a:solidFill>
              <a:schemeClr val="bg2"/>
            </a:solidFill>
            <a:ln w="9525" cap="flat">
              <a:noFill/>
              <a:prstDash val="solid"/>
              <a:miter/>
            </a:ln>
          </p:spPr>
          <p:txBody>
            <a:bodyPr rtlCol="0" anchor="ctr"/>
            <a:lstStyle/>
            <a:p>
              <a:endParaRPr lang="nl-NL" dirty="0"/>
            </a:p>
          </p:txBody>
        </p:sp>
        <p:sp>
          <p:nvSpPr>
            <p:cNvPr id="25" name="Vrije vorm: vorm 24">
              <a:extLst>
                <a:ext uri="{FF2B5EF4-FFF2-40B4-BE49-F238E27FC236}">
                  <a16:creationId xmlns:a16="http://schemas.microsoft.com/office/drawing/2014/main" id="{90FFE07C-9C98-4D81-8F1A-E4DFBC806CA9}"/>
                </a:ext>
              </a:extLst>
            </p:cNvPr>
            <p:cNvSpPr/>
            <p:nvPr/>
          </p:nvSpPr>
          <p:spPr>
            <a:xfrm>
              <a:off x="4749173" y="3447044"/>
              <a:ext cx="347425" cy="323484"/>
            </a:xfrm>
            <a:custGeom>
              <a:avLst/>
              <a:gdLst>
                <a:gd name="connsiteX0" fmla="*/ 47655 w 97184"/>
                <a:gd name="connsiteY0" fmla="*/ 0 h 90487"/>
                <a:gd name="connsiteX1" fmla="*/ 97185 w 97184"/>
                <a:gd name="connsiteY1" fmla="*/ 45720 h 90487"/>
                <a:gd name="connsiteX2" fmla="*/ 48607 w 97184"/>
                <a:gd name="connsiteY2" fmla="*/ 90488 h 90487"/>
                <a:gd name="connsiteX3" fmla="*/ 30 w 97184"/>
                <a:gd name="connsiteY3" fmla="*/ 45720 h 90487"/>
                <a:gd name="connsiteX4" fmla="*/ 47655 w 97184"/>
                <a:gd name="connsiteY4" fmla="*/ 0 h 90487"/>
                <a:gd name="connsiteX5" fmla="*/ 48607 w 97184"/>
                <a:gd name="connsiteY5" fmla="*/ 66675 h 90487"/>
                <a:gd name="connsiteX6" fmla="*/ 68610 w 97184"/>
                <a:gd name="connsiteY6" fmla="*/ 45720 h 90487"/>
                <a:gd name="connsiteX7" fmla="*/ 48607 w 97184"/>
                <a:gd name="connsiteY7" fmla="*/ 24765 h 90487"/>
                <a:gd name="connsiteX8" fmla="*/ 28605 w 97184"/>
                <a:gd name="connsiteY8" fmla="*/ 45720 h 90487"/>
                <a:gd name="connsiteX9" fmla="*/ 48607 w 97184"/>
                <a:gd name="connsiteY9" fmla="*/ 66675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84" h="90487">
                  <a:moveTo>
                    <a:pt x="47655" y="0"/>
                  </a:moveTo>
                  <a:cubicBezTo>
                    <a:pt x="75277" y="0"/>
                    <a:pt x="97185" y="18097"/>
                    <a:pt x="97185" y="45720"/>
                  </a:cubicBezTo>
                  <a:cubicBezTo>
                    <a:pt x="97185" y="72390"/>
                    <a:pt x="75277" y="90488"/>
                    <a:pt x="48607" y="90488"/>
                  </a:cubicBezTo>
                  <a:cubicBezTo>
                    <a:pt x="20985" y="90488"/>
                    <a:pt x="30" y="72390"/>
                    <a:pt x="30" y="45720"/>
                  </a:cubicBezTo>
                  <a:cubicBezTo>
                    <a:pt x="-923" y="18097"/>
                    <a:pt x="20985" y="0"/>
                    <a:pt x="47655" y="0"/>
                  </a:cubicBezTo>
                  <a:close/>
                  <a:moveTo>
                    <a:pt x="48607" y="66675"/>
                  </a:moveTo>
                  <a:cubicBezTo>
                    <a:pt x="59085" y="66675"/>
                    <a:pt x="68610" y="59055"/>
                    <a:pt x="68610" y="45720"/>
                  </a:cubicBezTo>
                  <a:cubicBezTo>
                    <a:pt x="68610" y="32385"/>
                    <a:pt x="59085" y="24765"/>
                    <a:pt x="48607" y="24765"/>
                  </a:cubicBezTo>
                  <a:cubicBezTo>
                    <a:pt x="38130" y="24765"/>
                    <a:pt x="28605" y="33338"/>
                    <a:pt x="28605" y="45720"/>
                  </a:cubicBezTo>
                  <a:cubicBezTo>
                    <a:pt x="28605" y="58102"/>
                    <a:pt x="37177" y="66675"/>
                    <a:pt x="48607" y="66675"/>
                  </a:cubicBezTo>
                  <a:close/>
                </a:path>
              </a:pathLst>
            </a:custGeom>
            <a:solidFill>
              <a:schemeClr val="bg2"/>
            </a:solidFill>
            <a:ln w="9525" cap="flat">
              <a:noFill/>
              <a:prstDash val="solid"/>
              <a:miter/>
            </a:ln>
          </p:spPr>
          <p:txBody>
            <a:bodyPr rtlCol="0" anchor="ctr"/>
            <a:lstStyle/>
            <a:p>
              <a:endParaRPr lang="nl-NL" dirty="0"/>
            </a:p>
          </p:txBody>
        </p:sp>
        <p:sp>
          <p:nvSpPr>
            <p:cNvPr id="26" name="Vrije vorm: vorm 25">
              <a:extLst>
                <a:ext uri="{FF2B5EF4-FFF2-40B4-BE49-F238E27FC236}">
                  <a16:creationId xmlns:a16="http://schemas.microsoft.com/office/drawing/2014/main" id="{8FE59109-6CF0-4282-B81E-955662909901}"/>
                </a:ext>
              </a:extLst>
            </p:cNvPr>
            <p:cNvSpPr/>
            <p:nvPr/>
          </p:nvSpPr>
          <p:spPr>
            <a:xfrm>
              <a:off x="5137459" y="3372132"/>
              <a:ext cx="211117" cy="398397"/>
            </a:xfrm>
            <a:custGeom>
              <a:avLst/>
              <a:gdLst>
                <a:gd name="connsiteX0" fmla="*/ 11430 w 59055"/>
                <a:gd name="connsiteY0" fmla="*/ 47625 h 111442"/>
                <a:gd name="connsiteX1" fmla="*/ 0 w 59055"/>
                <a:gd name="connsiteY1" fmla="*/ 47625 h 111442"/>
                <a:gd name="connsiteX2" fmla="*/ 0 w 59055"/>
                <a:gd name="connsiteY2" fmla="*/ 24765 h 111442"/>
                <a:gd name="connsiteX3" fmla="*/ 11430 w 59055"/>
                <a:gd name="connsiteY3" fmla="*/ 24765 h 111442"/>
                <a:gd name="connsiteX4" fmla="*/ 11430 w 59055"/>
                <a:gd name="connsiteY4" fmla="*/ 0 h 111442"/>
                <a:gd name="connsiteX5" fmla="*/ 40005 w 59055"/>
                <a:gd name="connsiteY5" fmla="*/ 0 h 111442"/>
                <a:gd name="connsiteX6" fmla="*/ 40005 w 59055"/>
                <a:gd name="connsiteY6" fmla="*/ 24765 h 111442"/>
                <a:gd name="connsiteX7" fmla="*/ 58103 w 59055"/>
                <a:gd name="connsiteY7" fmla="*/ 24765 h 111442"/>
                <a:gd name="connsiteX8" fmla="*/ 58103 w 59055"/>
                <a:gd name="connsiteY8" fmla="*/ 47625 h 111442"/>
                <a:gd name="connsiteX9" fmla="*/ 40005 w 59055"/>
                <a:gd name="connsiteY9" fmla="*/ 47625 h 111442"/>
                <a:gd name="connsiteX10" fmla="*/ 40005 w 59055"/>
                <a:gd name="connsiteY10" fmla="*/ 74295 h 111442"/>
                <a:gd name="connsiteX11" fmla="*/ 55245 w 59055"/>
                <a:gd name="connsiteY11" fmla="*/ 85725 h 111442"/>
                <a:gd name="connsiteX12" fmla="*/ 59055 w 59055"/>
                <a:gd name="connsiteY12" fmla="*/ 85725 h 111442"/>
                <a:gd name="connsiteX13" fmla="*/ 59055 w 59055"/>
                <a:gd name="connsiteY13" fmla="*/ 110490 h 111442"/>
                <a:gd name="connsiteX14" fmla="*/ 51435 w 59055"/>
                <a:gd name="connsiteY14" fmla="*/ 111443 h 111442"/>
                <a:gd name="connsiteX15" fmla="*/ 11430 w 59055"/>
                <a:gd name="connsiteY15" fmla="*/ 79058 h 111442"/>
                <a:gd name="connsiteX16" fmla="*/ 11430 w 59055"/>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 h="111442">
                  <a:moveTo>
                    <a:pt x="11430" y="47625"/>
                  </a:moveTo>
                  <a:lnTo>
                    <a:pt x="0" y="47625"/>
                  </a:lnTo>
                  <a:lnTo>
                    <a:pt x="0" y="24765"/>
                  </a:lnTo>
                  <a:lnTo>
                    <a:pt x="11430" y="24765"/>
                  </a:lnTo>
                  <a:lnTo>
                    <a:pt x="11430" y="0"/>
                  </a:lnTo>
                  <a:lnTo>
                    <a:pt x="40005" y="0"/>
                  </a:lnTo>
                  <a:lnTo>
                    <a:pt x="40005" y="24765"/>
                  </a:lnTo>
                  <a:lnTo>
                    <a:pt x="58103" y="24765"/>
                  </a:lnTo>
                  <a:lnTo>
                    <a:pt x="58103"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7" name="Vrije vorm: vorm 26">
              <a:extLst>
                <a:ext uri="{FF2B5EF4-FFF2-40B4-BE49-F238E27FC236}">
                  <a16:creationId xmlns:a16="http://schemas.microsoft.com/office/drawing/2014/main" id="{EC13EE3F-4BDE-4052-82D4-BC5BF7F212B1}"/>
                </a:ext>
              </a:extLst>
            </p:cNvPr>
            <p:cNvSpPr/>
            <p:nvPr/>
          </p:nvSpPr>
          <p:spPr>
            <a:xfrm>
              <a:off x="5396252" y="3372132"/>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8" name="Vrije vorm: vorm 27">
              <a:extLst>
                <a:ext uri="{FF2B5EF4-FFF2-40B4-BE49-F238E27FC236}">
                  <a16:creationId xmlns:a16="http://schemas.microsoft.com/office/drawing/2014/main" id="{5AF63B7B-B11B-4F5A-821D-343D578F9177}"/>
                </a:ext>
              </a:extLst>
            </p:cNvPr>
            <p:cNvSpPr/>
            <p:nvPr/>
          </p:nvSpPr>
          <p:spPr>
            <a:xfrm>
              <a:off x="5658444" y="3447044"/>
              <a:ext cx="306460" cy="320077"/>
            </a:xfrm>
            <a:custGeom>
              <a:avLst/>
              <a:gdLst>
                <a:gd name="connsiteX0" fmla="*/ 45720 w 85725"/>
                <a:gd name="connsiteY0" fmla="*/ 0 h 89534"/>
                <a:gd name="connsiteX1" fmla="*/ 85725 w 85725"/>
                <a:gd name="connsiteY1" fmla="*/ 41910 h 89534"/>
                <a:gd name="connsiteX2" fmla="*/ 84773 w 85725"/>
                <a:gd name="connsiteY2" fmla="*/ 50482 h 89534"/>
                <a:gd name="connsiteX3" fmla="*/ 30480 w 85725"/>
                <a:gd name="connsiteY3" fmla="*/ 50482 h 89534"/>
                <a:gd name="connsiteX4" fmla="*/ 50483 w 85725"/>
                <a:gd name="connsiteY4" fmla="*/ 65722 h 89534"/>
                <a:gd name="connsiteX5" fmla="*/ 74295 w 85725"/>
                <a:gd name="connsiteY5" fmla="*/ 57150 h 89534"/>
                <a:gd name="connsiteX6" fmla="*/ 84773 w 85725"/>
                <a:gd name="connsiteY6" fmla="*/ 77152 h 89534"/>
                <a:gd name="connsiteX7" fmla="*/ 47625 w 85725"/>
                <a:gd name="connsiteY7" fmla="*/ 89535 h 89534"/>
                <a:gd name="connsiteX8" fmla="*/ 0 w 85725"/>
                <a:gd name="connsiteY8" fmla="*/ 43815 h 89534"/>
                <a:gd name="connsiteX9" fmla="*/ 45720 w 85725"/>
                <a:gd name="connsiteY9" fmla="*/ 0 h 89534"/>
                <a:gd name="connsiteX10" fmla="*/ 56198 w 85725"/>
                <a:gd name="connsiteY10" fmla="*/ 34290 h 89534"/>
                <a:gd name="connsiteX11" fmla="*/ 44768 w 85725"/>
                <a:gd name="connsiteY11" fmla="*/ 21907 h 89534"/>
                <a:gd name="connsiteX12" fmla="*/ 30480 w 85725"/>
                <a:gd name="connsiteY12" fmla="*/ 34290 h 89534"/>
                <a:gd name="connsiteX13" fmla="*/ 56198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7"/>
                    <a:pt x="85725" y="41910"/>
                  </a:cubicBezTo>
                  <a:cubicBezTo>
                    <a:pt x="85725" y="44767"/>
                    <a:pt x="84773" y="50482"/>
                    <a:pt x="84773" y="50482"/>
                  </a:cubicBezTo>
                  <a:lnTo>
                    <a:pt x="30480" y="50482"/>
                  </a:lnTo>
                  <a:cubicBezTo>
                    <a:pt x="32385" y="60960"/>
                    <a:pt x="40958" y="65722"/>
                    <a:pt x="50483" y="65722"/>
                  </a:cubicBezTo>
                  <a:cubicBezTo>
                    <a:pt x="62865" y="65722"/>
                    <a:pt x="74295" y="57150"/>
                    <a:pt x="74295" y="57150"/>
                  </a:cubicBezTo>
                  <a:lnTo>
                    <a:pt x="84773" y="77152"/>
                  </a:lnTo>
                  <a:cubicBezTo>
                    <a:pt x="84773" y="77152"/>
                    <a:pt x="70485" y="89535"/>
                    <a:pt x="47625" y="89535"/>
                  </a:cubicBezTo>
                  <a:cubicBezTo>
                    <a:pt x="17145" y="89535"/>
                    <a:pt x="0" y="67627"/>
                    <a:pt x="0" y="43815"/>
                  </a:cubicBezTo>
                  <a:cubicBezTo>
                    <a:pt x="952" y="20002"/>
                    <a:pt x="18098" y="0"/>
                    <a:pt x="45720" y="0"/>
                  </a:cubicBezTo>
                  <a:close/>
                  <a:moveTo>
                    <a:pt x="56198" y="34290"/>
                  </a:moveTo>
                  <a:cubicBezTo>
                    <a:pt x="56198" y="27622"/>
                    <a:pt x="51435" y="21907"/>
                    <a:pt x="44768" y="21907"/>
                  </a:cubicBezTo>
                  <a:cubicBezTo>
                    <a:pt x="36195" y="21907"/>
                    <a:pt x="32385" y="27622"/>
                    <a:pt x="30480" y="34290"/>
                  </a:cubicBezTo>
                  <a:lnTo>
                    <a:pt x="56198" y="34290"/>
                  </a:lnTo>
                  <a:close/>
                </a:path>
              </a:pathLst>
            </a:custGeom>
            <a:solidFill>
              <a:schemeClr val="bg2"/>
            </a:solidFill>
            <a:ln w="9525" cap="flat">
              <a:noFill/>
              <a:prstDash val="solid"/>
              <a:miter/>
            </a:ln>
          </p:spPr>
          <p:txBody>
            <a:bodyPr rtlCol="0" anchor="ctr"/>
            <a:lstStyle/>
            <a:p>
              <a:endParaRPr lang="nl-NL" dirty="0"/>
            </a:p>
          </p:txBody>
        </p:sp>
        <p:sp>
          <p:nvSpPr>
            <p:cNvPr id="29" name="Vrije vorm: vorm 28">
              <a:extLst>
                <a:ext uri="{FF2B5EF4-FFF2-40B4-BE49-F238E27FC236}">
                  <a16:creationId xmlns:a16="http://schemas.microsoft.com/office/drawing/2014/main" id="{1EC6E0D1-54E5-4B3C-B3A3-8CEDEBF0042B}"/>
                </a:ext>
              </a:extLst>
            </p:cNvPr>
            <p:cNvSpPr/>
            <p:nvPr/>
          </p:nvSpPr>
          <p:spPr>
            <a:xfrm>
              <a:off x="6033006" y="3447044"/>
              <a:ext cx="211117" cy="309864"/>
            </a:xfrm>
            <a:custGeom>
              <a:avLst/>
              <a:gdLst>
                <a:gd name="connsiteX0" fmla="*/ 0 w 59055"/>
                <a:gd name="connsiteY0" fmla="*/ 1905 h 86677"/>
                <a:gd name="connsiteX1" fmla="*/ 27623 w 59055"/>
                <a:gd name="connsiteY1" fmla="*/ 1905 h 86677"/>
                <a:gd name="connsiteX2" fmla="*/ 27623 w 59055"/>
                <a:gd name="connsiteY2" fmla="*/ 16192 h 86677"/>
                <a:gd name="connsiteX3" fmla="*/ 27623 w 59055"/>
                <a:gd name="connsiteY3" fmla="*/ 21907 h 86677"/>
                <a:gd name="connsiteX4" fmla="*/ 27623 w 59055"/>
                <a:gd name="connsiteY4" fmla="*/ 21907 h 86677"/>
                <a:gd name="connsiteX5" fmla="*/ 55245 w 59055"/>
                <a:gd name="connsiteY5" fmla="*/ 0 h 86677"/>
                <a:gd name="connsiteX6" fmla="*/ 59055 w 59055"/>
                <a:gd name="connsiteY6" fmla="*/ 0 h 86677"/>
                <a:gd name="connsiteX7" fmla="*/ 59055 w 59055"/>
                <a:gd name="connsiteY7" fmla="*/ 28575 h 86677"/>
                <a:gd name="connsiteX8" fmla="*/ 53340 w 59055"/>
                <a:gd name="connsiteY8" fmla="*/ 27622 h 86677"/>
                <a:gd name="connsiteX9" fmla="*/ 31433 w 59055"/>
                <a:gd name="connsiteY9" fmla="*/ 42863 h 86677"/>
                <a:gd name="connsiteX10" fmla="*/ 29527 w 59055"/>
                <a:gd name="connsiteY10" fmla="*/ 54292 h 86677"/>
                <a:gd name="connsiteX11" fmla="*/ 29527 w 59055"/>
                <a:gd name="connsiteY11" fmla="*/ 86677 h 86677"/>
                <a:gd name="connsiteX12" fmla="*/ 952 w 59055"/>
                <a:gd name="connsiteY12" fmla="*/ 86677 h 86677"/>
                <a:gd name="connsiteX13" fmla="*/ 952 w 59055"/>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 h="86677">
                  <a:moveTo>
                    <a:pt x="0" y="1905"/>
                  </a:moveTo>
                  <a:lnTo>
                    <a:pt x="27623" y="1905"/>
                  </a:lnTo>
                  <a:lnTo>
                    <a:pt x="27623" y="16192"/>
                  </a:lnTo>
                  <a:cubicBezTo>
                    <a:pt x="27623" y="19050"/>
                    <a:pt x="27623" y="21907"/>
                    <a:pt x="27623" y="21907"/>
                  </a:cubicBezTo>
                  <a:lnTo>
                    <a:pt x="27623" y="21907"/>
                  </a:lnTo>
                  <a:cubicBezTo>
                    <a:pt x="31433" y="10477"/>
                    <a:pt x="41910" y="0"/>
                    <a:pt x="55245" y="0"/>
                  </a:cubicBezTo>
                  <a:cubicBezTo>
                    <a:pt x="57150" y="0"/>
                    <a:pt x="59055" y="0"/>
                    <a:pt x="59055" y="0"/>
                  </a:cubicBezTo>
                  <a:lnTo>
                    <a:pt x="59055" y="28575"/>
                  </a:lnTo>
                  <a:cubicBezTo>
                    <a:pt x="59055" y="28575"/>
                    <a:pt x="57150" y="27622"/>
                    <a:pt x="53340" y="27622"/>
                  </a:cubicBezTo>
                  <a:cubicBezTo>
                    <a:pt x="46673" y="27622"/>
                    <a:pt x="35243" y="29527"/>
                    <a:pt x="31433" y="42863"/>
                  </a:cubicBezTo>
                  <a:cubicBezTo>
                    <a:pt x="30480" y="45720"/>
                    <a:pt x="29527" y="49530"/>
                    <a:pt x="29527" y="54292"/>
                  </a:cubicBezTo>
                  <a:lnTo>
                    <a:pt x="29527" y="86677"/>
                  </a:lnTo>
                  <a:lnTo>
                    <a:pt x="952" y="86677"/>
                  </a:lnTo>
                  <a:lnTo>
                    <a:pt x="952" y="1905"/>
                  </a:lnTo>
                  <a:close/>
                </a:path>
              </a:pathLst>
            </a:custGeom>
            <a:solidFill>
              <a:schemeClr val="bg2"/>
            </a:solidFill>
            <a:ln w="9525"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C73540B9-F392-4998-9325-6087071F425F}"/>
                </a:ext>
              </a:extLst>
            </p:cNvPr>
            <p:cNvSpPr/>
            <p:nvPr/>
          </p:nvSpPr>
          <p:spPr>
            <a:xfrm>
              <a:off x="6278175" y="3334677"/>
              <a:ext cx="326887" cy="435855"/>
            </a:xfrm>
            <a:custGeom>
              <a:avLst/>
              <a:gdLst>
                <a:gd name="connsiteX0" fmla="*/ 40005 w 91439"/>
                <a:gd name="connsiteY0" fmla="*/ 31433 h 121920"/>
                <a:gd name="connsiteX1" fmla="*/ 62865 w 91439"/>
                <a:gd name="connsiteY1" fmla="*/ 38100 h 121920"/>
                <a:gd name="connsiteX2" fmla="*/ 62865 w 91439"/>
                <a:gd name="connsiteY2" fmla="*/ 38100 h 121920"/>
                <a:gd name="connsiteX3" fmla="*/ 62865 w 91439"/>
                <a:gd name="connsiteY3" fmla="*/ 34290 h 121920"/>
                <a:gd name="connsiteX4" fmla="*/ 62865 w 91439"/>
                <a:gd name="connsiteY4" fmla="*/ 0 h 121920"/>
                <a:gd name="connsiteX5" fmla="*/ 91440 w 91439"/>
                <a:gd name="connsiteY5" fmla="*/ 0 h 121920"/>
                <a:gd name="connsiteX6" fmla="*/ 91440 w 91439"/>
                <a:gd name="connsiteY6" fmla="*/ 120015 h 121920"/>
                <a:gd name="connsiteX7" fmla="*/ 63817 w 91439"/>
                <a:gd name="connsiteY7" fmla="*/ 120015 h 121920"/>
                <a:gd name="connsiteX8" fmla="*/ 63817 w 91439"/>
                <a:gd name="connsiteY8" fmla="*/ 114300 h 121920"/>
                <a:gd name="connsiteX9" fmla="*/ 63817 w 91439"/>
                <a:gd name="connsiteY9" fmla="*/ 109538 h 121920"/>
                <a:gd name="connsiteX10" fmla="*/ 63817 w 91439"/>
                <a:gd name="connsiteY10" fmla="*/ 109538 h 121920"/>
                <a:gd name="connsiteX11" fmla="*/ 39052 w 91439"/>
                <a:gd name="connsiteY11" fmla="*/ 121920 h 121920"/>
                <a:gd name="connsiteX12" fmla="*/ 0 w 91439"/>
                <a:gd name="connsiteY12" fmla="*/ 76200 h 121920"/>
                <a:gd name="connsiteX13" fmla="*/ 40005 w 91439"/>
                <a:gd name="connsiteY13" fmla="*/ 31433 h 121920"/>
                <a:gd name="connsiteX14" fmla="*/ 46672 w 91439"/>
                <a:gd name="connsiteY14" fmla="*/ 98108 h 121920"/>
                <a:gd name="connsiteX15" fmla="*/ 63817 w 91439"/>
                <a:gd name="connsiteY15" fmla="*/ 77152 h 121920"/>
                <a:gd name="connsiteX16" fmla="*/ 46672 w 91439"/>
                <a:gd name="connsiteY16" fmla="*/ 56198 h 121920"/>
                <a:gd name="connsiteX17" fmla="*/ 29527 w 91439"/>
                <a:gd name="connsiteY17" fmla="*/ 77152 h 121920"/>
                <a:gd name="connsiteX18" fmla="*/ 46672 w 91439"/>
                <a:gd name="connsiteY18" fmla="*/ 98108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439" h="121920">
                  <a:moveTo>
                    <a:pt x="40005" y="31433"/>
                  </a:moveTo>
                  <a:cubicBezTo>
                    <a:pt x="57150" y="31433"/>
                    <a:pt x="62865" y="38100"/>
                    <a:pt x="62865" y="38100"/>
                  </a:cubicBezTo>
                  <a:lnTo>
                    <a:pt x="62865" y="38100"/>
                  </a:lnTo>
                  <a:cubicBezTo>
                    <a:pt x="62865" y="38100"/>
                    <a:pt x="62865" y="36195"/>
                    <a:pt x="62865" y="34290"/>
                  </a:cubicBezTo>
                  <a:lnTo>
                    <a:pt x="62865" y="0"/>
                  </a:lnTo>
                  <a:lnTo>
                    <a:pt x="91440" y="0"/>
                  </a:lnTo>
                  <a:lnTo>
                    <a:pt x="91440" y="120015"/>
                  </a:lnTo>
                  <a:lnTo>
                    <a:pt x="63817" y="120015"/>
                  </a:lnTo>
                  <a:lnTo>
                    <a:pt x="63817" y="114300"/>
                  </a:lnTo>
                  <a:cubicBezTo>
                    <a:pt x="63817" y="111442"/>
                    <a:pt x="63817" y="109538"/>
                    <a:pt x="63817" y="109538"/>
                  </a:cubicBezTo>
                  <a:lnTo>
                    <a:pt x="63817" y="109538"/>
                  </a:lnTo>
                  <a:cubicBezTo>
                    <a:pt x="63817" y="109538"/>
                    <a:pt x="56197" y="121920"/>
                    <a:pt x="39052" y="121920"/>
                  </a:cubicBezTo>
                  <a:cubicBezTo>
                    <a:pt x="15240" y="121920"/>
                    <a:pt x="0" y="103823"/>
                    <a:pt x="0" y="76200"/>
                  </a:cubicBezTo>
                  <a:cubicBezTo>
                    <a:pt x="952" y="49530"/>
                    <a:pt x="17145" y="31433"/>
                    <a:pt x="40005" y="31433"/>
                  </a:cubicBezTo>
                  <a:close/>
                  <a:moveTo>
                    <a:pt x="46672" y="98108"/>
                  </a:moveTo>
                  <a:cubicBezTo>
                    <a:pt x="55245" y="98108"/>
                    <a:pt x="63817" y="91440"/>
                    <a:pt x="63817" y="77152"/>
                  </a:cubicBezTo>
                  <a:cubicBezTo>
                    <a:pt x="63817" y="66675"/>
                    <a:pt x="58102" y="56198"/>
                    <a:pt x="46672" y="56198"/>
                  </a:cubicBezTo>
                  <a:cubicBezTo>
                    <a:pt x="37147" y="56198"/>
                    <a:pt x="29527" y="63817"/>
                    <a:pt x="29527" y="77152"/>
                  </a:cubicBezTo>
                  <a:cubicBezTo>
                    <a:pt x="30480" y="89535"/>
                    <a:pt x="37147" y="98108"/>
                    <a:pt x="46672" y="98108"/>
                  </a:cubicBezTo>
                  <a:close/>
                </a:path>
              </a:pathLst>
            </a:custGeom>
            <a:solidFill>
              <a:schemeClr val="bg2"/>
            </a:solidFill>
            <a:ln w="9525"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2102E4A9-76DA-48FB-8449-CA652BCE07F2}"/>
                </a:ext>
              </a:extLst>
            </p:cNvPr>
            <p:cNvSpPr/>
            <p:nvPr/>
          </p:nvSpPr>
          <p:spPr>
            <a:xfrm>
              <a:off x="6673168" y="3447044"/>
              <a:ext cx="289433" cy="320077"/>
            </a:xfrm>
            <a:custGeom>
              <a:avLst/>
              <a:gdLst>
                <a:gd name="connsiteX0" fmla="*/ 50482 w 80962"/>
                <a:gd name="connsiteY0" fmla="*/ 34290 h 89534"/>
                <a:gd name="connsiteX1" fmla="*/ 51435 w 80962"/>
                <a:gd name="connsiteY1" fmla="*/ 34290 h 89534"/>
                <a:gd name="connsiteX2" fmla="*/ 51435 w 80962"/>
                <a:gd name="connsiteY2" fmla="*/ 32385 h 89534"/>
                <a:gd name="connsiteX3" fmla="*/ 39052 w 80962"/>
                <a:gd name="connsiteY3" fmla="*/ 22860 h 89534"/>
                <a:gd name="connsiteX4" fmla="*/ 16192 w 80962"/>
                <a:gd name="connsiteY4" fmla="*/ 31432 h 89534"/>
                <a:gd name="connsiteX5" fmla="*/ 5715 w 80962"/>
                <a:gd name="connsiteY5" fmla="*/ 11430 h 89534"/>
                <a:gd name="connsiteX6" fmla="*/ 41910 w 80962"/>
                <a:gd name="connsiteY6" fmla="*/ 0 h 89534"/>
                <a:gd name="connsiteX7" fmla="*/ 80963 w 80962"/>
                <a:gd name="connsiteY7" fmla="*/ 35242 h 89534"/>
                <a:gd name="connsiteX8" fmla="*/ 80963 w 80962"/>
                <a:gd name="connsiteY8" fmla="*/ 88582 h 89534"/>
                <a:gd name="connsiteX9" fmla="*/ 54292 w 80962"/>
                <a:gd name="connsiteY9" fmla="*/ 88582 h 89534"/>
                <a:gd name="connsiteX10" fmla="*/ 54292 w 80962"/>
                <a:gd name="connsiteY10" fmla="*/ 82867 h 89534"/>
                <a:gd name="connsiteX11" fmla="*/ 54292 w 80962"/>
                <a:gd name="connsiteY11" fmla="*/ 77152 h 89534"/>
                <a:gd name="connsiteX12" fmla="*/ 54292 w 80962"/>
                <a:gd name="connsiteY12" fmla="*/ 77152 h 89534"/>
                <a:gd name="connsiteX13" fmla="*/ 29527 w 80962"/>
                <a:gd name="connsiteY13" fmla="*/ 89535 h 89534"/>
                <a:gd name="connsiteX14" fmla="*/ 0 w 80962"/>
                <a:gd name="connsiteY14" fmla="*/ 61913 h 89534"/>
                <a:gd name="connsiteX15" fmla="*/ 50482 w 80962"/>
                <a:gd name="connsiteY15" fmla="*/ 34290 h 89534"/>
                <a:gd name="connsiteX16" fmla="*/ 37148 w 80962"/>
                <a:gd name="connsiteY16" fmla="*/ 68580 h 89534"/>
                <a:gd name="connsiteX17" fmla="*/ 51435 w 80962"/>
                <a:gd name="connsiteY17" fmla="*/ 53340 h 89534"/>
                <a:gd name="connsiteX18" fmla="*/ 51435 w 80962"/>
                <a:gd name="connsiteY18" fmla="*/ 51435 h 89534"/>
                <a:gd name="connsiteX19" fmla="*/ 48577 w 80962"/>
                <a:gd name="connsiteY19" fmla="*/ 51435 h 89534"/>
                <a:gd name="connsiteX20" fmla="*/ 28575 w 80962"/>
                <a:gd name="connsiteY20" fmla="*/ 60960 h 89534"/>
                <a:gd name="connsiteX21" fmla="*/ 37148 w 80962"/>
                <a:gd name="connsiteY21" fmla="*/ 6858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4">
                  <a:moveTo>
                    <a:pt x="50482" y="34290"/>
                  </a:moveTo>
                  <a:lnTo>
                    <a:pt x="51435" y="34290"/>
                  </a:lnTo>
                  <a:lnTo>
                    <a:pt x="51435" y="32385"/>
                  </a:lnTo>
                  <a:cubicBezTo>
                    <a:pt x="51435" y="24765"/>
                    <a:pt x="45720" y="22860"/>
                    <a:pt x="39052" y="22860"/>
                  </a:cubicBezTo>
                  <a:cubicBezTo>
                    <a:pt x="28575" y="22860"/>
                    <a:pt x="16192" y="31432"/>
                    <a:pt x="16192" y="31432"/>
                  </a:cubicBezTo>
                  <a:lnTo>
                    <a:pt x="5715" y="11430"/>
                  </a:lnTo>
                  <a:cubicBezTo>
                    <a:pt x="5715" y="11430"/>
                    <a:pt x="20955" y="0"/>
                    <a:pt x="41910" y="0"/>
                  </a:cubicBezTo>
                  <a:cubicBezTo>
                    <a:pt x="66675" y="0"/>
                    <a:pt x="80963" y="13335"/>
                    <a:pt x="80963" y="35242"/>
                  </a:cubicBezTo>
                  <a:lnTo>
                    <a:pt x="80963" y="88582"/>
                  </a:lnTo>
                  <a:lnTo>
                    <a:pt x="54292" y="88582"/>
                  </a:lnTo>
                  <a:lnTo>
                    <a:pt x="54292" y="82867"/>
                  </a:lnTo>
                  <a:cubicBezTo>
                    <a:pt x="54292" y="80010"/>
                    <a:pt x="54292" y="77152"/>
                    <a:pt x="54292" y="77152"/>
                  </a:cubicBezTo>
                  <a:lnTo>
                    <a:pt x="54292" y="77152"/>
                  </a:lnTo>
                  <a:cubicBezTo>
                    <a:pt x="54292" y="77152"/>
                    <a:pt x="47625" y="89535"/>
                    <a:pt x="29527" y="89535"/>
                  </a:cubicBezTo>
                  <a:cubicBezTo>
                    <a:pt x="13335" y="89535"/>
                    <a:pt x="0" y="79057"/>
                    <a:pt x="0" y="61913"/>
                  </a:cubicBezTo>
                  <a:cubicBezTo>
                    <a:pt x="0" y="37147"/>
                    <a:pt x="37148" y="34290"/>
                    <a:pt x="50482" y="34290"/>
                  </a:cubicBezTo>
                  <a:close/>
                  <a:moveTo>
                    <a:pt x="37148" y="68580"/>
                  </a:moveTo>
                  <a:cubicBezTo>
                    <a:pt x="44767" y="68580"/>
                    <a:pt x="51435" y="60007"/>
                    <a:pt x="51435" y="53340"/>
                  </a:cubicBezTo>
                  <a:lnTo>
                    <a:pt x="51435" y="51435"/>
                  </a:lnTo>
                  <a:lnTo>
                    <a:pt x="48577" y="51435"/>
                  </a:lnTo>
                  <a:cubicBezTo>
                    <a:pt x="39052" y="51435"/>
                    <a:pt x="28575" y="54292"/>
                    <a:pt x="28575" y="60960"/>
                  </a:cubicBezTo>
                  <a:cubicBezTo>
                    <a:pt x="29527" y="64770"/>
                    <a:pt x="31432"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32" name="Vrije vorm: vorm 31">
              <a:extLst>
                <a:ext uri="{FF2B5EF4-FFF2-40B4-BE49-F238E27FC236}">
                  <a16:creationId xmlns:a16="http://schemas.microsoft.com/office/drawing/2014/main" id="{78DC7490-0F8A-4935-B673-6FF90DD53D74}"/>
                </a:ext>
              </a:extLst>
            </p:cNvPr>
            <p:cNvSpPr/>
            <p:nvPr/>
          </p:nvSpPr>
          <p:spPr>
            <a:xfrm>
              <a:off x="7040920" y="3447044"/>
              <a:ext cx="476716" cy="316674"/>
            </a:xfrm>
            <a:custGeom>
              <a:avLst/>
              <a:gdLst>
                <a:gd name="connsiteX0" fmla="*/ 953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3 w 133350"/>
                <a:gd name="connsiteY5" fmla="*/ 0 h 88582"/>
                <a:gd name="connsiteX6" fmla="*/ 78105 w 133350"/>
                <a:gd name="connsiteY6" fmla="*/ 14288 h 88582"/>
                <a:gd name="connsiteX7" fmla="*/ 78105 w 133350"/>
                <a:gd name="connsiteY7" fmla="*/ 14288 h 88582"/>
                <a:gd name="connsiteX8" fmla="*/ 105728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7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7 h 88582"/>
                <a:gd name="connsiteX19" fmla="*/ 45720 w 133350"/>
                <a:gd name="connsiteY19" fmla="*/ 26670 h 88582"/>
                <a:gd name="connsiteX20" fmla="*/ 29528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3" y="1905"/>
                  </a:moveTo>
                  <a:lnTo>
                    <a:pt x="28575" y="1905"/>
                  </a:lnTo>
                  <a:lnTo>
                    <a:pt x="28575" y="9525"/>
                  </a:lnTo>
                  <a:cubicBezTo>
                    <a:pt x="28575" y="12382"/>
                    <a:pt x="28575" y="15240"/>
                    <a:pt x="28575" y="15240"/>
                  </a:cubicBezTo>
                  <a:lnTo>
                    <a:pt x="28575" y="15240"/>
                  </a:lnTo>
                  <a:cubicBezTo>
                    <a:pt x="32385" y="9525"/>
                    <a:pt x="40958" y="0"/>
                    <a:pt x="54293" y="0"/>
                  </a:cubicBezTo>
                  <a:cubicBezTo>
                    <a:pt x="64770" y="0"/>
                    <a:pt x="74295" y="4763"/>
                    <a:pt x="78105" y="14288"/>
                  </a:cubicBezTo>
                  <a:lnTo>
                    <a:pt x="78105" y="14288"/>
                  </a:lnTo>
                  <a:cubicBezTo>
                    <a:pt x="82868" y="6667"/>
                    <a:pt x="92393" y="0"/>
                    <a:pt x="105728" y="0"/>
                  </a:cubicBezTo>
                  <a:cubicBezTo>
                    <a:pt x="121920" y="0"/>
                    <a:pt x="133350" y="8572"/>
                    <a:pt x="133350" y="32385"/>
                  </a:cubicBezTo>
                  <a:lnTo>
                    <a:pt x="133350" y="88582"/>
                  </a:lnTo>
                  <a:lnTo>
                    <a:pt x="104775" y="88582"/>
                  </a:lnTo>
                  <a:lnTo>
                    <a:pt x="104775" y="37147"/>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7"/>
                  </a:lnTo>
                  <a:cubicBezTo>
                    <a:pt x="52388" y="30480"/>
                    <a:pt x="51435" y="26670"/>
                    <a:pt x="45720" y="26670"/>
                  </a:cubicBezTo>
                  <a:cubicBezTo>
                    <a:pt x="36195" y="26670"/>
                    <a:pt x="32385" y="33338"/>
                    <a:pt x="29528" y="41910"/>
                  </a:cubicBezTo>
                  <a:cubicBezTo>
                    <a:pt x="28575" y="44767"/>
                    <a:pt x="28575" y="48577"/>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grpSp>
      <p:sp>
        <p:nvSpPr>
          <p:cNvPr id="58" name="Vrije vorm: vorm 57">
            <a:extLst>
              <a:ext uri="{FF2B5EF4-FFF2-40B4-BE49-F238E27FC236}">
                <a16:creationId xmlns:a16="http://schemas.microsoft.com/office/drawing/2014/main" id="{1F25C178-B253-4442-8B4B-F50B4251EE07}"/>
              </a:ext>
            </a:extLst>
          </p:cNvPr>
          <p:cNvSpPr/>
          <p:nvPr userDrawn="1"/>
        </p:nvSpPr>
        <p:spPr>
          <a:xfrm>
            <a:off x="6292115" y="4872243"/>
            <a:ext cx="359170" cy="203760"/>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3 w 1187177"/>
              <a:gd name="connsiteY0" fmla="*/ 98118 h 971927"/>
              <a:gd name="connsiteX1" fmla="*/ 464024 w 1187177"/>
              <a:gd name="connsiteY1" fmla="*/ 586246 h 971927"/>
              <a:gd name="connsiteX2" fmla="*/ 289261 w 1187177"/>
              <a:gd name="connsiteY2" fmla="*/ 357247 h 971927"/>
              <a:gd name="connsiteX3" fmla="*/ 0 w 1187177"/>
              <a:gd name="connsiteY3" fmla="*/ 598299 h 971927"/>
              <a:gd name="connsiteX4" fmla="*/ 132578 w 1187177"/>
              <a:gd name="connsiteY4" fmla="*/ 712798 h 971927"/>
              <a:gd name="connsiteX5" fmla="*/ 283235 w 1187177"/>
              <a:gd name="connsiteY5" fmla="*/ 574193 h 971927"/>
              <a:gd name="connsiteX6" fmla="*/ 464024 w 1187177"/>
              <a:gd name="connsiteY6" fmla="*/ 682666 h 971927"/>
              <a:gd name="connsiteX7" fmla="*/ 626733 w 1187177"/>
              <a:gd name="connsiteY7" fmla="*/ 604325 h 971927"/>
              <a:gd name="connsiteX8" fmla="*/ 650838 w 1187177"/>
              <a:gd name="connsiteY8" fmla="*/ 646509 h 971927"/>
              <a:gd name="connsiteX9" fmla="*/ 638785 w 1187177"/>
              <a:gd name="connsiteY9" fmla="*/ 971927 h 971927"/>
              <a:gd name="connsiteX10" fmla="*/ 686996 w 1187177"/>
              <a:gd name="connsiteY10" fmla="*/ 941796 h 971927"/>
              <a:gd name="connsiteX11" fmla="*/ 735206 w 1187177"/>
              <a:gd name="connsiteY11" fmla="*/ 779087 h 971927"/>
              <a:gd name="connsiteX12" fmla="*/ 1187177 w 1187177"/>
              <a:gd name="connsiteY12" fmla="*/ 80039 h 971927"/>
              <a:gd name="connsiteX13" fmla="*/ 1078704 w 1187177"/>
              <a:gd name="connsiteY13" fmla="*/ 1697 h 971927"/>
              <a:gd name="connsiteX14" fmla="*/ 934073 w 1187177"/>
              <a:gd name="connsiteY14" fmla="*/ 98118 h 971927"/>
              <a:gd name="connsiteX15" fmla="*/ 126552 w 1187177"/>
              <a:gd name="connsiteY15" fmla="*/ 580220 h 971927"/>
              <a:gd name="connsiteX16" fmla="*/ 108473 w 1187177"/>
              <a:gd name="connsiteY16" fmla="*/ 562141 h 971927"/>
              <a:gd name="connsiteX17" fmla="*/ 216946 w 1187177"/>
              <a:gd name="connsiteY17" fmla="*/ 459694 h 971927"/>
              <a:gd name="connsiteX18" fmla="*/ 241051 w 1187177"/>
              <a:gd name="connsiteY18" fmla="*/ 477773 h 971927"/>
              <a:gd name="connsiteX19" fmla="*/ 126552 w 1187177"/>
              <a:gd name="connsiteY19" fmla="*/ 580220 h 971927"/>
              <a:gd name="connsiteX0" fmla="*/ 934073 w 1187177"/>
              <a:gd name="connsiteY0" fmla="*/ 98118 h 976082"/>
              <a:gd name="connsiteX1" fmla="*/ 464024 w 1187177"/>
              <a:gd name="connsiteY1" fmla="*/ 586246 h 976082"/>
              <a:gd name="connsiteX2" fmla="*/ 289261 w 1187177"/>
              <a:gd name="connsiteY2" fmla="*/ 357247 h 976082"/>
              <a:gd name="connsiteX3" fmla="*/ 0 w 1187177"/>
              <a:gd name="connsiteY3" fmla="*/ 598299 h 976082"/>
              <a:gd name="connsiteX4" fmla="*/ 132578 w 1187177"/>
              <a:gd name="connsiteY4" fmla="*/ 712798 h 976082"/>
              <a:gd name="connsiteX5" fmla="*/ 283235 w 1187177"/>
              <a:gd name="connsiteY5" fmla="*/ 574193 h 976082"/>
              <a:gd name="connsiteX6" fmla="*/ 464024 w 1187177"/>
              <a:gd name="connsiteY6" fmla="*/ 682666 h 976082"/>
              <a:gd name="connsiteX7" fmla="*/ 626733 w 1187177"/>
              <a:gd name="connsiteY7" fmla="*/ 604325 h 976082"/>
              <a:gd name="connsiteX8" fmla="*/ 650838 w 1187177"/>
              <a:gd name="connsiteY8" fmla="*/ 646509 h 976082"/>
              <a:gd name="connsiteX9" fmla="*/ 638785 w 1187177"/>
              <a:gd name="connsiteY9" fmla="*/ 971927 h 976082"/>
              <a:gd name="connsiteX10" fmla="*/ 735206 w 1187177"/>
              <a:gd name="connsiteY10" fmla="*/ 779087 h 976082"/>
              <a:gd name="connsiteX11" fmla="*/ 1187177 w 1187177"/>
              <a:gd name="connsiteY11" fmla="*/ 80039 h 976082"/>
              <a:gd name="connsiteX12" fmla="*/ 1078704 w 1187177"/>
              <a:gd name="connsiteY12" fmla="*/ 1697 h 976082"/>
              <a:gd name="connsiteX13" fmla="*/ 934073 w 1187177"/>
              <a:gd name="connsiteY13" fmla="*/ 98118 h 976082"/>
              <a:gd name="connsiteX14" fmla="*/ 126552 w 1187177"/>
              <a:gd name="connsiteY14" fmla="*/ 580220 h 976082"/>
              <a:gd name="connsiteX15" fmla="*/ 108473 w 1187177"/>
              <a:gd name="connsiteY15" fmla="*/ 562141 h 976082"/>
              <a:gd name="connsiteX16" fmla="*/ 216946 w 1187177"/>
              <a:gd name="connsiteY16" fmla="*/ 459694 h 976082"/>
              <a:gd name="connsiteX17" fmla="*/ 241051 w 1187177"/>
              <a:gd name="connsiteY17" fmla="*/ 477773 h 976082"/>
              <a:gd name="connsiteX18" fmla="*/ 126552 w 1187177"/>
              <a:gd name="connsiteY18" fmla="*/ 580220 h 976082"/>
              <a:gd name="connsiteX0" fmla="*/ 934073 w 1210004"/>
              <a:gd name="connsiteY0" fmla="*/ 117903 h 991713"/>
              <a:gd name="connsiteX1" fmla="*/ 464024 w 1210004"/>
              <a:gd name="connsiteY1" fmla="*/ 606031 h 991713"/>
              <a:gd name="connsiteX2" fmla="*/ 289261 w 1210004"/>
              <a:gd name="connsiteY2" fmla="*/ 377032 h 991713"/>
              <a:gd name="connsiteX3" fmla="*/ 0 w 1210004"/>
              <a:gd name="connsiteY3" fmla="*/ 618084 h 991713"/>
              <a:gd name="connsiteX4" fmla="*/ 132578 w 1210004"/>
              <a:gd name="connsiteY4" fmla="*/ 732583 h 991713"/>
              <a:gd name="connsiteX5" fmla="*/ 283235 w 1210004"/>
              <a:gd name="connsiteY5" fmla="*/ 593978 h 991713"/>
              <a:gd name="connsiteX6" fmla="*/ 464024 w 1210004"/>
              <a:gd name="connsiteY6" fmla="*/ 702451 h 991713"/>
              <a:gd name="connsiteX7" fmla="*/ 626733 w 1210004"/>
              <a:gd name="connsiteY7" fmla="*/ 624110 h 991713"/>
              <a:gd name="connsiteX8" fmla="*/ 650838 w 1210004"/>
              <a:gd name="connsiteY8" fmla="*/ 666294 h 991713"/>
              <a:gd name="connsiteX9" fmla="*/ 638785 w 1210004"/>
              <a:gd name="connsiteY9" fmla="*/ 991712 h 991713"/>
              <a:gd name="connsiteX10" fmla="*/ 1187177 w 1210004"/>
              <a:gd name="connsiteY10" fmla="*/ 99824 h 991713"/>
              <a:gd name="connsiteX11" fmla="*/ 1078704 w 1210004"/>
              <a:gd name="connsiteY11" fmla="*/ 21482 h 991713"/>
              <a:gd name="connsiteX12" fmla="*/ 934073 w 1210004"/>
              <a:gd name="connsiteY12" fmla="*/ 117903 h 991713"/>
              <a:gd name="connsiteX13" fmla="*/ 126552 w 1210004"/>
              <a:gd name="connsiteY13" fmla="*/ 600005 h 991713"/>
              <a:gd name="connsiteX14" fmla="*/ 108473 w 1210004"/>
              <a:gd name="connsiteY14" fmla="*/ 581926 h 991713"/>
              <a:gd name="connsiteX15" fmla="*/ 216946 w 1210004"/>
              <a:gd name="connsiteY15" fmla="*/ 479479 h 991713"/>
              <a:gd name="connsiteX16" fmla="*/ 241051 w 1210004"/>
              <a:gd name="connsiteY16" fmla="*/ 497558 h 991713"/>
              <a:gd name="connsiteX17" fmla="*/ 126552 w 1210004"/>
              <a:gd name="connsiteY17" fmla="*/ 600005 h 991713"/>
              <a:gd name="connsiteX0" fmla="*/ 934073 w 1209196"/>
              <a:gd name="connsiteY0" fmla="*/ 100019 h 714700"/>
              <a:gd name="connsiteX1" fmla="*/ 464024 w 1209196"/>
              <a:gd name="connsiteY1" fmla="*/ 588147 h 714700"/>
              <a:gd name="connsiteX2" fmla="*/ 289261 w 1209196"/>
              <a:gd name="connsiteY2" fmla="*/ 359148 h 714700"/>
              <a:gd name="connsiteX3" fmla="*/ 0 w 1209196"/>
              <a:gd name="connsiteY3" fmla="*/ 600200 h 714700"/>
              <a:gd name="connsiteX4" fmla="*/ 132578 w 1209196"/>
              <a:gd name="connsiteY4" fmla="*/ 714699 h 714700"/>
              <a:gd name="connsiteX5" fmla="*/ 283235 w 1209196"/>
              <a:gd name="connsiteY5" fmla="*/ 576094 h 714700"/>
              <a:gd name="connsiteX6" fmla="*/ 464024 w 1209196"/>
              <a:gd name="connsiteY6" fmla="*/ 684567 h 714700"/>
              <a:gd name="connsiteX7" fmla="*/ 626733 w 1209196"/>
              <a:gd name="connsiteY7" fmla="*/ 606226 h 714700"/>
              <a:gd name="connsiteX8" fmla="*/ 650838 w 1209196"/>
              <a:gd name="connsiteY8" fmla="*/ 648410 h 714700"/>
              <a:gd name="connsiteX9" fmla="*/ 1187177 w 1209196"/>
              <a:gd name="connsiteY9" fmla="*/ 81940 h 714700"/>
              <a:gd name="connsiteX10" fmla="*/ 1078704 w 1209196"/>
              <a:gd name="connsiteY10" fmla="*/ 3598 h 714700"/>
              <a:gd name="connsiteX11" fmla="*/ 934073 w 1209196"/>
              <a:gd name="connsiteY11" fmla="*/ 100019 h 714700"/>
              <a:gd name="connsiteX12" fmla="*/ 126552 w 1209196"/>
              <a:gd name="connsiteY12" fmla="*/ 582121 h 714700"/>
              <a:gd name="connsiteX13" fmla="*/ 108473 w 1209196"/>
              <a:gd name="connsiteY13" fmla="*/ 564042 h 714700"/>
              <a:gd name="connsiteX14" fmla="*/ 216946 w 1209196"/>
              <a:gd name="connsiteY14" fmla="*/ 461595 h 714700"/>
              <a:gd name="connsiteX15" fmla="*/ 241051 w 1209196"/>
              <a:gd name="connsiteY15" fmla="*/ 479674 h 714700"/>
              <a:gd name="connsiteX16" fmla="*/ 126552 w 1209196"/>
              <a:gd name="connsiteY16" fmla="*/ 582121 h 714700"/>
              <a:gd name="connsiteX0" fmla="*/ 934073 w 1078704"/>
              <a:gd name="connsiteY0" fmla="*/ 98119 h 712798"/>
              <a:gd name="connsiteX1" fmla="*/ 464024 w 1078704"/>
              <a:gd name="connsiteY1" fmla="*/ 586247 h 712798"/>
              <a:gd name="connsiteX2" fmla="*/ 289261 w 1078704"/>
              <a:gd name="connsiteY2" fmla="*/ 357248 h 712798"/>
              <a:gd name="connsiteX3" fmla="*/ 0 w 1078704"/>
              <a:gd name="connsiteY3" fmla="*/ 598300 h 712798"/>
              <a:gd name="connsiteX4" fmla="*/ 132578 w 1078704"/>
              <a:gd name="connsiteY4" fmla="*/ 712799 h 712798"/>
              <a:gd name="connsiteX5" fmla="*/ 283235 w 1078704"/>
              <a:gd name="connsiteY5" fmla="*/ 574194 h 712798"/>
              <a:gd name="connsiteX6" fmla="*/ 464024 w 1078704"/>
              <a:gd name="connsiteY6" fmla="*/ 682667 h 712798"/>
              <a:gd name="connsiteX7" fmla="*/ 626733 w 1078704"/>
              <a:gd name="connsiteY7" fmla="*/ 604326 h 712798"/>
              <a:gd name="connsiteX8" fmla="*/ 650838 w 1078704"/>
              <a:gd name="connsiteY8" fmla="*/ 646510 h 712798"/>
              <a:gd name="connsiteX9" fmla="*/ 1078704 w 1078704"/>
              <a:gd name="connsiteY9" fmla="*/ 1698 h 712798"/>
              <a:gd name="connsiteX10" fmla="*/ 934073 w 1078704"/>
              <a:gd name="connsiteY10" fmla="*/ 98119 h 712798"/>
              <a:gd name="connsiteX11" fmla="*/ 126552 w 1078704"/>
              <a:gd name="connsiteY11" fmla="*/ 580221 h 712798"/>
              <a:gd name="connsiteX12" fmla="*/ 108473 w 1078704"/>
              <a:gd name="connsiteY12" fmla="*/ 562142 h 712798"/>
              <a:gd name="connsiteX13" fmla="*/ 216946 w 1078704"/>
              <a:gd name="connsiteY13" fmla="*/ 459695 h 712798"/>
              <a:gd name="connsiteX14" fmla="*/ 241051 w 1078704"/>
              <a:gd name="connsiteY14" fmla="*/ 477774 h 712798"/>
              <a:gd name="connsiteX15" fmla="*/ 126552 w 1078704"/>
              <a:gd name="connsiteY15" fmla="*/ 580221 h 712798"/>
              <a:gd name="connsiteX0" fmla="*/ 934073 w 936624"/>
              <a:gd name="connsiteY0" fmla="*/ 0 h 614680"/>
              <a:gd name="connsiteX1" fmla="*/ 464024 w 936624"/>
              <a:gd name="connsiteY1" fmla="*/ 488128 h 614680"/>
              <a:gd name="connsiteX2" fmla="*/ 289261 w 936624"/>
              <a:gd name="connsiteY2" fmla="*/ 259129 h 614680"/>
              <a:gd name="connsiteX3" fmla="*/ 0 w 936624"/>
              <a:gd name="connsiteY3" fmla="*/ 500181 h 614680"/>
              <a:gd name="connsiteX4" fmla="*/ 132578 w 936624"/>
              <a:gd name="connsiteY4" fmla="*/ 614680 h 614680"/>
              <a:gd name="connsiteX5" fmla="*/ 283235 w 936624"/>
              <a:gd name="connsiteY5" fmla="*/ 476075 h 614680"/>
              <a:gd name="connsiteX6" fmla="*/ 464024 w 936624"/>
              <a:gd name="connsiteY6" fmla="*/ 584548 h 614680"/>
              <a:gd name="connsiteX7" fmla="*/ 626733 w 936624"/>
              <a:gd name="connsiteY7" fmla="*/ 506207 h 614680"/>
              <a:gd name="connsiteX8" fmla="*/ 650838 w 936624"/>
              <a:gd name="connsiteY8" fmla="*/ 548391 h 614680"/>
              <a:gd name="connsiteX9" fmla="*/ 934073 w 936624"/>
              <a:gd name="connsiteY9" fmla="*/ 0 h 614680"/>
              <a:gd name="connsiteX10" fmla="*/ 126552 w 936624"/>
              <a:gd name="connsiteY10" fmla="*/ 482102 h 614680"/>
              <a:gd name="connsiteX11" fmla="*/ 108473 w 936624"/>
              <a:gd name="connsiteY11" fmla="*/ 464023 h 614680"/>
              <a:gd name="connsiteX12" fmla="*/ 216946 w 936624"/>
              <a:gd name="connsiteY12" fmla="*/ 361576 h 614680"/>
              <a:gd name="connsiteX13" fmla="*/ 241051 w 936624"/>
              <a:gd name="connsiteY13" fmla="*/ 379655 h 614680"/>
              <a:gd name="connsiteX14" fmla="*/ 126552 w 936624"/>
              <a:gd name="connsiteY14" fmla="*/ 482102 h 614680"/>
              <a:gd name="connsiteX0" fmla="*/ 650838 w 660207"/>
              <a:gd name="connsiteY0" fmla="*/ 289261 h 355550"/>
              <a:gd name="connsiteX1" fmla="*/ 464024 w 660207"/>
              <a:gd name="connsiteY1" fmla="*/ 228998 h 355550"/>
              <a:gd name="connsiteX2" fmla="*/ 289261 w 660207"/>
              <a:gd name="connsiteY2" fmla="*/ -1 h 355550"/>
              <a:gd name="connsiteX3" fmla="*/ 0 w 660207"/>
              <a:gd name="connsiteY3" fmla="*/ 241051 h 355550"/>
              <a:gd name="connsiteX4" fmla="*/ 132578 w 660207"/>
              <a:gd name="connsiteY4" fmla="*/ 355550 h 355550"/>
              <a:gd name="connsiteX5" fmla="*/ 283235 w 660207"/>
              <a:gd name="connsiteY5" fmla="*/ 216945 h 355550"/>
              <a:gd name="connsiteX6" fmla="*/ 464024 w 660207"/>
              <a:gd name="connsiteY6" fmla="*/ 325418 h 355550"/>
              <a:gd name="connsiteX7" fmla="*/ 626733 w 660207"/>
              <a:gd name="connsiteY7" fmla="*/ 247077 h 355550"/>
              <a:gd name="connsiteX8" fmla="*/ 650838 w 660207"/>
              <a:gd name="connsiteY8" fmla="*/ 289261 h 355550"/>
              <a:gd name="connsiteX9" fmla="*/ 126552 w 660207"/>
              <a:gd name="connsiteY9" fmla="*/ 222972 h 355550"/>
              <a:gd name="connsiteX10" fmla="*/ 108473 w 660207"/>
              <a:gd name="connsiteY10" fmla="*/ 204893 h 355550"/>
              <a:gd name="connsiteX11" fmla="*/ 216946 w 660207"/>
              <a:gd name="connsiteY11" fmla="*/ 102446 h 355550"/>
              <a:gd name="connsiteX12" fmla="*/ 241051 w 660207"/>
              <a:gd name="connsiteY12" fmla="*/ 120525 h 355550"/>
              <a:gd name="connsiteX13" fmla="*/ 126552 w 660207"/>
              <a:gd name="connsiteY13" fmla="*/ 222972 h 355550"/>
              <a:gd name="connsiteX0" fmla="*/ 626733 w 626734"/>
              <a:gd name="connsiteY0" fmla="*/ 247078 h 355551"/>
              <a:gd name="connsiteX1" fmla="*/ 464024 w 626734"/>
              <a:gd name="connsiteY1" fmla="*/ 228999 h 355551"/>
              <a:gd name="connsiteX2" fmla="*/ 289261 w 626734"/>
              <a:gd name="connsiteY2" fmla="*/ 0 h 355551"/>
              <a:gd name="connsiteX3" fmla="*/ 0 w 626734"/>
              <a:gd name="connsiteY3" fmla="*/ 241052 h 355551"/>
              <a:gd name="connsiteX4" fmla="*/ 132578 w 626734"/>
              <a:gd name="connsiteY4" fmla="*/ 355551 h 355551"/>
              <a:gd name="connsiteX5" fmla="*/ 283235 w 626734"/>
              <a:gd name="connsiteY5" fmla="*/ 216946 h 355551"/>
              <a:gd name="connsiteX6" fmla="*/ 464024 w 626734"/>
              <a:gd name="connsiteY6" fmla="*/ 325419 h 355551"/>
              <a:gd name="connsiteX7" fmla="*/ 626733 w 626734"/>
              <a:gd name="connsiteY7" fmla="*/ 247078 h 355551"/>
              <a:gd name="connsiteX8" fmla="*/ 126552 w 626734"/>
              <a:gd name="connsiteY8" fmla="*/ 222973 h 355551"/>
              <a:gd name="connsiteX9" fmla="*/ 108473 w 626734"/>
              <a:gd name="connsiteY9" fmla="*/ 204894 h 355551"/>
              <a:gd name="connsiteX10" fmla="*/ 216946 w 626734"/>
              <a:gd name="connsiteY10" fmla="*/ 102447 h 355551"/>
              <a:gd name="connsiteX11" fmla="*/ 241051 w 626734"/>
              <a:gd name="connsiteY11" fmla="*/ 120526 h 355551"/>
              <a:gd name="connsiteX12" fmla="*/ 126552 w 626734"/>
              <a:gd name="connsiteY12" fmla="*/ 222973 h 35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6734" h="355551">
                <a:moveTo>
                  <a:pt x="626733" y="247078"/>
                </a:moveTo>
                <a:cubicBezTo>
                  <a:pt x="626733" y="231008"/>
                  <a:pt x="520269" y="270179"/>
                  <a:pt x="464024" y="228999"/>
                </a:cubicBezTo>
                <a:cubicBezTo>
                  <a:pt x="407779" y="187819"/>
                  <a:pt x="451971" y="0"/>
                  <a:pt x="289261" y="0"/>
                </a:cubicBezTo>
                <a:cubicBezTo>
                  <a:pt x="180788" y="0"/>
                  <a:pt x="0" y="114500"/>
                  <a:pt x="0" y="241052"/>
                </a:cubicBezTo>
                <a:cubicBezTo>
                  <a:pt x="0" y="295288"/>
                  <a:pt x="42184" y="355551"/>
                  <a:pt x="132578" y="355551"/>
                </a:cubicBezTo>
                <a:cubicBezTo>
                  <a:pt x="241051" y="355551"/>
                  <a:pt x="216946" y="216946"/>
                  <a:pt x="283235" y="216946"/>
                </a:cubicBezTo>
                <a:cubicBezTo>
                  <a:pt x="343498" y="216946"/>
                  <a:pt x="325419" y="325419"/>
                  <a:pt x="464024" y="325419"/>
                </a:cubicBezTo>
                <a:cubicBezTo>
                  <a:pt x="542365" y="325419"/>
                  <a:pt x="626733" y="263148"/>
                  <a:pt x="626733" y="247078"/>
                </a:cubicBezTo>
                <a:close/>
                <a:moveTo>
                  <a:pt x="126552" y="222973"/>
                </a:moveTo>
                <a:cubicBezTo>
                  <a:pt x="108473" y="222973"/>
                  <a:pt x="108473" y="216946"/>
                  <a:pt x="108473" y="204894"/>
                </a:cubicBezTo>
                <a:cubicBezTo>
                  <a:pt x="108473" y="162710"/>
                  <a:pt x="180788" y="102447"/>
                  <a:pt x="216946" y="102447"/>
                </a:cubicBezTo>
                <a:cubicBezTo>
                  <a:pt x="228999" y="102447"/>
                  <a:pt x="241051" y="108474"/>
                  <a:pt x="241051" y="120526"/>
                </a:cubicBezTo>
                <a:cubicBezTo>
                  <a:pt x="235025" y="138605"/>
                  <a:pt x="156683" y="222973"/>
                  <a:pt x="126552" y="222973"/>
                </a:cubicBezTo>
                <a:close/>
              </a:path>
            </a:pathLst>
          </a:custGeom>
          <a:solidFill>
            <a:schemeClr val="bg2"/>
          </a:solidFill>
          <a:ln w="60232" cap="flat">
            <a:noFill/>
            <a:prstDash val="solid"/>
            <a:miter/>
          </a:ln>
        </p:spPr>
        <p:txBody>
          <a:bodyPr rtlCol="0" anchor="ctr"/>
          <a:lstStyle/>
          <a:p>
            <a:endParaRPr lang="nl-NL" dirty="0"/>
          </a:p>
        </p:txBody>
      </p:sp>
      <p:sp>
        <p:nvSpPr>
          <p:cNvPr id="59" name="Vrije vorm: vorm 58">
            <a:extLst>
              <a:ext uri="{FF2B5EF4-FFF2-40B4-BE49-F238E27FC236}">
                <a16:creationId xmlns:a16="http://schemas.microsoft.com/office/drawing/2014/main" id="{AE3DC955-58F8-46E0-9B59-9C12458A13A1}"/>
              </a:ext>
            </a:extLst>
          </p:cNvPr>
          <p:cNvSpPr/>
          <p:nvPr userDrawn="1"/>
        </p:nvSpPr>
        <p:spPr>
          <a:xfrm>
            <a:off x="5984748" y="4816987"/>
            <a:ext cx="259015" cy="307366"/>
          </a:xfrm>
          <a:custGeom>
            <a:avLst/>
            <a:gdLst>
              <a:gd name="connsiteX0" fmla="*/ 30131 w 451970"/>
              <a:gd name="connsiteY0" fmla="*/ 84368 h 536338"/>
              <a:gd name="connsiteX1" fmla="*/ 78342 w 451970"/>
              <a:gd name="connsiteY1" fmla="*/ 162709 h 536338"/>
              <a:gd name="connsiteX2" fmla="*/ 253104 w 451970"/>
              <a:gd name="connsiteY2" fmla="*/ 96420 h 536338"/>
              <a:gd name="connsiteX3" fmla="*/ 289261 w 451970"/>
              <a:gd name="connsiteY3" fmla="*/ 120526 h 536338"/>
              <a:gd name="connsiteX4" fmla="*/ 0 w 451970"/>
              <a:gd name="connsiteY4" fmla="*/ 457997 h 536338"/>
              <a:gd name="connsiteX5" fmla="*/ 126552 w 451970"/>
              <a:gd name="connsiteY5" fmla="*/ 536339 h 536338"/>
              <a:gd name="connsiteX6" fmla="*/ 451971 w 451970"/>
              <a:gd name="connsiteY6" fmla="*/ 409787 h 536338"/>
              <a:gd name="connsiteX7" fmla="*/ 427866 w 451970"/>
              <a:gd name="connsiteY7" fmla="*/ 385682 h 536338"/>
              <a:gd name="connsiteX8" fmla="*/ 180788 w 451970"/>
              <a:gd name="connsiteY8" fmla="*/ 445945 h 536338"/>
              <a:gd name="connsiteX9" fmla="*/ 132578 w 451970"/>
              <a:gd name="connsiteY9" fmla="*/ 415813 h 536338"/>
              <a:gd name="connsiteX10" fmla="*/ 409787 w 451970"/>
              <a:gd name="connsiteY10" fmla="*/ 108473 h 536338"/>
              <a:gd name="connsiteX11" fmla="*/ 283235 w 451970"/>
              <a:gd name="connsiteY11" fmla="*/ 0 h 536338"/>
              <a:gd name="connsiteX12" fmla="*/ 30131 w 451970"/>
              <a:gd name="connsiteY12" fmla="*/ 84368 h 53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1970" h="536338">
                <a:moveTo>
                  <a:pt x="30131" y="84368"/>
                </a:moveTo>
                <a:cubicBezTo>
                  <a:pt x="6027" y="102447"/>
                  <a:pt x="48210" y="174762"/>
                  <a:pt x="78342" y="162709"/>
                </a:cubicBezTo>
                <a:cubicBezTo>
                  <a:pt x="102447" y="150657"/>
                  <a:pt x="198867" y="96420"/>
                  <a:pt x="253104" y="96420"/>
                </a:cubicBezTo>
                <a:cubicBezTo>
                  <a:pt x="277209" y="96420"/>
                  <a:pt x="289261" y="108473"/>
                  <a:pt x="289261" y="120526"/>
                </a:cubicBezTo>
                <a:cubicBezTo>
                  <a:pt x="289261" y="174762"/>
                  <a:pt x="0" y="319392"/>
                  <a:pt x="0" y="457997"/>
                </a:cubicBezTo>
                <a:cubicBezTo>
                  <a:pt x="0" y="488128"/>
                  <a:pt x="30131" y="536339"/>
                  <a:pt x="126552" y="536339"/>
                </a:cubicBezTo>
                <a:cubicBezTo>
                  <a:pt x="277209" y="536339"/>
                  <a:pt x="451971" y="470049"/>
                  <a:pt x="451971" y="409787"/>
                </a:cubicBezTo>
                <a:cubicBezTo>
                  <a:pt x="451971" y="397734"/>
                  <a:pt x="439918" y="385682"/>
                  <a:pt x="427866" y="385682"/>
                </a:cubicBezTo>
                <a:cubicBezTo>
                  <a:pt x="403761" y="385682"/>
                  <a:pt x="259130" y="445945"/>
                  <a:pt x="180788" y="445945"/>
                </a:cubicBezTo>
                <a:cubicBezTo>
                  <a:pt x="156684" y="445945"/>
                  <a:pt x="132578" y="433892"/>
                  <a:pt x="132578" y="415813"/>
                </a:cubicBezTo>
                <a:cubicBezTo>
                  <a:pt x="132578" y="331445"/>
                  <a:pt x="409787" y="204893"/>
                  <a:pt x="409787" y="108473"/>
                </a:cubicBezTo>
                <a:cubicBezTo>
                  <a:pt x="409787" y="24105"/>
                  <a:pt x="331445" y="0"/>
                  <a:pt x="283235" y="0"/>
                </a:cubicBezTo>
                <a:cubicBezTo>
                  <a:pt x="162710" y="6026"/>
                  <a:pt x="54237" y="72315"/>
                  <a:pt x="30131" y="84368"/>
                </a:cubicBezTo>
                <a:close/>
              </a:path>
            </a:pathLst>
          </a:custGeom>
          <a:solidFill>
            <a:schemeClr val="bg2"/>
          </a:solidFill>
          <a:ln w="60232" cap="flat">
            <a:noFill/>
            <a:prstDash val="solid"/>
            <a:miter/>
          </a:ln>
        </p:spPr>
        <p:txBody>
          <a:bodyPr rtlCol="0" anchor="ctr"/>
          <a:lstStyle/>
          <a:p>
            <a:endParaRPr lang="nl-NL" dirty="0"/>
          </a:p>
        </p:txBody>
      </p:sp>
      <p:sp>
        <p:nvSpPr>
          <p:cNvPr id="60" name="Vrije vorm: vorm 59">
            <a:extLst>
              <a:ext uri="{FF2B5EF4-FFF2-40B4-BE49-F238E27FC236}">
                <a16:creationId xmlns:a16="http://schemas.microsoft.com/office/drawing/2014/main" id="{0227D583-04F3-4FA7-A7A0-E1CC0D9EA018}"/>
              </a:ext>
            </a:extLst>
          </p:cNvPr>
          <p:cNvSpPr/>
          <p:nvPr userDrawn="1"/>
        </p:nvSpPr>
        <p:spPr>
          <a:xfrm>
            <a:off x="6851591" y="4823894"/>
            <a:ext cx="998403" cy="393487"/>
          </a:xfrm>
          <a:custGeom>
            <a:avLst/>
            <a:gdLst>
              <a:gd name="connsiteX0" fmla="*/ 1128740 w 1190923"/>
              <a:gd name="connsiteY0" fmla="*/ 131824 h 469363"/>
              <a:gd name="connsiteX1" fmla="*/ 873332 w 1190923"/>
              <a:gd name="connsiteY1" fmla="*/ 411950 h 469363"/>
              <a:gd name="connsiteX2" fmla="*/ 832138 w 1190923"/>
              <a:gd name="connsiteY2" fmla="*/ 453144 h 469363"/>
              <a:gd name="connsiteX3" fmla="*/ 841767 w 1190923"/>
              <a:gd name="connsiteY3" fmla="*/ 469363 h 469363"/>
              <a:gd name="connsiteX4" fmla="*/ 832138 w 1190923"/>
              <a:gd name="connsiteY4" fmla="*/ 453144 h 469363"/>
              <a:gd name="connsiteX5" fmla="*/ 873332 w 1190923"/>
              <a:gd name="connsiteY5" fmla="*/ 411950 h 469363"/>
              <a:gd name="connsiteX6" fmla="*/ 1128740 w 1190923"/>
              <a:gd name="connsiteY6" fmla="*/ 131824 h 469363"/>
              <a:gd name="connsiteX7" fmla="*/ 1117412 w 1190923"/>
              <a:gd name="connsiteY7" fmla="*/ 91144 h 469363"/>
              <a:gd name="connsiteX8" fmla="*/ 1117412 w 1190923"/>
              <a:gd name="connsiteY8" fmla="*/ 91144 h 469363"/>
              <a:gd name="connsiteX9" fmla="*/ 1128740 w 1190923"/>
              <a:gd name="connsiteY9" fmla="*/ 131824 h 469363"/>
              <a:gd name="connsiteX10" fmla="*/ 1125780 w 1190923"/>
              <a:gd name="connsiteY10" fmla="*/ 107815 h 469363"/>
              <a:gd name="connsiteX11" fmla="*/ 1161117 w 1190923"/>
              <a:gd name="connsiteY11" fmla="*/ 19710 h 469363"/>
              <a:gd name="connsiteX12" fmla="*/ 1176115 w 1190923"/>
              <a:gd name="connsiteY12" fmla="*/ 29352 h 469363"/>
              <a:gd name="connsiteX13" fmla="*/ 1190923 w 1190923"/>
              <a:gd name="connsiteY13" fmla="*/ 56583 h 469363"/>
              <a:gd name="connsiteX14" fmla="*/ 1176115 w 1190923"/>
              <a:gd name="connsiteY14" fmla="*/ 29352 h 469363"/>
              <a:gd name="connsiteX15" fmla="*/ 1095785 w 1190923"/>
              <a:gd name="connsiteY15" fmla="*/ 0 h 469363"/>
              <a:gd name="connsiteX16" fmla="*/ 1140971 w 1190923"/>
              <a:gd name="connsiteY16" fmla="*/ 6759 h 469363"/>
              <a:gd name="connsiteX17" fmla="*/ 1147365 w 1190923"/>
              <a:gd name="connsiteY17" fmla="*/ 10870 h 469363"/>
              <a:gd name="connsiteX18" fmla="*/ 1095480 w 1190923"/>
              <a:gd name="connsiteY18" fmla="*/ 81690 h 469363"/>
              <a:gd name="connsiteX19" fmla="*/ 1087546 w 1190923"/>
              <a:gd name="connsiteY19" fmla="*/ 78270 h 469363"/>
              <a:gd name="connsiteX20" fmla="*/ 988678 w 1190923"/>
              <a:gd name="connsiteY20" fmla="*/ 234811 h 469363"/>
              <a:gd name="connsiteX21" fmla="*/ 840376 w 1190923"/>
              <a:gd name="connsiteY21" fmla="*/ 263648 h 469363"/>
              <a:gd name="connsiteX22" fmla="*/ 745628 w 1190923"/>
              <a:gd name="connsiteY22" fmla="*/ 276007 h 469363"/>
              <a:gd name="connsiteX23" fmla="*/ 593206 w 1190923"/>
              <a:gd name="connsiteY23" fmla="*/ 181258 h 469363"/>
              <a:gd name="connsiteX24" fmla="*/ 440785 w 1190923"/>
              <a:gd name="connsiteY24" fmla="*/ 263648 h 469363"/>
              <a:gd name="connsiteX25" fmla="*/ 341918 w 1190923"/>
              <a:gd name="connsiteY25" fmla="*/ 205975 h 469363"/>
              <a:gd name="connsiteX26" fmla="*/ 313082 w 1190923"/>
              <a:gd name="connsiteY26" fmla="*/ 173019 h 469363"/>
              <a:gd name="connsiteX27" fmla="*/ 127704 w 1190923"/>
              <a:gd name="connsiteY27" fmla="*/ 288364 h 469363"/>
              <a:gd name="connsiteX28" fmla="*/ 45315 w 1190923"/>
              <a:gd name="connsiteY28" fmla="*/ 234811 h 469363"/>
              <a:gd name="connsiteX29" fmla="*/ 0 w 1190923"/>
              <a:gd name="connsiteY29" fmla="*/ 160661 h 469363"/>
              <a:gd name="connsiteX30" fmla="*/ 61793 w 1190923"/>
              <a:gd name="connsiteY30" fmla="*/ 102988 h 469363"/>
              <a:gd name="connsiteX31" fmla="*/ 148302 w 1190923"/>
              <a:gd name="connsiteY31" fmla="*/ 210094 h 469363"/>
              <a:gd name="connsiteX32" fmla="*/ 271887 w 1190923"/>
              <a:gd name="connsiteY32" fmla="*/ 115346 h 469363"/>
              <a:gd name="connsiteX33" fmla="*/ 383112 w 1190923"/>
              <a:gd name="connsiteY33" fmla="*/ 37076 h 469363"/>
              <a:gd name="connsiteX34" fmla="*/ 420188 w 1190923"/>
              <a:gd name="connsiteY34" fmla="*/ 90629 h 469363"/>
              <a:gd name="connsiteX35" fmla="*/ 403710 w 1190923"/>
              <a:gd name="connsiteY35" fmla="*/ 148302 h 469363"/>
              <a:gd name="connsiteX36" fmla="*/ 440785 w 1190923"/>
              <a:gd name="connsiteY36" fmla="*/ 197736 h 469363"/>
              <a:gd name="connsiteX37" fmla="*/ 560251 w 1190923"/>
              <a:gd name="connsiteY37" fmla="*/ 94749 h 469363"/>
              <a:gd name="connsiteX38" fmla="*/ 634402 w 1190923"/>
              <a:gd name="connsiteY38" fmla="*/ 45315 h 469363"/>
              <a:gd name="connsiteX39" fmla="*/ 704433 w 1190923"/>
              <a:gd name="connsiteY39" fmla="*/ 119465 h 469363"/>
              <a:gd name="connsiteX40" fmla="*/ 778584 w 1190923"/>
              <a:gd name="connsiteY40" fmla="*/ 197736 h 469363"/>
              <a:gd name="connsiteX41" fmla="*/ 968081 w 1190923"/>
              <a:gd name="connsiteY41" fmla="*/ 119465 h 469363"/>
              <a:gd name="connsiteX42" fmla="*/ 1095785 w 1190923"/>
              <a:gd name="connsiteY42" fmla="*/ 0 h 46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90923" h="469363">
                <a:moveTo>
                  <a:pt x="1128740" y="131824"/>
                </a:moveTo>
                <a:cubicBezTo>
                  <a:pt x="1128740" y="181258"/>
                  <a:pt x="1112263" y="292484"/>
                  <a:pt x="873332" y="411950"/>
                </a:cubicBezTo>
                <a:cubicBezTo>
                  <a:pt x="848615" y="424308"/>
                  <a:pt x="832138" y="440786"/>
                  <a:pt x="832138" y="453144"/>
                </a:cubicBezTo>
                <a:lnTo>
                  <a:pt x="841767" y="469363"/>
                </a:lnTo>
                <a:lnTo>
                  <a:pt x="832138" y="453144"/>
                </a:lnTo>
                <a:cubicBezTo>
                  <a:pt x="832138" y="440786"/>
                  <a:pt x="848615" y="424308"/>
                  <a:pt x="873332" y="411950"/>
                </a:cubicBezTo>
                <a:cubicBezTo>
                  <a:pt x="1112263" y="292484"/>
                  <a:pt x="1128740" y="181258"/>
                  <a:pt x="1128740" y="131824"/>
                </a:cubicBezTo>
                <a:close/>
                <a:moveTo>
                  <a:pt x="1117412" y="91144"/>
                </a:moveTo>
                <a:lnTo>
                  <a:pt x="1117412" y="91144"/>
                </a:lnTo>
                <a:cubicBezTo>
                  <a:pt x="1124621" y="99898"/>
                  <a:pt x="1128740" y="113287"/>
                  <a:pt x="1128740" y="131824"/>
                </a:cubicBezTo>
                <a:cubicBezTo>
                  <a:pt x="1128740" y="122556"/>
                  <a:pt x="1127710" y="114574"/>
                  <a:pt x="1125780" y="107815"/>
                </a:cubicBezTo>
                <a:close/>
                <a:moveTo>
                  <a:pt x="1161117" y="19710"/>
                </a:moveTo>
                <a:lnTo>
                  <a:pt x="1176115" y="29352"/>
                </a:lnTo>
                <a:lnTo>
                  <a:pt x="1190923" y="56583"/>
                </a:lnTo>
                <a:lnTo>
                  <a:pt x="1176115" y="29352"/>
                </a:lnTo>
                <a:close/>
                <a:moveTo>
                  <a:pt x="1095785" y="0"/>
                </a:moveTo>
                <a:cubicBezTo>
                  <a:pt x="1112263" y="0"/>
                  <a:pt x="1127453" y="2060"/>
                  <a:pt x="1140971" y="6759"/>
                </a:cubicBezTo>
                <a:lnTo>
                  <a:pt x="1147365" y="10870"/>
                </a:lnTo>
                <a:lnTo>
                  <a:pt x="1095480" y="81690"/>
                </a:lnTo>
                <a:lnTo>
                  <a:pt x="1087546" y="78270"/>
                </a:lnTo>
                <a:cubicBezTo>
                  <a:pt x="1021634" y="78270"/>
                  <a:pt x="1054589" y="193616"/>
                  <a:pt x="988678" y="234811"/>
                </a:cubicBezTo>
                <a:cubicBezTo>
                  <a:pt x="959842" y="251289"/>
                  <a:pt x="906288" y="255409"/>
                  <a:pt x="840376" y="263648"/>
                </a:cubicBezTo>
                <a:cubicBezTo>
                  <a:pt x="786823" y="271887"/>
                  <a:pt x="778584" y="276007"/>
                  <a:pt x="745628" y="276007"/>
                </a:cubicBezTo>
                <a:cubicBezTo>
                  <a:pt x="659119" y="276007"/>
                  <a:pt x="671477" y="181258"/>
                  <a:pt x="593206" y="181258"/>
                </a:cubicBezTo>
                <a:cubicBezTo>
                  <a:pt x="535534" y="181258"/>
                  <a:pt x="535534" y="263648"/>
                  <a:pt x="440785" y="263648"/>
                </a:cubicBezTo>
                <a:cubicBezTo>
                  <a:pt x="391352" y="263648"/>
                  <a:pt x="346037" y="247170"/>
                  <a:pt x="341918" y="205975"/>
                </a:cubicBezTo>
                <a:cubicBezTo>
                  <a:pt x="337799" y="189497"/>
                  <a:pt x="329559" y="173019"/>
                  <a:pt x="313082" y="173019"/>
                </a:cubicBezTo>
                <a:cubicBezTo>
                  <a:pt x="259528" y="173019"/>
                  <a:pt x="234811" y="288364"/>
                  <a:pt x="127704" y="288364"/>
                </a:cubicBezTo>
                <a:cubicBezTo>
                  <a:pt x="90629" y="288364"/>
                  <a:pt x="70032" y="263648"/>
                  <a:pt x="45315" y="234811"/>
                </a:cubicBezTo>
                <a:cubicBezTo>
                  <a:pt x="20597" y="210094"/>
                  <a:pt x="0" y="193616"/>
                  <a:pt x="0" y="160661"/>
                </a:cubicBezTo>
                <a:cubicBezTo>
                  <a:pt x="0" y="140063"/>
                  <a:pt x="20597" y="102988"/>
                  <a:pt x="61793" y="102988"/>
                </a:cubicBezTo>
                <a:cubicBezTo>
                  <a:pt x="144183" y="102988"/>
                  <a:pt x="78270" y="210094"/>
                  <a:pt x="148302" y="210094"/>
                </a:cubicBezTo>
                <a:cubicBezTo>
                  <a:pt x="193616" y="210094"/>
                  <a:pt x="238931" y="148302"/>
                  <a:pt x="271887" y="115346"/>
                </a:cubicBezTo>
                <a:cubicBezTo>
                  <a:pt x="284245" y="107107"/>
                  <a:pt x="341918" y="37076"/>
                  <a:pt x="383112" y="37076"/>
                </a:cubicBezTo>
                <a:cubicBezTo>
                  <a:pt x="411950" y="37076"/>
                  <a:pt x="420188" y="74151"/>
                  <a:pt x="420188" y="90629"/>
                </a:cubicBezTo>
                <a:cubicBezTo>
                  <a:pt x="420188" y="115346"/>
                  <a:pt x="403710" y="127704"/>
                  <a:pt x="403710" y="148302"/>
                </a:cubicBezTo>
                <a:cubicBezTo>
                  <a:pt x="403710" y="173019"/>
                  <a:pt x="420188" y="197736"/>
                  <a:pt x="440785" y="197736"/>
                </a:cubicBezTo>
                <a:cubicBezTo>
                  <a:pt x="465503" y="197736"/>
                  <a:pt x="514937" y="140063"/>
                  <a:pt x="560251" y="94749"/>
                </a:cubicBezTo>
                <a:cubicBezTo>
                  <a:pt x="584968" y="70032"/>
                  <a:pt x="609685" y="45315"/>
                  <a:pt x="634402" y="45315"/>
                </a:cubicBezTo>
                <a:cubicBezTo>
                  <a:pt x="667358" y="45315"/>
                  <a:pt x="692074" y="61793"/>
                  <a:pt x="704433" y="119465"/>
                </a:cubicBezTo>
                <a:cubicBezTo>
                  <a:pt x="716792" y="181258"/>
                  <a:pt x="716792" y="197736"/>
                  <a:pt x="778584" y="197736"/>
                </a:cubicBezTo>
                <a:cubicBezTo>
                  <a:pt x="840376" y="197736"/>
                  <a:pt x="951602" y="181258"/>
                  <a:pt x="968081" y="119465"/>
                </a:cubicBezTo>
                <a:cubicBezTo>
                  <a:pt x="984559" y="65913"/>
                  <a:pt x="988678" y="4120"/>
                  <a:pt x="1095785" y="0"/>
                </a:cubicBezTo>
                <a:close/>
              </a:path>
            </a:pathLst>
          </a:custGeom>
          <a:solidFill>
            <a:schemeClr val="bg2"/>
          </a:solidFill>
          <a:ln w="60232"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038FE70B-05C3-43CD-8B60-F86554759EAB}"/>
              </a:ext>
            </a:extLst>
          </p:cNvPr>
          <p:cNvSpPr/>
          <p:nvPr userDrawn="1"/>
        </p:nvSpPr>
        <p:spPr>
          <a:xfrm>
            <a:off x="5109456" y="4347304"/>
            <a:ext cx="1013436" cy="1174207"/>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156683 w 3115585"/>
              <a:gd name="connsiteY4" fmla="*/ 1627095 h 2048934"/>
              <a:gd name="connsiteX5" fmla="*/ 1458359 w 3115585"/>
              <a:gd name="connsiteY5" fmla="*/ 1054599 h 2048934"/>
              <a:gd name="connsiteX6" fmla="*/ 1904303 w 3115585"/>
              <a:gd name="connsiteY6" fmla="*/ 2048934 h 2048934"/>
              <a:gd name="connsiteX7" fmla="*/ 2585273 w 3115585"/>
              <a:gd name="connsiteY7" fmla="*/ 1795830 h 2048934"/>
              <a:gd name="connsiteX8" fmla="*/ 2555141 w 3115585"/>
              <a:gd name="connsiteY8" fmla="*/ 1747620 h 2048934"/>
              <a:gd name="connsiteX9" fmla="*/ 1958540 w 3115585"/>
              <a:gd name="connsiteY9" fmla="*/ 1940461 h 2048934"/>
              <a:gd name="connsiteX10" fmla="*/ 1639147 w 3115585"/>
              <a:gd name="connsiteY10" fmla="*/ 1006388 h 2048934"/>
              <a:gd name="connsiteX11" fmla="*/ 2350248 w 3115585"/>
              <a:gd name="connsiteY11" fmla="*/ 891889 h 2048934"/>
              <a:gd name="connsiteX12" fmla="*/ 2645536 w 3115585"/>
              <a:gd name="connsiteY12" fmla="*/ 982283 h 2048934"/>
              <a:gd name="connsiteX13" fmla="*/ 2687719 w 3115585"/>
              <a:gd name="connsiteY13" fmla="*/ 928047 h 2048934"/>
              <a:gd name="connsiteX14" fmla="*/ 2302038 w 3115585"/>
              <a:gd name="connsiteY14" fmla="*/ 777390 h 2048934"/>
              <a:gd name="connsiteX15" fmla="*/ 1723515 w 3115585"/>
              <a:gd name="connsiteY15" fmla="*/ 855731 h 2048934"/>
              <a:gd name="connsiteX16" fmla="*/ 2820298 w 3115585"/>
              <a:gd name="connsiteY16" fmla="*/ 102447 h 2048934"/>
              <a:gd name="connsiteX17" fmla="*/ 3115585 w 3115585"/>
              <a:gd name="connsiteY17" fmla="*/ 84368 h 2048934"/>
              <a:gd name="connsiteX18" fmla="*/ 2802219 w 3115585"/>
              <a:gd name="connsiteY18" fmla="*/ 0 h 2048934"/>
              <a:gd name="connsiteX0" fmla="*/ 2919071 w 3232437"/>
              <a:gd name="connsiteY0" fmla="*/ 0 h 2048934"/>
              <a:gd name="connsiteX1" fmla="*/ 1665605 w 3232437"/>
              <a:gd name="connsiteY1" fmla="*/ 903942 h 2048934"/>
              <a:gd name="connsiteX2" fmla="*/ 116852 w 3232437"/>
              <a:gd name="connsiteY2" fmla="*/ 1651200 h 2048934"/>
              <a:gd name="connsiteX3" fmla="*/ 273535 w 3232437"/>
              <a:gd name="connsiteY3" fmla="*/ 1627095 h 2048934"/>
              <a:gd name="connsiteX4" fmla="*/ 1575211 w 3232437"/>
              <a:gd name="connsiteY4" fmla="*/ 1054599 h 2048934"/>
              <a:gd name="connsiteX5" fmla="*/ 2021155 w 3232437"/>
              <a:gd name="connsiteY5" fmla="*/ 2048934 h 2048934"/>
              <a:gd name="connsiteX6" fmla="*/ 2702125 w 3232437"/>
              <a:gd name="connsiteY6" fmla="*/ 1795830 h 2048934"/>
              <a:gd name="connsiteX7" fmla="*/ 2671993 w 3232437"/>
              <a:gd name="connsiteY7" fmla="*/ 1747620 h 2048934"/>
              <a:gd name="connsiteX8" fmla="*/ 2075392 w 3232437"/>
              <a:gd name="connsiteY8" fmla="*/ 1940461 h 2048934"/>
              <a:gd name="connsiteX9" fmla="*/ 1755999 w 3232437"/>
              <a:gd name="connsiteY9" fmla="*/ 1006388 h 2048934"/>
              <a:gd name="connsiteX10" fmla="*/ 2467100 w 3232437"/>
              <a:gd name="connsiteY10" fmla="*/ 891889 h 2048934"/>
              <a:gd name="connsiteX11" fmla="*/ 2762388 w 3232437"/>
              <a:gd name="connsiteY11" fmla="*/ 982283 h 2048934"/>
              <a:gd name="connsiteX12" fmla="*/ 2804571 w 3232437"/>
              <a:gd name="connsiteY12" fmla="*/ 928047 h 2048934"/>
              <a:gd name="connsiteX13" fmla="*/ 2418890 w 3232437"/>
              <a:gd name="connsiteY13" fmla="*/ 777390 h 2048934"/>
              <a:gd name="connsiteX14" fmla="*/ 1840367 w 3232437"/>
              <a:gd name="connsiteY14" fmla="*/ 855731 h 2048934"/>
              <a:gd name="connsiteX15" fmla="*/ 2937150 w 3232437"/>
              <a:gd name="connsiteY15" fmla="*/ 102447 h 2048934"/>
              <a:gd name="connsiteX16" fmla="*/ 3232437 w 3232437"/>
              <a:gd name="connsiteY16" fmla="*/ 84368 h 2048934"/>
              <a:gd name="connsiteX17" fmla="*/ 2919071 w 3232437"/>
              <a:gd name="connsiteY17" fmla="*/ 0 h 2048934"/>
              <a:gd name="connsiteX0" fmla="*/ 2802365 w 3115731"/>
              <a:gd name="connsiteY0" fmla="*/ 0 h 2048934"/>
              <a:gd name="connsiteX1" fmla="*/ 1548899 w 3115731"/>
              <a:gd name="connsiteY1" fmla="*/ 903942 h 2048934"/>
              <a:gd name="connsiteX2" fmla="*/ 146 w 3115731"/>
              <a:gd name="connsiteY2" fmla="*/ 1651200 h 2048934"/>
              <a:gd name="connsiteX3" fmla="*/ 1458505 w 3115731"/>
              <a:gd name="connsiteY3" fmla="*/ 1054599 h 2048934"/>
              <a:gd name="connsiteX4" fmla="*/ 1904449 w 3115731"/>
              <a:gd name="connsiteY4" fmla="*/ 2048934 h 2048934"/>
              <a:gd name="connsiteX5" fmla="*/ 2585419 w 3115731"/>
              <a:gd name="connsiteY5" fmla="*/ 1795830 h 2048934"/>
              <a:gd name="connsiteX6" fmla="*/ 2555287 w 3115731"/>
              <a:gd name="connsiteY6" fmla="*/ 1747620 h 2048934"/>
              <a:gd name="connsiteX7" fmla="*/ 1958686 w 3115731"/>
              <a:gd name="connsiteY7" fmla="*/ 1940461 h 2048934"/>
              <a:gd name="connsiteX8" fmla="*/ 1639293 w 3115731"/>
              <a:gd name="connsiteY8" fmla="*/ 1006388 h 2048934"/>
              <a:gd name="connsiteX9" fmla="*/ 2350394 w 3115731"/>
              <a:gd name="connsiteY9" fmla="*/ 891889 h 2048934"/>
              <a:gd name="connsiteX10" fmla="*/ 2645682 w 3115731"/>
              <a:gd name="connsiteY10" fmla="*/ 982283 h 2048934"/>
              <a:gd name="connsiteX11" fmla="*/ 2687865 w 3115731"/>
              <a:gd name="connsiteY11" fmla="*/ 928047 h 2048934"/>
              <a:gd name="connsiteX12" fmla="*/ 2302184 w 3115731"/>
              <a:gd name="connsiteY12" fmla="*/ 777390 h 2048934"/>
              <a:gd name="connsiteX13" fmla="*/ 1723661 w 3115731"/>
              <a:gd name="connsiteY13" fmla="*/ 855731 h 2048934"/>
              <a:gd name="connsiteX14" fmla="*/ 2820444 w 3115731"/>
              <a:gd name="connsiteY14" fmla="*/ 102447 h 2048934"/>
              <a:gd name="connsiteX15" fmla="*/ 3115731 w 3115731"/>
              <a:gd name="connsiteY15" fmla="*/ 84368 h 2048934"/>
              <a:gd name="connsiteX16" fmla="*/ 2802365 w 3115731"/>
              <a:gd name="connsiteY16"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954849 w 1768396"/>
              <a:gd name="connsiteY10" fmla="*/ 777390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1230259 w 1768396"/>
              <a:gd name="connsiteY10" fmla="*/ 938209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230259 w 1768396"/>
              <a:gd name="connsiteY9" fmla="*/ 938209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30259 w 1768396"/>
              <a:gd name="connsiteY8" fmla="*/ 938209 h 2048934"/>
              <a:gd name="connsiteX9" fmla="*/ 376326 w 1768396"/>
              <a:gd name="connsiteY9" fmla="*/ 855731 h 2048934"/>
              <a:gd name="connsiteX10" fmla="*/ 1473109 w 1768396"/>
              <a:gd name="connsiteY10" fmla="*/ 102447 h 2048934"/>
              <a:gd name="connsiteX11" fmla="*/ 1768396 w 1768396"/>
              <a:gd name="connsiteY11" fmla="*/ 84368 h 2048934"/>
              <a:gd name="connsiteX12" fmla="*/ 1455030 w 1768396"/>
              <a:gd name="connsiteY12"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8396" h="2048934">
                <a:moveTo>
                  <a:pt x="1455030" y="0"/>
                </a:moveTo>
                <a:cubicBezTo>
                  <a:pt x="1195900" y="0"/>
                  <a:pt x="707771" y="174762"/>
                  <a:pt x="201564" y="903942"/>
                </a:cubicBezTo>
                <a:lnTo>
                  <a:pt x="111170" y="1054599"/>
                </a:lnTo>
                <a:cubicBezTo>
                  <a:pt x="-123855" y="1500543"/>
                  <a:pt x="8723" y="2048934"/>
                  <a:pt x="557114" y="2048934"/>
                </a:cubicBezTo>
                <a:cubicBezTo>
                  <a:pt x="816244" y="2048934"/>
                  <a:pt x="1075374" y="1892251"/>
                  <a:pt x="1238084" y="1795830"/>
                </a:cubicBezTo>
                <a:cubicBezTo>
                  <a:pt x="1268215" y="1777752"/>
                  <a:pt x="1244110" y="1729541"/>
                  <a:pt x="1207952" y="1747620"/>
                </a:cubicBezTo>
                <a:cubicBezTo>
                  <a:pt x="1045243" y="1831988"/>
                  <a:pt x="834323" y="1940461"/>
                  <a:pt x="611351" y="1940461"/>
                </a:cubicBezTo>
                <a:cubicBezTo>
                  <a:pt x="20776" y="1940461"/>
                  <a:pt x="87065" y="1355912"/>
                  <a:pt x="291958" y="1006388"/>
                </a:cubicBezTo>
                <a:lnTo>
                  <a:pt x="376326" y="855731"/>
                </a:lnTo>
                <a:cubicBezTo>
                  <a:pt x="623403" y="518260"/>
                  <a:pt x="1033190" y="102447"/>
                  <a:pt x="1473109" y="102447"/>
                </a:cubicBezTo>
                <a:cubicBezTo>
                  <a:pt x="1599660" y="102447"/>
                  <a:pt x="1768396" y="144631"/>
                  <a:pt x="1768396" y="84368"/>
                </a:cubicBezTo>
                <a:cubicBezTo>
                  <a:pt x="1768396" y="12053"/>
                  <a:pt x="1527345" y="0"/>
                  <a:pt x="1455030" y="0"/>
                </a:cubicBezTo>
                <a:close/>
              </a:path>
            </a:pathLst>
          </a:custGeom>
          <a:solidFill>
            <a:schemeClr val="bg2"/>
          </a:solidFill>
          <a:ln w="60232" cap="flat">
            <a:noFill/>
            <a:prstDash val="solid"/>
            <a:miter/>
          </a:ln>
        </p:spPr>
        <p:txBody>
          <a:bodyPr rtlCol="0" anchor="ctr"/>
          <a:lstStyle/>
          <a:p>
            <a:endParaRPr lang="nl-NL" dirty="0"/>
          </a:p>
        </p:txBody>
      </p:sp>
      <p:sp>
        <p:nvSpPr>
          <p:cNvPr id="62" name="Vrije vorm: vorm 61">
            <a:extLst>
              <a:ext uri="{FF2B5EF4-FFF2-40B4-BE49-F238E27FC236}">
                <a16:creationId xmlns:a16="http://schemas.microsoft.com/office/drawing/2014/main" id="{6F955525-BAF5-449F-81A2-45F01CBD3921}"/>
              </a:ext>
            </a:extLst>
          </p:cNvPr>
          <p:cNvSpPr/>
          <p:nvPr userDrawn="1"/>
        </p:nvSpPr>
        <p:spPr>
          <a:xfrm>
            <a:off x="4337406" y="4792812"/>
            <a:ext cx="1545772" cy="580196"/>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307340 w 3115585"/>
              <a:gd name="connsiteY4" fmla="*/ 1735568 h 2048934"/>
              <a:gd name="connsiteX5" fmla="*/ 156683 w 3115585"/>
              <a:gd name="connsiteY5" fmla="*/ 1627095 h 2048934"/>
              <a:gd name="connsiteX6" fmla="*/ 1458359 w 3115585"/>
              <a:gd name="connsiteY6" fmla="*/ 1054599 h 2048934"/>
              <a:gd name="connsiteX7" fmla="*/ 1904303 w 3115585"/>
              <a:gd name="connsiteY7" fmla="*/ 2048934 h 2048934"/>
              <a:gd name="connsiteX8" fmla="*/ 2585273 w 3115585"/>
              <a:gd name="connsiteY8" fmla="*/ 1795830 h 2048934"/>
              <a:gd name="connsiteX9" fmla="*/ 2555141 w 3115585"/>
              <a:gd name="connsiteY9" fmla="*/ 1747620 h 2048934"/>
              <a:gd name="connsiteX10" fmla="*/ 1958540 w 3115585"/>
              <a:gd name="connsiteY10" fmla="*/ 1940461 h 2048934"/>
              <a:gd name="connsiteX11" fmla="*/ 1639147 w 3115585"/>
              <a:gd name="connsiteY11" fmla="*/ 1006388 h 2048934"/>
              <a:gd name="connsiteX12" fmla="*/ 2350248 w 3115585"/>
              <a:gd name="connsiteY12" fmla="*/ 891889 h 2048934"/>
              <a:gd name="connsiteX13" fmla="*/ 2645536 w 3115585"/>
              <a:gd name="connsiteY13" fmla="*/ 982283 h 2048934"/>
              <a:gd name="connsiteX14" fmla="*/ 2687719 w 3115585"/>
              <a:gd name="connsiteY14" fmla="*/ 928047 h 2048934"/>
              <a:gd name="connsiteX15" fmla="*/ 2302038 w 3115585"/>
              <a:gd name="connsiteY15" fmla="*/ 777390 h 2048934"/>
              <a:gd name="connsiteX16" fmla="*/ 1723515 w 3115585"/>
              <a:gd name="connsiteY16" fmla="*/ 855731 h 2048934"/>
              <a:gd name="connsiteX17" fmla="*/ 3115585 w 3115585"/>
              <a:gd name="connsiteY17" fmla="*/ 84368 h 2048934"/>
              <a:gd name="connsiteX18" fmla="*/ 2802219 w 3115585"/>
              <a:gd name="connsiteY18" fmla="*/ 0 h 2048934"/>
              <a:gd name="connsiteX0" fmla="*/ 3115585 w 3115585"/>
              <a:gd name="connsiteY0" fmla="*/ 0 h 1964566"/>
              <a:gd name="connsiteX1" fmla="*/ 1548753 w 3115585"/>
              <a:gd name="connsiteY1" fmla="*/ 819574 h 1964566"/>
              <a:gd name="connsiteX2" fmla="*/ 0 w 3115585"/>
              <a:gd name="connsiteY2" fmla="*/ 1566832 h 1964566"/>
              <a:gd name="connsiteX3" fmla="*/ 204893 w 3115585"/>
              <a:gd name="connsiteY3" fmla="*/ 1705436 h 1964566"/>
              <a:gd name="connsiteX4" fmla="*/ 307340 w 3115585"/>
              <a:gd name="connsiteY4" fmla="*/ 1651200 h 1964566"/>
              <a:gd name="connsiteX5" fmla="*/ 156683 w 3115585"/>
              <a:gd name="connsiteY5" fmla="*/ 1542727 h 1964566"/>
              <a:gd name="connsiteX6" fmla="*/ 1458359 w 3115585"/>
              <a:gd name="connsiteY6" fmla="*/ 970231 h 1964566"/>
              <a:gd name="connsiteX7" fmla="*/ 1904303 w 3115585"/>
              <a:gd name="connsiteY7" fmla="*/ 1964566 h 1964566"/>
              <a:gd name="connsiteX8" fmla="*/ 2585273 w 3115585"/>
              <a:gd name="connsiteY8" fmla="*/ 1711462 h 1964566"/>
              <a:gd name="connsiteX9" fmla="*/ 2555141 w 3115585"/>
              <a:gd name="connsiteY9" fmla="*/ 1663252 h 1964566"/>
              <a:gd name="connsiteX10" fmla="*/ 1958540 w 3115585"/>
              <a:gd name="connsiteY10" fmla="*/ 1856093 h 1964566"/>
              <a:gd name="connsiteX11" fmla="*/ 1639147 w 3115585"/>
              <a:gd name="connsiteY11" fmla="*/ 922020 h 1964566"/>
              <a:gd name="connsiteX12" fmla="*/ 2350248 w 3115585"/>
              <a:gd name="connsiteY12" fmla="*/ 807521 h 1964566"/>
              <a:gd name="connsiteX13" fmla="*/ 2645536 w 3115585"/>
              <a:gd name="connsiteY13" fmla="*/ 897915 h 1964566"/>
              <a:gd name="connsiteX14" fmla="*/ 2687719 w 3115585"/>
              <a:gd name="connsiteY14" fmla="*/ 843679 h 1964566"/>
              <a:gd name="connsiteX15" fmla="*/ 2302038 w 3115585"/>
              <a:gd name="connsiteY15" fmla="*/ 693022 h 1964566"/>
              <a:gd name="connsiteX16" fmla="*/ 1723515 w 3115585"/>
              <a:gd name="connsiteY16" fmla="*/ 771363 h 1964566"/>
              <a:gd name="connsiteX17" fmla="*/ 3115585 w 3115585"/>
              <a:gd name="connsiteY17" fmla="*/ 0 h 1964566"/>
              <a:gd name="connsiteX0" fmla="*/ 1723515 w 2697295"/>
              <a:gd name="connsiteY0" fmla="*/ 78341 h 1271544"/>
              <a:gd name="connsiteX1" fmla="*/ 1548753 w 2697295"/>
              <a:gd name="connsiteY1" fmla="*/ 126552 h 1271544"/>
              <a:gd name="connsiteX2" fmla="*/ 0 w 2697295"/>
              <a:gd name="connsiteY2" fmla="*/ 873810 h 1271544"/>
              <a:gd name="connsiteX3" fmla="*/ 204893 w 2697295"/>
              <a:gd name="connsiteY3" fmla="*/ 1012414 h 1271544"/>
              <a:gd name="connsiteX4" fmla="*/ 307340 w 2697295"/>
              <a:gd name="connsiteY4" fmla="*/ 958178 h 1271544"/>
              <a:gd name="connsiteX5" fmla="*/ 156683 w 2697295"/>
              <a:gd name="connsiteY5" fmla="*/ 849705 h 1271544"/>
              <a:gd name="connsiteX6" fmla="*/ 1458359 w 2697295"/>
              <a:gd name="connsiteY6" fmla="*/ 277209 h 1271544"/>
              <a:gd name="connsiteX7" fmla="*/ 1904303 w 2697295"/>
              <a:gd name="connsiteY7" fmla="*/ 1271544 h 1271544"/>
              <a:gd name="connsiteX8" fmla="*/ 2585273 w 2697295"/>
              <a:gd name="connsiteY8" fmla="*/ 1018440 h 1271544"/>
              <a:gd name="connsiteX9" fmla="*/ 2555141 w 2697295"/>
              <a:gd name="connsiteY9" fmla="*/ 970230 h 1271544"/>
              <a:gd name="connsiteX10" fmla="*/ 1958540 w 2697295"/>
              <a:gd name="connsiteY10" fmla="*/ 1163071 h 1271544"/>
              <a:gd name="connsiteX11" fmla="*/ 1639147 w 2697295"/>
              <a:gd name="connsiteY11" fmla="*/ 228998 h 1271544"/>
              <a:gd name="connsiteX12" fmla="*/ 2350248 w 2697295"/>
              <a:gd name="connsiteY12" fmla="*/ 114499 h 1271544"/>
              <a:gd name="connsiteX13" fmla="*/ 2645536 w 2697295"/>
              <a:gd name="connsiteY13" fmla="*/ 204893 h 1271544"/>
              <a:gd name="connsiteX14" fmla="*/ 2687719 w 2697295"/>
              <a:gd name="connsiteY14" fmla="*/ 150657 h 1271544"/>
              <a:gd name="connsiteX15" fmla="*/ 2302038 w 2697295"/>
              <a:gd name="connsiteY15" fmla="*/ 0 h 1271544"/>
              <a:gd name="connsiteX16" fmla="*/ 1723515 w 2697295"/>
              <a:gd name="connsiteY16" fmla="*/ 78341 h 1271544"/>
              <a:gd name="connsiteX0" fmla="*/ 1723515 w 2697295"/>
              <a:gd name="connsiteY0" fmla="*/ 78341 h 1163071"/>
              <a:gd name="connsiteX1" fmla="*/ 1548753 w 2697295"/>
              <a:gd name="connsiteY1" fmla="*/ 126552 h 1163071"/>
              <a:gd name="connsiteX2" fmla="*/ 0 w 2697295"/>
              <a:gd name="connsiteY2" fmla="*/ 873810 h 1163071"/>
              <a:gd name="connsiteX3" fmla="*/ 204893 w 2697295"/>
              <a:gd name="connsiteY3" fmla="*/ 1012414 h 1163071"/>
              <a:gd name="connsiteX4" fmla="*/ 307340 w 2697295"/>
              <a:gd name="connsiteY4" fmla="*/ 958178 h 1163071"/>
              <a:gd name="connsiteX5" fmla="*/ 156683 w 2697295"/>
              <a:gd name="connsiteY5" fmla="*/ 849705 h 1163071"/>
              <a:gd name="connsiteX6" fmla="*/ 1458359 w 2697295"/>
              <a:gd name="connsiteY6" fmla="*/ 277209 h 1163071"/>
              <a:gd name="connsiteX7" fmla="*/ 2585273 w 2697295"/>
              <a:gd name="connsiteY7" fmla="*/ 1018440 h 1163071"/>
              <a:gd name="connsiteX8" fmla="*/ 2555141 w 2697295"/>
              <a:gd name="connsiteY8" fmla="*/ 970230 h 1163071"/>
              <a:gd name="connsiteX9" fmla="*/ 1958540 w 2697295"/>
              <a:gd name="connsiteY9" fmla="*/ 1163071 h 1163071"/>
              <a:gd name="connsiteX10" fmla="*/ 1639147 w 2697295"/>
              <a:gd name="connsiteY10" fmla="*/ 228998 h 1163071"/>
              <a:gd name="connsiteX11" fmla="*/ 2350248 w 2697295"/>
              <a:gd name="connsiteY11" fmla="*/ 114499 h 1163071"/>
              <a:gd name="connsiteX12" fmla="*/ 2645536 w 2697295"/>
              <a:gd name="connsiteY12" fmla="*/ 204893 h 1163071"/>
              <a:gd name="connsiteX13" fmla="*/ 2687719 w 2697295"/>
              <a:gd name="connsiteY13" fmla="*/ 150657 h 1163071"/>
              <a:gd name="connsiteX14" fmla="*/ 2302038 w 2697295"/>
              <a:gd name="connsiteY14" fmla="*/ 0 h 1163071"/>
              <a:gd name="connsiteX15" fmla="*/ 1723515 w 2697295"/>
              <a:gd name="connsiteY15" fmla="*/ 78341 h 1163071"/>
              <a:gd name="connsiteX0" fmla="*/ 1723515 w 2699862"/>
              <a:gd name="connsiteY0" fmla="*/ 78341 h 1089413"/>
              <a:gd name="connsiteX1" fmla="*/ 1548753 w 2699862"/>
              <a:gd name="connsiteY1" fmla="*/ 126552 h 1089413"/>
              <a:gd name="connsiteX2" fmla="*/ 0 w 2699862"/>
              <a:gd name="connsiteY2" fmla="*/ 873810 h 1089413"/>
              <a:gd name="connsiteX3" fmla="*/ 204893 w 2699862"/>
              <a:gd name="connsiteY3" fmla="*/ 1012414 h 1089413"/>
              <a:gd name="connsiteX4" fmla="*/ 307340 w 2699862"/>
              <a:gd name="connsiteY4" fmla="*/ 958178 h 1089413"/>
              <a:gd name="connsiteX5" fmla="*/ 156683 w 2699862"/>
              <a:gd name="connsiteY5" fmla="*/ 849705 h 1089413"/>
              <a:gd name="connsiteX6" fmla="*/ 1458359 w 2699862"/>
              <a:gd name="connsiteY6" fmla="*/ 277209 h 1089413"/>
              <a:gd name="connsiteX7" fmla="*/ 2585273 w 2699862"/>
              <a:gd name="connsiteY7" fmla="*/ 1018440 h 1089413"/>
              <a:gd name="connsiteX8" fmla="*/ 2555141 w 2699862"/>
              <a:gd name="connsiteY8" fmla="*/ 970230 h 1089413"/>
              <a:gd name="connsiteX9" fmla="*/ 1639147 w 2699862"/>
              <a:gd name="connsiteY9" fmla="*/ 228998 h 1089413"/>
              <a:gd name="connsiteX10" fmla="*/ 2350248 w 2699862"/>
              <a:gd name="connsiteY10" fmla="*/ 114499 h 1089413"/>
              <a:gd name="connsiteX11" fmla="*/ 2645536 w 2699862"/>
              <a:gd name="connsiteY11" fmla="*/ 204893 h 1089413"/>
              <a:gd name="connsiteX12" fmla="*/ 2687719 w 2699862"/>
              <a:gd name="connsiteY12" fmla="*/ 150657 h 1089413"/>
              <a:gd name="connsiteX13" fmla="*/ 2302038 w 2699862"/>
              <a:gd name="connsiteY13" fmla="*/ 0 h 1089413"/>
              <a:gd name="connsiteX14" fmla="*/ 1723515 w 2699862"/>
              <a:gd name="connsiteY14" fmla="*/ 78341 h 1089413"/>
              <a:gd name="connsiteX0" fmla="*/ 1723515 w 2697295"/>
              <a:gd name="connsiteY0" fmla="*/ 78341 h 1012413"/>
              <a:gd name="connsiteX1" fmla="*/ 1548753 w 2697295"/>
              <a:gd name="connsiteY1" fmla="*/ 126552 h 1012413"/>
              <a:gd name="connsiteX2" fmla="*/ 0 w 2697295"/>
              <a:gd name="connsiteY2" fmla="*/ 873810 h 1012413"/>
              <a:gd name="connsiteX3" fmla="*/ 204893 w 2697295"/>
              <a:gd name="connsiteY3" fmla="*/ 1012414 h 1012413"/>
              <a:gd name="connsiteX4" fmla="*/ 307340 w 2697295"/>
              <a:gd name="connsiteY4" fmla="*/ 958178 h 1012413"/>
              <a:gd name="connsiteX5" fmla="*/ 156683 w 2697295"/>
              <a:gd name="connsiteY5" fmla="*/ 849705 h 1012413"/>
              <a:gd name="connsiteX6" fmla="*/ 1458359 w 2697295"/>
              <a:gd name="connsiteY6" fmla="*/ 277209 h 1012413"/>
              <a:gd name="connsiteX7" fmla="*/ 2555141 w 2697295"/>
              <a:gd name="connsiteY7" fmla="*/ 970230 h 1012413"/>
              <a:gd name="connsiteX8" fmla="*/ 1639147 w 2697295"/>
              <a:gd name="connsiteY8" fmla="*/ 228998 h 1012413"/>
              <a:gd name="connsiteX9" fmla="*/ 2350248 w 2697295"/>
              <a:gd name="connsiteY9" fmla="*/ 114499 h 1012413"/>
              <a:gd name="connsiteX10" fmla="*/ 2645536 w 2697295"/>
              <a:gd name="connsiteY10" fmla="*/ 204893 h 1012413"/>
              <a:gd name="connsiteX11" fmla="*/ 2687719 w 2697295"/>
              <a:gd name="connsiteY11" fmla="*/ 150657 h 1012413"/>
              <a:gd name="connsiteX12" fmla="*/ 2302038 w 2697295"/>
              <a:gd name="connsiteY12" fmla="*/ 0 h 1012413"/>
              <a:gd name="connsiteX13" fmla="*/ 1723515 w 2697295"/>
              <a:gd name="connsiteY13" fmla="*/ 78341 h 1012413"/>
              <a:gd name="connsiteX0" fmla="*/ 1723515 w 2697295"/>
              <a:gd name="connsiteY0" fmla="*/ 78341 h 1012414"/>
              <a:gd name="connsiteX1" fmla="*/ 1548753 w 2697295"/>
              <a:gd name="connsiteY1" fmla="*/ 126552 h 1012414"/>
              <a:gd name="connsiteX2" fmla="*/ 0 w 2697295"/>
              <a:gd name="connsiteY2" fmla="*/ 873810 h 1012414"/>
              <a:gd name="connsiteX3" fmla="*/ 204893 w 2697295"/>
              <a:gd name="connsiteY3" fmla="*/ 1012414 h 1012414"/>
              <a:gd name="connsiteX4" fmla="*/ 307340 w 2697295"/>
              <a:gd name="connsiteY4" fmla="*/ 958178 h 1012414"/>
              <a:gd name="connsiteX5" fmla="*/ 156683 w 2697295"/>
              <a:gd name="connsiteY5" fmla="*/ 849705 h 1012414"/>
              <a:gd name="connsiteX6" fmla="*/ 1458359 w 2697295"/>
              <a:gd name="connsiteY6" fmla="*/ 277209 h 1012414"/>
              <a:gd name="connsiteX7" fmla="*/ 1639147 w 2697295"/>
              <a:gd name="connsiteY7" fmla="*/ 228998 h 1012414"/>
              <a:gd name="connsiteX8" fmla="*/ 2350248 w 2697295"/>
              <a:gd name="connsiteY8" fmla="*/ 114499 h 1012414"/>
              <a:gd name="connsiteX9" fmla="*/ 2645536 w 2697295"/>
              <a:gd name="connsiteY9" fmla="*/ 204893 h 1012414"/>
              <a:gd name="connsiteX10" fmla="*/ 2687719 w 2697295"/>
              <a:gd name="connsiteY10" fmla="*/ 150657 h 1012414"/>
              <a:gd name="connsiteX11" fmla="*/ 2302038 w 2697295"/>
              <a:gd name="connsiteY11" fmla="*/ 0 h 1012414"/>
              <a:gd name="connsiteX12" fmla="*/ 1723515 w 2697295"/>
              <a:gd name="connsiteY12" fmla="*/ 78341 h 101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7295" h="1012414">
                <a:moveTo>
                  <a:pt x="1723515" y="78341"/>
                </a:moveTo>
                <a:cubicBezTo>
                  <a:pt x="1597968" y="99433"/>
                  <a:pt x="1836006" y="-6026"/>
                  <a:pt x="1548753" y="126552"/>
                </a:cubicBezTo>
                <a:cubicBezTo>
                  <a:pt x="1199229" y="228998"/>
                  <a:pt x="0" y="596601"/>
                  <a:pt x="0" y="873810"/>
                </a:cubicBezTo>
                <a:cubicBezTo>
                  <a:pt x="0" y="928046"/>
                  <a:pt x="84368" y="1012414"/>
                  <a:pt x="204893" y="1012414"/>
                </a:cubicBezTo>
                <a:cubicBezTo>
                  <a:pt x="265156" y="1012414"/>
                  <a:pt x="307340" y="988309"/>
                  <a:pt x="307340" y="958178"/>
                </a:cubicBezTo>
                <a:cubicBezTo>
                  <a:pt x="307340" y="891889"/>
                  <a:pt x="156683" y="897915"/>
                  <a:pt x="156683" y="849705"/>
                </a:cubicBezTo>
                <a:cubicBezTo>
                  <a:pt x="156683" y="729179"/>
                  <a:pt x="855731" y="457997"/>
                  <a:pt x="1458359" y="277209"/>
                </a:cubicBezTo>
                <a:cubicBezTo>
                  <a:pt x="1705436" y="173758"/>
                  <a:pt x="1490499" y="256116"/>
                  <a:pt x="1639147" y="228998"/>
                </a:cubicBezTo>
                <a:cubicBezTo>
                  <a:pt x="1813909" y="180788"/>
                  <a:pt x="2079065" y="114499"/>
                  <a:pt x="2350248" y="114499"/>
                </a:cubicBezTo>
                <a:cubicBezTo>
                  <a:pt x="2555141" y="114499"/>
                  <a:pt x="2609378" y="192841"/>
                  <a:pt x="2645536" y="204893"/>
                </a:cubicBezTo>
                <a:cubicBezTo>
                  <a:pt x="2687719" y="216946"/>
                  <a:pt x="2711825" y="186814"/>
                  <a:pt x="2687719" y="150657"/>
                </a:cubicBezTo>
                <a:cubicBezTo>
                  <a:pt x="2645536" y="96420"/>
                  <a:pt x="2573220" y="0"/>
                  <a:pt x="2302038" y="0"/>
                </a:cubicBezTo>
                <a:cubicBezTo>
                  <a:pt x="2187539" y="0"/>
                  <a:pt x="1952514" y="30131"/>
                  <a:pt x="1723515" y="78341"/>
                </a:cubicBezTo>
                <a:close/>
              </a:path>
            </a:pathLst>
          </a:custGeom>
          <a:solidFill>
            <a:schemeClr val="bg2"/>
          </a:solidFill>
          <a:ln w="60232" cap="flat">
            <a:noFill/>
            <a:prstDash val="solid"/>
            <a:miter/>
          </a:ln>
        </p:spPr>
        <p:txBody>
          <a:bodyPr rtlCol="0" anchor="ctr"/>
          <a:lstStyle/>
          <a:p>
            <a:endParaRPr lang="nl-NL" dirty="0"/>
          </a:p>
        </p:txBody>
      </p:sp>
      <p:sp>
        <p:nvSpPr>
          <p:cNvPr id="70" name="Vrije vorm: vorm 69">
            <a:extLst>
              <a:ext uri="{FF2B5EF4-FFF2-40B4-BE49-F238E27FC236}">
                <a16:creationId xmlns:a16="http://schemas.microsoft.com/office/drawing/2014/main" id="{4967A2DA-3B84-4D15-9291-5AD6041AD317}"/>
              </a:ext>
            </a:extLst>
          </p:cNvPr>
          <p:cNvSpPr/>
          <p:nvPr userDrawn="1"/>
        </p:nvSpPr>
        <p:spPr>
          <a:xfrm>
            <a:off x="6534165" y="4667512"/>
            <a:ext cx="438301" cy="556994"/>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6 w 1187180"/>
              <a:gd name="connsiteY0" fmla="*/ 98118 h 971927"/>
              <a:gd name="connsiteX1" fmla="*/ 464027 w 1187180"/>
              <a:gd name="connsiteY1" fmla="*/ 586246 h 971927"/>
              <a:gd name="connsiteX2" fmla="*/ 289264 w 1187180"/>
              <a:gd name="connsiteY2" fmla="*/ 357247 h 971927"/>
              <a:gd name="connsiteX3" fmla="*/ 3 w 1187180"/>
              <a:gd name="connsiteY3" fmla="*/ 598299 h 971927"/>
              <a:gd name="connsiteX4" fmla="*/ 283238 w 1187180"/>
              <a:gd name="connsiteY4" fmla="*/ 574193 h 971927"/>
              <a:gd name="connsiteX5" fmla="*/ 464027 w 1187180"/>
              <a:gd name="connsiteY5" fmla="*/ 682666 h 971927"/>
              <a:gd name="connsiteX6" fmla="*/ 626736 w 1187180"/>
              <a:gd name="connsiteY6" fmla="*/ 604325 h 971927"/>
              <a:gd name="connsiteX7" fmla="*/ 650841 w 1187180"/>
              <a:gd name="connsiteY7" fmla="*/ 646509 h 971927"/>
              <a:gd name="connsiteX8" fmla="*/ 584552 w 1187180"/>
              <a:gd name="connsiteY8" fmla="*/ 923718 h 971927"/>
              <a:gd name="connsiteX9" fmla="*/ 638788 w 1187180"/>
              <a:gd name="connsiteY9" fmla="*/ 971927 h 971927"/>
              <a:gd name="connsiteX10" fmla="*/ 686999 w 1187180"/>
              <a:gd name="connsiteY10" fmla="*/ 941796 h 971927"/>
              <a:gd name="connsiteX11" fmla="*/ 735209 w 1187180"/>
              <a:gd name="connsiteY11" fmla="*/ 779087 h 971927"/>
              <a:gd name="connsiteX12" fmla="*/ 1187180 w 1187180"/>
              <a:gd name="connsiteY12" fmla="*/ 80039 h 971927"/>
              <a:gd name="connsiteX13" fmla="*/ 1078707 w 1187180"/>
              <a:gd name="connsiteY13" fmla="*/ 1697 h 971927"/>
              <a:gd name="connsiteX14" fmla="*/ 934076 w 1187180"/>
              <a:gd name="connsiteY14" fmla="*/ 98118 h 971927"/>
              <a:gd name="connsiteX15" fmla="*/ 126555 w 1187180"/>
              <a:gd name="connsiteY15" fmla="*/ 580220 h 971927"/>
              <a:gd name="connsiteX16" fmla="*/ 108476 w 1187180"/>
              <a:gd name="connsiteY16" fmla="*/ 562141 h 971927"/>
              <a:gd name="connsiteX17" fmla="*/ 216949 w 1187180"/>
              <a:gd name="connsiteY17" fmla="*/ 459694 h 971927"/>
              <a:gd name="connsiteX18" fmla="*/ 241054 w 1187180"/>
              <a:gd name="connsiteY18" fmla="*/ 477773 h 971927"/>
              <a:gd name="connsiteX19" fmla="*/ 126555 w 1187180"/>
              <a:gd name="connsiteY19" fmla="*/ 580220 h 971927"/>
              <a:gd name="connsiteX0" fmla="*/ 825600 w 1078704"/>
              <a:gd name="connsiteY0" fmla="*/ 98118 h 971927"/>
              <a:gd name="connsiteX1" fmla="*/ 355551 w 1078704"/>
              <a:gd name="connsiteY1" fmla="*/ 586246 h 971927"/>
              <a:gd name="connsiteX2" fmla="*/ 180788 w 1078704"/>
              <a:gd name="connsiteY2" fmla="*/ 357247 h 971927"/>
              <a:gd name="connsiteX3" fmla="*/ 174762 w 1078704"/>
              <a:gd name="connsiteY3" fmla="*/ 574193 h 971927"/>
              <a:gd name="connsiteX4" fmla="*/ 355551 w 1078704"/>
              <a:gd name="connsiteY4" fmla="*/ 682666 h 971927"/>
              <a:gd name="connsiteX5" fmla="*/ 518260 w 1078704"/>
              <a:gd name="connsiteY5" fmla="*/ 604325 h 971927"/>
              <a:gd name="connsiteX6" fmla="*/ 542365 w 1078704"/>
              <a:gd name="connsiteY6" fmla="*/ 646509 h 971927"/>
              <a:gd name="connsiteX7" fmla="*/ 476076 w 1078704"/>
              <a:gd name="connsiteY7" fmla="*/ 923718 h 971927"/>
              <a:gd name="connsiteX8" fmla="*/ 530312 w 1078704"/>
              <a:gd name="connsiteY8" fmla="*/ 971927 h 971927"/>
              <a:gd name="connsiteX9" fmla="*/ 578523 w 1078704"/>
              <a:gd name="connsiteY9" fmla="*/ 941796 h 971927"/>
              <a:gd name="connsiteX10" fmla="*/ 626733 w 1078704"/>
              <a:gd name="connsiteY10" fmla="*/ 779087 h 971927"/>
              <a:gd name="connsiteX11" fmla="*/ 1078704 w 1078704"/>
              <a:gd name="connsiteY11" fmla="*/ 80039 h 971927"/>
              <a:gd name="connsiteX12" fmla="*/ 970231 w 1078704"/>
              <a:gd name="connsiteY12" fmla="*/ 1697 h 971927"/>
              <a:gd name="connsiteX13" fmla="*/ 825600 w 1078704"/>
              <a:gd name="connsiteY13" fmla="*/ 98118 h 971927"/>
              <a:gd name="connsiteX14" fmla="*/ 18079 w 1078704"/>
              <a:gd name="connsiteY14" fmla="*/ 580220 h 971927"/>
              <a:gd name="connsiteX15" fmla="*/ 0 w 1078704"/>
              <a:gd name="connsiteY15" fmla="*/ 562141 h 971927"/>
              <a:gd name="connsiteX16" fmla="*/ 108473 w 1078704"/>
              <a:gd name="connsiteY16" fmla="*/ 459694 h 971927"/>
              <a:gd name="connsiteX17" fmla="*/ 132578 w 1078704"/>
              <a:gd name="connsiteY17" fmla="*/ 477773 h 971927"/>
              <a:gd name="connsiteX18" fmla="*/ 18079 w 1078704"/>
              <a:gd name="connsiteY18" fmla="*/ 580220 h 971927"/>
              <a:gd name="connsiteX0" fmla="*/ 825600 w 1078704"/>
              <a:gd name="connsiteY0" fmla="*/ 98118 h 971927"/>
              <a:gd name="connsiteX1" fmla="*/ 355551 w 1078704"/>
              <a:gd name="connsiteY1" fmla="*/ 586246 h 971927"/>
              <a:gd name="connsiteX2" fmla="*/ 174762 w 1078704"/>
              <a:gd name="connsiteY2" fmla="*/ 574193 h 971927"/>
              <a:gd name="connsiteX3" fmla="*/ 355551 w 1078704"/>
              <a:gd name="connsiteY3" fmla="*/ 682666 h 971927"/>
              <a:gd name="connsiteX4" fmla="*/ 518260 w 1078704"/>
              <a:gd name="connsiteY4" fmla="*/ 604325 h 971927"/>
              <a:gd name="connsiteX5" fmla="*/ 542365 w 1078704"/>
              <a:gd name="connsiteY5" fmla="*/ 646509 h 971927"/>
              <a:gd name="connsiteX6" fmla="*/ 476076 w 1078704"/>
              <a:gd name="connsiteY6" fmla="*/ 923718 h 971927"/>
              <a:gd name="connsiteX7" fmla="*/ 530312 w 1078704"/>
              <a:gd name="connsiteY7" fmla="*/ 971927 h 971927"/>
              <a:gd name="connsiteX8" fmla="*/ 578523 w 1078704"/>
              <a:gd name="connsiteY8" fmla="*/ 941796 h 971927"/>
              <a:gd name="connsiteX9" fmla="*/ 626733 w 1078704"/>
              <a:gd name="connsiteY9" fmla="*/ 779087 h 971927"/>
              <a:gd name="connsiteX10" fmla="*/ 1078704 w 1078704"/>
              <a:gd name="connsiteY10" fmla="*/ 80039 h 971927"/>
              <a:gd name="connsiteX11" fmla="*/ 970231 w 1078704"/>
              <a:gd name="connsiteY11" fmla="*/ 1697 h 971927"/>
              <a:gd name="connsiteX12" fmla="*/ 825600 w 1078704"/>
              <a:gd name="connsiteY12" fmla="*/ 98118 h 971927"/>
              <a:gd name="connsiteX13" fmla="*/ 18079 w 1078704"/>
              <a:gd name="connsiteY13" fmla="*/ 580220 h 971927"/>
              <a:gd name="connsiteX14" fmla="*/ 0 w 1078704"/>
              <a:gd name="connsiteY14" fmla="*/ 562141 h 971927"/>
              <a:gd name="connsiteX15" fmla="*/ 108473 w 1078704"/>
              <a:gd name="connsiteY15" fmla="*/ 459694 h 971927"/>
              <a:gd name="connsiteX16" fmla="*/ 132578 w 1078704"/>
              <a:gd name="connsiteY16" fmla="*/ 477773 h 971927"/>
              <a:gd name="connsiteX17" fmla="*/ 18079 w 1078704"/>
              <a:gd name="connsiteY17" fmla="*/ 580220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8079 w 1078704"/>
              <a:gd name="connsiteY12" fmla="*/ 580220 h 971927"/>
              <a:gd name="connsiteX13" fmla="*/ 0 w 1078704"/>
              <a:gd name="connsiteY13" fmla="*/ 562141 h 971927"/>
              <a:gd name="connsiteX14" fmla="*/ 108473 w 1078704"/>
              <a:gd name="connsiteY14" fmla="*/ 459694 h 971927"/>
              <a:gd name="connsiteX15" fmla="*/ 132578 w 1078704"/>
              <a:gd name="connsiteY15" fmla="*/ 477773 h 971927"/>
              <a:gd name="connsiteX16" fmla="*/ 18079 w 1078704"/>
              <a:gd name="connsiteY16" fmla="*/ 580220 h 971927"/>
              <a:gd name="connsiteX0" fmla="*/ 825752 w 1078856"/>
              <a:gd name="connsiteY0" fmla="*/ 98118 h 971927"/>
              <a:gd name="connsiteX1" fmla="*/ 355703 w 1078856"/>
              <a:gd name="connsiteY1" fmla="*/ 586246 h 971927"/>
              <a:gd name="connsiteX2" fmla="*/ 355703 w 1078856"/>
              <a:gd name="connsiteY2" fmla="*/ 682666 h 971927"/>
              <a:gd name="connsiteX3" fmla="*/ 518412 w 1078856"/>
              <a:gd name="connsiteY3" fmla="*/ 604325 h 971927"/>
              <a:gd name="connsiteX4" fmla="*/ 542517 w 1078856"/>
              <a:gd name="connsiteY4" fmla="*/ 646509 h 971927"/>
              <a:gd name="connsiteX5" fmla="*/ 476228 w 1078856"/>
              <a:gd name="connsiteY5" fmla="*/ 923718 h 971927"/>
              <a:gd name="connsiteX6" fmla="*/ 530464 w 1078856"/>
              <a:gd name="connsiteY6" fmla="*/ 971927 h 971927"/>
              <a:gd name="connsiteX7" fmla="*/ 578675 w 1078856"/>
              <a:gd name="connsiteY7" fmla="*/ 941796 h 971927"/>
              <a:gd name="connsiteX8" fmla="*/ 626885 w 1078856"/>
              <a:gd name="connsiteY8" fmla="*/ 779087 h 971927"/>
              <a:gd name="connsiteX9" fmla="*/ 1078856 w 1078856"/>
              <a:gd name="connsiteY9" fmla="*/ 80039 h 971927"/>
              <a:gd name="connsiteX10" fmla="*/ 970383 w 1078856"/>
              <a:gd name="connsiteY10" fmla="*/ 1697 h 971927"/>
              <a:gd name="connsiteX11" fmla="*/ 825752 w 1078856"/>
              <a:gd name="connsiteY11" fmla="*/ 98118 h 971927"/>
              <a:gd name="connsiteX12" fmla="*/ 132730 w 1078856"/>
              <a:gd name="connsiteY12" fmla="*/ 477773 h 971927"/>
              <a:gd name="connsiteX13" fmla="*/ 152 w 1078856"/>
              <a:gd name="connsiteY13" fmla="*/ 562141 h 971927"/>
              <a:gd name="connsiteX14" fmla="*/ 108625 w 1078856"/>
              <a:gd name="connsiteY14" fmla="*/ 459694 h 971927"/>
              <a:gd name="connsiteX15" fmla="*/ 132730 w 1078856"/>
              <a:gd name="connsiteY15" fmla="*/ 477773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08473 w 1078704"/>
              <a:gd name="connsiteY12" fmla="*/ 459694 h 971927"/>
              <a:gd name="connsiteX13" fmla="*/ 0 w 1078704"/>
              <a:gd name="connsiteY13" fmla="*/ 562141 h 971927"/>
              <a:gd name="connsiteX14" fmla="*/ 108473 w 1078704"/>
              <a:gd name="connsiteY14" fmla="*/ 459694 h 971927"/>
              <a:gd name="connsiteX0" fmla="*/ 511710 w 764814"/>
              <a:gd name="connsiteY0" fmla="*/ 98118 h 971927"/>
              <a:gd name="connsiteX1" fmla="*/ 41661 w 764814"/>
              <a:gd name="connsiteY1" fmla="*/ 586246 h 971927"/>
              <a:gd name="connsiteX2" fmla="*/ 41661 w 764814"/>
              <a:gd name="connsiteY2" fmla="*/ 682666 h 971927"/>
              <a:gd name="connsiteX3" fmla="*/ 204370 w 764814"/>
              <a:gd name="connsiteY3" fmla="*/ 604325 h 971927"/>
              <a:gd name="connsiteX4" fmla="*/ 228475 w 764814"/>
              <a:gd name="connsiteY4" fmla="*/ 646509 h 971927"/>
              <a:gd name="connsiteX5" fmla="*/ 162186 w 764814"/>
              <a:gd name="connsiteY5" fmla="*/ 923718 h 971927"/>
              <a:gd name="connsiteX6" fmla="*/ 216422 w 764814"/>
              <a:gd name="connsiteY6" fmla="*/ 971927 h 971927"/>
              <a:gd name="connsiteX7" fmla="*/ 264633 w 764814"/>
              <a:gd name="connsiteY7" fmla="*/ 941796 h 971927"/>
              <a:gd name="connsiteX8" fmla="*/ 312843 w 764814"/>
              <a:gd name="connsiteY8" fmla="*/ 779087 h 971927"/>
              <a:gd name="connsiteX9" fmla="*/ 764814 w 764814"/>
              <a:gd name="connsiteY9" fmla="*/ 80039 h 971927"/>
              <a:gd name="connsiteX10" fmla="*/ 656341 w 764814"/>
              <a:gd name="connsiteY10" fmla="*/ 1697 h 971927"/>
              <a:gd name="connsiteX11" fmla="*/ 511710 w 764814"/>
              <a:gd name="connsiteY11" fmla="*/ 98118 h 9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4814" h="971927">
                <a:moveTo>
                  <a:pt x="511710" y="98118"/>
                </a:moveTo>
                <a:cubicBezTo>
                  <a:pt x="403237" y="393405"/>
                  <a:pt x="120002" y="488821"/>
                  <a:pt x="41661" y="586246"/>
                </a:cubicBezTo>
                <a:cubicBezTo>
                  <a:pt x="-36680" y="683671"/>
                  <a:pt x="14543" y="679653"/>
                  <a:pt x="41661" y="682666"/>
                </a:cubicBezTo>
                <a:cubicBezTo>
                  <a:pt x="68779" y="685679"/>
                  <a:pt x="168212" y="604325"/>
                  <a:pt x="204370" y="604325"/>
                </a:cubicBezTo>
                <a:cubicBezTo>
                  <a:pt x="216422" y="604325"/>
                  <a:pt x="228475" y="610351"/>
                  <a:pt x="228475" y="646509"/>
                </a:cubicBezTo>
                <a:cubicBezTo>
                  <a:pt x="228475" y="700745"/>
                  <a:pt x="162186" y="875507"/>
                  <a:pt x="162186" y="923718"/>
                </a:cubicBezTo>
                <a:cubicBezTo>
                  <a:pt x="162186" y="953849"/>
                  <a:pt x="192318" y="971927"/>
                  <a:pt x="216422" y="971927"/>
                </a:cubicBezTo>
                <a:cubicBezTo>
                  <a:pt x="240527" y="971927"/>
                  <a:pt x="258606" y="959875"/>
                  <a:pt x="264633" y="941796"/>
                </a:cubicBezTo>
                <a:cubicBezTo>
                  <a:pt x="282712" y="881533"/>
                  <a:pt x="294764" y="827297"/>
                  <a:pt x="312843" y="779087"/>
                </a:cubicBezTo>
                <a:cubicBezTo>
                  <a:pt x="547867" y="13750"/>
                  <a:pt x="764814" y="248775"/>
                  <a:pt x="764814" y="80039"/>
                </a:cubicBezTo>
                <a:cubicBezTo>
                  <a:pt x="764814" y="19776"/>
                  <a:pt x="716603" y="1697"/>
                  <a:pt x="656341" y="1697"/>
                </a:cubicBezTo>
                <a:cubicBezTo>
                  <a:pt x="596078" y="-10355"/>
                  <a:pt x="535815" y="43881"/>
                  <a:pt x="511710" y="98118"/>
                </a:cubicBezTo>
                <a:close/>
              </a:path>
            </a:pathLst>
          </a:custGeom>
          <a:solidFill>
            <a:schemeClr val="bg2"/>
          </a:solidFill>
          <a:ln w="60232" cap="flat">
            <a:noFill/>
            <a:prstDash val="solid"/>
            <a:miter/>
          </a:ln>
        </p:spPr>
        <p:txBody>
          <a:bodyPr rtlCol="0" anchor="ctr"/>
          <a:lstStyle/>
          <a:p>
            <a:endParaRPr lang="nl-NL" dirty="0"/>
          </a:p>
        </p:txBody>
      </p:sp>
      <p:sp>
        <p:nvSpPr>
          <p:cNvPr id="71" name="Vrije vorm: vorm 70">
            <a:extLst>
              <a:ext uri="{FF2B5EF4-FFF2-40B4-BE49-F238E27FC236}">
                <a16:creationId xmlns:a16="http://schemas.microsoft.com/office/drawing/2014/main" id="{03BF6193-4E54-422C-99C1-2774EAC0C1F0}"/>
              </a:ext>
            </a:extLst>
          </p:cNvPr>
          <p:cNvSpPr/>
          <p:nvPr userDrawn="1"/>
        </p:nvSpPr>
        <p:spPr>
          <a:xfrm>
            <a:off x="7545216" y="4827207"/>
            <a:ext cx="314272" cy="388047"/>
          </a:xfrm>
          <a:custGeom>
            <a:avLst/>
            <a:gdLst>
              <a:gd name="connsiteX0" fmla="*/ 196492 w 374873"/>
              <a:gd name="connsiteY0" fmla="*/ 162068 h 462873"/>
              <a:gd name="connsiteX1" fmla="*/ 190525 w 374873"/>
              <a:gd name="connsiteY1" fmla="*/ 182104 h 462873"/>
              <a:gd name="connsiteX2" fmla="*/ 156540 w 374873"/>
              <a:gd name="connsiteY2" fmla="*/ 223942 h 462873"/>
              <a:gd name="connsiteX3" fmla="*/ 148969 w 374873"/>
              <a:gd name="connsiteY3" fmla="*/ 226933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0" fmla="*/ 196492 w 374873"/>
              <a:gd name="connsiteY0" fmla="*/ 162068 h 462873"/>
              <a:gd name="connsiteX1" fmla="*/ 190525 w 374873"/>
              <a:gd name="connsiteY1" fmla="*/ 182104 h 462873"/>
              <a:gd name="connsiteX2" fmla="*/ 156540 w 374873"/>
              <a:gd name="connsiteY2" fmla="*/ 223942 h 462873"/>
              <a:gd name="connsiteX3" fmla="*/ 196492 w 374873"/>
              <a:gd name="connsiteY3" fmla="*/ 162068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13" fmla="*/ 315227 w 374873"/>
              <a:gd name="connsiteY13" fmla="*/ 0 h 462873"/>
              <a:gd name="connsiteX0" fmla="*/ 156540 w 374873"/>
              <a:gd name="connsiteY0" fmla="*/ 223942 h 462873"/>
              <a:gd name="connsiteX1" fmla="*/ 190525 w 374873"/>
              <a:gd name="connsiteY1" fmla="*/ 182104 h 462873"/>
              <a:gd name="connsiteX2" fmla="*/ 156540 w 374873"/>
              <a:gd name="connsiteY2" fmla="*/ 223942 h 462873"/>
              <a:gd name="connsiteX3" fmla="*/ 315227 w 374873"/>
              <a:gd name="connsiteY3" fmla="*/ 0 h 462873"/>
              <a:gd name="connsiteX4" fmla="*/ 343977 w 374873"/>
              <a:gd name="connsiteY4" fmla="*/ 18483 h 462873"/>
              <a:gd name="connsiteX5" fmla="*/ 374873 w 374873"/>
              <a:gd name="connsiteY5" fmla="*/ 125074 h 462873"/>
              <a:gd name="connsiteX6" fmla="*/ 28835 w 374873"/>
              <a:gd name="connsiteY6" fmla="*/ 462873 h 462873"/>
              <a:gd name="connsiteX7" fmla="*/ 0 w 374873"/>
              <a:gd name="connsiteY7" fmla="*/ 442275 h 462873"/>
              <a:gd name="connsiteX8" fmla="*/ 41194 w 374873"/>
              <a:gd name="connsiteY8" fmla="*/ 401081 h 462873"/>
              <a:gd name="connsiteX9" fmla="*/ 296602 w 374873"/>
              <a:gd name="connsiteY9" fmla="*/ 120955 h 462873"/>
              <a:gd name="connsiteX10" fmla="*/ 285274 w 374873"/>
              <a:gd name="connsiteY10" fmla="*/ 80275 h 462873"/>
              <a:gd name="connsiteX11" fmla="*/ 263342 w 374873"/>
              <a:gd name="connsiteY11" fmla="*/ 70821 h 462873"/>
              <a:gd name="connsiteX12" fmla="*/ 315227 w 374873"/>
              <a:gd name="connsiteY12" fmla="*/ 0 h 462873"/>
              <a:gd name="connsiteX0" fmla="*/ 315227 w 374873"/>
              <a:gd name="connsiteY0" fmla="*/ 0 h 462873"/>
              <a:gd name="connsiteX1" fmla="*/ 343977 w 374873"/>
              <a:gd name="connsiteY1" fmla="*/ 18483 h 462873"/>
              <a:gd name="connsiteX2" fmla="*/ 374873 w 374873"/>
              <a:gd name="connsiteY2" fmla="*/ 125074 h 462873"/>
              <a:gd name="connsiteX3" fmla="*/ 28835 w 374873"/>
              <a:gd name="connsiteY3" fmla="*/ 462873 h 462873"/>
              <a:gd name="connsiteX4" fmla="*/ 0 w 374873"/>
              <a:gd name="connsiteY4" fmla="*/ 442275 h 462873"/>
              <a:gd name="connsiteX5" fmla="*/ 41194 w 374873"/>
              <a:gd name="connsiteY5" fmla="*/ 401081 h 462873"/>
              <a:gd name="connsiteX6" fmla="*/ 296602 w 374873"/>
              <a:gd name="connsiteY6" fmla="*/ 120955 h 462873"/>
              <a:gd name="connsiteX7" fmla="*/ 285274 w 374873"/>
              <a:gd name="connsiteY7" fmla="*/ 80275 h 462873"/>
              <a:gd name="connsiteX8" fmla="*/ 263342 w 374873"/>
              <a:gd name="connsiteY8" fmla="*/ 70821 h 462873"/>
              <a:gd name="connsiteX9" fmla="*/ 315227 w 374873"/>
              <a:gd name="connsiteY9" fmla="*/ 0 h 46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873" h="462873">
                <a:moveTo>
                  <a:pt x="315227" y="0"/>
                </a:moveTo>
                <a:lnTo>
                  <a:pt x="343977" y="18483"/>
                </a:lnTo>
                <a:cubicBezTo>
                  <a:pt x="363545" y="39595"/>
                  <a:pt x="374873" y="73581"/>
                  <a:pt x="374873" y="125074"/>
                </a:cubicBezTo>
                <a:cubicBezTo>
                  <a:pt x="374873" y="306333"/>
                  <a:pt x="82389" y="462873"/>
                  <a:pt x="28835" y="462873"/>
                </a:cubicBezTo>
                <a:cubicBezTo>
                  <a:pt x="16477" y="462873"/>
                  <a:pt x="0" y="458754"/>
                  <a:pt x="0" y="442275"/>
                </a:cubicBezTo>
                <a:cubicBezTo>
                  <a:pt x="0" y="429917"/>
                  <a:pt x="16477" y="413439"/>
                  <a:pt x="41194" y="401081"/>
                </a:cubicBezTo>
                <a:cubicBezTo>
                  <a:pt x="280125" y="281615"/>
                  <a:pt x="296602" y="170389"/>
                  <a:pt x="296602" y="120955"/>
                </a:cubicBezTo>
                <a:cubicBezTo>
                  <a:pt x="296602" y="102418"/>
                  <a:pt x="292483" y="89029"/>
                  <a:pt x="285274" y="80275"/>
                </a:cubicBezTo>
                <a:lnTo>
                  <a:pt x="263342" y="70821"/>
                </a:lnTo>
                <a:lnTo>
                  <a:pt x="315227" y="0"/>
                </a:lnTo>
                <a:close/>
              </a:path>
            </a:pathLst>
          </a:custGeom>
          <a:solidFill>
            <a:schemeClr val="bg2"/>
          </a:solidFill>
          <a:ln w="60232" cap="flat">
            <a:noFill/>
            <a:prstDash val="solid"/>
            <a:miter/>
          </a:ln>
        </p:spPr>
        <p:txBody>
          <a:bodyPr rtlCol="0" anchor="ctr"/>
          <a:lstStyle/>
          <a:p>
            <a:endParaRPr lang="nl-NL" dirty="0"/>
          </a:p>
        </p:txBody>
      </p:sp>
      <p:sp>
        <p:nvSpPr>
          <p:cNvPr id="2" name="Titel 1">
            <a:extLst>
              <a:ext uri="{FF2B5EF4-FFF2-40B4-BE49-F238E27FC236}">
                <a16:creationId xmlns:a16="http://schemas.microsoft.com/office/drawing/2014/main" id="{312B9603-7A4F-4E68-BB03-E44F6512E26D}"/>
              </a:ext>
            </a:extLst>
          </p:cNvPr>
          <p:cNvSpPr>
            <a:spLocks noGrp="1"/>
          </p:cNvSpPr>
          <p:nvPr>
            <p:ph type="title" hasCustomPrompt="1"/>
          </p:nvPr>
        </p:nvSpPr>
        <p:spPr>
          <a:xfrm>
            <a:off x="-1814" y="-504436"/>
            <a:ext cx="11114087" cy="398396"/>
          </a:xfrm>
        </p:spPr>
        <p:txBody>
          <a:bodyPr/>
          <a:lstStyle>
            <a:lvl1pPr>
              <a:defRPr sz="1400">
                <a:solidFill>
                  <a:schemeClr val="tx1"/>
                </a:solidFill>
              </a:defRPr>
            </a:lvl1pPr>
          </a:lstStyle>
          <a:p>
            <a:r>
              <a:rPr lang="nl-NL" dirty="0"/>
              <a:t>INTRO + OUTRO [LOGO ANIMATIE]</a:t>
            </a:r>
          </a:p>
        </p:txBody>
      </p:sp>
    </p:spTree>
    <p:extLst>
      <p:ext uri="{BB962C8B-B14F-4D97-AF65-F5344CB8AC3E}">
        <p14:creationId xmlns:p14="http://schemas.microsoft.com/office/powerpoint/2010/main" val="3153615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000" fill="hold"/>
                                        <p:tgtEl>
                                          <p:spTgt spid="40"/>
                                        </p:tgtEl>
                                        <p:attrNameLst>
                                          <p:attrName>ppt_x</p:attrName>
                                        </p:attrNameLst>
                                      </p:cBhvr>
                                      <p:tavLst>
                                        <p:tav tm="0">
                                          <p:val>
                                            <p:strVal val="#ppt_x"/>
                                          </p:val>
                                        </p:tav>
                                        <p:tav tm="100000">
                                          <p:val>
                                            <p:strVal val="#ppt_x"/>
                                          </p:val>
                                        </p:tav>
                                      </p:tavLst>
                                    </p:anim>
                                    <p:anim calcmode="lin" valueType="num">
                                      <p:cBhvr additive="base">
                                        <p:cTn id="8" dur="10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000" fill="hold"/>
                                        <p:tgtEl>
                                          <p:spTgt spid="42"/>
                                        </p:tgtEl>
                                        <p:attrNameLst>
                                          <p:attrName>ppt_x</p:attrName>
                                        </p:attrNameLst>
                                      </p:cBhvr>
                                      <p:tavLst>
                                        <p:tav tm="0">
                                          <p:val>
                                            <p:strVal val="#ppt_x"/>
                                          </p:val>
                                        </p:tav>
                                        <p:tav tm="100000">
                                          <p:val>
                                            <p:strVal val="#ppt_x"/>
                                          </p:val>
                                        </p:tav>
                                      </p:tavLst>
                                    </p:anim>
                                    <p:anim calcmode="lin" valueType="num">
                                      <p:cBhvr additive="base">
                                        <p:cTn id="12" dur="10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000" fill="hold"/>
                                        <p:tgtEl>
                                          <p:spTgt spid="43"/>
                                        </p:tgtEl>
                                        <p:attrNameLst>
                                          <p:attrName>ppt_x</p:attrName>
                                        </p:attrNameLst>
                                      </p:cBhvr>
                                      <p:tavLst>
                                        <p:tav tm="0">
                                          <p:val>
                                            <p:strVal val="#ppt_x"/>
                                          </p:val>
                                        </p:tav>
                                        <p:tav tm="100000">
                                          <p:val>
                                            <p:strVal val="#ppt_x"/>
                                          </p:val>
                                        </p:tav>
                                      </p:tavLst>
                                    </p:anim>
                                    <p:anim calcmode="lin" valueType="num">
                                      <p:cBhvr additive="base">
                                        <p:cTn id="16" dur="1000" fill="hold"/>
                                        <p:tgtEl>
                                          <p:spTgt spid="43"/>
                                        </p:tgtEl>
                                        <p:attrNameLst>
                                          <p:attrName>ppt_y</p:attrName>
                                        </p:attrNameLst>
                                      </p:cBhvr>
                                      <p:tavLst>
                                        <p:tav tm="0">
                                          <p:val>
                                            <p:strVal val="1+#ppt_h/2"/>
                                          </p:val>
                                        </p:tav>
                                        <p:tav tm="100000">
                                          <p:val>
                                            <p:strVal val="#ppt_y"/>
                                          </p:val>
                                        </p:tav>
                                      </p:tavLst>
                                    </p:anim>
                                  </p:childTnLst>
                                </p:cTn>
                              </p:par>
                            </p:childTnLst>
                          </p:cTn>
                        </p:par>
                        <p:par>
                          <p:cTn id="17" fill="hold">
                            <p:stCondLst>
                              <p:cond delay="1400"/>
                            </p:stCondLst>
                            <p:childTnLst>
                              <p:par>
                                <p:cTn id="18" presetID="22" presetClass="entr" presetSubtype="1" fill="hold" grpId="0" nodeType="afterEffect">
                                  <p:stCondLst>
                                    <p:cond delay="0"/>
                                  </p:stCondLst>
                                  <p:childTnLst>
                                    <p:set>
                                      <p:cBhvr>
                                        <p:cTn id="19" dur="1" fill="hold">
                                          <p:stCondLst>
                                            <p:cond delay="0"/>
                                          </p:stCondLst>
                                        </p:cTn>
                                        <p:tgtEl>
                                          <p:spTgt spid="61"/>
                                        </p:tgtEl>
                                        <p:attrNameLst>
                                          <p:attrName>style.visibility</p:attrName>
                                        </p:attrNameLst>
                                      </p:cBhvr>
                                      <p:to>
                                        <p:strVal val="visible"/>
                                      </p:to>
                                    </p:set>
                                    <p:animEffect transition="in" filter="wipe(up)">
                                      <p:cBhvr>
                                        <p:cTn id="20" dur="250"/>
                                        <p:tgtEl>
                                          <p:spTgt spid="61"/>
                                        </p:tgtEl>
                                      </p:cBhvr>
                                    </p:animEffect>
                                  </p:childTnLst>
                                </p:cTn>
                              </p:par>
                            </p:childTnLst>
                          </p:cTn>
                        </p:par>
                        <p:par>
                          <p:cTn id="21" fill="hold">
                            <p:stCondLst>
                              <p:cond delay="1650"/>
                            </p:stCondLst>
                            <p:childTnLst>
                              <p:par>
                                <p:cTn id="22" presetID="22" presetClass="entr" presetSubtype="2" fill="hold" grpId="0" nodeType="afterEffect">
                                  <p:stCondLst>
                                    <p:cond delay="0"/>
                                  </p:stCondLst>
                                  <p:childTnLst>
                                    <p:set>
                                      <p:cBhvr>
                                        <p:cTn id="23" dur="1" fill="hold">
                                          <p:stCondLst>
                                            <p:cond delay="0"/>
                                          </p:stCondLst>
                                        </p:cTn>
                                        <p:tgtEl>
                                          <p:spTgt spid="62"/>
                                        </p:tgtEl>
                                        <p:attrNameLst>
                                          <p:attrName>style.visibility</p:attrName>
                                        </p:attrNameLst>
                                      </p:cBhvr>
                                      <p:to>
                                        <p:strVal val="visible"/>
                                      </p:to>
                                    </p:set>
                                    <p:animEffect transition="in" filter="wipe(right)">
                                      <p:cBhvr>
                                        <p:cTn id="24" dur="250"/>
                                        <p:tgtEl>
                                          <p:spTgt spid="62"/>
                                        </p:tgtEl>
                                      </p:cBhvr>
                                    </p:animEffect>
                                  </p:childTnLst>
                                </p:cTn>
                              </p:par>
                            </p:childTnLst>
                          </p:cTn>
                        </p:par>
                        <p:par>
                          <p:cTn id="25" fill="hold">
                            <p:stCondLst>
                              <p:cond delay="1900"/>
                            </p:stCondLst>
                            <p:childTnLst>
                              <p:par>
                                <p:cTn id="26" presetID="22" presetClass="entr" presetSubtype="1" fill="hold" grpId="0"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wipe(up)">
                                      <p:cBhvr>
                                        <p:cTn id="28" dur="250"/>
                                        <p:tgtEl>
                                          <p:spTgt spid="59"/>
                                        </p:tgtEl>
                                      </p:cBhvr>
                                    </p:animEffect>
                                  </p:childTnLst>
                                </p:cTn>
                              </p:par>
                            </p:childTnLst>
                          </p:cTn>
                        </p:par>
                        <p:par>
                          <p:cTn id="29" fill="hold">
                            <p:stCondLst>
                              <p:cond delay="2150"/>
                            </p:stCondLst>
                            <p:childTnLst>
                              <p:par>
                                <p:cTn id="30" presetID="22" presetClass="entr" presetSubtype="8" fill="hold" grpId="0"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wipe(left)">
                                      <p:cBhvr>
                                        <p:cTn id="32" dur="250"/>
                                        <p:tgtEl>
                                          <p:spTgt spid="58"/>
                                        </p:tgtEl>
                                      </p:cBhvr>
                                    </p:animEffect>
                                  </p:childTnLst>
                                </p:cTn>
                              </p:par>
                              <p:par>
                                <p:cTn id="33" presetID="22" presetClass="entr" presetSubtype="1" fill="hold" grpId="0" nodeType="withEffect">
                                  <p:stCondLst>
                                    <p:cond delay="100"/>
                                  </p:stCondLst>
                                  <p:childTnLst>
                                    <p:set>
                                      <p:cBhvr>
                                        <p:cTn id="34" dur="1" fill="hold">
                                          <p:stCondLst>
                                            <p:cond delay="0"/>
                                          </p:stCondLst>
                                        </p:cTn>
                                        <p:tgtEl>
                                          <p:spTgt spid="70"/>
                                        </p:tgtEl>
                                        <p:attrNameLst>
                                          <p:attrName>style.visibility</p:attrName>
                                        </p:attrNameLst>
                                      </p:cBhvr>
                                      <p:to>
                                        <p:strVal val="visible"/>
                                      </p:to>
                                    </p:set>
                                    <p:animEffect transition="in" filter="wipe(up)">
                                      <p:cBhvr>
                                        <p:cTn id="35" dur="250"/>
                                        <p:tgtEl>
                                          <p:spTgt spid="70"/>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left)">
                                      <p:cBhvr>
                                        <p:cTn id="39" dur="500"/>
                                        <p:tgtEl>
                                          <p:spTgt spid="60"/>
                                        </p:tgtEl>
                                      </p:cBhvr>
                                    </p:animEffect>
                                  </p:childTnLst>
                                </p:cTn>
                              </p:par>
                              <p:par>
                                <p:cTn id="40" presetID="22" presetClass="entr" presetSubtype="1" fill="hold" grpId="0" nodeType="withEffect">
                                  <p:stCondLst>
                                    <p:cond delay="400"/>
                                  </p:stCondLst>
                                  <p:childTnLst>
                                    <p:set>
                                      <p:cBhvr>
                                        <p:cTn id="41" dur="1" fill="hold">
                                          <p:stCondLst>
                                            <p:cond delay="0"/>
                                          </p:stCondLst>
                                        </p:cTn>
                                        <p:tgtEl>
                                          <p:spTgt spid="71"/>
                                        </p:tgtEl>
                                        <p:attrNameLst>
                                          <p:attrName>style.visibility</p:attrName>
                                        </p:attrNameLst>
                                      </p:cBhvr>
                                      <p:to>
                                        <p:strVal val="visible"/>
                                      </p:to>
                                    </p:set>
                                    <p:animEffect transition="in" filter="wipe(up)">
                                      <p:cBhvr>
                                        <p:cTn id="42" dur="25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70" grpId="0" animBg="1"/>
      <p:bldP spid="71"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Introductie [5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33AFFEE-5F8C-4DAE-9A66-2D585103931A}"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9" name="Tijdelijke aanduiding voor tekst 15">
            <a:extLst>
              <a:ext uri="{FF2B5EF4-FFF2-40B4-BE49-F238E27FC236}">
                <a16:creationId xmlns:a16="http://schemas.microsoft.com/office/drawing/2014/main" id="{4761650A-3B35-43BC-BAFB-F77520D29486}"/>
              </a:ext>
            </a:extLst>
          </p:cNvPr>
          <p:cNvSpPr>
            <a:spLocks noGrp="1"/>
          </p:cNvSpPr>
          <p:nvPr>
            <p:ph type="body" sz="quarter" idx="18" hasCustomPrompt="1"/>
          </p:nvPr>
        </p:nvSpPr>
        <p:spPr>
          <a:xfrm>
            <a:off x="53488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0" name="afbeelding">
            <a:extLst>
              <a:ext uri="{FF2B5EF4-FFF2-40B4-BE49-F238E27FC236}">
                <a16:creationId xmlns:a16="http://schemas.microsoft.com/office/drawing/2014/main" id="{819ACFBE-1687-48B1-A3F9-041BD6CCDD61}"/>
              </a:ext>
            </a:extLst>
          </p:cNvPr>
          <p:cNvSpPr>
            <a:spLocks noGrp="1"/>
          </p:cNvSpPr>
          <p:nvPr>
            <p:ph type="pic" sz="quarter" idx="14" hasCustomPrompt="1"/>
          </p:nvPr>
        </p:nvSpPr>
        <p:spPr>
          <a:xfrm>
            <a:off x="69452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1" name="tekst">
            <a:extLst>
              <a:ext uri="{FF2B5EF4-FFF2-40B4-BE49-F238E27FC236}">
                <a16:creationId xmlns:a16="http://schemas.microsoft.com/office/drawing/2014/main" id="{E52A89A0-B58B-42EF-A280-C4153628EAF1}"/>
              </a:ext>
            </a:extLst>
          </p:cNvPr>
          <p:cNvSpPr>
            <a:spLocks noGrp="1"/>
          </p:cNvSpPr>
          <p:nvPr>
            <p:ph type="body" sz="quarter" idx="13" hasCustomPrompt="1"/>
          </p:nvPr>
        </p:nvSpPr>
        <p:spPr>
          <a:xfrm>
            <a:off x="69452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2" name="tekst">
            <a:extLst>
              <a:ext uri="{FF2B5EF4-FFF2-40B4-BE49-F238E27FC236}">
                <a16:creationId xmlns:a16="http://schemas.microsoft.com/office/drawing/2014/main" id="{CDB9542E-2ECB-42CC-9927-0991270D112A}"/>
              </a:ext>
            </a:extLst>
          </p:cNvPr>
          <p:cNvSpPr>
            <a:spLocks noGrp="1"/>
          </p:cNvSpPr>
          <p:nvPr>
            <p:ph type="body" sz="quarter" idx="19" hasCustomPrompt="1"/>
          </p:nvPr>
        </p:nvSpPr>
        <p:spPr>
          <a:xfrm>
            <a:off x="69452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3" name="Tijdelijke aanduiding voor tekst 15">
            <a:extLst>
              <a:ext uri="{FF2B5EF4-FFF2-40B4-BE49-F238E27FC236}">
                <a16:creationId xmlns:a16="http://schemas.microsoft.com/office/drawing/2014/main" id="{A4DD163D-B908-4706-800B-C0FD1A123016}"/>
              </a:ext>
            </a:extLst>
          </p:cNvPr>
          <p:cNvSpPr>
            <a:spLocks noGrp="1"/>
          </p:cNvSpPr>
          <p:nvPr>
            <p:ph type="body" sz="quarter" idx="20" hasCustomPrompt="1"/>
          </p:nvPr>
        </p:nvSpPr>
        <p:spPr>
          <a:xfrm>
            <a:off x="280117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4" name="afbeelding">
            <a:extLst>
              <a:ext uri="{FF2B5EF4-FFF2-40B4-BE49-F238E27FC236}">
                <a16:creationId xmlns:a16="http://schemas.microsoft.com/office/drawing/2014/main" id="{3231EA06-57A9-4A88-97B7-3169E1529536}"/>
              </a:ext>
            </a:extLst>
          </p:cNvPr>
          <p:cNvSpPr>
            <a:spLocks noGrp="1"/>
          </p:cNvSpPr>
          <p:nvPr>
            <p:ph type="pic" sz="quarter" idx="21" hasCustomPrompt="1"/>
          </p:nvPr>
        </p:nvSpPr>
        <p:spPr>
          <a:xfrm>
            <a:off x="296081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5" name="tekst">
            <a:extLst>
              <a:ext uri="{FF2B5EF4-FFF2-40B4-BE49-F238E27FC236}">
                <a16:creationId xmlns:a16="http://schemas.microsoft.com/office/drawing/2014/main" id="{2512A147-6620-4B90-85DC-15815D60FB86}"/>
              </a:ext>
            </a:extLst>
          </p:cNvPr>
          <p:cNvSpPr>
            <a:spLocks noGrp="1"/>
          </p:cNvSpPr>
          <p:nvPr>
            <p:ph type="body" sz="quarter" idx="22" hasCustomPrompt="1"/>
          </p:nvPr>
        </p:nvSpPr>
        <p:spPr>
          <a:xfrm>
            <a:off x="296081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6" name="tekst">
            <a:extLst>
              <a:ext uri="{FF2B5EF4-FFF2-40B4-BE49-F238E27FC236}">
                <a16:creationId xmlns:a16="http://schemas.microsoft.com/office/drawing/2014/main" id="{825C421C-6BFC-4F86-AB20-B899E12E3FD3}"/>
              </a:ext>
            </a:extLst>
          </p:cNvPr>
          <p:cNvSpPr>
            <a:spLocks noGrp="1"/>
          </p:cNvSpPr>
          <p:nvPr>
            <p:ph type="body" sz="quarter" idx="23" hasCustomPrompt="1"/>
          </p:nvPr>
        </p:nvSpPr>
        <p:spPr>
          <a:xfrm>
            <a:off x="296081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7" name="Tijdelijke aanduiding voor tekst 15">
            <a:extLst>
              <a:ext uri="{FF2B5EF4-FFF2-40B4-BE49-F238E27FC236}">
                <a16:creationId xmlns:a16="http://schemas.microsoft.com/office/drawing/2014/main" id="{0E60DB0A-94B9-4659-AADA-7CF91FBCC36B}"/>
              </a:ext>
            </a:extLst>
          </p:cNvPr>
          <p:cNvSpPr>
            <a:spLocks noGrp="1"/>
          </p:cNvSpPr>
          <p:nvPr>
            <p:ph type="body" sz="quarter" idx="24" hasCustomPrompt="1"/>
          </p:nvPr>
        </p:nvSpPr>
        <p:spPr>
          <a:xfrm>
            <a:off x="506747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8" name="afbeelding">
            <a:extLst>
              <a:ext uri="{FF2B5EF4-FFF2-40B4-BE49-F238E27FC236}">
                <a16:creationId xmlns:a16="http://schemas.microsoft.com/office/drawing/2014/main" id="{85B02DD3-0659-432D-AA34-1D5035D1E03A}"/>
              </a:ext>
            </a:extLst>
          </p:cNvPr>
          <p:cNvSpPr>
            <a:spLocks noGrp="1"/>
          </p:cNvSpPr>
          <p:nvPr>
            <p:ph type="pic" sz="quarter" idx="25" hasCustomPrompt="1"/>
          </p:nvPr>
        </p:nvSpPr>
        <p:spPr>
          <a:xfrm>
            <a:off x="522711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9" name="tekst">
            <a:extLst>
              <a:ext uri="{FF2B5EF4-FFF2-40B4-BE49-F238E27FC236}">
                <a16:creationId xmlns:a16="http://schemas.microsoft.com/office/drawing/2014/main" id="{B9048DC6-DA57-4FEB-818D-B9EE69DA9D5C}"/>
              </a:ext>
            </a:extLst>
          </p:cNvPr>
          <p:cNvSpPr>
            <a:spLocks noGrp="1"/>
          </p:cNvSpPr>
          <p:nvPr>
            <p:ph type="body" sz="quarter" idx="26" hasCustomPrompt="1"/>
          </p:nvPr>
        </p:nvSpPr>
        <p:spPr>
          <a:xfrm>
            <a:off x="522711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0" name="tekst">
            <a:extLst>
              <a:ext uri="{FF2B5EF4-FFF2-40B4-BE49-F238E27FC236}">
                <a16:creationId xmlns:a16="http://schemas.microsoft.com/office/drawing/2014/main" id="{8E5F2326-69E9-43FB-8770-74D38F98A697}"/>
              </a:ext>
            </a:extLst>
          </p:cNvPr>
          <p:cNvSpPr>
            <a:spLocks noGrp="1"/>
          </p:cNvSpPr>
          <p:nvPr>
            <p:ph type="body" sz="quarter" idx="27" hasCustomPrompt="1"/>
          </p:nvPr>
        </p:nvSpPr>
        <p:spPr>
          <a:xfrm>
            <a:off x="522711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1" name="Tijdelijke aanduiding voor tekst 15">
            <a:extLst>
              <a:ext uri="{FF2B5EF4-FFF2-40B4-BE49-F238E27FC236}">
                <a16:creationId xmlns:a16="http://schemas.microsoft.com/office/drawing/2014/main" id="{1FD15D59-A304-4150-8683-C6514C4EAD0A}"/>
              </a:ext>
            </a:extLst>
          </p:cNvPr>
          <p:cNvSpPr>
            <a:spLocks noGrp="1"/>
          </p:cNvSpPr>
          <p:nvPr>
            <p:ph type="body" sz="quarter" idx="28" hasCustomPrompt="1"/>
          </p:nvPr>
        </p:nvSpPr>
        <p:spPr>
          <a:xfrm>
            <a:off x="733376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2" name="afbeelding">
            <a:extLst>
              <a:ext uri="{FF2B5EF4-FFF2-40B4-BE49-F238E27FC236}">
                <a16:creationId xmlns:a16="http://schemas.microsoft.com/office/drawing/2014/main" id="{D67FEB58-17DA-4CD4-8A97-BD7F8FD55F59}"/>
              </a:ext>
            </a:extLst>
          </p:cNvPr>
          <p:cNvSpPr>
            <a:spLocks noGrp="1"/>
          </p:cNvSpPr>
          <p:nvPr>
            <p:ph type="pic" sz="quarter" idx="29" hasCustomPrompt="1"/>
          </p:nvPr>
        </p:nvSpPr>
        <p:spPr>
          <a:xfrm>
            <a:off x="749340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3" name="tekst">
            <a:extLst>
              <a:ext uri="{FF2B5EF4-FFF2-40B4-BE49-F238E27FC236}">
                <a16:creationId xmlns:a16="http://schemas.microsoft.com/office/drawing/2014/main" id="{AEC48573-7652-4D58-A60E-DE50685FCD0D}"/>
              </a:ext>
            </a:extLst>
          </p:cNvPr>
          <p:cNvSpPr>
            <a:spLocks noGrp="1"/>
          </p:cNvSpPr>
          <p:nvPr>
            <p:ph type="body" sz="quarter" idx="30" hasCustomPrompt="1"/>
          </p:nvPr>
        </p:nvSpPr>
        <p:spPr>
          <a:xfrm>
            <a:off x="749340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4" name="tekst">
            <a:extLst>
              <a:ext uri="{FF2B5EF4-FFF2-40B4-BE49-F238E27FC236}">
                <a16:creationId xmlns:a16="http://schemas.microsoft.com/office/drawing/2014/main" id="{32C0B55B-FB41-4954-98F9-F09EA843D6AC}"/>
              </a:ext>
            </a:extLst>
          </p:cNvPr>
          <p:cNvSpPr>
            <a:spLocks noGrp="1"/>
          </p:cNvSpPr>
          <p:nvPr>
            <p:ph type="body" sz="quarter" idx="31" hasCustomPrompt="1"/>
          </p:nvPr>
        </p:nvSpPr>
        <p:spPr>
          <a:xfrm>
            <a:off x="749340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5" name="Tijdelijke aanduiding voor tekst 15">
            <a:extLst>
              <a:ext uri="{FF2B5EF4-FFF2-40B4-BE49-F238E27FC236}">
                <a16:creationId xmlns:a16="http://schemas.microsoft.com/office/drawing/2014/main" id="{894F2C6F-C6CE-4B6C-98C2-9C66C62B8B95}"/>
              </a:ext>
            </a:extLst>
          </p:cNvPr>
          <p:cNvSpPr>
            <a:spLocks noGrp="1"/>
          </p:cNvSpPr>
          <p:nvPr>
            <p:ph type="body" sz="quarter" idx="32" hasCustomPrompt="1"/>
          </p:nvPr>
        </p:nvSpPr>
        <p:spPr>
          <a:xfrm>
            <a:off x="960006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6" name="afbeelding">
            <a:extLst>
              <a:ext uri="{FF2B5EF4-FFF2-40B4-BE49-F238E27FC236}">
                <a16:creationId xmlns:a16="http://schemas.microsoft.com/office/drawing/2014/main" id="{0EA5D3A3-EF37-48F2-AB6C-83DF03390C12}"/>
              </a:ext>
            </a:extLst>
          </p:cNvPr>
          <p:cNvSpPr>
            <a:spLocks noGrp="1"/>
          </p:cNvSpPr>
          <p:nvPr>
            <p:ph type="pic" sz="quarter" idx="33" hasCustomPrompt="1"/>
          </p:nvPr>
        </p:nvSpPr>
        <p:spPr>
          <a:xfrm>
            <a:off x="975970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7" name="tekst">
            <a:extLst>
              <a:ext uri="{FF2B5EF4-FFF2-40B4-BE49-F238E27FC236}">
                <a16:creationId xmlns:a16="http://schemas.microsoft.com/office/drawing/2014/main" id="{F950A9D3-BA58-4004-847D-49AF8D7F08B8}"/>
              </a:ext>
            </a:extLst>
          </p:cNvPr>
          <p:cNvSpPr>
            <a:spLocks noGrp="1"/>
          </p:cNvSpPr>
          <p:nvPr>
            <p:ph type="body" sz="quarter" idx="34" hasCustomPrompt="1"/>
          </p:nvPr>
        </p:nvSpPr>
        <p:spPr>
          <a:xfrm>
            <a:off x="975970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8" name="tekst">
            <a:extLst>
              <a:ext uri="{FF2B5EF4-FFF2-40B4-BE49-F238E27FC236}">
                <a16:creationId xmlns:a16="http://schemas.microsoft.com/office/drawing/2014/main" id="{13E82B4B-C340-40F8-9639-4016A47C2B7B}"/>
              </a:ext>
            </a:extLst>
          </p:cNvPr>
          <p:cNvSpPr>
            <a:spLocks noGrp="1"/>
          </p:cNvSpPr>
          <p:nvPr>
            <p:ph type="body" sz="quarter" idx="35" hasCustomPrompt="1"/>
          </p:nvPr>
        </p:nvSpPr>
        <p:spPr>
          <a:xfrm>
            <a:off x="975970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8636884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Titel slide [video]">
    <p:spTree>
      <p:nvGrpSpPr>
        <p:cNvPr id="1" name=""/>
        <p:cNvGrpSpPr/>
        <p:nvPr/>
      </p:nvGrpSpPr>
      <p:grpSpPr>
        <a:xfrm>
          <a:off x="0" y="0"/>
          <a:ext cx="0" cy="0"/>
          <a:chOff x="0" y="0"/>
          <a:chExt cx="0" cy="0"/>
        </a:xfrm>
      </p:grpSpPr>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[VIDEO]</a:t>
            </a:r>
            <a:endParaRPr lang="nl-NL" sz="1400" b="1" cap="all" spc="0" baseline="0" dirty="0">
              <a:solidFill>
                <a:sysClr val="windowText" lastClr="000000"/>
              </a:solidFill>
              <a:latin typeface="+mn-lt"/>
              <a:cs typeface="Calibri" panose="020F0502020204030204" pitchFamily="34" charset="0"/>
            </a:endParaRPr>
          </a:p>
        </p:txBody>
      </p:sp>
      <p:grpSp>
        <p:nvGrpSpPr>
          <p:cNvPr id="4" name="- INSTRUCTIES">
            <a:extLst>
              <a:ext uri="{FF2B5EF4-FFF2-40B4-BE49-F238E27FC236}">
                <a16:creationId xmlns:a16="http://schemas.microsoft.com/office/drawing/2014/main" id="{4AEE2130-D245-4F6D-A245-0A58906AA889}"/>
              </a:ext>
            </a:extLst>
          </p:cNvPr>
          <p:cNvGrpSpPr/>
          <p:nvPr userDrawn="1"/>
        </p:nvGrpSpPr>
        <p:grpSpPr>
          <a:xfrm>
            <a:off x="12377595" y="-1"/>
            <a:ext cx="3693386" cy="6853711"/>
            <a:chOff x="12377595" y="-1"/>
            <a:chExt cx="3693386" cy="6853711"/>
          </a:xfrm>
        </p:grpSpPr>
        <p:sp>
          <p:nvSpPr>
            <p:cNvPr id="14" name="Rechthoek 13">
              <a:extLst>
                <a:ext uri="{FF2B5EF4-FFF2-40B4-BE49-F238E27FC236}">
                  <a16:creationId xmlns:a16="http://schemas.microsoft.com/office/drawing/2014/main" id="{C124BBEE-16FF-4173-923D-3D6311F79179}"/>
                </a:ext>
              </a:extLst>
            </p:cNvPr>
            <p:cNvSpPr/>
            <p:nvPr userDrawn="1"/>
          </p:nvSpPr>
          <p:spPr>
            <a:xfrm>
              <a:off x="12377595" y="6025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5" name="Rechthoek 14">
              <a:extLst>
                <a:ext uri="{FF2B5EF4-FFF2-40B4-BE49-F238E27FC236}">
                  <a16:creationId xmlns:a16="http://schemas.microsoft.com/office/drawing/2014/main" id="{6084C54D-C3C5-4117-BB70-5BC4E404C86B}"/>
                </a:ext>
              </a:extLst>
            </p:cNvPr>
            <p:cNvSpPr/>
            <p:nvPr userDrawn="1"/>
          </p:nvSpPr>
          <p:spPr>
            <a:xfrm>
              <a:off x="12377867" y="-1"/>
              <a:ext cx="3593091" cy="601364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6" name="Ovaal 15">
              <a:extLst>
                <a:ext uri="{FF2B5EF4-FFF2-40B4-BE49-F238E27FC236}">
                  <a16:creationId xmlns:a16="http://schemas.microsoft.com/office/drawing/2014/main" id="{B2CA9FEE-4DA5-4567-9DA6-1BFDE5A3B66F}"/>
                </a:ext>
              </a:extLst>
            </p:cNvPr>
            <p:cNvSpPr/>
            <p:nvPr userDrawn="1"/>
          </p:nvSpPr>
          <p:spPr>
            <a:xfrm>
              <a:off x="12560445"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7" name="Rechthoek 16">
              <a:extLst>
                <a:ext uri="{FF2B5EF4-FFF2-40B4-BE49-F238E27FC236}">
                  <a16:creationId xmlns:a16="http://schemas.microsoft.com/office/drawing/2014/main" id="{1A23B7CF-6E8F-416B-A9BB-CD5E864A731A}"/>
                </a:ext>
              </a:extLst>
            </p:cNvPr>
            <p:cNvSpPr/>
            <p:nvPr userDrawn="1"/>
          </p:nvSpPr>
          <p:spPr>
            <a:xfrm>
              <a:off x="12844617" y="465323"/>
              <a:ext cx="2944682" cy="98738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video door op het lipje (onderaan) te klikken. Wanneer nodig verwijder de bestaande video d.m.v.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F0435485-0BD3-4572-B7DD-49965DB07571}"/>
                </a:ext>
              </a:extLst>
            </p:cNvPr>
            <p:cNvSpPr/>
            <p:nvPr userDrawn="1"/>
          </p:nvSpPr>
          <p:spPr>
            <a:xfrm>
              <a:off x="12560445" y="197945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9" name="Rechthoek 18">
              <a:extLst>
                <a:ext uri="{FF2B5EF4-FFF2-40B4-BE49-F238E27FC236}">
                  <a16:creationId xmlns:a16="http://schemas.microsoft.com/office/drawing/2014/main" id="{74444790-35F2-4920-AC2D-0C6AF568ED36}"/>
                </a:ext>
              </a:extLst>
            </p:cNvPr>
            <p:cNvSpPr/>
            <p:nvPr userDrawn="1"/>
          </p:nvSpPr>
          <p:spPr>
            <a:xfrm>
              <a:off x="12844617" y="1979456"/>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Groep 19">
              <a:extLst>
                <a:ext uri="{FF2B5EF4-FFF2-40B4-BE49-F238E27FC236}">
                  <a16:creationId xmlns:a16="http://schemas.microsoft.com/office/drawing/2014/main" id="{B1658D9F-0BDB-44F6-91C6-4C48FBE79E36}"/>
                </a:ext>
              </a:extLst>
            </p:cNvPr>
            <p:cNvGrpSpPr/>
            <p:nvPr userDrawn="1"/>
          </p:nvGrpSpPr>
          <p:grpSpPr>
            <a:xfrm>
              <a:off x="12852713" y="2414031"/>
              <a:ext cx="825500" cy="209550"/>
              <a:chOff x="13504624" y="2482850"/>
              <a:chExt cx="825500" cy="209550"/>
            </a:xfrm>
          </p:grpSpPr>
          <p:sp>
            <p:nvSpPr>
              <p:cNvPr id="78" name="Rechthoek 77">
                <a:extLst>
                  <a:ext uri="{FF2B5EF4-FFF2-40B4-BE49-F238E27FC236}">
                    <a16:creationId xmlns:a16="http://schemas.microsoft.com/office/drawing/2014/main" id="{0C23A999-7C26-4BB7-B64B-0A9BAC7CA320}"/>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9" name="Rechte verbindingslijn 78">
                <a:extLst>
                  <a:ext uri="{FF2B5EF4-FFF2-40B4-BE49-F238E27FC236}">
                    <a16:creationId xmlns:a16="http://schemas.microsoft.com/office/drawing/2014/main" id="{CD48D5F1-46B0-4EFC-A986-90AF1E6808B4}"/>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80" name="Gelijkbenige driehoek 79">
                <a:extLst>
                  <a:ext uri="{FF2B5EF4-FFF2-40B4-BE49-F238E27FC236}">
                    <a16:creationId xmlns:a16="http://schemas.microsoft.com/office/drawing/2014/main" id="{C1310410-C39E-44E1-9C15-20253ECFB760}"/>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641C94A3-07BF-477E-8A68-C43012447F55}"/>
                </a:ext>
              </a:extLst>
            </p:cNvPr>
            <p:cNvSpPr/>
            <p:nvPr userDrawn="1"/>
          </p:nvSpPr>
          <p:spPr>
            <a:xfrm>
              <a:off x="12560445" y="280310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2" name="Rechthoek 21">
              <a:extLst>
                <a:ext uri="{FF2B5EF4-FFF2-40B4-BE49-F238E27FC236}">
                  <a16:creationId xmlns:a16="http://schemas.microsoft.com/office/drawing/2014/main" id="{06AB35A2-3027-4EE9-A074-64214050B75B}"/>
                </a:ext>
              </a:extLst>
            </p:cNvPr>
            <p:cNvSpPr/>
            <p:nvPr userDrawn="1"/>
          </p:nvSpPr>
          <p:spPr>
            <a:xfrm>
              <a:off x="12844617" y="2803106"/>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3" name="ICOON_info">
              <a:extLst>
                <a:ext uri="{FF2B5EF4-FFF2-40B4-BE49-F238E27FC236}">
                  <a16:creationId xmlns:a16="http://schemas.microsoft.com/office/drawing/2014/main" id="{551C74A0-5A0B-4DE4-B273-474DB1A66368}"/>
                </a:ext>
              </a:extLst>
            </p:cNvPr>
            <p:cNvGrpSpPr/>
            <p:nvPr userDrawn="1"/>
          </p:nvGrpSpPr>
          <p:grpSpPr>
            <a:xfrm>
              <a:off x="15787296" y="5887072"/>
              <a:ext cx="283685" cy="283685"/>
              <a:chOff x="-510741" y="5913713"/>
              <a:chExt cx="267555" cy="267555"/>
            </a:xfrm>
          </p:grpSpPr>
          <p:sp>
            <p:nvSpPr>
              <p:cNvPr id="76" name="Ovaal 75">
                <a:extLst>
                  <a:ext uri="{FF2B5EF4-FFF2-40B4-BE49-F238E27FC236}">
                    <a16:creationId xmlns:a16="http://schemas.microsoft.com/office/drawing/2014/main" id="{14FB7C59-ECB8-4194-8D0B-55CA0D5ED0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7" name="Graphic 163" descr="Informatie">
                <a:extLst>
                  <a:ext uri="{FF2B5EF4-FFF2-40B4-BE49-F238E27FC236}">
                    <a16:creationId xmlns:a16="http://schemas.microsoft.com/office/drawing/2014/main" id="{015DD218-ECE2-45B2-AEE1-23AAC067B03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40C6D5D4-515F-43B0-B298-0E527BA335A5}"/>
                </a:ext>
              </a:extLst>
            </p:cNvPr>
            <p:cNvSpPr/>
            <p:nvPr userDrawn="1"/>
          </p:nvSpPr>
          <p:spPr>
            <a:xfrm>
              <a:off x="12560445" y="43955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5" name="Rechthoek 24">
              <a:extLst>
                <a:ext uri="{FF2B5EF4-FFF2-40B4-BE49-F238E27FC236}">
                  <a16:creationId xmlns:a16="http://schemas.microsoft.com/office/drawing/2014/main" id="{41A0D30D-4EF6-4A47-AF8E-E127FD69E0E4}"/>
                </a:ext>
              </a:extLst>
            </p:cNvPr>
            <p:cNvSpPr/>
            <p:nvPr userDrawn="1"/>
          </p:nvSpPr>
          <p:spPr>
            <a:xfrm>
              <a:off x="12844617" y="4395536"/>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6" name="Groep 25">
              <a:extLst>
                <a:ext uri="{FF2B5EF4-FFF2-40B4-BE49-F238E27FC236}">
                  <a16:creationId xmlns:a16="http://schemas.microsoft.com/office/drawing/2014/main" id="{EC5E1147-5B05-43A4-8677-9220D85C666F}"/>
                </a:ext>
              </a:extLst>
            </p:cNvPr>
            <p:cNvGrpSpPr/>
            <p:nvPr userDrawn="1"/>
          </p:nvGrpSpPr>
          <p:grpSpPr>
            <a:xfrm>
              <a:off x="12755738" y="5305097"/>
              <a:ext cx="622283" cy="612919"/>
              <a:chOff x="12617641" y="3403239"/>
              <a:chExt cx="752963" cy="741634"/>
            </a:xfrm>
          </p:grpSpPr>
          <p:grpSp>
            <p:nvGrpSpPr>
              <p:cNvPr id="60" name="Groep 59">
                <a:extLst>
                  <a:ext uri="{FF2B5EF4-FFF2-40B4-BE49-F238E27FC236}">
                    <a16:creationId xmlns:a16="http://schemas.microsoft.com/office/drawing/2014/main" id="{DA62ECC4-5D38-463A-8E9F-C435469DF934}"/>
                  </a:ext>
                </a:extLst>
              </p:cNvPr>
              <p:cNvGrpSpPr/>
              <p:nvPr userDrawn="1"/>
            </p:nvGrpSpPr>
            <p:grpSpPr>
              <a:xfrm>
                <a:off x="12771550" y="3403239"/>
                <a:ext cx="467156" cy="448491"/>
                <a:chOff x="12782177" y="3403239"/>
                <a:chExt cx="467156" cy="448491"/>
              </a:xfrm>
            </p:grpSpPr>
            <p:grpSp>
              <p:nvGrpSpPr>
                <p:cNvPr id="63" name="Groep 62">
                  <a:extLst>
                    <a:ext uri="{FF2B5EF4-FFF2-40B4-BE49-F238E27FC236}">
                      <a16:creationId xmlns:a16="http://schemas.microsoft.com/office/drawing/2014/main" id="{E868D69A-0DDB-4410-A063-1D698397EBCC}"/>
                    </a:ext>
                  </a:extLst>
                </p:cNvPr>
                <p:cNvGrpSpPr/>
                <p:nvPr userDrawn="1"/>
              </p:nvGrpSpPr>
              <p:grpSpPr>
                <a:xfrm>
                  <a:off x="12782177" y="3403239"/>
                  <a:ext cx="412972" cy="396132"/>
                  <a:chOff x="13554906" y="3320109"/>
                  <a:chExt cx="443912" cy="425811"/>
                </a:xfrm>
              </p:grpSpPr>
              <p:grpSp>
                <p:nvGrpSpPr>
                  <p:cNvPr id="70" name="Groep 69">
                    <a:extLst>
                      <a:ext uri="{FF2B5EF4-FFF2-40B4-BE49-F238E27FC236}">
                        <a16:creationId xmlns:a16="http://schemas.microsoft.com/office/drawing/2014/main" id="{36D04F82-987C-4BEF-A787-E4A77F63792B}"/>
                      </a:ext>
                    </a:extLst>
                  </p:cNvPr>
                  <p:cNvGrpSpPr/>
                  <p:nvPr userDrawn="1"/>
                </p:nvGrpSpPr>
                <p:grpSpPr>
                  <a:xfrm>
                    <a:off x="13554906" y="3320109"/>
                    <a:ext cx="443912" cy="425811"/>
                    <a:chOff x="12909684" y="1276143"/>
                    <a:chExt cx="443912" cy="425811"/>
                  </a:xfrm>
                </p:grpSpPr>
                <p:sp>
                  <p:nvSpPr>
                    <p:cNvPr id="73" name="Rechthoek 72">
                      <a:extLst>
                        <a:ext uri="{FF2B5EF4-FFF2-40B4-BE49-F238E27FC236}">
                          <a16:creationId xmlns:a16="http://schemas.microsoft.com/office/drawing/2014/main" id="{700F1E0E-EA1F-48F2-ABC1-59B351995E5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09A20D9E-E960-4540-8BAE-850E87FF990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5" name="Ovaal 74">
                      <a:extLst>
                        <a:ext uri="{FF2B5EF4-FFF2-40B4-BE49-F238E27FC236}">
                          <a16:creationId xmlns:a16="http://schemas.microsoft.com/office/drawing/2014/main" id="{283327F2-0EF8-425A-A1FE-019F3493C50E}"/>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1" name="Afbeelding 70">
                    <a:extLst>
                      <a:ext uri="{FF2B5EF4-FFF2-40B4-BE49-F238E27FC236}">
                        <a16:creationId xmlns:a16="http://schemas.microsoft.com/office/drawing/2014/main" id="{D5A551C5-7946-493B-8AA9-1222DE6E354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2" name="Afbeelding 71">
                    <a:extLst>
                      <a:ext uri="{FF2B5EF4-FFF2-40B4-BE49-F238E27FC236}">
                        <a16:creationId xmlns:a16="http://schemas.microsoft.com/office/drawing/2014/main" id="{E2198678-6ED0-4341-A5D0-F72BDC01FC2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4" name="Groep 63">
                  <a:extLst>
                    <a:ext uri="{FF2B5EF4-FFF2-40B4-BE49-F238E27FC236}">
                      <a16:creationId xmlns:a16="http://schemas.microsoft.com/office/drawing/2014/main" id="{7E556746-5D4C-4936-83D2-0DCF7A93571A}"/>
                    </a:ext>
                  </a:extLst>
                </p:cNvPr>
                <p:cNvGrpSpPr/>
                <p:nvPr userDrawn="1"/>
              </p:nvGrpSpPr>
              <p:grpSpPr>
                <a:xfrm>
                  <a:off x="13103513" y="3705268"/>
                  <a:ext cx="145820" cy="146462"/>
                  <a:chOff x="13096169" y="3602278"/>
                  <a:chExt cx="145820" cy="146462"/>
                </a:xfrm>
              </p:grpSpPr>
              <p:sp>
                <p:nvSpPr>
                  <p:cNvPr id="68" name="Rechthoek 67">
                    <a:extLst>
                      <a:ext uri="{FF2B5EF4-FFF2-40B4-BE49-F238E27FC236}">
                        <a16:creationId xmlns:a16="http://schemas.microsoft.com/office/drawing/2014/main" id="{489D2FBB-17DC-4AB3-8CC3-37613F38E15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9" name="Rechthoek 68">
                    <a:extLst>
                      <a:ext uri="{FF2B5EF4-FFF2-40B4-BE49-F238E27FC236}">
                        <a16:creationId xmlns:a16="http://schemas.microsoft.com/office/drawing/2014/main" id="{93F9C8F6-96E8-4D9A-B47B-7D5F5DDE580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5" name="Groep 64">
                  <a:extLst>
                    <a:ext uri="{FF2B5EF4-FFF2-40B4-BE49-F238E27FC236}">
                      <a16:creationId xmlns:a16="http://schemas.microsoft.com/office/drawing/2014/main" id="{E645902A-4131-4D82-8B3F-74E11EAB0E35}"/>
                    </a:ext>
                  </a:extLst>
                </p:cNvPr>
                <p:cNvGrpSpPr/>
                <p:nvPr userDrawn="1"/>
              </p:nvGrpSpPr>
              <p:grpSpPr>
                <a:xfrm rot="10800000">
                  <a:off x="13061402" y="3665637"/>
                  <a:ext cx="145820" cy="146462"/>
                  <a:chOff x="13096169" y="3602278"/>
                  <a:chExt cx="145820" cy="146462"/>
                </a:xfrm>
              </p:grpSpPr>
              <p:sp>
                <p:nvSpPr>
                  <p:cNvPr id="66" name="Rechthoek 65">
                    <a:extLst>
                      <a:ext uri="{FF2B5EF4-FFF2-40B4-BE49-F238E27FC236}">
                        <a16:creationId xmlns:a16="http://schemas.microsoft.com/office/drawing/2014/main" id="{2FBE8261-A0EA-4329-9AA7-87ED98B21F6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392A5DD9-7DC9-4466-B3B3-268AA6A9D01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1" name="Rechthoek 60">
                <a:extLst>
                  <a:ext uri="{FF2B5EF4-FFF2-40B4-BE49-F238E27FC236}">
                    <a16:creationId xmlns:a16="http://schemas.microsoft.com/office/drawing/2014/main" id="{43E623C9-132E-4E33-A641-51887BDDFFD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2" name="Gelijkbenige driehoek 61">
                <a:extLst>
                  <a:ext uri="{FF2B5EF4-FFF2-40B4-BE49-F238E27FC236}">
                    <a16:creationId xmlns:a16="http://schemas.microsoft.com/office/drawing/2014/main" id="{08D86462-275F-4C8B-B388-2E2530035DC1}"/>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Rechthoek 26">
              <a:extLst>
                <a:ext uri="{FF2B5EF4-FFF2-40B4-BE49-F238E27FC236}">
                  <a16:creationId xmlns:a16="http://schemas.microsoft.com/office/drawing/2014/main" id="{44994E25-A5F7-496B-8615-24E1E19BC260}"/>
                </a:ext>
              </a:extLst>
            </p:cNvPr>
            <p:cNvSpPr/>
            <p:nvPr userDrawn="1"/>
          </p:nvSpPr>
          <p:spPr>
            <a:xfrm>
              <a:off x="12847196" y="336943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8" name="Groep 27">
              <a:extLst>
                <a:ext uri="{FF2B5EF4-FFF2-40B4-BE49-F238E27FC236}">
                  <a16:creationId xmlns:a16="http://schemas.microsoft.com/office/drawing/2014/main" id="{4E6A951A-FD6F-4590-95B0-640BEFAB975E}"/>
                </a:ext>
              </a:extLst>
            </p:cNvPr>
            <p:cNvGrpSpPr/>
            <p:nvPr userDrawn="1"/>
          </p:nvGrpSpPr>
          <p:grpSpPr>
            <a:xfrm>
              <a:off x="13678213" y="3648953"/>
              <a:ext cx="1222990" cy="563933"/>
              <a:chOff x="-2485819" y="3399207"/>
              <a:chExt cx="1222990" cy="563933"/>
            </a:xfrm>
          </p:grpSpPr>
          <p:sp>
            <p:nvSpPr>
              <p:cNvPr id="39" name="Rechthoek 38">
                <a:extLst>
                  <a:ext uri="{FF2B5EF4-FFF2-40B4-BE49-F238E27FC236}">
                    <a16:creationId xmlns:a16="http://schemas.microsoft.com/office/drawing/2014/main" id="{D48552D7-0130-435F-B234-3EAD0F6DF5F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0DF99FB8-6604-4B17-A520-039893672A1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1" name="Groep 40">
                <a:extLst>
                  <a:ext uri="{FF2B5EF4-FFF2-40B4-BE49-F238E27FC236}">
                    <a16:creationId xmlns:a16="http://schemas.microsoft.com/office/drawing/2014/main" id="{D6755572-5F6E-420D-88CF-1D61951F54B9}"/>
                  </a:ext>
                </a:extLst>
              </p:cNvPr>
              <p:cNvGrpSpPr/>
              <p:nvPr userDrawn="1"/>
            </p:nvGrpSpPr>
            <p:grpSpPr>
              <a:xfrm>
                <a:off x="-2403869" y="3460544"/>
                <a:ext cx="155951" cy="131922"/>
                <a:chOff x="12968836" y="3354170"/>
                <a:chExt cx="404806" cy="342433"/>
              </a:xfrm>
            </p:grpSpPr>
            <p:sp>
              <p:nvSpPr>
                <p:cNvPr id="54" name="Rechthoek: afgeronde hoeken 53">
                  <a:extLst>
                    <a:ext uri="{FF2B5EF4-FFF2-40B4-BE49-F238E27FC236}">
                      <a16:creationId xmlns:a16="http://schemas.microsoft.com/office/drawing/2014/main" id="{311EB075-655E-4F68-8F34-4EFA404C018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048A2364-432E-4EC6-A462-5816037A194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10760DBC-1E0E-41BD-B88B-C44468AE0CC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F4057ED3-D1F3-4523-A0B4-977A71BFFC3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69996CEB-E6C6-45A3-8E7F-FF63D198997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9" name="Rechthoek 58">
                  <a:extLst>
                    <a:ext uri="{FF2B5EF4-FFF2-40B4-BE49-F238E27FC236}">
                      <a16:creationId xmlns:a16="http://schemas.microsoft.com/office/drawing/2014/main" id="{47F9AA50-B69A-4AD7-8D4C-CB064A81728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2" name="Groep 41">
                <a:extLst>
                  <a:ext uri="{FF2B5EF4-FFF2-40B4-BE49-F238E27FC236}">
                    <a16:creationId xmlns:a16="http://schemas.microsoft.com/office/drawing/2014/main" id="{8591A243-55E6-4A05-BFE3-0EE0CF27C1B2}"/>
                  </a:ext>
                </a:extLst>
              </p:cNvPr>
              <p:cNvGrpSpPr/>
              <p:nvPr userDrawn="1"/>
            </p:nvGrpSpPr>
            <p:grpSpPr>
              <a:xfrm>
                <a:off x="-2423424" y="3690208"/>
                <a:ext cx="166739" cy="218963"/>
                <a:chOff x="12940828" y="3950597"/>
                <a:chExt cx="432813" cy="568367"/>
              </a:xfrm>
            </p:grpSpPr>
            <p:grpSp>
              <p:nvGrpSpPr>
                <p:cNvPr id="46" name="Groep 45">
                  <a:extLst>
                    <a:ext uri="{FF2B5EF4-FFF2-40B4-BE49-F238E27FC236}">
                      <a16:creationId xmlns:a16="http://schemas.microsoft.com/office/drawing/2014/main" id="{ABFCAD62-846D-4CDA-A69E-F27E359C2E22}"/>
                    </a:ext>
                  </a:extLst>
                </p:cNvPr>
                <p:cNvGrpSpPr/>
                <p:nvPr userDrawn="1"/>
              </p:nvGrpSpPr>
              <p:grpSpPr>
                <a:xfrm>
                  <a:off x="13000382" y="4006891"/>
                  <a:ext cx="373259" cy="315747"/>
                  <a:chOff x="12968836" y="3354170"/>
                  <a:chExt cx="404806" cy="342433"/>
                </a:xfrm>
              </p:grpSpPr>
              <p:sp>
                <p:nvSpPr>
                  <p:cNvPr id="48" name="Rechthoek: afgeronde hoeken 47">
                    <a:extLst>
                      <a:ext uri="{FF2B5EF4-FFF2-40B4-BE49-F238E27FC236}">
                        <a16:creationId xmlns:a16="http://schemas.microsoft.com/office/drawing/2014/main" id="{48503B35-A744-4AA4-B1CA-FA517EE3EB9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87298E40-1861-4912-A276-DBAADC5D826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6994552A-CCB0-4DF2-95F7-D21E6E74E17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162BDF6B-B2D8-4169-8E8D-B18B4CB05CF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9EA93FB3-5047-4AD2-9354-EF4A38CA5DC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EB5ABAB6-BCD0-45EF-91B1-B114D0A5E88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7" name="Boog 46">
                  <a:extLst>
                    <a:ext uri="{FF2B5EF4-FFF2-40B4-BE49-F238E27FC236}">
                      <a16:creationId xmlns:a16="http://schemas.microsoft.com/office/drawing/2014/main" id="{EDDB1E8D-1232-4AAD-BBEA-C13113A98FE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3" name="Tekstvak 42">
                <a:extLst>
                  <a:ext uri="{FF2B5EF4-FFF2-40B4-BE49-F238E27FC236}">
                    <a16:creationId xmlns:a16="http://schemas.microsoft.com/office/drawing/2014/main" id="{E3BF4327-E9CC-43EB-81D0-A77EC3CA346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4" name="Tekstvak 43">
                <a:extLst>
                  <a:ext uri="{FF2B5EF4-FFF2-40B4-BE49-F238E27FC236}">
                    <a16:creationId xmlns:a16="http://schemas.microsoft.com/office/drawing/2014/main" id="{97C8D28C-6E34-4F0B-BA1D-51CA10DEA5D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5" name="Vrije vorm: vorm 44">
                <a:extLst>
                  <a:ext uri="{FF2B5EF4-FFF2-40B4-BE49-F238E27FC236}">
                    <a16:creationId xmlns:a16="http://schemas.microsoft.com/office/drawing/2014/main" id="{14BCE442-D16A-4883-BEB5-1FD68D29D7C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5453412C-BB86-41A7-90F9-3F72C6D40B09}"/>
                </a:ext>
              </a:extLst>
            </p:cNvPr>
            <p:cNvGrpSpPr/>
            <p:nvPr userDrawn="1"/>
          </p:nvGrpSpPr>
          <p:grpSpPr>
            <a:xfrm>
              <a:off x="12853251" y="1548333"/>
              <a:ext cx="311450" cy="313414"/>
              <a:chOff x="-3310781" y="1231352"/>
              <a:chExt cx="311450" cy="313414"/>
            </a:xfrm>
          </p:grpSpPr>
          <p:sp>
            <p:nvSpPr>
              <p:cNvPr id="36" name="Rechthoek 35">
                <a:extLst>
                  <a:ext uri="{FF2B5EF4-FFF2-40B4-BE49-F238E27FC236}">
                    <a16:creationId xmlns:a16="http://schemas.microsoft.com/office/drawing/2014/main" id="{B84A9FBF-72C5-4E1D-8A9B-DB55CC91CE07}"/>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2">
                <a:extLst>
                  <a:ext uri="{FF2B5EF4-FFF2-40B4-BE49-F238E27FC236}">
                    <a16:creationId xmlns:a16="http://schemas.microsoft.com/office/drawing/2014/main" id="{8445DF54-F83E-4B27-9CF6-A16F67D6A107}"/>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8" name="Vrije vorm 113">
                <a:extLst>
                  <a:ext uri="{FF2B5EF4-FFF2-40B4-BE49-F238E27FC236}">
                    <a16:creationId xmlns:a16="http://schemas.microsoft.com/office/drawing/2014/main" id="{E7979862-D2A8-40BE-B585-9D346E2FB1F0}"/>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30" name="Groep 29">
              <a:extLst>
                <a:ext uri="{FF2B5EF4-FFF2-40B4-BE49-F238E27FC236}">
                  <a16:creationId xmlns:a16="http://schemas.microsoft.com/office/drawing/2014/main" id="{85752744-A0CA-410D-8DD7-1616EF29DAC1}"/>
                </a:ext>
              </a:extLst>
            </p:cNvPr>
            <p:cNvGrpSpPr/>
            <p:nvPr userDrawn="1"/>
          </p:nvGrpSpPr>
          <p:grpSpPr>
            <a:xfrm>
              <a:off x="15225598" y="6163087"/>
              <a:ext cx="627798" cy="576693"/>
              <a:chOff x="-938434" y="4570310"/>
              <a:chExt cx="627798" cy="576693"/>
            </a:xfrm>
          </p:grpSpPr>
          <p:grpSp>
            <p:nvGrpSpPr>
              <p:cNvPr id="31" name="Inspireren">
                <a:extLst>
                  <a:ext uri="{FF2B5EF4-FFF2-40B4-BE49-F238E27FC236}">
                    <a16:creationId xmlns:a16="http://schemas.microsoft.com/office/drawing/2014/main" id="{47EF365B-B82A-4A90-84BE-63F794AF348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3" name="Freeform 12">
                  <a:extLst>
                    <a:ext uri="{FF2B5EF4-FFF2-40B4-BE49-F238E27FC236}">
                      <a16:creationId xmlns:a16="http://schemas.microsoft.com/office/drawing/2014/main" id="{E7088AA2-C8C8-4711-BCF1-6A8DC975613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3">
                  <a:extLst>
                    <a:ext uri="{FF2B5EF4-FFF2-40B4-BE49-F238E27FC236}">
                      <a16:creationId xmlns:a16="http://schemas.microsoft.com/office/drawing/2014/main" id="{ACAD97EC-C2AB-4868-8D11-689D4677C6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5" name="Freeform 14">
                  <a:extLst>
                    <a:ext uri="{FF2B5EF4-FFF2-40B4-BE49-F238E27FC236}">
                      <a16:creationId xmlns:a16="http://schemas.microsoft.com/office/drawing/2014/main" id="{B2671E62-A05A-4079-8A5D-095E7353C42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2" name="Tekstvak 31">
                <a:extLst>
                  <a:ext uri="{FF2B5EF4-FFF2-40B4-BE49-F238E27FC236}">
                    <a16:creationId xmlns:a16="http://schemas.microsoft.com/office/drawing/2014/main" id="{27437636-2E8F-4674-8542-91A9D6889C2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3" name="Tijdelijke aanduiding voor media 12">
            <a:extLst>
              <a:ext uri="{FF2B5EF4-FFF2-40B4-BE49-F238E27FC236}">
                <a16:creationId xmlns:a16="http://schemas.microsoft.com/office/drawing/2014/main" id="{E225D8F7-E2F5-4DA6-B6BE-FADF3D26511E}"/>
              </a:ext>
            </a:extLst>
          </p:cNvPr>
          <p:cNvSpPr>
            <a:spLocks noGrp="1"/>
          </p:cNvSpPr>
          <p:nvPr userDrawn="1">
            <p:ph type="media" sz="quarter" idx="14" hasCustomPrompt="1"/>
          </p:nvPr>
        </p:nvSpPr>
        <p:spPr>
          <a:xfrm>
            <a:off x="0" y="1"/>
            <a:ext cx="12471400" cy="6857999"/>
          </a:xfrm>
          <a:custGeom>
            <a:avLst/>
            <a:gdLst>
              <a:gd name="connsiteX0" fmla="*/ 0 w 12475960"/>
              <a:gd name="connsiteY0" fmla="*/ 0 h 6858001"/>
              <a:gd name="connsiteX1" fmla="*/ 12192000 w 12475960"/>
              <a:gd name="connsiteY1" fmla="*/ 0 h 6858001"/>
              <a:gd name="connsiteX2" fmla="*/ 12192000 w 12475960"/>
              <a:gd name="connsiteY2" fmla="*/ 6309665 h 6858001"/>
              <a:gd name="connsiteX3" fmla="*/ 12201322 w 12475960"/>
              <a:gd name="connsiteY3" fmla="*/ 6308725 h 6858001"/>
              <a:gd name="connsiteX4" fmla="*/ 12475960 w 12475960"/>
              <a:gd name="connsiteY4" fmla="*/ 6583363 h 6858001"/>
              <a:gd name="connsiteX5" fmla="*/ 12201322 w 12475960"/>
              <a:gd name="connsiteY5" fmla="*/ 6858001 h 6858001"/>
              <a:gd name="connsiteX6" fmla="*/ 12192000 w 12475960"/>
              <a:gd name="connsiteY6" fmla="*/ 6857062 h 6858001"/>
              <a:gd name="connsiteX7" fmla="*/ 12192000 w 12475960"/>
              <a:gd name="connsiteY7" fmla="*/ 6858000 h 6858001"/>
              <a:gd name="connsiteX8" fmla="*/ 0 w 12475960"/>
              <a:gd name="connsiteY8" fmla="*/ 685800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5960" h="6858001">
                <a:moveTo>
                  <a:pt x="0" y="0"/>
                </a:moveTo>
                <a:lnTo>
                  <a:pt x="12192000" y="0"/>
                </a:lnTo>
                <a:lnTo>
                  <a:pt x="12192000" y="6309665"/>
                </a:lnTo>
                <a:lnTo>
                  <a:pt x="12201322" y="6308725"/>
                </a:lnTo>
                <a:cubicBezTo>
                  <a:pt x="12353000" y="6308725"/>
                  <a:pt x="12475960" y="6431685"/>
                  <a:pt x="12475960" y="6583363"/>
                </a:cubicBezTo>
                <a:cubicBezTo>
                  <a:pt x="12475960" y="6735041"/>
                  <a:pt x="12353000" y="6858001"/>
                  <a:pt x="12201322" y="6858001"/>
                </a:cubicBezTo>
                <a:lnTo>
                  <a:pt x="12192000" y="6857062"/>
                </a:lnTo>
                <a:lnTo>
                  <a:pt x="12192000" y="6858000"/>
                </a:lnTo>
                <a:lnTo>
                  <a:pt x="0" y="6858000"/>
                </a:lnTo>
                <a:close/>
              </a:path>
            </a:pathLst>
          </a:cu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p:ph type="title" hasCustomPrompt="1"/>
          </p:nvPr>
        </p:nvSpPr>
        <p:spPr>
          <a:xfrm>
            <a:off x="534987" y="4029636"/>
            <a:ext cx="11114087" cy="723106"/>
          </a:xfrm>
        </p:spPr>
        <p:txBody>
          <a:bodyPr tIns="72000"/>
          <a:lstStyle>
            <a:lvl1pPr>
              <a:lnSpc>
                <a:spcPts val="5000"/>
              </a:lnSpc>
              <a:defRPr sz="6000" baseline="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83305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81" name="Tijdelijke aanduiding voor tekst 143">
            <a:extLst>
              <a:ext uri="{FF2B5EF4-FFF2-40B4-BE49-F238E27FC236}">
                <a16:creationId xmlns:a16="http://schemas.microsoft.com/office/drawing/2014/main" id="{E76DA1F2-5C3C-4FE7-B45B-2970C050E469}"/>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178075925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Titel slide [beeld]">
    <p:spTree>
      <p:nvGrpSpPr>
        <p:cNvPr id="1" name=""/>
        <p:cNvGrpSpPr/>
        <p:nvPr/>
      </p:nvGrpSpPr>
      <p:grpSpPr>
        <a:xfrm>
          <a:off x="0" y="0"/>
          <a:ext cx="0" cy="0"/>
          <a:chOff x="0" y="0"/>
          <a:chExt cx="0" cy="0"/>
        </a:xfrm>
      </p:grpSpPr>
      <p:sp>
        <p:nvSpPr>
          <p:cNvPr id="81" name="Tijdelijke aanduiding voor afbeelding 13">
            <a:extLst>
              <a:ext uri="{FF2B5EF4-FFF2-40B4-BE49-F238E27FC236}">
                <a16:creationId xmlns:a16="http://schemas.microsoft.com/office/drawing/2014/main" id="{811072F0-7B98-479E-8EC4-359320F71DF7}"/>
              </a:ext>
            </a:extLst>
          </p:cNvPr>
          <p:cNvSpPr>
            <a:spLocks noGrp="1"/>
          </p:cNvSpPr>
          <p:nvPr>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grpSp>
        <p:nvGrpSpPr>
          <p:cNvPr id="82" name="- INSTRUCTIES">
            <a:extLst>
              <a:ext uri="{FF2B5EF4-FFF2-40B4-BE49-F238E27FC236}">
                <a16:creationId xmlns:a16="http://schemas.microsoft.com/office/drawing/2014/main" id="{F400FEF7-EAB4-4618-9D44-22EF249C79D5}"/>
              </a:ext>
            </a:extLst>
          </p:cNvPr>
          <p:cNvGrpSpPr/>
          <p:nvPr userDrawn="1"/>
        </p:nvGrpSpPr>
        <p:grpSpPr>
          <a:xfrm>
            <a:off x="12377595" y="-1"/>
            <a:ext cx="3693386" cy="7023101"/>
            <a:chOff x="12377595" y="-1"/>
            <a:chExt cx="3693386" cy="7023101"/>
          </a:xfrm>
        </p:grpSpPr>
        <p:sp>
          <p:nvSpPr>
            <p:cNvPr id="83" name="Rechthoek 82">
              <a:extLst>
                <a:ext uri="{FF2B5EF4-FFF2-40B4-BE49-F238E27FC236}">
                  <a16:creationId xmlns:a16="http://schemas.microsoft.com/office/drawing/2014/main" id="{8A0B889E-2847-4FAF-AB92-06B3B1FDB4BD}"/>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4" name="Ovaal 83">
              <a:extLst>
                <a:ext uri="{FF2B5EF4-FFF2-40B4-BE49-F238E27FC236}">
                  <a16:creationId xmlns:a16="http://schemas.microsoft.com/office/drawing/2014/main" id="{A214358C-1A95-4C77-AF4B-4209EE2A1FCF}"/>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5" name="Rechthoek 84">
              <a:extLst>
                <a:ext uri="{FF2B5EF4-FFF2-40B4-BE49-F238E27FC236}">
                  <a16:creationId xmlns:a16="http://schemas.microsoft.com/office/drawing/2014/main" id="{787BC5A7-091E-46A3-932B-C0D7C0FA5130}"/>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6" name="Ovaal 85">
              <a:extLst>
                <a:ext uri="{FF2B5EF4-FFF2-40B4-BE49-F238E27FC236}">
                  <a16:creationId xmlns:a16="http://schemas.microsoft.com/office/drawing/2014/main" id="{1BD8E85A-ACE1-4D62-8A56-460DDAE36DA9}"/>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7" name="Rechthoek 86">
              <a:extLst>
                <a:ext uri="{FF2B5EF4-FFF2-40B4-BE49-F238E27FC236}">
                  <a16:creationId xmlns:a16="http://schemas.microsoft.com/office/drawing/2014/main" id="{C52B9D86-3AA6-4B23-8703-CE1C89A473CF}"/>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8" name="Ovaal 87">
              <a:extLst>
                <a:ext uri="{FF2B5EF4-FFF2-40B4-BE49-F238E27FC236}">
                  <a16:creationId xmlns:a16="http://schemas.microsoft.com/office/drawing/2014/main" id="{D6B7096E-B60F-423E-9F6D-5E6919B07CCA}"/>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9" name="Rechthoek 88">
              <a:extLst>
                <a:ext uri="{FF2B5EF4-FFF2-40B4-BE49-F238E27FC236}">
                  <a16:creationId xmlns:a16="http://schemas.microsoft.com/office/drawing/2014/main" id="{3E4CA370-41F6-4516-A971-7D09AA063603}"/>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0" name="Rechthoek 89">
              <a:extLst>
                <a:ext uri="{FF2B5EF4-FFF2-40B4-BE49-F238E27FC236}">
                  <a16:creationId xmlns:a16="http://schemas.microsoft.com/office/drawing/2014/main" id="{9A7CE19C-540B-4153-9B8B-46D0BA221673}"/>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1" name="Groep 90">
              <a:extLst>
                <a:ext uri="{FF2B5EF4-FFF2-40B4-BE49-F238E27FC236}">
                  <a16:creationId xmlns:a16="http://schemas.microsoft.com/office/drawing/2014/main" id="{D9A8C9BB-2AB5-435A-B9AA-D0B85EDECB66}"/>
                </a:ext>
              </a:extLst>
            </p:cNvPr>
            <p:cNvGrpSpPr/>
            <p:nvPr userDrawn="1"/>
          </p:nvGrpSpPr>
          <p:grpSpPr>
            <a:xfrm>
              <a:off x="13677941" y="3814409"/>
              <a:ext cx="1222990" cy="563933"/>
              <a:chOff x="-2485819" y="3399207"/>
              <a:chExt cx="1222990" cy="563933"/>
            </a:xfrm>
          </p:grpSpPr>
          <p:sp>
            <p:nvSpPr>
              <p:cNvPr id="133" name="Rechthoek 132">
                <a:extLst>
                  <a:ext uri="{FF2B5EF4-FFF2-40B4-BE49-F238E27FC236}">
                    <a16:creationId xmlns:a16="http://schemas.microsoft.com/office/drawing/2014/main" id="{70CFCA40-3463-4296-B74F-E48A4BBF5C9B}"/>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58A37066-3341-466A-A8D7-CDF2321560D3}"/>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E57BA542-E1BA-4979-AEBF-D9F1D6562DAE}"/>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C6D7485F-6CF6-45CB-902F-69325EB72E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6BF5C84E-97AD-44A9-850B-5CD5B085210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7DA611A0-A050-419D-B384-0A9E3E60F13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123036A8-8504-43E5-9ADC-04528965644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137A3E76-69E8-43EC-AF06-37C9297BFAE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BE357CA8-E4CB-412D-835F-9FF40538880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2B47059D-42C3-4E16-AE1E-8CDF0FED4DA1}"/>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05228470-0769-4A1A-B641-4C70B7751426}"/>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6A61E555-C56E-4BAB-87FC-EF64ABBAFA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CE4AA3A6-AC37-4AAD-B5EF-C00CCCAC304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474B7A2-4B31-452E-B41D-EDAFB3DF5B5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CE986897-D7D5-4E9E-9A75-308D902931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C87EB726-98A1-4969-A2EA-4B34D091AA6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43081A4C-F648-4A0C-A50D-6D21450C0BB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5F9266D1-A6EE-407A-BE52-EBD43B48859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AD1EEFC7-6F77-4A98-84F4-AA17AEE0E04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97B26CB7-C812-480D-A5CE-7353F204FE3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030254EF-8436-4BD8-9C07-76AB40B7FF6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2" name="Groep 91">
              <a:extLst>
                <a:ext uri="{FF2B5EF4-FFF2-40B4-BE49-F238E27FC236}">
                  <a16:creationId xmlns:a16="http://schemas.microsoft.com/office/drawing/2014/main" id="{FBC86987-F84B-4A49-A4F3-EFE4AA58F11A}"/>
                </a:ext>
              </a:extLst>
            </p:cNvPr>
            <p:cNvGrpSpPr/>
            <p:nvPr userDrawn="1"/>
          </p:nvGrpSpPr>
          <p:grpSpPr>
            <a:xfrm>
              <a:off x="12377595" y="6063404"/>
              <a:ext cx="3693386" cy="959696"/>
              <a:chOff x="-3786437" y="6163468"/>
              <a:chExt cx="3693386" cy="959696"/>
            </a:xfrm>
          </p:grpSpPr>
          <p:sp>
            <p:nvSpPr>
              <p:cNvPr id="122" name="Rechthoek 121">
                <a:extLst>
                  <a:ext uri="{FF2B5EF4-FFF2-40B4-BE49-F238E27FC236}">
                    <a16:creationId xmlns:a16="http://schemas.microsoft.com/office/drawing/2014/main" id="{C35F7865-1516-431E-9C31-EF547F129950}"/>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475B41EF-8E1F-4421-8888-63356AD3E7AD}"/>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4A3B338D-0A35-4C0E-9FD3-FC79860CC6C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43F489F1-0E1B-477F-A987-EE76672E283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323366F7-AC29-496E-A5EB-5670EC44F7B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19EF3B6-7624-4D20-BBA9-622D4260323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AE3F6429-256D-404A-9414-0B0356183C4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0358B66B-1029-4D0A-AC09-557AC275ADAD}"/>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23A701D5-D999-4C12-B12A-805E4D70A58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983D616E-F906-4BCA-AF3C-BBAC1863FF1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3" name="Groep 92">
              <a:extLst>
                <a:ext uri="{FF2B5EF4-FFF2-40B4-BE49-F238E27FC236}">
                  <a16:creationId xmlns:a16="http://schemas.microsoft.com/office/drawing/2014/main" id="{E282F6AC-ADD4-4948-8774-29958D43E253}"/>
                </a:ext>
              </a:extLst>
            </p:cNvPr>
            <p:cNvGrpSpPr/>
            <p:nvPr userDrawn="1"/>
          </p:nvGrpSpPr>
          <p:grpSpPr>
            <a:xfrm>
              <a:off x="12796313" y="1561608"/>
              <a:ext cx="791775" cy="406485"/>
              <a:chOff x="-3565087" y="1409294"/>
              <a:chExt cx="627469" cy="322133"/>
            </a:xfrm>
          </p:grpSpPr>
          <p:grpSp>
            <p:nvGrpSpPr>
              <p:cNvPr id="116" name="Groep 115">
                <a:extLst>
                  <a:ext uri="{FF2B5EF4-FFF2-40B4-BE49-F238E27FC236}">
                    <a16:creationId xmlns:a16="http://schemas.microsoft.com/office/drawing/2014/main" id="{71699FB1-38F1-48DD-9607-A5590A3C17E2}"/>
                  </a:ext>
                </a:extLst>
              </p:cNvPr>
              <p:cNvGrpSpPr/>
              <p:nvPr userDrawn="1"/>
            </p:nvGrpSpPr>
            <p:grpSpPr>
              <a:xfrm>
                <a:off x="-3364916" y="1409294"/>
                <a:ext cx="225195" cy="195499"/>
                <a:chOff x="10307162" y="1361199"/>
                <a:chExt cx="2200275" cy="1914525"/>
              </a:xfrm>
            </p:grpSpPr>
            <p:sp>
              <p:nvSpPr>
                <p:cNvPr id="118" name="Vrije vorm: vorm 117">
                  <a:extLst>
                    <a:ext uri="{FF2B5EF4-FFF2-40B4-BE49-F238E27FC236}">
                      <a16:creationId xmlns:a16="http://schemas.microsoft.com/office/drawing/2014/main" id="{CC856AB3-C930-4436-B9F3-899BEA0D61F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9" name="Groep 118">
                  <a:extLst>
                    <a:ext uri="{FF2B5EF4-FFF2-40B4-BE49-F238E27FC236}">
                      <a16:creationId xmlns:a16="http://schemas.microsoft.com/office/drawing/2014/main" id="{80CF1D9D-D77C-4128-8D32-AEB32F388D6A}"/>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0" name="Vrije vorm: vorm 119">
                    <a:extLst>
                      <a:ext uri="{FF2B5EF4-FFF2-40B4-BE49-F238E27FC236}">
                        <a16:creationId xmlns:a16="http://schemas.microsoft.com/office/drawing/2014/main" id="{0C7328D1-DFA1-4E99-BC9E-CDE173DF17DA}"/>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1" name="Vrije vorm: vorm 120">
                    <a:extLst>
                      <a:ext uri="{FF2B5EF4-FFF2-40B4-BE49-F238E27FC236}">
                        <a16:creationId xmlns:a16="http://schemas.microsoft.com/office/drawing/2014/main" id="{D1B8E06F-A3A6-4298-81D9-3868F5FEE6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7" name="Tekstvak 116">
                <a:extLst>
                  <a:ext uri="{FF2B5EF4-FFF2-40B4-BE49-F238E27FC236}">
                    <a16:creationId xmlns:a16="http://schemas.microsoft.com/office/drawing/2014/main" id="{9D834F12-80BF-4FD9-B539-B782121030A3}"/>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4" name="Groep 93">
              <a:extLst>
                <a:ext uri="{FF2B5EF4-FFF2-40B4-BE49-F238E27FC236}">
                  <a16:creationId xmlns:a16="http://schemas.microsoft.com/office/drawing/2014/main" id="{72EE266C-1BA9-48B1-905F-29010486E554}"/>
                </a:ext>
              </a:extLst>
            </p:cNvPr>
            <p:cNvGrpSpPr/>
            <p:nvPr userDrawn="1"/>
          </p:nvGrpSpPr>
          <p:grpSpPr>
            <a:xfrm>
              <a:off x="12809465" y="5500987"/>
              <a:ext cx="514284" cy="506545"/>
              <a:chOff x="12617641" y="3403239"/>
              <a:chExt cx="752963" cy="741634"/>
            </a:xfrm>
          </p:grpSpPr>
          <p:grpSp>
            <p:nvGrpSpPr>
              <p:cNvPr id="100" name="Groep 99">
                <a:extLst>
                  <a:ext uri="{FF2B5EF4-FFF2-40B4-BE49-F238E27FC236}">
                    <a16:creationId xmlns:a16="http://schemas.microsoft.com/office/drawing/2014/main" id="{5C2E24D8-915A-48E6-B3DB-2B5E23BEA826}"/>
                  </a:ext>
                </a:extLst>
              </p:cNvPr>
              <p:cNvGrpSpPr/>
              <p:nvPr userDrawn="1"/>
            </p:nvGrpSpPr>
            <p:grpSpPr>
              <a:xfrm>
                <a:off x="12771530" y="3403239"/>
                <a:ext cx="467176" cy="448491"/>
                <a:chOff x="12782157" y="3403239"/>
                <a:chExt cx="467176" cy="448491"/>
              </a:xfrm>
            </p:grpSpPr>
            <p:grpSp>
              <p:nvGrpSpPr>
                <p:cNvPr id="103" name="Groep 102">
                  <a:extLst>
                    <a:ext uri="{FF2B5EF4-FFF2-40B4-BE49-F238E27FC236}">
                      <a16:creationId xmlns:a16="http://schemas.microsoft.com/office/drawing/2014/main" id="{5C7FD659-1AF2-411E-ABB6-35DD92B0D681}"/>
                    </a:ext>
                  </a:extLst>
                </p:cNvPr>
                <p:cNvGrpSpPr/>
                <p:nvPr userDrawn="1"/>
              </p:nvGrpSpPr>
              <p:grpSpPr>
                <a:xfrm>
                  <a:off x="12782157" y="3403239"/>
                  <a:ext cx="412976" cy="396132"/>
                  <a:chOff x="13554906" y="3320109"/>
                  <a:chExt cx="443917" cy="425811"/>
                </a:xfrm>
              </p:grpSpPr>
              <p:grpSp>
                <p:nvGrpSpPr>
                  <p:cNvPr id="110" name="Groep 109">
                    <a:extLst>
                      <a:ext uri="{FF2B5EF4-FFF2-40B4-BE49-F238E27FC236}">
                        <a16:creationId xmlns:a16="http://schemas.microsoft.com/office/drawing/2014/main" id="{30BD6C21-22EA-4A2B-8213-453DC2D56840}"/>
                      </a:ext>
                    </a:extLst>
                  </p:cNvPr>
                  <p:cNvGrpSpPr/>
                  <p:nvPr userDrawn="1"/>
                </p:nvGrpSpPr>
                <p:grpSpPr>
                  <a:xfrm>
                    <a:off x="13554906" y="3320109"/>
                    <a:ext cx="443917" cy="425811"/>
                    <a:chOff x="12909684" y="1276143"/>
                    <a:chExt cx="443917" cy="425811"/>
                  </a:xfrm>
                </p:grpSpPr>
                <p:sp>
                  <p:nvSpPr>
                    <p:cNvPr id="113" name="Rechthoek 112">
                      <a:extLst>
                        <a:ext uri="{FF2B5EF4-FFF2-40B4-BE49-F238E27FC236}">
                          <a16:creationId xmlns:a16="http://schemas.microsoft.com/office/drawing/2014/main" id="{CFBEC17F-3F10-44A2-A4B1-F24E67690AE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4" name="Rechthoek 113">
                      <a:extLst>
                        <a:ext uri="{FF2B5EF4-FFF2-40B4-BE49-F238E27FC236}">
                          <a16:creationId xmlns:a16="http://schemas.microsoft.com/office/drawing/2014/main" id="{55A7705D-3FE3-45FE-890D-28577BCD1A0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Ovaal 114">
                      <a:extLst>
                        <a:ext uri="{FF2B5EF4-FFF2-40B4-BE49-F238E27FC236}">
                          <a16:creationId xmlns:a16="http://schemas.microsoft.com/office/drawing/2014/main" id="{3EFDB1A3-0034-4BE8-AB45-A36A7C16A9E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1" name="Afbeelding 110">
                    <a:extLst>
                      <a:ext uri="{FF2B5EF4-FFF2-40B4-BE49-F238E27FC236}">
                        <a16:creationId xmlns:a16="http://schemas.microsoft.com/office/drawing/2014/main" id="{BC09C6FC-9E4F-42CD-8B5C-5A34448891F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2" name="Afbeelding 111">
                    <a:extLst>
                      <a:ext uri="{FF2B5EF4-FFF2-40B4-BE49-F238E27FC236}">
                        <a16:creationId xmlns:a16="http://schemas.microsoft.com/office/drawing/2014/main" id="{08E30F7F-E0F4-4484-97C8-FB6979446B9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4" name="Groep 103">
                  <a:extLst>
                    <a:ext uri="{FF2B5EF4-FFF2-40B4-BE49-F238E27FC236}">
                      <a16:creationId xmlns:a16="http://schemas.microsoft.com/office/drawing/2014/main" id="{E2333214-6026-4966-85B4-9635A1ED0C10}"/>
                    </a:ext>
                  </a:extLst>
                </p:cNvPr>
                <p:cNvGrpSpPr/>
                <p:nvPr userDrawn="1"/>
              </p:nvGrpSpPr>
              <p:grpSpPr>
                <a:xfrm>
                  <a:off x="13103513" y="3705268"/>
                  <a:ext cx="145820" cy="146462"/>
                  <a:chOff x="13096169" y="3602278"/>
                  <a:chExt cx="145820" cy="146462"/>
                </a:xfrm>
              </p:grpSpPr>
              <p:sp>
                <p:nvSpPr>
                  <p:cNvPr id="108" name="Rechthoek 107">
                    <a:extLst>
                      <a:ext uri="{FF2B5EF4-FFF2-40B4-BE49-F238E27FC236}">
                        <a16:creationId xmlns:a16="http://schemas.microsoft.com/office/drawing/2014/main" id="{DBD2E305-62DB-4F15-91FE-CE2BB3CF310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2798FBDF-6CB8-42DB-B32F-A3733C54739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5" name="Groep 104">
                  <a:extLst>
                    <a:ext uri="{FF2B5EF4-FFF2-40B4-BE49-F238E27FC236}">
                      <a16:creationId xmlns:a16="http://schemas.microsoft.com/office/drawing/2014/main" id="{630BCE70-AF5F-41E6-AAA8-7700FA21FA1B}"/>
                    </a:ext>
                  </a:extLst>
                </p:cNvPr>
                <p:cNvGrpSpPr/>
                <p:nvPr userDrawn="1"/>
              </p:nvGrpSpPr>
              <p:grpSpPr>
                <a:xfrm rot="10800000">
                  <a:off x="13061402" y="3665637"/>
                  <a:ext cx="145820" cy="146462"/>
                  <a:chOff x="13096169" y="3602278"/>
                  <a:chExt cx="145820" cy="146462"/>
                </a:xfrm>
              </p:grpSpPr>
              <p:sp>
                <p:nvSpPr>
                  <p:cNvPr id="106" name="Rechthoek 105">
                    <a:extLst>
                      <a:ext uri="{FF2B5EF4-FFF2-40B4-BE49-F238E27FC236}">
                        <a16:creationId xmlns:a16="http://schemas.microsoft.com/office/drawing/2014/main" id="{5907BE95-AA85-441D-9685-30FCC261AB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7" name="Rechthoek 106">
                    <a:extLst>
                      <a:ext uri="{FF2B5EF4-FFF2-40B4-BE49-F238E27FC236}">
                        <a16:creationId xmlns:a16="http://schemas.microsoft.com/office/drawing/2014/main" id="{0D5782CB-9B9F-4376-B93E-5D5FF8D3B11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1" name="Rechthoek 100">
                <a:extLst>
                  <a:ext uri="{FF2B5EF4-FFF2-40B4-BE49-F238E27FC236}">
                    <a16:creationId xmlns:a16="http://schemas.microsoft.com/office/drawing/2014/main" id="{DD620272-9B60-4FB5-B9FE-479767647D6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2" name="Gelijkbenige driehoek 101">
                <a:extLst>
                  <a:ext uri="{FF2B5EF4-FFF2-40B4-BE49-F238E27FC236}">
                    <a16:creationId xmlns:a16="http://schemas.microsoft.com/office/drawing/2014/main" id="{5C2671D6-A3E3-48B7-800C-6CF9F099783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7" name="Ovaal 96">
              <a:extLst>
                <a:ext uri="{FF2B5EF4-FFF2-40B4-BE49-F238E27FC236}">
                  <a16:creationId xmlns:a16="http://schemas.microsoft.com/office/drawing/2014/main" id="{F456F268-B6EB-4DDD-950C-63172FB81808}"/>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8" name="Rechthoek 97">
              <a:extLst>
                <a:ext uri="{FF2B5EF4-FFF2-40B4-BE49-F238E27FC236}">
                  <a16:creationId xmlns:a16="http://schemas.microsoft.com/office/drawing/2014/main" id="{D18F20F3-B5A1-4303-8F22-4FC12604D194}"/>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9" name="Rechthoek 98">
              <a:extLst>
                <a:ext uri="{FF2B5EF4-FFF2-40B4-BE49-F238E27FC236}">
                  <a16:creationId xmlns:a16="http://schemas.microsoft.com/office/drawing/2014/main" id="{65005AF4-8EDB-4B7C-AB83-0D4F72489A66}"/>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slide [beeld]</a:t>
            </a:r>
            <a:endParaRPr lang="nl-NL" sz="1400" b="1" cap="all" spc="0" baseline="0" dirty="0">
              <a:solidFill>
                <a:sysClr val="windowText" lastClr="000000"/>
              </a:solidFill>
              <a:latin typeface="+mn-lt"/>
              <a:cs typeface="Calibri" panose="020F0502020204030204" pitchFamily="34" charset="0"/>
            </a:endParaRPr>
          </a:p>
        </p:txBody>
      </p:sp>
      <p:sp>
        <p:nvSpPr>
          <p:cNvPr id="12" name="Tijdelijke aanduiding voor tekst 11">
            <a:extLst>
              <a:ext uri="{FF2B5EF4-FFF2-40B4-BE49-F238E27FC236}">
                <a16:creationId xmlns:a16="http://schemas.microsoft.com/office/drawing/2014/main" id="{C2311990-CF9A-440D-B735-525CD8AFCB4F}"/>
              </a:ext>
            </a:extLst>
          </p:cNvPr>
          <p:cNvSpPr>
            <a:spLocks noGrp="1"/>
          </p:cNvSpPr>
          <p:nvPr userDrawn="1">
            <p:ph type="body" sz="quarter" idx="16" hasCustomPrompt="1"/>
          </p:nvPr>
        </p:nvSpPr>
        <p:spPr>
          <a:xfrm>
            <a:off x="0" y="0"/>
            <a:ext cx="12192000" cy="6858000"/>
          </a:xfrm>
          <a:solidFill>
            <a:schemeClr val="tx2">
              <a:alpha val="50000"/>
            </a:schemeClr>
          </a:solidFill>
        </p:spPr>
        <p:txBody>
          <a:bodyPr/>
          <a:lstStyle>
            <a:lvl1pPr marL="0" indent="0">
              <a:buNone/>
              <a:defRPr/>
            </a:lvl1pPr>
          </a:lstStyle>
          <a:p>
            <a:pPr lvl="0"/>
            <a:r>
              <a:rPr lang="nl-NL"/>
              <a:t> </a:t>
            </a:r>
            <a:endParaRPr lang="nl-NL" dirty="0"/>
          </a:p>
        </p:txBody>
      </p:sp>
      <p:sp>
        <p:nvSpPr>
          <p:cNvPr id="10" name="Tijdelijke aanduiding voor tekst 9">
            <a:extLst>
              <a:ext uri="{FF2B5EF4-FFF2-40B4-BE49-F238E27FC236}">
                <a16:creationId xmlns:a16="http://schemas.microsoft.com/office/drawing/2014/main" id="{32DE5F66-ECCB-4780-BDD5-08E9A47629C4}"/>
              </a:ext>
            </a:extLst>
          </p:cNvPr>
          <p:cNvSpPr>
            <a:spLocks noGrp="1"/>
          </p:cNvSpPr>
          <p:nvPr userDrawn="1">
            <p:ph type="body" sz="quarter" idx="15" hasCustomPrompt="1"/>
          </p:nvPr>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accent2"/>
          </a:solidFill>
        </p:spPr>
        <p:txBody>
          <a:bodyPr/>
          <a:lstStyle>
            <a:lvl1pPr marL="0" indent="0">
              <a:buNone/>
              <a:defRPr/>
            </a:lvl1pPr>
          </a:lstStyle>
          <a:p>
            <a:pPr lvl="0"/>
            <a:r>
              <a:rPr lang="nl-NL" dirty="0"/>
              <a:t> </a:t>
            </a:r>
          </a:p>
        </p:txBody>
      </p:sp>
      <p:sp>
        <p:nvSpPr>
          <p:cNvPr id="2" name="titel">
            <a:extLst>
              <a:ext uri="{FF2B5EF4-FFF2-40B4-BE49-F238E27FC236}">
                <a16:creationId xmlns:a16="http://schemas.microsoft.com/office/drawing/2014/main" id="{D343BD9E-9AEB-4DF2-BA9D-F7BEF898D6EE}"/>
              </a:ext>
            </a:extLst>
          </p:cNvPr>
          <p:cNvSpPr>
            <a:spLocks noGrp="1"/>
          </p:cNvSpPr>
          <p:nvPr userDrawn="1">
            <p:ph type="title" hasCustomPrompt="1"/>
          </p:nvPr>
        </p:nvSpPr>
        <p:spPr>
          <a:xfrm>
            <a:off x="534987" y="4029636"/>
            <a:ext cx="11114087" cy="723106"/>
          </a:xfrm>
        </p:spPr>
        <p:txBody>
          <a:bodyPr tIns="72000"/>
          <a:lstStyle>
            <a:lvl1pPr>
              <a:lnSpc>
                <a:spcPts val="5000"/>
              </a:lnSpc>
              <a:defRPr sz="6000">
                <a:solidFill>
                  <a:schemeClr val="bg1"/>
                </a:solidFill>
              </a:defRPr>
            </a:lvl1pPr>
          </a:lstStyle>
          <a:p>
            <a:r>
              <a:rPr lang="nl-NL" dirty="0"/>
              <a:t>Titel slide</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547689" y="4833059"/>
            <a:ext cx="11101386" cy="262816"/>
          </a:xfrm>
        </p:spPr>
        <p:txBody>
          <a:bodyPr/>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a:p>
            <a:pPr lvl="4"/>
            <a:endParaRPr lang="nl-NL" dirty="0"/>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79" name="Tijdelijke aanduiding voor tekst 143">
            <a:extLst>
              <a:ext uri="{FF2B5EF4-FFF2-40B4-BE49-F238E27FC236}">
                <a16:creationId xmlns:a16="http://schemas.microsoft.com/office/drawing/2014/main" id="{EEBDB68E-99CC-4AB9-98AF-60C0E61135B8}"/>
              </a:ext>
            </a:extLst>
          </p:cNvPr>
          <p:cNvSpPr>
            <a:spLocks noGrp="1"/>
          </p:cNvSpPr>
          <p:nvPr>
            <p:ph type="body" sz="quarter" idx="22"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4200460830"/>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ppt_x"/>
                                          </p:val>
                                        </p:tav>
                                        <p:tav tm="100000">
                                          <p:val>
                                            <p:strVal val="#ppt_x"/>
                                          </p:val>
                                        </p:tav>
                                      </p:tavLst>
                                    </p:anim>
                                    <p:anim calcmode="lin" valueType="num">
                                      <p:cBhvr additive="base">
                                        <p:cTn id="8" dur="10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3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750" fill="hold"/>
                                        <p:tgtEl>
                                          <p:spTgt spid="2"/>
                                        </p:tgtEl>
                                        <p:attrNameLst>
                                          <p:attrName>ppt_x</p:attrName>
                                        </p:attrNameLst>
                                      </p:cBhvr>
                                      <p:tavLst>
                                        <p:tav tm="0">
                                          <p:val>
                                            <p:strVal val="#ppt_x"/>
                                          </p:val>
                                        </p:tav>
                                        <p:tav tm="100000">
                                          <p:val>
                                            <p:strVal val="#ppt_x"/>
                                          </p:val>
                                        </p:tav>
                                      </p:tavLst>
                                    </p:anim>
                                    <p:anim calcmode="lin" valueType="num">
                                      <p:cBhvr additive="base">
                                        <p:cTn id="12" dur="75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50"/>
                                  </p:stCondLst>
                                  <p:childTnLst>
                                    <p:set>
                                      <p:cBhvr>
                                        <p:cTn id="14" dur="1" fill="hold">
                                          <p:stCondLst>
                                            <p:cond delay="0"/>
                                          </p:stCondLst>
                                        </p:cTn>
                                        <p:tgtEl>
                                          <p:spTgt spid="96"/>
                                        </p:tgtEl>
                                        <p:attrNameLst>
                                          <p:attrName>style.visibility</p:attrName>
                                        </p:attrNameLst>
                                      </p:cBhvr>
                                      <p:to>
                                        <p:strVal val="visible"/>
                                      </p:to>
                                    </p:set>
                                    <p:anim calcmode="lin" valueType="num">
                                      <p:cBhvr additive="base">
                                        <p:cTn id="15" dur="750" fill="hold"/>
                                        <p:tgtEl>
                                          <p:spTgt spid="96"/>
                                        </p:tgtEl>
                                        <p:attrNameLst>
                                          <p:attrName>ppt_x</p:attrName>
                                        </p:attrNameLst>
                                      </p:cBhvr>
                                      <p:tavLst>
                                        <p:tav tm="0">
                                          <p:val>
                                            <p:strVal val="#ppt_x"/>
                                          </p:val>
                                        </p:tav>
                                        <p:tav tm="100000">
                                          <p:val>
                                            <p:strVal val="#ppt_x"/>
                                          </p:val>
                                        </p:tav>
                                      </p:tavLst>
                                    </p:anim>
                                    <p:anim calcmode="lin" valueType="num">
                                      <p:cBhvr additive="base">
                                        <p:cTn id="16" dur="750" fill="hold"/>
                                        <p:tgtEl>
                                          <p:spTgt spid="9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50"/>
                                  </p:stCondLst>
                                  <p:childTnLst>
                                    <p:set>
                                      <p:cBhvr>
                                        <p:cTn id="18" dur="1" fill="hold">
                                          <p:stCondLst>
                                            <p:cond delay="0"/>
                                          </p:stCondLst>
                                        </p:cTn>
                                        <p:tgtEl>
                                          <p:spTgt spid="123"/>
                                        </p:tgtEl>
                                        <p:attrNameLst>
                                          <p:attrName>style.visibility</p:attrName>
                                        </p:attrNameLst>
                                      </p:cBhvr>
                                      <p:to>
                                        <p:strVal val="visible"/>
                                      </p:to>
                                    </p:set>
                                    <p:anim calcmode="lin" valueType="num">
                                      <p:cBhvr additive="base">
                                        <p:cTn id="19" dur="750" fill="hold"/>
                                        <p:tgtEl>
                                          <p:spTgt spid="123"/>
                                        </p:tgtEl>
                                        <p:attrNameLst>
                                          <p:attrName>ppt_x</p:attrName>
                                        </p:attrNameLst>
                                      </p:cBhvr>
                                      <p:tavLst>
                                        <p:tav tm="0">
                                          <p:val>
                                            <p:strVal val="#ppt_x"/>
                                          </p:val>
                                        </p:tav>
                                        <p:tav tm="100000">
                                          <p:val>
                                            <p:strVal val="#ppt_x"/>
                                          </p:val>
                                        </p:tav>
                                      </p:tavLst>
                                    </p:anim>
                                    <p:anim calcmode="lin" valueType="num">
                                      <p:cBhvr additive="base">
                                        <p:cTn id="20" dur="750" fill="hold"/>
                                        <p:tgtEl>
                                          <p:spTgt spid="123"/>
                                        </p:tgtEl>
                                        <p:attrNameLst>
                                          <p:attrName>ppt_y</p:attrName>
                                        </p:attrNameLst>
                                      </p:cBhvr>
                                      <p:tavLst>
                                        <p:tav tm="0">
                                          <p:val>
                                            <p:strVal val="1+#ppt_h/2"/>
                                          </p:val>
                                        </p:tav>
                                        <p:tav tm="100000">
                                          <p:val>
                                            <p:strVal val="#ppt_y"/>
                                          </p:val>
                                        </p:tav>
                                      </p:tavLst>
                                    </p:anim>
                                  </p:childTnLst>
                                </p:cTn>
                              </p:par>
                            </p:childTnLst>
                          </p:cTn>
                        </p:par>
                        <p:par>
                          <p:cTn id="21" fill="hold">
                            <p:stCondLst>
                              <p:cond delay="1300"/>
                            </p:stCondLst>
                            <p:childTnLst>
                              <p:par>
                                <p:cTn id="22" presetID="10" presetClass="exit" presetSubtype="0" fill="hold" grpId="0" nodeType="afterEffect">
                                  <p:stCondLst>
                                    <p:cond delay="3000"/>
                                  </p:stCondLst>
                                  <p:childTnLst>
                                    <p:animEffect transition="out" filter="fade">
                                      <p:cBhvr>
                                        <p:cTn id="23" dur="1000"/>
                                        <p:tgtEl>
                                          <p:spTgt spid="81"/>
                                        </p:tgtEl>
                                      </p:cBhvr>
                                    </p:animEffect>
                                    <p:set>
                                      <p:cBhvr>
                                        <p:cTn id="24" dur="1" fill="hold">
                                          <p:stCondLst>
                                            <p:cond delay="999"/>
                                          </p:stCondLst>
                                        </p:cTn>
                                        <p:tgtEl>
                                          <p:spTgt spid="81"/>
                                        </p:tgtEl>
                                        <p:attrNameLst>
                                          <p:attrName>style.visibility</p:attrName>
                                        </p:attrNameLst>
                                      </p:cBhvr>
                                      <p:to>
                                        <p:strVal val="hidden"/>
                                      </p:to>
                                    </p:set>
                                  </p:childTnLst>
                                </p:cTn>
                              </p:par>
                              <p:par>
                                <p:cTn id="25" presetID="10" presetClass="entr" presetSubtype="0" fill="hold" grpId="1" nodeType="withEffect">
                                  <p:stCondLst>
                                    <p:cond delay="1100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1" grpId="1" animBg="1"/>
      <p:bldP spid="10" grpId="0" animBg="1">
        <p:tmplLst>
          <p:tmpl>
            <p:tnLst>
              <p:par>
                <p:cTn presetID="2" presetClass="entr" presetSubtype="1" decel="100000" fill="hold" nodeType="with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2" grpId="0"/>
      <p:bldP spid="96" grpId="0">
        <p:tmplLst>
          <p:tmpl>
            <p:tnLst>
              <p:par>
                <p:cTn presetID="2" presetClass="entr" presetSubtype="4" decel="100000" fill="hold" nodeType="withEffect">
                  <p:stCondLst>
                    <p:cond delay="45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750" fill="hold"/>
                        <p:tgtEl>
                          <p:spTgt spid="96"/>
                        </p:tgtEl>
                        <p:attrNameLst>
                          <p:attrName>ppt_x</p:attrName>
                        </p:attrNameLst>
                      </p:cBhvr>
                      <p:tavLst>
                        <p:tav tm="0">
                          <p:val>
                            <p:strVal val="#ppt_x"/>
                          </p:val>
                        </p:tav>
                        <p:tav tm="100000">
                          <p:val>
                            <p:strVal val="#ppt_x"/>
                          </p:val>
                        </p:tav>
                      </p:tavLst>
                    </p:anim>
                    <p:anim calcmode="lin" valueType="num">
                      <p:cBhvr additive="base">
                        <p:cTn dur="750" fill="hold"/>
                        <p:tgtEl>
                          <p:spTgt spid="96"/>
                        </p:tgtEl>
                        <p:attrNameLst>
                          <p:attrName>ppt_y</p:attrName>
                        </p:attrNameLst>
                      </p:cBhvr>
                      <p:tavLst>
                        <p:tav tm="0">
                          <p:val>
                            <p:strVal val="1+#ppt_h/2"/>
                          </p:val>
                        </p:tav>
                        <p:tav tm="100000">
                          <p:val>
                            <p:strVal val="#ppt_y"/>
                          </p:val>
                        </p:tav>
                      </p:tavLst>
                    </p:anim>
                  </p:childTnLst>
                </p:cTn>
              </p:par>
            </p:tnLst>
          </p:tmpl>
        </p:tmplLst>
      </p:bldP>
      <p:bldP spid="123" grpId="0" animBg="1">
        <p:tmplLst>
          <p:tmpl>
            <p:tnLst>
              <p:par>
                <p:cTn presetID="2" presetClass="entr" presetSubtype="4" decel="100000" fill="hold" nodeType="withEffect">
                  <p:stCondLst>
                    <p:cond delay="550"/>
                  </p:stCondLst>
                  <p:childTnLst>
                    <p:set>
                      <p:cBhvr>
                        <p:cTn dur="1" fill="hold">
                          <p:stCondLst>
                            <p:cond delay="0"/>
                          </p:stCondLst>
                        </p:cTn>
                        <p:tgtEl>
                          <p:spTgt spid="123"/>
                        </p:tgtEl>
                        <p:attrNameLst>
                          <p:attrName>style.visibility</p:attrName>
                        </p:attrNameLst>
                      </p:cBhvr>
                      <p:to>
                        <p:strVal val="visible"/>
                      </p:to>
                    </p:set>
                    <p:anim calcmode="lin" valueType="num">
                      <p:cBhvr additive="base">
                        <p:cTn dur="750" fill="hold"/>
                        <p:tgtEl>
                          <p:spTgt spid="123"/>
                        </p:tgtEl>
                        <p:attrNameLst>
                          <p:attrName>ppt_x</p:attrName>
                        </p:attrNameLst>
                      </p:cBhvr>
                      <p:tavLst>
                        <p:tav tm="0">
                          <p:val>
                            <p:strVal val="#ppt_x"/>
                          </p:val>
                        </p:tav>
                        <p:tav tm="100000">
                          <p:val>
                            <p:strVal val="#ppt_x"/>
                          </p:val>
                        </p:tav>
                      </p:tavLst>
                    </p:anim>
                    <p:anim calcmode="lin" valueType="num">
                      <p:cBhvr additive="base">
                        <p:cTn dur="750" fill="hold"/>
                        <p:tgtEl>
                          <p:spTgt spid="12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Menu [6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Menu [6x]</a:t>
            </a: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a:xfrm>
            <a:off x="543869" y="722568"/>
            <a:ext cx="11114087" cy="709102"/>
          </a:xfrm>
        </p:spPr>
        <p:txBody>
          <a:bodyPr/>
          <a:lstStyle>
            <a:lvl1pPr>
              <a:defRPr/>
            </a:lvl1pPr>
          </a:lstStyle>
          <a:p>
            <a:r>
              <a:rPr lang="nl-NL" dirty="0"/>
              <a:t>Menu</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8111956"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4323411"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1" y="1976197"/>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8111956"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4323411"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1" y="4242220"/>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2314969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600"/>
                                  </p:stCondLst>
                                  <p:childTnLst>
                                    <p:set>
                                      <p:cBhvr>
                                        <p:cTn id="22" dur="1" fill="hold">
                                          <p:stCondLst>
                                            <p:cond delay="0"/>
                                          </p:stCondLst>
                                        </p:cTn>
                                        <p:tgtEl>
                                          <p:spTgt spid="125"/>
                                        </p:tgtEl>
                                        <p:attrNameLst>
                                          <p:attrName>style.visibility</p:attrName>
                                        </p:attrNameLst>
                                      </p:cBhvr>
                                      <p:to>
                                        <p:strVal val="visible"/>
                                      </p:to>
                                    </p:set>
                                    <p:anim calcmode="lin" valueType="num">
                                      <p:cBhvr additive="base">
                                        <p:cTn id="23" dur="750" fill="hold"/>
                                        <p:tgtEl>
                                          <p:spTgt spid="125"/>
                                        </p:tgtEl>
                                        <p:attrNameLst>
                                          <p:attrName>ppt_x</p:attrName>
                                        </p:attrNameLst>
                                      </p:cBhvr>
                                      <p:tavLst>
                                        <p:tav tm="0">
                                          <p:val>
                                            <p:strVal val="#ppt_x"/>
                                          </p:val>
                                        </p:tav>
                                        <p:tav tm="100000">
                                          <p:val>
                                            <p:strVal val="#ppt_x"/>
                                          </p:val>
                                        </p:tav>
                                      </p:tavLst>
                                    </p:anim>
                                    <p:anim calcmode="lin" valueType="num">
                                      <p:cBhvr additive="base">
                                        <p:cTn id="24" dur="750" fill="hold"/>
                                        <p:tgtEl>
                                          <p:spTgt spid="12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124"/>
                                        </p:tgtEl>
                                        <p:attrNameLst>
                                          <p:attrName>style.visibility</p:attrName>
                                        </p:attrNameLst>
                                      </p:cBhvr>
                                      <p:to>
                                        <p:strVal val="visible"/>
                                      </p:to>
                                    </p:set>
                                    <p:anim calcmode="lin" valueType="num">
                                      <p:cBhvr additive="base">
                                        <p:cTn id="27" dur="750" fill="hold"/>
                                        <p:tgtEl>
                                          <p:spTgt spid="124"/>
                                        </p:tgtEl>
                                        <p:attrNameLst>
                                          <p:attrName>ppt_x</p:attrName>
                                        </p:attrNameLst>
                                      </p:cBhvr>
                                      <p:tavLst>
                                        <p:tav tm="0">
                                          <p:val>
                                            <p:strVal val="#ppt_x"/>
                                          </p:val>
                                        </p:tav>
                                        <p:tav tm="100000">
                                          <p:val>
                                            <p:strVal val="#ppt_x"/>
                                          </p:val>
                                        </p:tav>
                                      </p:tavLst>
                                    </p:anim>
                                    <p:anim calcmode="lin" valueType="num">
                                      <p:cBhvr additive="base">
                                        <p:cTn id="28" dur="750" fill="hold"/>
                                        <p:tgtEl>
                                          <p:spTgt spid="12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750" fill="hold"/>
                                        <p:tgtEl>
                                          <p:spTgt spid="122"/>
                                        </p:tgtEl>
                                        <p:attrNameLst>
                                          <p:attrName>ppt_x</p:attrName>
                                        </p:attrNameLst>
                                      </p:cBhvr>
                                      <p:tavLst>
                                        <p:tav tm="0">
                                          <p:val>
                                            <p:strVal val="#ppt_x"/>
                                          </p:val>
                                        </p:tav>
                                        <p:tav tm="100000">
                                          <p:val>
                                            <p:strVal val="#ppt_x"/>
                                          </p:val>
                                        </p:tav>
                                      </p:tavLst>
                                    </p:anim>
                                    <p:anim calcmode="lin" valueType="num">
                                      <p:cBhvr additive="base">
                                        <p:cTn id="32" dur="750" fill="hold"/>
                                        <p:tgtEl>
                                          <p:spTgt spid="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Menu [10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Menu [10x]</a:t>
            </a:r>
            <a:endParaRPr lang="nl-NL" sz="1400" b="1" cap="all" spc="0" baseline="0" dirty="0">
              <a:solidFill>
                <a:sysClr val="windowText" lastClr="000000"/>
              </a:solidFill>
              <a:latin typeface="+mn-lt"/>
              <a:cs typeface="Calibri" panose="020F0502020204030204" pitchFamily="34" charset="0"/>
            </a:endParaRP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p:txBody>
          <a:bodyPr/>
          <a:lstStyle>
            <a:lvl1pPr>
              <a:defRPr/>
            </a:lvl1pPr>
          </a:lstStyle>
          <a:p>
            <a:r>
              <a:rPr lang="nl-NL" dirty="0"/>
              <a:t>Menu</a:t>
            </a:r>
          </a:p>
        </p:txBody>
      </p:sp>
      <p:sp>
        <p:nvSpPr>
          <p:cNvPr id="109" name="Tijdelijke aanduiding voor tekst 15">
            <a:extLst>
              <a:ext uri="{FF2B5EF4-FFF2-40B4-BE49-F238E27FC236}">
                <a16:creationId xmlns:a16="http://schemas.microsoft.com/office/drawing/2014/main" id="{67A42F4A-60FA-47F0-B395-E0E33F6332FA}"/>
              </a:ext>
            </a:extLst>
          </p:cNvPr>
          <p:cNvSpPr>
            <a:spLocks noGrp="1"/>
          </p:cNvSpPr>
          <p:nvPr>
            <p:ph type="body" sz="quarter" idx="14" hasCustomPrompt="1"/>
          </p:nvPr>
        </p:nvSpPr>
        <p:spPr>
          <a:xfrm>
            <a:off x="9594072"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0" name="Tijdelijke aanduiding voor tekst 15">
            <a:extLst>
              <a:ext uri="{FF2B5EF4-FFF2-40B4-BE49-F238E27FC236}">
                <a16:creationId xmlns:a16="http://schemas.microsoft.com/office/drawing/2014/main" id="{405FE8BC-F4F5-4419-AA74-7E6F319D3B50}"/>
              </a:ext>
            </a:extLst>
          </p:cNvPr>
          <p:cNvSpPr>
            <a:spLocks noGrp="1"/>
          </p:cNvSpPr>
          <p:nvPr>
            <p:ph type="body" sz="quarter" idx="15" hasCustomPrompt="1"/>
          </p:nvPr>
        </p:nvSpPr>
        <p:spPr>
          <a:xfrm>
            <a:off x="7329274"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5064476"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2799678"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0"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0" name="Tijdelijke aanduiding voor tekst 15">
            <a:extLst>
              <a:ext uri="{FF2B5EF4-FFF2-40B4-BE49-F238E27FC236}">
                <a16:creationId xmlns:a16="http://schemas.microsoft.com/office/drawing/2014/main" id="{A146FE65-B670-44BB-9B79-73F8AFF2E0D8}"/>
              </a:ext>
            </a:extLst>
          </p:cNvPr>
          <p:cNvSpPr>
            <a:spLocks noGrp="1"/>
          </p:cNvSpPr>
          <p:nvPr>
            <p:ph type="body" sz="quarter" idx="19"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1" name="Tijdelijke aanduiding voor tekst 15">
            <a:extLst>
              <a:ext uri="{FF2B5EF4-FFF2-40B4-BE49-F238E27FC236}">
                <a16:creationId xmlns:a16="http://schemas.microsoft.com/office/drawing/2014/main" id="{E97B5EA5-8B69-415A-BA8D-C8F50A206F29}"/>
              </a:ext>
            </a:extLst>
          </p:cNvPr>
          <p:cNvSpPr>
            <a:spLocks noGrp="1"/>
          </p:cNvSpPr>
          <p:nvPr>
            <p:ph type="body" sz="quarter" idx="20"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6014631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10"/>
                                        </p:tgtEl>
                                        <p:attrNameLst>
                                          <p:attrName>style.visibility</p:attrName>
                                        </p:attrNameLst>
                                      </p:cBhvr>
                                      <p:to>
                                        <p:strVal val="visible"/>
                                      </p:to>
                                    </p:set>
                                    <p:anim calcmode="lin" valueType="num">
                                      <p:cBhvr additive="base">
                                        <p:cTn id="23" dur="750" fill="hold"/>
                                        <p:tgtEl>
                                          <p:spTgt spid="110"/>
                                        </p:tgtEl>
                                        <p:attrNameLst>
                                          <p:attrName>ppt_x</p:attrName>
                                        </p:attrNameLst>
                                      </p:cBhvr>
                                      <p:tavLst>
                                        <p:tav tm="0">
                                          <p:val>
                                            <p:strVal val="#ppt_x"/>
                                          </p:val>
                                        </p:tav>
                                        <p:tav tm="100000">
                                          <p:val>
                                            <p:strVal val="#ppt_x"/>
                                          </p:val>
                                        </p:tav>
                                      </p:tavLst>
                                    </p:anim>
                                    <p:anim calcmode="lin" valueType="num">
                                      <p:cBhvr additive="base">
                                        <p:cTn id="24" dur="750" fill="hold"/>
                                        <p:tgtEl>
                                          <p:spTgt spid="1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09"/>
                                        </p:tgtEl>
                                        <p:attrNameLst>
                                          <p:attrName>style.visibility</p:attrName>
                                        </p:attrNameLst>
                                      </p:cBhvr>
                                      <p:to>
                                        <p:strVal val="visible"/>
                                      </p:to>
                                    </p:set>
                                    <p:anim calcmode="lin" valueType="num">
                                      <p:cBhvr additive="base">
                                        <p:cTn id="27" dur="750" fill="hold"/>
                                        <p:tgtEl>
                                          <p:spTgt spid="109"/>
                                        </p:tgtEl>
                                        <p:attrNameLst>
                                          <p:attrName>ppt_x</p:attrName>
                                        </p:attrNameLst>
                                      </p:cBhvr>
                                      <p:tavLst>
                                        <p:tav tm="0">
                                          <p:val>
                                            <p:strVal val="#ppt_x"/>
                                          </p:val>
                                        </p:tav>
                                        <p:tav tm="100000">
                                          <p:val>
                                            <p:strVal val="#ppt_x"/>
                                          </p:val>
                                        </p:tav>
                                      </p:tavLst>
                                    </p:anim>
                                    <p:anim calcmode="lin" valueType="num">
                                      <p:cBhvr additive="base">
                                        <p:cTn id="28" dur="750" fill="hold"/>
                                        <p:tgtEl>
                                          <p:spTgt spid="10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25"/>
                                        </p:tgtEl>
                                        <p:attrNameLst>
                                          <p:attrName>style.visibility</p:attrName>
                                        </p:attrNameLst>
                                      </p:cBhvr>
                                      <p:to>
                                        <p:strVal val="visible"/>
                                      </p:to>
                                    </p:set>
                                    <p:anim calcmode="lin" valueType="num">
                                      <p:cBhvr additive="base">
                                        <p:cTn id="31" dur="750" fill="hold"/>
                                        <p:tgtEl>
                                          <p:spTgt spid="125"/>
                                        </p:tgtEl>
                                        <p:attrNameLst>
                                          <p:attrName>ppt_x</p:attrName>
                                        </p:attrNameLst>
                                      </p:cBhvr>
                                      <p:tavLst>
                                        <p:tav tm="0">
                                          <p:val>
                                            <p:strVal val="#ppt_x"/>
                                          </p:val>
                                        </p:tav>
                                        <p:tav tm="100000">
                                          <p:val>
                                            <p:strVal val="#ppt_x"/>
                                          </p:val>
                                        </p:tav>
                                      </p:tavLst>
                                    </p:anim>
                                    <p:anim calcmode="lin" valueType="num">
                                      <p:cBhvr additive="base">
                                        <p:cTn id="32" dur="750" fill="hold"/>
                                        <p:tgtEl>
                                          <p:spTgt spid="1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24"/>
                                        </p:tgtEl>
                                        <p:attrNameLst>
                                          <p:attrName>style.visibility</p:attrName>
                                        </p:attrNameLst>
                                      </p:cBhvr>
                                      <p:to>
                                        <p:strVal val="visible"/>
                                      </p:to>
                                    </p:set>
                                    <p:anim calcmode="lin" valueType="num">
                                      <p:cBhvr additive="base">
                                        <p:cTn id="35" dur="750" fill="hold"/>
                                        <p:tgtEl>
                                          <p:spTgt spid="124"/>
                                        </p:tgtEl>
                                        <p:attrNameLst>
                                          <p:attrName>ppt_x</p:attrName>
                                        </p:attrNameLst>
                                      </p:cBhvr>
                                      <p:tavLst>
                                        <p:tav tm="0">
                                          <p:val>
                                            <p:strVal val="#ppt_x"/>
                                          </p:val>
                                        </p:tav>
                                        <p:tav tm="100000">
                                          <p:val>
                                            <p:strVal val="#ppt_x"/>
                                          </p:val>
                                        </p:tav>
                                      </p:tavLst>
                                    </p:anim>
                                    <p:anim calcmode="lin" valueType="num">
                                      <p:cBhvr additive="base">
                                        <p:cTn id="36" dur="750" fill="hold"/>
                                        <p:tgtEl>
                                          <p:spTgt spid="124"/>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122"/>
                                        </p:tgtEl>
                                        <p:attrNameLst>
                                          <p:attrName>style.visibility</p:attrName>
                                        </p:attrNameLst>
                                      </p:cBhvr>
                                      <p:to>
                                        <p:strVal val="visible"/>
                                      </p:to>
                                    </p:set>
                                    <p:anim calcmode="lin" valueType="num">
                                      <p:cBhvr additive="base">
                                        <p:cTn id="39" dur="750" fill="hold"/>
                                        <p:tgtEl>
                                          <p:spTgt spid="122"/>
                                        </p:tgtEl>
                                        <p:attrNameLst>
                                          <p:attrName>ppt_x</p:attrName>
                                        </p:attrNameLst>
                                      </p:cBhvr>
                                      <p:tavLst>
                                        <p:tav tm="0">
                                          <p:val>
                                            <p:strVal val="#ppt_x"/>
                                          </p:val>
                                        </p:tav>
                                        <p:tav tm="100000">
                                          <p:val>
                                            <p:strVal val="#ppt_x"/>
                                          </p:val>
                                        </p:tav>
                                      </p:tavLst>
                                    </p:anim>
                                    <p:anim calcmode="lin" valueType="num">
                                      <p:cBhvr additive="base">
                                        <p:cTn id="40" dur="750" fill="hold"/>
                                        <p:tgtEl>
                                          <p:spTgt spid="12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121"/>
                                        </p:tgtEl>
                                        <p:attrNameLst>
                                          <p:attrName>style.visibility</p:attrName>
                                        </p:attrNameLst>
                                      </p:cBhvr>
                                      <p:to>
                                        <p:strVal val="visible"/>
                                      </p:to>
                                    </p:set>
                                    <p:anim calcmode="lin" valueType="num">
                                      <p:cBhvr additive="base">
                                        <p:cTn id="43" dur="750" fill="hold"/>
                                        <p:tgtEl>
                                          <p:spTgt spid="121"/>
                                        </p:tgtEl>
                                        <p:attrNameLst>
                                          <p:attrName>ppt_x</p:attrName>
                                        </p:attrNameLst>
                                      </p:cBhvr>
                                      <p:tavLst>
                                        <p:tav tm="0">
                                          <p:val>
                                            <p:strVal val="#ppt_x"/>
                                          </p:val>
                                        </p:tav>
                                        <p:tav tm="100000">
                                          <p:val>
                                            <p:strVal val="#ppt_x"/>
                                          </p:val>
                                        </p:tav>
                                      </p:tavLst>
                                    </p:anim>
                                    <p:anim calcmode="lin" valueType="num">
                                      <p:cBhvr additive="base">
                                        <p:cTn id="44" dur="750" fill="hold"/>
                                        <p:tgtEl>
                                          <p:spTgt spid="121"/>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20"/>
                                        </p:tgtEl>
                                        <p:attrNameLst>
                                          <p:attrName>style.visibility</p:attrName>
                                        </p:attrNameLst>
                                      </p:cBhvr>
                                      <p:to>
                                        <p:strVal val="visible"/>
                                      </p:to>
                                    </p:set>
                                    <p:anim calcmode="lin" valueType="num">
                                      <p:cBhvr additive="base">
                                        <p:cTn id="47" dur="750" fill="hold"/>
                                        <p:tgtEl>
                                          <p:spTgt spid="120"/>
                                        </p:tgtEl>
                                        <p:attrNameLst>
                                          <p:attrName>ppt_x</p:attrName>
                                        </p:attrNameLst>
                                      </p:cBhvr>
                                      <p:tavLst>
                                        <p:tav tm="0">
                                          <p:val>
                                            <p:strVal val="#ppt_x"/>
                                          </p:val>
                                        </p:tav>
                                        <p:tav tm="100000">
                                          <p:val>
                                            <p:strVal val="#ppt_x"/>
                                          </p:val>
                                        </p:tav>
                                      </p:tavLst>
                                    </p:anim>
                                    <p:anim calcmode="lin" valueType="num">
                                      <p:cBhvr additive="base">
                                        <p:cTn id="48" dur="75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09" grpId="0" animBg="1">
        <p:tmplLst>
          <p:tmpl>
            <p:tnLst>
              <p:par>
                <p:cTn presetID="2" presetClass="entr" presetSubtype="4" decel="100000" fill="hold" nodeType="withEffect">
                  <p:stCondLst>
                    <p:cond delay="500"/>
                  </p:stCondLst>
                  <p:childTnLst>
                    <p:set>
                      <p:cBhvr>
                        <p:cTn dur="1" fill="hold">
                          <p:stCondLst>
                            <p:cond delay="0"/>
                          </p:stCondLst>
                        </p:cTn>
                        <p:tgtEl>
                          <p:spTgt spid="109"/>
                        </p:tgtEl>
                        <p:attrNameLst>
                          <p:attrName>style.visibility</p:attrName>
                        </p:attrNameLst>
                      </p:cBhvr>
                      <p:to>
                        <p:strVal val="visible"/>
                      </p:to>
                    </p:set>
                    <p:anim calcmode="lin" valueType="num">
                      <p:cBhvr additive="base">
                        <p:cTn dur="750" fill="hold"/>
                        <p:tgtEl>
                          <p:spTgt spid="109"/>
                        </p:tgtEl>
                        <p:attrNameLst>
                          <p:attrName>ppt_x</p:attrName>
                        </p:attrNameLst>
                      </p:cBhvr>
                      <p:tavLst>
                        <p:tav tm="0">
                          <p:val>
                            <p:strVal val="#ppt_x"/>
                          </p:val>
                        </p:tav>
                        <p:tav tm="100000">
                          <p:val>
                            <p:strVal val="#ppt_x"/>
                          </p:val>
                        </p:tav>
                      </p:tavLst>
                    </p:anim>
                    <p:anim calcmode="lin" valueType="num">
                      <p:cBhvr additive="base">
                        <p:cTn dur="750" fill="hold"/>
                        <p:tgtEl>
                          <p:spTgt spid="109"/>
                        </p:tgtEl>
                        <p:attrNameLst>
                          <p:attrName>ppt_y</p:attrName>
                        </p:attrNameLst>
                      </p:cBhvr>
                      <p:tavLst>
                        <p:tav tm="0">
                          <p:val>
                            <p:strVal val="1+#ppt_h/2"/>
                          </p:val>
                        </p:tav>
                        <p:tav tm="100000">
                          <p:val>
                            <p:strVal val="#ppt_y"/>
                          </p:val>
                        </p:tav>
                      </p:tavLst>
                    </p:anim>
                  </p:childTnLst>
                </p:cTn>
              </p:par>
            </p:tnLst>
          </p:tmpl>
        </p:tmplLst>
      </p:bldP>
      <p:bldP spid="110" grpId="0" animBg="1">
        <p:tmplLst>
          <p:tmpl>
            <p:tnLst>
              <p:par>
                <p:cTn presetID="2" presetClass="entr" presetSubtype="4" decel="100000" fill="hold" nodeType="withEffect">
                  <p:stCondLst>
                    <p:cond delay="400"/>
                  </p:stCondLst>
                  <p:childTnLst>
                    <p:set>
                      <p:cBhvr>
                        <p:cTn dur="1" fill="hold">
                          <p:stCondLst>
                            <p:cond delay="0"/>
                          </p:stCondLst>
                        </p:cTn>
                        <p:tgtEl>
                          <p:spTgt spid="110"/>
                        </p:tgtEl>
                        <p:attrNameLst>
                          <p:attrName>style.visibility</p:attrName>
                        </p:attrNameLst>
                      </p:cBhvr>
                      <p:to>
                        <p:strVal val="visible"/>
                      </p:to>
                    </p:set>
                    <p:anim calcmode="lin" valueType="num">
                      <p:cBhvr additive="base">
                        <p:cTn dur="750" fill="hold"/>
                        <p:tgtEl>
                          <p:spTgt spid="110"/>
                        </p:tgtEl>
                        <p:attrNameLst>
                          <p:attrName>ppt_x</p:attrName>
                        </p:attrNameLst>
                      </p:cBhvr>
                      <p:tavLst>
                        <p:tav tm="0">
                          <p:val>
                            <p:strVal val="#ppt_x"/>
                          </p:val>
                        </p:tav>
                        <p:tav tm="100000">
                          <p:val>
                            <p:strVal val="#ppt_x"/>
                          </p:val>
                        </p:tav>
                      </p:tavLst>
                    </p:anim>
                    <p:anim calcmode="lin" valueType="num">
                      <p:cBhvr additive="base">
                        <p:cTn dur="750" fill="hold"/>
                        <p:tgtEl>
                          <p:spTgt spid="110"/>
                        </p:tgtEl>
                        <p:attrNameLst>
                          <p:attrName>ppt_y</p:attrName>
                        </p:attrNameLst>
                      </p:cBhvr>
                      <p:tavLst>
                        <p:tav tm="0">
                          <p:val>
                            <p:strVal val="1+#ppt_h/2"/>
                          </p:val>
                        </p:tav>
                        <p:tav tm="100000">
                          <p:val>
                            <p:strVal val="#ppt_y"/>
                          </p:val>
                        </p:tav>
                      </p:tavLst>
                    </p:anim>
                  </p:childTnLst>
                </p:cTn>
              </p:par>
            </p:tnLst>
          </p:tmpl>
        </p:tmplLst>
      </p:bldP>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0" grpId="0" animBg="1">
        <p:tmplLst>
          <p:tmpl>
            <p:tnLst>
              <p:par>
                <p:cTn presetID="2" presetClass="entr" presetSubtype="4" decel="100000" fill="hold" nodeType="withEffect">
                  <p:stCondLst>
                    <p:cond delay="1000"/>
                  </p:stCondLst>
                  <p:childTnLst>
                    <p:set>
                      <p:cBhvr>
                        <p:cTn dur="1" fill="hold">
                          <p:stCondLst>
                            <p:cond delay="0"/>
                          </p:stCondLst>
                        </p:cTn>
                        <p:tgtEl>
                          <p:spTgt spid="120"/>
                        </p:tgtEl>
                        <p:attrNameLst>
                          <p:attrName>style.visibility</p:attrName>
                        </p:attrNameLst>
                      </p:cBhvr>
                      <p:to>
                        <p:strVal val="visible"/>
                      </p:to>
                    </p:set>
                    <p:anim calcmode="lin" valueType="num">
                      <p:cBhvr additive="base">
                        <p:cTn dur="750" fill="hold"/>
                        <p:tgtEl>
                          <p:spTgt spid="120"/>
                        </p:tgtEl>
                        <p:attrNameLst>
                          <p:attrName>ppt_x</p:attrName>
                        </p:attrNameLst>
                      </p:cBhvr>
                      <p:tavLst>
                        <p:tav tm="0">
                          <p:val>
                            <p:strVal val="#ppt_x"/>
                          </p:val>
                        </p:tav>
                        <p:tav tm="100000">
                          <p:val>
                            <p:strVal val="#ppt_x"/>
                          </p:val>
                        </p:tav>
                      </p:tavLst>
                    </p:anim>
                    <p:anim calcmode="lin" valueType="num">
                      <p:cBhvr additive="base">
                        <p:cTn dur="750" fill="hold"/>
                        <p:tgtEl>
                          <p:spTgt spid="120"/>
                        </p:tgtEl>
                        <p:attrNameLst>
                          <p:attrName>ppt_y</p:attrName>
                        </p:attrNameLst>
                      </p:cBhvr>
                      <p:tavLst>
                        <p:tav tm="0">
                          <p:val>
                            <p:strVal val="1+#ppt_h/2"/>
                          </p:val>
                        </p:tav>
                        <p:tav tm="100000">
                          <p:val>
                            <p:strVal val="#ppt_y"/>
                          </p:val>
                        </p:tav>
                      </p:tavLst>
                    </p:anim>
                  </p:childTnLst>
                </p:cTn>
              </p:par>
            </p:tnLst>
          </p:tmpl>
        </p:tmplLst>
      </p:bldP>
      <p:bldP spid="121" grpId="0" animBg="1">
        <p:tmplLst>
          <p:tmpl>
            <p:tnLst>
              <p:par>
                <p:cTn presetID="2" presetClass="entr" presetSubtype="4" decel="100000" fill="hold" nodeType="withEffect">
                  <p:stCondLst>
                    <p:cond delay="900"/>
                  </p:stCondLst>
                  <p:childTnLst>
                    <p:set>
                      <p:cBhvr>
                        <p:cTn dur="1" fill="hold">
                          <p:stCondLst>
                            <p:cond delay="0"/>
                          </p:stCondLst>
                        </p:cTn>
                        <p:tgtEl>
                          <p:spTgt spid="121"/>
                        </p:tgtEl>
                        <p:attrNameLst>
                          <p:attrName>style.visibility</p:attrName>
                        </p:attrNameLst>
                      </p:cBhvr>
                      <p:to>
                        <p:strVal val="visible"/>
                      </p:to>
                    </p:set>
                    <p:anim calcmode="lin" valueType="num">
                      <p:cBhvr additive="base">
                        <p:cTn dur="750" fill="hold"/>
                        <p:tgtEl>
                          <p:spTgt spid="121"/>
                        </p:tgtEl>
                        <p:attrNameLst>
                          <p:attrName>ppt_x</p:attrName>
                        </p:attrNameLst>
                      </p:cBhvr>
                      <p:tavLst>
                        <p:tav tm="0">
                          <p:val>
                            <p:strVal val="#ppt_x"/>
                          </p:val>
                        </p:tav>
                        <p:tav tm="100000">
                          <p:val>
                            <p:strVal val="#ppt_x"/>
                          </p:val>
                        </p:tav>
                      </p:tavLst>
                    </p:anim>
                    <p:anim calcmode="lin" valueType="num">
                      <p:cBhvr additive="base">
                        <p:cTn dur="750" fill="hold"/>
                        <p:tgtEl>
                          <p:spTgt spid="121"/>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Submenu [5x]">
    <p:bg>
      <p:bgPr>
        <a:solidFill>
          <a:schemeClr val="accent2"/>
        </a:solidFill>
        <a:effectLst/>
      </p:bgPr>
    </p:bg>
    <p:spTree>
      <p:nvGrpSpPr>
        <p:cNvPr id="1" name=""/>
        <p:cNvGrpSpPr/>
        <p:nvPr/>
      </p:nvGrpSpPr>
      <p:grpSpPr>
        <a:xfrm>
          <a:off x="0" y="0"/>
          <a:ext cx="0" cy="0"/>
          <a:chOff x="0" y="0"/>
          <a:chExt cx="0" cy="0"/>
        </a:xfrm>
      </p:grpSpPr>
      <p:grpSp>
        <p:nvGrpSpPr>
          <p:cNvPr id="73" name="- INSTRUCTIE">
            <a:extLst>
              <a:ext uri="{FF2B5EF4-FFF2-40B4-BE49-F238E27FC236}">
                <a16:creationId xmlns:a16="http://schemas.microsoft.com/office/drawing/2014/main" id="{CE2319CB-A2DE-476A-B096-15CBFBC50955}"/>
              </a:ext>
            </a:extLst>
          </p:cNvPr>
          <p:cNvGrpSpPr/>
          <p:nvPr userDrawn="1"/>
        </p:nvGrpSpPr>
        <p:grpSpPr>
          <a:xfrm>
            <a:off x="-3786164" y="0"/>
            <a:ext cx="3693113" cy="6209710"/>
            <a:chOff x="-3786164" y="0"/>
            <a:chExt cx="3693113" cy="6209710"/>
          </a:xfrm>
        </p:grpSpPr>
        <p:sp>
          <p:nvSpPr>
            <p:cNvPr id="74" name="Rechthoek 73">
              <a:extLst>
                <a:ext uri="{FF2B5EF4-FFF2-40B4-BE49-F238E27FC236}">
                  <a16:creationId xmlns:a16="http://schemas.microsoft.com/office/drawing/2014/main" id="{C82D36B3-E39A-422B-B52B-D6EA11A68388}"/>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75" name="Rechthoek 74">
              <a:extLst>
                <a:ext uri="{FF2B5EF4-FFF2-40B4-BE49-F238E27FC236}">
                  <a16:creationId xmlns:a16="http://schemas.microsoft.com/office/drawing/2014/main" id="{B8A94611-C34A-477A-8A69-B946F015A785}"/>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76" name="Ovaal 75">
              <a:extLst>
                <a:ext uri="{FF2B5EF4-FFF2-40B4-BE49-F238E27FC236}">
                  <a16:creationId xmlns:a16="http://schemas.microsoft.com/office/drawing/2014/main" id="{3E494A83-DD59-46A4-95B1-0073D5FE02D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77" name="Rechthoek 76">
              <a:extLst>
                <a:ext uri="{FF2B5EF4-FFF2-40B4-BE49-F238E27FC236}">
                  <a16:creationId xmlns:a16="http://schemas.microsoft.com/office/drawing/2014/main" id="{C74DCE33-C66E-4AF9-9140-2C4E34548E43}"/>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78" name="Ovaal 77">
              <a:extLst>
                <a:ext uri="{FF2B5EF4-FFF2-40B4-BE49-F238E27FC236}">
                  <a16:creationId xmlns:a16="http://schemas.microsoft.com/office/drawing/2014/main" id="{D494CAD8-7606-4143-8609-BD19BEA686C0}"/>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79" name="Rechthoek 78">
              <a:extLst>
                <a:ext uri="{FF2B5EF4-FFF2-40B4-BE49-F238E27FC236}">
                  <a16:creationId xmlns:a16="http://schemas.microsoft.com/office/drawing/2014/main" id="{B84C760C-57BE-425A-89A4-134E20EB984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0" name="Rechthoek 79">
              <a:extLst>
                <a:ext uri="{FF2B5EF4-FFF2-40B4-BE49-F238E27FC236}">
                  <a16:creationId xmlns:a16="http://schemas.microsoft.com/office/drawing/2014/main" id="{1ECC907E-CE84-493B-B83C-1A050A3D9B93}"/>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81" name="Ovaal 80">
              <a:extLst>
                <a:ext uri="{FF2B5EF4-FFF2-40B4-BE49-F238E27FC236}">
                  <a16:creationId xmlns:a16="http://schemas.microsoft.com/office/drawing/2014/main" id="{99AACB58-81EB-4965-8C94-DE7A202C7F2E}"/>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2" name="Rechthoek 81">
              <a:extLst>
                <a:ext uri="{FF2B5EF4-FFF2-40B4-BE49-F238E27FC236}">
                  <a16:creationId xmlns:a16="http://schemas.microsoft.com/office/drawing/2014/main" id="{0E14C71E-01C4-4C1C-B924-4504966B8665}"/>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3" name="ICOON_info">
              <a:extLst>
                <a:ext uri="{FF2B5EF4-FFF2-40B4-BE49-F238E27FC236}">
                  <a16:creationId xmlns:a16="http://schemas.microsoft.com/office/drawing/2014/main" id="{56F9126A-FCCD-40E5-9792-C0D821413445}"/>
                </a:ext>
              </a:extLst>
            </p:cNvPr>
            <p:cNvGrpSpPr/>
            <p:nvPr userDrawn="1"/>
          </p:nvGrpSpPr>
          <p:grpSpPr>
            <a:xfrm>
              <a:off x="-376736" y="5210661"/>
              <a:ext cx="283685" cy="283685"/>
              <a:chOff x="-510741" y="5913713"/>
              <a:chExt cx="267555" cy="267555"/>
            </a:xfrm>
          </p:grpSpPr>
          <p:sp>
            <p:nvSpPr>
              <p:cNvPr id="142" name="Ovaal 141">
                <a:extLst>
                  <a:ext uri="{FF2B5EF4-FFF2-40B4-BE49-F238E27FC236}">
                    <a16:creationId xmlns:a16="http://schemas.microsoft.com/office/drawing/2014/main" id="{D4B2730A-17BC-48D1-AD98-8C2C3283C21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43" name="Graphic 163" descr="Informatie">
                <a:extLst>
                  <a:ext uri="{FF2B5EF4-FFF2-40B4-BE49-F238E27FC236}">
                    <a16:creationId xmlns:a16="http://schemas.microsoft.com/office/drawing/2014/main" id="{38C8B7EE-966E-4973-B032-549A9887035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84" name="Groep 83">
              <a:extLst>
                <a:ext uri="{FF2B5EF4-FFF2-40B4-BE49-F238E27FC236}">
                  <a16:creationId xmlns:a16="http://schemas.microsoft.com/office/drawing/2014/main" id="{105C6647-4AE2-4722-961F-29E580C49A80}"/>
                </a:ext>
              </a:extLst>
            </p:cNvPr>
            <p:cNvGrpSpPr/>
            <p:nvPr userDrawn="1"/>
          </p:nvGrpSpPr>
          <p:grpSpPr>
            <a:xfrm>
              <a:off x="-938434" y="5519087"/>
              <a:ext cx="627798" cy="576693"/>
              <a:chOff x="-938434" y="4570310"/>
              <a:chExt cx="627798" cy="576693"/>
            </a:xfrm>
          </p:grpSpPr>
          <p:grpSp>
            <p:nvGrpSpPr>
              <p:cNvPr id="137" name="Inspireren">
                <a:extLst>
                  <a:ext uri="{FF2B5EF4-FFF2-40B4-BE49-F238E27FC236}">
                    <a16:creationId xmlns:a16="http://schemas.microsoft.com/office/drawing/2014/main" id="{D45EE1CD-27E5-49E0-9744-28FF565C7CB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9" name="Freeform 12">
                  <a:extLst>
                    <a:ext uri="{FF2B5EF4-FFF2-40B4-BE49-F238E27FC236}">
                      <a16:creationId xmlns:a16="http://schemas.microsoft.com/office/drawing/2014/main" id="{37E05231-716A-4719-BBEE-9C1E61A9C94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0" name="Freeform 13">
                  <a:extLst>
                    <a:ext uri="{FF2B5EF4-FFF2-40B4-BE49-F238E27FC236}">
                      <a16:creationId xmlns:a16="http://schemas.microsoft.com/office/drawing/2014/main" id="{2F3BEE13-BB11-40CE-AFBE-107384649A1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1" name="Freeform 14">
                  <a:extLst>
                    <a:ext uri="{FF2B5EF4-FFF2-40B4-BE49-F238E27FC236}">
                      <a16:creationId xmlns:a16="http://schemas.microsoft.com/office/drawing/2014/main" id="{56FDF09B-D045-437C-9A24-FD710EBA395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8" name="Tekstvak 137">
                <a:extLst>
                  <a:ext uri="{FF2B5EF4-FFF2-40B4-BE49-F238E27FC236}">
                    <a16:creationId xmlns:a16="http://schemas.microsoft.com/office/drawing/2014/main" id="{AE0A56D5-F329-4FFC-B89A-E6DB4F08C550}"/>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85" name="Groep 84">
              <a:extLst>
                <a:ext uri="{FF2B5EF4-FFF2-40B4-BE49-F238E27FC236}">
                  <a16:creationId xmlns:a16="http://schemas.microsoft.com/office/drawing/2014/main" id="{CE5FDA32-0F51-4DBB-8048-3A60F0E17995}"/>
                </a:ext>
              </a:extLst>
            </p:cNvPr>
            <p:cNvGrpSpPr/>
            <p:nvPr userDrawn="1"/>
          </p:nvGrpSpPr>
          <p:grpSpPr>
            <a:xfrm>
              <a:off x="-3398401" y="1222628"/>
              <a:ext cx="491631" cy="410839"/>
              <a:chOff x="-3241990" y="1222628"/>
              <a:chExt cx="491631" cy="410839"/>
            </a:xfrm>
          </p:grpSpPr>
          <p:sp>
            <p:nvSpPr>
              <p:cNvPr id="124" name="Tekstvak 123">
                <a:extLst>
                  <a:ext uri="{FF2B5EF4-FFF2-40B4-BE49-F238E27FC236}">
                    <a16:creationId xmlns:a16="http://schemas.microsoft.com/office/drawing/2014/main" id="{3C26E216-CB62-48D4-B50D-D7AD20FA1675}"/>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125" name="Groep 124">
                <a:extLst>
                  <a:ext uri="{FF2B5EF4-FFF2-40B4-BE49-F238E27FC236}">
                    <a16:creationId xmlns:a16="http://schemas.microsoft.com/office/drawing/2014/main" id="{D097510B-5CBB-493F-8592-96A154698279}"/>
                  </a:ext>
                </a:extLst>
              </p:cNvPr>
              <p:cNvGrpSpPr/>
              <p:nvPr userDrawn="1"/>
            </p:nvGrpSpPr>
            <p:grpSpPr>
              <a:xfrm>
                <a:off x="-3119153" y="1222628"/>
                <a:ext cx="245956" cy="246691"/>
                <a:chOff x="1314120" y="4794393"/>
                <a:chExt cx="1787447" cy="1792785"/>
              </a:xfrm>
            </p:grpSpPr>
            <p:grpSp>
              <p:nvGrpSpPr>
                <p:cNvPr id="126" name="Groep 125">
                  <a:extLst>
                    <a:ext uri="{FF2B5EF4-FFF2-40B4-BE49-F238E27FC236}">
                      <a16:creationId xmlns:a16="http://schemas.microsoft.com/office/drawing/2014/main" id="{98130B1B-E836-4EBE-A457-B5EF342D45D6}"/>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128" name="Groep 127">
                    <a:extLst>
                      <a:ext uri="{FF2B5EF4-FFF2-40B4-BE49-F238E27FC236}">
                        <a16:creationId xmlns:a16="http://schemas.microsoft.com/office/drawing/2014/main" id="{313BF22C-CBCB-4BF2-B653-383C05F43B0D}"/>
                      </a:ext>
                    </a:extLst>
                  </p:cNvPr>
                  <p:cNvGrpSpPr/>
                  <p:nvPr/>
                </p:nvGrpSpPr>
                <p:grpSpPr>
                  <a:xfrm>
                    <a:off x="1314120" y="4794393"/>
                    <a:ext cx="1787447" cy="1792785"/>
                    <a:chOff x="1314120" y="4794393"/>
                    <a:chExt cx="1787447" cy="1792785"/>
                  </a:xfrm>
                  <a:grpFill/>
                </p:grpSpPr>
                <p:sp>
                  <p:nvSpPr>
                    <p:cNvPr id="133" name="Vrije vorm: vorm 132">
                      <a:extLst>
                        <a:ext uri="{FF2B5EF4-FFF2-40B4-BE49-F238E27FC236}">
                          <a16:creationId xmlns:a16="http://schemas.microsoft.com/office/drawing/2014/main" id="{B0D49F48-B47C-4C2A-A477-2689A94A1B8D}"/>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4" name="Vrije vorm: vorm 133">
                      <a:extLst>
                        <a:ext uri="{FF2B5EF4-FFF2-40B4-BE49-F238E27FC236}">
                          <a16:creationId xmlns:a16="http://schemas.microsoft.com/office/drawing/2014/main" id="{6CBF1B1A-AB69-4207-9819-C16A7E6BB88D}"/>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5" name="Vrije vorm: vorm 134">
                      <a:extLst>
                        <a:ext uri="{FF2B5EF4-FFF2-40B4-BE49-F238E27FC236}">
                          <a16:creationId xmlns:a16="http://schemas.microsoft.com/office/drawing/2014/main" id="{29F87627-02EB-4E4B-B673-08F5153F0E7B}"/>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6" name="Vrije vorm: vorm 135">
                      <a:extLst>
                        <a:ext uri="{FF2B5EF4-FFF2-40B4-BE49-F238E27FC236}">
                          <a16:creationId xmlns:a16="http://schemas.microsoft.com/office/drawing/2014/main" id="{5464FA17-CE0D-40DD-8E51-73BE1843463E}"/>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129" name="Groep 128">
                    <a:extLst>
                      <a:ext uri="{FF2B5EF4-FFF2-40B4-BE49-F238E27FC236}">
                        <a16:creationId xmlns:a16="http://schemas.microsoft.com/office/drawing/2014/main" id="{03D6E4DE-97A6-485E-AC99-EC8DD3403AD1}"/>
                      </a:ext>
                    </a:extLst>
                  </p:cNvPr>
                  <p:cNvGrpSpPr/>
                  <p:nvPr/>
                </p:nvGrpSpPr>
                <p:grpSpPr>
                  <a:xfrm>
                    <a:off x="1544558" y="5023941"/>
                    <a:ext cx="1270519" cy="1329241"/>
                    <a:chOff x="1544558" y="5023941"/>
                    <a:chExt cx="1270519" cy="1329241"/>
                  </a:xfrm>
                  <a:grpFill/>
                </p:grpSpPr>
                <p:sp>
                  <p:nvSpPr>
                    <p:cNvPr id="130" name="Vrije vorm: vorm 129">
                      <a:extLst>
                        <a:ext uri="{FF2B5EF4-FFF2-40B4-BE49-F238E27FC236}">
                          <a16:creationId xmlns:a16="http://schemas.microsoft.com/office/drawing/2014/main" id="{58F1F3CA-4035-4926-86E2-4B2B7380544B}"/>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1" name="Vrije vorm: vorm 130">
                      <a:extLst>
                        <a:ext uri="{FF2B5EF4-FFF2-40B4-BE49-F238E27FC236}">
                          <a16:creationId xmlns:a16="http://schemas.microsoft.com/office/drawing/2014/main" id="{3E43659E-57AB-4AA5-80CE-E9EFA43FF5B1}"/>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2" name="Vrije vorm: vorm 131">
                      <a:extLst>
                        <a:ext uri="{FF2B5EF4-FFF2-40B4-BE49-F238E27FC236}">
                          <a16:creationId xmlns:a16="http://schemas.microsoft.com/office/drawing/2014/main" id="{DE2EFE58-D82C-40D2-9A49-857FA7042486}"/>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127" name="Vrije vorm: vorm 126">
                  <a:extLst>
                    <a:ext uri="{FF2B5EF4-FFF2-40B4-BE49-F238E27FC236}">
                      <a16:creationId xmlns:a16="http://schemas.microsoft.com/office/drawing/2014/main" id="{8780C616-5D4D-4455-A734-30F5CDB0EAF7}"/>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86" name="Groep 85">
              <a:extLst>
                <a:ext uri="{FF2B5EF4-FFF2-40B4-BE49-F238E27FC236}">
                  <a16:creationId xmlns:a16="http://schemas.microsoft.com/office/drawing/2014/main" id="{70D5797E-8FB8-4B4B-93AB-267B26E1FCF8}"/>
                </a:ext>
              </a:extLst>
            </p:cNvPr>
            <p:cNvGrpSpPr/>
            <p:nvPr userDrawn="1"/>
          </p:nvGrpSpPr>
          <p:grpSpPr>
            <a:xfrm>
              <a:off x="-3314820" y="3391746"/>
              <a:ext cx="1381246" cy="331361"/>
              <a:chOff x="-3314820" y="3391746"/>
              <a:chExt cx="1381246" cy="331361"/>
            </a:xfrm>
          </p:grpSpPr>
          <p:sp>
            <p:nvSpPr>
              <p:cNvPr id="115" name="Rechthoek 114">
                <a:extLst>
                  <a:ext uri="{FF2B5EF4-FFF2-40B4-BE49-F238E27FC236}">
                    <a16:creationId xmlns:a16="http://schemas.microsoft.com/office/drawing/2014/main" id="{BD3F3D1E-970D-40E2-9858-550FCEAAA1EC}"/>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AD43DA09-AE1D-42CC-BEC0-98CB9DBB010B}"/>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7" name="Tekstvak 116">
                <a:extLst>
                  <a:ext uri="{FF2B5EF4-FFF2-40B4-BE49-F238E27FC236}">
                    <a16:creationId xmlns:a16="http://schemas.microsoft.com/office/drawing/2014/main" id="{7D6DB409-FC01-4E12-8346-E56CD5C7372F}"/>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118" name="Vrije vorm: vorm 117">
                <a:extLst>
                  <a:ext uri="{FF2B5EF4-FFF2-40B4-BE49-F238E27FC236}">
                    <a16:creationId xmlns:a16="http://schemas.microsoft.com/office/drawing/2014/main" id="{26E1ED8E-7674-4CD4-B6FF-0FBED816CBA7}"/>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19" name="Groep 118">
                <a:extLst>
                  <a:ext uri="{FF2B5EF4-FFF2-40B4-BE49-F238E27FC236}">
                    <a16:creationId xmlns:a16="http://schemas.microsoft.com/office/drawing/2014/main" id="{54B86CA0-178F-463F-B2B0-E9042B1FD10A}"/>
                  </a:ext>
                </a:extLst>
              </p:cNvPr>
              <p:cNvGrpSpPr/>
              <p:nvPr userDrawn="1"/>
            </p:nvGrpSpPr>
            <p:grpSpPr>
              <a:xfrm>
                <a:off x="-3243855" y="3446665"/>
                <a:ext cx="157453" cy="147831"/>
                <a:chOff x="-899320" y="3037554"/>
                <a:chExt cx="175977" cy="165227"/>
              </a:xfrm>
            </p:grpSpPr>
            <p:sp>
              <p:nvSpPr>
                <p:cNvPr id="121" name="Vrije vorm: vorm 120">
                  <a:extLst>
                    <a:ext uri="{FF2B5EF4-FFF2-40B4-BE49-F238E27FC236}">
                      <a16:creationId xmlns:a16="http://schemas.microsoft.com/office/drawing/2014/main" id="{EE21E5EF-6BF8-4A10-9DBE-ED826F92DD3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122" name="Rechthoek: afgeronde hoeken 121">
                  <a:extLst>
                    <a:ext uri="{FF2B5EF4-FFF2-40B4-BE49-F238E27FC236}">
                      <a16:creationId xmlns:a16="http://schemas.microsoft.com/office/drawing/2014/main" id="{85E6C5D4-2E7F-4313-9A79-E33666BE15CA}"/>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 name="Vrije vorm: vorm 122">
                  <a:extLst>
                    <a:ext uri="{FF2B5EF4-FFF2-40B4-BE49-F238E27FC236}">
                      <a16:creationId xmlns:a16="http://schemas.microsoft.com/office/drawing/2014/main" id="{25F354DE-91F3-4682-AB56-BC8F776F1B8B}"/>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120" name="Gelijkbenige driehoek 119">
                <a:extLst>
                  <a:ext uri="{FF2B5EF4-FFF2-40B4-BE49-F238E27FC236}">
                    <a16:creationId xmlns:a16="http://schemas.microsoft.com/office/drawing/2014/main" id="{0C299716-9274-4694-A9C0-70A8506318FA}"/>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87" name="Ovaal 86">
              <a:extLst>
                <a:ext uri="{FF2B5EF4-FFF2-40B4-BE49-F238E27FC236}">
                  <a16:creationId xmlns:a16="http://schemas.microsoft.com/office/drawing/2014/main" id="{27514B32-A45B-433F-9525-1737825D8529}"/>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646AC149-B53A-4ACB-AA15-A0864E3DB663}"/>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89" name="Groep 88">
              <a:extLst>
                <a:ext uri="{FF2B5EF4-FFF2-40B4-BE49-F238E27FC236}">
                  <a16:creationId xmlns:a16="http://schemas.microsoft.com/office/drawing/2014/main" id="{A03CC92D-9511-4F02-AC6C-17AB2F2A5E62}"/>
                </a:ext>
              </a:extLst>
            </p:cNvPr>
            <p:cNvGrpSpPr/>
            <p:nvPr userDrawn="1"/>
          </p:nvGrpSpPr>
          <p:grpSpPr>
            <a:xfrm>
              <a:off x="-3333646" y="4635104"/>
              <a:ext cx="2012897" cy="490702"/>
              <a:chOff x="12731803" y="3562552"/>
              <a:chExt cx="2012897" cy="490702"/>
            </a:xfrm>
          </p:grpSpPr>
          <p:sp>
            <p:nvSpPr>
              <p:cNvPr id="100" name="Rechthoek 99">
                <a:extLst>
                  <a:ext uri="{FF2B5EF4-FFF2-40B4-BE49-F238E27FC236}">
                    <a16:creationId xmlns:a16="http://schemas.microsoft.com/office/drawing/2014/main" id="{F1671A61-FBB1-40DE-9C8F-E7EA566B715D}"/>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1" name="Rechthoek 100">
                <a:extLst>
                  <a:ext uri="{FF2B5EF4-FFF2-40B4-BE49-F238E27FC236}">
                    <a16:creationId xmlns:a16="http://schemas.microsoft.com/office/drawing/2014/main" id="{54CAB525-11BA-412F-BD49-07CD1CFFF4C3}"/>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2" name="Tekstvak 101">
                <a:extLst>
                  <a:ext uri="{FF2B5EF4-FFF2-40B4-BE49-F238E27FC236}">
                    <a16:creationId xmlns:a16="http://schemas.microsoft.com/office/drawing/2014/main" id="{EFB9E378-AD84-4368-8975-B062C29B2E22}"/>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103" name="Rechthoek 102">
                <a:extLst>
                  <a:ext uri="{FF2B5EF4-FFF2-40B4-BE49-F238E27FC236}">
                    <a16:creationId xmlns:a16="http://schemas.microsoft.com/office/drawing/2014/main" id="{436565E3-0757-4D7A-A12A-DA5C346E8278}"/>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4" name="Rechthoek 103">
                <a:extLst>
                  <a:ext uri="{FF2B5EF4-FFF2-40B4-BE49-F238E27FC236}">
                    <a16:creationId xmlns:a16="http://schemas.microsoft.com/office/drawing/2014/main" id="{6BD894DA-994E-4300-AE93-4291055462D8}"/>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5" name="Rechthoek 104">
                <a:extLst>
                  <a:ext uri="{FF2B5EF4-FFF2-40B4-BE49-F238E27FC236}">
                    <a16:creationId xmlns:a16="http://schemas.microsoft.com/office/drawing/2014/main" id="{853142CE-BECE-494C-B334-CB627438040B}"/>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6" name="Rechthoek 105">
                <a:extLst>
                  <a:ext uri="{FF2B5EF4-FFF2-40B4-BE49-F238E27FC236}">
                    <a16:creationId xmlns:a16="http://schemas.microsoft.com/office/drawing/2014/main" id="{7F1A459C-035E-48E7-ABD4-24B81B15ACE3}"/>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7" name="Rechthoek 106">
                <a:extLst>
                  <a:ext uri="{FF2B5EF4-FFF2-40B4-BE49-F238E27FC236}">
                    <a16:creationId xmlns:a16="http://schemas.microsoft.com/office/drawing/2014/main" id="{2D3BDE10-2D26-4B5D-BA3E-336CFBCBA1C5}"/>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8" name="Rechthoek 107">
                <a:extLst>
                  <a:ext uri="{FF2B5EF4-FFF2-40B4-BE49-F238E27FC236}">
                    <a16:creationId xmlns:a16="http://schemas.microsoft.com/office/drawing/2014/main" id="{0EFF684A-6317-4B8C-98BA-29FBC56DCB9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9" name="Rechthoek 108">
                <a:extLst>
                  <a:ext uri="{FF2B5EF4-FFF2-40B4-BE49-F238E27FC236}">
                    <a16:creationId xmlns:a16="http://schemas.microsoft.com/office/drawing/2014/main" id="{0B3C5972-F627-4FC1-B885-A820085F8080}"/>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0" name="Rechthoek 109">
                <a:extLst>
                  <a:ext uri="{FF2B5EF4-FFF2-40B4-BE49-F238E27FC236}">
                    <a16:creationId xmlns:a16="http://schemas.microsoft.com/office/drawing/2014/main" id="{0E0DD940-85C6-454C-B0FC-E152FCF1736A}"/>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1" name="Rechthoek 110">
                <a:extLst>
                  <a:ext uri="{FF2B5EF4-FFF2-40B4-BE49-F238E27FC236}">
                    <a16:creationId xmlns:a16="http://schemas.microsoft.com/office/drawing/2014/main" id="{0E4D904A-062E-4219-9A85-C56469379E22}"/>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112" name="Groep 111">
                <a:extLst>
                  <a:ext uri="{FF2B5EF4-FFF2-40B4-BE49-F238E27FC236}">
                    <a16:creationId xmlns:a16="http://schemas.microsoft.com/office/drawing/2014/main" id="{BB21FCB4-54A0-4C74-B6F6-B1C8FFE02BFD}"/>
                  </a:ext>
                </a:extLst>
              </p:cNvPr>
              <p:cNvGrpSpPr/>
              <p:nvPr userDrawn="1"/>
            </p:nvGrpSpPr>
            <p:grpSpPr>
              <a:xfrm>
                <a:off x="13580316" y="3865836"/>
                <a:ext cx="151508" cy="147961"/>
                <a:chOff x="13580316" y="3865836"/>
                <a:chExt cx="151508" cy="147961"/>
              </a:xfrm>
            </p:grpSpPr>
            <p:sp>
              <p:nvSpPr>
                <p:cNvPr id="113" name="Rechthoek 112">
                  <a:extLst>
                    <a:ext uri="{FF2B5EF4-FFF2-40B4-BE49-F238E27FC236}">
                      <a16:creationId xmlns:a16="http://schemas.microsoft.com/office/drawing/2014/main" id="{8B5975A9-C57C-49F2-8DB4-FD103DD90BE1}"/>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4" name="Rechthoek 113">
                  <a:extLst>
                    <a:ext uri="{FF2B5EF4-FFF2-40B4-BE49-F238E27FC236}">
                      <a16:creationId xmlns:a16="http://schemas.microsoft.com/office/drawing/2014/main" id="{BE146A73-2106-482E-B046-5C5545BC9467}"/>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90" name="Groep 89">
              <a:extLst>
                <a:ext uri="{FF2B5EF4-FFF2-40B4-BE49-F238E27FC236}">
                  <a16:creationId xmlns:a16="http://schemas.microsoft.com/office/drawing/2014/main" id="{C321ED08-86EF-4592-B897-D1410337B567}"/>
                </a:ext>
              </a:extLst>
            </p:cNvPr>
            <p:cNvGrpSpPr/>
            <p:nvPr userDrawn="1"/>
          </p:nvGrpSpPr>
          <p:grpSpPr>
            <a:xfrm>
              <a:off x="-3314820" y="4363463"/>
              <a:ext cx="1381246" cy="835929"/>
              <a:chOff x="-3314820" y="3391746"/>
              <a:chExt cx="1381246" cy="835929"/>
            </a:xfrm>
          </p:grpSpPr>
          <p:sp>
            <p:nvSpPr>
              <p:cNvPr id="91" name="Rechthoek 90">
                <a:extLst>
                  <a:ext uri="{FF2B5EF4-FFF2-40B4-BE49-F238E27FC236}">
                    <a16:creationId xmlns:a16="http://schemas.microsoft.com/office/drawing/2014/main" id="{D971F2EE-B807-4DCF-B707-DE714686AC5D}"/>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2" name="Rechthoek 91">
                <a:extLst>
                  <a:ext uri="{FF2B5EF4-FFF2-40B4-BE49-F238E27FC236}">
                    <a16:creationId xmlns:a16="http://schemas.microsoft.com/office/drawing/2014/main" id="{54AECB3F-2F00-4FB1-9762-5C78810F9B43}"/>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3" name="Tekstvak 92">
                <a:extLst>
                  <a:ext uri="{FF2B5EF4-FFF2-40B4-BE49-F238E27FC236}">
                    <a16:creationId xmlns:a16="http://schemas.microsoft.com/office/drawing/2014/main" id="{C7D4D58A-0CA3-4F04-B06D-429C68D9A7C7}"/>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94" name="Vrije vorm: vorm 93">
                <a:extLst>
                  <a:ext uri="{FF2B5EF4-FFF2-40B4-BE49-F238E27FC236}">
                    <a16:creationId xmlns:a16="http://schemas.microsoft.com/office/drawing/2014/main" id="{C41EE67E-07D8-48C0-91A6-E7E257B87A0B}"/>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F7DA6E6D-EFE4-409F-828F-27074707088D}"/>
                  </a:ext>
                </a:extLst>
              </p:cNvPr>
              <p:cNvGrpSpPr/>
              <p:nvPr userDrawn="1"/>
            </p:nvGrpSpPr>
            <p:grpSpPr>
              <a:xfrm>
                <a:off x="-3243855" y="3446665"/>
                <a:ext cx="157453" cy="147831"/>
                <a:chOff x="-899320" y="3037554"/>
                <a:chExt cx="175977" cy="165227"/>
              </a:xfrm>
            </p:grpSpPr>
            <p:sp>
              <p:nvSpPr>
                <p:cNvPr id="97" name="Vrije vorm: vorm 96">
                  <a:extLst>
                    <a:ext uri="{FF2B5EF4-FFF2-40B4-BE49-F238E27FC236}">
                      <a16:creationId xmlns:a16="http://schemas.microsoft.com/office/drawing/2014/main" id="{524E7F9B-FBDA-486A-A963-A9AF2DF6545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98" name="Rechthoek: afgeronde hoeken 97">
                  <a:extLst>
                    <a:ext uri="{FF2B5EF4-FFF2-40B4-BE49-F238E27FC236}">
                      <a16:creationId xmlns:a16="http://schemas.microsoft.com/office/drawing/2014/main" id="{C589884A-EF97-4803-AE82-763B4BE50E9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9" name="Vrije vorm: vorm 98">
                  <a:extLst>
                    <a:ext uri="{FF2B5EF4-FFF2-40B4-BE49-F238E27FC236}">
                      <a16:creationId xmlns:a16="http://schemas.microsoft.com/office/drawing/2014/main" id="{DB0797BB-F197-4011-AB80-B24666FF45E4}"/>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96" name="Gelijkbenige driehoek 95">
                <a:extLst>
                  <a:ext uri="{FF2B5EF4-FFF2-40B4-BE49-F238E27FC236}">
                    <a16:creationId xmlns:a16="http://schemas.microsoft.com/office/drawing/2014/main" id="{1C86D5F1-C758-4145-A9E0-BBB4723AF023}"/>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16" name="- INSTRUCTIE">
            <a:extLst>
              <a:ext uri="{FF2B5EF4-FFF2-40B4-BE49-F238E27FC236}">
                <a16:creationId xmlns:a16="http://schemas.microsoft.com/office/drawing/2014/main" id="{319FE864-51DE-4697-BE22-D05F755866A2}"/>
              </a:ext>
            </a:extLst>
          </p:cNvPr>
          <p:cNvGrpSpPr/>
          <p:nvPr userDrawn="1"/>
        </p:nvGrpSpPr>
        <p:grpSpPr>
          <a:xfrm>
            <a:off x="12377595" y="0"/>
            <a:ext cx="3693386" cy="6540712"/>
            <a:chOff x="-3786437" y="0"/>
            <a:chExt cx="3693386" cy="6540712"/>
          </a:xfrm>
        </p:grpSpPr>
        <p:sp>
          <p:nvSpPr>
            <p:cNvPr id="17" name="Rechthoek 16">
              <a:extLst>
                <a:ext uri="{FF2B5EF4-FFF2-40B4-BE49-F238E27FC236}">
                  <a16:creationId xmlns:a16="http://schemas.microsoft.com/office/drawing/2014/main" id="{A584E333-C68F-41C8-B6C3-99347FCB5C51}"/>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9672B747-48AD-4ED5-8AC9-D60595A04A6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BBF7807A-EBA0-4780-8D41-01006CE2F4FD}"/>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BDA356E6-1170-4A75-BD47-0EFC0F0382D5}"/>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FD3B08F0-AF6C-44B9-8EF0-9490F3B583D1}"/>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F52F48C3-4DFF-450F-AB66-7A5B7A7BC0F7}"/>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F114A661-BCE1-4205-9DEC-DBD9D2EE87F2}"/>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BEEF44C8-26FA-4B5C-8AA7-0921C65D7238}"/>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1B1334E-BE9F-40A4-A35C-5A54EE314431}"/>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C8D6401E-1BC4-40E3-9E14-07E3E796E96C}"/>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8836590-53EB-4829-B502-0EEABE32ED76}"/>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0EDAEC51-859A-442D-9B45-85CE1C339C3C}"/>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4962A4F6-F9F6-432D-97FC-AED30EF62D35}"/>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BBC73FC2-236C-42EB-941A-3BF1B241987E}"/>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621BE7BD-B243-4A59-8778-A8015B12FBD0}"/>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A04368D7-045C-477D-AB4F-7CC226FBFC28}"/>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D21653A2-C26E-4060-84C6-EB8E44FA0049}"/>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293A02F8-B78F-465D-B432-F1C4564D8DD4}"/>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634DD95B-A8D4-4F5D-B76F-383CFA5CA5AD}"/>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A7906AA0-FC0F-4BA0-BE54-08AD06757E4A}"/>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29FE8868-FB70-421E-AA57-397E67DFF8A6}"/>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A23D4074-0400-4C02-95AF-BB0102A3364F}"/>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339F8EC-DEE9-48E6-A5B6-E22958F6F97D}"/>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DA4530E0-3EE2-4696-830A-948E26A86549}"/>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18BB4A0A-9B67-47EA-B7E9-477401D1B2EC}"/>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231130DD-9D06-4197-B8EE-150F580F3AD9}"/>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41BDF60A-2D8E-4F67-8AED-DE4727B48236}"/>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38F98125-1861-4086-83F7-7E9B6610230C}"/>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ACE83B2D-A7E9-43E8-B0AF-D79BF0298DAA}"/>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91027DB2-DB1A-4647-B4ED-58CF327CEC91}"/>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109F8614-B307-4A21-BEA8-D933C71206C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B8914335-A8F5-4B28-AA4D-76C3764BB13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552D6625-42D8-4B84-8B39-B44889654B20}"/>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B37AA06E-222A-4EB7-93F6-9AD2E91A7691}"/>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DCC77138-FAE4-45CF-93E2-DE3826FC83DB}"/>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4DD9AEB7-3298-4E3E-9C0A-AA743209E9A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78839DF9-175C-4D4F-9C1E-8180F059B05E}"/>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C37E12B1-D442-4C6B-8A82-E78BD8D72F4A}"/>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80020299-7DD8-4A29-B6EA-E02CE5E50F94}"/>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A481E4F3-59E8-4158-B389-FB969424EBAF}"/>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A9F8C2E2-E2B5-41CC-ACCC-805AFD725C61}"/>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0CF980E8-B03E-4BCD-9381-13F1D871238A}"/>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C41845A0-912D-443B-B62D-95033846C796}"/>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69A60A01-A49D-4D03-93E8-0E4D05F5621F}"/>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985F589-E0E8-4A7B-A247-9557E8966B76}"/>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A76BA92F-93EE-4CB5-B486-9106EA75DD9F}"/>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BE055877-E1B5-4B40-B257-D889B9F41EA6}"/>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D117AD-5154-4856-9C25-111024D967BB}"/>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F48A0B8C-9753-45DD-901A-D6D0179B726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FA13B7AF-0AE9-4BAC-B17F-B480BEF3C7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4715BD-6289-4E3C-836C-43E2EE9A6A42}"/>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CDD7479E-D53A-41CA-B02A-4E4E73A3389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E93A51E9-FFE5-4294-A66C-237661CA392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5764682-9BF3-4593-9FD6-FEA9997B4A6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E0B8E663-9A61-4322-8D02-E0ECB3BA406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4C71E5F4-883A-4543-B54C-186EA09B4269}"/>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D480D51-A744-40FF-8809-C62F27DD320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205746581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ppt_x"/>
                                          </p:val>
                                        </p:tav>
                                        <p:tav tm="100000">
                                          <p:val>
                                            <p:strVal val="#ppt_x"/>
                                          </p:val>
                                        </p:tav>
                                      </p:tavLst>
                                    </p:anim>
                                    <p:anim calcmode="lin" valueType="num">
                                      <p:cBhvr additive="base">
                                        <p:cTn id="12" dur="75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750" fill="hold"/>
                                        <p:tgtEl>
                                          <p:spTgt spid="13"/>
                                        </p:tgtEl>
                                        <p:attrNameLst>
                                          <p:attrName>ppt_x</p:attrName>
                                        </p:attrNameLst>
                                      </p:cBhvr>
                                      <p:tavLst>
                                        <p:tav tm="0">
                                          <p:val>
                                            <p:strVal val="#ppt_x"/>
                                          </p:val>
                                        </p:tav>
                                        <p:tav tm="100000">
                                          <p:val>
                                            <p:strVal val="#ppt_x"/>
                                          </p:val>
                                        </p:tav>
                                      </p:tavLst>
                                    </p:anim>
                                    <p:anim calcmode="lin" valueType="num">
                                      <p:cBhvr additive="base">
                                        <p:cTn id="16" dur="75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750" fill="hold"/>
                                        <p:tgtEl>
                                          <p:spTgt spid="12"/>
                                        </p:tgtEl>
                                        <p:attrNameLst>
                                          <p:attrName>ppt_x</p:attrName>
                                        </p:attrNameLst>
                                      </p:cBhvr>
                                      <p:tavLst>
                                        <p:tav tm="0">
                                          <p:val>
                                            <p:strVal val="#ppt_x"/>
                                          </p:val>
                                        </p:tav>
                                        <p:tav tm="100000">
                                          <p:val>
                                            <p:strVal val="#ppt_x"/>
                                          </p:val>
                                        </p:tav>
                                      </p:tavLst>
                                    </p:anim>
                                    <p:anim calcmode="lin" valueType="num">
                                      <p:cBhvr additive="base">
                                        <p:cTn id="20" dur="75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750" fill="hold"/>
                                        <p:tgtEl>
                                          <p:spTgt spid="9"/>
                                        </p:tgtEl>
                                        <p:attrNameLst>
                                          <p:attrName>ppt_x</p:attrName>
                                        </p:attrNameLst>
                                      </p:cBhvr>
                                      <p:tavLst>
                                        <p:tav tm="0">
                                          <p:val>
                                            <p:strVal val="#ppt_x"/>
                                          </p:val>
                                        </p:tav>
                                        <p:tav tm="100000">
                                          <p:val>
                                            <p:strVal val="#ppt_x"/>
                                          </p:val>
                                        </p:tav>
                                      </p:tavLst>
                                    </p:anim>
                                    <p:anim calcmode="lin" valueType="num">
                                      <p:cBhvr additive="base">
                                        <p:cTn id="24" dur="7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Lst>
  </p:timing>
  <p:extLst>
    <p:ext uri="{DCECCB84-F9BA-43D5-87BE-67443E8EF086}">
      <p15:sldGuideLst xmlns:p15="http://schemas.microsoft.com/office/powerpoint/2012/main"/>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Submenu -  Beeld [5x]">
    <p:bg>
      <p:bgPr>
        <a:solidFill>
          <a:schemeClr val="accent2"/>
        </a:solidFill>
        <a:effectLst/>
      </p:bgPr>
    </p:bg>
    <p:spTree>
      <p:nvGrpSpPr>
        <p:cNvPr id="1" name=""/>
        <p:cNvGrpSpPr/>
        <p:nvPr/>
      </p:nvGrpSpPr>
      <p:grpSpPr>
        <a:xfrm>
          <a:off x="0" y="0"/>
          <a:ext cx="0" cy="0"/>
          <a:chOff x="0" y="0"/>
          <a:chExt cx="0" cy="0"/>
        </a:xfrm>
      </p:grpSpPr>
      <p:grpSp>
        <p:nvGrpSpPr>
          <p:cNvPr id="21" name="- INSTRUCTIE">
            <a:extLst>
              <a:ext uri="{FF2B5EF4-FFF2-40B4-BE49-F238E27FC236}">
                <a16:creationId xmlns:a16="http://schemas.microsoft.com/office/drawing/2014/main" id="{E4B63C0F-8AF1-43E5-B11C-F5BF5577B006}"/>
              </a:ext>
            </a:extLst>
          </p:cNvPr>
          <p:cNvGrpSpPr/>
          <p:nvPr userDrawn="1"/>
        </p:nvGrpSpPr>
        <p:grpSpPr>
          <a:xfrm>
            <a:off x="-3786164" y="0"/>
            <a:ext cx="3693113" cy="6209710"/>
            <a:chOff x="-3786164" y="0"/>
            <a:chExt cx="3693113" cy="6209710"/>
          </a:xfrm>
        </p:grpSpPr>
        <p:sp>
          <p:nvSpPr>
            <p:cNvPr id="22" name="Rechthoek 21">
              <a:extLst>
                <a:ext uri="{FF2B5EF4-FFF2-40B4-BE49-F238E27FC236}">
                  <a16:creationId xmlns:a16="http://schemas.microsoft.com/office/drawing/2014/main" id="{84238EC5-E57A-46F2-99B9-5F4EB0F2ABFF}"/>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23" name="Rechthoek 22">
              <a:extLst>
                <a:ext uri="{FF2B5EF4-FFF2-40B4-BE49-F238E27FC236}">
                  <a16:creationId xmlns:a16="http://schemas.microsoft.com/office/drawing/2014/main" id="{3360436A-8002-4D9A-8379-FF8807906834}"/>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24" name="Ovaal 23">
              <a:extLst>
                <a:ext uri="{FF2B5EF4-FFF2-40B4-BE49-F238E27FC236}">
                  <a16:creationId xmlns:a16="http://schemas.microsoft.com/office/drawing/2014/main" id="{318C70AA-F47E-4D9E-B331-5CE0F51D73BB}"/>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5" name="Rechthoek 24">
              <a:extLst>
                <a:ext uri="{FF2B5EF4-FFF2-40B4-BE49-F238E27FC236}">
                  <a16:creationId xmlns:a16="http://schemas.microsoft.com/office/drawing/2014/main" id="{AE13DC31-C347-4C43-B950-BBE947649096}"/>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 name="Ovaal 25">
              <a:extLst>
                <a:ext uri="{FF2B5EF4-FFF2-40B4-BE49-F238E27FC236}">
                  <a16:creationId xmlns:a16="http://schemas.microsoft.com/office/drawing/2014/main" id="{DEF8FF20-3167-48E7-BCC1-E8C36FC3A53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7" name="Rechthoek 26">
              <a:extLst>
                <a:ext uri="{FF2B5EF4-FFF2-40B4-BE49-F238E27FC236}">
                  <a16:creationId xmlns:a16="http://schemas.microsoft.com/office/drawing/2014/main" id="{CE700C54-D5F2-4B1D-9152-D702D07D516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8" name="Rechthoek 27">
              <a:extLst>
                <a:ext uri="{FF2B5EF4-FFF2-40B4-BE49-F238E27FC236}">
                  <a16:creationId xmlns:a16="http://schemas.microsoft.com/office/drawing/2014/main" id="{E5C8C37E-2E95-4F6B-92EF-9908E4C13CD1}"/>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29" name="Ovaal 28">
              <a:extLst>
                <a:ext uri="{FF2B5EF4-FFF2-40B4-BE49-F238E27FC236}">
                  <a16:creationId xmlns:a16="http://schemas.microsoft.com/office/drawing/2014/main" id="{91ECEEE3-948A-43A4-A42D-EF5FCA5D152D}"/>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30" name="Rechthoek 29">
              <a:extLst>
                <a:ext uri="{FF2B5EF4-FFF2-40B4-BE49-F238E27FC236}">
                  <a16:creationId xmlns:a16="http://schemas.microsoft.com/office/drawing/2014/main" id="{F641000F-6E93-474B-8353-F25521C9A75C}"/>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31" name="ICOON_info">
              <a:extLst>
                <a:ext uri="{FF2B5EF4-FFF2-40B4-BE49-F238E27FC236}">
                  <a16:creationId xmlns:a16="http://schemas.microsoft.com/office/drawing/2014/main" id="{3BD489FC-205C-402B-A64E-E8BF4DE88EFA}"/>
                </a:ext>
              </a:extLst>
            </p:cNvPr>
            <p:cNvGrpSpPr/>
            <p:nvPr userDrawn="1"/>
          </p:nvGrpSpPr>
          <p:grpSpPr>
            <a:xfrm>
              <a:off x="-376736" y="5210661"/>
              <a:ext cx="283685" cy="283685"/>
              <a:chOff x="-510741" y="5913713"/>
              <a:chExt cx="267555" cy="267555"/>
            </a:xfrm>
          </p:grpSpPr>
          <p:sp>
            <p:nvSpPr>
              <p:cNvPr id="90" name="Ovaal 89">
                <a:extLst>
                  <a:ext uri="{FF2B5EF4-FFF2-40B4-BE49-F238E27FC236}">
                    <a16:creationId xmlns:a16="http://schemas.microsoft.com/office/drawing/2014/main" id="{7F2CA3D9-BF85-4465-96E1-32D3453465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91" name="Graphic 163" descr="Informatie">
                <a:extLst>
                  <a:ext uri="{FF2B5EF4-FFF2-40B4-BE49-F238E27FC236}">
                    <a16:creationId xmlns:a16="http://schemas.microsoft.com/office/drawing/2014/main" id="{81ACC369-6EC0-4A9D-8D65-902213671C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2" name="Groep 31">
              <a:extLst>
                <a:ext uri="{FF2B5EF4-FFF2-40B4-BE49-F238E27FC236}">
                  <a16:creationId xmlns:a16="http://schemas.microsoft.com/office/drawing/2014/main" id="{680EA0E9-A9D6-4379-8B62-560AFD48DA47}"/>
                </a:ext>
              </a:extLst>
            </p:cNvPr>
            <p:cNvGrpSpPr/>
            <p:nvPr userDrawn="1"/>
          </p:nvGrpSpPr>
          <p:grpSpPr>
            <a:xfrm>
              <a:off x="-938434" y="5519087"/>
              <a:ext cx="627798" cy="576693"/>
              <a:chOff x="-938434" y="4570310"/>
              <a:chExt cx="627798" cy="576693"/>
            </a:xfrm>
          </p:grpSpPr>
          <p:grpSp>
            <p:nvGrpSpPr>
              <p:cNvPr id="85" name="Inspireren">
                <a:extLst>
                  <a:ext uri="{FF2B5EF4-FFF2-40B4-BE49-F238E27FC236}">
                    <a16:creationId xmlns:a16="http://schemas.microsoft.com/office/drawing/2014/main" id="{72C84754-E304-4DAE-B950-D1EA1D88D34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87" name="Freeform 12">
                  <a:extLst>
                    <a:ext uri="{FF2B5EF4-FFF2-40B4-BE49-F238E27FC236}">
                      <a16:creationId xmlns:a16="http://schemas.microsoft.com/office/drawing/2014/main" id="{71A6D8A3-4434-485A-AAE9-981B35BE443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8" name="Freeform 13">
                  <a:extLst>
                    <a:ext uri="{FF2B5EF4-FFF2-40B4-BE49-F238E27FC236}">
                      <a16:creationId xmlns:a16="http://schemas.microsoft.com/office/drawing/2014/main" id="{5E98369E-3F6C-4AAB-8F33-835B640DAB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9" name="Freeform 14">
                  <a:extLst>
                    <a:ext uri="{FF2B5EF4-FFF2-40B4-BE49-F238E27FC236}">
                      <a16:creationId xmlns:a16="http://schemas.microsoft.com/office/drawing/2014/main" id="{4E202723-F789-4B11-B441-FA81AA661C86}"/>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86" name="Tekstvak 85">
                <a:extLst>
                  <a:ext uri="{FF2B5EF4-FFF2-40B4-BE49-F238E27FC236}">
                    <a16:creationId xmlns:a16="http://schemas.microsoft.com/office/drawing/2014/main" id="{1EF2E0BC-D508-45BD-8D71-1588DCAA55A5}"/>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33" name="Groep 32">
              <a:extLst>
                <a:ext uri="{FF2B5EF4-FFF2-40B4-BE49-F238E27FC236}">
                  <a16:creationId xmlns:a16="http://schemas.microsoft.com/office/drawing/2014/main" id="{BA27547B-E37E-492C-8F12-B494D8CF6B45}"/>
                </a:ext>
              </a:extLst>
            </p:cNvPr>
            <p:cNvGrpSpPr/>
            <p:nvPr userDrawn="1"/>
          </p:nvGrpSpPr>
          <p:grpSpPr>
            <a:xfrm>
              <a:off x="-3398401" y="1222628"/>
              <a:ext cx="491631" cy="410839"/>
              <a:chOff x="-3241990" y="1222628"/>
              <a:chExt cx="491631" cy="410839"/>
            </a:xfrm>
          </p:grpSpPr>
          <p:sp>
            <p:nvSpPr>
              <p:cNvPr id="72" name="Tekstvak 71">
                <a:extLst>
                  <a:ext uri="{FF2B5EF4-FFF2-40B4-BE49-F238E27FC236}">
                    <a16:creationId xmlns:a16="http://schemas.microsoft.com/office/drawing/2014/main" id="{9B1DF76F-B2FD-4697-AF82-D7FB6F657906}"/>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73" name="Groep 72">
                <a:extLst>
                  <a:ext uri="{FF2B5EF4-FFF2-40B4-BE49-F238E27FC236}">
                    <a16:creationId xmlns:a16="http://schemas.microsoft.com/office/drawing/2014/main" id="{E3F1B5DA-DBDA-420A-BC10-88B28BD720CD}"/>
                  </a:ext>
                </a:extLst>
              </p:cNvPr>
              <p:cNvGrpSpPr/>
              <p:nvPr userDrawn="1"/>
            </p:nvGrpSpPr>
            <p:grpSpPr>
              <a:xfrm>
                <a:off x="-3119153" y="1222628"/>
                <a:ext cx="245956" cy="246691"/>
                <a:chOff x="1314120" y="4794393"/>
                <a:chExt cx="1787447" cy="1792785"/>
              </a:xfrm>
            </p:grpSpPr>
            <p:grpSp>
              <p:nvGrpSpPr>
                <p:cNvPr id="74" name="Groep 73">
                  <a:extLst>
                    <a:ext uri="{FF2B5EF4-FFF2-40B4-BE49-F238E27FC236}">
                      <a16:creationId xmlns:a16="http://schemas.microsoft.com/office/drawing/2014/main" id="{F58FF47E-1273-4D82-815C-90092C71EF25}"/>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76" name="Groep 75">
                    <a:extLst>
                      <a:ext uri="{FF2B5EF4-FFF2-40B4-BE49-F238E27FC236}">
                        <a16:creationId xmlns:a16="http://schemas.microsoft.com/office/drawing/2014/main" id="{ADED62F9-D428-4CA8-9FBD-04AA8C72E20A}"/>
                      </a:ext>
                    </a:extLst>
                  </p:cNvPr>
                  <p:cNvGrpSpPr/>
                  <p:nvPr/>
                </p:nvGrpSpPr>
                <p:grpSpPr>
                  <a:xfrm>
                    <a:off x="1314120" y="4794393"/>
                    <a:ext cx="1787447" cy="1792785"/>
                    <a:chOff x="1314120" y="4794393"/>
                    <a:chExt cx="1787447" cy="1792785"/>
                  </a:xfrm>
                  <a:grpFill/>
                </p:grpSpPr>
                <p:sp>
                  <p:nvSpPr>
                    <p:cNvPr id="81" name="Vrije vorm: vorm 80">
                      <a:extLst>
                        <a:ext uri="{FF2B5EF4-FFF2-40B4-BE49-F238E27FC236}">
                          <a16:creationId xmlns:a16="http://schemas.microsoft.com/office/drawing/2014/main" id="{E608BF21-EFE5-4555-988C-539D647F7527}"/>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2" name="Vrije vorm: vorm 81">
                      <a:extLst>
                        <a:ext uri="{FF2B5EF4-FFF2-40B4-BE49-F238E27FC236}">
                          <a16:creationId xmlns:a16="http://schemas.microsoft.com/office/drawing/2014/main" id="{6407C40C-B6C8-49D4-897E-8237731727D9}"/>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3" name="Vrije vorm: vorm 82">
                      <a:extLst>
                        <a:ext uri="{FF2B5EF4-FFF2-40B4-BE49-F238E27FC236}">
                          <a16:creationId xmlns:a16="http://schemas.microsoft.com/office/drawing/2014/main" id="{B1D71C51-FA1F-471E-A709-D6051C5B677E}"/>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4" name="Vrije vorm: vorm 83">
                      <a:extLst>
                        <a:ext uri="{FF2B5EF4-FFF2-40B4-BE49-F238E27FC236}">
                          <a16:creationId xmlns:a16="http://schemas.microsoft.com/office/drawing/2014/main" id="{2768F1B9-AB08-43A4-8F55-40B1C7BA68D5}"/>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77" name="Groep 76">
                    <a:extLst>
                      <a:ext uri="{FF2B5EF4-FFF2-40B4-BE49-F238E27FC236}">
                        <a16:creationId xmlns:a16="http://schemas.microsoft.com/office/drawing/2014/main" id="{FF6564BB-6F36-4C61-A881-B5DDC0EFB5D4}"/>
                      </a:ext>
                    </a:extLst>
                  </p:cNvPr>
                  <p:cNvGrpSpPr/>
                  <p:nvPr/>
                </p:nvGrpSpPr>
                <p:grpSpPr>
                  <a:xfrm>
                    <a:off x="1544558" y="5023941"/>
                    <a:ext cx="1270519" cy="1329241"/>
                    <a:chOff x="1544558" y="5023941"/>
                    <a:chExt cx="1270519" cy="1329241"/>
                  </a:xfrm>
                  <a:grpFill/>
                </p:grpSpPr>
                <p:sp>
                  <p:nvSpPr>
                    <p:cNvPr id="78" name="Vrije vorm: vorm 77">
                      <a:extLst>
                        <a:ext uri="{FF2B5EF4-FFF2-40B4-BE49-F238E27FC236}">
                          <a16:creationId xmlns:a16="http://schemas.microsoft.com/office/drawing/2014/main" id="{9469CA43-26AE-43A3-855E-DF271BC215EA}"/>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79" name="Vrije vorm: vorm 78">
                      <a:extLst>
                        <a:ext uri="{FF2B5EF4-FFF2-40B4-BE49-F238E27FC236}">
                          <a16:creationId xmlns:a16="http://schemas.microsoft.com/office/drawing/2014/main" id="{45C87146-0D50-408A-B4C9-4CFF224EA40E}"/>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0" name="Vrije vorm: vorm 79">
                      <a:extLst>
                        <a:ext uri="{FF2B5EF4-FFF2-40B4-BE49-F238E27FC236}">
                          <a16:creationId xmlns:a16="http://schemas.microsoft.com/office/drawing/2014/main" id="{9776A68B-0919-46F5-9AEC-E80E35873008}"/>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75" name="Vrije vorm: vorm 74">
                  <a:extLst>
                    <a:ext uri="{FF2B5EF4-FFF2-40B4-BE49-F238E27FC236}">
                      <a16:creationId xmlns:a16="http://schemas.microsoft.com/office/drawing/2014/main" id="{C1A2602A-4856-4632-8D60-45AC78B067DC}"/>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34" name="Groep 33">
              <a:extLst>
                <a:ext uri="{FF2B5EF4-FFF2-40B4-BE49-F238E27FC236}">
                  <a16:creationId xmlns:a16="http://schemas.microsoft.com/office/drawing/2014/main" id="{8225B08A-DCEE-48F7-9DEE-A2908B4940B9}"/>
                </a:ext>
              </a:extLst>
            </p:cNvPr>
            <p:cNvGrpSpPr/>
            <p:nvPr userDrawn="1"/>
          </p:nvGrpSpPr>
          <p:grpSpPr>
            <a:xfrm>
              <a:off x="-3314820" y="3391746"/>
              <a:ext cx="1381246" cy="331361"/>
              <a:chOff x="-3314820" y="3391746"/>
              <a:chExt cx="1381246" cy="331361"/>
            </a:xfrm>
          </p:grpSpPr>
          <p:sp>
            <p:nvSpPr>
              <p:cNvPr id="63" name="Rechthoek 62">
                <a:extLst>
                  <a:ext uri="{FF2B5EF4-FFF2-40B4-BE49-F238E27FC236}">
                    <a16:creationId xmlns:a16="http://schemas.microsoft.com/office/drawing/2014/main" id="{88BD6900-DC02-4D32-B53C-F24BD19DFFE5}"/>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87FA791E-F8AF-4DF9-9D63-A95B6E5E2779}"/>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5" name="Tekstvak 64">
                <a:extLst>
                  <a:ext uri="{FF2B5EF4-FFF2-40B4-BE49-F238E27FC236}">
                    <a16:creationId xmlns:a16="http://schemas.microsoft.com/office/drawing/2014/main" id="{4A301A15-2C4F-4B63-BE54-9D7E1067EC00}"/>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66" name="Vrije vorm: vorm 65">
                <a:extLst>
                  <a:ext uri="{FF2B5EF4-FFF2-40B4-BE49-F238E27FC236}">
                    <a16:creationId xmlns:a16="http://schemas.microsoft.com/office/drawing/2014/main" id="{61831D3A-5B4F-4522-90B8-28D3C480117A}"/>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67" name="Groep 66">
                <a:extLst>
                  <a:ext uri="{FF2B5EF4-FFF2-40B4-BE49-F238E27FC236}">
                    <a16:creationId xmlns:a16="http://schemas.microsoft.com/office/drawing/2014/main" id="{F1C61E42-A53A-44B8-A6BA-0103BAA8589B}"/>
                  </a:ext>
                </a:extLst>
              </p:cNvPr>
              <p:cNvGrpSpPr/>
              <p:nvPr userDrawn="1"/>
            </p:nvGrpSpPr>
            <p:grpSpPr>
              <a:xfrm>
                <a:off x="-3243855" y="3446665"/>
                <a:ext cx="157453" cy="147831"/>
                <a:chOff x="-899320" y="3037554"/>
                <a:chExt cx="175977" cy="165227"/>
              </a:xfrm>
            </p:grpSpPr>
            <p:sp>
              <p:nvSpPr>
                <p:cNvPr id="69" name="Vrije vorm: vorm 68">
                  <a:extLst>
                    <a:ext uri="{FF2B5EF4-FFF2-40B4-BE49-F238E27FC236}">
                      <a16:creationId xmlns:a16="http://schemas.microsoft.com/office/drawing/2014/main" id="{BC4DEF5A-34E9-4D7C-BE73-E714BA0B2096}"/>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70" name="Rechthoek: afgeronde hoeken 69">
                  <a:extLst>
                    <a:ext uri="{FF2B5EF4-FFF2-40B4-BE49-F238E27FC236}">
                      <a16:creationId xmlns:a16="http://schemas.microsoft.com/office/drawing/2014/main" id="{A12095A3-512C-4469-A553-5FAC9FA7B85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1" name="Vrije vorm: vorm 70">
                  <a:extLst>
                    <a:ext uri="{FF2B5EF4-FFF2-40B4-BE49-F238E27FC236}">
                      <a16:creationId xmlns:a16="http://schemas.microsoft.com/office/drawing/2014/main" id="{752BED45-8C6B-4379-A81E-3568540C2953}"/>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68" name="Gelijkbenige driehoek 67">
                <a:extLst>
                  <a:ext uri="{FF2B5EF4-FFF2-40B4-BE49-F238E27FC236}">
                    <a16:creationId xmlns:a16="http://schemas.microsoft.com/office/drawing/2014/main" id="{309172D1-D8FC-4573-89C7-3B4E41042DF8}"/>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35" name="Ovaal 34">
              <a:extLst>
                <a:ext uri="{FF2B5EF4-FFF2-40B4-BE49-F238E27FC236}">
                  <a16:creationId xmlns:a16="http://schemas.microsoft.com/office/drawing/2014/main" id="{7C8A3721-EB00-489A-B601-4184DB1C9558}"/>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36" name="Rechthoek 35">
              <a:extLst>
                <a:ext uri="{FF2B5EF4-FFF2-40B4-BE49-F238E27FC236}">
                  <a16:creationId xmlns:a16="http://schemas.microsoft.com/office/drawing/2014/main" id="{12635582-A156-41DC-AB33-BC332C73FA0D}"/>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37" name="Groep 36">
              <a:extLst>
                <a:ext uri="{FF2B5EF4-FFF2-40B4-BE49-F238E27FC236}">
                  <a16:creationId xmlns:a16="http://schemas.microsoft.com/office/drawing/2014/main" id="{9E8EF9E6-5CB4-496B-8C7B-A312BB77368C}"/>
                </a:ext>
              </a:extLst>
            </p:cNvPr>
            <p:cNvGrpSpPr/>
            <p:nvPr userDrawn="1"/>
          </p:nvGrpSpPr>
          <p:grpSpPr>
            <a:xfrm>
              <a:off x="-3333646" y="4635104"/>
              <a:ext cx="2012897" cy="490702"/>
              <a:chOff x="12731803" y="3562552"/>
              <a:chExt cx="2012897" cy="490702"/>
            </a:xfrm>
          </p:grpSpPr>
          <p:sp>
            <p:nvSpPr>
              <p:cNvPr id="48" name="Rechthoek 47">
                <a:extLst>
                  <a:ext uri="{FF2B5EF4-FFF2-40B4-BE49-F238E27FC236}">
                    <a16:creationId xmlns:a16="http://schemas.microsoft.com/office/drawing/2014/main" id="{60453EB1-7BA4-40AB-8286-A106C5977280}"/>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 name="Rechthoek 48">
                <a:extLst>
                  <a:ext uri="{FF2B5EF4-FFF2-40B4-BE49-F238E27FC236}">
                    <a16:creationId xmlns:a16="http://schemas.microsoft.com/office/drawing/2014/main" id="{24399686-48FA-4DCA-9946-8554551E1B18}"/>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0" name="Tekstvak 49">
                <a:extLst>
                  <a:ext uri="{FF2B5EF4-FFF2-40B4-BE49-F238E27FC236}">
                    <a16:creationId xmlns:a16="http://schemas.microsoft.com/office/drawing/2014/main" id="{C7E20C6D-0139-44FA-BAAB-5812D3E922EC}"/>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51" name="Rechthoek 50">
                <a:extLst>
                  <a:ext uri="{FF2B5EF4-FFF2-40B4-BE49-F238E27FC236}">
                    <a16:creationId xmlns:a16="http://schemas.microsoft.com/office/drawing/2014/main" id="{071F6CDC-F513-444A-AF2D-788DBFC5F1A3}"/>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2" name="Rechthoek 51">
                <a:extLst>
                  <a:ext uri="{FF2B5EF4-FFF2-40B4-BE49-F238E27FC236}">
                    <a16:creationId xmlns:a16="http://schemas.microsoft.com/office/drawing/2014/main" id="{9F80BC51-53BA-40AA-814A-2766D22879B6}"/>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3" name="Rechthoek 52">
                <a:extLst>
                  <a:ext uri="{FF2B5EF4-FFF2-40B4-BE49-F238E27FC236}">
                    <a16:creationId xmlns:a16="http://schemas.microsoft.com/office/drawing/2014/main" id="{928E3765-AB4A-4362-BBBB-F3ED1822300D}"/>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4" name="Rechthoek 53">
                <a:extLst>
                  <a:ext uri="{FF2B5EF4-FFF2-40B4-BE49-F238E27FC236}">
                    <a16:creationId xmlns:a16="http://schemas.microsoft.com/office/drawing/2014/main" id="{2D4CE330-31E8-4B10-B25C-699C049B7F28}"/>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5" name="Rechthoek 54">
                <a:extLst>
                  <a:ext uri="{FF2B5EF4-FFF2-40B4-BE49-F238E27FC236}">
                    <a16:creationId xmlns:a16="http://schemas.microsoft.com/office/drawing/2014/main" id="{9C6FA41F-4BF5-4BE0-A0E7-D56525C723B9}"/>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6" name="Rechthoek 55">
                <a:extLst>
                  <a:ext uri="{FF2B5EF4-FFF2-40B4-BE49-F238E27FC236}">
                    <a16:creationId xmlns:a16="http://schemas.microsoft.com/office/drawing/2014/main" id="{CB37DD5B-DE35-431A-A81E-96F56D5EB4C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7" name="Rechthoek 56">
                <a:extLst>
                  <a:ext uri="{FF2B5EF4-FFF2-40B4-BE49-F238E27FC236}">
                    <a16:creationId xmlns:a16="http://schemas.microsoft.com/office/drawing/2014/main" id="{8E7546F0-C83E-42E9-92C3-C3FDDF713667}"/>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8" name="Rechthoek 57">
                <a:extLst>
                  <a:ext uri="{FF2B5EF4-FFF2-40B4-BE49-F238E27FC236}">
                    <a16:creationId xmlns:a16="http://schemas.microsoft.com/office/drawing/2014/main" id="{06D52478-66D1-439B-B115-3A42C75D2618}"/>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9" name="Rechthoek 58">
                <a:extLst>
                  <a:ext uri="{FF2B5EF4-FFF2-40B4-BE49-F238E27FC236}">
                    <a16:creationId xmlns:a16="http://schemas.microsoft.com/office/drawing/2014/main" id="{68F0870E-ADE8-49FD-AD55-C805B0C9F957}"/>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60" name="Groep 59">
                <a:extLst>
                  <a:ext uri="{FF2B5EF4-FFF2-40B4-BE49-F238E27FC236}">
                    <a16:creationId xmlns:a16="http://schemas.microsoft.com/office/drawing/2014/main" id="{86FB97F9-3AA6-467A-ACBD-D88A170C760B}"/>
                  </a:ext>
                </a:extLst>
              </p:cNvPr>
              <p:cNvGrpSpPr/>
              <p:nvPr userDrawn="1"/>
            </p:nvGrpSpPr>
            <p:grpSpPr>
              <a:xfrm>
                <a:off x="13580316" y="3865836"/>
                <a:ext cx="151508" cy="147961"/>
                <a:chOff x="13580316" y="3865836"/>
                <a:chExt cx="151508" cy="147961"/>
              </a:xfrm>
            </p:grpSpPr>
            <p:sp>
              <p:nvSpPr>
                <p:cNvPr id="61" name="Rechthoek 60">
                  <a:extLst>
                    <a:ext uri="{FF2B5EF4-FFF2-40B4-BE49-F238E27FC236}">
                      <a16:creationId xmlns:a16="http://schemas.microsoft.com/office/drawing/2014/main" id="{04FED92D-8867-4BE3-AA84-8455BD47650D}"/>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62" name="Rechthoek 61">
                  <a:extLst>
                    <a:ext uri="{FF2B5EF4-FFF2-40B4-BE49-F238E27FC236}">
                      <a16:creationId xmlns:a16="http://schemas.microsoft.com/office/drawing/2014/main" id="{8AD60293-18B1-453D-8F1C-F4B755353B9F}"/>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38" name="Groep 37">
              <a:extLst>
                <a:ext uri="{FF2B5EF4-FFF2-40B4-BE49-F238E27FC236}">
                  <a16:creationId xmlns:a16="http://schemas.microsoft.com/office/drawing/2014/main" id="{5714E822-23F8-41AD-829B-39FDCEBFE8B9}"/>
                </a:ext>
              </a:extLst>
            </p:cNvPr>
            <p:cNvGrpSpPr/>
            <p:nvPr userDrawn="1"/>
          </p:nvGrpSpPr>
          <p:grpSpPr>
            <a:xfrm>
              <a:off x="-3314820" y="4363463"/>
              <a:ext cx="1381246" cy="835929"/>
              <a:chOff x="-3314820" y="3391746"/>
              <a:chExt cx="1381246" cy="835929"/>
            </a:xfrm>
          </p:grpSpPr>
          <p:sp>
            <p:nvSpPr>
              <p:cNvPr id="39" name="Rechthoek 38">
                <a:extLst>
                  <a:ext uri="{FF2B5EF4-FFF2-40B4-BE49-F238E27FC236}">
                    <a16:creationId xmlns:a16="http://schemas.microsoft.com/office/drawing/2014/main" id="{93CDAB63-B20A-4B3E-802E-D15D3E7B3B43}"/>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1D5EA9F7-4803-4512-92AC-CDB4623CDFB0}"/>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Tekstvak 40">
                <a:extLst>
                  <a:ext uri="{FF2B5EF4-FFF2-40B4-BE49-F238E27FC236}">
                    <a16:creationId xmlns:a16="http://schemas.microsoft.com/office/drawing/2014/main" id="{C3B24AC8-CEB7-4A9C-BD4D-89A044B78B06}"/>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42" name="Vrije vorm: vorm 41">
                <a:extLst>
                  <a:ext uri="{FF2B5EF4-FFF2-40B4-BE49-F238E27FC236}">
                    <a16:creationId xmlns:a16="http://schemas.microsoft.com/office/drawing/2014/main" id="{06634AF5-AD4F-4549-B538-C4D5C06C5A31}"/>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6A86DE0B-905F-490A-A663-3BCB46D769D3}"/>
                  </a:ext>
                </a:extLst>
              </p:cNvPr>
              <p:cNvGrpSpPr/>
              <p:nvPr userDrawn="1"/>
            </p:nvGrpSpPr>
            <p:grpSpPr>
              <a:xfrm>
                <a:off x="-3243855" y="3446665"/>
                <a:ext cx="157453" cy="147831"/>
                <a:chOff x="-899320" y="3037554"/>
                <a:chExt cx="175977" cy="165227"/>
              </a:xfrm>
            </p:grpSpPr>
            <p:sp>
              <p:nvSpPr>
                <p:cNvPr id="45" name="Vrije vorm: vorm 44">
                  <a:extLst>
                    <a:ext uri="{FF2B5EF4-FFF2-40B4-BE49-F238E27FC236}">
                      <a16:creationId xmlns:a16="http://schemas.microsoft.com/office/drawing/2014/main" id="{11CC7C7D-0DEB-4813-A1C6-B0E7C2163BF3}"/>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46" name="Rechthoek: afgeronde hoeken 45">
                  <a:extLst>
                    <a:ext uri="{FF2B5EF4-FFF2-40B4-BE49-F238E27FC236}">
                      <a16:creationId xmlns:a16="http://schemas.microsoft.com/office/drawing/2014/main" id="{DB4BF630-ED14-4D39-A79E-47CC241E7FCC}"/>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7" name="Vrije vorm: vorm 46">
                  <a:extLst>
                    <a:ext uri="{FF2B5EF4-FFF2-40B4-BE49-F238E27FC236}">
                      <a16:creationId xmlns:a16="http://schemas.microsoft.com/office/drawing/2014/main" id="{78CD76A7-1590-4C56-9DDF-DA16737169DA}"/>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44" name="Gelijkbenige driehoek 43">
                <a:extLst>
                  <a:ext uri="{FF2B5EF4-FFF2-40B4-BE49-F238E27FC236}">
                    <a16:creationId xmlns:a16="http://schemas.microsoft.com/office/drawing/2014/main" id="{CB39E84D-ADE3-40FE-B4FB-ACA7B69D65B2}"/>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 beeld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2BA2E694-120A-45EE-ACCA-EBAB0047D801}"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6" name="Tijdelijke aanduiding voor afbeelding 13">
            <a:extLst>
              <a:ext uri="{FF2B5EF4-FFF2-40B4-BE49-F238E27FC236}">
                <a16:creationId xmlns:a16="http://schemas.microsoft.com/office/drawing/2014/main" id="{9C63EF22-FACF-40AF-B97D-BAB56AFA8D3E}"/>
              </a:ext>
            </a:extLst>
          </p:cNvPr>
          <p:cNvSpPr>
            <a:spLocks noGrp="1"/>
          </p:cNvSpPr>
          <p:nvPr>
            <p:ph type="pic" sz="quarter" idx="19" hasCustomPrompt="1"/>
          </p:nvPr>
        </p:nvSpPr>
        <p:spPr>
          <a:xfrm>
            <a:off x="795219"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afbeelding 13">
            <a:extLst>
              <a:ext uri="{FF2B5EF4-FFF2-40B4-BE49-F238E27FC236}">
                <a16:creationId xmlns:a16="http://schemas.microsoft.com/office/drawing/2014/main" id="{D6647AB9-1B19-4D03-8695-44322833ED1D}"/>
              </a:ext>
            </a:extLst>
          </p:cNvPr>
          <p:cNvSpPr>
            <a:spLocks noGrp="1"/>
          </p:cNvSpPr>
          <p:nvPr>
            <p:ph type="pic" sz="quarter" idx="20" hasCustomPrompt="1"/>
          </p:nvPr>
        </p:nvSpPr>
        <p:spPr>
          <a:xfrm>
            <a:off x="3060017"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8" name="Tijdelijke aanduiding voor afbeelding 13">
            <a:extLst>
              <a:ext uri="{FF2B5EF4-FFF2-40B4-BE49-F238E27FC236}">
                <a16:creationId xmlns:a16="http://schemas.microsoft.com/office/drawing/2014/main" id="{30ED6AE8-1E3C-4335-9779-A42930D20253}"/>
              </a:ext>
            </a:extLst>
          </p:cNvPr>
          <p:cNvSpPr>
            <a:spLocks noGrp="1"/>
          </p:cNvSpPr>
          <p:nvPr>
            <p:ph type="pic" sz="quarter" idx="21" hasCustomPrompt="1"/>
          </p:nvPr>
        </p:nvSpPr>
        <p:spPr>
          <a:xfrm>
            <a:off x="5324815"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9" name="Tijdelijke aanduiding voor afbeelding 13">
            <a:extLst>
              <a:ext uri="{FF2B5EF4-FFF2-40B4-BE49-F238E27FC236}">
                <a16:creationId xmlns:a16="http://schemas.microsoft.com/office/drawing/2014/main" id="{9C401AB7-54EB-46EF-B3B7-43D9F5B3B73B}"/>
              </a:ext>
            </a:extLst>
          </p:cNvPr>
          <p:cNvSpPr>
            <a:spLocks noGrp="1"/>
          </p:cNvSpPr>
          <p:nvPr>
            <p:ph type="pic" sz="quarter" idx="22" hasCustomPrompt="1"/>
          </p:nvPr>
        </p:nvSpPr>
        <p:spPr>
          <a:xfrm>
            <a:off x="7589613" y="4594977"/>
            <a:ext cx="1534325" cy="1360991"/>
          </a:xfrm>
          <a:prstGeom prst="rect">
            <a:avLst/>
          </a:prstGeom>
          <a:noFill/>
        </p:spPr>
        <p:txBody>
          <a:bodyPr wrap="square" bIns="0" anchor="ctr" anchorCtr="0">
            <a:noAutofit/>
          </a:bodyPr>
          <a:lstStyle>
            <a:lvl1pPr marL="0" marR="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sz="1100">
                <a:solidFill>
                  <a:schemeClr val="bg1">
                    <a:lumMod val="50000"/>
                  </a:schemeClr>
                </a:solidFill>
              </a:defRPr>
            </a:lvl1pPr>
          </a:lstStyle>
          <a:p>
            <a:pPr marL="0" marR="0" lvl="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a:pPr>
            <a:r>
              <a:rPr lang="nl-NL" dirty="0"/>
              <a:t>Klik 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a:p>
            <a:endParaRPr lang="nl-NL" dirty="0"/>
          </a:p>
        </p:txBody>
      </p:sp>
      <p:sp>
        <p:nvSpPr>
          <p:cNvPr id="20" name="Tijdelijke aanduiding voor afbeelding 13">
            <a:extLst>
              <a:ext uri="{FF2B5EF4-FFF2-40B4-BE49-F238E27FC236}">
                <a16:creationId xmlns:a16="http://schemas.microsoft.com/office/drawing/2014/main" id="{1C669AA7-6B3D-41C7-8DA6-22AA2DA2C530}"/>
              </a:ext>
            </a:extLst>
          </p:cNvPr>
          <p:cNvSpPr>
            <a:spLocks noGrp="1"/>
          </p:cNvSpPr>
          <p:nvPr>
            <p:ph type="pic" sz="quarter" idx="23" hasCustomPrompt="1"/>
          </p:nvPr>
        </p:nvSpPr>
        <p:spPr>
          <a:xfrm>
            <a:off x="9854411"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111175596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750" fill="hold"/>
                                        <p:tgtEl>
                                          <p:spTgt spid="16"/>
                                        </p:tgtEl>
                                        <p:attrNameLst>
                                          <p:attrName>ppt_x</p:attrName>
                                        </p:attrNameLst>
                                      </p:cBhvr>
                                      <p:tavLst>
                                        <p:tav tm="0">
                                          <p:val>
                                            <p:strVal val="#ppt_x"/>
                                          </p:val>
                                        </p:tav>
                                        <p:tav tm="100000">
                                          <p:val>
                                            <p:strVal val="#ppt_x"/>
                                          </p:val>
                                        </p:tav>
                                      </p:tavLst>
                                    </p:anim>
                                    <p:anim calcmode="lin" valueType="num">
                                      <p:cBhvr additive="base">
                                        <p:cTn id="12" dur="7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750" fill="hold"/>
                                        <p:tgtEl>
                                          <p:spTgt spid="14"/>
                                        </p:tgtEl>
                                        <p:attrNameLst>
                                          <p:attrName>ppt_x</p:attrName>
                                        </p:attrNameLst>
                                      </p:cBhvr>
                                      <p:tavLst>
                                        <p:tav tm="0">
                                          <p:val>
                                            <p:strVal val="#ppt_x"/>
                                          </p:val>
                                        </p:tav>
                                        <p:tav tm="100000">
                                          <p:val>
                                            <p:strVal val="#ppt_x"/>
                                          </p:val>
                                        </p:tav>
                                      </p:tavLst>
                                    </p:anim>
                                    <p:anim calcmode="lin" valueType="num">
                                      <p:cBhvr additive="base">
                                        <p:cTn id="16" dur="75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750" fill="hold"/>
                                        <p:tgtEl>
                                          <p:spTgt spid="17"/>
                                        </p:tgtEl>
                                        <p:attrNameLst>
                                          <p:attrName>ppt_x</p:attrName>
                                        </p:attrNameLst>
                                      </p:cBhvr>
                                      <p:tavLst>
                                        <p:tav tm="0">
                                          <p:val>
                                            <p:strVal val="#ppt_x"/>
                                          </p:val>
                                        </p:tav>
                                        <p:tav tm="100000">
                                          <p:val>
                                            <p:strVal val="#ppt_x"/>
                                          </p:val>
                                        </p:tav>
                                      </p:tavLst>
                                    </p:anim>
                                    <p:anim calcmode="lin" valueType="num">
                                      <p:cBhvr additive="base">
                                        <p:cTn id="20" dur="75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750" fill="hold"/>
                                        <p:tgtEl>
                                          <p:spTgt spid="13"/>
                                        </p:tgtEl>
                                        <p:attrNameLst>
                                          <p:attrName>ppt_x</p:attrName>
                                        </p:attrNameLst>
                                      </p:cBhvr>
                                      <p:tavLst>
                                        <p:tav tm="0">
                                          <p:val>
                                            <p:strVal val="#ppt_x"/>
                                          </p:val>
                                        </p:tav>
                                        <p:tav tm="100000">
                                          <p:val>
                                            <p:strVal val="#ppt_x"/>
                                          </p:val>
                                        </p:tav>
                                      </p:tavLst>
                                    </p:anim>
                                    <p:anim calcmode="lin" valueType="num">
                                      <p:cBhvr additive="base">
                                        <p:cTn id="24" dur="75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750" fill="hold"/>
                                        <p:tgtEl>
                                          <p:spTgt spid="18"/>
                                        </p:tgtEl>
                                        <p:attrNameLst>
                                          <p:attrName>ppt_x</p:attrName>
                                        </p:attrNameLst>
                                      </p:cBhvr>
                                      <p:tavLst>
                                        <p:tav tm="0">
                                          <p:val>
                                            <p:strVal val="#ppt_x"/>
                                          </p:val>
                                        </p:tav>
                                        <p:tav tm="100000">
                                          <p:val>
                                            <p:strVal val="#ppt_x"/>
                                          </p:val>
                                        </p:tav>
                                      </p:tavLst>
                                    </p:anim>
                                    <p:anim calcmode="lin" valueType="num">
                                      <p:cBhvr additive="base">
                                        <p:cTn id="28" dur="75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750" fill="hold"/>
                                        <p:tgtEl>
                                          <p:spTgt spid="12"/>
                                        </p:tgtEl>
                                        <p:attrNameLst>
                                          <p:attrName>ppt_x</p:attrName>
                                        </p:attrNameLst>
                                      </p:cBhvr>
                                      <p:tavLst>
                                        <p:tav tm="0">
                                          <p:val>
                                            <p:strVal val="#ppt_x"/>
                                          </p:val>
                                        </p:tav>
                                        <p:tav tm="100000">
                                          <p:val>
                                            <p:strVal val="#ppt_x"/>
                                          </p:val>
                                        </p:tav>
                                      </p:tavLst>
                                    </p:anim>
                                    <p:anim calcmode="lin" valueType="num">
                                      <p:cBhvr additive="base">
                                        <p:cTn id="32" dur="75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4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750" fill="hold"/>
                                        <p:tgtEl>
                                          <p:spTgt spid="19"/>
                                        </p:tgtEl>
                                        <p:attrNameLst>
                                          <p:attrName>ppt_x</p:attrName>
                                        </p:attrNameLst>
                                      </p:cBhvr>
                                      <p:tavLst>
                                        <p:tav tm="0">
                                          <p:val>
                                            <p:strVal val="#ppt_x"/>
                                          </p:val>
                                        </p:tav>
                                        <p:tav tm="100000">
                                          <p:val>
                                            <p:strVal val="#ppt_x"/>
                                          </p:val>
                                        </p:tav>
                                      </p:tavLst>
                                    </p:anim>
                                    <p:anim calcmode="lin" valueType="num">
                                      <p:cBhvr additive="base">
                                        <p:cTn id="36" dur="75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750" fill="hold"/>
                                        <p:tgtEl>
                                          <p:spTgt spid="9"/>
                                        </p:tgtEl>
                                        <p:attrNameLst>
                                          <p:attrName>ppt_x</p:attrName>
                                        </p:attrNameLst>
                                      </p:cBhvr>
                                      <p:tavLst>
                                        <p:tav tm="0">
                                          <p:val>
                                            <p:strVal val="#ppt_x"/>
                                          </p:val>
                                        </p:tav>
                                        <p:tav tm="100000">
                                          <p:val>
                                            <p:strVal val="#ppt_x"/>
                                          </p:val>
                                        </p:tav>
                                      </p:tavLst>
                                    </p:anim>
                                    <p:anim calcmode="lin" valueType="num">
                                      <p:cBhvr additive="base">
                                        <p:cTn id="40" dur="75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750" fill="hold"/>
                                        <p:tgtEl>
                                          <p:spTgt spid="20"/>
                                        </p:tgtEl>
                                        <p:attrNameLst>
                                          <p:attrName>ppt_x</p:attrName>
                                        </p:attrNameLst>
                                      </p:cBhvr>
                                      <p:tavLst>
                                        <p:tav tm="0">
                                          <p:val>
                                            <p:strVal val="#ppt_x"/>
                                          </p:val>
                                        </p:tav>
                                        <p:tav tm="100000">
                                          <p:val>
                                            <p:strVal val="#ppt_x"/>
                                          </p:val>
                                        </p:tav>
                                      </p:tavLst>
                                    </p:anim>
                                    <p:anim calcmode="lin" valueType="num">
                                      <p:cBhvr additive="base">
                                        <p:cTn id="44" dur="7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p:bldP spid="18" grpId="0"/>
      <p:bldP spid="19" grpId="0"/>
      <p:bldP spid="20" grpId="0"/>
    </p:bldLst>
  </p:timing>
  <p:extLst>
    <p:ext uri="{DCECCB84-F9BA-43D5-87BE-67443E8EF086}">
      <p15:sldGuideLst xmlns:p15="http://schemas.microsoft.com/office/powerpoint/2012/main"/>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Hoofdstuk">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hoofdstuk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3918857"/>
            <a:ext cx="11101386" cy="2379709"/>
          </a:xfrm>
        </p:spPr>
        <p:txBody>
          <a:bodyPr/>
          <a:lstStyle>
            <a:lvl1pPr marL="0" indent="0">
              <a:buNone/>
              <a:defRPr sz="2000" b="0">
                <a:solidFill>
                  <a:schemeClr val="bg1"/>
                </a:solidFill>
              </a:defRPr>
            </a:lvl1pPr>
            <a:lvl2pPr marL="0" indent="0">
              <a:buNone/>
              <a:defRPr sz="2000">
                <a:solidFill>
                  <a:schemeClr val="bg1"/>
                </a:solidFill>
              </a:defRPr>
            </a:lvl2pPr>
            <a:lvl3pPr>
              <a:defRPr sz="2000">
                <a:solidFill>
                  <a:schemeClr val="bg1"/>
                </a:solidFill>
              </a:defRPr>
            </a:lvl3pPr>
            <a:lvl4pPr>
              <a:defRPr sz="2000">
                <a:solidFill>
                  <a:schemeClr val="bg1"/>
                </a:solidFill>
              </a:defRPr>
            </a:lvl4pPr>
            <a:lvl5pPr>
              <a:defRPr sz="2000" b="0">
                <a:solidFill>
                  <a:schemeClr val="bg1"/>
                </a:solidFill>
              </a:defRPr>
            </a:lvl5pPr>
            <a:lvl6pPr>
              <a:defRPr sz="2000">
                <a:solidFill>
                  <a:schemeClr val="bg1"/>
                </a:solidFill>
              </a:defRPr>
            </a:lvl6pPr>
            <a:lvl7pPr>
              <a:defRPr sz="2000">
                <a:solidFill>
                  <a:schemeClr val="bg1"/>
                </a:solidFill>
              </a:defRPr>
            </a:lvl7pPr>
            <a:lvl8pPr>
              <a:defRPr sz="2000">
                <a:solidFill>
                  <a:schemeClr val="bg1"/>
                </a:solidFill>
              </a:defRPr>
            </a:lvl8pPr>
            <a:lvl9pPr>
              <a:defRPr sz="2000">
                <a:solidFill>
                  <a:schemeClr val="bg1"/>
                </a:solidFill>
              </a:defRPr>
            </a:lvl9pPr>
          </a:lstStyle>
          <a:p>
            <a:pPr lvl="0"/>
            <a:r>
              <a:rPr lang="nl-NL"/>
              <a:t>Subtitel</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B3070AB-0F38-43BF-AE3D-CCD35BC7D6AC}"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Tree>
    <p:extLst>
      <p:ext uri="{BB962C8B-B14F-4D97-AF65-F5344CB8AC3E}">
        <p14:creationId xmlns:p14="http://schemas.microsoft.com/office/powerpoint/2010/main" val="984453225"/>
      </p:ext>
    </p:extLst>
  </p:cSld>
  <p:clrMapOvr>
    <a:masterClrMapping/>
  </p:clrMapOvr>
  <p:transition spd="slow">
    <p:push dir="u"/>
  </p:transition>
  <p:extLst>
    <p:ext uri="{DCECCB84-F9BA-43D5-87BE-67443E8EF086}">
      <p15:sldGuideLst xmlns:p15="http://schemas.microsoft.com/office/powerpoint/2012/main"/>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Introductie [1x]">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BFDA1175-34E1-459E-ACF2-4E348A09A13E}"/>
              </a:ext>
            </a:extLst>
          </p:cNvPr>
          <p:cNvGrpSpPr/>
          <p:nvPr userDrawn="1"/>
        </p:nvGrpSpPr>
        <p:grpSpPr>
          <a:xfrm>
            <a:off x="12591897" y="-1"/>
            <a:ext cx="3693386" cy="7023101"/>
            <a:chOff x="12377595" y="-1"/>
            <a:chExt cx="3693386" cy="7023101"/>
          </a:xfrm>
        </p:grpSpPr>
        <p:sp>
          <p:nvSpPr>
            <p:cNvPr id="15" name="Rechthoek 14">
              <a:extLst>
                <a:ext uri="{FF2B5EF4-FFF2-40B4-BE49-F238E27FC236}">
                  <a16:creationId xmlns:a16="http://schemas.microsoft.com/office/drawing/2014/main" id="{927C2A30-6D5F-4F96-96B1-C31EF2380377}"/>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7" name="Ovaal 16">
              <a:extLst>
                <a:ext uri="{FF2B5EF4-FFF2-40B4-BE49-F238E27FC236}">
                  <a16:creationId xmlns:a16="http://schemas.microsoft.com/office/drawing/2014/main" id="{51C3B253-9054-4525-8751-80DF49D65FCE}"/>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8" name="Rechthoek 17">
              <a:extLst>
                <a:ext uri="{FF2B5EF4-FFF2-40B4-BE49-F238E27FC236}">
                  <a16:creationId xmlns:a16="http://schemas.microsoft.com/office/drawing/2014/main" id="{DA8AA08D-F60F-44F9-92B8-223369205B34}"/>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9" name="Ovaal 18">
              <a:extLst>
                <a:ext uri="{FF2B5EF4-FFF2-40B4-BE49-F238E27FC236}">
                  <a16:creationId xmlns:a16="http://schemas.microsoft.com/office/drawing/2014/main" id="{32FA3AFA-F07D-4F1E-8438-85725D8C52FF}"/>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BB4E153F-0976-477B-89B8-6B37CB5A4ED6}"/>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1" name="Ovaal 20">
              <a:extLst>
                <a:ext uri="{FF2B5EF4-FFF2-40B4-BE49-F238E27FC236}">
                  <a16:creationId xmlns:a16="http://schemas.microsoft.com/office/drawing/2014/main" id="{2F2FC2B7-6BAE-46FA-8205-F997D8B5B957}"/>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8D5A65B6-D9AF-43F5-8BF3-28FE4CB82C2E}"/>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3" name="Rechthoek 22">
              <a:extLst>
                <a:ext uri="{FF2B5EF4-FFF2-40B4-BE49-F238E27FC236}">
                  <a16:creationId xmlns:a16="http://schemas.microsoft.com/office/drawing/2014/main" id="{6F5D8BCD-2D3E-48FA-8EF8-3BB3B19D2B8E}"/>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7A415A90-BA06-4844-A2DE-FAAC2D77913B}"/>
                </a:ext>
              </a:extLst>
            </p:cNvPr>
            <p:cNvGrpSpPr/>
            <p:nvPr userDrawn="1"/>
          </p:nvGrpSpPr>
          <p:grpSpPr>
            <a:xfrm>
              <a:off x="13677941" y="3814409"/>
              <a:ext cx="1222990" cy="563933"/>
              <a:chOff x="-2485819" y="3399207"/>
              <a:chExt cx="1222990" cy="563933"/>
            </a:xfrm>
          </p:grpSpPr>
          <p:sp>
            <p:nvSpPr>
              <p:cNvPr id="66" name="Rechthoek 65">
                <a:extLst>
                  <a:ext uri="{FF2B5EF4-FFF2-40B4-BE49-F238E27FC236}">
                    <a16:creationId xmlns:a16="http://schemas.microsoft.com/office/drawing/2014/main" id="{DD0C04FC-AD89-48C7-B443-317C89046E3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48A5A4C1-E5E4-4D3E-BEA5-ECF9A959F8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8" name="Groep 67">
                <a:extLst>
                  <a:ext uri="{FF2B5EF4-FFF2-40B4-BE49-F238E27FC236}">
                    <a16:creationId xmlns:a16="http://schemas.microsoft.com/office/drawing/2014/main" id="{DDDB638F-ED5E-414D-9DC7-FC91D580199F}"/>
                  </a:ext>
                </a:extLst>
              </p:cNvPr>
              <p:cNvGrpSpPr/>
              <p:nvPr userDrawn="1"/>
            </p:nvGrpSpPr>
            <p:grpSpPr>
              <a:xfrm>
                <a:off x="-2403869" y="3460544"/>
                <a:ext cx="155951" cy="131922"/>
                <a:chOff x="12968836" y="3354170"/>
                <a:chExt cx="404806" cy="342433"/>
              </a:xfrm>
            </p:grpSpPr>
            <p:sp>
              <p:nvSpPr>
                <p:cNvPr id="81" name="Rechthoek: afgeronde hoeken 80">
                  <a:extLst>
                    <a:ext uri="{FF2B5EF4-FFF2-40B4-BE49-F238E27FC236}">
                      <a16:creationId xmlns:a16="http://schemas.microsoft.com/office/drawing/2014/main" id="{A193FD75-14A7-41EE-AC50-420A5DD5683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2" name="Rechthoek 81">
                  <a:extLst>
                    <a:ext uri="{FF2B5EF4-FFF2-40B4-BE49-F238E27FC236}">
                      <a16:creationId xmlns:a16="http://schemas.microsoft.com/office/drawing/2014/main" id="{9EE7C2BD-9176-4EBC-A9AF-9B8CC41C2E1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3" name="Rechthoek 82">
                  <a:extLst>
                    <a:ext uri="{FF2B5EF4-FFF2-40B4-BE49-F238E27FC236}">
                      <a16:creationId xmlns:a16="http://schemas.microsoft.com/office/drawing/2014/main" id="{40CD900D-5506-4B06-95DF-54C9F590F0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4" name="Rechthoek 83">
                  <a:extLst>
                    <a:ext uri="{FF2B5EF4-FFF2-40B4-BE49-F238E27FC236}">
                      <a16:creationId xmlns:a16="http://schemas.microsoft.com/office/drawing/2014/main" id="{3E6F399A-6BE1-4557-94D1-29D3456F329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5" name="Rechthoek 84">
                  <a:extLst>
                    <a:ext uri="{FF2B5EF4-FFF2-40B4-BE49-F238E27FC236}">
                      <a16:creationId xmlns:a16="http://schemas.microsoft.com/office/drawing/2014/main" id="{57D64309-7C23-4092-87C7-91FAEBE0092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6" name="Rechthoek 85">
                  <a:extLst>
                    <a:ext uri="{FF2B5EF4-FFF2-40B4-BE49-F238E27FC236}">
                      <a16:creationId xmlns:a16="http://schemas.microsoft.com/office/drawing/2014/main" id="{E7079475-FA54-4C96-88CF-6AC69EA14D3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9" name="Groep 68">
                <a:extLst>
                  <a:ext uri="{FF2B5EF4-FFF2-40B4-BE49-F238E27FC236}">
                    <a16:creationId xmlns:a16="http://schemas.microsoft.com/office/drawing/2014/main" id="{FDE58D03-C38E-4CC2-8E95-85A773F0D7EB}"/>
                  </a:ext>
                </a:extLst>
              </p:cNvPr>
              <p:cNvGrpSpPr/>
              <p:nvPr userDrawn="1"/>
            </p:nvGrpSpPr>
            <p:grpSpPr>
              <a:xfrm>
                <a:off x="-2423424" y="3690208"/>
                <a:ext cx="166739" cy="218963"/>
                <a:chOff x="12940828" y="3950597"/>
                <a:chExt cx="432813" cy="568367"/>
              </a:xfrm>
            </p:grpSpPr>
            <p:grpSp>
              <p:nvGrpSpPr>
                <p:cNvPr id="73" name="Groep 72">
                  <a:extLst>
                    <a:ext uri="{FF2B5EF4-FFF2-40B4-BE49-F238E27FC236}">
                      <a16:creationId xmlns:a16="http://schemas.microsoft.com/office/drawing/2014/main" id="{52F381B0-3840-4E8B-8D25-1E7A7AB06461}"/>
                    </a:ext>
                  </a:extLst>
                </p:cNvPr>
                <p:cNvGrpSpPr/>
                <p:nvPr userDrawn="1"/>
              </p:nvGrpSpPr>
              <p:grpSpPr>
                <a:xfrm>
                  <a:off x="13000382" y="4006891"/>
                  <a:ext cx="373259" cy="315747"/>
                  <a:chOff x="12968836" y="3354170"/>
                  <a:chExt cx="404806" cy="342433"/>
                </a:xfrm>
              </p:grpSpPr>
              <p:sp>
                <p:nvSpPr>
                  <p:cNvPr id="75" name="Rechthoek: afgeronde hoeken 74">
                    <a:extLst>
                      <a:ext uri="{FF2B5EF4-FFF2-40B4-BE49-F238E27FC236}">
                        <a16:creationId xmlns:a16="http://schemas.microsoft.com/office/drawing/2014/main" id="{728859C0-9B8F-44AF-8FD7-BFC9ACE725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B8BE133-B33A-4969-A040-9CD2DAA2A6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606D30F9-F49C-44C6-B71E-1A9CC88123D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4089193-B95B-4BC3-804B-BD758249377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9655C51-9C42-4522-9A2B-B5B0CC0D5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2E101CDF-F740-485D-9A06-F59E17A1E11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74" name="Boog 73">
                  <a:extLst>
                    <a:ext uri="{FF2B5EF4-FFF2-40B4-BE49-F238E27FC236}">
                      <a16:creationId xmlns:a16="http://schemas.microsoft.com/office/drawing/2014/main" id="{52977D05-283A-487B-A3F9-DE678B4005B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70" name="Tekstvak 69">
                <a:extLst>
                  <a:ext uri="{FF2B5EF4-FFF2-40B4-BE49-F238E27FC236}">
                    <a16:creationId xmlns:a16="http://schemas.microsoft.com/office/drawing/2014/main" id="{7A06B4A2-8F66-439A-A799-CAAB5EE9F2D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71" name="Tekstvak 70">
                <a:extLst>
                  <a:ext uri="{FF2B5EF4-FFF2-40B4-BE49-F238E27FC236}">
                    <a16:creationId xmlns:a16="http://schemas.microsoft.com/office/drawing/2014/main" id="{A4A83FEE-9BA9-40B3-992C-10559C3599C4}"/>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72" name="Vrije vorm: vorm 71">
                <a:extLst>
                  <a:ext uri="{FF2B5EF4-FFF2-40B4-BE49-F238E27FC236}">
                    <a16:creationId xmlns:a16="http://schemas.microsoft.com/office/drawing/2014/main" id="{0B070651-D882-4855-B7EE-FE06D3EB840A}"/>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3CFC3BEB-6D04-4B64-B207-B81AC905ADC6}"/>
                </a:ext>
              </a:extLst>
            </p:cNvPr>
            <p:cNvGrpSpPr/>
            <p:nvPr userDrawn="1"/>
          </p:nvGrpSpPr>
          <p:grpSpPr>
            <a:xfrm>
              <a:off x="12377595" y="6063404"/>
              <a:ext cx="3693386" cy="959696"/>
              <a:chOff x="-3786437" y="6163468"/>
              <a:chExt cx="3693386" cy="959696"/>
            </a:xfrm>
          </p:grpSpPr>
          <p:sp>
            <p:nvSpPr>
              <p:cNvPr id="56" name="Rechthoek 55">
                <a:extLst>
                  <a:ext uri="{FF2B5EF4-FFF2-40B4-BE49-F238E27FC236}">
                    <a16:creationId xmlns:a16="http://schemas.microsoft.com/office/drawing/2014/main" id="{D363FFDB-54DD-4EF1-B3D0-B6F2614DF33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7" name="ICOON_info">
                <a:extLst>
                  <a:ext uri="{FF2B5EF4-FFF2-40B4-BE49-F238E27FC236}">
                    <a16:creationId xmlns:a16="http://schemas.microsoft.com/office/drawing/2014/main" id="{7DD842D1-96A3-4EAD-BE75-60C8E6E16706}"/>
                  </a:ext>
                </a:extLst>
              </p:cNvPr>
              <p:cNvGrpSpPr/>
              <p:nvPr userDrawn="1"/>
            </p:nvGrpSpPr>
            <p:grpSpPr>
              <a:xfrm>
                <a:off x="-376736" y="6163468"/>
                <a:ext cx="283685" cy="283685"/>
                <a:chOff x="-510741" y="5913713"/>
                <a:chExt cx="267555" cy="267555"/>
              </a:xfrm>
            </p:grpSpPr>
            <p:sp>
              <p:nvSpPr>
                <p:cNvPr id="64" name="Ovaal 63">
                  <a:extLst>
                    <a:ext uri="{FF2B5EF4-FFF2-40B4-BE49-F238E27FC236}">
                      <a16:creationId xmlns:a16="http://schemas.microsoft.com/office/drawing/2014/main" id="{B7B72369-1EDD-4A2E-A248-4B4A8AB521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5" name="Graphic 163" descr="Informatie">
                  <a:extLst>
                    <a:ext uri="{FF2B5EF4-FFF2-40B4-BE49-F238E27FC236}">
                      <a16:creationId xmlns:a16="http://schemas.microsoft.com/office/drawing/2014/main" id="{436327FA-5F1C-408D-BDCF-A576CB9A140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8" name="Groep 57">
                <a:extLst>
                  <a:ext uri="{FF2B5EF4-FFF2-40B4-BE49-F238E27FC236}">
                    <a16:creationId xmlns:a16="http://schemas.microsoft.com/office/drawing/2014/main" id="{6D45D604-3F57-484D-B6DB-7F30BFDEF5F5}"/>
                  </a:ext>
                </a:extLst>
              </p:cNvPr>
              <p:cNvGrpSpPr/>
              <p:nvPr userDrawn="1"/>
            </p:nvGrpSpPr>
            <p:grpSpPr>
              <a:xfrm>
                <a:off x="-938434" y="6420818"/>
                <a:ext cx="627798" cy="576693"/>
                <a:chOff x="-938434" y="4570310"/>
                <a:chExt cx="627798" cy="576693"/>
              </a:xfrm>
            </p:grpSpPr>
            <p:grpSp>
              <p:nvGrpSpPr>
                <p:cNvPr id="59" name="Inspireren">
                  <a:extLst>
                    <a:ext uri="{FF2B5EF4-FFF2-40B4-BE49-F238E27FC236}">
                      <a16:creationId xmlns:a16="http://schemas.microsoft.com/office/drawing/2014/main" id="{11297951-CE3F-4784-90D1-75848C6D2B0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61" name="Freeform 12">
                    <a:extLst>
                      <a:ext uri="{FF2B5EF4-FFF2-40B4-BE49-F238E27FC236}">
                        <a16:creationId xmlns:a16="http://schemas.microsoft.com/office/drawing/2014/main" id="{D890CFF5-5FB3-475D-B38F-177A9AAE7D73}"/>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2" name="Freeform 13">
                    <a:extLst>
                      <a:ext uri="{FF2B5EF4-FFF2-40B4-BE49-F238E27FC236}">
                        <a16:creationId xmlns:a16="http://schemas.microsoft.com/office/drawing/2014/main" id="{8D073D70-3194-4319-9303-8941E183C74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3" name="Freeform 14">
                    <a:extLst>
                      <a:ext uri="{FF2B5EF4-FFF2-40B4-BE49-F238E27FC236}">
                        <a16:creationId xmlns:a16="http://schemas.microsoft.com/office/drawing/2014/main" id="{CC79F592-0400-47AB-9409-7E5B6702458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60" name="Tekstvak 59">
                  <a:extLst>
                    <a:ext uri="{FF2B5EF4-FFF2-40B4-BE49-F238E27FC236}">
                      <a16:creationId xmlns:a16="http://schemas.microsoft.com/office/drawing/2014/main" id="{E333CC64-89BA-4A7D-85D4-7B84317B090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9" name="Groep 28">
              <a:extLst>
                <a:ext uri="{FF2B5EF4-FFF2-40B4-BE49-F238E27FC236}">
                  <a16:creationId xmlns:a16="http://schemas.microsoft.com/office/drawing/2014/main" id="{8A2EB3BD-B342-49D4-A6B8-A71E0166B050}"/>
                </a:ext>
              </a:extLst>
            </p:cNvPr>
            <p:cNvGrpSpPr/>
            <p:nvPr userDrawn="1"/>
          </p:nvGrpSpPr>
          <p:grpSpPr>
            <a:xfrm>
              <a:off x="12796313" y="1561608"/>
              <a:ext cx="791775" cy="406485"/>
              <a:chOff x="-3565087" y="1409294"/>
              <a:chExt cx="627469" cy="322133"/>
            </a:xfrm>
          </p:grpSpPr>
          <p:grpSp>
            <p:nvGrpSpPr>
              <p:cNvPr id="50" name="Groep 49">
                <a:extLst>
                  <a:ext uri="{FF2B5EF4-FFF2-40B4-BE49-F238E27FC236}">
                    <a16:creationId xmlns:a16="http://schemas.microsoft.com/office/drawing/2014/main" id="{EB163A03-D0FB-4ED3-8AE2-E5D29C184201}"/>
                  </a:ext>
                </a:extLst>
              </p:cNvPr>
              <p:cNvGrpSpPr/>
              <p:nvPr userDrawn="1"/>
            </p:nvGrpSpPr>
            <p:grpSpPr>
              <a:xfrm>
                <a:off x="-3364916" y="1409294"/>
                <a:ext cx="225195" cy="195499"/>
                <a:chOff x="10307162" y="1361199"/>
                <a:chExt cx="2200275" cy="1914525"/>
              </a:xfrm>
            </p:grpSpPr>
            <p:sp>
              <p:nvSpPr>
                <p:cNvPr id="52" name="Vrije vorm: vorm 51">
                  <a:extLst>
                    <a:ext uri="{FF2B5EF4-FFF2-40B4-BE49-F238E27FC236}">
                      <a16:creationId xmlns:a16="http://schemas.microsoft.com/office/drawing/2014/main" id="{47540457-3819-469D-BB28-D97AF4EA94F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53" name="Groep 52">
                  <a:extLst>
                    <a:ext uri="{FF2B5EF4-FFF2-40B4-BE49-F238E27FC236}">
                      <a16:creationId xmlns:a16="http://schemas.microsoft.com/office/drawing/2014/main" id="{36131598-E9A3-4B7F-8C40-935D72B6818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54" name="Vrije vorm: vorm 53">
                    <a:extLst>
                      <a:ext uri="{FF2B5EF4-FFF2-40B4-BE49-F238E27FC236}">
                        <a16:creationId xmlns:a16="http://schemas.microsoft.com/office/drawing/2014/main" id="{58EB82B6-A028-4063-90CD-5DD437C6115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5" name="Vrije vorm: vorm 54">
                    <a:extLst>
                      <a:ext uri="{FF2B5EF4-FFF2-40B4-BE49-F238E27FC236}">
                        <a16:creationId xmlns:a16="http://schemas.microsoft.com/office/drawing/2014/main" id="{95947176-829B-4380-9ACD-81C010D9C209}"/>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51" name="Tekstvak 50">
                <a:extLst>
                  <a:ext uri="{FF2B5EF4-FFF2-40B4-BE49-F238E27FC236}">
                    <a16:creationId xmlns:a16="http://schemas.microsoft.com/office/drawing/2014/main" id="{99BFCA7D-7B10-43AB-BD8D-3026E0645879}"/>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30" name="Groep 29">
              <a:extLst>
                <a:ext uri="{FF2B5EF4-FFF2-40B4-BE49-F238E27FC236}">
                  <a16:creationId xmlns:a16="http://schemas.microsoft.com/office/drawing/2014/main" id="{26C2B5C7-AA30-4E72-9F70-91C6E48ADD0A}"/>
                </a:ext>
              </a:extLst>
            </p:cNvPr>
            <p:cNvGrpSpPr/>
            <p:nvPr userDrawn="1"/>
          </p:nvGrpSpPr>
          <p:grpSpPr>
            <a:xfrm>
              <a:off x="12809465" y="5500987"/>
              <a:ext cx="514284" cy="506545"/>
              <a:chOff x="12617641" y="3403239"/>
              <a:chExt cx="752963" cy="741634"/>
            </a:xfrm>
          </p:grpSpPr>
          <p:grpSp>
            <p:nvGrpSpPr>
              <p:cNvPr id="34" name="Groep 33">
                <a:extLst>
                  <a:ext uri="{FF2B5EF4-FFF2-40B4-BE49-F238E27FC236}">
                    <a16:creationId xmlns:a16="http://schemas.microsoft.com/office/drawing/2014/main" id="{D1FBDF0B-E840-455B-8641-F6B5B44FF97F}"/>
                  </a:ext>
                </a:extLst>
              </p:cNvPr>
              <p:cNvGrpSpPr/>
              <p:nvPr userDrawn="1"/>
            </p:nvGrpSpPr>
            <p:grpSpPr>
              <a:xfrm>
                <a:off x="12771530" y="3403239"/>
                <a:ext cx="467176" cy="448491"/>
                <a:chOff x="12782157" y="3403239"/>
                <a:chExt cx="467176" cy="448491"/>
              </a:xfrm>
            </p:grpSpPr>
            <p:grpSp>
              <p:nvGrpSpPr>
                <p:cNvPr id="37" name="Groep 36">
                  <a:extLst>
                    <a:ext uri="{FF2B5EF4-FFF2-40B4-BE49-F238E27FC236}">
                      <a16:creationId xmlns:a16="http://schemas.microsoft.com/office/drawing/2014/main" id="{46A41803-9F3D-4084-8DB5-772C5A152E01}"/>
                    </a:ext>
                  </a:extLst>
                </p:cNvPr>
                <p:cNvGrpSpPr/>
                <p:nvPr userDrawn="1"/>
              </p:nvGrpSpPr>
              <p:grpSpPr>
                <a:xfrm>
                  <a:off x="12782157" y="3403239"/>
                  <a:ext cx="412976" cy="396132"/>
                  <a:chOff x="13554906" y="3320109"/>
                  <a:chExt cx="443917" cy="425811"/>
                </a:xfrm>
              </p:grpSpPr>
              <p:grpSp>
                <p:nvGrpSpPr>
                  <p:cNvPr id="44" name="Groep 43">
                    <a:extLst>
                      <a:ext uri="{FF2B5EF4-FFF2-40B4-BE49-F238E27FC236}">
                        <a16:creationId xmlns:a16="http://schemas.microsoft.com/office/drawing/2014/main" id="{FE0119CD-03A2-4CA2-8EEA-60E57A370B20}"/>
                      </a:ext>
                    </a:extLst>
                  </p:cNvPr>
                  <p:cNvGrpSpPr/>
                  <p:nvPr userDrawn="1"/>
                </p:nvGrpSpPr>
                <p:grpSpPr>
                  <a:xfrm>
                    <a:off x="13554906" y="3320109"/>
                    <a:ext cx="443917" cy="425811"/>
                    <a:chOff x="12909684" y="1276143"/>
                    <a:chExt cx="443917" cy="425811"/>
                  </a:xfrm>
                </p:grpSpPr>
                <p:sp>
                  <p:nvSpPr>
                    <p:cNvPr id="47" name="Rechthoek 46">
                      <a:extLst>
                        <a:ext uri="{FF2B5EF4-FFF2-40B4-BE49-F238E27FC236}">
                          <a16:creationId xmlns:a16="http://schemas.microsoft.com/office/drawing/2014/main" id="{5142CBC3-64DF-4469-8A95-28999652890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4F92E13-F337-4027-B7D0-5D0F9FC1259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Ovaal 48">
                      <a:extLst>
                        <a:ext uri="{FF2B5EF4-FFF2-40B4-BE49-F238E27FC236}">
                          <a16:creationId xmlns:a16="http://schemas.microsoft.com/office/drawing/2014/main" id="{5F5349F7-823A-4E10-9066-890E93E9926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5" name="Afbeelding 44">
                    <a:extLst>
                      <a:ext uri="{FF2B5EF4-FFF2-40B4-BE49-F238E27FC236}">
                        <a16:creationId xmlns:a16="http://schemas.microsoft.com/office/drawing/2014/main" id="{71D62BD8-0557-4BBC-9749-3272218B7D9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6" name="Afbeelding 45">
                    <a:extLst>
                      <a:ext uri="{FF2B5EF4-FFF2-40B4-BE49-F238E27FC236}">
                        <a16:creationId xmlns:a16="http://schemas.microsoft.com/office/drawing/2014/main" id="{D8F73AD1-B1F6-4A8C-BE0E-7707F06F20C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8" name="Groep 37">
                  <a:extLst>
                    <a:ext uri="{FF2B5EF4-FFF2-40B4-BE49-F238E27FC236}">
                      <a16:creationId xmlns:a16="http://schemas.microsoft.com/office/drawing/2014/main" id="{85F49093-6A79-467C-A13E-1136E52B0EC4}"/>
                    </a:ext>
                  </a:extLst>
                </p:cNvPr>
                <p:cNvGrpSpPr/>
                <p:nvPr userDrawn="1"/>
              </p:nvGrpSpPr>
              <p:grpSpPr>
                <a:xfrm>
                  <a:off x="13103513" y="3705268"/>
                  <a:ext cx="145820" cy="146462"/>
                  <a:chOff x="13096169" y="3602278"/>
                  <a:chExt cx="145820" cy="146462"/>
                </a:xfrm>
              </p:grpSpPr>
              <p:sp>
                <p:nvSpPr>
                  <p:cNvPr id="42" name="Rechthoek 41">
                    <a:extLst>
                      <a:ext uri="{FF2B5EF4-FFF2-40B4-BE49-F238E27FC236}">
                        <a16:creationId xmlns:a16="http://schemas.microsoft.com/office/drawing/2014/main" id="{CCF7BA97-686C-4DD3-8E90-63E7A5614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ABE62B7D-F1A9-407E-BA16-5EDEABFF904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CB83E94B-201F-4043-A7BD-482868583753}"/>
                    </a:ext>
                  </a:extLst>
                </p:cNvPr>
                <p:cNvGrpSpPr/>
                <p:nvPr userDrawn="1"/>
              </p:nvGrpSpPr>
              <p:grpSpPr>
                <a:xfrm rot="10800000">
                  <a:off x="13061402" y="3665637"/>
                  <a:ext cx="145820" cy="146462"/>
                  <a:chOff x="13096169" y="3602278"/>
                  <a:chExt cx="145820" cy="146462"/>
                </a:xfrm>
              </p:grpSpPr>
              <p:sp>
                <p:nvSpPr>
                  <p:cNvPr id="40" name="Rechthoek 39">
                    <a:extLst>
                      <a:ext uri="{FF2B5EF4-FFF2-40B4-BE49-F238E27FC236}">
                        <a16:creationId xmlns:a16="http://schemas.microsoft.com/office/drawing/2014/main" id="{4414539C-0736-4C6D-A98D-B50A8E0D87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25FF9816-F97C-4ACE-B12A-9DB4B892D02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5" name="Rechthoek 34">
                <a:extLst>
                  <a:ext uri="{FF2B5EF4-FFF2-40B4-BE49-F238E27FC236}">
                    <a16:creationId xmlns:a16="http://schemas.microsoft.com/office/drawing/2014/main" id="{9A496F86-2FD4-48DD-BC2D-169CC5AD6C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6" name="Gelijkbenige driehoek 35">
                <a:extLst>
                  <a:ext uri="{FF2B5EF4-FFF2-40B4-BE49-F238E27FC236}">
                    <a16:creationId xmlns:a16="http://schemas.microsoft.com/office/drawing/2014/main" id="{0BEB06AA-C983-4B3E-83D4-9B489C65573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31" name="Ovaal 30">
              <a:extLst>
                <a:ext uri="{FF2B5EF4-FFF2-40B4-BE49-F238E27FC236}">
                  <a16:creationId xmlns:a16="http://schemas.microsoft.com/office/drawing/2014/main" id="{005A0146-90D2-46E2-A840-6EF6984D1084}"/>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32" name="Rechthoek 31">
              <a:extLst>
                <a:ext uri="{FF2B5EF4-FFF2-40B4-BE49-F238E27FC236}">
                  <a16:creationId xmlns:a16="http://schemas.microsoft.com/office/drawing/2014/main" id="{92E4104A-236E-40EF-AB87-D3B6BA34C71E}"/>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33" name="Rechthoek 32">
              <a:extLst>
                <a:ext uri="{FF2B5EF4-FFF2-40B4-BE49-F238E27FC236}">
                  <a16:creationId xmlns:a16="http://schemas.microsoft.com/office/drawing/2014/main" id="{4A951F93-F0E6-4312-AB93-27D3D82CB540}"/>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26" name="Tijdelijke aanduiding voor afbeelding 25">
            <a:extLst>
              <a:ext uri="{FF2B5EF4-FFF2-40B4-BE49-F238E27FC236}">
                <a16:creationId xmlns:a16="http://schemas.microsoft.com/office/drawing/2014/main" id="{9066ED4A-0165-46F5-987D-21C25B742B7B}"/>
              </a:ext>
            </a:extLst>
          </p:cNvPr>
          <p:cNvSpPr>
            <a:spLocks noGrp="1"/>
          </p:cNvSpPr>
          <p:nvPr userDrawn="1">
            <p:ph type="pic" sz="quarter" idx="17" hasCustomPrompt="1"/>
          </p:nvPr>
        </p:nvSpPr>
        <p:spPr>
          <a:xfrm>
            <a:off x="0" y="0"/>
            <a:ext cx="13023648" cy="6858000"/>
          </a:xfrm>
          <a:custGeom>
            <a:avLst/>
            <a:gdLst>
              <a:gd name="connsiteX0" fmla="*/ 0 w 13023648"/>
              <a:gd name="connsiteY0" fmla="*/ 0 h 6858000"/>
              <a:gd name="connsiteX1" fmla="*/ 12191999 w 13023648"/>
              <a:gd name="connsiteY1" fmla="*/ 0 h 6858000"/>
              <a:gd name="connsiteX2" fmla="*/ 12191999 w 13023648"/>
              <a:gd name="connsiteY2" fmla="*/ 5232201 h 6858000"/>
              <a:gd name="connsiteX3" fmla="*/ 12752185 w 13023648"/>
              <a:gd name="connsiteY3" fmla="*/ 5232201 h 6858000"/>
              <a:gd name="connsiteX4" fmla="*/ 13023648 w 13023648"/>
              <a:gd name="connsiteY4" fmla="*/ 5503664 h 6858000"/>
              <a:gd name="connsiteX5" fmla="*/ 13023647 w 13023648"/>
              <a:gd name="connsiteY5" fmla="*/ 5503664 h 6858000"/>
              <a:gd name="connsiteX6" fmla="*/ 12752184 w 13023648"/>
              <a:gd name="connsiteY6" fmla="*/ 5775127 h 6858000"/>
              <a:gd name="connsiteX7" fmla="*/ 12191999 w 13023648"/>
              <a:gd name="connsiteY7" fmla="*/ 5775127 h 6858000"/>
              <a:gd name="connsiteX8" fmla="*/ 12191999 w 13023648"/>
              <a:gd name="connsiteY8" fmla="*/ 6858000 h 6858000"/>
              <a:gd name="connsiteX9" fmla="*/ 0 w 13023648"/>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23648" h="6858000">
                <a:moveTo>
                  <a:pt x="0" y="0"/>
                </a:moveTo>
                <a:lnTo>
                  <a:pt x="12191999" y="0"/>
                </a:lnTo>
                <a:lnTo>
                  <a:pt x="12191999" y="5232201"/>
                </a:lnTo>
                <a:lnTo>
                  <a:pt x="12752185" y="5232201"/>
                </a:lnTo>
                <a:cubicBezTo>
                  <a:pt x="12902110" y="5232201"/>
                  <a:pt x="13023648" y="5353739"/>
                  <a:pt x="13023648" y="5503664"/>
                </a:cubicBezTo>
                <a:lnTo>
                  <a:pt x="13023647" y="5503664"/>
                </a:lnTo>
                <a:cubicBezTo>
                  <a:pt x="13023647" y="5653589"/>
                  <a:pt x="12902109" y="5775127"/>
                  <a:pt x="12752184" y="5775127"/>
                </a:cubicBezTo>
                <a:lnTo>
                  <a:pt x="12191999" y="5775127"/>
                </a:lnTo>
                <a:lnTo>
                  <a:pt x="12191999" y="6858000"/>
                </a:lnTo>
                <a:lnTo>
                  <a:pt x="0" y="6858000"/>
                </a:lnTo>
                <a:close/>
              </a:path>
            </a:pathLst>
          </a:custGeom>
          <a:solidFill>
            <a:schemeClr val="bg1">
              <a:lumMod val="9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a:t>Klik op onderstaand icon</a:t>
            </a:r>
            <a:br>
              <a:rPr lang="nl-NL"/>
            </a:br>
            <a:r>
              <a:rPr lang="nl-NL"/>
              <a:t>om een afbeelding in te voegen</a:t>
            </a:r>
            <a:endParaRPr lang="nl-NL" dirty="0"/>
          </a:p>
        </p:txBody>
      </p:sp>
      <p:sp>
        <p:nvSpPr>
          <p:cNvPr id="24" name="Tijdelijke aanduiding voor afbeelding 23">
            <a:extLst>
              <a:ext uri="{FF2B5EF4-FFF2-40B4-BE49-F238E27FC236}">
                <a16:creationId xmlns:a16="http://schemas.microsoft.com/office/drawing/2014/main" id="{184ADAAC-C3A5-4304-92CD-C6685E4843DF}"/>
              </a:ext>
            </a:extLst>
          </p:cNvPr>
          <p:cNvSpPr>
            <a:spLocks noGrp="1"/>
          </p:cNvSpPr>
          <p:nvPr userDrawn="1">
            <p:ph type="pic" sz="quarter" idx="16" hasCustomPrompt="1"/>
          </p:nvPr>
        </p:nvSpPr>
        <p:spPr>
          <a:xfrm>
            <a:off x="1" y="0"/>
            <a:ext cx="12752185" cy="6858000"/>
          </a:xfrm>
          <a:custGeom>
            <a:avLst/>
            <a:gdLst>
              <a:gd name="connsiteX0" fmla="*/ 0 w 12752185"/>
              <a:gd name="connsiteY0" fmla="*/ 0 h 6858000"/>
              <a:gd name="connsiteX1" fmla="*/ 12191999 w 12752185"/>
              <a:gd name="connsiteY1" fmla="*/ 0 h 6858000"/>
              <a:gd name="connsiteX2" fmla="*/ 12191999 w 12752185"/>
              <a:gd name="connsiteY2" fmla="*/ 5759450 h 6858000"/>
              <a:gd name="connsiteX3" fmla="*/ 12477547 w 12752185"/>
              <a:gd name="connsiteY3" fmla="*/ 5759450 h 6858000"/>
              <a:gd name="connsiteX4" fmla="*/ 12752185 w 12752185"/>
              <a:gd name="connsiteY4" fmla="*/ 6034088 h 6858000"/>
              <a:gd name="connsiteX5" fmla="*/ 12752184 w 12752185"/>
              <a:gd name="connsiteY5" fmla="*/ 6034088 h 6858000"/>
              <a:gd name="connsiteX6" fmla="*/ 12477546 w 12752185"/>
              <a:gd name="connsiteY6" fmla="*/ 6308726 h 6858000"/>
              <a:gd name="connsiteX7" fmla="*/ 12192004 w 12752185"/>
              <a:gd name="connsiteY7" fmla="*/ 6308726 h 6858000"/>
              <a:gd name="connsiteX8" fmla="*/ 12191999 w 12752185"/>
              <a:gd name="connsiteY8" fmla="*/ 6308726 h 6858000"/>
              <a:gd name="connsiteX9" fmla="*/ 12191999 w 12752185"/>
              <a:gd name="connsiteY9" fmla="*/ 6858000 h 6858000"/>
              <a:gd name="connsiteX10" fmla="*/ 0 w 12752185"/>
              <a:gd name="connsiteY1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2185" h="6858000">
                <a:moveTo>
                  <a:pt x="0" y="0"/>
                </a:moveTo>
                <a:lnTo>
                  <a:pt x="12191999" y="0"/>
                </a:lnTo>
                <a:lnTo>
                  <a:pt x="12191999" y="5759450"/>
                </a:lnTo>
                <a:lnTo>
                  <a:pt x="12477547" y="5759450"/>
                </a:lnTo>
                <a:cubicBezTo>
                  <a:pt x="12629225" y="5759450"/>
                  <a:pt x="12752185" y="5882410"/>
                  <a:pt x="12752185" y="6034088"/>
                </a:cubicBezTo>
                <a:lnTo>
                  <a:pt x="12752184" y="6034088"/>
                </a:lnTo>
                <a:cubicBezTo>
                  <a:pt x="12752184" y="6185766"/>
                  <a:pt x="12629224" y="6308726"/>
                  <a:pt x="12477546" y="6308726"/>
                </a:cubicBezTo>
                <a:lnTo>
                  <a:pt x="12192004" y="6308726"/>
                </a:lnTo>
                <a:lnTo>
                  <a:pt x="12191999" y="6308726"/>
                </a:lnTo>
                <a:lnTo>
                  <a:pt x="12191999" y="6858000"/>
                </a:lnTo>
                <a:lnTo>
                  <a:pt x="0" y="6858000"/>
                </a:lnTo>
                <a:close/>
              </a:path>
            </a:pathLst>
          </a:custGeom>
          <a:solidFill>
            <a:schemeClr val="bg1">
              <a:lumMod val="8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Klik op onderstaand icon</a:t>
            </a:r>
            <a:br>
              <a:rPr lang="nl-NL" dirty="0"/>
            </a:br>
            <a:r>
              <a:rPr lang="nl-NL" dirty="0"/>
              <a:t>om een afbeelding in te voegen</a:t>
            </a:r>
          </a:p>
        </p:txBody>
      </p:sp>
      <p:sp>
        <p:nvSpPr>
          <p:cNvPr id="14" name="Tijdelijke aanduiding voor afbeelding 13">
            <a:extLst>
              <a:ext uri="{FF2B5EF4-FFF2-40B4-BE49-F238E27FC236}">
                <a16:creationId xmlns:a16="http://schemas.microsoft.com/office/drawing/2014/main" id="{6CD4DFED-7561-4B86-98D4-CB0CDF44DEAD}"/>
              </a:ext>
            </a:extLst>
          </p:cNvPr>
          <p:cNvSpPr>
            <a:spLocks noGrp="1"/>
          </p:cNvSpPr>
          <p:nvPr userDrawn="1">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lIns="6660000" rIns="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9" name="Tijdelijke aanduiding voor tekst 88">
            <a:extLst>
              <a:ext uri="{FF2B5EF4-FFF2-40B4-BE49-F238E27FC236}">
                <a16:creationId xmlns:a16="http://schemas.microsoft.com/office/drawing/2014/main" id="{95DEA765-403B-453B-8D53-8E796E459C2D}"/>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[1x]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19138"/>
            <a:ext cx="3103506" cy="709102"/>
          </a:xfrm>
        </p:spPr>
        <p:txBody>
          <a:bodyPr/>
          <a:lstStyle>
            <a:lvl1pPr>
              <a:defRPr>
                <a:solidFill>
                  <a:schemeClr val="bg1"/>
                </a:solidFill>
              </a:defRPr>
            </a:lvl1pPr>
          </a:lstStyle>
          <a:p>
            <a:r>
              <a:rPr lang="nl-NL"/>
              <a:t>Naam </a:t>
            </a:r>
            <a:br>
              <a:rPr lang="nl-NL"/>
            </a:br>
            <a:r>
              <a:rPr lang="nl-NL"/>
              <a:t>+ achternaam</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30A935EB-8DE5-48E7-B3C4-0E30D0C52438}"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2" name="tekst">
            <a:extLst>
              <a:ext uri="{FF2B5EF4-FFF2-40B4-BE49-F238E27FC236}">
                <a16:creationId xmlns:a16="http://schemas.microsoft.com/office/drawing/2014/main" id="{35F51B26-035B-45D4-9E4C-150A9963C189}"/>
              </a:ext>
            </a:extLst>
          </p:cNvPr>
          <p:cNvSpPr>
            <a:spLocks noGrp="1"/>
          </p:cNvSpPr>
          <p:nvPr userDrawn="1">
            <p:ph type="body" sz="quarter" idx="13" hasCustomPrompt="1"/>
          </p:nvPr>
        </p:nvSpPr>
        <p:spPr>
          <a:xfrm>
            <a:off x="547689" y="1593341"/>
            <a:ext cx="3099959" cy="557466"/>
          </a:xfrm>
        </p:spPr>
        <p:txBody>
          <a:bodyPr/>
          <a:lstStyle>
            <a:lvl1pPr marL="0" indent="0">
              <a:lnSpc>
                <a:spcPct val="100000"/>
              </a:lnSpc>
              <a:spcBef>
                <a:spcPts val="0"/>
              </a:spcBef>
              <a:buNone/>
              <a:defRPr sz="2000">
                <a:solidFill>
                  <a:schemeClr val="bg1"/>
                </a:solidFill>
              </a:defRPr>
            </a:lvl1pPr>
            <a:lvl2pPr marL="0" indent="0">
              <a:buNone/>
              <a:defRPr sz="1600" b="0" i="0">
                <a:solidFill>
                  <a:schemeClr val="bg1"/>
                </a:solidFill>
              </a:defRPr>
            </a:lvl2pPr>
            <a:lvl3pPr marL="0" indent="0">
              <a:buFont typeface="Arial" panose="020B0604020202020204" pitchFamily="34" charset="0"/>
              <a:buNone/>
              <a:defRPr sz="1600" b="0" i="0">
                <a:solidFill>
                  <a:schemeClr val="bg1"/>
                </a:solidFill>
              </a:defRPr>
            </a:lvl3pPr>
            <a:lvl4pPr marL="0" indent="0">
              <a:buFont typeface="Arial" panose="020B0604020202020204" pitchFamily="34" charset="0"/>
              <a:buNone/>
              <a:defRPr sz="1600" b="0" i="0">
                <a:solidFill>
                  <a:schemeClr val="bg1"/>
                </a:solidFill>
              </a:defRPr>
            </a:lvl4pPr>
            <a:lvl5pPr marL="0" indent="0">
              <a:buFont typeface="Arial" panose="020B0604020202020204" pitchFamily="34" charset="0"/>
              <a:buNone/>
              <a:defRPr sz="1600" b="0" i="0">
                <a:solidFill>
                  <a:schemeClr val="bg1"/>
                </a:solidFill>
              </a:defRPr>
            </a:lvl5pPr>
            <a:lvl6pPr marL="0" indent="0">
              <a:buFont typeface="Arial" panose="020B0604020202020204" pitchFamily="34" charset="0"/>
              <a:buNone/>
              <a:defRPr sz="1600" b="0" i="0">
                <a:solidFill>
                  <a:schemeClr val="bg1"/>
                </a:solidFill>
              </a:defRPr>
            </a:lvl6pPr>
            <a:lvl7pPr marL="0" indent="0">
              <a:buFont typeface="Arial" panose="020B0604020202020204" pitchFamily="34" charset="0"/>
              <a:buNone/>
              <a:defRPr sz="1600" b="0" i="0">
                <a:solidFill>
                  <a:schemeClr val="bg1"/>
                </a:solidFill>
              </a:defRPr>
            </a:lvl7pPr>
            <a:lvl8pPr marL="0" indent="0">
              <a:buFont typeface="Arial" panose="020B0604020202020204" pitchFamily="34" charset="0"/>
              <a:buNone/>
              <a:defRPr sz="1600" b="0" i="0">
                <a:solidFill>
                  <a:schemeClr val="bg1"/>
                </a:solidFill>
              </a:defRPr>
            </a:lvl8pPr>
            <a:lvl9pPr marL="0" indent="0">
              <a:buFont typeface="Arial" panose="020B0604020202020204" pitchFamily="34" charset="0"/>
              <a:buNone/>
              <a:defRPr sz="1600" b="0" i="0">
                <a:solidFill>
                  <a:schemeClr val="bg1"/>
                </a:solidFill>
              </a:defRPr>
            </a:lvl9pPr>
          </a:lstStyle>
          <a:p>
            <a:pPr lvl="0"/>
            <a:r>
              <a:rPr lang="nl-NL"/>
              <a:t>Functie</a:t>
            </a:r>
            <a:br>
              <a:rPr lang="nl-NL"/>
            </a:br>
            <a:r>
              <a:rPr lang="nl-NL"/>
              <a:t>(max. 2lines)</a:t>
            </a:r>
            <a:endParaRPr lang="nl-NL" dirty="0"/>
          </a:p>
        </p:txBody>
      </p:sp>
      <p:sp>
        <p:nvSpPr>
          <p:cNvPr id="28" name="tekst">
            <a:extLst>
              <a:ext uri="{FF2B5EF4-FFF2-40B4-BE49-F238E27FC236}">
                <a16:creationId xmlns:a16="http://schemas.microsoft.com/office/drawing/2014/main" id="{57BE6FF1-07C5-4879-8583-F614F9ED3A07}"/>
              </a:ext>
            </a:extLst>
          </p:cNvPr>
          <p:cNvSpPr>
            <a:spLocks noGrp="1"/>
          </p:cNvSpPr>
          <p:nvPr userDrawn="1">
            <p:ph type="body" sz="quarter" idx="18" hasCustomPrompt="1"/>
          </p:nvPr>
        </p:nvSpPr>
        <p:spPr>
          <a:xfrm>
            <a:off x="547690" y="2590800"/>
            <a:ext cx="3090804" cy="3717925"/>
          </a:xfrm>
        </p:spPr>
        <p:txBody>
          <a:bodyPr anchor="b" anchorCtr="0"/>
          <a:lstStyle>
            <a:lvl1pPr marL="0" indent="0">
              <a:buNone/>
              <a:defRPr sz="1800" b="0" i="1">
                <a:solidFill>
                  <a:schemeClr val="bg1"/>
                </a:solidFill>
              </a:defRPr>
            </a:lvl1pPr>
            <a:lvl2pPr marL="0" indent="0">
              <a:buNone/>
              <a:defRPr sz="1800" b="1" i="1">
                <a:solidFill>
                  <a:schemeClr val="bg1"/>
                </a:solidFill>
              </a:defRPr>
            </a:lvl2pPr>
            <a:lvl3pPr marL="0" indent="0">
              <a:buFont typeface="Arial" panose="020B0604020202020204" pitchFamily="34" charset="0"/>
              <a:buNone/>
              <a:defRPr sz="1800" b="1" i="1">
                <a:solidFill>
                  <a:schemeClr val="bg1"/>
                </a:solidFill>
              </a:defRPr>
            </a:lvl3pPr>
            <a:lvl4pPr marL="0" indent="0">
              <a:buFont typeface="Arial" panose="020B0604020202020204" pitchFamily="34" charset="0"/>
              <a:buNone/>
              <a:defRPr sz="1800" b="1" i="1">
                <a:solidFill>
                  <a:schemeClr val="bg1"/>
                </a:solidFill>
              </a:defRPr>
            </a:lvl4pPr>
            <a:lvl5pPr marL="0" indent="0">
              <a:buFont typeface="Arial" panose="020B0604020202020204" pitchFamily="34" charset="0"/>
              <a:buNone/>
              <a:defRPr sz="1800" b="1" i="1">
                <a:solidFill>
                  <a:schemeClr val="bg1"/>
                </a:solidFill>
              </a:defRPr>
            </a:lvl5pPr>
            <a:lvl6pPr marL="0" indent="0">
              <a:buFont typeface="Arial" panose="020B0604020202020204" pitchFamily="34" charset="0"/>
              <a:buNone/>
              <a:defRPr sz="1800" b="1" i="1">
                <a:solidFill>
                  <a:schemeClr val="bg1"/>
                </a:solidFill>
              </a:defRPr>
            </a:lvl6pPr>
            <a:lvl7pPr marL="0" indent="0">
              <a:buFont typeface="Arial" panose="020B0604020202020204" pitchFamily="34" charset="0"/>
              <a:buNone/>
              <a:defRPr sz="1800" b="1" i="1">
                <a:solidFill>
                  <a:schemeClr val="bg1"/>
                </a:solidFill>
              </a:defRPr>
            </a:lvl7pPr>
            <a:lvl8pPr marL="0" indent="0">
              <a:buFont typeface="Arial" panose="020B0604020202020204" pitchFamily="34" charset="0"/>
              <a:buNone/>
              <a:defRPr sz="1800" b="1" i="1">
                <a:solidFill>
                  <a:schemeClr val="bg1"/>
                </a:solidFill>
              </a:defRPr>
            </a:lvl8pPr>
            <a:lvl9pPr marL="0" indent="0">
              <a:buFont typeface="Arial" panose="020B0604020202020204" pitchFamily="34" charset="0"/>
              <a:buNone/>
              <a:defRPr sz="1800" b="1" i="1">
                <a:solidFill>
                  <a:schemeClr val="bg1"/>
                </a:solidFill>
              </a:defRPr>
            </a:lvl9pPr>
          </a:lstStyle>
          <a:p>
            <a:pPr lvl="0"/>
            <a:r>
              <a:rPr lang="nl-NL" dirty="0"/>
              <a:t>“Plaats hier een quote van Erasmus die bij je </a:t>
            </a:r>
            <a:r>
              <a:rPr lang="nl-NL"/>
              <a:t>past”</a:t>
            </a:r>
            <a:endParaRPr lang="nl-NL" dirty="0"/>
          </a:p>
        </p:txBody>
      </p:sp>
    </p:spTree>
    <p:extLst>
      <p:ext uri="{BB962C8B-B14F-4D97-AF65-F5344CB8AC3E}">
        <p14:creationId xmlns:p14="http://schemas.microsoft.com/office/powerpoint/2010/main" val="529047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3000"/>
                                  </p:stCondLst>
                                  <p:childTnLst>
                                    <p:animEffect transition="out" filter="fade">
                                      <p:cBhvr>
                                        <p:cTn id="6" dur="1000"/>
                                        <p:tgtEl>
                                          <p:spTgt spid="14"/>
                                        </p:tgtEl>
                                      </p:cBhvr>
                                    </p:animEffect>
                                    <p:set>
                                      <p:cBhvr>
                                        <p:cTn id="7" dur="1" fill="hold">
                                          <p:stCondLst>
                                            <p:cond delay="999"/>
                                          </p:stCondLst>
                                        </p:cTn>
                                        <p:tgtEl>
                                          <p:spTgt spid="14"/>
                                        </p:tgtEl>
                                        <p:attrNameLst>
                                          <p:attrName>style.visibility</p:attrName>
                                        </p:attrNameLst>
                                      </p:cBhvr>
                                      <p:to>
                                        <p:strVal val="hidden"/>
                                      </p:to>
                                    </p:set>
                                  </p:childTnLst>
                                </p:cTn>
                              </p:par>
                              <p:par>
                                <p:cTn id="8" presetID="10" presetClass="exit" presetSubtype="0" fill="hold" grpId="0" nodeType="withEffect">
                                  <p:stCondLst>
                                    <p:cond delay="7000"/>
                                  </p:stCondLst>
                                  <p:childTnLst>
                                    <p:animEffect transition="out" filter="fade">
                                      <p:cBhvr>
                                        <p:cTn id="9" dur="1000"/>
                                        <p:tgtEl>
                                          <p:spTgt spid="24"/>
                                        </p:tgtEl>
                                      </p:cBhvr>
                                    </p:animEffect>
                                    <p:set>
                                      <p:cBhvr>
                                        <p:cTn id="10" dur="1" fill="hold">
                                          <p:stCondLst>
                                            <p:cond delay="999"/>
                                          </p:stCondLst>
                                        </p:cTn>
                                        <p:tgtEl>
                                          <p:spTgt spid="24"/>
                                        </p:tgtEl>
                                        <p:attrNameLst>
                                          <p:attrName>style.visibility</p:attrName>
                                        </p:attrNameLst>
                                      </p:cBhvr>
                                      <p:to>
                                        <p:strVal val="hidden"/>
                                      </p:to>
                                    </p:set>
                                  </p:childTnLst>
                                </p:cTn>
                              </p:par>
                              <p:par>
                                <p:cTn id="11" presetID="10" presetClass="entr" presetSubtype="0" fill="hold" grpId="1" nodeType="withEffect">
                                  <p:stCondLst>
                                    <p:cond delay="11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14" grpId="0" animBg="1"/>
      <p:bldP spid="14" grpId="1" animBg="1"/>
    </p:bldLst>
  </p:timing>
  <p:extLst>
    <p:ext uri="{DCECCB84-F9BA-43D5-87BE-67443E8EF086}">
      <p15:sldGuideLst xmlns:p15="http://schemas.microsoft.com/office/powerpoint/2012/main"/>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Introductie Team [4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team [4x]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1D10CF52-C558-4416-8AF1-DAC24B0DADE4}"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3" name="Tijdelijke aanduiding voor tekst 15">
            <a:extLst>
              <a:ext uri="{FF2B5EF4-FFF2-40B4-BE49-F238E27FC236}">
                <a16:creationId xmlns:a16="http://schemas.microsoft.com/office/drawing/2014/main" id="{EEED7274-6252-47CE-A5B5-D914A6BE6110}"/>
              </a:ext>
            </a:extLst>
          </p:cNvPr>
          <p:cNvSpPr>
            <a:spLocks noGrp="1"/>
          </p:cNvSpPr>
          <p:nvPr>
            <p:ph type="body" sz="quarter" idx="18" hasCustomPrompt="1"/>
          </p:nvPr>
        </p:nvSpPr>
        <p:spPr>
          <a:xfrm>
            <a:off x="534880"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1" name="afbeelding">
            <a:extLst>
              <a:ext uri="{FF2B5EF4-FFF2-40B4-BE49-F238E27FC236}">
                <a16:creationId xmlns:a16="http://schemas.microsoft.com/office/drawing/2014/main" id="{45E18A08-F819-46A7-8431-9FA68293A55B}"/>
              </a:ext>
            </a:extLst>
          </p:cNvPr>
          <p:cNvSpPr>
            <a:spLocks noGrp="1"/>
          </p:cNvSpPr>
          <p:nvPr>
            <p:ph type="pic" sz="quarter" idx="14" hasCustomPrompt="1"/>
          </p:nvPr>
        </p:nvSpPr>
        <p:spPr>
          <a:xfrm>
            <a:off x="738300"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2" name="tekst">
            <a:extLst>
              <a:ext uri="{FF2B5EF4-FFF2-40B4-BE49-F238E27FC236}">
                <a16:creationId xmlns:a16="http://schemas.microsoft.com/office/drawing/2014/main" id="{DCEBED52-CA0A-47FC-BA0C-540072A3CF32}"/>
              </a:ext>
            </a:extLst>
          </p:cNvPr>
          <p:cNvSpPr>
            <a:spLocks noGrp="1"/>
          </p:cNvSpPr>
          <p:nvPr>
            <p:ph type="body" sz="quarter" idx="13" hasCustomPrompt="1"/>
          </p:nvPr>
        </p:nvSpPr>
        <p:spPr>
          <a:xfrm>
            <a:off x="738300"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3" name="tekst">
            <a:extLst>
              <a:ext uri="{FF2B5EF4-FFF2-40B4-BE49-F238E27FC236}">
                <a16:creationId xmlns:a16="http://schemas.microsoft.com/office/drawing/2014/main" id="{F5A530A6-3693-40FE-91B3-8C40AF72BB58}"/>
              </a:ext>
            </a:extLst>
          </p:cNvPr>
          <p:cNvSpPr>
            <a:spLocks noGrp="1"/>
          </p:cNvSpPr>
          <p:nvPr>
            <p:ph type="body" sz="quarter" idx="19" hasCustomPrompt="1"/>
          </p:nvPr>
        </p:nvSpPr>
        <p:spPr>
          <a:xfrm>
            <a:off x="738300"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4" name="Tijdelijke aanduiding voor tekst 15">
            <a:extLst>
              <a:ext uri="{FF2B5EF4-FFF2-40B4-BE49-F238E27FC236}">
                <a16:creationId xmlns:a16="http://schemas.microsoft.com/office/drawing/2014/main" id="{9C409648-6F29-4D99-A130-1CDB96BC5861}"/>
              </a:ext>
            </a:extLst>
          </p:cNvPr>
          <p:cNvSpPr>
            <a:spLocks noGrp="1"/>
          </p:cNvSpPr>
          <p:nvPr>
            <p:ph type="body" sz="quarter" idx="20" hasCustomPrompt="1"/>
          </p:nvPr>
        </p:nvSpPr>
        <p:spPr>
          <a:xfrm>
            <a:off x="3364358"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5" name="afbeelding">
            <a:extLst>
              <a:ext uri="{FF2B5EF4-FFF2-40B4-BE49-F238E27FC236}">
                <a16:creationId xmlns:a16="http://schemas.microsoft.com/office/drawing/2014/main" id="{89563284-7864-4B55-9FBC-C14EF0497482}"/>
              </a:ext>
            </a:extLst>
          </p:cNvPr>
          <p:cNvSpPr>
            <a:spLocks noGrp="1"/>
          </p:cNvSpPr>
          <p:nvPr>
            <p:ph type="pic" sz="quarter" idx="21" hasCustomPrompt="1"/>
          </p:nvPr>
        </p:nvSpPr>
        <p:spPr>
          <a:xfrm>
            <a:off x="3567778"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6" name="tekst">
            <a:extLst>
              <a:ext uri="{FF2B5EF4-FFF2-40B4-BE49-F238E27FC236}">
                <a16:creationId xmlns:a16="http://schemas.microsoft.com/office/drawing/2014/main" id="{669C15D7-E1F7-4886-AFD4-71007FB9C759}"/>
              </a:ext>
            </a:extLst>
          </p:cNvPr>
          <p:cNvSpPr>
            <a:spLocks noGrp="1"/>
          </p:cNvSpPr>
          <p:nvPr>
            <p:ph type="body" sz="quarter" idx="22" hasCustomPrompt="1"/>
          </p:nvPr>
        </p:nvSpPr>
        <p:spPr>
          <a:xfrm>
            <a:off x="3567778"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7" name="tekst">
            <a:extLst>
              <a:ext uri="{FF2B5EF4-FFF2-40B4-BE49-F238E27FC236}">
                <a16:creationId xmlns:a16="http://schemas.microsoft.com/office/drawing/2014/main" id="{65AD85E4-5168-4AE3-8F49-CD69E751986F}"/>
              </a:ext>
            </a:extLst>
          </p:cNvPr>
          <p:cNvSpPr>
            <a:spLocks noGrp="1"/>
          </p:cNvSpPr>
          <p:nvPr>
            <p:ph type="body" sz="quarter" idx="23" hasCustomPrompt="1"/>
          </p:nvPr>
        </p:nvSpPr>
        <p:spPr>
          <a:xfrm>
            <a:off x="3567778"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8" name="Tijdelijke aanduiding voor tekst 15">
            <a:extLst>
              <a:ext uri="{FF2B5EF4-FFF2-40B4-BE49-F238E27FC236}">
                <a16:creationId xmlns:a16="http://schemas.microsoft.com/office/drawing/2014/main" id="{1E9214B0-6068-4085-B017-C17272478984}"/>
              </a:ext>
            </a:extLst>
          </p:cNvPr>
          <p:cNvSpPr>
            <a:spLocks noGrp="1"/>
          </p:cNvSpPr>
          <p:nvPr>
            <p:ph type="body" sz="quarter" idx="24" hasCustomPrompt="1"/>
          </p:nvPr>
        </p:nvSpPr>
        <p:spPr>
          <a:xfrm>
            <a:off x="6193836"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9" name="afbeelding">
            <a:extLst>
              <a:ext uri="{FF2B5EF4-FFF2-40B4-BE49-F238E27FC236}">
                <a16:creationId xmlns:a16="http://schemas.microsoft.com/office/drawing/2014/main" id="{CF6C9DD1-64F3-46DC-9A51-9F4F26BE0085}"/>
              </a:ext>
            </a:extLst>
          </p:cNvPr>
          <p:cNvSpPr>
            <a:spLocks noGrp="1"/>
          </p:cNvSpPr>
          <p:nvPr>
            <p:ph type="pic" sz="quarter" idx="25" hasCustomPrompt="1"/>
          </p:nvPr>
        </p:nvSpPr>
        <p:spPr>
          <a:xfrm>
            <a:off x="6397256"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0" name="tekst">
            <a:extLst>
              <a:ext uri="{FF2B5EF4-FFF2-40B4-BE49-F238E27FC236}">
                <a16:creationId xmlns:a16="http://schemas.microsoft.com/office/drawing/2014/main" id="{9B6D6610-D149-4E3F-B6F8-E0FA4A9BCA84}"/>
              </a:ext>
            </a:extLst>
          </p:cNvPr>
          <p:cNvSpPr>
            <a:spLocks noGrp="1"/>
          </p:cNvSpPr>
          <p:nvPr>
            <p:ph type="body" sz="quarter" idx="26" hasCustomPrompt="1"/>
          </p:nvPr>
        </p:nvSpPr>
        <p:spPr>
          <a:xfrm>
            <a:off x="6397256"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1" name="tekst">
            <a:extLst>
              <a:ext uri="{FF2B5EF4-FFF2-40B4-BE49-F238E27FC236}">
                <a16:creationId xmlns:a16="http://schemas.microsoft.com/office/drawing/2014/main" id="{88E14D14-CF98-4F77-B5BC-43A3E5E9E997}"/>
              </a:ext>
            </a:extLst>
          </p:cNvPr>
          <p:cNvSpPr>
            <a:spLocks noGrp="1"/>
          </p:cNvSpPr>
          <p:nvPr>
            <p:ph type="body" sz="quarter" idx="27" hasCustomPrompt="1"/>
          </p:nvPr>
        </p:nvSpPr>
        <p:spPr>
          <a:xfrm>
            <a:off x="6397256"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2" name="Tijdelijke aanduiding voor tekst 15">
            <a:extLst>
              <a:ext uri="{FF2B5EF4-FFF2-40B4-BE49-F238E27FC236}">
                <a16:creationId xmlns:a16="http://schemas.microsoft.com/office/drawing/2014/main" id="{CA7D654C-3C7D-4279-BB94-E834C965A896}"/>
              </a:ext>
            </a:extLst>
          </p:cNvPr>
          <p:cNvSpPr>
            <a:spLocks noGrp="1"/>
          </p:cNvSpPr>
          <p:nvPr>
            <p:ph type="body" sz="quarter" idx="28" hasCustomPrompt="1"/>
          </p:nvPr>
        </p:nvSpPr>
        <p:spPr>
          <a:xfrm>
            <a:off x="9023315"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3" name="afbeelding">
            <a:extLst>
              <a:ext uri="{FF2B5EF4-FFF2-40B4-BE49-F238E27FC236}">
                <a16:creationId xmlns:a16="http://schemas.microsoft.com/office/drawing/2014/main" id="{3F90428F-B257-43E1-99D1-448F1A5309D6}"/>
              </a:ext>
            </a:extLst>
          </p:cNvPr>
          <p:cNvSpPr>
            <a:spLocks noGrp="1"/>
          </p:cNvSpPr>
          <p:nvPr>
            <p:ph type="pic" sz="quarter" idx="29" hasCustomPrompt="1"/>
          </p:nvPr>
        </p:nvSpPr>
        <p:spPr>
          <a:xfrm>
            <a:off x="9226735"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4" name="tekst">
            <a:extLst>
              <a:ext uri="{FF2B5EF4-FFF2-40B4-BE49-F238E27FC236}">
                <a16:creationId xmlns:a16="http://schemas.microsoft.com/office/drawing/2014/main" id="{7C049511-33BD-4EE0-9372-25D7FC220DC2}"/>
              </a:ext>
            </a:extLst>
          </p:cNvPr>
          <p:cNvSpPr>
            <a:spLocks noGrp="1"/>
          </p:cNvSpPr>
          <p:nvPr>
            <p:ph type="body" sz="quarter" idx="30" hasCustomPrompt="1"/>
          </p:nvPr>
        </p:nvSpPr>
        <p:spPr>
          <a:xfrm>
            <a:off x="9226735"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5" name="tekst">
            <a:extLst>
              <a:ext uri="{FF2B5EF4-FFF2-40B4-BE49-F238E27FC236}">
                <a16:creationId xmlns:a16="http://schemas.microsoft.com/office/drawing/2014/main" id="{D287F5A7-8186-4041-A204-EAA4DA154F71}"/>
              </a:ext>
            </a:extLst>
          </p:cNvPr>
          <p:cNvSpPr>
            <a:spLocks noGrp="1"/>
          </p:cNvSpPr>
          <p:nvPr>
            <p:ph type="body" sz="quarter" idx="31" hasCustomPrompt="1"/>
          </p:nvPr>
        </p:nvSpPr>
        <p:spPr>
          <a:xfrm>
            <a:off x="9226735"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10923690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Introductie [5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33AFFEE-5F8C-4DAE-9A66-2D585103931A}"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9" name="Tijdelijke aanduiding voor tekst 15">
            <a:extLst>
              <a:ext uri="{FF2B5EF4-FFF2-40B4-BE49-F238E27FC236}">
                <a16:creationId xmlns:a16="http://schemas.microsoft.com/office/drawing/2014/main" id="{4761650A-3B35-43BC-BAFB-F77520D29486}"/>
              </a:ext>
            </a:extLst>
          </p:cNvPr>
          <p:cNvSpPr>
            <a:spLocks noGrp="1"/>
          </p:cNvSpPr>
          <p:nvPr>
            <p:ph type="body" sz="quarter" idx="18" hasCustomPrompt="1"/>
          </p:nvPr>
        </p:nvSpPr>
        <p:spPr>
          <a:xfrm>
            <a:off x="53488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0" name="afbeelding">
            <a:extLst>
              <a:ext uri="{FF2B5EF4-FFF2-40B4-BE49-F238E27FC236}">
                <a16:creationId xmlns:a16="http://schemas.microsoft.com/office/drawing/2014/main" id="{819ACFBE-1687-48B1-A3F9-041BD6CCDD61}"/>
              </a:ext>
            </a:extLst>
          </p:cNvPr>
          <p:cNvSpPr>
            <a:spLocks noGrp="1"/>
          </p:cNvSpPr>
          <p:nvPr>
            <p:ph type="pic" sz="quarter" idx="14" hasCustomPrompt="1"/>
          </p:nvPr>
        </p:nvSpPr>
        <p:spPr>
          <a:xfrm>
            <a:off x="69452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1" name="tekst">
            <a:extLst>
              <a:ext uri="{FF2B5EF4-FFF2-40B4-BE49-F238E27FC236}">
                <a16:creationId xmlns:a16="http://schemas.microsoft.com/office/drawing/2014/main" id="{E52A89A0-B58B-42EF-A280-C4153628EAF1}"/>
              </a:ext>
            </a:extLst>
          </p:cNvPr>
          <p:cNvSpPr>
            <a:spLocks noGrp="1"/>
          </p:cNvSpPr>
          <p:nvPr>
            <p:ph type="body" sz="quarter" idx="13" hasCustomPrompt="1"/>
          </p:nvPr>
        </p:nvSpPr>
        <p:spPr>
          <a:xfrm>
            <a:off x="69452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2" name="tekst">
            <a:extLst>
              <a:ext uri="{FF2B5EF4-FFF2-40B4-BE49-F238E27FC236}">
                <a16:creationId xmlns:a16="http://schemas.microsoft.com/office/drawing/2014/main" id="{CDB9542E-2ECB-42CC-9927-0991270D112A}"/>
              </a:ext>
            </a:extLst>
          </p:cNvPr>
          <p:cNvSpPr>
            <a:spLocks noGrp="1"/>
          </p:cNvSpPr>
          <p:nvPr>
            <p:ph type="body" sz="quarter" idx="19" hasCustomPrompt="1"/>
          </p:nvPr>
        </p:nvSpPr>
        <p:spPr>
          <a:xfrm>
            <a:off x="69452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3" name="Tijdelijke aanduiding voor tekst 15">
            <a:extLst>
              <a:ext uri="{FF2B5EF4-FFF2-40B4-BE49-F238E27FC236}">
                <a16:creationId xmlns:a16="http://schemas.microsoft.com/office/drawing/2014/main" id="{A4DD163D-B908-4706-800B-C0FD1A123016}"/>
              </a:ext>
            </a:extLst>
          </p:cNvPr>
          <p:cNvSpPr>
            <a:spLocks noGrp="1"/>
          </p:cNvSpPr>
          <p:nvPr>
            <p:ph type="body" sz="quarter" idx="20" hasCustomPrompt="1"/>
          </p:nvPr>
        </p:nvSpPr>
        <p:spPr>
          <a:xfrm>
            <a:off x="280117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4" name="afbeelding">
            <a:extLst>
              <a:ext uri="{FF2B5EF4-FFF2-40B4-BE49-F238E27FC236}">
                <a16:creationId xmlns:a16="http://schemas.microsoft.com/office/drawing/2014/main" id="{3231EA06-57A9-4A88-97B7-3169E1529536}"/>
              </a:ext>
            </a:extLst>
          </p:cNvPr>
          <p:cNvSpPr>
            <a:spLocks noGrp="1"/>
          </p:cNvSpPr>
          <p:nvPr>
            <p:ph type="pic" sz="quarter" idx="21" hasCustomPrompt="1"/>
          </p:nvPr>
        </p:nvSpPr>
        <p:spPr>
          <a:xfrm>
            <a:off x="296081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5" name="tekst">
            <a:extLst>
              <a:ext uri="{FF2B5EF4-FFF2-40B4-BE49-F238E27FC236}">
                <a16:creationId xmlns:a16="http://schemas.microsoft.com/office/drawing/2014/main" id="{2512A147-6620-4B90-85DC-15815D60FB86}"/>
              </a:ext>
            </a:extLst>
          </p:cNvPr>
          <p:cNvSpPr>
            <a:spLocks noGrp="1"/>
          </p:cNvSpPr>
          <p:nvPr>
            <p:ph type="body" sz="quarter" idx="22" hasCustomPrompt="1"/>
          </p:nvPr>
        </p:nvSpPr>
        <p:spPr>
          <a:xfrm>
            <a:off x="296081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6" name="tekst">
            <a:extLst>
              <a:ext uri="{FF2B5EF4-FFF2-40B4-BE49-F238E27FC236}">
                <a16:creationId xmlns:a16="http://schemas.microsoft.com/office/drawing/2014/main" id="{825C421C-6BFC-4F86-AB20-B899E12E3FD3}"/>
              </a:ext>
            </a:extLst>
          </p:cNvPr>
          <p:cNvSpPr>
            <a:spLocks noGrp="1"/>
          </p:cNvSpPr>
          <p:nvPr>
            <p:ph type="body" sz="quarter" idx="23" hasCustomPrompt="1"/>
          </p:nvPr>
        </p:nvSpPr>
        <p:spPr>
          <a:xfrm>
            <a:off x="296081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7" name="Tijdelijke aanduiding voor tekst 15">
            <a:extLst>
              <a:ext uri="{FF2B5EF4-FFF2-40B4-BE49-F238E27FC236}">
                <a16:creationId xmlns:a16="http://schemas.microsoft.com/office/drawing/2014/main" id="{0E60DB0A-94B9-4659-AADA-7CF91FBCC36B}"/>
              </a:ext>
            </a:extLst>
          </p:cNvPr>
          <p:cNvSpPr>
            <a:spLocks noGrp="1"/>
          </p:cNvSpPr>
          <p:nvPr>
            <p:ph type="body" sz="quarter" idx="24" hasCustomPrompt="1"/>
          </p:nvPr>
        </p:nvSpPr>
        <p:spPr>
          <a:xfrm>
            <a:off x="506747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8" name="afbeelding">
            <a:extLst>
              <a:ext uri="{FF2B5EF4-FFF2-40B4-BE49-F238E27FC236}">
                <a16:creationId xmlns:a16="http://schemas.microsoft.com/office/drawing/2014/main" id="{85B02DD3-0659-432D-AA34-1D5035D1E03A}"/>
              </a:ext>
            </a:extLst>
          </p:cNvPr>
          <p:cNvSpPr>
            <a:spLocks noGrp="1"/>
          </p:cNvSpPr>
          <p:nvPr>
            <p:ph type="pic" sz="quarter" idx="25" hasCustomPrompt="1"/>
          </p:nvPr>
        </p:nvSpPr>
        <p:spPr>
          <a:xfrm>
            <a:off x="522711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9" name="tekst">
            <a:extLst>
              <a:ext uri="{FF2B5EF4-FFF2-40B4-BE49-F238E27FC236}">
                <a16:creationId xmlns:a16="http://schemas.microsoft.com/office/drawing/2014/main" id="{B9048DC6-DA57-4FEB-818D-B9EE69DA9D5C}"/>
              </a:ext>
            </a:extLst>
          </p:cNvPr>
          <p:cNvSpPr>
            <a:spLocks noGrp="1"/>
          </p:cNvSpPr>
          <p:nvPr>
            <p:ph type="body" sz="quarter" idx="26" hasCustomPrompt="1"/>
          </p:nvPr>
        </p:nvSpPr>
        <p:spPr>
          <a:xfrm>
            <a:off x="522711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0" name="tekst">
            <a:extLst>
              <a:ext uri="{FF2B5EF4-FFF2-40B4-BE49-F238E27FC236}">
                <a16:creationId xmlns:a16="http://schemas.microsoft.com/office/drawing/2014/main" id="{8E5F2326-69E9-43FB-8770-74D38F98A697}"/>
              </a:ext>
            </a:extLst>
          </p:cNvPr>
          <p:cNvSpPr>
            <a:spLocks noGrp="1"/>
          </p:cNvSpPr>
          <p:nvPr>
            <p:ph type="body" sz="quarter" idx="27" hasCustomPrompt="1"/>
          </p:nvPr>
        </p:nvSpPr>
        <p:spPr>
          <a:xfrm>
            <a:off x="522711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1" name="Tijdelijke aanduiding voor tekst 15">
            <a:extLst>
              <a:ext uri="{FF2B5EF4-FFF2-40B4-BE49-F238E27FC236}">
                <a16:creationId xmlns:a16="http://schemas.microsoft.com/office/drawing/2014/main" id="{1FD15D59-A304-4150-8683-C6514C4EAD0A}"/>
              </a:ext>
            </a:extLst>
          </p:cNvPr>
          <p:cNvSpPr>
            <a:spLocks noGrp="1"/>
          </p:cNvSpPr>
          <p:nvPr>
            <p:ph type="body" sz="quarter" idx="28" hasCustomPrompt="1"/>
          </p:nvPr>
        </p:nvSpPr>
        <p:spPr>
          <a:xfrm>
            <a:off x="733376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2" name="afbeelding">
            <a:extLst>
              <a:ext uri="{FF2B5EF4-FFF2-40B4-BE49-F238E27FC236}">
                <a16:creationId xmlns:a16="http://schemas.microsoft.com/office/drawing/2014/main" id="{D67FEB58-17DA-4CD4-8A97-BD7F8FD55F59}"/>
              </a:ext>
            </a:extLst>
          </p:cNvPr>
          <p:cNvSpPr>
            <a:spLocks noGrp="1"/>
          </p:cNvSpPr>
          <p:nvPr>
            <p:ph type="pic" sz="quarter" idx="29" hasCustomPrompt="1"/>
          </p:nvPr>
        </p:nvSpPr>
        <p:spPr>
          <a:xfrm>
            <a:off x="749340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3" name="tekst">
            <a:extLst>
              <a:ext uri="{FF2B5EF4-FFF2-40B4-BE49-F238E27FC236}">
                <a16:creationId xmlns:a16="http://schemas.microsoft.com/office/drawing/2014/main" id="{AEC48573-7652-4D58-A60E-DE50685FCD0D}"/>
              </a:ext>
            </a:extLst>
          </p:cNvPr>
          <p:cNvSpPr>
            <a:spLocks noGrp="1"/>
          </p:cNvSpPr>
          <p:nvPr>
            <p:ph type="body" sz="quarter" idx="30" hasCustomPrompt="1"/>
          </p:nvPr>
        </p:nvSpPr>
        <p:spPr>
          <a:xfrm>
            <a:off x="749340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4" name="tekst">
            <a:extLst>
              <a:ext uri="{FF2B5EF4-FFF2-40B4-BE49-F238E27FC236}">
                <a16:creationId xmlns:a16="http://schemas.microsoft.com/office/drawing/2014/main" id="{32C0B55B-FB41-4954-98F9-F09EA843D6AC}"/>
              </a:ext>
            </a:extLst>
          </p:cNvPr>
          <p:cNvSpPr>
            <a:spLocks noGrp="1"/>
          </p:cNvSpPr>
          <p:nvPr>
            <p:ph type="body" sz="quarter" idx="31" hasCustomPrompt="1"/>
          </p:nvPr>
        </p:nvSpPr>
        <p:spPr>
          <a:xfrm>
            <a:off x="749340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5" name="Tijdelijke aanduiding voor tekst 15">
            <a:extLst>
              <a:ext uri="{FF2B5EF4-FFF2-40B4-BE49-F238E27FC236}">
                <a16:creationId xmlns:a16="http://schemas.microsoft.com/office/drawing/2014/main" id="{894F2C6F-C6CE-4B6C-98C2-9C66C62B8B95}"/>
              </a:ext>
            </a:extLst>
          </p:cNvPr>
          <p:cNvSpPr>
            <a:spLocks noGrp="1"/>
          </p:cNvSpPr>
          <p:nvPr>
            <p:ph type="body" sz="quarter" idx="32" hasCustomPrompt="1"/>
          </p:nvPr>
        </p:nvSpPr>
        <p:spPr>
          <a:xfrm>
            <a:off x="960006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6" name="afbeelding">
            <a:extLst>
              <a:ext uri="{FF2B5EF4-FFF2-40B4-BE49-F238E27FC236}">
                <a16:creationId xmlns:a16="http://schemas.microsoft.com/office/drawing/2014/main" id="{0EA5D3A3-EF37-48F2-AB6C-83DF03390C12}"/>
              </a:ext>
            </a:extLst>
          </p:cNvPr>
          <p:cNvSpPr>
            <a:spLocks noGrp="1"/>
          </p:cNvSpPr>
          <p:nvPr>
            <p:ph type="pic" sz="quarter" idx="33" hasCustomPrompt="1"/>
          </p:nvPr>
        </p:nvSpPr>
        <p:spPr>
          <a:xfrm>
            <a:off x="975970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7" name="tekst">
            <a:extLst>
              <a:ext uri="{FF2B5EF4-FFF2-40B4-BE49-F238E27FC236}">
                <a16:creationId xmlns:a16="http://schemas.microsoft.com/office/drawing/2014/main" id="{F950A9D3-BA58-4004-847D-49AF8D7F08B8}"/>
              </a:ext>
            </a:extLst>
          </p:cNvPr>
          <p:cNvSpPr>
            <a:spLocks noGrp="1"/>
          </p:cNvSpPr>
          <p:nvPr>
            <p:ph type="body" sz="quarter" idx="34" hasCustomPrompt="1"/>
          </p:nvPr>
        </p:nvSpPr>
        <p:spPr>
          <a:xfrm>
            <a:off x="975970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8" name="tekst">
            <a:extLst>
              <a:ext uri="{FF2B5EF4-FFF2-40B4-BE49-F238E27FC236}">
                <a16:creationId xmlns:a16="http://schemas.microsoft.com/office/drawing/2014/main" id="{13E82B4B-C340-40F8-9639-4016A47C2B7B}"/>
              </a:ext>
            </a:extLst>
          </p:cNvPr>
          <p:cNvSpPr>
            <a:spLocks noGrp="1"/>
          </p:cNvSpPr>
          <p:nvPr>
            <p:ph type="body" sz="quarter" idx="35" hasCustomPrompt="1"/>
          </p:nvPr>
        </p:nvSpPr>
        <p:spPr>
          <a:xfrm>
            <a:off x="975970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Tree>
    <p:extLst>
      <p:ext uri="{BB962C8B-B14F-4D97-AF65-F5344CB8AC3E}">
        <p14:creationId xmlns:p14="http://schemas.microsoft.com/office/powerpoint/2010/main" val="19987495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el [wit]">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tx2"/>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AC9E5EC4-62CA-4FE2-89F4-F767160BDBB6}"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458158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Titel [wit]">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p>
            <a:fld id="{AC9E5EC4-62CA-4FE2-89F4-F767160BDBB6}"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18340096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Titel [groen]">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70B9E93-1BBC-4AD1-8569-8F603492F6A7}"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7570290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Titel [donker groen]">
    <p:bg>
      <p:bgPr>
        <a:solidFill>
          <a:schemeClr val="accent1"/>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DF169CD-1007-4507-ADC2-43B463C284C9}"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433006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Tekst [wit]">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11101386" cy="4344987"/>
          </a:xfrm>
        </p:spPr>
        <p:txBody>
          <a:bodyPr/>
          <a:lstStyle>
            <a:lvl5pPr>
              <a:defRPr/>
            </a:lvl5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01CC20F5-3345-40A9-835F-579B47BF4C25}"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9421918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Tekst [groen]">
    <p:bg>
      <p:bgPr>
        <a:solidFill>
          <a:schemeClr val="accent2"/>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2C4145AB-C68B-4DA9-9AB4-72BE6E6C157E}"/>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38D287E4-716B-4F5C-8545-06DAE0E0383C}"/>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2AAA9895-2317-4B37-B980-3C4D91CB1FC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188E3510-79C5-4401-BD2F-919384D29A64}"/>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382E675A-EC2E-407A-84ED-B1AE29119AA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E5722446-BB3E-45D5-8E8F-312501C6743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A07BF1D-A006-42A4-9244-31BEAD5356C7}"/>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F1D2B743-E950-4AB2-93F9-0BC02B5E7959}"/>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5196F0F-CCBA-4506-A958-BFEABD70DB0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307C1B8C-F18C-436B-B5D6-66D5474F470B}"/>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620987F2-81A5-4F0A-94B5-CC5585C45AAF}"/>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C1A47905-D5C0-4E7D-B12C-E17D5E4BB08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E20D6185-9310-4161-8522-AAC1FDDD34D0}"/>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6C58D7D0-F64B-4043-8385-F257CDF0D06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A02561C9-FBE4-4D42-B875-24481B5F68AE}"/>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7E06D10A-AF25-429D-8091-4DCB124441E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DD97A39B-8FA3-4B18-A8E2-921102724E4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278FF15D-542A-4876-9C83-29C5624AD7F9}"/>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4D75DB3C-9AF2-4B00-8E54-5706971355F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6CA64225-4EDA-4EE9-A2E1-9E76C539A78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93A463E4-AA13-4740-9180-24E642D3FD1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BEACD8B-F1D2-4E43-A718-4046D801F19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739B8263-4A70-4DA4-B159-E8848858AC8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AA4A1C09-C31B-40F1-99E0-B23919DAFDE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94B44FD-E780-47AF-BBC7-86EF15FFA9C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C2D9A0F1-87ED-4FB4-B62A-86B9CB38DBF1}"/>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76A3736-47AB-4074-A195-8CA47797194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F37BDEF5-65B6-444F-8022-D9C647B01B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38FFB5C-A170-4B54-BB9E-DD038AE283C3}"/>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A79CFEBC-C313-444A-8EC7-73C4EC0B0145}"/>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9E1263CE-2F62-4F50-A63E-AC25938A9F1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7DC3B8B5-45C8-4198-A49F-FE0ADD48069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BFF66457-4223-49F0-9EE6-12803E6C091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401084BB-88EF-43AD-A763-78DB8181CF8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1CD9FF8-EBA4-40E2-B45F-61C157203B6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69D1E2-3517-4FB9-B32A-0052EBAAC01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67CDD5F-B761-46B1-A9C4-1A94FFD7BA2A}"/>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78B6C259-0AE7-4202-9807-BD834E7EB3D6}"/>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A21E12EC-DB2B-408C-AB30-5708D997AA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07CF87D5-13EB-44A4-94C3-D7A2C0E2E89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2FBF5CFF-5EF5-45B0-9F0C-AD274268440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B5A69E24-9ACB-49DE-8046-2ABF1ECE1F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67C9DAE-B56B-4E92-B9A8-C8F5178A762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00F1D9D0-92BD-4130-B649-34316C5B09D6}"/>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7F0E6F9-ED5D-4E36-861E-9698E6E89089}"/>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95DF9D3D-3D2A-4B5B-AB0D-AF4B4482D19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B980B410-FED0-41E8-9F17-E1DD748F2E8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0523DBAC-8EB0-4001-9BC1-FB53E87D911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0C750190-B966-4F79-8CC1-CD8DE15E9994}"/>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1F6750EC-12C3-453C-B2C6-803F4850DE7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EA7FA4C-6F0B-4BC7-919B-C651D05F4D0C}"/>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16E8A62-80C6-4D8A-914D-D164E460591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5CE78915-B1E4-434F-BAAA-8B885BA4A27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AD9D208A-E4B1-4A90-95D6-7487778576B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86F3F340-7FB8-4455-8E82-BEA786DD98A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75C3A82-4042-4752-B816-14E8684A6C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B7681BC0-4AFB-4629-A414-61080317518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F365C0FD-C8C6-4F5A-B111-450572AC209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9C0EC8F6-C7BC-4A8E-B8D9-211CEF4FD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A8BD8E96-32FB-453E-9F67-EBD7B3AC041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7A750310-4731-4D8C-B587-05375BC752C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64CC141B-3534-49A2-BD0F-E2271840E4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5E31D3BA-8BDC-4E52-A488-34AB263CEA1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08742252-BE4F-4F20-BB47-B5D205320F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4A8DB8D-4B66-4C3C-83D3-B27580A6F09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4FE28AB-A886-48FC-9226-D30BD93A214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D0751198-EA9C-49D0-8E5E-3CF28F85287B}"/>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C2C18EC4-08B0-4464-93D8-70BDB1CEE858}"/>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2D80E94F-518C-474A-A42C-14C0B237EA3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B9105706-1EE4-46D1-B124-5C32A4AE23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4D8DF5B1-6C0C-4ECF-A181-E0A70D58F2D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6CC4F002-3E46-4EC4-8220-BBB9A6E70C47}"/>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24AE732-D85F-49F9-85E8-71A4F6811F0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4280514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Tekst [donker groen]">
    <p:bg>
      <p:bgPr>
        <a:solidFill>
          <a:schemeClr val="accent1"/>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59F298C5-1B8B-4D0E-B0B7-0B20240DDE7A}"/>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A4A33F4E-A9CB-493C-94DD-3C0ABF29BF36}"/>
                </a:ext>
              </a:extLst>
            </p:cNvPr>
            <p:cNvSpPr/>
            <p:nvPr userDrawn="1"/>
          </p:nvSpPr>
          <p:spPr>
            <a:xfrm>
              <a:off x="-3786165" y="-1"/>
              <a:ext cx="3593091" cy="5124131"/>
            </a:xfrm>
            <a:prstGeom prst="rect">
              <a:avLst/>
            </a:prstGeom>
            <a:solidFill>
              <a:schemeClr val="tx2"/>
            </a:solidFill>
            <a:ln w="635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B0BAF353-19A8-477B-AABE-1ABA5B62E200}"/>
                </a:ext>
              </a:extLst>
            </p:cNvPr>
            <p:cNvSpPr/>
            <p:nvPr userDrawn="1"/>
          </p:nvSpPr>
          <p:spPr>
            <a:xfrm>
              <a:off x="-3604183" y="183748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FADF52A-B400-49BC-8CF8-C1F17CB4F462}"/>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9716852D-F40F-4AAC-9254-0F7E6852925D}"/>
                </a:ext>
              </a:extLst>
            </p:cNvPr>
            <p:cNvSpPr/>
            <p:nvPr userDrawn="1"/>
          </p:nvSpPr>
          <p:spPr>
            <a:xfrm>
              <a:off x="-3604183" y="219682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C4CDC373-55BD-4E24-9BD3-BE84E3B7DE5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1CE638D-339D-474B-A8E5-5E94A1685DC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E6418EF-A9A1-49F1-A3A9-12FF429B6F03}"/>
                </a:ext>
              </a:extLst>
            </p:cNvPr>
            <p:cNvSpPr/>
            <p:nvPr userDrawn="1"/>
          </p:nvSpPr>
          <p:spPr>
            <a:xfrm>
              <a:off x="-3604183" y="255617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2E0081ED-A64A-4E22-9615-D489DB13EE8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6175CED-7A4A-4A9F-8CFF-2D987DF0A43D}"/>
                </a:ext>
              </a:extLst>
            </p:cNvPr>
            <p:cNvSpPr/>
            <p:nvPr userDrawn="1"/>
          </p:nvSpPr>
          <p:spPr>
            <a:xfrm>
              <a:off x="-3604183" y="291551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7A8D6CA5-F69A-49BA-A1E8-DC1FE1E859A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2277D0B-463B-4C83-AFE5-DE83842D3EC0}"/>
                </a:ext>
              </a:extLst>
            </p:cNvPr>
            <p:cNvSpPr/>
            <p:nvPr userDrawn="1"/>
          </p:nvSpPr>
          <p:spPr>
            <a:xfrm>
              <a:off x="-3604183" y="327486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F1FD9EA7-AE21-4776-9E46-CB84BC82D4A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BF114144-5B73-4061-A5E5-49E90FE6DF70}"/>
                </a:ext>
              </a:extLst>
            </p:cNvPr>
            <p:cNvSpPr/>
            <p:nvPr userDrawn="1"/>
          </p:nvSpPr>
          <p:spPr>
            <a:xfrm>
              <a:off x="-3604183" y="363420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4201FF50-1B85-42A2-9EDB-3989C9BC817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26CE5409-1393-4BF7-B5DA-207A7577E7F0}"/>
                </a:ext>
              </a:extLst>
            </p:cNvPr>
            <p:cNvSpPr/>
            <p:nvPr userDrawn="1"/>
          </p:nvSpPr>
          <p:spPr>
            <a:xfrm>
              <a:off x="-3604183" y="399355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0CA95CD5-1B0B-476B-8D7B-A3AE7EB67CC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79076BB6-948B-4CE4-A7F4-E3575D243731}"/>
                </a:ext>
              </a:extLst>
            </p:cNvPr>
            <p:cNvSpPr/>
            <p:nvPr userDrawn="1"/>
          </p:nvSpPr>
          <p:spPr>
            <a:xfrm>
              <a:off x="-3604183" y="435289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3430F9B2-4866-4516-AFE0-021B72E0844C}"/>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E046934-FFFA-4DD8-BEA2-BA429DB89B2B}"/>
                </a:ext>
              </a:extLst>
            </p:cNvPr>
            <p:cNvSpPr/>
            <p:nvPr userDrawn="1"/>
          </p:nvSpPr>
          <p:spPr>
            <a:xfrm>
              <a:off x="-3604183" y="4712245"/>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A401CA29-C703-4140-B915-4AB6DE0CE532}"/>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9B7850F2-8CDC-49C0-9511-8FB928EECE84}"/>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1BD53164-7A93-4D9D-9684-51C8FAB0CFA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A6865A-078D-4A74-8867-F4592C669C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923E7B42-FD34-47C8-BA5B-8601FD14D4F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9695A7C1-3400-4D41-9966-3F87EB719656}"/>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9713DB6B-67EA-4B13-9758-F06924AF977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5768FDDE-B64E-42CD-86DE-E297128EF2A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79D853F-72E7-41E8-B50F-DACB10B2BB38}"/>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B8E937E3-0536-4735-B70D-C2349B165914}"/>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8C5280C-DFB9-4BBF-832B-A1853C76C84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86D1ECF7-65A9-4CA2-9BEE-1AF44EDB0D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FCA66897-33B2-498E-A8BC-7955DC6D314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D2A5B9C5-6B68-4487-9E0B-1606CF8DCD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15C79B62-47F3-44A5-B9BB-7DB91EF393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7DC958-3379-4965-B12B-358536F2C5A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50CB2D7-6830-4FDE-9D38-C8C7053E3F7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3DCFE30A-082B-443B-AB81-C78EBDFAD0D3}"/>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4DB07196-9933-4B32-BF5E-2416F4738AE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A3576F07-AE86-4B18-B919-D20365BC07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7942CE50-7BA8-41EE-ABDD-8117093147C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86409610-4FF9-4150-B211-7160EBAB397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F16DDC05-6CA4-4871-BE01-12E2019C72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E9B3BBD2-80F3-426A-BC14-72A9E0EAF64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3C0534D9-123B-4298-82F0-B9B39931DCD7}"/>
                  </a:ext>
                </a:extLst>
              </p:cNvPr>
              <p:cNvCxnSpPr>
                <a:cxnSpLocks/>
              </p:cNvCxnSpPr>
              <p:nvPr userDrawn="1"/>
            </p:nvCxnSpPr>
            <p:spPr>
              <a:xfrm flipV="1">
                <a:off x="-3459956" y="588169"/>
                <a:ext cx="547687" cy="219076"/>
              </a:xfrm>
              <a:prstGeom prst="line">
                <a:avLst/>
              </a:prstGeom>
              <a:noFill/>
              <a:ln w="19050" cap="rnd" cmpd="sng" algn="ctr">
                <a:solidFill>
                  <a:schemeClr val="accent2"/>
                </a:solidFill>
                <a:prstDash val="solid"/>
                <a:headEnd type="oval"/>
              </a:ln>
              <a:effectLst/>
            </p:spPr>
          </p:cxnSp>
          <p:cxnSp>
            <p:nvCxnSpPr>
              <p:cNvPr id="46" name="Rechte verbindingslijn 45">
                <a:extLst>
                  <a:ext uri="{FF2B5EF4-FFF2-40B4-BE49-F238E27FC236}">
                    <a16:creationId xmlns:a16="http://schemas.microsoft.com/office/drawing/2014/main" id="{047F6347-9FA6-4CA3-9546-3421D40ABFAC}"/>
                  </a:ext>
                </a:extLst>
              </p:cNvPr>
              <p:cNvCxnSpPr>
                <a:cxnSpLocks/>
              </p:cNvCxnSpPr>
              <p:nvPr userDrawn="1"/>
            </p:nvCxnSpPr>
            <p:spPr>
              <a:xfrm>
                <a:off x="-3224213" y="828675"/>
                <a:ext cx="319088" cy="0"/>
              </a:xfrm>
              <a:prstGeom prst="line">
                <a:avLst/>
              </a:prstGeom>
              <a:noFill/>
              <a:ln w="19050" cap="rnd" cmpd="sng" algn="ctr">
                <a:solidFill>
                  <a:schemeClr val="accent2"/>
                </a:solidFill>
                <a:prstDash val="solid"/>
                <a:headEnd type="oval"/>
              </a:ln>
              <a:effectLst/>
            </p:spPr>
          </p:cxnSp>
          <p:sp>
            <p:nvSpPr>
              <p:cNvPr id="47" name="Rechthoek 46">
                <a:extLst>
                  <a:ext uri="{FF2B5EF4-FFF2-40B4-BE49-F238E27FC236}">
                    <a16:creationId xmlns:a16="http://schemas.microsoft.com/office/drawing/2014/main" id="{F4DCF116-AA6A-4CFA-8BF1-A8FDDE14174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16BDFE4-BD02-4C59-B07A-FA3E4376867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BE5D1E6D-F40B-4B5D-BC29-EA269A229171}"/>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2483CB31-FB01-4A21-BF6A-7C65F6BD16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ADC4F898-F0AD-484C-8893-816C9010124B}"/>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04C0A6B5-45AB-4870-B7F9-D02F34165FC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A18A9B84-9B7B-4A08-BBFE-BB6294C891D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051AB24-4E66-400C-9FA2-EC62FB3FA0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9125F9A5-ACE9-4C9A-ADB0-B40E7462B8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F3237ACB-CAFC-4410-901D-299E570F89B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3BBBEEAC-DBAC-4FCA-AECD-AEC0325E3CD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6BE221B8-7B36-4706-B4F1-B17250464A90}"/>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0FC5063B-F178-457D-8D61-04AC9ECA220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829EBA37-8026-4E0F-AD98-B7449F3BD7DA}"/>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9DC1FF12-8C6E-4129-981C-47F4E42D070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EB77BB6D-BCC7-4772-BCA4-21AEE610F9C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0EF0A520-C793-49F6-8763-3019E2F86C4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AFE5B98E-5E7E-41CE-9C83-AF3E440D326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392CD823-4FC7-454E-9F18-8827FAC433D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B50C01AA-7621-4E5E-AE18-CA25EE80E84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C1683DF-A1B4-4796-92A9-720128C2D51F}"/>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32002FAE-BEB6-464E-B8FF-37CB344CF8E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4373A6-7561-41E8-83C5-4CF50861A76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5BB232DC-86CF-421C-AB9B-FF0147FA313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10F406B3-CF28-475A-B4B5-DF9B798318F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DB708FB0-9806-4BB8-8B2B-7E1AA726FF88}"/>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B003FABD-3768-41CE-A027-83002904881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40683518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Tekst + Beeld S - 2 kolommen">
    <p:spTree>
      <p:nvGrpSpPr>
        <p:cNvPr id="1" name=""/>
        <p:cNvGrpSpPr/>
        <p:nvPr/>
      </p:nvGrpSpPr>
      <p:grpSpPr>
        <a:xfrm>
          <a:off x="0" y="0"/>
          <a:ext cx="0" cy="0"/>
          <a:chOff x="0" y="0"/>
          <a:chExt cx="0" cy="0"/>
        </a:xfrm>
      </p:grpSpPr>
      <p:grpSp>
        <p:nvGrpSpPr>
          <p:cNvPr id="86" name="- INSTRUCTIES">
            <a:extLst>
              <a:ext uri="{FF2B5EF4-FFF2-40B4-BE49-F238E27FC236}">
                <a16:creationId xmlns:a16="http://schemas.microsoft.com/office/drawing/2014/main" id="{C9172FE5-A887-45E1-BCA2-E89113CD4A2C}"/>
              </a:ext>
            </a:extLst>
          </p:cNvPr>
          <p:cNvGrpSpPr/>
          <p:nvPr userDrawn="1"/>
        </p:nvGrpSpPr>
        <p:grpSpPr>
          <a:xfrm>
            <a:off x="12377595" y="-1"/>
            <a:ext cx="3693386" cy="6688475"/>
            <a:chOff x="-3786165" y="-1"/>
            <a:chExt cx="3693386" cy="6688475"/>
          </a:xfrm>
        </p:grpSpPr>
        <p:sp>
          <p:nvSpPr>
            <p:cNvPr id="87" name="Rechthoek 86">
              <a:extLst>
                <a:ext uri="{FF2B5EF4-FFF2-40B4-BE49-F238E27FC236}">
                  <a16:creationId xmlns:a16="http://schemas.microsoft.com/office/drawing/2014/main" id="{FA6C3361-DAD4-4C99-A8DF-C7F8FC903F9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8" name="Ovaal 87">
              <a:extLst>
                <a:ext uri="{FF2B5EF4-FFF2-40B4-BE49-F238E27FC236}">
                  <a16:creationId xmlns:a16="http://schemas.microsoft.com/office/drawing/2014/main" id="{9ED013B7-585F-4DDB-81CB-835755D7D41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9" name="Rechthoek 88">
              <a:extLst>
                <a:ext uri="{FF2B5EF4-FFF2-40B4-BE49-F238E27FC236}">
                  <a16:creationId xmlns:a16="http://schemas.microsoft.com/office/drawing/2014/main" id="{C84FC922-4F0D-48B1-B98B-9A04D562458C}"/>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0" name="Ovaal 89">
              <a:extLst>
                <a:ext uri="{FF2B5EF4-FFF2-40B4-BE49-F238E27FC236}">
                  <a16:creationId xmlns:a16="http://schemas.microsoft.com/office/drawing/2014/main" id="{2C8783DD-9C83-46D1-9ACE-0C62FA7B66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E03DD9B-4A60-4EA5-8326-4128C3E4CB3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7566DFF6-F7BF-48D5-9810-A4E2990B3197}"/>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C959DA77-0FA0-4A66-8C13-8E28B34384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4" name="Rechthoek 93">
              <a:extLst>
                <a:ext uri="{FF2B5EF4-FFF2-40B4-BE49-F238E27FC236}">
                  <a16:creationId xmlns:a16="http://schemas.microsoft.com/office/drawing/2014/main" id="{98341AD1-1250-4C35-A37C-E01B9E0F8CB1}"/>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6316AB4D-36B4-410A-BE0C-4A3E2D9DF31E}"/>
                </a:ext>
              </a:extLst>
            </p:cNvPr>
            <p:cNvGrpSpPr/>
            <p:nvPr userDrawn="1"/>
          </p:nvGrpSpPr>
          <p:grpSpPr>
            <a:xfrm>
              <a:off x="-2485819" y="3479783"/>
              <a:ext cx="1222990" cy="563933"/>
              <a:chOff x="-2485819" y="3399207"/>
              <a:chExt cx="1222990" cy="563933"/>
            </a:xfrm>
          </p:grpSpPr>
          <p:sp>
            <p:nvSpPr>
              <p:cNvPr id="134" name="Rechthoek 133">
                <a:extLst>
                  <a:ext uri="{FF2B5EF4-FFF2-40B4-BE49-F238E27FC236}">
                    <a16:creationId xmlns:a16="http://schemas.microsoft.com/office/drawing/2014/main" id="{90B808A0-A3FF-4080-8170-A1E31F64FE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5" name="Rechthoek 134">
                <a:extLst>
                  <a:ext uri="{FF2B5EF4-FFF2-40B4-BE49-F238E27FC236}">
                    <a16:creationId xmlns:a16="http://schemas.microsoft.com/office/drawing/2014/main" id="{D884DC45-224B-4C2E-B506-6181A22F49B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6" name="Groep 135">
                <a:extLst>
                  <a:ext uri="{FF2B5EF4-FFF2-40B4-BE49-F238E27FC236}">
                    <a16:creationId xmlns:a16="http://schemas.microsoft.com/office/drawing/2014/main" id="{ED11A6B6-A14B-447E-8B4B-AF1204977A0B}"/>
                  </a:ext>
                </a:extLst>
              </p:cNvPr>
              <p:cNvGrpSpPr/>
              <p:nvPr userDrawn="1"/>
            </p:nvGrpSpPr>
            <p:grpSpPr>
              <a:xfrm>
                <a:off x="-2403869" y="3460544"/>
                <a:ext cx="155951" cy="131922"/>
                <a:chOff x="12968836" y="3354170"/>
                <a:chExt cx="404806" cy="342433"/>
              </a:xfrm>
            </p:grpSpPr>
            <p:sp>
              <p:nvSpPr>
                <p:cNvPr id="149" name="Rechthoek: afgeronde hoeken 148">
                  <a:extLst>
                    <a:ext uri="{FF2B5EF4-FFF2-40B4-BE49-F238E27FC236}">
                      <a16:creationId xmlns:a16="http://schemas.microsoft.com/office/drawing/2014/main" id="{781320F9-4C53-44E9-ABDC-8AB6C2D0D09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E403212-18BB-43C6-9D7D-E00F52ECD6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96C27219-63A1-4574-841D-DF068DCE4D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A50C0A94-1B06-4F98-81CB-0BC190ECD3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634C73D5-183E-4E8C-93B9-15D0143701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4" name="Rechthoek 153">
                  <a:extLst>
                    <a:ext uri="{FF2B5EF4-FFF2-40B4-BE49-F238E27FC236}">
                      <a16:creationId xmlns:a16="http://schemas.microsoft.com/office/drawing/2014/main" id="{93577090-D387-495C-B77E-D7A7C5B390A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7" name="Groep 136">
                <a:extLst>
                  <a:ext uri="{FF2B5EF4-FFF2-40B4-BE49-F238E27FC236}">
                    <a16:creationId xmlns:a16="http://schemas.microsoft.com/office/drawing/2014/main" id="{EDC26E51-5822-42E5-8B7D-1B2FAFE040A7}"/>
                  </a:ext>
                </a:extLst>
              </p:cNvPr>
              <p:cNvGrpSpPr/>
              <p:nvPr userDrawn="1"/>
            </p:nvGrpSpPr>
            <p:grpSpPr>
              <a:xfrm>
                <a:off x="-2423424" y="3690208"/>
                <a:ext cx="166739" cy="218963"/>
                <a:chOff x="12940828" y="3950597"/>
                <a:chExt cx="432813" cy="568367"/>
              </a:xfrm>
            </p:grpSpPr>
            <p:grpSp>
              <p:nvGrpSpPr>
                <p:cNvPr id="141" name="Groep 140">
                  <a:extLst>
                    <a:ext uri="{FF2B5EF4-FFF2-40B4-BE49-F238E27FC236}">
                      <a16:creationId xmlns:a16="http://schemas.microsoft.com/office/drawing/2014/main" id="{8A7211ED-5D2B-495D-A867-AFE25706D8D3}"/>
                    </a:ext>
                  </a:extLst>
                </p:cNvPr>
                <p:cNvGrpSpPr/>
                <p:nvPr userDrawn="1"/>
              </p:nvGrpSpPr>
              <p:grpSpPr>
                <a:xfrm>
                  <a:off x="13000382" y="4006891"/>
                  <a:ext cx="373259" cy="315747"/>
                  <a:chOff x="12968836" y="3354170"/>
                  <a:chExt cx="404806" cy="342433"/>
                </a:xfrm>
              </p:grpSpPr>
              <p:sp>
                <p:nvSpPr>
                  <p:cNvPr id="143" name="Rechthoek: afgeronde hoeken 142">
                    <a:extLst>
                      <a:ext uri="{FF2B5EF4-FFF2-40B4-BE49-F238E27FC236}">
                        <a16:creationId xmlns:a16="http://schemas.microsoft.com/office/drawing/2014/main" id="{EF9B4CB8-A5AD-4B3B-B078-58D6B052699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0487E074-C521-4379-9E2B-747206D229F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A8664B34-0CD5-446D-AEFA-894231D8ACC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3EF94B15-C22A-49C6-A1DF-F791A693CBF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9F2944E7-A640-43C3-A306-AB00CC22F9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5AD888AC-60A6-489B-B0B1-71C838B69BB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2" name="Boog 141">
                  <a:extLst>
                    <a:ext uri="{FF2B5EF4-FFF2-40B4-BE49-F238E27FC236}">
                      <a16:creationId xmlns:a16="http://schemas.microsoft.com/office/drawing/2014/main" id="{7F57E615-C1F1-420D-B206-55C9301D7A8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8" name="Tekstvak 137">
                <a:extLst>
                  <a:ext uri="{FF2B5EF4-FFF2-40B4-BE49-F238E27FC236}">
                    <a16:creationId xmlns:a16="http://schemas.microsoft.com/office/drawing/2014/main" id="{E8C451C2-A3E5-4826-96F9-ABD8E12C0A3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9" name="Tekstvak 138">
                <a:extLst>
                  <a:ext uri="{FF2B5EF4-FFF2-40B4-BE49-F238E27FC236}">
                    <a16:creationId xmlns:a16="http://schemas.microsoft.com/office/drawing/2014/main" id="{1D8BEFFA-7791-4261-A8EF-F9CC73D3943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0" name="Vrije vorm: vorm 139">
                <a:extLst>
                  <a:ext uri="{FF2B5EF4-FFF2-40B4-BE49-F238E27FC236}">
                    <a16:creationId xmlns:a16="http://schemas.microsoft.com/office/drawing/2014/main" id="{5CF4A8F0-AC56-4DDA-8C52-3AB630ADA6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6" name="Groep 95">
              <a:extLst>
                <a:ext uri="{FF2B5EF4-FFF2-40B4-BE49-F238E27FC236}">
                  <a16:creationId xmlns:a16="http://schemas.microsoft.com/office/drawing/2014/main" id="{D2436176-8BFD-4D90-BAD0-4F2FB9F7EB37}"/>
                </a:ext>
              </a:extLst>
            </p:cNvPr>
            <p:cNvGrpSpPr/>
            <p:nvPr userDrawn="1"/>
          </p:nvGrpSpPr>
          <p:grpSpPr>
            <a:xfrm>
              <a:off x="-3786165" y="5728778"/>
              <a:ext cx="3693386" cy="959696"/>
              <a:chOff x="-3786437" y="6163468"/>
              <a:chExt cx="3693386" cy="959696"/>
            </a:xfrm>
          </p:grpSpPr>
          <p:sp>
            <p:nvSpPr>
              <p:cNvPr id="124" name="Rechthoek 123">
                <a:extLst>
                  <a:ext uri="{FF2B5EF4-FFF2-40B4-BE49-F238E27FC236}">
                    <a16:creationId xmlns:a16="http://schemas.microsoft.com/office/drawing/2014/main" id="{0592E427-FE47-49BD-8558-8622B74F0FC5}"/>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5" name="ICOON_info">
                <a:extLst>
                  <a:ext uri="{FF2B5EF4-FFF2-40B4-BE49-F238E27FC236}">
                    <a16:creationId xmlns:a16="http://schemas.microsoft.com/office/drawing/2014/main" id="{ECDCA7A0-69DB-4016-9A2D-2FA67E30288B}"/>
                  </a:ext>
                </a:extLst>
              </p:cNvPr>
              <p:cNvGrpSpPr/>
              <p:nvPr userDrawn="1"/>
            </p:nvGrpSpPr>
            <p:grpSpPr>
              <a:xfrm>
                <a:off x="-376736" y="6163468"/>
                <a:ext cx="283685" cy="283685"/>
                <a:chOff x="-510741" y="5913713"/>
                <a:chExt cx="267555" cy="267555"/>
              </a:xfrm>
            </p:grpSpPr>
            <p:sp>
              <p:nvSpPr>
                <p:cNvPr id="132" name="Ovaal 131">
                  <a:extLst>
                    <a:ext uri="{FF2B5EF4-FFF2-40B4-BE49-F238E27FC236}">
                      <a16:creationId xmlns:a16="http://schemas.microsoft.com/office/drawing/2014/main" id="{DF3A5F0F-63FA-4C7A-BD06-A8C71E12844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3" name="Graphic 163" descr="Informatie">
                  <a:extLst>
                    <a:ext uri="{FF2B5EF4-FFF2-40B4-BE49-F238E27FC236}">
                      <a16:creationId xmlns:a16="http://schemas.microsoft.com/office/drawing/2014/main" id="{D2A583C1-3BAB-47C5-B6AF-B6DED1014FE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6" name="Groep 125">
                <a:extLst>
                  <a:ext uri="{FF2B5EF4-FFF2-40B4-BE49-F238E27FC236}">
                    <a16:creationId xmlns:a16="http://schemas.microsoft.com/office/drawing/2014/main" id="{1BA069FF-107A-4BCA-BFDB-15EC02829AC6}"/>
                  </a:ext>
                </a:extLst>
              </p:cNvPr>
              <p:cNvGrpSpPr/>
              <p:nvPr userDrawn="1"/>
            </p:nvGrpSpPr>
            <p:grpSpPr>
              <a:xfrm>
                <a:off x="-938434" y="6420818"/>
                <a:ext cx="627798" cy="576693"/>
                <a:chOff x="-938434" y="4570310"/>
                <a:chExt cx="627798" cy="576693"/>
              </a:xfrm>
            </p:grpSpPr>
            <p:grpSp>
              <p:nvGrpSpPr>
                <p:cNvPr id="127" name="Inspireren">
                  <a:extLst>
                    <a:ext uri="{FF2B5EF4-FFF2-40B4-BE49-F238E27FC236}">
                      <a16:creationId xmlns:a16="http://schemas.microsoft.com/office/drawing/2014/main" id="{15E44B7C-D74B-4F68-8956-6A686E2AC8C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9" name="Freeform 12">
                    <a:extLst>
                      <a:ext uri="{FF2B5EF4-FFF2-40B4-BE49-F238E27FC236}">
                        <a16:creationId xmlns:a16="http://schemas.microsoft.com/office/drawing/2014/main" id="{F37F3935-759F-4E1A-B24E-FDF11495A2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3">
                    <a:extLst>
                      <a:ext uri="{FF2B5EF4-FFF2-40B4-BE49-F238E27FC236}">
                        <a16:creationId xmlns:a16="http://schemas.microsoft.com/office/drawing/2014/main" id="{1C9B7467-CB6A-418E-A4AA-D15729B73DE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1" name="Freeform 14">
                    <a:extLst>
                      <a:ext uri="{FF2B5EF4-FFF2-40B4-BE49-F238E27FC236}">
                        <a16:creationId xmlns:a16="http://schemas.microsoft.com/office/drawing/2014/main" id="{A40C0807-86AF-4F06-AF58-DC2C4B1508E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8" name="Tekstvak 127">
                  <a:extLst>
                    <a:ext uri="{FF2B5EF4-FFF2-40B4-BE49-F238E27FC236}">
                      <a16:creationId xmlns:a16="http://schemas.microsoft.com/office/drawing/2014/main" id="{FC65D880-2988-4A99-AE62-BA1E5EC763B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7" name="Groep 96">
              <a:extLst>
                <a:ext uri="{FF2B5EF4-FFF2-40B4-BE49-F238E27FC236}">
                  <a16:creationId xmlns:a16="http://schemas.microsoft.com/office/drawing/2014/main" id="{291EF89F-667D-4783-95FA-176932C73018}"/>
                </a:ext>
              </a:extLst>
            </p:cNvPr>
            <p:cNvGrpSpPr/>
            <p:nvPr userDrawn="1"/>
          </p:nvGrpSpPr>
          <p:grpSpPr>
            <a:xfrm>
              <a:off x="-3367447" y="1226982"/>
              <a:ext cx="791775" cy="406485"/>
              <a:chOff x="-3565087" y="1409294"/>
              <a:chExt cx="627469" cy="322133"/>
            </a:xfrm>
          </p:grpSpPr>
          <p:grpSp>
            <p:nvGrpSpPr>
              <p:cNvPr id="118" name="Groep 117">
                <a:extLst>
                  <a:ext uri="{FF2B5EF4-FFF2-40B4-BE49-F238E27FC236}">
                    <a16:creationId xmlns:a16="http://schemas.microsoft.com/office/drawing/2014/main" id="{6A0F3ADB-AC9A-43DA-A7AB-26D977293852}"/>
                  </a:ext>
                </a:extLst>
              </p:cNvPr>
              <p:cNvGrpSpPr/>
              <p:nvPr userDrawn="1"/>
            </p:nvGrpSpPr>
            <p:grpSpPr>
              <a:xfrm>
                <a:off x="-3364916" y="1409294"/>
                <a:ext cx="225195" cy="195499"/>
                <a:chOff x="10307162" y="1361199"/>
                <a:chExt cx="2200275" cy="1914525"/>
              </a:xfrm>
            </p:grpSpPr>
            <p:sp>
              <p:nvSpPr>
                <p:cNvPr id="120" name="Vrije vorm: vorm 119">
                  <a:extLst>
                    <a:ext uri="{FF2B5EF4-FFF2-40B4-BE49-F238E27FC236}">
                      <a16:creationId xmlns:a16="http://schemas.microsoft.com/office/drawing/2014/main" id="{4EEA3799-5797-4A40-ACC6-E01A5C2A8CEC}"/>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1" name="Groep 120">
                  <a:extLst>
                    <a:ext uri="{FF2B5EF4-FFF2-40B4-BE49-F238E27FC236}">
                      <a16:creationId xmlns:a16="http://schemas.microsoft.com/office/drawing/2014/main" id="{817194D4-97AE-4406-B576-974BA0FF104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2" name="Vrije vorm: vorm 121">
                    <a:extLst>
                      <a:ext uri="{FF2B5EF4-FFF2-40B4-BE49-F238E27FC236}">
                        <a16:creationId xmlns:a16="http://schemas.microsoft.com/office/drawing/2014/main" id="{37795CE8-7396-45D1-99AC-D83336D0C1A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3" name="Vrije vorm: vorm 122">
                    <a:extLst>
                      <a:ext uri="{FF2B5EF4-FFF2-40B4-BE49-F238E27FC236}">
                        <a16:creationId xmlns:a16="http://schemas.microsoft.com/office/drawing/2014/main" id="{85D072E7-C765-4099-8114-42F0FF893BB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9" name="Tekstvak 118">
                <a:extLst>
                  <a:ext uri="{FF2B5EF4-FFF2-40B4-BE49-F238E27FC236}">
                    <a16:creationId xmlns:a16="http://schemas.microsoft.com/office/drawing/2014/main" id="{42A51255-936C-4859-A779-1F4C634DBB6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8" name="Groep 97">
              <a:extLst>
                <a:ext uri="{FF2B5EF4-FFF2-40B4-BE49-F238E27FC236}">
                  <a16:creationId xmlns:a16="http://schemas.microsoft.com/office/drawing/2014/main" id="{2C8F5DC1-228E-493E-AADD-27E8FF6940F4}"/>
                </a:ext>
              </a:extLst>
            </p:cNvPr>
            <p:cNvGrpSpPr/>
            <p:nvPr userDrawn="1"/>
          </p:nvGrpSpPr>
          <p:grpSpPr>
            <a:xfrm>
              <a:off x="-3354295" y="5166361"/>
              <a:ext cx="514284" cy="506545"/>
              <a:chOff x="12617641" y="3403239"/>
              <a:chExt cx="752963" cy="741634"/>
            </a:xfrm>
          </p:grpSpPr>
          <p:grpSp>
            <p:nvGrpSpPr>
              <p:cNvPr id="102" name="Groep 101">
                <a:extLst>
                  <a:ext uri="{FF2B5EF4-FFF2-40B4-BE49-F238E27FC236}">
                    <a16:creationId xmlns:a16="http://schemas.microsoft.com/office/drawing/2014/main" id="{AC710C14-6073-49DE-AA62-61B290CF2832}"/>
                  </a:ext>
                </a:extLst>
              </p:cNvPr>
              <p:cNvGrpSpPr/>
              <p:nvPr userDrawn="1"/>
            </p:nvGrpSpPr>
            <p:grpSpPr>
              <a:xfrm>
                <a:off x="12771530" y="3403239"/>
                <a:ext cx="467176" cy="448491"/>
                <a:chOff x="12782157" y="3403239"/>
                <a:chExt cx="467176" cy="448491"/>
              </a:xfrm>
            </p:grpSpPr>
            <p:grpSp>
              <p:nvGrpSpPr>
                <p:cNvPr id="105" name="Groep 104">
                  <a:extLst>
                    <a:ext uri="{FF2B5EF4-FFF2-40B4-BE49-F238E27FC236}">
                      <a16:creationId xmlns:a16="http://schemas.microsoft.com/office/drawing/2014/main" id="{5259831E-868E-4725-928E-E37A0E065A26}"/>
                    </a:ext>
                  </a:extLst>
                </p:cNvPr>
                <p:cNvGrpSpPr/>
                <p:nvPr userDrawn="1"/>
              </p:nvGrpSpPr>
              <p:grpSpPr>
                <a:xfrm>
                  <a:off x="12782157" y="3403239"/>
                  <a:ext cx="412976" cy="396132"/>
                  <a:chOff x="13554906" y="3320109"/>
                  <a:chExt cx="443917" cy="425811"/>
                </a:xfrm>
              </p:grpSpPr>
              <p:grpSp>
                <p:nvGrpSpPr>
                  <p:cNvPr id="112" name="Groep 111">
                    <a:extLst>
                      <a:ext uri="{FF2B5EF4-FFF2-40B4-BE49-F238E27FC236}">
                        <a16:creationId xmlns:a16="http://schemas.microsoft.com/office/drawing/2014/main" id="{17BB5FBC-B29F-47DC-8171-080A4B3C88CD}"/>
                      </a:ext>
                    </a:extLst>
                  </p:cNvPr>
                  <p:cNvGrpSpPr/>
                  <p:nvPr userDrawn="1"/>
                </p:nvGrpSpPr>
                <p:grpSpPr>
                  <a:xfrm>
                    <a:off x="13554906" y="3320109"/>
                    <a:ext cx="443917" cy="425811"/>
                    <a:chOff x="12909684" y="1276143"/>
                    <a:chExt cx="443917" cy="425811"/>
                  </a:xfrm>
                </p:grpSpPr>
                <p:sp>
                  <p:nvSpPr>
                    <p:cNvPr id="115" name="Rechthoek 114">
                      <a:extLst>
                        <a:ext uri="{FF2B5EF4-FFF2-40B4-BE49-F238E27FC236}">
                          <a16:creationId xmlns:a16="http://schemas.microsoft.com/office/drawing/2014/main" id="{BA824B43-5161-409A-9D28-5B516FBC03F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762864B2-A984-42EC-8EE9-EDEC5E969D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7" name="Ovaal 116">
                      <a:extLst>
                        <a:ext uri="{FF2B5EF4-FFF2-40B4-BE49-F238E27FC236}">
                          <a16:creationId xmlns:a16="http://schemas.microsoft.com/office/drawing/2014/main" id="{AD605DEC-208D-447D-8667-59FD4F0089C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3" name="Afbeelding 112">
                    <a:extLst>
                      <a:ext uri="{FF2B5EF4-FFF2-40B4-BE49-F238E27FC236}">
                        <a16:creationId xmlns:a16="http://schemas.microsoft.com/office/drawing/2014/main" id="{9DC48E6D-006B-4103-8FA3-EAFBB2308E6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4" name="Afbeelding 113">
                    <a:extLst>
                      <a:ext uri="{FF2B5EF4-FFF2-40B4-BE49-F238E27FC236}">
                        <a16:creationId xmlns:a16="http://schemas.microsoft.com/office/drawing/2014/main" id="{4C3FB74A-9218-462F-AF0B-6BA0E0C6E81C}"/>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6" name="Groep 105">
                  <a:extLst>
                    <a:ext uri="{FF2B5EF4-FFF2-40B4-BE49-F238E27FC236}">
                      <a16:creationId xmlns:a16="http://schemas.microsoft.com/office/drawing/2014/main" id="{BC2E25DF-5E13-47E1-A51E-000406911803}"/>
                    </a:ext>
                  </a:extLst>
                </p:cNvPr>
                <p:cNvGrpSpPr/>
                <p:nvPr userDrawn="1"/>
              </p:nvGrpSpPr>
              <p:grpSpPr>
                <a:xfrm>
                  <a:off x="13103513" y="3705268"/>
                  <a:ext cx="145820" cy="146462"/>
                  <a:chOff x="13096169" y="3602278"/>
                  <a:chExt cx="145820" cy="146462"/>
                </a:xfrm>
              </p:grpSpPr>
              <p:sp>
                <p:nvSpPr>
                  <p:cNvPr id="110" name="Rechthoek 109">
                    <a:extLst>
                      <a:ext uri="{FF2B5EF4-FFF2-40B4-BE49-F238E27FC236}">
                        <a16:creationId xmlns:a16="http://schemas.microsoft.com/office/drawing/2014/main" id="{EE5DBD09-FA45-49EC-9F2A-CAB5A838992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EFA24DDE-609B-4C00-8A2B-1006D46433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7" name="Groep 106">
                  <a:extLst>
                    <a:ext uri="{FF2B5EF4-FFF2-40B4-BE49-F238E27FC236}">
                      <a16:creationId xmlns:a16="http://schemas.microsoft.com/office/drawing/2014/main" id="{DA53CBF7-8526-4722-930B-BE7EE4309E00}"/>
                    </a:ext>
                  </a:extLst>
                </p:cNvPr>
                <p:cNvGrpSpPr/>
                <p:nvPr userDrawn="1"/>
              </p:nvGrpSpPr>
              <p:grpSpPr>
                <a:xfrm rot="10800000">
                  <a:off x="13061402" y="3665637"/>
                  <a:ext cx="145820" cy="146462"/>
                  <a:chOff x="13096169" y="3602278"/>
                  <a:chExt cx="145820" cy="146462"/>
                </a:xfrm>
              </p:grpSpPr>
              <p:sp>
                <p:nvSpPr>
                  <p:cNvPr id="108" name="Rechthoek 107">
                    <a:extLst>
                      <a:ext uri="{FF2B5EF4-FFF2-40B4-BE49-F238E27FC236}">
                        <a16:creationId xmlns:a16="http://schemas.microsoft.com/office/drawing/2014/main" id="{CB73406D-A6C1-429A-B70C-D95942FAACD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521EB681-A9ED-4CAC-8448-AC1B5DE3239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3" name="Rechthoek 102">
                <a:extLst>
                  <a:ext uri="{FF2B5EF4-FFF2-40B4-BE49-F238E27FC236}">
                    <a16:creationId xmlns:a16="http://schemas.microsoft.com/office/drawing/2014/main" id="{2B5909DC-AEE5-4C58-A55A-F8B01E50141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4" name="Gelijkbenige driehoek 103">
                <a:extLst>
                  <a:ext uri="{FF2B5EF4-FFF2-40B4-BE49-F238E27FC236}">
                    <a16:creationId xmlns:a16="http://schemas.microsoft.com/office/drawing/2014/main" id="{6E949A49-7D67-49B8-849C-C020038ECF6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9" name="Ovaal 98">
              <a:extLst>
                <a:ext uri="{FF2B5EF4-FFF2-40B4-BE49-F238E27FC236}">
                  <a16:creationId xmlns:a16="http://schemas.microsoft.com/office/drawing/2014/main" id="{6F603970-D435-42E6-9FF0-12ACB9F068D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0" name="Rechthoek 99">
              <a:extLst>
                <a:ext uri="{FF2B5EF4-FFF2-40B4-BE49-F238E27FC236}">
                  <a16:creationId xmlns:a16="http://schemas.microsoft.com/office/drawing/2014/main" id="{8E048DE7-7146-4F7C-9E71-1B66B358E2B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1" name="Rechthoek 100">
              <a:extLst>
                <a:ext uri="{FF2B5EF4-FFF2-40B4-BE49-F238E27FC236}">
                  <a16:creationId xmlns:a16="http://schemas.microsoft.com/office/drawing/2014/main" id="{D96103FC-6BE8-4880-8561-46A5183F909C}"/>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11" name="- INSTRUCTIES">
            <a:extLst>
              <a:ext uri="{FF2B5EF4-FFF2-40B4-BE49-F238E27FC236}">
                <a16:creationId xmlns:a16="http://schemas.microsoft.com/office/drawing/2014/main" id="{57044F66-F274-48D6-B3C4-904EC8153255}"/>
              </a:ext>
            </a:extLst>
          </p:cNvPr>
          <p:cNvGrpSpPr/>
          <p:nvPr userDrawn="1"/>
        </p:nvGrpSpPr>
        <p:grpSpPr>
          <a:xfrm>
            <a:off x="-3786437" y="-1"/>
            <a:ext cx="3693386" cy="5952132"/>
            <a:chOff x="-3786437" y="-1"/>
            <a:chExt cx="3693386" cy="5952132"/>
          </a:xfrm>
        </p:grpSpPr>
        <p:sp>
          <p:nvSpPr>
            <p:cNvPr id="13" name="Rechthoek 12">
              <a:extLst>
                <a:ext uri="{FF2B5EF4-FFF2-40B4-BE49-F238E27FC236}">
                  <a16:creationId xmlns:a16="http://schemas.microsoft.com/office/drawing/2014/main" id="{469CB95F-B5FA-4C47-A60A-5CFBFE8B419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4" name="Ovaal 13">
              <a:extLst>
                <a:ext uri="{FF2B5EF4-FFF2-40B4-BE49-F238E27FC236}">
                  <a16:creationId xmlns:a16="http://schemas.microsoft.com/office/drawing/2014/main" id="{38E0773E-BEB2-4B3D-85D9-1C436B40B1D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22FF6642-5175-4E75-B5A7-7D83DDEAABD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6" name="Ovaal 15">
              <a:extLst>
                <a:ext uri="{FF2B5EF4-FFF2-40B4-BE49-F238E27FC236}">
                  <a16:creationId xmlns:a16="http://schemas.microsoft.com/office/drawing/2014/main" id="{9137C3A5-1EC4-4A47-B009-F1E10323AB12}"/>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46FA6EA7-7E2C-4CAF-A1DD-B09FFC50356A}"/>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9AF0AB15-258F-4F34-809D-60B79BDC821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96194D72-5E97-496E-89D5-7A55DF0B6FB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198AA7D9-3034-4A58-982F-B5D51B8E39E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C7678E7B-58F4-4836-89F1-671F7647279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76F341C7-287C-4B5C-90A9-2390F97A2E2A}"/>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AD6F919-E475-495F-B954-137BBB2091F0}"/>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32904E3D-7B23-441D-AA2F-96A46C82B93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E81FFF51-C777-43A5-9E9C-075B9922D17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9F67C51B-A6F2-4BFE-84EA-3A0F561EB39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09C6D58A-224E-483E-A2FB-F6E25E8C877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138AA394-1B4E-4648-8D3A-46EBC9C928E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30" name="Ovaal 29">
              <a:extLst>
                <a:ext uri="{FF2B5EF4-FFF2-40B4-BE49-F238E27FC236}">
                  <a16:creationId xmlns:a16="http://schemas.microsoft.com/office/drawing/2014/main" id="{9B275F4B-2776-4286-84D8-AEBCAD8DAA4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2" name="Rechthoek 31">
              <a:extLst>
                <a:ext uri="{FF2B5EF4-FFF2-40B4-BE49-F238E27FC236}">
                  <a16:creationId xmlns:a16="http://schemas.microsoft.com/office/drawing/2014/main" id="{C8B4F1B0-4FA8-4242-A997-5450BF84029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3" name="Ovaal 32">
              <a:extLst>
                <a:ext uri="{FF2B5EF4-FFF2-40B4-BE49-F238E27FC236}">
                  <a16:creationId xmlns:a16="http://schemas.microsoft.com/office/drawing/2014/main" id="{721A5928-26F0-4E22-976C-D671BB51D4AB}"/>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4" name="Rechthoek 33">
              <a:extLst>
                <a:ext uri="{FF2B5EF4-FFF2-40B4-BE49-F238E27FC236}">
                  <a16:creationId xmlns:a16="http://schemas.microsoft.com/office/drawing/2014/main" id="{5F05B61D-A1D7-4371-905A-97B37561020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5" name="Rechthoek 34">
              <a:extLst>
                <a:ext uri="{FF2B5EF4-FFF2-40B4-BE49-F238E27FC236}">
                  <a16:creationId xmlns:a16="http://schemas.microsoft.com/office/drawing/2014/main" id="{B8ECB89C-5612-4BBD-9AE8-19AFFBB239B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6" name="ICOON_info">
              <a:extLst>
                <a:ext uri="{FF2B5EF4-FFF2-40B4-BE49-F238E27FC236}">
                  <a16:creationId xmlns:a16="http://schemas.microsoft.com/office/drawing/2014/main" id="{6FC3D556-19C8-42AE-869B-D741AFC6F6ED}"/>
                </a:ext>
              </a:extLst>
            </p:cNvPr>
            <p:cNvGrpSpPr/>
            <p:nvPr userDrawn="1"/>
          </p:nvGrpSpPr>
          <p:grpSpPr>
            <a:xfrm>
              <a:off x="-376736" y="5063968"/>
              <a:ext cx="283685" cy="283685"/>
              <a:chOff x="-510741" y="5913713"/>
              <a:chExt cx="267555" cy="267555"/>
            </a:xfrm>
          </p:grpSpPr>
          <p:sp>
            <p:nvSpPr>
              <p:cNvPr id="84" name="Ovaal 83">
                <a:extLst>
                  <a:ext uri="{FF2B5EF4-FFF2-40B4-BE49-F238E27FC236}">
                    <a16:creationId xmlns:a16="http://schemas.microsoft.com/office/drawing/2014/main" id="{9B61F180-7912-4048-9E9D-1BF773444B4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5" name="Graphic 163" descr="Informatie">
                <a:extLst>
                  <a:ext uri="{FF2B5EF4-FFF2-40B4-BE49-F238E27FC236}">
                    <a16:creationId xmlns:a16="http://schemas.microsoft.com/office/drawing/2014/main" id="{0A20AA8D-A564-4172-A670-F205F8021F24}"/>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7" name="VOORBEELD">
              <a:extLst>
                <a:ext uri="{FF2B5EF4-FFF2-40B4-BE49-F238E27FC236}">
                  <a16:creationId xmlns:a16="http://schemas.microsoft.com/office/drawing/2014/main" id="{FF647CA1-C83B-41AD-9669-F51CD31B056B}"/>
                </a:ext>
              </a:extLst>
            </p:cNvPr>
            <p:cNvGrpSpPr/>
            <p:nvPr userDrawn="1"/>
          </p:nvGrpSpPr>
          <p:grpSpPr>
            <a:xfrm>
              <a:off x="-3605171" y="458674"/>
              <a:ext cx="3234311" cy="558875"/>
              <a:chOff x="-3605171" y="458674"/>
              <a:chExt cx="3234311" cy="558875"/>
            </a:xfrm>
          </p:grpSpPr>
          <p:sp>
            <p:nvSpPr>
              <p:cNvPr id="44" name="Rechthoek 43">
                <a:extLst>
                  <a:ext uri="{FF2B5EF4-FFF2-40B4-BE49-F238E27FC236}">
                    <a16:creationId xmlns:a16="http://schemas.microsoft.com/office/drawing/2014/main" id="{EA3BC905-D980-4B5A-80FD-AD342A22BFA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5" name="Rechthoek 44">
                <a:extLst>
                  <a:ext uri="{FF2B5EF4-FFF2-40B4-BE49-F238E27FC236}">
                    <a16:creationId xmlns:a16="http://schemas.microsoft.com/office/drawing/2014/main" id="{E6F218D5-04C8-4B61-AD11-B7BBDDAB527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6" name="Groep 45">
                <a:extLst>
                  <a:ext uri="{FF2B5EF4-FFF2-40B4-BE49-F238E27FC236}">
                    <a16:creationId xmlns:a16="http://schemas.microsoft.com/office/drawing/2014/main" id="{155E4EA7-83C1-4FA7-A60E-76BAAB9CB823}"/>
                  </a:ext>
                </a:extLst>
              </p:cNvPr>
              <p:cNvGrpSpPr/>
              <p:nvPr userDrawn="1"/>
            </p:nvGrpSpPr>
            <p:grpSpPr>
              <a:xfrm>
                <a:off x="-3386247" y="830871"/>
                <a:ext cx="139423" cy="109566"/>
                <a:chOff x="-2866744" y="827071"/>
                <a:chExt cx="168701" cy="132575"/>
              </a:xfrm>
            </p:grpSpPr>
            <p:grpSp>
              <p:nvGrpSpPr>
                <p:cNvPr id="77" name="Groep 76">
                  <a:extLst>
                    <a:ext uri="{FF2B5EF4-FFF2-40B4-BE49-F238E27FC236}">
                      <a16:creationId xmlns:a16="http://schemas.microsoft.com/office/drawing/2014/main" id="{0BC04AE1-60C7-47DA-9028-108B6E11895A}"/>
                    </a:ext>
                  </a:extLst>
                </p:cNvPr>
                <p:cNvGrpSpPr/>
                <p:nvPr userDrawn="1"/>
              </p:nvGrpSpPr>
              <p:grpSpPr>
                <a:xfrm>
                  <a:off x="-2866744" y="827071"/>
                  <a:ext cx="168701" cy="132575"/>
                  <a:chOff x="-2866744" y="827071"/>
                  <a:chExt cx="168701" cy="132575"/>
                </a:xfrm>
              </p:grpSpPr>
              <p:cxnSp>
                <p:nvCxnSpPr>
                  <p:cNvPr id="79" name="Rechte verbindingslijn 78">
                    <a:extLst>
                      <a:ext uri="{FF2B5EF4-FFF2-40B4-BE49-F238E27FC236}">
                        <a16:creationId xmlns:a16="http://schemas.microsoft.com/office/drawing/2014/main" id="{65DC7405-2D19-4D6C-8393-FD6B861FA3D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BE183B04-6F98-4896-B140-0407B05A4C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309BAC7F-014C-44FC-8AE7-4281C51BE8F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DE1E643D-7D5E-4144-9476-577178077DA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82">
                    <a:extLst>
                      <a:ext uri="{FF2B5EF4-FFF2-40B4-BE49-F238E27FC236}">
                        <a16:creationId xmlns:a16="http://schemas.microsoft.com/office/drawing/2014/main" id="{87AD2F35-6536-4602-A60A-5C9C10F9DE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8" name="Pijl: rechts 77">
                  <a:extLst>
                    <a:ext uri="{FF2B5EF4-FFF2-40B4-BE49-F238E27FC236}">
                      <a16:creationId xmlns:a16="http://schemas.microsoft.com/office/drawing/2014/main" id="{F339DC3B-D034-488C-B05C-7104A05FED3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7" name="Groep 46">
                <a:extLst>
                  <a:ext uri="{FF2B5EF4-FFF2-40B4-BE49-F238E27FC236}">
                    <a16:creationId xmlns:a16="http://schemas.microsoft.com/office/drawing/2014/main" id="{F8B67031-93F0-4022-A52C-5AE5F6F67FA0}"/>
                  </a:ext>
                </a:extLst>
              </p:cNvPr>
              <p:cNvGrpSpPr/>
              <p:nvPr userDrawn="1"/>
            </p:nvGrpSpPr>
            <p:grpSpPr>
              <a:xfrm>
                <a:off x="-3605171" y="830871"/>
                <a:ext cx="139423" cy="109566"/>
                <a:chOff x="-2866744" y="518074"/>
                <a:chExt cx="168701" cy="132575"/>
              </a:xfrm>
            </p:grpSpPr>
            <p:grpSp>
              <p:nvGrpSpPr>
                <p:cNvPr id="70" name="Groep 69">
                  <a:extLst>
                    <a:ext uri="{FF2B5EF4-FFF2-40B4-BE49-F238E27FC236}">
                      <a16:creationId xmlns:a16="http://schemas.microsoft.com/office/drawing/2014/main" id="{46C9F044-2D90-49A2-8FBE-EAB42B3A8968}"/>
                    </a:ext>
                  </a:extLst>
                </p:cNvPr>
                <p:cNvGrpSpPr/>
                <p:nvPr userDrawn="1"/>
              </p:nvGrpSpPr>
              <p:grpSpPr>
                <a:xfrm>
                  <a:off x="-2866744" y="518074"/>
                  <a:ext cx="168701" cy="132575"/>
                  <a:chOff x="-2866744" y="518074"/>
                  <a:chExt cx="168701" cy="132575"/>
                </a:xfrm>
              </p:grpSpPr>
              <p:cxnSp>
                <p:nvCxnSpPr>
                  <p:cNvPr id="72" name="Rechte verbindingslijn 71">
                    <a:extLst>
                      <a:ext uri="{FF2B5EF4-FFF2-40B4-BE49-F238E27FC236}">
                        <a16:creationId xmlns:a16="http://schemas.microsoft.com/office/drawing/2014/main" id="{837DF4E0-D1F0-4B01-83D3-6D618F9A987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4805CC82-8C33-4C11-B81E-690982CBE18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C744B344-CE6E-4D11-9811-792404A77BA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48235E3D-26AD-4071-ACE3-7B662554D3B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6" name="Rechte verbindingslijn 75">
                    <a:extLst>
                      <a:ext uri="{FF2B5EF4-FFF2-40B4-BE49-F238E27FC236}">
                        <a16:creationId xmlns:a16="http://schemas.microsoft.com/office/drawing/2014/main" id="{F99DE1B2-C5F8-4558-BF03-A3BCC0E75C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1" name="Pijl: rechts 70">
                  <a:extLst>
                    <a:ext uri="{FF2B5EF4-FFF2-40B4-BE49-F238E27FC236}">
                      <a16:creationId xmlns:a16="http://schemas.microsoft.com/office/drawing/2014/main" id="{9F01A012-BB42-4129-9FC4-02D4FFC9F30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8" name="Rechte verbindingslijn 47">
                <a:extLst>
                  <a:ext uri="{FF2B5EF4-FFF2-40B4-BE49-F238E27FC236}">
                    <a16:creationId xmlns:a16="http://schemas.microsoft.com/office/drawing/2014/main" id="{DBD901C3-E4BF-4E7A-8BA2-B054A1E9E12D}"/>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9" name="Rechte verbindingslijn 48">
                <a:extLst>
                  <a:ext uri="{FF2B5EF4-FFF2-40B4-BE49-F238E27FC236}">
                    <a16:creationId xmlns:a16="http://schemas.microsoft.com/office/drawing/2014/main" id="{A3C07F8C-A2DD-4AB7-8351-8794ED2E6F1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50" name="Rechthoek 49">
                <a:extLst>
                  <a:ext uri="{FF2B5EF4-FFF2-40B4-BE49-F238E27FC236}">
                    <a16:creationId xmlns:a16="http://schemas.microsoft.com/office/drawing/2014/main" id="{B7E6FFDA-D510-46DB-ACCF-40678A087BB9}"/>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51" name="Rechthoek 50">
                <a:extLst>
                  <a:ext uri="{FF2B5EF4-FFF2-40B4-BE49-F238E27FC236}">
                    <a16:creationId xmlns:a16="http://schemas.microsoft.com/office/drawing/2014/main" id="{674C729E-924F-4246-816F-E713F4D2421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52" name="Groep 51">
                <a:extLst>
                  <a:ext uri="{FF2B5EF4-FFF2-40B4-BE49-F238E27FC236}">
                    <a16:creationId xmlns:a16="http://schemas.microsoft.com/office/drawing/2014/main" id="{E5B108E1-6D07-4221-9E58-14264B25D115}"/>
                  </a:ext>
                </a:extLst>
              </p:cNvPr>
              <p:cNvGrpSpPr/>
              <p:nvPr userDrawn="1"/>
            </p:nvGrpSpPr>
            <p:grpSpPr>
              <a:xfrm>
                <a:off x="-2916763" y="769168"/>
                <a:ext cx="268738" cy="248381"/>
                <a:chOff x="-2916763" y="769168"/>
                <a:chExt cx="268738" cy="248381"/>
              </a:xfrm>
            </p:grpSpPr>
            <p:sp>
              <p:nvSpPr>
                <p:cNvPr id="62" name="Rechthoek 61">
                  <a:extLst>
                    <a:ext uri="{FF2B5EF4-FFF2-40B4-BE49-F238E27FC236}">
                      <a16:creationId xmlns:a16="http://schemas.microsoft.com/office/drawing/2014/main" id="{76EEB683-4282-4D32-B1B1-05D99FCBBE4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6D3CE232-A95E-4A61-9351-7C0054FAEEE6}"/>
                    </a:ext>
                  </a:extLst>
                </p:cNvPr>
                <p:cNvGrpSpPr/>
                <p:nvPr userDrawn="1"/>
              </p:nvGrpSpPr>
              <p:grpSpPr>
                <a:xfrm>
                  <a:off x="-2866744" y="827071"/>
                  <a:ext cx="168701" cy="132575"/>
                  <a:chOff x="-2866744" y="827071"/>
                  <a:chExt cx="168701" cy="132575"/>
                </a:xfrm>
              </p:grpSpPr>
              <p:cxnSp>
                <p:nvCxnSpPr>
                  <p:cNvPr id="65" name="Rechte verbindingslijn 64">
                    <a:extLst>
                      <a:ext uri="{FF2B5EF4-FFF2-40B4-BE49-F238E27FC236}">
                        <a16:creationId xmlns:a16="http://schemas.microsoft.com/office/drawing/2014/main" id="{7780735C-1510-4071-BD54-DEBDA0F5C8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E704CD47-111B-45D5-8397-F0CA1A0497E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C743B5F6-5E69-41B5-ABE1-A7F0CAF6E1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108A17FE-3A48-4AC6-BD33-CF39C924968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9" name="Rechte verbindingslijn 68">
                    <a:extLst>
                      <a:ext uri="{FF2B5EF4-FFF2-40B4-BE49-F238E27FC236}">
                        <a16:creationId xmlns:a16="http://schemas.microsoft.com/office/drawing/2014/main" id="{DE93FB0C-EF40-411F-9012-563F2840BB8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4" name="Pijl: rechts 63">
                  <a:extLst>
                    <a:ext uri="{FF2B5EF4-FFF2-40B4-BE49-F238E27FC236}">
                      <a16:creationId xmlns:a16="http://schemas.microsoft.com/office/drawing/2014/main" id="{B06BB2FF-E682-4637-8248-9322FC4A57A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762F9F87-14D4-46B6-92D7-3A54BD5DECD6}"/>
                  </a:ext>
                </a:extLst>
              </p:cNvPr>
              <p:cNvGrpSpPr/>
              <p:nvPr userDrawn="1"/>
            </p:nvGrpSpPr>
            <p:grpSpPr>
              <a:xfrm>
                <a:off x="-2916763" y="460171"/>
                <a:ext cx="268738" cy="248381"/>
                <a:chOff x="-2916763" y="460171"/>
                <a:chExt cx="268738" cy="248381"/>
              </a:xfrm>
            </p:grpSpPr>
            <p:sp>
              <p:nvSpPr>
                <p:cNvPr id="54" name="Rechthoek 53">
                  <a:extLst>
                    <a:ext uri="{FF2B5EF4-FFF2-40B4-BE49-F238E27FC236}">
                      <a16:creationId xmlns:a16="http://schemas.microsoft.com/office/drawing/2014/main" id="{9BD1F8E6-87DC-4B75-AD31-F8243E6AF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5" name="Groep 54">
                  <a:extLst>
                    <a:ext uri="{FF2B5EF4-FFF2-40B4-BE49-F238E27FC236}">
                      <a16:creationId xmlns:a16="http://schemas.microsoft.com/office/drawing/2014/main" id="{C33D638A-62D4-408A-8FFC-CBAC9E2344F3}"/>
                    </a:ext>
                  </a:extLst>
                </p:cNvPr>
                <p:cNvGrpSpPr/>
                <p:nvPr userDrawn="1"/>
              </p:nvGrpSpPr>
              <p:grpSpPr>
                <a:xfrm>
                  <a:off x="-2866744" y="518074"/>
                  <a:ext cx="168701" cy="132575"/>
                  <a:chOff x="-2866744" y="518074"/>
                  <a:chExt cx="168701" cy="132575"/>
                </a:xfrm>
              </p:grpSpPr>
              <p:cxnSp>
                <p:nvCxnSpPr>
                  <p:cNvPr id="57" name="Rechte verbindingslijn 56">
                    <a:extLst>
                      <a:ext uri="{FF2B5EF4-FFF2-40B4-BE49-F238E27FC236}">
                        <a16:creationId xmlns:a16="http://schemas.microsoft.com/office/drawing/2014/main" id="{FA91B139-BA75-45FC-887F-6D33C286BC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7E1A3F07-28E6-4651-94E0-2CC183F3887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04F7A947-3B70-44A8-85A0-5F965C82F15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0E1D93EB-3435-4550-8A6F-4EB33CE1E7A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1" name="Rechte verbindingslijn 60">
                    <a:extLst>
                      <a:ext uri="{FF2B5EF4-FFF2-40B4-BE49-F238E27FC236}">
                        <a16:creationId xmlns:a16="http://schemas.microsoft.com/office/drawing/2014/main" id="{2DB4B2BB-ADA8-493E-B844-06890109EEC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6" name="Pijl: rechts 55">
                  <a:extLst>
                    <a:ext uri="{FF2B5EF4-FFF2-40B4-BE49-F238E27FC236}">
                      <a16:creationId xmlns:a16="http://schemas.microsoft.com/office/drawing/2014/main" id="{2C73C87A-F3CC-4B65-970F-803C341247B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8" name="Groep 37">
              <a:extLst>
                <a:ext uri="{FF2B5EF4-FFF2-40B4-BE49-F238E27FC236}">
                  <a16:creationId xmlns:a16="http://schemas.microsoft.com/office/drawing/2014/main" id="{C4BA866B-FC6D-4DF9-97DE-C014657DA400}"/>
                </a:ext>
              </a:extLst>
            </p:cNvPr>
            <p:cNvGrpSpPr/>
            <p:nvPr userDrawn="1"/>
          </p:nvGrpSpPr>
          <p:grpSpPr>
            <a:xfrm>
              <a:off x="-938434" y="5326819"/>
              <a:ext cx="627798" cy="576693"/>
              <a:chOff x="-1753862" y="6112775"/>
              <a:chExt cx="759635" cy="697798"/>
            </a:xfrm>
          </p:grpSpPr>
          <p:grpSp>
            <p:nvGrpSpPr>
              <p:cNvPr id="39" name="Inspireren">
                <a:extLst>
                  <a:ext uri="{FF2B5EF4-FFF2-40B4-BE49-F238E27FC236}">
                    <a16:creationId xmlns:a16="http://schemas.microsoft.com/office/drawing/2014/main" id="{CA5440DA-B705-4CBE-AAAD-CBA2B56E8BF9}"/>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1" name="Freeform 12">
                  <a:extLst>
                    <a:ext uri="{FF2B5EF4-FFF2-40B4-BE49-F238E27FC236}">
                      <a16:creationId xmlns:a16="http://schemas.microsoft.com/office/drawing/2014/main" id="{077BE01F-206D-459C-B006-CD89AE883C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3">
                  <a:extLst>
                    <a:ext uri="{FF2B5EF4-FFF2-40B4-BE49-F238E27FC236}">
                      <a16:creationId xmlns:a16="http://schemas.microsoft.com/office/drawing/2014/main" id="{842A522E-196E-43F3-A679-ACD143FC7E4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3" name="Freeform 14">
                  <a:extLst>
                    <a:ext uri="{FF2B5EF4-FFF2-40B4-BE49-F238E27FC236}">
                      <a16:creationId xmlns:a16="http://schemas.microsoft.com/office/drawing/2014/main" id="{5B115A60-C2AC-4CA1-BC44-636D1A61A6C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40" name="Tekstvak 39">
                <a:extLst>
                  <a:ext uri="{FF2B5EF4-FFF2-40B4-BE49-F238E27FC236}">
                    <a16:creationId xmlns:a16="http://schemas.microsoft.com/office/drawing/2014/main" id="{6CD53097-0D0D-4859-A184-9A49CCAE807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 - 2 kolommen</a:t>
            </a:r>
            <a:endParaRPr lang="nl-NL" sz="1400" b="1" cap="all" spc="0" baseline="0" dirty="0">
              <a:solidFill>
                <a:sysClr val="windowText" lastClr="000000"/>
              </a:solidFill>
              <a:latin typeface="+mn-lt"/>
              <a:cs typeface="Calibri" panose="020F0502020204030204" pitchFamily="34" charset="0"/>
            </a:endParaRPr>
          </a:p>
        </p:txBody>
      </p:sp>
      <p:sp>
        <p:nvSpPr>
          <p:cNvPr id="29" name="Tijdelijke aanduiding voor afbeelding 28">
            <a:extLst>
              <a:ext uri="{FF2B5EF4-FFF2-40B4-BE49-F238E27FC236}">
                <a16:creationId xmlns:a16="http://schemas.microsoft.com/office/drawing/2014/main" id="{D3B79BBA-8746-41DC-B767-A8B13B525B11}"/>
              </a:ext>
            </a:extLst>
          </p:cNvPr>
          <p:cNvSpPr>
            <a:spLocks noGrp="1"/>
          </p:cNvSpPr>
          <p:nvPr>
            <p:ph type="pic" sz="quarter" idx="14" hasCustomPrompt="1"/>
          </p:nvPr>
        </p:nvSpPr>
        <p:spPr>
          <a:xfrm>
            <a:off x="4385890" y="0"/>
            <a:ext cx="7806110" cy="2868071"/>
          </a:xfrm>
          <a:custGeom>
            <a:avLst/>
            <a:gdLst>
              <a:gd name="connsiteX0" fmla="*/ 0 w 7806110"/>
              <a:gd name="connsiteY0" fmla="*/ 0 h 2868071"/>
              <a:gd name="connsiteX1" fmla="*/ 7806110 w 7806110"/>
              <a:gd name="connsiteY1" fmla="*/ 0 h 2868071"/>
              <a:gd name="connsiteX2" fmla="*/ 7806110 w 7806110"/>
              <a:gd name="connsiteY2" fmla="*/ 1071713 h 2868071"/>
              <a:gd name="connsiteX3" fmla="*/ 7713334 w 7806110"/>
              <a:gd name="connsiteY3" fmla="*/ 1238231 h 2868071"/>
              <a:gd name="connsiteX4" fmla="*/ 4822273 w 7806110"/>
              <a:gd name="connsiteY4" fmla="*/ 2868071 h 2868071"/>
              <a:gd name="connsiteX5" fmla="*/ 238465 w 7806110"/>
              <a:gd name="connsiteY5" fmla="*/ 284453 h 286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06110" h="2868071">
                <a:moveTo>
                  <a:pt x="0" y="0"/>
                </a:moveTo>
                <a:lnTo>
                  <a:pt x="7806110" y="0"/>
                </a:lnTo>
                <a:lnTo>
                  <a:pt x="7806110" y="1071713"/>
                </a:lnTo>
                <a:lnTo>
                  <a:pt x="7713334" y="1238231"/>
                </a:lnTo>
                <a:cubicBezTo>
                  <a:pt x="7048591" y="2338396"/>
                  <a:pt x="5935432" y="2868071"/>
                  <a:pt x="4822273" y="2868071"/>
                </a:cubicBezTo>
                <a:cubicBezTo>
                  <a:pt x="3160266" y="2860331"/>
                  <a:pt x="1541740" y="1785985"/>
                  <a:pt x="238465" y="284453"/>
                </a:cubicBezTo>
                <a:close/>
              </a:path>
            </a:pathLst>
          </a:custGeom>
          <a:solidFill>
            <a:schemeClr val="bg1">
              <a:lumMod val="75000"/>
            </a:schemeClr>
          </a:solidFill>
        </p:spPr>
        <p:txBody>
          <a:bodyPr wrap="square" lIns="0"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4272539"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8" y="1963738"/>
            <a:ext cx="4259839"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28C1145B-C1BB-4CF5-B3D1-172B1993C9FC}"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31" name="tekst">
            <a:extLst>
              <a:ext uri="{FF2B5EF4-FFF2-40B4-BE49-F238E27FC236}">
                <a16:creationId xmlns:a16="http://schemas.microsoft.com/office/drawing/2014/main" id="{B38D71CC-AEDB-4FC6-B46B-02E7D0B8B339}"/>
              </a:ext>
            </a:extLst>
          </p:cNvPr>
          <p:cNvSpPr>
            <a:spLocks noGrp="1"/>
          </p:cNvSpPr>
          <p:nvPr>
            <p:ph type="body" sz="quarter" idx="15" hasCustomPrompt="1"/>
          </p:nvPr>
        </p:nvSpPr>
        <p:spPr>
          <a:xfrm>
            <a:off x="5600918" y="3602182"/>
            <a:ext cx="5641871" cy="2706543"/>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a:t>
            </a:r>
          </a:p>
        </p:txBody>
      </p:sp>
    </p:spTree>
    <p:extLst>
      <p:ext uri="{BB962C8B-B14F-4D97-AF65-F5344CB8AC3E}">
        <p14:creationId xmlns:p14="http://schemas.microsoft.com/office/powerpoint/2010/main" val="9659215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Tekst + Beeld S">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E9527F1-B0AC-4BA9-A1DA-291F6D0A9553}"/>
              </a:ext>
            </a:extLst>
          </p:cNvPr>
          <p:cNvGrpSpPr/>
          <p:nvPr userDrawn="1"/>
        </p:nvGrpSpPr>
        <p:grpSpPr>
          <a:xfrm>
            <a:off x="12377595" y="-1"/>
            <a:ext cx="3693386" cy="6688475"/>
            <a:chOff x="-3786165" y="-1"/>
            <a:chExt cx="3693386" cy="6688475"/>
          </a:xfrm>
        </p:grpSpPr>
        <p:sp>
          <p:nvSpPr>
            <p:cNvPr id="10" name="Rechthoek 9">
              <a:extLst>
                <a:ext uri="{FF2B5EF4-FFF2-40B4-BE49-F238E27FC236}">
                  <a16:creationId xmlns:a16="http://schemas.microsoft.com/office/drawing/2014/main" id="{9A90E5B5-65A3-4F03-8EF3-2A9F3D346B48}"/>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1" name="Ovaal 10">
              <a:extLst>
                <a:ext uri="{FF2B5EF4-FFF2-40B4-BE49-F238E27FC236}">
                  <a16:creationId xmlns:a16="http://schemas.microsoft.com/office/drawing/2014/main" id="{537E3D66-3EBB-4F0B-9D45-140F21968A6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F5C6161F-5182-4C4B-B4AE-BDC769A2D47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23099CDE-7812-4056-B09C-C596AC946896}"/>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F705F398-A08A-4BF5-9018-591F5940E77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F1B6976E-0E31-498D-8393-F9AFA1D1389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5D4F61DA-3CBC-4540-8658-D0F97608CE5A}"/>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DC127C16-E312-41CB-BCE4-169DD61EAB7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8B16F12A-08B1-4A6F-830F-FB3F8CEB6CE9}"/>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98529E6E-CE63-4A61-99F4-79D52D37019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305A6833-5C22-4397-AAD5-0A9C7708D2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2826859-CFCC-402C-9F76-A617E88F9C3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4EDCCF80-E7B2-4063-842A-0E99DADC82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695AAE94-63D9-4A5B-8D3D-C5805C6EEA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9548073D-78A9-4664-A425-C182050AEDF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05B3118-5105-4731-912A-1010DD4AD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F979FFB-5833-4FC2-887A-1EB7B0F0C23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A77AAF69-33EC-4D3E-8D95-706FBF2C136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123C8AC-8B11-4ECC-806E-67313F93B66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0A04D055-C07B-47D7-B0F8-0FD54477AA0C}"/>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4C0843B7-D96C-4E16-A2F0-1F97AA04B15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8F3A6685-5E1C-45EB-9251-E2E1F7862EF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909AAE0B-30B7-4228-A0F0-257E4883F67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F4A4E398-1DD3-4E8B-80C8-A68D7343C42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9A12567-1D6D-437A-8EC5-720A08328F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63307155-4502-4B02-BFE8-E24D1A35FD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91D42E6F-5348-40F2-BC98-D8E3CE94F39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E186878B-23B8-4D8A-B6AA-8B56A4F59D4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25D867FC-E41F-43DA-BF4A-49BED822F9B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B2066D8-E7BE-47CD-8584-4AC08862228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CD2F928A-DE15-4586-95DC-CBC683E025B9}"/>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958230F-1F1A-4B72-9D26-FB85F402FC26}"/>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C0168866-CF92-4F84-8FEE-1CB48058E42C}"/>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67F1E803-1787-4C19-B399-8997814AB73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F8F9E788-8BA7-47F2-AC37-B6CB91A39B9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A103BB56-672F-4398-95CB-33672D676FBB}"/>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445CA1AA-C9BA-449D-A19D-EB0D5FF7973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1CF5741B-DF21-4E9F-929C-D44EB1B140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BDB6B377-7F85-46C1-8D84-98E346CC013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94F9B3D5-AAB6-459E-8DEC-57AB88D61FC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B548E407-9C69-4E40-AB22-FA56C839C71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F091F690-718D-4C81-8A02-80ED6C8FD6B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5DB9E6B9-E571-420D-B317-D16E7576D375}"/>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08F2BF66-BF1A-46CE-A66B-B55D15B0713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D9201A3-BB02-4A44-B9DF-0A76214EA61E}"/>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49EFCF8A-7E58-41C7-8299-422564E8D2B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2570A8EE-C351-446C-A6DD-937A7F1FF1A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73003F9E-86CD-496C-B94B-05AD0E9FF54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5FF96AD2-C5EF-4E3A-8EEA-BC08A4488387}"/>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9FE73AA5-6E08-4F6E-9551-EDBFED2244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E91E94B2-0526-43F1-808B-B2195D2B1491}"/>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A218E41-7396-490F-B64C-6B06B7F49898}"/>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EE539437-018C-4ED6-8496-F426ECC3821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F0CC9EDA-BB72-45C2-94C4-874D005F7A1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CCCF9C3-AD93-4FB4-A320-083B116ECCE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DC150851-5605-4CAB-BFD7-A63191E2146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413361AD-A742-4E6B-A402-5C4D3FDD5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0C66B448-FCAA-4ED6-894F-B6E094445F63}"/>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4B50EC1A-5908-47A5-BE61-EA8A5B85E3D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91C26857-9F74-4EAE-B076-E6BFB5BE727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52C4AF9E-8A61-4E11-9B27-9EDB1225F2F0}"/>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28F8D54A-AE00-40F6-A54C-C6649730824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A031D4F4-1DE1-4698-BC0F-9685334164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FAB1E17-BFC4-4A7E-9733-7445BA3C0F9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44DCBC25-7DEB-4D2B-B84B-A608F2E52DD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511960DE-BD2E-4AFE-8789-A3A09A7B35A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310B149D-2E5D-4BE2-8AE8-70DA2CFE843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2FC18E2E-558C-4527-BC54-C9A8538BB892}"/>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612DFB08-6929-42AD-97A2-2C1E5E8C66D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4E6530ED-0FCB-4E3B-9896-24071A333EEF}"/>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C1414464-D4EB-47B1-8C22-D4CDDD24DC47}"/>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81252B27-E3BD-4D66-A126-0A6192A10FE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679DBC54-1C73-438A-913D-CA37214543E7}"/>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F6A6C9FA-B3CA-4A62-B13B-5BB684B2828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EA355282-884C-4F94-8D79-443AC5DF89E5}"/>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D311076-30AB-4058-B444-0C8B89F935E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47849E90-0953-4572-B149-8F4B8FE2CF0E}"/>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88C9F06-B298-444F-A468-8D12B0596EF3}"/>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033361B3-DE82-4AC1-ADF4-AAC4EE638629}"/>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10C0F1F7-4A90-4974-A5E4-9DF80BF7BB8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8BDD8A7B-3B92-4047-80F6-775E118DC61C}"/>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A9BC7C23-CCBB-4321-9C25-1AB4EBF03E8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645BD7BE-D3F9-40BA-B85F-BFC6CDC4CA1F}"/>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C0054836-D030-4930-B2CD-206960F9BC56}"/>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DE9DCDA6-5AA2-4EBB-B13B-4F5128695BF3}"/>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84D9323-7473-4C55-91CC-3DD28301C287}"/>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C32AB920-950E-4F68-969D-0D97E824E4D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C3B2BAAA-ABBB-479F-B10F-982A341A4B8F}"/>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A214F258-A86D-4A78-A46D-697C986E170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0C133D5B-E6D3-44B6-A4D2-14858AB0673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6C22E0F-6A66-4033-B86B-CDBACB4C601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C1EF9792-73A7-41FF-B5B5-F8E7610C47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8F76C5A6-7654-4CB3-B257-59EACD1ECC9C}"/>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C2A5E8CB-2A36-42ED-A240-65E780AC8A2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13427365-DF01-4C1B-826D-9053FC0F309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B10D4D7A-8404-4884-85B9-CD8168480940}"/>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C2F0614A-C516-47FE-A518-7297082AFF7A}"/>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1F1F10FB-C1B4-46A9-A89B-14F1972FE14F}"/>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4843023D-6829-4A00-9F56-E89F9ACF7DC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682F71F-1B85-4A09-B46A-E15A3BF3F62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77C3843F-1A0B-47AA-9F31-A5CD787302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D77C5954-C4D1-4E44-9F99-5633A1ADE3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4DA2C594-9006-4A00-AA2A-D068B2C3F90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9947DB28-42A2-45B2-94DB-4AB85699D55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B6B2F3C9-928F-47C5-8D0E-C78E325E8BCA}"/>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A54BA71-057A-4862-8B17-1772EC67EF69}"/>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779BCD1D-32F8-4333-9292-AFCFE88F40D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2849E9A7-625F-4879-8088-D10A985F99B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C454264B-D843-4D36-AFDA-0F61234A9A6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BE499C7-2376-489F-A987-16BBD40293D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53851CF7-D99D-4879-83C2-F3B0B7E839E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1A6195AD-41A2-48C3-A0E2-910D5BEF013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6FE413F-1931-4004-9DEB-91AC8B3FD50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797E969D-1F6E-4B96-8C69-F9DBC7A619ED}"/>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C3C9AAAE-8141-4984-B86F-26889D0EEE3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E7647F20-C25F-4E2E-B0DC-D4B2F1179F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3C089EFA-0612-418F-84BF-C67E2869EA8D}"/>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87FBC6B4-B7C4-414F-B522-A3461FDE1DE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9D375E2D-23BE-4D94-8445-87976F3854CE}"/>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9D526A1D-452D-4E87-9055-183D4A99E9A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20C517C2-257A-494D-94D6-AD0F20B83E4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D3C4AA0F-957A-4597-911E-7483999BB93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65168E0B-56C7-4C2D-9F0E-95F5557BF0B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7A0F409F-1E37-4FAC-B218-56A6656D517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80CA940D-4C7D-4664-93B5-F2F60DFBC6E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5DB9FB43-7556-48B4-A274-689C63A29EA1}"/>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1D485AD6-34D8-477B-8579-C920318EE73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3EA2895-B489-42EF-A8BC-B542DB2885AD}"/>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0A94453F-9B2B-4FD2-8E57-C6EBE4A7A1F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A6631D2B-81E1-4646-B531-44291D0A9FC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EA9F96ED-F264-4EFE-AAF3-649266A7555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2E0555E0-BBD4-424E-86E9-89A658B9EC2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B041BD1E-D87E-441C-958D-A03939B6089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78A3A7AB-FE9E-4065-8387-5D3C364F180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83B00474-8F7D-4EA4-95E1-5F78DA9E55C4}"/>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261CC040-2740-487D-BEC1-E499C046006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F6CC39E4-ACDB-4F35-88C7-D96109783F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189C0A1A-1683-4462-B3BC-C6DDBADB6FA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80AB870-1D14-40BB-8BAA-600B4D28843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D765B7A5-8E2A-4797-8145-D939090B3A8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8" name="Tijdelijke aanduiding voor afbeelding 17">
            <a:extLst>
              <a:ext uri="{FF2B5EF4-FFF2-40B4-BE49-F238E27FC236}">
                <a16:creationId xmlns:a16="http://schemas.microsoft.com/office/drawing/2014/main" id="{5DACD8D6-5EAE-4075-BB58-BD5B79D75F28}"/>
              </a:ext>
            </a:extLst>
          </p:cNvPr>
          <p:cNvSpPr>
            <a:spLocks noGrp="1"/>
          </p:cNvSpPr>
          <p:nvPr>
            <p:ph type="pic" sz="quarter" idx="14" hasCustomPrompt="1"/>
          </p:nvPr>
        </p:nvSpPr>
        <p:spPr>
          <a:xfrm>
            <a:off x="4686009" y="0"/>
            <a:ext cx="7505992" cy="5703376"/>
          </a:xfrm>
          <a:custGeom>
            <a:avLst/>
            <a:gdLst>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bg1">
              <a:lumMod val="75000"/>
            </a:schemeClr>
          </a:solidFill>
        </p:spPr>
        <p:txBody>
          <a:bodyPr wrap="square"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4" name="Tijdelijke aanduiding voor tekst 13">
            <a:extLst>
              <a:ext uri="{FF2B5EF4-FFF2-40B4-BE49-F238E27FC236}">
                <a16:creationId xmlns:a16="http://schemas.microsoft.com/office/drawing/2014/main" id="{0885F72E-0E00-4A58-A248-7FF26EC6C79A}"/>
              </a:ext>
            </a:extLst>
          </p:cNvPr>
          <p:cNvSpPr>
            <a:spLocks noGrp="1"/>
          </p:cNvSpPr>
          <p:nvPr>
            <p:ph type="body" sz="quarter" idx="13" hasCustomPrompt="1"/>
          </p:nvPr>
        </p:nvSpPr>
        <p:spPr>
          <a:xfrm>
            <a:off x="547689" y="1963738"/>
            <a:ext cx="9879800" cy="4344987"/>
          </a:xfrm>
          <a:custGeom>
            <a:avLst/>
            <a:gdLst>
              <a:gd name="connsiteX0" fmla="*/ 0 w 9864301"/>
              <a:gd name="connsiteY0" fmla="*/ 0 h 4344987"/>
              <a:gd name="connsiteX1" fmla="*/ 7040623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0" fmla="*/ 0 w 9864301"/>
              <a:gd name="connsiteY0" fmla="*/ 0 h 4344987"/>
              <a:gd name="connsiteX1" fmla="*/ 5661274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7" fmla="*/ 0 w 9864301"/>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735106 w 9879800"/>
              <a:gd name="connsiteY3" fmla="*/ 1090384 h 4344987"/>
              <a:gd name="connsiteX4" fmla="*/ 9879800 w 9879800"/>
              <a:gd name="connsiteY4" fmla="*/ 1819720 h 4344987"/>
              <a:gd name="connsiteX5" fmla="*/ 9864301 w 9879800"/>
              <a:gd name="connsiteY5" fmla="*/ 4344987 h 4344987"/>
              <a:gd name="connsiteX6" fmla="*/ 0 w 9879800"/>
              <a:gd name="connsiteY6" fmla="*/ 4344987 h 4344987"/>
              <a:gd name="connsiteX7" fmla="*/ 0 w 9879800"/>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879800 w 9879800"/>
              <a:gd name="connsiteY3" fmla="*/ 1819720 h 4344987"/>
              <a:gd name="connsiteX4" fmla="*/ 9864301 w 9879800"/>
              <a:gd name="connsiteY4" fmla="*/ 4344987 h 4344987"/>
              <a:gd name="connsiteX5" fmla="*/ 0 w 9879800"/>
              <a:gd name="connsiteY5" fmla="*/ 4344987 h 4344987"/>
              <a:gd name="connsiteX6" fmla="*/ 0 w 9879800"/>
              <a:gd name="connsiteY6"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9800" h="4344987">
                <a:moveTo>
                  <a:pt x="0" y="0"/>
                </a:moveTo>
                <a:lnTo>
                  <a:pt x="5661274" y="0"/>
                </a:lnTo>
                <a:cubicBezTo>
                  <a:pt x="7152924" y="923219"/>
                  <a:pt x="9179295" y="1095555"/>
                  <a:pt x="9879800" y="1819720"/>
                </a:cubicBezTo>
                <a:cubicBezTo>
                  <a:pt x="9874634" y="2661476"/>
                  <a:pt x="9869467" y="3503231"/>
                  <a:pt x="9864301" y="4344987"/>
                </a:cubicBezTo>
                <a:lnTo>
                  <a:pt x="0" y="4344987"/>
                </a:lnTo>
                <a:lnTo>
                  <a:pt x="0" y="0"/>
                </a:lnTo>
                <a:close/>
              </a:path>
            </a:pathLst>
          </a:custGeom>
        </p:spPr>
        <p:txBody>
          <a:bodyPr wrap="square">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fld id="{7750823A-7BF5-4BBC-96D8-6C913DDD682C}"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7097017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Tekst + Beeld M">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2D761A1-3E3D-4318-8C84-1C0B13F364EB}"/>
              </a:ext>
            </a:extLst>
          </p:cNvPr>
          <p:cNvGrpSpPr/>
          <p:nvPr userDrawn="1"/>
        </p:nvGrpSpPr>
        <p:grpSpPr>
          <a:xfrm>
            <a:off x="12377595" y="-1"/>
            <a:ext cx="3693386" cy="6688475"/>
            <a:chOff x="-3786165" y="-1"/>
            <a:chExt cx="3693386" cy="6688475"/>
          </a:xfrm>
        </p:grpSpPr>
        <p:sp>
          <p:nvSpPr>
            <p:cNvPr id="13" name="Rechthoek 12">
              <a:extLst>
                <a:ext uri="{FF2B5EF4-FFF2-40B4-BE49-F238E27FC236}">
                  <a16:creationId xmlns:a16="http://schemas.microsoft.com/office/drawing/2014/main" id="{0D7C74B3-7821-4283-A1FD-142D72E1A9B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4" name="Ovaal 13">
              <a:extLst>
                <a:ext uri="{FF2B5EF4-FFF2-40B4-BE49-F238E27FC236}">
                  <a16:creationId xmlns:a16="http://schemas.microsoft.com/office/drawing/2014/main" id="{1913380C-78DC-4A82-B163-BAA1F96D3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67823A1-BA8C-49C4-A01E-FA1A74715095}"/>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 name="Ovaal 15">
              <a:extLst>
                <a:ext uri="{FF2B5EF4-FFF2-40B4-BE49-F238E27FC236}">
                  <a16:creationId xmlns:a16="http://schemas.microsoft.com/office/drawing/2014/main" id="{4D9C68C0-2031-4924-86B5-EA309EC7BAF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789E2C99-DAE9-488B-9ED2-2CADD22818A8}"/>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9501E5DB-0D28-411E-A8F4-336BB0ADECD1}"/>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417B3E92-3501-4C6C-81C1-7BF45EA8B7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263D8C07-F846-4238-A4E6-7934088C83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E074457F-2E48-48C4-8829-4232E9618C5A}"/>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79820697-0DD3-431B-A373-6D00AEB59F1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CBB8591E-3979-4561-ABDE-B69B2568A44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9D1FF29-4231-4B16-B330-F0C2EBA91384}"/>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900088CA-F49A-4200-A332-3D264CF8D3A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E8F7BAC5-5367-40D3-95E1-28D7ED9E2A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D54AA7B1-CFFE-4809-80EC-EA3FF2F2916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7887E856-B74A-49FA-B1E8-3DC1663B968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60F148B9-DF4D-4597-A42A-FF82E85DC5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564D8E59-2388-464A-A06A-654A79E125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241CB7D-8B43-4C48-B0A0-09B2A3EBDA7F}"/>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6883D421-98CC-4F2B-871B-7A5EF6BAB79E}"/>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03A3DBCD-8585-4BCA-8FA6-861B7FA035D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ACB1DA54-8A23-41C3-B1E5-08746D9F0AB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E50FFC-EC65-459F-B946-33FC6749A92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45D1D64F-C062-4216-A1AA-8B81A3A0BAB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33AE0417-806A-45A1-9A7F-D0E02C4B94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88EE83AF-0694-4C8B-B448-391BB6DC220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7359C984-07BC-48E7-A638-FEBA1BF7623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2A6A851E-7E5E-4A9F-93BE-7E62FA85E6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9EF7839F-F757-46BB-9A12-31AA6E0198E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9F11B8E-5F85-4635-9E61-54E0685CA99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7AE7C66F-69D2-4E5E-9BB3-96B739314B07}"/>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EC6833B8-2769-473F-B633-B07FA5F49C4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220A144-00EC-42B8-962C-F820E32CC893}"/>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383AF98E-2B06-4A82-AF17-56C5CE33A31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33F54CB7-A3C8-4C45-8E14-296C4F0E17C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4882D6CA-4146-4669-8DEC-24E097264308}"/>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4FCF131-1E96-4A13-8BAF-216D08AFA51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BA996AB9-ACCF-4ED7-A274-51AD391190E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F370019C-E0A0-461E-BA2A-B5937712D36F}"/>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81C568FB-3744-4D84-B987-8E79A4586A1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D4A761E7-5F3E-4886-9613-7F84AA90635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3C01EE3C-D4E7-4AFE-926C-A64DA99172F1}"/>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3C740B81-B8FA-4F8B-A8E8-073D1A8AE0EE}"/>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C0916C84-B0ED-424E-85DB-0C1E6AF4A1A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97F6FC5-2E00-43EC-861F-C5A9BF08A94C}"/>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879AD9E2-0DE6-431A-9D30-8EF2BBF1361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1823E4E0-F241-43AE-ACA3-7F5999161D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B3FFC878-740F-4349-A329-DAF3BD78CBAA}"/>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6FBCA6B-D77E-4EDB-81B8-E9F4F5685051}"/>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582F9A75-5FAA-4631-8B52-33C475D7F6C6}"/>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A312EA9B-327F-4048-B83A-A8BE264913D2}"/>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5C927AA0-A5C8-4AC2-818F-C372DF43CA76}"/>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BA1C38F6-5CC7-467D-9527-956E6F94778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D9391D6-DA35-4C92-8260-48CB952DC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534E4ED1-B022-49E6-B636-84A3BD89DBB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E35929BA-6B2F-4990-A94F-4EC4E79688B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2BD08052-D7F6-4154-8BB6-9EC11443C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16CA6586-FF81-43B8-AB52-F9469424310C}"/>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D8309D98-5528-4BA5-9486-4A16283CC2D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A3843BE6-11F7-4DDB-AA69-A965118E44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B731642B-2115-4374-AF64-CCDAD0BBA72D}"/>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DDCE3EA3-7C34-4457-AFD5-3FB04B0CD7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67328D7C-433E-4610-9243-91CD70F754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21CDC14-CC04-4B8C-AF3B-B19D117D3F3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74A72436-A3CE-4A8E-874E-FF259CCCB62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A7044790-D2C3-4F18-9792-7B26343D6F63}"/>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0749FF5-6872-42DF-A2EC-C1A951CD5F18}"/>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13F832F5-74CC-4E8F-AB4C-3ADBD3ECC52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m</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5950765"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11" name="Tijdelijke aanduiding voor afbeelding 10">
            <a:extLst>
              <a:ext uri="{FF2B5EF4-FFF2-40B4-BE49-F238E27FC236}">
                <a16:creationId xmlns:a16="http://schemas.microsoft.com/office/drawing/2014/main" id="{6D76FEA7-21C6-4BC1-A2CA-A192BE27D87A}"/>
              </a:ext>
            </a:extLst>
          </p:cNvPr>
          <p:cNvSpPr>
            <a:spLocks noGrp="1"/>
          </p:cNvSpPr>
          <p:nvPr>
            <p:ph type="pic" sz="quarter" idx="14" hasCustomPrompt="1"/>
          </p:nvPr>
        </p:nvSpPr>
        <p:spPr>
          <a:xfrm>
            <a:off x="6241235" y="0"/>
            <a:ext cx="5950765" cy="6874365"/>
          </a:xfrm>
          <a:custGeom>
            <a:avLst/>
            <a:gdLst>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2554784 w 5950765"/>
              <a:gd name="connsiteY8" fmla="*/ 6466934 h 6874365"/>
              <a:gd name="connsiteX9" fmla="*/ 62660 w 5950765"/>
              <a:gd name="connsiteY9" fmla="*/ 237369 h 6874365"/>
              <a:gd name="connsiteX0" fmla="*/ 1861 w 5952626"/>
              <a:gd name="connsiteY0" fmla="*/ 0 h 6874365"/>
              <a:gd name="connsiteX1" fmla="*/ 3001993 w 5952626"/>
              <a:gd name="connsiteY1" fmla="*/ 0 h 6874365"/>
              <a:gd name="connsiteX2" fmla="*/ 4509059 w 5952626"/>
              <a:gd name="connsiteY2" fmla="*/ 0 h 6874365"/>
              <a:gd name="connsiteX3" fmla="*/ 5952626 w 5952626"/>
              <a:gd name="connsiteY3" fmla="*/ 0 h 6874365"/>
              <a:gd name="connsiteX4" fmla="*/ 5952626 w 5952626"/>
              <a:gd name="connsiteY4" fmla="*/ 6858000 h 6874365"/>
              <a:gd name="connsiteX5" fmla="*/ 4509059 w 5952626"/>
              <a:gd name="connsiteY5" fmla="*/ 6858000 h 6874365"/>
              <a:gd name="connsiteX6" fmla="*/ 4509059 w 5952626"/>
              <a:gd name="connsiteY6" fmla="*/ 6874365 h 6874365"/>
              <a:gd name="connsiteX7" fmla="*/ 2772615 w 5952626"/>
              <a:gd name="connsiteY7" fmla="*/ 6874365 h 6874365"/>
              <a:gd name="connsiteX8" fmla="*/ 2556645 w 5952626"/>
              <a:gd name="connsiteY8" fmla="*/ 6466934 h 6874365"/>
              <a:gd name="connsiteX9" fmla="*/ 1861 w 5952626"/>
              <a:gd name="connsiteY9"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0765" h="6874365">
                <a:moveTo>
                  <a:pt x="0" y="0"/>
                </a:moveTo>
                <a:lnTo>
                  <a:pt x="3000132" y="0"/>
                </a:lnTo>
                <a:lnTo>
                  <a:pt x="4507198" y="0"/>
                </a:lnTo>
                <a:lnTo>
                  <a:pt x="5950765" y="0"/>
                </a:lnTo>
                <a:lnTo>
                  <a:pt x="5950765" y="6858000"/>
                </a:lnTo>
                <a:lnTo>
                  <a:pt x="4507198" y="6858000"/>
                </a:lnTo>
                <a:lnTo>
                  <a:pt x="4507198" y="6874365"/>
                </a:lnTo>
                <a:lnTo>
                  <a:pt x="2770754" y="6874365"/>
                </a:lnTo>
                <a:cubicBezTo>
                  <a:pt x="1389969" y="5788255"/>
                  <a:pt x="71531" y="4806055"/>
                  <a:pt x="0" y="0"/>
                </a:cubicBez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DE16A502-F537-4563-8110-E77277F53ABC}"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573268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Tekst + Beeld L">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8C6F0A85-72FA-41B3-A965-FE09FD2B0D37}"/>
              </a:ext>
            </a:extLst>
          </p:cNvPr>
          <p:cNvGrpSpPr/>
          <p:nvPr userDrawn="1"/>
        </p:nvGrpSpPr>
        <p:grpSpPr>
          <a:xfrm>
            <a:off x="12377595" y="-1"/>
            <a:ext cx="3693386" cy="6688475"/>
            <a:chOff x="-3786165" y="-1"/>
            <a:chExt cx="3693386" cy="6688475"/>
          </a:xfrm>
        </p:grpSpPr>
        <p:sp>
          <p:nvSpPr>
            <p:cNvPr id="11" name="Rechthoek 10">
              <a:extLst>
                <a:ext uri="{FF2B5EF4-FFF2-40B4-BE49-F238E27FC236}">
                  <a16:creationId xmlns:a16="http://schemas.microsoft.com/office/drawing/2014/main" id="{0AF66716-A7DA-48A6-8E3A-9442720B4A2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2C2F046B-FB09-4EAD-9B7D-CFBDD5A3719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2E5E32F2-F3FB-4B64-82C4-68DF761BC502}"/>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F7850D35-30C7-4F8C-89AD-45C35E492FA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E0C725A2-7A31-4629-94C1-E6FF09FA8009}"/>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B7ED5201-B099-4227-9CAE-0B1DC05E946B}"/>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8CD9FBC2-D35B-4958-BCE0-AE6CC0E27830}"/>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96BCDF3D-8B2A-4A93-99C8-169472FBB216}"/>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20C56081-0DF7-4945-BD67-2C0EAD7F51BE}"/>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C1C1E83E-5858-440E-93FC-DB2A9733F10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52A35218-263D-4EE7-8BB9-CCCED43243C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BA14D1AB-A34E-481A-BD5C-13FC6765009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C0F64E8F-F0E4-4676-8677-3D4EDEED703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5DEA2B60-C883-44B2-93EE-EB6D4F43D2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3F388505-F39B-45D8-A9E7-5E0CBBD69A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FFEFFBA1-E440-45DD-86C1-706BA9B120A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FF1EF333-0F4F-4F5E-A83F-08B987C121C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FE4C571F-4133-4955-9DFF-7882787DD14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0AA729B0-7B9B-4F32-A246-1232DE5B30F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F226D41-6FF2-4562-B145-4C327BCFCA04}"/>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91D12E3A-1A84-48D3-AFB8-258994C9A99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911F6061-F173-4A8E-9824-D831B89DDD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D214435-9ED5-494E-9FAB-6AC7C6E408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A4CFAC74-69A0-45BB-924A-21B617094C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4EB67416-D055-4180-B1B1-9CBF6AC5D18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B0132B0-AE2D-496F-AAA8-E4CFCAC7F35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D7E828FA-9E93-4CF7-A440-FE9721F332C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167E21B-C941-40DB-8772-2E8013F894F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5704382E-74C2-4E96-AE5A-7D4C7CC3C77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F40CB28D-AEDE-4A29-B109-E1F53062D49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636F31D7-676C-4180-8DB7-2A7DD3AB4F00}"/>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1AE332D-34AC-47B4-89B9-9BD8301E10C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80F98B9-B387-498A-9175-D065A64300AA}"/>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B3F0137D-5476-45CC-9936-40E56CBEBCF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12606A85-4A90-46CE-B7EF-06D361F83F1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C0C47A60-A49B-4EE5-9D5A-C7110AAB9F4E}"/>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B3E59417-C4D6-4F1C-A80F-13CA2FBFBD4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4EB7792E-3E97-4310-8593-F2893BC6635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B6C1EB8-BFE3-434F-9A2B-A235C2653E3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799C23EA-E287-40C5-8BDE-4DF8AE8D05D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9A8A1AE5-2589-4CA4-A828-A86C18FAB89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75EE152E-1B88-4478-B05D-54C057751B1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4153F53E-C962-4322-A18B-3D3FC341A0B9}"/>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B9A14C3B-AD2F-4636-8EF0-5D8166BF4C2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34936ED2-CF39-4097-A7EF-D7A4BE2015C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F4DA863C-E2A5-4EE1-AC1B-F77781491D8C}"/>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823BD5D1-62A3-4527-B38A-6A241C970C2B}"/>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457A9AF2-4520-4BCD-953F-C9EE7CB0FB9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B31165C-1E13-4332-968F-9586DA6B6F5F}"/>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12BDBF5F-8ED6-400D-9FD7-22F610C391A9}"/>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C22ECC51-1A32-4DB3-80D2-E0D72D35D7FE}"/>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F1A6B47-709F-488A-8C91-FF2DEFCCA87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D04A7F2F-CC39-40F5-BAAD-70CAC7A8519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1C469BA-C9C5-40B9-B95E-2E0388E0D8D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7A41CF9F-1210-48AF-8DED-032FC058B93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C809EAC-88CA-4F27-9388-C60E69594A9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78281CC7-6369-4029-B5B5-644126D2637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86B3BA5B-4E5A-462F-947E-CDE1D28E9B0D}"/>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C2813F39-0B59-42C5-A4AD-89BC4B5C9D2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B4916925-8A7A-45F9-A4BD-EB77737DFF0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9166A0-76F4-4CE1-B46F-74C688AC8B92}"/>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9CFB9DC3-7BD0-441E-BED8-48FE3BCF32F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6CB410E-7DB1-4372-BF9E-2BC95A2AF19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8E9CB2B1-46D3-4430-9F54-0DA8CC2003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33C17C36-DE69-4BF4-AB51-3B337F90BB8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B3B3066-B155-4646-9A68-78443288341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1A8DD116-5ADC-449B-82CD-CD1308D4BF0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B28EB8BC-2FED-45CA-94CD-BC54F1CFD0F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B8392306-22A2-4BDE-A295-3E22936BF22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D9F40525-E1D0-41FD-AF9C-30855B32210C}"/>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228D2141-C29E-4171-969B-D9F979266CE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02E7889C-1239-4C50-889D-110A22D69DA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777D8A95-AC32-49BC-9AA8-4983C714719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9BC5F7AB-7323-498E-B86B-75E49A6DA04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7A2CA8E0-1A9B-4D61-BCE8-CB53EE5FAA3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5349BB21-525A-4DA0-8C5E-47C4952E54D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1634876E-EF53-47AA-A419-3A6F0B082708}"/>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0AD0CEE-3513-4B4C-938D-ED5239DF3AC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9B0F1109-C271-4C36-8527-3C3D688D911B}"/>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AC8EE8D8-D953-46CB-AD96-18866595271D}"/>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59D483B8-9B9E-4891-845E-209BCF723F28}"/>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73C9D174-32B4-45E5-AC14-F5AD5C6A7EF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7BF3CE45-B79D-4B21-A2DC-074D2A4E5DB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67A21371-091D-49E9-A06F-D8F6234789A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1028657D-95BB-4872-A87C-42DF66AA425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CD1A746-5131-43D8-A14F-EE58748E4EF1}"/>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DA5CE3EB-0095-43C0-AC16-F23225D1057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68BC6936-0A21-41EB-ADB8-A5B30B60A4B1}"/>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1615AE4-E42B-4DB5-9979-BB81A3F4D89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C6C8DFB3-BD0E-45C2-9254-AE2F995E35CB}"/>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935A8409-5ADE-413E-8FD0-FD4F623917D9}"/>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3BAB3EF6-B618-44B4-83CD-D8BD3E97325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0C94AB07-2903-4048-97E9-6B80AB8180A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718351B0-EC43-4C07-884D-C394D1C33FA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2AF50AC6-6C4A-432C-BE5E-3926330861F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C69FBCD7-3739-4773-9FBB-6B8D221EE3B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96E8965-C0D0-41FE-87B5-77003F35BAED}"/>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B208C3-578F-47E8-9876-0EE61EF9E214}"/>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C0C6F0E3-EC94-4A9F-B630-CF3E82BB334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41628FB-3A51-49F0-8300-4D18E4BD007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D733552E-19D5-4C22-991F-35BBCD551C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BC9D70E0-7324-42DF-8ADB-29EE37CDB53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DAB14502-3FAB-4BF6-BB4B-9725B262C53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4CDA981A-E800-45AE-9B97-EBEC465A313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46E009BB-F916-4D5E-A68F-1D6FE6C73CD9}"/>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3C2A464-33A1-456A-AAD6-345A64B33894}"/>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A93C63BB-626B-4C2D-99F7-504C247574C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AA166B90-B1C6-4335-9BEE-3F2DFA13280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AB57DFBF-FDF5-4140-B5F7-C5B23FD283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F0677E4C-04E2-4AD1-B775-A9F41DF97D6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690D505F-5F5D-4434-B88D-A3CCF67461C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61616C8B-66FD-49C0-BB46-52F2B2FDD60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E98478DD-2FD3-46D8-B81D-4CCABE84CE77}"/>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BAE9B0B6-21A5-4B4C-80DA-C6FB9B092D8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0D05FED5-6510-45B8-AED1-B70318A36C1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B279606A-9D44-47ED-BA81-47536B9AFB8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777965B2-2976-40DD-AEF6-DDA4F47A3C63}"/>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71AFBB9A-BA0A-4B05-86A8-BA32C0848B80}"/>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630B6BC2-0860-465F-ABC7-93BAA5E7E481}"/>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85E38FB8-9A5E-43B4-98BD-6C1CA66E03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515E3705-F164-42CE-ABB7-85216A88F26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AB4FB9C8-A446-4BA0-B2A3-D836321918F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25FC5996-79DD-4211-A23E-4EA7FF69691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D3EE4207-066E-490A-8311-33B0D9A448E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9ACF1606-DDE8-4DB2-80EF-759EAD051B1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C1468EE8-BBC5-42A2-8B25-FC57EE058454}"/>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DCAA830C-AFDB-4806-B93D-D909D404564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E9E12FD-9A53-4AA8-9F24-E67A11BE84D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DA69DD63-DA73-4B1C-9F52-5EA7F46228E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D6172A2F-4ED3-4C95-A9D9-AA9CF8829E7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4F748A07-42B1-4F02-BCCC-20B475A15EB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FF4732DB-2EC0-4A95-8571-7327908BB64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927403A5-8FFA-4387-BFD9-06AFA017D68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C906447E-675C-47AE-ACF4-1B7AD1832C3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7B5F7959-F233-46A7-85DC-2B737F4C515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BECE6C63-6428-4B75-8458-414A461D7AF4}"/>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48F89020-84C7-4EE9-9068-12696F6C3BE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EBDD5C31-A886-4078-9F1E-481CAAD5246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14D762F-5FDF-4AFE-A5D3-41C9119FAFE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7E64847B-526A-4F7C-A0F0-8EB21F2923F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L</a:t>
            </a:r>
            <a:endParaRPr lang="nl-NL" sz="1400" b="1" cap="all" spc="0" baseline="0" dirty="0">
              <a:solidFill>
                <a:sysClr val="windowText" lastClr="000000"/>
              </a:solidFill>
              <a:latin typeface="+mn-lt"/>
              <a:cs typeface="Calibri" panose="020F0502020204030204" pitchFamily="34" charset="0"/>
            </a:endParaRPr>
          </a:p>
        </p:txBody>
      </p:sp>
      <p:sp>
        <p:nvSpPr>
          <p:cNvPr id="20" name="Tijdelijke aanduiding voor afbeelding 19">
            <a:extLst>
              <a:ext uri="{FF2B5EF4-FFF2-40B4-BE49-F238E27FC236}">
                <a16:creationId xmlns:a16="http://schemas.microsoft.com/office/drawing/2014/main" id="{9FFAA759-9847-479B-B929-7E8AD15A267C}"/>
              </a:ext>
            </a:extLst>
          </p:cNvPr>
          <p:cNvSpPr>
            <a:spLocks noGrp="1"/>
          </p:cNvSpPr>
          <p:nvPr>
            <p:ph type="pic" sz="quarter" idx="14" hasCustomPrompt="1"/>
          </p:nvPr>
        </p:nvSpPr>
        <p:spPr>
          <a:xfrm>
            <a:off x="3483247" y="0"/>
            <a:ext cx="8708753" cy="6858000"/>
          </a:xfrm>
          <a:custGeom>
            <a:avLst/>
            <a:gdLst>
              <a:gd name="connsiteX0" fmla="*/ 4869557 w 8753737"/>
              <a:gd name="connsiteY0" fmla="*/ 0 h 6858000"/>
              <a:gd name="connsiteX1" fmla="*/ 7458512 w 8753737"/>
              <a:gd name="connsiteY1" fmla="*/ 0 h 6858000"/>
              <a:gd name="connsiteX2" fmla="*/ 8226774 w 8753737"/>
              <a:gd name="connsiteY2" fmla="*/ 0 h 6858000"/>
              <a:gd name="connsiteX3" fmla="*/ 8753737 w 8753737"/>
              <a:gd name="connsiteY3" fmla="*/ 0 h 6858000"/>
              <a:gd name="connsiteX4" fmla="*/ 8753737 w 8753737"/>
              <a:gd name="connsiteY4" fmla="*/ 6858000 h 6858000"/>
              <a:gd name="connsiteX5" fmla="*/ 8226774 w 8753737"/>
              <a:gd name="connsiteY5" fmla="*/ 6858000 h 6858000"/>
              <a:gd name="connsiteX6" fmla="*/ 7458512 w 8753737"/>
              <a:gd name="connsiteY6" fmla="*/ 6858000 h 6858000"/>
              <a:gd name="connsiteX7" fmla="*/ 388154 w 8753737"/>
              <a:gd name="connsiteY7" fmla="*/ 6858000 h 6858000"/>
              <a:gd name="connsiteX8" fmla="*/ 388154 w 8753737"/>
              <a:gd name="connsiteY8" fmla="*/ 6857999 h 6858000"/>
              <a:gd name="connsiteX9" fmla="*/ 394311 w 8753737"/>
              <a:gd name="connsiteY9" fmla="*/ 6857999 h 6858000"/>
              <a:gd name="connsiteX10" fmla="*/ 402887 w 8753737"/>
              <a:gd name="connsiteY10" fmla="*/ 6857999 h 6858000"/>
              <a:gd name="connsiteX11" fmla="*/ 135429 w 8753737"/>
              <a:gd name="connsiteY11" fmla="*/ 5728976 h 6858000"/>
              <a:gd name="connsiteX12" fmla="*/ 2567627 w 8753737"/>
              <a:gd name="connsiteY12" fmla="*/ 2400449 h 6858000"/>
              <a:gd name="connsiteX13" fmla="*/ 4861770 w 8753737"/>
              <a:gd name="connsiteY13" fmla="*/ 106018 h 6858000"/>
              <a:gd name="connsiteX0" fmla="*/ 4782938 w 8667118"/>
              <a:gd name="connsiteY0" fmla="*/ 0 h 6858000"/>
              <a:gd name="connsiteX1" fmla="*/ 7371893 w 8667118"/>
              <a:gd name="connsiteY1" fmla="*/ 0 h 6858000"/>
              <a:gd name="connsiteX2" fmla="*/ 8140155 w 8667118"/>
              <a:gd name="connsiteY2" fmla="*/ 0 h 6858000"/>
              <a:gd name="connsiteX3" fmla="*/ 8667118 w 8667118"/>
              <a:gd name="connsiteY3" fmla="*/ 0 h 6858000"/>
              <a:gd name="connsiteX4" fmla="*/ 8667118 w 8667118"/>
              <a:gd name="connsiteY4" fmla="*/ 6858000 h 6858000"/>
              <a:gd name="connsiteX5" fmla="*/ 8140155 w 8667118"/>
              <a:gd name="connsiteY5" fmla="*/ 6858000 h 6858000"/>
              <a:gd name="connsiteX6" fmla="*/ 7371893 w 8667118"/>
              <a:gd name="connsiteY6" fmla="*/ 6858000 h 6858000"/>
              <a:gd name="connsiteX7" fmla="*/ 301535 w 8667118"/>
              <a:gd name="connsiteY7" fmla="*/ 6858000 h 6858000"/>
              <a:gd name="connsiteX8" fmla="*/ 301535 w 8667118"/>
              <a:gd name="connsiteY8" fmla="*/ 6857999 h 6858000"/>
              <a:gd name="connsiteX9" fmla="*/ 307692 w 8667118"/>
              <a:gd name="connsiteY9" fmla="*/ 6857999 h 6858000"/>
              <a:gd name="connsiteX10" fmla="*/ 316268 w 8667118"/>
              <a:gd name="connsiteY10" fmla="*/ 6857999 h 6858000"/>
              <a:gd name="connsiteX11" fmla="*/ 48810 w 8667118"/>
              <a:gd name="connsiteY11" fmla="*/ 5728976 h 6858000"/>
              <a:gd name="connsiteX12" fmla="*/ 2481008 w 8667118"/>
              <a:gd name="connsiteY12" fmla="*/ 2400449 h 6858000"/>
              <a:gd name="connsiteX13" fmla="*/ 4775151 w 8667118"/>
              <a:gd name="connsiteY13" fmla="*/ 106018 h 6858000"/>
              <a:gd name="connsiteX14" fmla="*/ 4782938 w 8667118"/>
              <a:gd name="connsiteY14" fmla="*/ 0 h 6858000"/>
              <a:gd name="connsiteX0" fmla="*/ 4824573 w 8708753"/>
              <a:gd name="connsiteY0" fmla="*/ 0 h 6858000"/>
              <a:gd name="connsiteX1" fmla="*/ 7413528 w 8708753"/>
              <a:gd name="connsiteY1" fmla="*/ 0 h 6858000"/>
              <a:gd name="connsiteX2" fmla="*/ 8181790 w 8708753"/>
              <a:gd name="connsiteY2" fmla="*/ 0 h 6858000"/>
              <a:gd name="connsiteX3" fmla="*/ 8708753 w 8708753"/>
              <a:gd name="connsiteY3" fmla="*/ 0 h 6858000"/>
              <a:gd name="connsiteX4" fmla="*/ 8708753 w 8708753"/>
              <a:gd name="connsiteY4" fmla="*/ 6858000 h 6858000"/>
              <a:gd name="connsiteX5" fmla="*/ 8181790 w 8708753"/>
              <a:gd name="connsiteY5" fmla="*/ 6858000 h 6858000"/>
              <a:gd name="connsiteX6" fmla="*/ 7413528 w 8708753"/>
              <a:gd name="connsiteY6" fmla="*/ 6858000 h 6858000"/>
              <a:gd name="connsiteX7" fmla="*/ 343170 w 8708753"/>
              <a:gd name="connsiteY7" fmla="*/ 6858000 h 6858000"/>
              <a:gd name="connsiteX8" fmla="*/ 343170 w 8708753"/>
              <a:gd name="connsiteY8" fmla="*/ 6857999 h 6858000"/>
              <a:gd name="connsiteX9" fmla="*/ 349327 w 8708753"/>
              <a:gd name="connsiteY9" fmla="*/ 6857999 h 6858000"/>
              <a:gd name="connsiteX10" fmla="*/ 357903 w 8708753"/>
              <a:gd name="connsiteY10" fmla="*/ 6857999 h 6858000"/>
              <a:gd name="connsiteX11" fmla="*/ 90445 w 8708753"/>
              <a:gd name="connsiteY11" fmla="*/ 5728976 h 6858000"/>
              <a:gd name="connsiteX12" fmla="*/ 2522643 w 8708753"/>
              <a:gd name="connsiteY12" fmla="*/ 2400449 h 6858000"/>
              <a:gd name="connsiteX13" fmla="*/ 4816786 w 8708753"/>
              <a:gd name="connsiteY13" fmla="*/ 106018 h 6858000"/>
              <a:gd name="connsiteX14" fmla="*/ 4824573 w 8708753"/>
              <a:gd name="connsiteY1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08753" h="6858000">
                <a:moveTo>
                  <a:pt x="4824573" y="0"/>
                </a:moveTo>
                <a:lnTo>
                  <a:pt x="7413528" y="0"/>
                </a:lnTo>
                <a:lnTo>
                  <a:pt x="8181790" y="0"/>
                </a:lnTo>
                <a:lnTo>
                  <a:pt x="8708753" y="0"/>
                </a:lnTo>
                <a:lnTo>
                  <a:pt x="8708753" y="6858000"/>
                </a:lnTo>
                <a:lnTo>
                  <a:pt x="8181790" y="6858000"/>
                </a:lnTo>
                <a:lnTo>
                  <a:pt x="7413528" y="6858000"/>
                </a:lnTo>
                <a:lnTo>
                  <a:pt x="343170" y="6858000"/>
                </a:lnTo>
                <a:lnTo>
                  <a:pt x="343170" y="6857999"/>
                </a:lnTo>
                <a:lnTo>
                  <a:pt x="349327" y="6857999"/>
                </a:lnTo>
                <a:lnTo>
                  <a:pt x="357903" y="6857999"/>
                </a:lnTo>
                <a:cubicBezTo>
                  <a:pt x="240890" y="6448206"/>
                  <a:pt x="157309" y="6071865"/>
                  <a:pt x="90445" y="5728976"/>
                </a:cubicBezTo>
                <a:cubicBezTo>
                  <a:pt x="-239868" y="3921571"/>
                  <a:pt x="282680" y="3337120"/>
                  <a:pt x="2522643" y="2400449"/>
                </a:cubicBezTo>
                <a:cubicBezTo>
                  <a:pt x="4121124" y="1718331"/>
                  <a:pt x="4720554" y="962708"/>
                  <a:pt x="4816786" y="106018"/>
                </a:cubicBezTo>
                <a:lnTo>
                  <a:pt x="4824573" y="0"/>
                </a:lnTo>
                <a:close/>
              </a:path>
            </a:pathLst>
          </a:custGeom>
          <a:solidFill>
            <a:schemeClr val="bg1">
              <a:lumMod val="75000"/>
            </a:schemeClr>
          </a:solidFill>
        </p:spPr>
        <p:txBody>
          <a:bodyPr wrap="square" lIns="486000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a:t>
            </a:r>
            <a:br>
              <a:rPr lang="nl-NL" dirty="0"/>
            </a:br>
            <a:r>
              <a:rPr lang="nl-NL" dirty="0"/>
              <a:t>‘Slidebuilder’, klik op ‘Afbeeldingen’, </a:t>
            </a:r>
            <a:br>
              <a:rPr lang="nl-NL" dirty="0"/>
            </a:br>
            <a:r>
              <a:rPr lang="nl-NL" dirty="0"/>
              <a:t>selecteer de gewenste afbeelding </a:t>
            </a:r>
            <a:br>
              <a:rPr lang="nl-NL" dirty="0"/>
            </a:br>
            <a:r>
              <a:rPr lang="nl-NL" dirty="0"/>
              <a:t>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90" y="1963738"/>
            <a:ext cx="2569584" cy="4344987"/>
          </a:xfrm>
        </p:spPr>
        <p:txBody>
          <a:body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D415E15-7B5D-450B-9B20-1A5120475E5D}"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40329752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el [groen]">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F70B9E93-1BBC-4AD1-8569-8F603492F6A7}"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507077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Tekst S [boven]+ Beeld ">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48145473-8EF9-4B1C-A17E-AF1D80147DF9}"/>
              </a:ext>
            </a:extLst>
          </p:cNvPr>
          <p:cNvGrpSpPr/>
          <p:nvPr userDrawn="1"/>
        </p:nvGrpSpPr>
        <p:grpSpPr>
          <a:xfrm>
            <a:off x="-3786437" y="-1"/>
            <a:ext cx="3693386" cy="5952132"/>
            <a:chOff x="-3786437" y="-1"/>
            <a:chExt cx="3693386" cy="5952132"/>
          </a:xfrm>
        </p:grpSpPr>
        <p:sp>
          <p:nvSpPr>
            <p:cNvPr id="155" name="Rechthoek 154">
              <a:extLst>
                <a:ext uri="{FF2B5EF4-FFF2-40B4-BE49-F238E27FC236}">
                  <a16:creationId xmlns:a16="http://schemas.microsoft.com/office/drawing/2014/main" id="{9D1F35B8-DAD8-4960-9EF2-CC4A3CF0750F}"/>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56" name="Ovaal 155">
              <a:extLst>
                <a:ext uri="{FF2B5EF4-FFF2-40B4-BE49-F238E27FC236}">
                  <a16:creationId xmlns:a16="http://schemas.microsoft.com/office/drawing/2014/main" id="{A93902A2-A289-44F5-9093-6FA86CA591BC}"/>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7" name="Rechthoek 156">
              <a:extLst>
                <a:ext uri="{FF2B5EF4-FFF2-40B4-BE49-F238E27FC236}">
                  <a16:creationId xmlns:a16="http://schemas.microsoft.com/office/drawing/2014/main" id="{A771A69E-4DC3-4B35-805F-9064EA15CB1E}"/>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8" name="Ovaal 157">
              <a:extLst>
                <a:ext uri="{FF2B5EF4-FFF2-40B4-BE49-F238E27FC236}">
                  <a16:creationId xmlns:a16="http://schemas.microsoft.com/office/drawing/2014/main" id="{1B764F4B-E746-49C8-9FC7-7905F4EBD6F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9" name="Rechthoek 158">
              <a:extLst>
                <a:ext uri="{FF2B5EF4-FFF2-40B4-BE49-F238E27FC236}">
                  <a16:creationId xmlns:a16="http://schemas.microsoft.com/office/drawing/2014/main" id="{94B997E8-41E4-40FA-822F-33818492DD2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0" name="Rechthoek 159">
              <a:extLst>
                <a:ext uri="{FF2B5EF4-FFF2-40B4-BE49-F238E27FC236}">
                  <a16:creationId xmlns:a16="http://schemas.microsoft.com/office/drawing/2014/main" id="{0DD4A4C7-D72B-4FC2-8B93-1AE3DF3B217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61" name="Ovaal 160">
              <a:extLst>
                <a:ext uri="{FF2B5EF4-FFF2-40B4-BE49-F238E27FC236}">
                  <a16:creationId xmlns:a16="http://schemas.microsoft.com/office/drawing/2014/main" id="{49772829-CBA3-40C4-AC7E-3CA15F9DC69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2" name="Rechthoek 161">
              <a:extLst>
                <a:ext uri="{FF2B5EF4-FFF2-40B4-BE49-F238E27FC236}">
                  <a16:creationId xmlns:a16="http://schemas.microsoft.com/office/drawing/2014/main" id="{6361D72D-5053-4C11-B453-0FF7A2B3785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163" name="Ovaal 162">
              <a:extLst>
                <a:ext uri="{FF2B5EF4-FFF2-40B4-BE49-F238E27FC236}">
                  <a16:creationId xmlns:a16="http://schemas.microsoft.com/office/drawing/2014/main" id="{188C98BC-7253-4CAB-A38B-9D8EA2249D34}"/>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4" name="Rechthoek 163">
              <a:extLst>
                <a:ext uri="{FF2B5EF4-FFF2-40B4-BE49-F238E27FC236}">
                  <a16:creationId xmlns:a16="http://schemas.microsoft.com/office/drawing/2014/main" id="{9F525FD0-FDF0-45E2-A04E-096084AC699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165" name="Ovaal 164">
              <a:extLst>
                <a:ext uri="{FF2B5EF4-FFF2-40B4-BE49-F238E27FC236}">
                  <a16:creationId xmlns:a16="http://schemas.microsoft.com/office/drawing/2014/main" id="{E3531968-F9C0-4D3A-96DD-CFEB7D92078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6" name="Rechthoek 165">
              <a:extLst>
                <a:ext uri="{FF2B5EF4-FFF2-40B4-BE49-F238E27FC236}">
                  <a16:creationId xmlns:a16="http://schemas.microsoft.com/office/drawing/2014/main" id="{B6F03F4C-8C7D-489B-A509-0060FD025DE5}"/>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167" name="Ovaal 166">
              <a:extLst>
                <a:ext uri="{FF2B5EF4-FFF2-40B4-BE49-F238E27FC236}">
                  <a16:creationId xmlns:a16="http://schemas.microsoft.com/office/drawing/2014/main" id="{3C5F28D0-A412-4239-9D5E-08C527E5900D}"/>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8" name="Rechthoek 167">
              <a:extLst>
                <a:ext uri="{FF2B5EF4-FFF2-40B4-BE49-F238E27FC236}">
                  <a16:creationId xmlns:a16="http://schemas.microsoft.com/office/drawing/2014/main" id="{29F4CA68-1E31-4AEE-B242-C650F5F6B8C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69" name="Ovaal 168">
              <a:extLst>
                <a:ext uri="{FF2B5EF4-FFF2-40B4-BE49-F238E27FC236}">
                  <a16:creationId xmlns:a16="http://schemas.microsoft.com/office/drawing/2014/main" id="{9BCDE067-8BCB-43FF-8348-ABE263055A2F}"/>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70" name="Rechthoek 169">
              <a:extLst>
                <a:ext uri="{FF2B5EF4-FFF2-40B4-BE49-F238E27FC236}">
                  <a16:creationId xmlns:a16="http://schemas.microsoft.com/office/drawing/2014/main" id="{8CD72627-08FC-499D-9989-1CEABD28AD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71" name="Ovaal 170">
              <a:extLst>
                <a:ext uri="{FF2B5EF4-FFF2-40B4-BE49-F238E27FC236}">
                  <a16:creationId xmlns:a16="http://schemas.microsoft.com/office/drawing/2014/main" id="{7EA33C07-936B-4874-8EF3-3F22E64C8A5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2" name="Rechthoek 171">
              <a:extLst>
                <a:ext uri="{FF2B5EF4-FFF2-40B4-BE49-F238E27FC236}">
                  <a16:creationId xmlns:a16="http://schemas.microsoft.com/office/drawing/2014/main" id="{CCC2E616-810E-46C1-80B3-35CB579318BD}"/>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173" name="Ovaal 172">
              <a:extLst>
                <a:ext uri="{FF2B5EF4-FFF2-40B4-BE49-F238E27FC236}">
                  <a16:creationId xmlns:a16="http://schemas.microsoft.com/office/drawing/2014/main" id="{945252FC-6AB1-4616-8C72-BA102968341D}"/>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4" name="Rechthoek 173">
              <a:extLst>
                <a:ext uri="{FF2B5EF4-FFF2-40B4-BE49-F238E27FC236}">
                  <a16:creationId xmlns:a16="http://schemas.microsoft.com/office/drawing/2014/main" id="{E07BE4B5-C557-401F-997E-A9E83FB06066}"/>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175" name="Rechthoek 174">
              <a:extLst>
                <a:ext uri="{FF2B5EF4-FFF2-40B4-BE49-F238E27FC236}">
                  <a16:creationId xmlns:a16="http://schemas.microsoft.com/office/drawing/2014/main" id="{29D9C486-CB90-4772-A1B7-5A8E6D96859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6" name="ICOON_info">
              <a:extLst>
                <a:ext uri="{FF2B5EF4-FFF2-40B4-BE49-F238E27FC236}">
                  <a16:creationId xmlns:a16="http://schemas.microsoft.com/office/drawing/2014/main" id="{24DB846E-3169-4B0A-9E52-F2B2610B7551}"/>
                </a:ext>
              </a:extLst>
            </p:cNvPr>
            <p:cNvGrpSpPr/>
            <p:nvPr userDrawn="1"/>
          </p:nvGrpSpPr>
          <p:grpSpPr>
            <a:xfrm>
              <a:off x="-376736" y="5063968"/>
              <a:ext cx="283685" cy="283685"/>
              <a:chOff x="-510741" y="5913713"/>
              <a:chExt cx="267555" cy="267555"/>
            </a:xfrm>
          </p:grpSpPr>
          <p:sp>
            <p:nvSpPr>
              <p:cNvPr id="224" name="Ovaal 223">
                <a:extLst>
                  <a:ext uri="{FF2B5EF4-FFF2-40B4-BE49-F238E27FC236}">
                    <a16:creationId xmlns:a16="http://schemas.microsoft.com/office/drawing/2014/main" id="{2E7FAF26-F32C-40E7-8FA4-46DBFA029C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5" name="Graphic 163" descr="Informatie">
                <a:extLst>
                  <a:ext uri="{FF2B5EF4-FFF2-40B4-BE49-F238E27FC236}">
                    <a16:creationId xmlns:a16="http://schemas.microsoft.com/office/drawing/2014/main" id="{589DAD6E-F0B8-4B7D-B994-C93C99F2CD8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7" name="VOORBEELD">
              <a:extLst>
                <a:ext uri="{FF2B5EF4-FFF2-40B4-BE49-F238E27FC236}">
                  <a16:creationId xmlns:a16="http://schemas.microsoft.com/office/drawing/2014/main" id="{FA0E05F8-F0B8-4134-8DDD-8DB3525906D9}"/>
                </a:ext>
              </a:extLst>
            </p:cNvPr>
            <p:cNvGrpSpPr/>
            <p:nvPr userDrawn="1"/>
          </p:nvGrpSpPr>
          <p:grpSpPr>
            <a:xfrm>
              <a:off x="-3605171" y="458674"/>
              <a:ext cx="3234311" cy="558875"/>
              <a:chOff x="-3605171" y="458674"/>
              <a:chExt cx="3234311" cy="558875"/>
            </a:xfrm>
          </p:grpSpPr>
          <p:sp>
            <p:nvSpPr>
              <p:cNvPr id="184" name="Rechthoek 183">
                <a:extLst>
                  <a:ext uri="{FF2B5EF4-FFF2-40B4-BE49-F238E27FC236}">
                    <a16:creationId xmlns:a16="http://schemas.microsoft.com/office/drawing/2014/main" id="{6A6B625D-A260-44EB-9D94-4BAF9C6EC45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5" name="Rechthoek 184">
                <a:extLst>
                  <a:ext uri="{FF2B5EF4-FFF2-40B4-BE49-F238E27FC236}">
                    <a16:creationId xmlns:a16="http://schemas.microsoft.com/office/drawing/2014/main" id="{3BB064CC-8328-435E-ACA6-8F4E7400F65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6" name="Groep 185">
                <a:extLst>
                  <a:ext uri="{FF2B5EF4-FFF2-40B4-BE49-F238E27FC236}">
                    <a16:creationId xmlns:a16="http://schemas.microsoft.com/office/drawing/2014/main" id="{EA815DEE-C2C8-4342-B6EA-B3955BD1E348}"/>
                  </a:ext>
                </a:extLst>
              </p:cNvPr>
              <p:cNvGrpSpPr/>
              <p:nvPr userDrawn="1"/>
            </p:nvGrpSpPr>
            <p:grpSpPr>
              <a:xfrm>
                <a:off x="-3386247" y="830871"/>
                <a:ext cx="139423" cy="109566"/>
                <a:chOff x="-2866744" y="827071"/>
                <a:chExt cx="168701" cy="132575"/>
              </a:xfrm>
            </p:grpSpPr>
            <p:grpSp>
              <p:nvGrpSpPr>
                <p:cNvPr id="217" name="Groep 216">
                  <a:extLst>
                    <a:ext uri="{FF2B5EF4-FFF2-40B4-BE49-F238E27FC236}">
                      <a16:creationId xmlns:a16="http://schemas.microsoft.com/office/drawing/2014/main" id="{F821B1B8-EEB0-412F-9ABA-780402DE8556}"/>
                    </a:ext>
                  </a:extLst>
                </p:cNvPr>
                <p:cNvGrpSpPr/>
                <p:nvPr userDrawn="1"/>
              </p:nvGrpSpPr>
              <p:grpSpPr>
                <a:xfrm>
                  <a:off x="-2866744" y="827071"/>
                  <a:ext cx="168701" cy="132575"/>
                  <a:chOff x="-2866744" y="827071"/>
                  <a:chExt cx="168701" cy="132575"/>
                </a:xfrm>
              </p:grpSpPr>
              <p:cxnSp>
                <p:nvCxnSpPr>
                  <p:cNvPr id="219" name="Rechte verbindingslijn 218">
                    <a:extLst>
                      <a:ext uri="{FF2B5EF4-FFF2-40B4-BE49-F238E27FC236}">
                        <a16:creationId xmlns:a16="http://schemas.microsoft.com/office/drawing/2014/main" id="{11482CA7-DD86-4107-AB1B-F7302C9BDF8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20" name="Rechte verbindingslijn 219">
                    <a:extLst>
                      <a:ext uri="{FF2B5EF4-FFF2-40B4-BE49-F238E27FC236}">
                        <a16:creationId xmlns:a16="http://schemas.microsoft.com/office/drawing/2014/main" id="{138399EF-03E1-489D-A472-DDD6D82E14F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A3ACA7AF-AF8D-4C92-8D00-20ACB844F3C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76F383F1-7370-41EA-8C08-7E1B03EEE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3" name="Rechte verbindingslijn 222">
                    <a:extLst>
                      <a:ext uri="{FF2B5EF4-FFF2-40B4-BE49-F238E27FC236}">
                        <a16:creationId xmlns:a16="http://schemas.microsoft.com/office/drawing/2014/main" id="{7BE00CF0-27F3-451A-9056-05D43E9ABA1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8" name="Pijl: rechts 217">
                  <a:extLst>
                    <a:ext uri="{FF2B5EF4-FFF2-40B4-BE49-F238E27FC236}">
                      <a16:creationId xmlns:a16="http://schemas.microsoft.com/office/drawing/2014/main" id="{B31D846E-5256-4C6B-998C-2A689369E57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7" name="Groep 186">
                <a:extLst>
                  <a:ext uri="{FF2B5EF4-FFF2-40B4-BE49-F238E27FC236}">
                    <a16:creationId xmlns:a16="http://schemas.microsoft.com/office/drawing/2014/main" id="{DBD09DCC-2F3E-4C3F-B1EF-928A399213FB}"/>
                  </a:ext>
                </a:extLst>
              </p:cNvPr>
              <p:cNvGrpSpPr/>
              <p:nvPr userDrawn="1"/>
            </p:nvGrpSpPr>
            <p:grpSpPr>
              <a:xfrm>
                <a:off x="-3605171" y="830871"/>
                <a:ext cx="139423" cy="109566"/>
                <a:chOff x="-2866744" y="518074"/>
                <a:chExt cx="168701" cy="132575"/>
              </a:xfrm>
            </p:grpSpPr>
            <p:grpSp>
              <p:nvGrpSpPr>
                <p:cNvPr id="210" name="Groep 209">
                  <a:extLst>
                    <a:ext uri="{FF2B5EF4-FFF2-40B4-BE49-F238E27FC236}">
                      <a16:creationId xmlns:a16="http://schemas.microsoft.com/office/drawing/2014/main" id="{680AA9C8-DFA2-4D6C-8C29-AB11BFD46607}"/>
                    </a:ext>
                  </a:extLst>
                </p:cNvPr>
                <p:cNvGrpSpPr/>
                <p:nvPr userDrawn="1"/>
              </p:nvGrpSpPr>
              <p:grpSpPr>
                <a:xfrm>
                  <a:off x="-2866744" y="518074"/>
                  <a:ext cx="168701" cy="132575"/>
                  <a:chOff x="-2866744" y="518074"/>
                  <a:chExt cx="168701" cy="132575"/>
                </a:xfrm>
              </p:grpSpPr>
              <p:cxnSp>
                <p:nvCxnSpPr>
                  <p:cNvPr id="212" name="Rechte verbindingslijn 211">
                    <a:extLst>
                      <a:ext uri="{FF2B5EF4-FFF2-40B4-BE49-F238E27FC236}">
                        <a16:creationId xmlns:a16="http://schemas.microsoft.com/office/drawing/2014/main" id="{D3A05DDA-9F08-49ED-AAE6-3FF8578FD1B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3" name="Rechte verbindingslijn 212">
                    <a:extLst>
                      <a:ext uri="{FF2B5EF4-FFF2-40B4-BE49-F238E27FC236}">
                        <a16:creationId xmlns:a16="http://schemas.microsoft.com/office/drawing/2014/main" id="{7EB5DFAC-3F3B-42D5-A7AC-D38097B4A6D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3402A50F-F945-4953-B995-A202C9D68E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99349757-9AB2-4E17-9DD3-2E71C50D02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6" name="Rechte verbindingslijn 215">
                    <a:extLst>
                      <a:ext uri="{FF2B5EF4-FFF2-40B4-BE49-F238E27FC236}">
                        <a16:creationId xmlns:a16="http://schemas.microsoft.com/office/drawing/2014/main" id="{76B6F728-E724-4C75-9B8F-6D8341168D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1" name="Pijl: rechts 210">
                  <a:extLst>
                    <a:ext uri="{FF2B5EF4-FFF2-40B4-BE49-F238E27FC236}">
                      <a16:creationId xmlns:a16="http://schemas.microsoft.com/office/drawing/2014/main" id="{C7E65140-0FFC-479F-8659-DAC2BC2D70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8" name="Rechte verbindingslijn 187">
                <a:extLst>
                  <a:ext uri="{FF2B5EF4-FFF2-40B4-BE49-F238E27FC236}">
                    <a16:creationId xmlns:a16="http://schemas.microsoft.com/office/drawing/2014/main" id="{9AAA3BEE-815E-4249-AAB2-D8A62C04EA9E}"/>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89" name="Rechte verbindingslijn 188">
                <a:extLst>
                  <a:ext uri="{FF2B5EF4-FFF2-40B4-BE49-F238E27FC236}">
                    <a16:creationId xmlns:a16="http://schemas.microsoft.com/office/drawing/2014/main" id="{44C7A340-38CE-4E7D-AAB3-F8992935FAD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90" name="Rechthoek 189">
                <a:extLst>
                  <a:ext uri="{FF2B5EF4-FFF2-40B4-BE49-F238E27FC236}">
                    <a16:creationId xmlns:a16="http://schemas.microsoft.com/office/drawing/2014/main" id="{3FC83404-464B-423E-BEBA-AE329DAAE0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191" name="Rechthoek 190">
                <a:extLst>
                  <a:ext uri="{FF2B5EF4-FFF2-40B4-BE49-F238E27FC236}">
                    <a16:creationId xmlns:a16="http://schemas.microsoft.com/office/drawing/2014/main" id="{CC6D6E9D-8F9E-4756-8835-EEEE673038E2}"/>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192" name="Groep 191">
                <a:extLst>
                  <a:ext uri="{FF2B5EF4-FFF2-40B4-BE49-F238E27FC236}">
                    <a16:creationId xmlns:a16="http://schemas.microsoft.com/office/drawing/2014/main" id="{0AA5279E-CA23-4390-B044-2BF2F0657DEF}"/>
                  </a:ext>
                </a:extLst>
              </p:cNvPr>
              <p:cNvGrpSpPr/>
              <p:nvPr userDrawn="1"/>
            </p:nvGrpSpPr>
            <p:grpSpPr>
              <a:xfrm>
                <a:off x="-2916763" y="769168"/>
                <a:ext cx="268738" cy="248381"/>
                <a:chOff x="-2916763" y="769168"/>
                <a:chExt cx="268738" cy="248381"/>
              </a:xfrm>
            </p:grpSpPr>
            <p:sp>
              <p:nvSpPr>
                <p:cNvPr id="202" name="Rechthoek 201">
                  <a:extLst>
                    <a:ext uri="{FF2B5EF4-FFF2-40B4-BE49-F238E27FC236}">
                      <a16:creationId xmlns:a16="http://schemas.microsoft.com/office/drawing/2014/main" id="{C9B054E6-DE56-41C6-BCDE-EF482F1C2C3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3" name="Groep 202">
                  <a:extLst>
                    <a:ext uri="{FF2B5EF4-FFF2-40B4-BE49-F238E27FC236}">
                      <a16:creationId xmlns:a16="http://schemas.microsoft.com/office/drawing/2014/main" id="{5289051A-FC2E-4DBC-83D3-8FE2D18CBC52}"/>
                    </a:ext>
                  </a:extLst>
                </p:cNvPr>
                <p:cNvGrpSpPr/>
                <p:nvPr userDrawn="1"/>
              </p:nvGrpSpPr>
              <p:grpSpPr>
                <a:xfrm>
                  <a:off x="-2866744" y="827071"/>
                  <a:ext cx="168701" cy="132575"/>
                  <a:chOff x="-2866744" y="827071"/>
                  <a:chExt cx="168701" cy="132575"/>
                </a:xfrm>
              </p:grpSpPr>
              <p:cxnSp>
                <p:nvCxnSpPr>
                  <p:cNvPr id="205" name="Rechte verbindingslijn 204">
                    <a:extLst>
                      <a:ext uri="{FF2B5EF4-FFF2-40B4-BE49-F238E27FC236}">
                        <a16:creationId xmlns:a16="http://schemas.microsoft.com/office/drawing/2014/main" id="{DC057EFA-07E3-47CF-8611-985F73A1EA4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6" name="Rechte verbindingslijn 205">
                    <a:extLst>
                      <a:ext uri="{FF2B5EF4-FFF2-40B4-BE49-F238E27FC236}">
                        <a16:creationId xmlns:a16="http://schemas.microsoft.com/office/drawing/2014/main" id="{42B6C3FC-99D7-4A14-A38A-1ABD3B655FC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EADEEF30-BD36-4513-B0CB-ACC592873F7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C014D255-07DE-452F-B66C-B47E3FB6EEF5}"/>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09" name="Rechte verbindingslijn 208">
                    <a:extLst>
                      <a:ext uri="{FF2B5EF4-FFF2-40B4-BE49-F238E27FC236}">
                        <a16:creationId xmlns:a16="http://schemas.microsoft.com/office/drawing/2014/main" id="{87C9E19B-4082-4480-B56E-F1BC2E4C7D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4" name="Pijl: rechts 203">
                  <a:extLst>
                    <a:ext uri="{FF2B5EF4-FFF2-40B4-BE49-F238E27FC236}">
                      <a16:creationId xmlns:a16="http://schemas.microsoft.com/office/drawing/2014/main" id="{41F8398D-559F-4B95-84FA-45AF27153CE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5CFCECA4-C8B0-407E-8BE4-369DB471EFDF}"/>
                  </a:ext>
                </a:extLst>
              </p:cNvPr>
              <p:cNvGrpSpPr/>
              <p:nvPr userDrawn="1"/>
            </p:nvGrpSpPr>
            <p:grpSpPr>
              <a:xfrm>
                <a:off x="-2916763" y="460171"/>
                <a:ext cx="268738" cy="248381"/>
                <a:chOff x="-2916763" y="460171"/>
                <a:chExt cx="268738" cy="248381"/>
              </a:xfrm>
            </p:grpSpPr>
            <p:sp>
              <p:nvSpPr>
                <p:cNvPr id="194" name="Rechthoek 193">
                  <a:extLst>
                    <a:ext uri="{FF2B5EF4-FFF2-40B4-BE49-F238E27FC236}">
                      <a16:creationId xmlns:a16="http://schemas.microsoft.com/office/drawing/2014/main" id="{73637037-876C-4D0C-96BB-4887F842326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0F247193-7068-437E-826A-F652657ABAA7}"/>
                    </a:ext>
                  </a:extLst>
                </p:cNvPr>
                <p:cNvGrpSpPr/>
                <p:nvPr userDrawn="1"/>
              </p:nvGrpSpPr>
              <p:grpSpPr>
                <a:xfrm>
                  <a:off x="-2866744" y="518074"/>
                  <a:ext cx="168701" cy="132575"/>
                  <a:chOff x="-2866744" y="518074"/>
                  <a:chExt cx="168701" cy="132575"/>
                </a:xfrm>
              </p:grpSpPr>
              <p:cxnSp>
                <p:nvCxnSpPr>
                  <p:cNvPr id="197" name="Rechte verbindingslijn 196">
                    <a:extLst>
                      <a:ext uri="{FF2B5EF4-FFF2-40B4-BE49-F238E27FC236}">
                        <a16:creationId xmlns:a16="http://schemas.microsoft.com/office/drawing/2014/main" id="{B291D9D8-8A19-4D97-9CE2-4EC351CACB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8" name="Rechte verbindingslijn 197">
                    <a:extLst>
                      <a:ext uri="{FF2B5EF4-FFF2-40B4-BE49-F238E27FC236}">
                        <a16:creationId xmlns:a16="http://schemas.microsoft.com/office/drawing/2014/main" id="{89A0A86F-6C0D-466E-BF77-EBA52CC6A90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AA537420-33ED-401A-9584-42D6F1C823A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4F4DE5E6-DA83-4DFC-8479-0ACD21CC339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1" name="Rechte verbindingslijn 200">
                    <a:extLst>
                      <a:ext uri="{FF2B5EF4-FFF2-40B4-BE49-F238E27FC236}">
                        <a16:creationId xmlns:a16="http://schemas.microsoft.com/office/drawing/2014/main" id="{F7D0E85F-1510-46F5-87AE-C79662CEC2D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6" name="Pijl: rechts 195">
                  <a:extLst>
                    <a:ext uri="{FF2B5EF4-FFF2-40B4-BE49-F238E27FC236}">
                      <a16:creationId xmlns:a16="http://schemas.microsoft.com/office/drawing/2014/main" id="{5CC8BB92-082C-4232-891E-58DA2982228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8" name="Groep 177">
              <a:extLst>
                <a:ext uri="{FF2B5EF4-FFF2-40B4-BE49-F238E27FC236}">
                  <a16:creationId xmlns:a16="http://schemas.microsoft.com/office/drawing/2014/main" id="{AA3048A4-C018-43E1-94B9-A458592A9704}"/>
                </a:ext>
              </a:extLst>
            </p:cNvPr>
            <p:cNvGrpSpPr/>
            <p:nvPr userDrawn="1"/>
          </p:nvGrpSpPr>
          <p:grpSpPr>
            <a:xfrm>
              <a:off x="-938434" y="5326819"/>
              <a:ext cx="627798" cy="576693"/>
              <a:chOff x="-1753862" y="6112775"/>
              <a:chExt cx="759635" cy="697798"/>
            </a:xfrm>
          </p:grpSpPr>
          <p:grpSp>
            <p:nvGrpSpPr>
              <p:cNvPr id="179" name="Inspireren">
                <a:extLst>
                  <a:ext uri="{FF2B5EF4-FFF2-40B4-BE49-F238E27FC236}">
                    <a16:creationId xmlns:a16="http://schemas.microsoft.com/office/drawing/2014/main" id="{6FC752C1-855B-4362-B6C1-3934CF191FD5}"/>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1" name="Freeform 12">
                  <a:extLst>
                    <a:ext uri="{FF2B5EF4-FFF2-40B4-BE49-F238E27FC236}">
                      <a16:creationId xmlns:a16="http://schemas.microsoft.com/office/drawing/2014/main" id="{5CFFCD33-A96A-48D6-8A7E-92579ADE318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2" name="Freeform 13">
                  <a:extLst>
                    <a:ext uri="{FF2B5EF4-FFF2-40B4-BE49-F238E27FC236}">
                      <a16:creationId xmlns:a16="http://schemas.microsoft.com/office/drawing/2014/main" id="{7BA619B3-E37A-4519-866A-0490BA59D4A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3" name="Freeform 14">
                  <a:extLst>
                    <a:ext uri="{FF2B5EF4-FFF2-40B4-BE49-F238E27FC236}">
                      <a16:creationId xmlns:a16="http://schemas.microsoft.com/office/drawing/2014/main" id="{53C254C3-C006-4A97-AEA1-1550FEC3848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80" name="Tekstvak 179">
                <a:extLst>
                  <a:ext uri="{FF2B5EF4-FFF2-40B4-BE49-F238E27FC236}">
                    <a16:creationId xmlns:a16="http://schemas.microsoft.com/office/drawing/2014/main" id="{41ECC5A7-0645-49A1-86C0-3FC5A1F9235F}"/>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54606FE-29F2-4464-A804-7E3F04839FD3}"/>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F9B1C1DA-C612-4920-B193-B73DF3CC2BAC}"/>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A6569044-53C7-4A33-AA9D-14922BF8D0B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74508138-7821-4D27-ACD5-A454DF71AD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124BBA-E4A4-4A9E-A1B4-9A716E0826A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6DC31F19-D929-4564-B0EF-C0B31ECA7BE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E91A436C-861B-4F48-B264-7D688D1522E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DCC6B16D-48DD-479F-8AC3-09160314C3B9}"/>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5A5CE015-0462-41A1-98EB-46035775EB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922EECC-C1E0-4DC5-B97B-8FE488253451}"/>
                </a:ext>
              </a:extLst>
            </p:cNvPr>
            <p:cNvGrpSpPr/>
            <p:nvPr userDrawn="1"/>
          </p:nvGrpSpPr>
          <p:grpSpPr>
            <a:xfrm>
              <a:off x="-2485819" y="3479783"/>
              <a:ext cx="1222990" cy="563933"/>
              <a:chOff x="-2485819" y="3399207"/>
              <a:chExt cx="1222990" cy="563933"/>
            </a:xfrm>
          </p:grpSpPr>
          <p:sp>
            <p:nvSpPr>
              <p:cNvPr id="61" name="Rechthoek 60">
                <a:extLst>
                  <a:ext uri="{FF2B5EF4-FFF2-40B4-BE49-F238E27FC236}">
                    <a16:creationId xmlns:a16="http://schemas.microsoft.com/office/drawing/2014/main" id="{3DF5D83C-6A30-4A85-BD70-D120DB03124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2" name="Rechthoek 61">
                <a:extLst>
                  <a:ext uri="{FF2B5EF4-FFF2-40B4-BE49-F238E27FC236}">
                    <a16:creationId xmlns:a16="http://schemas.microsoft.com/office/drawing/2014/main" id="{35015D1B-ABC6-42B3-A8FC-52A27382CD7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D69EAA4C-9FDC-4EC7-A21B-4BC0BCC04E9E}"/>
                  </a:ext>
                </a:extLst>
              </p:cNvPr>
              <p:cNvGrpSpPr/>
              <p:nvPr userDrawn="1"/>
            </p:nvGrpSpPr>
            <p:grpSpPr>
              <a:xfrm>
                <a:off x="-2403869" y="3460544"/>
                <a:ext cx="155951" cy="131922"/>
                <a:chOff x="12968836" y="3354170"/>
                <a:chExt cx="404806" cy="342433"/>
              </a:xfrm>
            </p:grpSpPr>
            <p:sp>
              <p:nvSpPr>
                <p:cNvPr id="76" name="Rechthoek: afgeronde hoeken 75">
                  <a:extLst>
                    <a:ext uri="{FF2B5EF4-FFF2-40B4-BE49-F238E27FC236}">
                      <a16:creationId xmlns:a16="http://schemas.microsoft.com/office/drawing/2014/main" id="{CCA0533F-3882-43E5-B104-7C83857C051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B78D3E28-51A0-4342-A165-8BE56EC61F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B72B2187-E00C-40D4-9F1B-223E4E69980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B01F82F-4F9D-4A90-8274-51619E87883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71E5BE-B989-4210-A531-7B54658A8A3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1" name="Rechthoek 80">
                  <a:extLst>
                    <a:ext uri="{FF2B5EF4-FFF2-40B4-BE49-F238E27FC236}">
                      <a16:creationId xmlns:a16="http://schemas.microsoft.com/office/drawing/2014/main" id="{F76B6936-C7FD-423E-AAE7-42E927E67B2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2F2CE6FE-FD22-4261-A1FE-856BAAC17A46}"/>
                  </a:ext>
                </a:extLst>
              </p:cNvPr>
              <p:cNvGrpSpPr/>
              <p:nvPr userDrawn="1"/>
            </p:nvGrpSpPr>
            <p:grpSpPr>
              <a:xfrm>
                <a:off x="-2423424" y="3690208"/>
                <a:ext cx="166739" cy="218963"/>
                <a:chOff x="12940828" y="3950597"/>
                <a:chExt cx="432813" cy="568367"/>
              </a:xfrm>
            </p:grpSpPr>
            <p:grpSp>
              <p:nvGrpSpPr>
                <p:cNvPr id="68" name="Groep 67">
                  <a:extLst>
                    <a:ext uri="{FF2B5EF4-FFF2-40B4-BE49-F238E27FC236}">
                      <a16:creationId xmlns:a16="http://schemas.microsoft.com/office/drawing/2014/main" id="{2B31C954-D23E-4918-8082-7CF045BDD54A}"/>
                    </a:ext>
                  </a:extLst>
                </p:cNvPr>
                <p:cNvGrpSpPr/>
                <p:nvPr userDrawn="1"/>
              </p:nvGrpSpPr>
              <p:grpSpPr>
                <a:xfrm>
                  <a:off x="13000382" y="4006891"/>
                  <a:ext cx="373259" cy="315747"/>
                  <a:chOff x="12968836" y="3354170"/>
                  <a:chExt cx="404806" cy="342433"/>
                </a:xfrm>
              </p:grpSpPr>
              <p:sp>
                <p:nvSpPr>
                  <p:cNvPr id="70" name="Rechthoek: afgeronde hoeken 69">
                    <a:extLst>
                      <a:ext uri="{FF2B5EF4-FFF2-40B4-BE49-F238E27FC236}">
                        <a16:creationId xmlns:a16="http://schemas.microsoft.com/office/drawing/2014/main" id="{228778F9-B1F4-429A-9D05-314C754B6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CDB36B9B-592D-4F0D-8384-198810E504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9E8467CA-B248-41E8-8ABE-659FC14C39D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F9AB6544-6231-4430-B789-06A4B8D299E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AFC6384-9614-4862-B954-8685A991D0E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5" name="Rechthoek 74">
                    <a:extLst>
                      <a:ext uri="{FF2B5EF4-FFF2-40B4-BE49-F238E27FC236}">
                        <a16:creationId xmlns:a16="http://schemas.microsoft.com/office/drawing/2014/main" id="{4C3F5CB3-7315-4FAC-8D8F-1157B46AFFA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9" name="Boog 68">
                  <a:extLst>
                    <a:ext uri="{FF2B5EF4-FFF2-40B4-BE49-F238E27FC236}">
                      <a16:creationId xmlns:a16="http://schemas.microsoft.com/office/drawing/2014/main" id="{71C8C08E-5565-494C-AF42-A66C7EF014E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5" name="Tekstvak 64">
                <a:extLst>
                  <a:ext uri="{FF2B5EF4-FFF2-40B4-BE49-F238E27FC236}">
                    <a16:creationId xmlns:a16="http://schemas.microsoft.com/office/drawing/2014/main" id="{4677A3B1-A5C4-4653-BF5A-63456B35925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6" name="Tekstvak 65">
                <a:extLst>
                  <a:ext uri="{FF2B5EF4-FFF2-40B4-BE49-F238E27FC236}">
                    <a16:creationId xmlns:a16="http://schemas.microsoft.com/office/drawing/2014/main" id="{CB734E7B-0938-4672-B9FF-4A162DBB7F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7" name="Vrije vorm: vorm 66">
                <a:extLst>
                  <a:ext uri="{FF2B5EF4-FFF2-40B4-BE49-F238E27FC236}">
                    <a16:creationId xmlns:a16="http://schemas.microsoft.com/office/drawing/2014/main" id="{98E4E694-AC81-4DA0-BC1D-BB2DB679D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E1E32E43-4975-47BB-8516-E5A8927BAF23}"/>
                </a:ext>
              </a:extLst>
            </p:cNvPr>
            <p:cNvGrpSpPr/>
            <p:nvPr userDrawn="1"/>
          </p:nvGrpSpPr>
          <p:grpSpPr>
            <a:xfrm>
              <a:off x="-3786165" y="5728778"/>
              <a:ext cx="3693386" cy="959696"/>
              <a:chOff x="-3786437" y="6163468"/>
              <a:chExt cx="3693386" cy="959696"/>
            </a:xfrm>
          </p:grpSpPr>
          <p:sp>
            <p:nvSpPr>
              <p:cNvPr id="51" name="Rechthoek 50">
                <a:extLst>
                  <a:ext uri="{FF2B5EF4-FFF2-40B4-BE49-F238E27FC236}">
                    <a16:creationId xmlns:a16="http://schemas.microsoft.com/office/drawing/2014/main" id="{3EF21F03-1721-404E-8461-E9827367E73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2" name="ICOON_info">
                <a:extLst>
                  <a:ext uri="{FF2B5EF4-FFF2-40B4-BE49-F238E27FC236}">
                    <a16:creationId xmlns:a16="http://schemas.microsoft.com/office/drawing/2014/main" id="{1FE07E13-9865-4955-BAE0-CCFB1EFE0417}"/>
                  </a:ext>
                </a:extLst>
              </p:cNvPr>
              <p:cNvGrpSpPr/>
              <p:nvPr userDrawn="1"/>
            </p:nvGrpSpPr>
            <p:grpSpPr>
              <a:xfrm>
                <a:off x="-376736" y="6163468"/>
                <a:ext cx="283685" cy="283685"/>
                <a:chOff x="-510741" y="5913713"/>
                <a:chExt cx="267555" cy="267555"/>
              </a:xfrm>
            </p:grpSpPr>
            <p:sp>
              <p:nvSpPr>
                <p:cNvPr id="59" name="Ovaal 58">
                  <a:extLst>
                    <a:ext uri="{FF2B5EF4-FFF2-40B4-BE49-F238E27FC236}">
                      <a16:creationId xmlns:a16="http://schemas.microsoft.com/office/drawing/2014/main" id="{DB0073E4-FD28-4F01-BD93-0EC22FEC564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0" name="Graphic 163" descr="Informatie">
                  <a:extLst>
                    <a:ext uri="{FF2B5EF4-FFF2-40B4-BE49-F238E27FC236}">
                      <a16:creationId xmlns:a16="http://schemas.microsoft.com/office/drawing/2014/main" id="{FEFE6D9D-1297-4AB5-99E7-A18D6A96042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00C5FDAC-625A-43CB-8320-0E3C65A2F3C5}"/>
                  </a:ext>
                </a:extLst>
              </p:cNvPr>
              <p:cNvGrpSpPr/>
              <p:nvPr userDrawn="1"/>
            </p:nvGrpSpPr>
            <p:grpSpPr>
              <a:xfrm>
                <a:off x="-938434" y="6420818"/>
                <a:ext cx="627798" cy="576693"/>
                <a:chOff x="-938434" y="4570310"/>
                <a:chExt cx="627798" cy="576693"/>
              </a:xfrm>
            </p:grpSpPr>
            <p:grpSp>
              <p:nvGrpSpPr>
                <p:cNvPr id="54" name="Inspireren">
                  <a:extLst>
                    <a:ext uri="{FF2B5EF4-FFF2-40B4-BE49-F238E27FC236}">
                      <a16:creationId xmlns:a16="http://schemas.microsoft.com/office/drawing/2014/main" id="{192B3409-84CF-4128-BD82-57D6B2DC906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6" name="Freeform 12">
                    <a:extLst>
                      <a:ext uri="{FF2B5EF4-FFF2-40B4-BE49-F238E27FC236}">
                        <a16:creationId xmlns:a16="http://schemas.microsoft.com/office/drawing/2014/main" id="{B410C707-6604-4365-8FFA-F2DBF773CB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3">
                    <a:extLst>
                      <a:ext uri="{FF2B5EF4-FFF2-40B4-BE49-F238E27FC236}">
                        <a16:creationId xmlns:a16="http://schemas.microsoft.com/office/drawing/2014/main" id="{14AF2CCC-3D2C-4109-A990-749420A358C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8" name="Freeform 14">
                    <a:extLst>
                      <a:ext uri="{FF2B5EF4-FFF2-40B4-BE49-F238E27FC236}">
                        <a16:creationId xmlns:a16="http://schemas.microsoft.com/office/drawing/2014/main" id="{D2415F16-D850-405E-B00B-BE82E6BC394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5" name="Tekstvak 54">
                  <a:extLst>
                    <a:ext uri="{FF2B5EF4-FFF2-40B4-BE49-F238E27FC236}">
                      <a16:creationId xmlns:a16="http://schemas.microsoft.com/office/drawing/2014/main" id="{291BBD50-5CA9-4FAB-8BF3-4205563EF86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43120C4E-7F80-42B9-8A37-8706CA846D70}"/>
                </a:ext>
              </a:extLst>
            </p:cNvPr>
            <p:cNvGrpSpPr/>
            <p:nvPr userDrawn="1"/>
          </p:nvGrpSpPr>
          <p:grpSpPr>
            <a:xfrm>
              <a:off x="-3367447" y="1226982"/>
              <a:ext cx="791775" cy="406485"/>
              <a:chOff x="-3565087" y="1409294"/>
              <a:chExt cx="627469" cy="322133"/>
            </a:xfrm>
          </p:grpSpPr>
          <p:grpSp>
            <p:nvGrpSpPr>
              <p:cNvPr id="45" name="Groep 44">
                <a:extLst>
                  <a:ext uri="{FF2B5EF4-FFF2-40B4-BE49-F238E27FC236}">
                    <a16:creationId xmlns:a16="http://schemas.microsoft.com/office/drawing/2014/main" id="{02A9EDAC-4B57-4204-9877-09F0AB524CE5}"/>
                  </a:ext>
                </a:extLst>
              </p:cNvPr>
              <p:cNvGrpSpPr/>
              <p:nvPr userDrawn="1"/>
            </p:nvGrpSpPr>
            <p:grpSpPr>
              <a:xfrm>
                <a:off x="-3364916" y="1409294"/>
                <a:ext cx="225195" cy="195499"/>
                <a:chOff x="10307162" y="1361199"/>
                <a:chExt cx="2200275" cy="1914525"/>
              </a:xfrm>
            </p:grpSpPr>
            <p:sp>
              <p:nvSpPr>
                <p:cNvPr id="47" name="Vrije vorm: vorm 46">
                  <a:extLst>
                    <a:ext uri="{FF2B5EF4-FFF2-40B4-BE49-F238E27FC236}">
                      <a16:creationId xmlns:a16="http://schemas.microsoft.com/office/drawing/2014/main" id="{A7C253CA-DF2F-4F29-B285-19B2A3603BA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8" name="Groep 47">
                  <a:extLst>
                    <a:ext uri="{FF2B5EF4-FFF2-40B4-BE49-F238E27FC236}">
                      <a16:creationId xmlns:a16="http://schemas.microsoft.com/office/drawing/2014/main" id="{A74C1A1A-BAFF-46E6-9E1D-AE9BA7483CB0}"/>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9" name="Vrije vorm: vorm 48">
                    <a:extLst>
                      <a:ext uri="{FF2B5EF4-FFF2-40B4-BE49-F238E27FC236}">
                        <a16:creationId xmlns:a16="http://schemas.microsoft.com/office/drawing/2014/main" id="{0D16A06E-254E-42F1-AC6F-B0C6EEB0D817}"/>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0" name="Vrije vorm: vorm 49">
                    <a:extLst>
                      <a:ext uri="{FF2B5EF4-FFF2-40B4-BE49-F238E27FC236}">
                        <a16:creationId xmlns:a16="http://schemas.microsoft.com/office/drawing/2014/main" id="{1F9BC8B3-10B5-4216-BD77-0672B5168AC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6" name="Tekstvak 45">
                <a:extLst>
                  <a:ext uri="{FF2B5EF4-FFF2-40B4-BE49-F238E27FC236}">
                    <a16:creationId xmlns:a16="http://schemas.microsoft.com/office/drawing/2014/main" id="{2B5FF62C-7CF7-4EA2-98BB-9045D9C2E3E8}"/>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DE7957BA-0CE1-4579-A39A-0F3DD5FEAC69}"/>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E35B69EB-08E9-4C01-A556-532B14099279}"/>
                  </a:ext>
                </a:extLst>
              </p:cNvPr>
              <p:cNvGrpSpPr/>
              <p:nvPr userDrawn="1"/>
            </p:nvGrpSpPr>
            <p:grpSpPr>
              <a:xfrm>
                <a:off x="12771530" y="3403239"/>
                <a:ext cx="467176" cy="448491"/>
                <a:chOff x="12782157" y="3403239"/>
                <a:chExt cx="467176" cy="448491"/>
              </a:xfrm>
            </p:grpSpPr>
            <p:grpSp>
              <p:nvGrpSpPr>
                <p:cNvPr id="32" name="Groep 31">
                  <a:extLst>
                    <a:ext uri="{FF2B5EF4-FFF2-40B4-BE49-F238E27FC236}">
                      <a16:creationId xmlns:a16="http://schemas.microsoft.com/office/drawing/2014/main" id="{417ED14D-88BD-4A2C-AE81-11A59E72F5D6}"/>
                    </a:ext>
                  </a:extLst>
                </p:cNvPr>
                <p:cNvGrpSpPr/>
                <p:nvPr userDrawn="1"/>
              </p:nvGrpSpPr>
              <p:grpSpPr>
                <a:xfrm>
                  <a:off x="12782157" y="3403239"/>
                  <a:ext cx="412976" cy="396132"/>
                  <a:chOff x="13554906" y="3320109"/>
                  <a:chExt cx="443917" cy="425811"/>
                </a:xfrm>
              </p:grpSpPr>
              <p:grpSp>
                <p:nvGrpSpPr>
                  <p:cNvPr id="39" name="Groep 38">
                    <a:extLst>
                      <a:ext uri="{FF2B5EF4-FFF2-40B4-BE49-F238E27FC236}">
                        <a16:creationId xmlns:a16="http://schemas.microsoft.com/office/drawing/2014/main" id="{873895A6-E54C-48F6-80D6-F45FF0C24B2C}"/>
                      </a:ext>
                    </a:extLst>
                  </p:cNvPr>
                  <p:cNvGrpSpPr/>
                  <p:nvPr userDrawn="1"/>
                </p:nvGrpSpPr>
                <p:grpSpPr>
                  <a:xfrm>
                    <a:off x="13554906" y="3320109"/>
                    <a:ext cx="443917" cy="425811"/>
                    <a:chOff x="12909684" y="1276143"/>
                    <a:chExt cx="443917" cy="425811"/>
                  </a:xfrm>
                </p:grpSpPr>
                <p:sp>
                  <p:nvSpPr>
                    <p:cNvPr id="42" name="Rechthoek 41">
                      <a:extLst>
                        <a:ext uri="{FF2B5EF4-FFF2-40B4-BE49-F238E27FC236}">
                          <a16:creationId xmlns:a16="http://schemas.microsoft.com/office/drawing/2014/main" id="{DB22DAB9-594D-4914-953A-199418E30FAD}"/>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2A3ECA87-D269-48D8-8AAC-CD4D75224B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4" name="Ovaal 43">
                      <a:extLst>
                        <a:ext uri="{FF2B5EF4-FFF2-40B4-BE49-F238E27FC236}">
                          <a16:creationId xmlns:a16="http://schemas.microsoft.com/office/drawing/2014/main" id="{85BF1EC9-6000-45EB-B666-24F3527A1C4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0" name="Afbeelding 39">
                    <a:extLst>
                      <a:ext uri="{FF2B5EF4-FFF2-40B4-BE49-F238E27FC236}">
                        <a16:creationId xmlns:a16="http://schemas.microsoft.com/office/drawing/2014/main" id="{BBD9F03F-3252-4C8E-B89D-6FB99106A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1" name="Afbeelding 40">
                    <a:extLst>
                      <a:ext uri="{FF2B5EF4-FFF2-40B4-BE49-F238E27FC236}">
                        <a16:creationId xmlns:a16="http://schemas.microsoft.com/office/drawing/2014/main" id="{0EEB916E-677B-4C1C-B184-26BFD33C4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3" name="Groep 32">
                  <a:extLst>
                    <a:ext uri="{FF2B5EF4-FFF2-40B4-BE49-F238E27FC236}">
                      <a16:creationId xmlns:a16="http://schemas.microsoft.com/office/drawing/2014/main" id="{4D1F282A-124F-40EE-B854-153D50233167}"/>
                    </a:ext>
                  </a:extLst>
                </p:cNvPr>
                <p:cNvGrpSpPr/>
                <p:nvPr userDrawn="1"/>
              </p:nvGrpSpPr>
              <p:grpSpPr>
                <a:xfrm>
                  <a:off x="13103513" y="3705268"/>
                  <a:ext cx="145820" cy="146462"/>
                  <a:chOff x="13096169" y="3602278"/>
                  <a:chExt cx="145820" cy="146462"/>
                </a:xfrm>
              </p:grpSpPr>
              <p:sp>
                <p:nvSpPr>
                  <p:cNvPr id="37" name="Rechthoek 36">
                    <a:extLst>
                      <a:ext uri="{FF2B5EF4-FFF2-40B4-BE49-F238E27FC236}">
                        <a16:creationId xmlns:a16="http://schemas.microsoft.com/office/drawing/2014/main" id="{E3C15B21-3C14-4211-ABA7-4B8022BAD43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8" name="Rechthoek 37">
                    <a:extLst>
                      <a:ext uri="{FF2B5EF4-FFF2-40B4-BE49-F238E27FC236}">
                        <a16:creationId xmlns:a16="http://schemas.microsoft.com/office/drawing/2014/main" id="{BE6C691F-7D5A-461A-A692-D9DAC0849D3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4" name="Groep 33">
                  <a:extLst>
                    <a:ext uri="{FF2B5EF4-FFF2-40B4-BE49-F238E27FC236}">
                      <a16:creationId xmlns:a16="http://schemas.microsoft.com/office/drawing/2014/main" id="{A4CE7CAF-E75E-4E28-B20E-3596337AF921}"/>
                    </a:ext>
                  </a:extLst>
                </p:cNvPr>
                <p:cNvGrpSpPr/>
                <p:nvPr userDrawn="1"/>
              </p:nvGrpSpPr>
              <p:grpSpPr>
                <a:xfrm rot="10800000">
                  <a:off x="13061402" y="3665637"/>
                  <a:ext cx="145820" cy="146462"/>
                  <a:chOff x="13096169" y="3602278"/>
                  <a:chExt cx="145820" cy="146462"/>
                </a:xfrm>
              </p:grpSpPr>
              <p:sp>
                <p:nvSpPr>
                  <p:cNvPr id="35" name="Rechthoek 34">
                    <a:extLst>
                      <a:ext uri="{FF2B5EF4-FFF2-40B4-BE49-F238E27FC236}">
                        <a16:creationId xmlns:a16="http://schemas.microsoft.com/office/drawing/2014/main" id="{4EF8523F-33F3-45C5-96DF-147EFF73C7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6" name="Rechthoek 35">
                    <a:extLst>
                      <a:ext uri="{FF2B5EF4-FFF2-40B4-BE49-F238E27FC236}">
                        <a16:creationId xmlns:a16="http://schemas.microsoft.com/office/drawing/2014/main" id="{D82EA1EA-6080-468D-9CBC-3B17BCBD610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BB3FF53C-E228-4919-A0A1-D4D2B2547F3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1" name="Gelijkbenige driehoek 30">
                <a:extLst>
                  <a:ext uri="{FF2B5EF4-FFF2-40B4-BE49-F238E27FC236}">
                    <a16:creationId xmlns:a16="http://schemas.microsoft.com/office/drawing/2014/main" id="{6F608DCD-2EBA-4D4E-BF1E-45DFB5B712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4DB63A9-A9A4-43F2-A40B-C3395E08006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6035012-3033-42F5-8F4E-4E1227EA62B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43B1567F-1414-4247-BCD6-FE3301E0514B}"/>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[boven]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A9E83FB-A634-446C-86D3-C97DEB84ED7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a:off x="0" y="1"/>
            <a:ext cx="5005387" cy="5877185"/>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722568"/>
            <a:ext cx="3925160" cy="557599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2" name="Titel 1">
            <a:extLst>
              <a:ext uri="{FF2B5EF4-FFF2-40B4-BE49-F238E27FC236}">
                <a16:creationId xmlns:a16="http://schemas.microsoft.com/office/drawing/2014/main" id="{0AF5574F-39CF-44B1-B944-6A8DBAEAED67}"/>
              </a:ext>
            </a:extLst>
          </p:cNvPr>
          <p:cNvSpPr>
            <a:spLocks noGrp="1"/>
          </p:cNvSpPr>
          <p:nvPr>
            <p:ph type="title" hasCustomPrompt="1"/>
          </p:nvPr>
        </p:nvSpPr>
        <p:spPr>
          <a:xfrm>
            <a:off x="0" y="-511936"/>
            <a:ext cx="11114087" cy="495215"/>
          </a:xfrm>
        </p:spPr>
        <p:txBody>
          <a:bodyPr/>
          <a:lstStyle>
            <a:lvl1pPr>
              <a:defRPr sz="1400" cap="all" baseline="0"/>
            </a:lvl1pPr>
          </a:lstStyle>
          <a:p>
            <a:r>
              <a:rPr lang="nl-NL" dirty="0"/>
              <a:t>Tekst S [boven] + Beeld</a:t>
            </a:r>
          </a:p>
        </p:txBody>
      </p:sp>
    </p:spTree>
    <p:extLst>
      <p:ext uri="{BB962C8B-B14F-4D97-AF65-F5344CB8AC3E}">
        <p14:creationId xmlns:p14="http://schemas.microsoft.com/office/powerpoint/2010/main" val="23291004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Tekst S [onder] + Beeld ">
    <p:spTree>
      <p:nvGrpSpPr>
        <p:cNvPr id="1" name=""/>
        <p:cNvGrpSpPr/>
        <p:nvPr/>
      </p:nvGrpSpPr>
      <p:grpSpPr>
        <a:xfrm>
          <a:off x="0" y="0"/>
          <a:ext cx="0" cy="0"/>
          <a:chOff x="0" y="0"/>
          <a:chExt cx="0" cy="0"/>
        </a:xfrm>
      </p:grpSpPr>
      <p:grpSp>
        <p:nvGrpSpPr>
          <p:cNvPr id="10" name="- INSTRUCTIES">
            <a:extLst>
              <a:ext uri="{FF2B5EF4-FFF2-40B4-BE49-F238E27FC236}">
                <a16:creationId xmlns:a16="http://schemas.microsoft.com/office/drawing/2014/main" id="{46889CEA-61A7-4E22-A461-683E45405213}"/>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1FA19A74-7911-4E43-B605-822210C5161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C2F38CAD-E9CB-41A7-A111-3895EA4B2612}"/>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038447B3-E804-4809-A81A-751427BDFDA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B2705E83-91E1-4C34-B925-FCBF9F86DB6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63C6D8FE-DC8C-4999-AF9E-D307F6D75441}"/>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DC154064-55EC-4720-A1EF-AFDBF4CB141E}"/>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D77B65C6-F234-41AB-8CEA-9FE0181D2A13}"/>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AB40C5F-BBC3-46B3-8F59-F4AA1BD8372F}"/>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193D0B8B-C100-43DA-B187-019BBC4349F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F34DB31-A2FD-4BA2-9A46-350B740A736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1BE3FD42-E062-4433-9299-908D87AD3E6A}"/>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82076FA8-B8A4-4857-BE4E-38A5E6718E0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D712CC80-583F-47D7-99C1-D93CCAEF4EC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3D4B10EE-ABD5-43DD-9BFD-84DFF4E2CA62}"/>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CC0A330C-0D83-4262-8191-AFB9B44AF2B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2F9C0385-8D33-41CB-BA16-AAA0B606B6AF}"/>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381A4AFC-4C5A-448E-A802-73D9DDB7F98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1" name="Rechthoek 30">
              <a:extLst>
                <a:ext uri="{FF2B5EF4-FFF2-40B4-BE49-F238E27FC236}">
                  <a16:creationId xmlns:a16="http://schemas.microsoft.com/office/drawing/2014/main" id="{9FF199D6-E476-415A-9B1B-D65EF37A41B5}"/>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2" name="Ovaal 31">
              <a:extLst>
                <a:ext uri="{FF2B5EF4-FFF2-40B4-BE49-F238E27FC236}">
                  <a16:creationId xmlns:a16="http://schemas.microsoft.com/office/drawing/2014/main" id="{1456D3AB-7A25-474E-9A87-5EEDD0B6DF4E}"/>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3" name="Rechthoek 32">
              <a:extLst>
                <a:ext uri="{FF2B5EF4-FFF2-40B4-BE49-F238E27FC236}">
                  <a16:creationId xmlns:a16="http://schemas.microsoft.com/office/drawing/2014/main" id="{85996C87-A39F-40F1-BCB8-621E47D09E2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4" name="Rechthoek 33">
              <a:extLst>
                <a:ext uri="{FF2B5EF4-FFF2-40B4-BE49-F238E27FC236}">
                  <a16:creationId xmlns:a16="http://schemas.microsoft.com/office/drawing/2014/main" id="{682290DA-1F8F-410F-8EBF-5D210CD6982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5" name="ICOON_info">
              <a:extLst>
                <a:ext uri="{FF2B5EF4-FFF2-40B4-BE49-F238E27FC236}">
                  <a16:creationId xmlns:a16="http://schemas.microsoft.com/office/drawing/2014/main" id="{B41B4C19-3745-47A3-9DEC-EAC19809D634}"/>
                </a:ext>
              </a:extLst>
            </p:cNvPr>
            <p:cNvGrpSpPr/>
            <p:nvPr userDrawn="1"/>
          </p:nvGrpSpPr>
          <p:grpSpPr>
            <a:xfrm>
              <a:off x="-376736" y="5063968"/>
              <a:ext cx="283685" cy="283685"/>
              <a:chOff x="-510741" y="5913713"/>
              <a:chExt cx="267555" cy="267555"/>
            </a:xfrm>
          </p:grpSpPr>
          <p:sp>
            <p:nvSpPr>
              <p:cNvPr id="83" name="Ovaal 82">
                <a:extLst>
                  <a:ext uri="{FF2B5EF4-FFF2-40B4-BE49-F238E27FC236}">
                    <a16:creationId xmlns:a16="http://schemas.microsoft.com/office/drawing/2014/main" id="{E2620FA6-48A9-4586-AE97-E92030DBA27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4" name="Graphic 163" descr="Informatie">
                <a:extLst>
                  <a:ext uri="{FF2B5EF4-FFF2-40B4-BE49-F238E27FC236}">
                    <a16:creationId xmlns:a16="http://schemas.microsoft.com/office/drawing/2014/main" id="{60E0A7F6-3A95-4F14-89E8-5092B4B94201}"/>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6" name="VOORBEELD">
              <a:extLst>
                <a:ext uri="{FF2B5EF4-FFF2-40B4-BE49-F238E27FC236}">
                  <a16:creationId xmlns:a16="http://schemas.microsoft.com/office/drawing/2014/main" id="{D10CEEE7-DF9E-4D1D-A717-0391C475FD15}"/>
                </a:ext>
              </a:extLst>
            </p:cNvPr>
            <p:cNvGrpSpPr/>
            <p:nvPr userDrawn="1"/>
          </p:nvGrpSpPr>
          <p:grpSpPr>
            <a:xfrm>
              <a:off x="-3605171" y="458674"/>
              <a:ext cx="3234311" cy="558875"/>
              <a:chOff x="-3605171" y="458674"/>
              <a:chExt cx="3234311" cy="558875"/>
            </a:xfrm>
          </p:grpSpPr>
          <p:sp>
            <p:nvSpPr>
              <p:cNvPr id="43" name="Rechthoek 42">
                <a:extLst>
                  <a:ext uri="{FF2B5EF4-FFF2-40B4-BE49-F238E27FC236}">
                    <a16:creationId xmlns:a16="http://schemas.microsoft.com/office/drawing/2014/main" id="{0AED856B-2F50-4AA2-93FF-B883D5C51AB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4" name="Rechthoek 43">
                <a:extLst>
                  <a:ext uri="{FF2B5EF4-FFF2-40B4-BE49-F238E27FC236}">
                    <a16:creationId xmlns:a16="http://schemas.microsoft.com/office/drawing/2014/main" id="{C38E1591-0718-414A-BBAC-60A525CB0CE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5" name="Groep 44">
                <a:extLst>
                  <a:ext uri="{FF2B5EF4-FFF2-40B4-BE49-F238E27FC236}">
                    <a16:creationId xmlns:a16="http://schemas.microsoft.com/office/drawing/2014/main" id="{AB02487B-B45B-457E-BFB6-D8113C6A5ACA}"/>
                  </a:ext>
                </a:extLst>
              </p:cNvPr>
              <p:cNvGrpSpPr/>
              <p:nvPr userDrawn="1"/>
            </p:nvGrpSpPr>
            <p:grpSpPr>
              <a:xfrm>
                <a:off x="-3386247" y="830871"/>
                <a:ext cx="139423" cy="109566"/>
                <a:chOff x="-2866744" y="827071"/>
                <a:chExt cx="168701" cy="132575"/>
              </a:xfrm>
            </p:grpSpPr>
            <p:grpSp>
              <p:nvGrpSpPr>
                <p:cNvPr id="76" name="Groep 75">
                  <a:extLst>
                    <a:ext uri="{FF2B5EF4-FFF2-40B4-BE49-F238E27FC236}">
                      <a16:creationId xmlns:a16="http://schemas.microsoft.com/office/drawing/2014/main" id="{BFE0E523-A50B-4972-A036-312BE1928039}"/>
                    </a:ext>
                  </a:extLst>
                </p:cNvPr>
                <p:cNvGrpSpPr/>
                <p:nvPr userDrawn="1"/>
              </p:nvGrpSpPr>
              <p:grpSpPr>
                <a:xfrm>
                  <a:off x="-2866744" y="827071"/>
                  <a:ext cx="168701" cy="132575"/>
                  <a:chOff x="-2866744" y="827071"/>
                  <a:chExt cx="168701" cy="132575"/>
                </a:xfrm>
              </p:grpSpPr>
              <p:cxnSp>
                <p:nvCxnSpPr>
                  <p:cNvPr id="78" name="Rechte verbindingslijn 77">
                    <a:extLst>
                      <a:ext uri="{FF2B5EF4-FFF2-40B4-BE49-F238E27FC236}">
                        <a16:creationId xmlns:a16="http://schemas.microsoft.com/office/drawing/2014/main" id="{55F78C50-5919-4C1F-BDE0-5DEC009AF4F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32D56389-D02E-4282-9BA5-D238F109C01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50D90CDA-4AF2-4734-9B06-D3E122A9CFD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8157A006-132E-4204-A30C-BA0039A0297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BCE7A758-6BDB-4EB4-B7B7-B83D90FC8B7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7" name="Pijl: rechts 76">
                  <a:extLst>
                    <a:ext uri="{FF2B5EF4-FFF2-40B4-BE49-F238E27FC236}">
                      <a16:creationId xmlns:a16="http://schemas.microsoft.com/office/drawing/2014/main" id="{2FF7BF64-6F13-4C3D-9A29-E86224E9B54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6" name="Groep 45">
                <a:extLst>
                  <a:ext uri="{FF2B5EF4-FFF2-40B4-BE49-F238E27FC236}">
                    <a16:creationId xmlns:a16="http://schemas.microsoft.com/office/drawing/2014/main" id="{B1FE4942-4ACF-4622-A5A6-955AC74DAF62}"/>
                  </a:ext>
                </a:extLst>
              </p:cNvPr>
              <p:cNvGrpSpPr/>
              <p:nvPr userDrawn="1"/>
            </p:nvGrpSpPr>
            <p:grpSpPr>
              <a:xfrm>
                <a:off x="-3605171" y="830871"/>
                <a:ext cx="139423" cy="109566"/>
                <a:chOff x="-2866744" y="518074"/>
                <a:chExt cx="168701" cy="132575"/>
              </a:xfrm>
            </p:grpSpPr>
            <p:grpSp>
              <p:nvGrpSpPr>
                <p:cNvPr id="69" name="Groep 68">
                  <a:extLst>
                    <a:ext uri="{FF2B5EF4-FFF2-40B4-BE49-F238E27FC236}">
                      <a16:creationId xmlns:a16="http://schemas.microsoft.com/office/drawing/2014/main" id="{E97C92AB-DC5C-4AE4-8344-28A198C89774}"/>
                    </a:ext>
                  </a:extLst>
                </p:cNvPr>
                <p:cNvGrpSpPr/>
                <p:nvPr userDrawn="1"/>
              </p:nvGrpSpPr>
              <p:grpSpPr>
                <a:xfrm>
                  <a:off x="-2866744" y="518074"/>
                  <a:ext cx="168701" cy="132575"/>
                  <a:chOff x="-2866744" y="518074"/>
                  <a:chExt cx="168701" cy="132575"/>
                </a:xfrm>
              </p:grpSpPr>
              <p:cxnSp>
                <p:nvCxnSpPr>
                  <p:cNvPr id="71" name="Rechte verbindingslijn 70">
                    <a:extLst>
                      <a:ext uri="{FF2B5EF4-FFF2-40B4-BE49-F238E27FC236}">
                        <a16:creationId xmlns:a16="http://schemas.microsoft.com/office/drawing/2014/main" id="{57067FB0-3A51-4236-930E-9BDFE19582D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79D73FFD-7509-4204-B535-F8C5BBCBA2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BA035E6-EA13-442F-BEC9-542D995ECBC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EF1BEAA5-E161-4D22-9BEA-42DAB8A3C6A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276EAA12-8CCF-4CC0-A2CA-BDD38BF4EF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0" name="Pijl: rechts 69">
                  <a:extLst>
                    <a:ext uri="{FF2B5EF4-FFF2-40B4-BE49-F238E27FC236}">
                      <a16:creationId xmlns:a16="http://schemas.microsoft.com/office/drawing/2014/main" id="{C1EC837E-31A3-4F11-BA5B-A8B4B893102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7" name="Rechte verbindingslijn 46">
                <a:extLst>
                  <a:ext uri="{FF2B5EF4-FFF2-40B4-BE49-F238E27FC236}">
                    <a16:creationId xmlns:a16="http://schemas.microsoft.com/office/drawing/2014/main" id="{EC072047-FB0A-44D7-A090-F140FAE67873}"/>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8" name="Rechte verbindingslijn 47">
                <a:extLst>
                  <a:ext uri="{FF2B5EF4-FFF2-40B4-BE49-F238E27FC236}">
                    <a16:creationId xmlns:a16="http://schemas.microsoft.com/office/drawing/2014/main" id="{B7EEC8D4-D3CD-4434-AC67-5BF8C71BEFC5}"/>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9" name="Rechthoek 48">
                <a:extLst>
                  <a:ext uri="{FF2B5EF4-FFF2-40B4-BE49-F238E27FC236}">
                    <a16:creationId xmlns:a16="http://schemas.microsoft.com/office/drawing/2014/main" id="{3AA4227A-9688-4D67-A8C9-944A9C36AEF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50" name="Rechthoek 49">
                <a:extLst>
                  <a:ext uri="{FF2B5EF4-FFF2-40B4-BE49-F238E27FC236}">
                    <a16:creationId xmlns:a16="http://schemas.microsoft.com/office/drawing/2014/main" id="{3872EED0-B587-4E8C-A634-4653CE0FB25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1" name="Groep 50">
                <a:extLst>
                  <a:ext uri="{FF2B5EF4-FFF2-40B4-BE49-F238E27FC236}">
                    <a16:creationId xmlns:a16="http://schemas.microsoft.com/office/drawing/2014/main" id="{777E97A8-7572-480A-B8E9-9951C56F29C8}"/>
                  </a:ext>
                </a:extLst>
              </p:cNvPr>
              <p:cNvGrpSpPr/>
              <p:nvPr userDrawn="1"/>
            </p:nvGrpSpPr>
            <p:grpSpPr>
              <a:xfrm>
                <a:off x="-2916763" y="769168"/>
                <a:ext cx="268738" cy="248381"/>
                <a:chOff x="-2916763" y="769168"/>
                <a:chExt cx="268738" cy="248381"/>
              </a:xfrm>
            </p:grpSpPr>
            <p:sp>
              <p:nvSpPr>
                <p:cNvPr id="61" name="Rechthoek 60">
                  <a:extLst>
                    <a:ext uri="{FF2B5EF4-FFF2-40B4-BE49-F238E27FC236}">
                      <a16:creationId xmlns:a16="http://schemas.microsoft.com/office/drawing/2014/main" id="{FA4C9D44-8D37-4152-BE6E-BA367248666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8139BB63-5BB6-4818-B9BC-D5880C3AEDDD}"/>
                    </a:ext>
                  </a:extLst>
                </p:cNvPr>
                <p:cNvGrpSpPr/>
                <p:nvPr userDrawn="1"/>
              </p:nvGrpSpPr>
              <p:grpSpPr>
                <a:xfrm>
                  <a:off x="-2866744" y="827071"/>
                  <a:ext cx="168701" cy="132575"/>
                  <a:chOff x="-2866744" y="827071"/>
                  <a:chExt cx="168701" cy="132575"/>
                </a:xfrm>
              </p:grpSpPr>
              <p:cxnSp>
                <p:nvCxnSpPr>
                  <p:cNvPr id="64" name="Rechte verbindingslijn 63">
                    <a:extLst>
                      <a:ext uri="{FF2B5EF4-FFF2-40B4-BE49-F238E27FC236}">
                        <a16:creationId xmlns:a16="http://schemas.microsoft.com/office/drawing/2014/main" id="{71B81D8B-17ED-4CD0-96F1-37AB196FB0D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F2A63A1-05BA-4C3A-AD8E-5C4C03FDECB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B7AED796-EE2B-467D-9E4C-274DC2DDBCB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7CE90DE7-C0A2-4C8C-BDE1-F8E20B41D66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A2D8ED63-B760-4F14-8183-3BBCACCFC9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3" name="Pijl: rechts 62">
                  <a:extLst>
                    <a:ext uri="{FF2B5EF4-FFF2-40B4-BE49-F238E27FC236}">
                      <a16:creationId xmlns:a16="http://schemas.microsoft.com/office/drawing/2014/main" id="{87D1745D-FEB3-461D-9C23-FBAD1F5B14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167D964E-3327-42EA-A672-49CFB0D81632}"/>
                  </a:ext>
                </a:extLst>
              </p:cNvPr>
              <p:cNvGrpSpPr/>
              <p:nvPr userDrawn="1"/>
            </p:nvGrpSpPr>
            <p:grpSpPr>
              <a:xfrm>
                <a:off x="-2916763" y="460171"/>
                <a:ext cx="268738" cy="248381"/>
                <a:chOff x="-2916763" y="460171"/>
                <a:chExt cx="268738" cy="248381"/>
              </a:xfrm>
            </p:grpSpPr>
            <p:sp>
              <p:nvSpPr>
                <p:cNvPr id="53" name="Rechthoek 52">
                  <a:extLst>
                    <a:ext uri="{FF2B5EF4-FFF2-40B4-BE49-F238E27FC236}">
                      <a16:creationId xmlns:a16="http://schemas.microsoft.com/office/drawing/2014/main" id="{69245048-1424-43E0-B98F-D425D3D77D6B}"/>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4" name="Groep 53">
                  <a:extLst>
                    <a:ext uri="{FF2B5EF4-FFF2-40B4-BE49-F238E27FC236}">
                      <a16:creationId xmlns:a16="http://schemas.microsoft.com/office/drawing/2014/main" id="{783D91C2-DE75-4650-9515-0399A4773F59}"/>
                    </a:ext>
                  </a:extLst>
                </p:cNvPr>
                <p:cNvGrpSpPr/>
                <p:nvPr userDrawn="1"/>
              </p:nvGrpSpPr>
              <p:grpSpPr>
                <a:xfrm>
                  <a:off x="-2866744" y="518074"/>
                  <a:ext cx="168701" cy="132575"/>
                  <a:chOff x="-2866744" y="518074"/>
                  <a:chExt cx="168701" cy="132575"/>
                </a:xfrm>
              </p:grpSpPr>
              <p:cxnSp>
                <p:nvCxnSpPr>
                  <p:cNvPr id="56" name="Rechte verbindingslijn 55">
                    <a:extLst>
                      <a:ext uri="{FF2B5EF4-FFF2-40B4-BE49-F238E27FC236}">
                        <a16:creationId xmlns:a16="http://schemas.microsoft.com/office/drawing/2014/main" id="{6F518BF8-1ECE-4F41-A91C-BEF27BDF0A0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B4143131-5EF0-4A2C-B968-5E93CE1696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5F63CAB-B25D-46B7-8D6B-89C277101E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8732EB56-5C4D-4142-A1FC-51137B46CFF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2B6328E4-ABD6-4349-88E1-D1F3A638103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5" name="Pijl: rechts 54">
                  <a:extLst>
                    <a:ext uri="{FF2B5EF4-FFF2-40B4-BE49-F238E27FC236}">
                      <a16:creationId xmlns:a16="http://schemas.microsoft.com/office/drawing/2014/main" id="{20E36A8A-8D8F-4593-BBB2-E5CE40956BE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7" name="Groep 36">
              <a:extLst>
                <a:ext uri="{FF2B5EF4-FFF2-40B4-BE49-F238E27FC236}">
                  <a16:creationId xmlns:a16="http://schemas.microsoft.com/office/drawing/2014/main" id="{0A1615BE-176E-4994-A006-747A8333C070}"/>
                </a:ext>
              </a:extLst>
            </p:cNvPr>
            <p:cNvGrpSpPr/>
            <p:nvPr userDrawn="1"/>
          </p:nvGrpSpPr>
          <p:grpSpPr>
            <a:xfrm>
              <a:off x="-938434" y="5326819"/>
              <a:ext cx="627798" cy="576693"/>
              <a:chOff x="-1753862" y="6112775"/>
              <a:chExt cx="759635" cy="697798"/>
            </a:xfrm>
          </p:grpSpPr>
          <p:grpSp>
            <p:nvGrpSpPr>
              <p:cNvPr id="38" name="Inspireren">
                <a:extLst>
                  <a:ext uri="{FF2B5EF4-FFF2-40B4-BE49-F238E27FC236}">
                    <a16:creationId xmlns:a16="http://schemas.microsoft.com/office/drawing/2014/main" id="{60FBFD58-EC21-43F7-9C96-8319742807E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0" name="Freeform 12">
                  <a:extLst>
                    <a:ext uri="{FF2B5EF4-FFF2-40B4-BE49-F238E27FC236}">
                      <a16:creationId xmlns:a16="http://schemas.microsoft.com/office/drawing/2014/main" id="{BA528498-3BBF-4DDD-BEC8-80D6E857725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3">
                  <a:extLst>
                    <a:ext uri="{FF2B5EF4-FFF2-40B4-BE49-F238E27FC236}">
                      <a16:creationId xmlns:a16="http://schemas.microsoft.com/office/drawing/2014/main" id="{B9D02078-ABDC-4E42-91F8-81F97F6E618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4">
                  <a:extLst>
                    <a:ext uri="{FF2B5EF4-FFF2-40B4-BE49-F238E27FC236}">
                      <a16:creationId xmlns:a16="http://schemas.microsoft.com/office/drawing/2014/main" id="{8DEA3637-DD57-43EA-8A93-B1F77B0742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9" name="Tekstvak 38">
                <a:extLst>
                  <a:ext uri="{FF2B5EF4-FFF2-40B4-BE49-F238E27FC236}">
                    <a16:creationId xmlns:a16="http://schemas.microsoft.com/office/drawing/2014/main" id="{FE87197B-B5AE-4CED-B039-AE3112D7253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5" name="- INSTRUCTIES">
            <a:extLst>
              <a:ext uri="{FF2B5EF4-FFF2-40B4-BE49-F238E27FC236}">
                <a16:creationId xmlns:a16="http://schemas.microsoft.com/office/drawing/2014/main" id="{2D59C523-C200-44BE-8C55-7064CDA3C731}"/>
              </a:ext>
            </a:extLst>
          </p:cNvPr>
          <p:cNvGrpSpPr/>
          <p:nvPr userDrawn="1"/>
        </p:nvGrpSpPr>
        <p:grpSpPr>
          <a:xfrm>
            <a:off x="12377595" y="-1"/>
            <a:ext cx="3693386" cy="6688475"/>
            <a:chOff x="-3786165" y="-1"/>
            <a:chExt cx="3693386" cy="6688475"/>
          </a:xfrm>
        </p:grpSpPr>
        <p:sp>
          <p:nvSpPr>
            <p:cNvPr id="86" name="Rechthoek 85">
              <a:extLst>
                <a:ext uri="{FF2B5EF4-FFF2-40B4-BE49-F238E27FC236}">
                  <a16:creationId xmlns:a16="http://schemas.microsoft.com/office/drawing/2014/main" id="{B091B554-25A6-4888-8AA4-FA9CC370157E}"/>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7" name="Ovaal 86">
              <a:extLst>
                <a:ext uri="{FF2B5EF4-FFF2-40B4-BE49-F238E27FC236}">
                  <a16:creationId xmlns:a16="http://schemas.microsoft.com/office/drawing/2014/main" id="{CC8A520A-D364-4EF5-8E9B-9BCBB795C78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8" name="Rechthoek 87">
              <a:extLst>
                <a:ext uri="{FF2B5EF4-FFF2-40B4-BE49-F238E27FC236}">
                  <a16:creationId xmlns:a16="http://schemas.microsoft.com/office/drawing/2014/main" id="{E2963928-2407-4D91-B195-892DA140DC5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9" name="Ovaal 88">
              <a:extLst>
                <a:ext uri="{FF2B5EF4-FFF2-40B4-BE49-F238E27FC236}">
                  <a16:creationId xmlns:a16="http://schemas.microsoft.com/office/drawing/2014/main" id="{920AEB35-81B9-435B-BB90-E87592AB07C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0" name="Rechthoek 89">
              <a:extLst>
                <a:ext uri="{FF2B5EF4-FFF2-40B4-BE49-F238E27FC236}">
                  <a16:creationId xmlns:a16="http://schemas.microsoft.com/office/drawing/2014/main" id="{67B82CC1-CEC4-45B1-BD6D-262F55B0B12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1" name="Ovaal 90">
              <a:extLst>
                <a:ext uri="{FF2B5EF4-FFF2-40B4-BE49-F238E27FC236}">
                  <a16:creationId xmlns:a16="http://schemas.microsoft.com/office/drawing/2014/main" id="{349A5CB5-AF6A-41EC-8CFC-F2554476D166}"/>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2" name="Rechthoek 91">
              <a:extLst>
                <a:ext uri="{FF2B5EF4-FFF2-40B4-BE49-F238E27FC236}">
                  <a16:creationId xmlns:a16="http://schemas.microsoft.com/office/drawing/2014/main" id="{7B75E4AA-A04A-417D-97B5-AA4BB733C632}"/>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3" name="Rechthoek 92">
              <a:extLst>
                <a:ext uri="{FF2B5EF4-FFF2-40B4-BE49-F238E27FC236}">
                  <a16:creationId xmlns:a16="http://schemas.microsoft.com/office/drawing/2014/main" id="{782BF03B-6A55-43C8-93AE-04490313172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4" name="Groep 93">
              <a:extLst>
                <a:ext uri="{FF2B5EF4-FFF2-40B4-BE49-F238E27FC236}">
                  <a16:creationId xmlns:a16="http://schemas.microsoft.com/office/drawing/2014/main" id="{95B8490D-2DB4-4B06-BEFB-0B4F2DD321DF}"/>
                </a:ext>
              </a:extLst>
            </p:cNvPr>
            <p:cNvGrpSpPr/>
            <p:nvPr userDrawn="1"/>
          </p:nvGrpSpPr>
          <p:grpSpPr>
            <a:xfrm>
              <a:off x="-2485819" y="3479783"/>
              <a:ext cx="1222990" cy="563933"/>
              <a:chOff x="-2485819" y="3399207"/>
              <a:chExt cx="1222990" cy="563933"/>
            </a:xfrm>
          </p:grpSpPr>
          <p:sp>
            <p:nvSpPr>
              <p:cNvPr id="133" name="Rechthoek 132">
                <a:extLst>
                  <a:ext uri="{FF2B5EF4-FFF2-40B4-BE49-F238E27FC236}">
                    <a16:creationId xmlns:a16="http://schemas.microsoft.com/office/drawing/2014/main" id="{6031DCCE-F01A-4E7B-B467-F3BA55F508B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20C57C70-B886-45D2-B6B0-E7345ABF37E1}"/>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10915EEA-1088-4E2D-85AE-99640360A161}"/>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3AB9B13C-2334-4154-AD7C-321630160D3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73F7ED85-073E-4A04-A2E3-FCE9D31C7D5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5F319E94-C6F9-4486-9516-B176C678D0F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057AEE3E-05A7-4392-AF3F-C48D59554E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2B80F44F-F3D7-42B2-9BB3-173E6FE7707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7A07A2E1-A1FE-4642-95F2-892C0D3984D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D87F8B6A-B80F-40D9-8367-41DFD4836C9B}"/>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6D081EBE-F6AB-4C6B-A9C0-4086318CE12B}"/>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DDEC43F6-4588-483D-9C8F-0E1388B0E5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335B8299-8DA3-4CB9-9858-8ED8DD2F57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BA66666-79BC-4766-BA92-B2077E377DF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BD6BD445-97C5-47EF-A72B-A840216232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4A73E98-6909-44AC-BD90-9A9E17AD127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0C3CFFC4-FBEE-49D1-915D-D9790A2FB4C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48A05B03-F8D0-4530-AA5C-6B93781900C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1208EAC7-A06B-48B0-B8BB-D1A1FB6099B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38672C13-18EB-45AE-BADF-79353B8CF9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9377C254-5DAC-4AC4-A9DF-78606F4887D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BF38E567-8A7A-4644-902B-D847ED6936AB}"/>
                </a:ext>
              </a:extLst>
            </p:cNvPr>
            <p:cNvGrpSpPr/>
            <p:nvPr userDrawn="1"/>
          </p:nvGrpSpPr>
          <p:grpSpPr>
            <a:xfrm>
              <a:off x="-3786165" y="5728778"/>
              <a:ext cx="3693386" cy="959696"/>
              <a:chOff x="-3786437" y="6163468"/>
              <a:chExt cx="3693386" cy="959696"/>
            </a:xfrm>
          </p:grpSpPr>
          <p:sp>
            <p:nvSpPr>
              <p:cNvPr id="123" name="Rechthoek 122">
                <a:extLst>
                  <a:ext uri="{FF2B5EF4-FFF2-40B4-BE49-F238E27FC236}">
                    <a16:creationId xmlns:a16="http://schemas.microsoft.com/office/drawing/2014/main" id="{014CA72B-476C-49C6-92B8-E8275760E8F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DD09C2E8-B30A-4F88-B571-C2EE292A13DF}"/>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D7EC05A8-8C46-4262-8747-C92BFF5B01D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BA8D45E4-4F28-4A23-9C18-E6B19633EC0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5444E8C7-E4E0-42F7-9CF0-D93A3EAEF06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6A8AB1F-6EC3-4EB9-BC34-8B1F0B0CB8D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CF7BCCF4-914F-4F5C-910E-DB3F6C5FA9A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F4758D38-36FB-442C-916C-46A83BAD9F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BD053888-0590-44FB-98AD-BD86918C554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A01827A3-C2B2-48DA-BD76-06A0D6ADB68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6" name="Groep 95">
              <a:extLst>
                <a:ext uri="{FF2B5EF4-FFF2-40B4-BE49-F238E27FC236}">
                  <a16:creationId xmlns:a16="http://schemas.microsoft.com/office/drawing/2014/main" id="{48E197CC-4024-4C17-9763-E9AED8F2ED69}"/>
                </a:ext>
              </a:extLst>
            </p:cNvPr>
            <p:cNvGrpSpPr/>
            <p:nvPr userDrawn="1"/>
          </p:nvGrpSpPr>
          <p:grpSpPr>
            <a:xfrm>
              <a:off x="-3367447" y="1226982"/>
              <a:ext cx="791775" cy="406485"/>
              <a:chOff x="-3565087" y="1409294"/>
              <a:chExt cx="627469" cy="322133"/>
            </a:xfrm>
          </p:grpSpPr>
          <p:grpSp>
            <p:nvGrpSpPr>
              <p:cNvPr id="117" name="Groep 116">
                <a:extLst>
                  <a:ext uri="{FF2B5EF4-FFF2-40B4-BE49-F238E27FC236}">
                    <a16:creationId xmlns:a16="http://schemas.microsoft.com/office/drawing/2014/main" id="{9A65FBE7-B8CB-4019-B42A-62D4A0E1A04E}"/>
                  </a:ext>
                </a:extLst>
              </p:cNvPr>
              <p:cNvGrpSpPr/>
              <p:nvPr userDrawn="1"/>
            </p:nvGrpSpPr>
            <p:grpSpPr>
              <a:xfrm>
                <a:off x="-3364916" y="1409294"/>
                <a:ext cx="225195" cy="195499"/>
                <a:chOff x="10307162" y="1361199"/>
                <a:chExt cx="2200275" cy="1914525"/>
              </a:xfrm>
            </p:grpSpPr>
            <p:sp>
              <p:nvSpPr>
                <p:cNvPr id="119" name="Vrije vorm: vorm 118">
                  <a:extLst>
                    <a:ext uri="{FF2B5EF4-FFF2-40B4-BE49-F238E27FC236}">
                      <a16:creationId xmlns:a16="http://schemas.microsoft.com/office/drawing/2014/main" id="{9B32C385-4790-4D17-80D4-ABBC9EB000E9}"/>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0" name="Groep 119">
                  <a:extLst>
                    <a:ext uri="{FF2B5EF4-FFF2-40B4-BE49-F238E27FC236}">
                      <a16:creationId xmlns:a16="http://schemas.microsoft.com/office/drawing/2014/main" id="{FF0E3B1D-B28F-4574-B095-4FE6A760A80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1" name="Vrije vorm: vorm 120">
                    <a:extLst>
                      <a:ext uri="{FF2B5EF4-FFF2-40B4-BE49-F238E27FC236}">
                        <a16:creationId xmlns:a16="http://schemas.microsoft.com/office/drawing/2014/main" id="{2C1E2D67-FA41-4ECA-89F3-A63893B5750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2" name="Vrije vorm: vorm 121">
                    <a:extLst>
                      <a:ext uri="{FF2B5EF4-FFF2-40B4-BE49-F238E27FC236}">
                        <a16:creationId xmlns:a16="http://schemas.microsoft.com/office/drawing/2014/main" id="{67E60D85-6F24-4482-92F8-C053DBB2F52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8" name="Tekstvak 117">
                <a:extLst>
                  <a:ext uri="{FF2B5EF4-FFF2-40B4-BE49-F238E27FC236}">
                    <a16:creationId xmlns:a16="http://schemas.microsoft.com/office/drawing/2014/main" id="{355CB9FE-0279-41E7-98D5-0528AE8C383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7" name="Groep 96">
              <a:extLst>
                <a:ext uri="{FF2B5EF4-FFF2-40B4-BE49-F238E27FC236}">
                  <a16:creationId xmlns:a16="http://schemas.microsoft.com/office/drawing/2014/main" id="{53CB8C25-42DE-4A0B-AF9F-A22FFD85719F}"/>
                </a:ext>
              </a:extLst>
            </p:cNvPr>
            <p:cNvGrpSpPr/>
            <p:nvPr userDrawn="1"/>
          </p:nvGrpSpPr>
          <p:grpSpPr>
            <a:xfrm>
              <a:off x="-3354295" y="5166361"/>
              <a:ext cx="514284" cy="506545"/>
              <a:chOff x="12617641" y="3403239"/>
              <a:chExt cx="752963" cy="741634"/>
            </a:xfrm>
          </p:grpSpPr>
          <p:grpSp>
            <p:nvGrpSpPr>
              <p:cNvPr id="101" name="Groep 100">
                <a:extLst>
                  <a:ext uri="{FF2B5EF4-FFF2-40B4-BE49-F238E27FC236}">
                    <a16:creationId xmlns:a16="http://schemas.microsoft.com/office/drawing/2014/main" id="{36699066-4387-45DD-9EFA-FB09EBE1FB76}"/>
                  </a:ext>
                </a:extLst>
              </p:cNvPr>
              <p:cNvGrpSpPr/>
              <p:nvPr userDrawn="1"/>
            </p:nvGrpSpPr>
            <p:grpSpPr>
              <a:xfrm>
                <a:off x="12771530" y="3403239"/>
                <a:ext cx="467176" cy="448491"/>
                <a:chOff x="12782157" y="3403239"/>
                <a:chExt cx="467176" cy="448491"/>
              </a:xfrm>
            </p:grpSpPr>
            <p:grpSp>
              <p:nvGrpSpPr>
                <p:cNvPr id="104" name="Groep 103">
                  <a:extLst>
                    <a:ext uri="{FF2B5EF4-FFF2-40B4-BE49-F238E27FC236}">
                      <a16:creationId xmlns:a16="http://schemas.microsoft.com/office/drawing/2014/main" id="{D5E05DF2-C2F2-4E57-AE3F-6C4385C800A6}"/>
                    </a:ext>
                  </a:extLst>
                </p:cNvPr>
                <p:cNvGrpSpPr/>
                <p:nvPr userDrawn="1"/>
              </p:nvGrpSpPr>
              <p:grpSpPr>
                <a:xfrm>
                  <a:off x="12782157" y="3403239"/>
                  <a:ext cx="412976" cy="396132"/>
                  <a:chOff x="13554906" y="3320109"/>
                  <a:chExt cx="443917" cy="425811"/>
                </a:xfrm>
              </p:grpSpPr>
              <p:grpSp>
                <p:nvGrpSpPr>
                  <p:cNvPr id="111" name="Groep 110">
                    <a:extLst>
                      <a:ext uri="{FF2B5EF4-FFF2-40B4-BE49-F238E27FC236}">
                        <a16:creationId xmlns:a16="http://schemas.microsoft.com/office/drawing/2014/main" id="{3B1A757C-9E6E-40CF-89EF-78DF34953D97}"/>
                      </a:ext>
                    </a:extLst>
                  </p:cNvPr>
                  <p:cNvGrpSpPr/>
                  <p:nvPr userDrawn="1"/>
                </p:nvGrpSpPr>
                <p:grpSpPr>
                  <a:xfrm>
                    <a:off x="13554906" y="3320109"/>
                    <a:ext cx="443917" cy="425811"/>
                    <a:chOff x="12909684" y="1276143"/>
                    <a:chExt cx="443917" cy="425811"/>
                  </a:xfrm>
                </p:grpSpPr>
                <p:sp>
                  <p:nvSpPr>
                    <p:cNvPr id="114" name="Rechthoek 113">
                      <a:extLst>
                        <a:ext uri="{FF2B5EF4-FFF2-40B4-BE49-F238E27FC236}">
                          <a16:creationId xmlns:a16="http://schemas.microsoft.com/office/drawing/2014/main" id="{32962055-0285-43D7-928C-6C29CA492639}"/>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Rechthoek 114">
                      <a:extLst>
                        <a:ext uri="{FF2B5EF4-FFF2-40B4-BE49-F238E27FC236}">
                          <a16:creationId xmlns:a16="http://schemas.microsoft.com/office/drawing/2014/main" id="{A245B967-E180-4709-AC3E-FBCDD414E6A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Ovaal 115">
                      <a:extLst>
                        <a:ext uri="{FF2B5EF4-FFF2-40B4-BE49-F238E27FC236}">
                          <a16:creationId xmlns:a16="http://schemas.microsoft.com/office/drawing/2014/main" id="{88424628-9BC3-452F-B1BA-5DBC6CAA5E3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2" name="Afbeelding 111">
                    <a:extLst>
                      <a:ext uri="{FF2B5EF4-FFF2-40B4-BE49-F238E27FC236}">
                        <a16:creationId xmlns:a16="http://schemas.microsoft.com/office/drawing/2014/main" id="{451E95AE-36C7-435F-8CEC-841F22E99837}"/>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3" name="Afbeelding 112">
                    <a:extLst>
                      <a:ext uri="{FF2B5EF4-FFF2-40B4-BE49-F238E27FC236}">
                        <a16:creationId xmlns:a16="http://schemas.microsoft.com/office/drawing/2014/main" id="{930DA365-16B6-4740-A41B-8B16754AA61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5" name="Groep 104">
                  <a:extLst>
                    <a:ext uri="{FF2B5EF4-FFF2-40B4-BE49-F238E27FC236}">
                      <a16:creationId xmlns:a16="http://schemas.microsoft.com/office/drawing/2014/main" id="{928654E5-84B0-43B0-A29B-2DDCB883F540}"/>
                    </a:ext>
                  </a:extLst>
                </p:cNvPr>
                <p:cNvGrpSpPr/>
                <p:nvPr userDrawn="1"/>
              </p:nvGrpSpPr>
              <p:grpSpPr>
                <a:xfrm>
                  <a:off x="13103513" y="3705268"/>
                  <a:ext cx="145820" cy="146462"/>
                  <a:chOff x="13096169" y="3602278"/>
                  <a:chExt cx="145820" cy="146462"/>
                </a:xfrm>
              </p:grpSpPr>
              <p:sp>
                <p:nvSpPr>
                  <p:cNvPr id="109" name="Rechthoek 108">
                    <a:extLst>
                      <a:ext uri="{FF2B5EF4-FFF2-40B4-BE49-F238E27FC236}">
                        <a16:creationId xmlns:a16="http://schemas.microsoft.com/office/drawing/2014/main" id="{BCD3150A-DA40-44B6-9EA5-07F056969E1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0" name="Rechthoek 109">
                    <a:extLst>
                      <a:ext uri="{FF2B5EF4-FFF2-40B4-BE49-F238E27FC236}">
                        <a16:creationId xmlns:a16="http://schemas.microsoft.com/office/drawing/2014/main" id="{D7128ACC-5456-4498-ACB4-65E04639AB2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6" name="Groep 105">
                  <a:extLst>
                    <a:ext uri="{FF2B5EF4-FFF2-40B4-BE49-F238E27FC236}">
                      <a16:creationId xmlns:a16="http://schemas.microsoft.com/office/drawing/2014/main" id="{A13CD8FD-59A0-4278-AD0B-7B3B1DFCB5DB}"/>
                    </a:ext>
                  </a:extLst>
                </p:cNvPr>
                <p:cNvGrpSpPr/>
                <p:nvPr userDrawn="1"/>
              </p:nvGrpSpPr>
              <p:grpSpPr>
                <a:xfrm rot="10800000">
                  <a:off x="13061402" y="3665637"/>
                  <a:ext cx="145820" cy="146462"/>
                  <a:chOff x="13096169" y="3602278"/>
                  <a:chExt cx="145820" cy="146462"/>
                </a:xfrm>
              </p:grpSpPr>
              <p:sp>
                <p:nvSpPr>
                  <p:cNvPr id="107" name="Rechthoek 106">
                    <a:extLst>
                      <a:ext uri="{FF2B5EF4-FFF2-40B4-BE49-F238E27FC236}">
                        <a16:creationId xmlns:a16="http://schemas.microsoft.com/office/drawing/2014/main" id="{23D771F4-0991-42E5-82A6-8EB8296EFD4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017DBE73-FA35-412A-87BD-F35709AD988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2" name="Rechthoek 101">
                <a:extLst>
                  <a:ext uri="{FF2B5EF4-FFF2-40B4-BE49-F238E27FC236}">
                    <a16:creationId xmlns:a16="http://schemas.microsoft.com/office/drawing/2014/main" id="{8C1B5F8B-F823-4C67-8AF8-27920A9AC1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3" name="Gelijkbenige driehoek 102">
                <a:extLst>
                  <a:ext uri="{FF2B5EF4-FFF2-40B4-BE49-F238E27FC236}">
                    <a16:creationId xmlns:a16="http://schemas.microsoft.com/office/drawing/2014/main" id="{4FD9183B-3111-4A40-9D97-A79F5E18BD6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8" name="Ovaal 97">
              <a:extLst>
                <a:ext uri="{FF2B5EF4-FFF2-40B4-BE49-F238E27FC236}">
                  <a16:creationId xmlns:a16="http://schemas.microsoft.com/office/drawing/2014/main" id="{402903B9-AD3A-41F9-BC4B-4D96D685D19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9" name="Rechthoek 98">
              <a:extLst>
                <a:ext uri="{FF2B5EF4-FFF2-40B4-BE49-F238E27FC236}">
                  <a16:creationId xmlns:a16="http://schemas.microsoft.com/office/drawing/2014/main" id="{04286514-4A06-40A9-8BE2-B04213A7F997}"/>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0" name="Rechthoek 99">
              <a:extLst>
                <a:ext uri="{FF2B5EF4-FFF2-40B4-BE49-F238E27FC236}">
                  <a16:creationId xmlns:a16="http://schemas.microsoft.com/office/drawing/2014/main" id="{52F9AE75-0E1D-45CC-A1A4-558787978CA6}"/>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[onder]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530CC18-75A1-4B5B-9B78-5DEBA0A38924}"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flipV="1">
            <a:off x="0" y="1795748"/>
            <a:ext cx="4311337" cy="5062251"/>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4649117"/>
            <a:ext cx="3120928" cy="1649447"/>
          </a:xfrm>
        </p:spPr>
        <p:txBody>
          <a:bodyPr anchor="b" anchorCtr="0"/>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2" name="Titel 1">
            <a:extLst>
              <a:ext uri="{FF2B5EF4-FFF2-40B4-BE49-F238E27FC236}">
                <a16:creationId xmlns:a16="http://schemas.microsoft.com/office/drawing/2014/main" id="{FDE59907-BFA8-4690-91B5-63EA479A7C1E}"/>
              </a:ext>
            </a:extLst>
          </p:cNvPr>
          <p:cNvSpPr>
            <a:spLocks noGrp="1"/>
          </p:cNvSpPr>
          <p:nvPr>
            <p:ph type="title" hasCustomPrompt="1"/>
          </p:nvPr>
        </p:nvSpPr>
        <p:spPr>
          <a:xfrm>
            <a:off x="-1814" y="-506329"/>
            <a:ext cx="11114087" cy="506328"/>
          </a:xfrm>
        </p:spPr>
        <p:txBody>
          <a:bodyPr/>
          <a:lstStyle>
            <a:lvl1pPr>
              <a:defRPr sz="1400" cap="all" baseline="0"/>
            </a:lvl1pPr>
          </a:lstStyle>
          <a:p>
            <a:r>
              <a:rPr lang="nl-NL" dirty="0"/>
              <a:t>Tekst S [onder] + Beeld</a:t>
            </a:r>
          </a:p>
        </p:txBody>
      </p:sp>
    </p:spTree>
    <p:extLst>
      <p:ext uri="{BB962C8B-B14F-4D97-AF65-F5344CB8AC3E}">
        <p14:creationId xmlns:p14="http://schemas.microsoft.com/office/powerpoint/2010/main" val="15332258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Tekst M + Beeld">
    <p:spTree>
      <p:nvGrpSpPr>
        <p:cNvPr id="1" name=""/>
        <p:cNvGrpSpPr/>
        <p:nvPr/>
      </p:nvGrpSpPr>
      <p:grpSpPr>
        <a:xfrm>
          <a:off x="0" y="0"/>
          <a:ext cx="0" cy="0"/>
          <a:chOff x="0" y="0"/>
          <a:chExt cx="0" cy="0"/>
        </a:xfrm>
      </p:grpSpPr>
      <p:grpSp>
        <p:nvGrpSpPr>
          <p:cNvPr id="153" name="- INSTRUCTIES">
            <a:extLst>
              <a:ext uri="{FF2B5EF4-FFF2-40B4-BE49-F238E27FC236}">
                <a16:creationId xmlns:a16="http://schemas.microsoft.com/office/drawing/2014/main" id="{0D7D6946-4659-4E0F-AF85-44E009B4EE2A}"/>
              </a:ext>
            </a:extLst>
          </p:cNvPr>
          <p:cNvGrpSpPr/>
          <p:nvPr userDrawn="1"/>
        </p:nvGrpSpPr>
        <p:grpSpPr>
          <a:xfrm>
            <a:off x="12377595" y="0"/>
            <a:ext cx="3693114" cy="6427357"/>
            <a:chOff x="-3786165" y="0"/>
            <a:chExt cx="3693114" cy="6427357"/>
          </a:xfrm>
        </p:grpSpPr>
        <p:sp>
          <p:nvSpPr>
            <p:cNvPr id="154" name="Rechthoek 153">
              <a:extLst>
                <a:ext uri="{FF2B5EF4-FFF2-40B4-BE49-F238E27FC236}">
                  <a16:creationId xmlns:a16="http://schemas.microsoft.com/office/drawing/2014/main" id="{8B6F8538-A9B8-4B50-BC84-152D799B9AD1}"/>
                </a:ext>
              </a:extLst>
            </p:cNvPr>
            <p:cNvSpPr/>
            <p:nvPr userDrawn="1"/>
          </p:nvSpPr>
          <p:spPr>
            <a:xfrm>
              <a:off x="-3786165" y="0"/>
              <a:ext cx="3593091" cy="57898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5" name="Ovaal 154">
              <a:extLst>
                <a:ext uri="{FF2B5EF4-FFF2-40B4-BE49-F238E27FC236}">
                  <a16:creationId xmlns:a16="http://schemas.microsoft.com/office/drawing/2014/main" id="{0E3057F9-14C7-445D-93E6-F7A4B137AB3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6" name="Rechthoek 155">
              <a:extLst>
                <a:ext uri="{FF2B5EF4-FFF2-40B4-BE49-F238E27FC236}">
                  <a16:creationId xmlns:a16="http://schemas.microsoft.com/office/drawing/2014/main" id="{0F9DE077-210B-4E0D-A1E1-8D035AD1CEE9}"/>
                </a:ext>
              </a:extLst>
            </p:cNvPr>
            <p:cNvSpPr/>
            <p:nvPr userDrawn="1"/>
          </p:nvSpPr>
          <p:spPr>
            <a:xfrm>
              <a:off x="-3319415" y="465324"/>
              <a:ext cx="2962706"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7" name="Ovaal 156">
              <a:extLst>
                <a:ext uri="{FF2B5EF4-FFF2-40B4-BE49-F238E27FC236}">
                  <a16:creationId xmlns:a16="http://schemas.microsoft.com/office/drawing/2014/main" id="{D807A39D-92C4-43C0-9DF5-AD667CDE7DF5}"/>
                </a:ext>
              </a:extLst>
            </p:cNvPr>
            <p:cNvSpPr/>
            <p:nvPr userDrawn="1"/>
          </p:nvSpPr>
          <p:spPr>
            <a:xfrm>
              <a:off x="-3603587" y="26388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58" name="Rechthoek 157">
              <a:extLst>
                <a:ext uri="{FF2B5EF4-FFF2-40B4-BE49-F238E27FC236}">
                  <a16:creationId xmlns:a16="http://schemas.microsoft.com/office/drawing/2014/main" id="{F4B1041C-B253-498E-8258-255D21EEFFE3}"/>
                </a:ext>
              </a:extLst>
            </p:cNvPr>
            <p:cNvSpPr/>
            <p:nvPr userDrawn="1"/>
          </p:nvSpPr>
          <p:spPr>
            <a:xfrm>
              <a:off x="-3319415" y="2638809"/>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afbeelding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9" name="Ovaal 158">
              <a:extLst>
                <a:ext uri="{FF2B5EF4-FFF2-40B4-BE49-F238E27FC236}">
                  <a16:creationId xmlns:a16="http://schemas.microsoft.com/office/drawing/2014/main" id="{82C328A8-5EED-4C12-98BE-61E8E5BEE409}"/>
                </a:ext>
              </a:extLst>
            </p:cNvPr>
            <p:cNvSpPr/>
            <p:nvPr userDrawn="1"/>
          </p:nvSpPr>
          <p:spPr>
            <a:xfrm>
              <a:off x="-3603587" y="381706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0" name="Rechthoek 159">
              <a:extLst>
                <a:ext uri="{FF2B5EF4-FFF2-40B4-BE49-F238E27FC236}">
                  <a16:creationId xmlns:a16="http://schemas.microsoft.com/office/drawing/2014/main" id="{E85ADA7F-C48E-47F6-B46F-2E3E12E1D470}"/>
                </a:ext>
              </a:extLst>
            </p:cNvPr>
            <p:cNvSpPr/>
            <p:nvPr userDrawn="1"/>
          </p:nvSpPr>
          <p:spPr>
            <a:xfrm>
              <a:off x="-3319415" y="3817067"/>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grpSp>
          <p:nvGrpSpPr>
            <p:cNvPr id="161" name="Groep 160">
              <a:extLst>
                <a:ext uri="{FF2B5EF4-FFF2-40B4-BE49-F238E27FC236}">
                  <a16:creationId xmlns:a16="http://schemas.microsoft.com/office/drawing/2014/main" id="{38587B04-9B60-43A0-AFA5-880E405EE3A9}"/>
                </a:ext>
              </a:extLst>
            </p:cNvPr>
            <p:cNvGrpSpPr/>
            <p:nvPr userDrawn="1"/>
          </p:nvGrpSpPr>
          <p:grpSpPr>
            <a:xfrm>
              <a:off x="-3314821" y="3054865"/>
              <a:ext cx="1558053" cy="563933"/>
              <a:chOff x="-3314821" y="2981448"/>
              <a:chExt cx="1558053" cy="563933"/>
            </a:xfrm>
          </p:grpSpPr>
          <p:sp>
            <p:nvSpPr>
              <p:cNvPr id="199" name="Rechthoek 198">
                <a:extLst>
                  <a:ext uri="{FF2B5EF4-FFF2-40B4-BE49-F238E27FC236}">
                    <a16:creationId xmlns:a16="http://schemas.microsoft.com/office/drawing/2014/main" id="{D4890023-8494-4111-8B95-5BCFD99BFE30}"/>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00" name="Rechthoek 199">
                <a:extLst>
                  <a:ext uri="{FF2B5EF4-FFF2-40B4-BE49-F238E27FC236}">
                    <a16:creationId xmlns:a16="http://schemas.microsoft.com/office/drawing/2014/main" id="{2858D38D-3DCC-469A-A266-B5EE142E1342}"/>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01" name="Tekstvak 200">
                <a:extLst>
                  <a:ext uri="{FF2B5EF4-FFF2-40B4-BE49-F238E27FC236}">
                    <a16:creationId xmlns:a16="http://schemas.microsoft.com/office/drawing/2014/main" id="{8B60FE6A-3FED-4112-A497-02C0E07C7898}"/>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202" name="Tekstvak 201">
                <a:extLst>
                  <a:ext uri="{FF2B5EF4-FFF2-40B4-BE49-F238E27FC236}">
                    <a16:creationId xmlns:a16="http://schemas.microsoft.com/office/drawing/2014/main" id="{661E8A79-7DFA-4D24-8D0B-7AE505D95676}"/>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203" name="Vrije vorm: vorm 202">
                <a:extLst>
                  <a:ext uri="{FF2B5EF4-FFF2-40B4-BE49-F238E27FC236}">
                    <a16:creationId xmlns:a16="http://schemas.microsoft.com/office/drawing/2014/main" id="{B7B64417-EE4D-482A-8EBD-87AF86C9A9E1}"/>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E242223C-1928-48DD-BFFD-377C87D5ADE7}"/>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05" name="Groep 204">
                <a:extLst>
                  <a:ext uri="{FF2B5EF4-FFF2-40B4-BE49-F238E27FC236}">
                    <a16:creationId xmlns:a16="http://schemas.microsoft.com/office/drawing/2014/main" id="{821CA80B-58C6-4491-B8C9-26AF33F6B787}"/>
                  </a:ext>
                </a:extLst>
              </p:cNvPr>
              <p:cNvGrpSpPr/>
              <p:nvPr userDrawn="1"/>
            </p:nvGrpSpPr>
            <p:grpSpPr>
              <a:xfrm>
                <a:off x="-3257052" y="3032066"/>
                <a:ext cx="182309" cy="163794"/>
                <a:chOff x="12832541" y="3162395"/>
                <a:chExt cx="219532" cy="197236"/>
              </a:xfrm>
            </p:grpSpPr>
            <p:sp>
              <p:nvSpPr>
                <p:cNvPr id="210" name="Rechthoek 209">
                  <a:extLst>
                    <a:ext uri="{FF2B5EF4-FFF2-40B4-BE49-F238E27FC236}">
                      <a16:creationId xmlns:a16="http://schemas.microsoft.com/office/drawing/2014/main" id="{8D5D577F-A133-4C23-8C77-B35FE70884F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ED50E038-3930-4668-AF8C-852B4A2DAD4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AB0A2255-D992-42C0-AF6A-EA5C454AF0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06" name="Groep 205">
                <a:extLst>
                  <a:ext uri="{FF2B5EF4-FFF2-40B4-BE49-F238E27FC236}">
                    <a16:creationId xmlns:a16="http://schemas.microsoft.com/office/drawing/2014/main" id="{EE514128-4ACF-455B-A479-282F783967FF}"/>
                  </a:ext>
                </a:extLst>
              </p:cNvPr>
              <p:cNvGrpSpPr/>
              <p:nvPr userDrawn="1"/>
            </p:nvGrpSpPr>
            <p:grpSpPr>
              <a:xfrm>
                <a:off x="-3257053" y="3276580"/>
                <a:ext cx="182309" cy="163794"/>
                <a:chOff x="12832541" y="3162395"/>
                <a:chExt cx="219532" cy="197236"/>
              </a:xfrm>
            </p:grpSpPr>
            <p:sp>
              <p:nvSpPr>
                <p:cNvPr id="207" name="Rechthoek 206">
                  <a:extLst>
                    <a:ext uri="{FF2B5EF4-FFF2-40B4-BE49-F238E27FC236}">
                      <a16:creationId xmlns:a16="http://schemas.microsoft.com/office/drawing/2014/main" id="{602C265F-E028-4BA0-941E-70FC77F5E33F}"/>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8" name="Rechthoek 207">
                  <a:extLst>
                    <a:ext uri="{FF2B5EF4-FFF2-40B4-BE49-F238E27FC236}">
                      <a16:creationId xmlns:a16="http://schemas.microsoft.com/office/drawing/2014/main" id="{039FE3F4-E43E-4ED0-B4F8-16099E9C500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9" name="Rechthoek 208">
                  <a:extLst>
                    <a:ext uri="{FF2B5EF4-FFF2-40B4-BE49-F238E27FC236}">
                      <a16:creationId xmlns:a16="http://schemas.microsoft.com/office/drawing/2014/main" id="{6CB23590-2668-482A-BB78-97CE5DAB808F}"/>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162" name="Groep 161">
              <a:extLst>
                <a:ext uri="{FF2B5EF4-FFF2-40B4-BE49-F238E27FC236}">
                  <a16:creationId xmlns:a16="http://schemas.microsoft.com/office/drawing/2014/main" id="{DFC46670-D10B-4097-8078-74BF3CD73360}"/>
                </a:ext>
              </a:extLst>
            </p:cNvPr>
            <p:cNvGrpSpPr/>
            <p:nvPr userDrawn="1"/>
          </p:nvGrpSpPr>
          <p:grpSpPr>
            <a:xfrm>
              <a:off x="-3367447" y="1226982"/>
              <a:ext cx="791775" cy="406485"/>
              <a:chOff x="-3565087" y="1409294"/>
              <a:chExt cx="627469" cy="322133"/>
            </a:xfrm>
          </p:grpSpPr>
          <p:grpSp>
            <p:nvGrpSpPr>
              <p:cNvPr id="193" name="Groep 192">
                <a:extLst>
                  <a:ext uri="{FF2B5EF4-FFF2-40B4-BE49-F238E27FC236}">
                    <a16:creationId xmlns:a16="http://schemas.microsoft.com/office/drawing/2014/main" id="{D06D25BA-7C45-4FF4-BC4E-A4FA2B2BC442}"/>
                  </a:ext>
                </a:extLst>
              </p:cNvPr>
              <p:cNvGrpSpPr/>
              <p:nvPr userDrawn="1"/>
            </p:nvGrpSpPr>
            <p:grpSpPr>
              <a:xfrm>
                <a:off x="-3364916" y="1409294"/>
                <a:ext cx="225195" cy="195499"/>
                <a:chOff x="10307162" y="1361199"/>
                <a:chExt cx="2200275" cy="1914525"/>
              </a:xfrm>
            </p:grpSpPr>
            <p:sp>
              <p:nvSpPr>
                <p:cNvPr id="195" name="Vrije vorm: vorm 194">
                  <a:extLst>
                    <a:ext uri="{FF2B5EF4-FFF2-40B4-BE49-F238E27FC236}">
                      <a16:creationId xmlns:a16="http://schemas.microsoft.com/office/drawing/2014/main" id="{BD292512-331D-440D-9BEB-A9841A8E512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96" name="Groep 195">
                  <a:extLst>
                    <a:ext uri="{FF2B5EF4-FFF2-40B4-BE49-F238E27FC236}">
                      <a16:creationId xmlns:a16="http://schemas.microsoft.com/office/drawing/2014/main" id="{C7EAB375-3D6C-4E0A-B4F2-A18DA828E49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97" name="Vrije vorm: vorm 196">
                    <a:extLst>
                      <a:ext uri="{FF2B5EF4-FFF2-40B4-BE49-F238E27FC236}">
                        <a16:creationId xmlns:a16="http://schemas.microsoft.com/office/drawing/2014/main" id="{E5B00F7D-033E-4ECC-BCC4-C3D76AF42E5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98" name="Vrije vorm: vorm 197">
                    <a:extLst>
                      <a:ext uri="{FF2B5EF4-FFF2-40B4-BE49-F238E27FC236}">
                        <a16:creationId xmlns:a16="http://schemas.microsoft.com/office/drawing/2014/main" id="{B2B2AB35-AEE2-4142-8C36-C412226A866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94" name="Tekstvak 193">
                <a:extLst>
                  <a:ext uri="{FF2B5EF4-FFF2-40B4-BE49-F238E27FC236}">
                    <a16:creationId xmlns:a16="http://schemas.microsoft.com/office/drawing/2014/main" id="{DDA1898D-0FD3-47D6-A46D-B7D58748B9D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sp>
          <p:nvSpPr>
            <p:cNvPr id="163" name="Ovaal 162">
              <a:extLst>
                <a:ext uri="{FF2B5EF4-FFF2-40B4-BE49-F238E27FC236}">
                  <a16:creationId xmlns:a16="http://schemas.microsoft.com/office/drawing/2014/main" id="{C0D235F8-261C-48E0-BCBD-E21D671E17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059B2ED6-1934-4D9D-A619-7183820D4B9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Rechthoek 164">
              <a:extLst>
                <a:ext uri="{FF2B5EF4-FFF2-40B4-BE49-F238E27FC236}">
                  <a16:creationId xmlns:a16="http://schemas.microsoft.com/office/drawing/2014/main" id="{78C81BFA-E61F-415E-9F09-39E0FA9FF6E7}"/>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nvGrpSpPr>
            <p:cNvPr id="166" name="Groep 165">
              <a:extLst>
                <a:ext uri="{FF2B5EF4-FFF2-40B4-BE49-F238E27FC236}">
                  <a16:creationId xmlns:a16="http://schemas.microsoft.com/office/drawing/2014/main" id="{A58DA430-37A5-493F-A05F-83ECE48B5777}"/>
                </a:ext>
              </a:extLst>
            </p:cNvPr>
            <p:cNvGrpSpPr/>
            <p:nvPr userDrawn="1"/>
          </p:nvGrpSpPr>
          <p:grpSpPr>
            <a:xfrm>
              <a:off x="-3354295" y="4908999"/>
              <a:ext cx="514284" cy="506545"/>
              <a:chOff x="12617641" y="3403239"/>
              <a:chExt cx="752963" cy="741634"/>
            </a:xfrm>
          </p:grpSpPr>
          <p:grpSp>
            <p:nvGrpSpPr>
              <p:cNvPr id="177" name="Groep 176">
                <a:extLst>
                  <a:ext uri="{FF2B5EF4-FFF2-40B4-BE49-F238E27FC236}">
                    <a16:creationId xmlns:a16="http://schemas.microsoft.com/office/drawing/2014/main" id="{E0633797-E496-4BE8-AD40-FA1BF9413D0E}"/>
                  </a:ext>
                </a:extLst>
              </p:cNvPr>
              <p:cNvGrpSpPr/>
              <p:nvPr userDrawn="1"/>
            </p:nvGrpSpPr>
            <p:grpSpPr>
              <a:xfrm>
                <a:off x="12771530" y="3403239"/>
                <a:ext cx="467176" cy="448491"/>
                <a:chOff x="12782157" y="3403239"/>
                <a:chExt cx="467176" cy="448491"/>
              </a:xfrm>
            </p:grpSpPr>
            <p:grpSp>
              <p:nvGrpSpPr>
                <p:cNvPr id="180" name="Groep 179">
                  <a:extLst>
                    <a:ext uri="{FF2B5EF4-FFF2-40B4-BE49-F238E27FC236}">
                      <a16:creationId xmlns:a16="http://schemas.microsoft.com/office/drawing/2014/main" id="{A8379CB7-711E-440D-A44D-67096E1FD755}"/>
                    </a:ext>
                  </a:extLst>
                </p:cNvPr>
                <p:cNvGrpSpPr/>
                <p:nvPr userDrawn="1"/>
              </p:nvGrpSpPr>
              <p:grpSpPr>
                <a:xfrm>
                  <a:off x="12782157" y="3403239"/>
                  <a:ext cx="412976" cy="396132"/>
                  <a:chOff x="13554906" y="3320109"/>
                  <a:chExt cx="443917" cy="425811"/>
                </a:xfrm>
              </p:grpSpPr>
              <p:grpSp>
                <p:nvGrpSpPr>
                  <p:cNvPr id="187" name="Groep 186">
                    <a:extLst>
                      <a:ext uri="{FF2B5EF4-FFF2-40B4-BE49-F238E27FC236}">
                        <a16:creationId xmlns:a16="http://schemas.microsoft.com/office/drawing/2014/main" id="{5A8EF492-AFC5-41B1-B79C-34071EFF602D}"/>
                      </a:ext>
                    </a:extLst>
                  </p:cNvPr>
                  <p:cNvGrpSpPr/>
                  <p:nvPr userDrawn="1"/>
                </p:nvGrpSpPr>
                <p:grpSpPr>
                  <a:xfrm>
                    <a:off x="13554906" y="3320109"/>
                    <a:ext cx="443917" cy="425811"/>
                    <a:chOff x="12909684" y="1276143"/>
                    <a:chExt cx="443917" cy="425811"/>
                  </a:xfrm>
                </p:grpSpPr>
                <p:sp>
                  <p:nvSpPr>
                    <p:cNvPr id="190" name="Rechthoek 189">
                      <a:extLst>
                        <a:ext uri="{FF2B5EF4-FFF2-40B4-BE49-F238E27FC236}">
                          <a16:creationId xmlns:a16="http://schemas.microsoft.com/office/drawing/2014/main" id="{DBBED165-063B-47E9-BF78-2D109C7F338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1" name="Rechthoek 190">
                      <a:extLst>
                        <a:ext uri="{FF2B5EF4-FFF2-40B4-BE49-F238E27FC236}">
                          <a16:creationId xmlns:a16="http://schemas.microsoft.com/office/drawing/2014/main" id="{A89C17E8-3A75-425C-88C0-851422A0449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2" name="Ovaal 191">
                      <a:extLst>
                        <a:ext uri="{FF2B5EF4-FFF2-40B4-BE49-F238E27FC236}">
                          <a16:creationId xmlns:a16="http://schemas.microsoft.com/office/drawing/2014/main" id="{FA0A83E1-58CD-4232-904A-E46107D798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88" name="Afbeelding 187">
                    <a:extLst>
                      <a:ext uri="{FF2B5EF4-FFF2-40B4-BE49-F238E27FC236}">
                        <a16:creationId xmlns:a16="http://schemas.microsoft.com/office/drawing/2014/main" id="{8FBC8F1F-39E9-4D62-AE36-3137799118D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89" name="Afbeelding 188">
                    <a:extLst>
                      <a:ext uri="{FF2B5EF4-FFF2-40B4-BE49-F238E27FC236}">
                        <a16:creationId xmlns:a16="http://schemas.microsoft.com/office/drawing/2014/main" id="{5E23EBE5-A5F3-413A-8505-FD58B2FC6AD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81" name="Groep 180">
                  <a:extLst>
                    <a:ext uri="{FF2B5EF4-FFF2-40B4-BE49-F238E27FC236}">
                      <a16:creationId xmlns:a16="http://schemas.microsoft.com/office/drawing/2014/main" id="{286FDE6A-9895-40BC-AEF9-ECF9E891A11F}"/>
                    </a:ext>
                  </a:extLst>
                </p:cNvPr>
                <p:cNvGrpSpPr/>
                <p:nvPr userDrawn="1"/>
              </p:nvGrpSpPr>
              <p:grpSpPr>
                <a:xfrm>
                  <a:off x="13103513" y="3705268"/>
                  <a:ext cx="145820" cy="146462"/>
                  <a:chOff x="13096169" y="3602278"/>
                  <a:chExt cx="145820" cy="146462"/>
                </a:xfrm>
              </p:grpSpPr>
              <p:sp>
                <p:nvSpPr>
                  <p:cNvPr id="185" name="Rechthoek 184">
                    <a:extLst>
                      <a:ext uri="{FF2B5EF4-FFF2-40B4-BE49-F238E27FC236}">
                        <a16:creationId xmlns:a16="http://schemas.microsoft.com/office/drawing/2014/main" id="{51AC46B4-66E1-423E-9B20-F389C813B9E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A0843E4A-F460-45D9-8DDD-DF592DA0F08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2" name="Groep 181">
                  <a:extLst>
                    <a:ext uri="{FF2B5EF4-FFF2-40B4-BE49-F238E27FC236}">
                      <a16:creationId xmlns:a16="http://schemas.microsoft.com/office/drawing/2014/main" id="{97CED5C5-73E5-461A-987D-1DC62B66B314}"/>
                    </a:ext>
                  </a:extLst>
                </p:cNvPr>
                <p:cNvGrpSpPr/>
                <p:nvPr userDrawn="1"/>
              </p:nvGrpSpPr>
              <p:grpSpPr>
                <a:xfrm rot="10800000">
                  <a:off x="13061402" y="3665637"/>
                  <a:ext cx="145820" cy="146462"/>
                  <a:chOff x="13096169" y="3602278"/>
                  <a:chExt cx="145820" cy="146462"/>
                </a:xfrm>
              </p:grpSpPr>
              <p:sp>
                <p:nvSpPr>
                  <p:cNvPr id="183" name="Rechthoek 182">
                    <a:extLst>
                      <a:ext uri="{FF2B5EF4-FFF2-40B4-BE49-F238E27FC236}">
                        <a16:creationId xmlns:a16="http://schemas.microsoft.com/office/drawing/2014/main" id="{92D2D11F-1B5F-4095-A9E3-38013D9C6C5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4" name="Rechthoek 183">
                    <a:extLst>
                      <a:ext uri="{FF2B5EF4-FFF2-40B4-BE49-F238E27FC236}">
                        <a16:creationId xmlns:a16="http://schemas.microsoft.com/office/drawing/2014/main" id="{407CC399-5B8E-4E4E-96CE-F76D3F34C7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78" name="Rechthoek 177">
                <a:extLst>
                  <a:ext uri="{FF2B5EF4-FFF2-40B4-BE49-F238E27FC236}">
                    <a16:creationId xmlns:a16="http://schemas.microsoft.com/office/drawing/2014/main" id="{E9F19C65-44BB-416A-B797-1021144A3AB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79" name="Gelijkbenige driehoek 178">
                <a:extLst>
                  <a:ext uri="{FF2B5EF4-FFF2-40B4-BE49-F238E27FC236}">
                    <a16:creationId xmlns:a16="http://schemas.microsoft.com/office/drawing/2014/main" id="{8AA8448A-4DB8-498E-841B-6AF6C595A25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67" name="Rechthoek 166">
              <a:extLst>
                <a:ext uri="{FF2B5EF4-FFF2-40B4-BE49-F238E27FC236}">
                  <a16:creationId xmlns:a16="http://schemas.microsoft.com/office/drawing/2014/main" id="{046D87D8-123B-4C7E-9B2C-29B3E0B0FE94}"/>
                </a:ext>
              </a:extLst>
            </p:cNvPr>
            <p:cNvSpPr/>
            <p:nvPr userDrawn="1"/>
          </p:nvSpPr>
          <p:spPr>
            <a:xfrm>
              <a:off x="-3786165" y="5599357"/>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68" name="ICOON_info">
              <a:extLst>
                <a:ext uri="{FF2B5EF4-FFF2-40B4-BE49-F238E27FC236}">
                  <a16:creationId xmlns:a16="http://schemas.microsoft.com/office/drawing/2014/main" id="{E7142CF8-17E4-4302-BEC8-50D80C10B1B2}"/>
                </a:ext>
              </a:extLst>
            </p:cNvPr>
            <p:cNvGrpSpPr/>
            <p:nvPr userDrawn="1"/>
          </p:nvGrpSpPr>
          <p:grpSpPr>
            <a:xfrm>
              <a:off x="-376736" y="5473131"/>
              <a:ext cx="283685" cy="283685"/>
              <a:chOff x="-510741" y="5913713"/>
              <a:chExt cx="267555" cy="267555"/>
            </a:xfrm>
          </p:grpSpPr>
          <p:sp>
            <p:nvSpPr>
              <p:cNvPr id="175" name="Ovaal 174">
                <a:extLst>
                  <a:ext uri="{FF2B5EF4-FFF2-40B4-BE49-F238E27FC236}">
                    <a16:creationId xmlns:a16="http://schemas.microsoft.com/office/drawing/2014/main" id="{8D1A7715-5EB7-41DE-B944-C0C2B38E51C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6" name="Graphic 163" descr="Informatie">
                <a:extLst>
                  <a:ext uri="{FF2B5EF4-FFF2-40B4-BE49-F238E27FC236}">
                    <a16:creationId xmlns:a16="http://schemas.microsoft.com/office/drawing/2014/main" id="{2A7393C5-C0D5-4775-A6F3-A424BFBF768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69" name="Groep 168">
              <a:extLst>
                <a:ext uri="{FF2B5EF4-FFF2-40B4-BE49-F238E27FC236}">
                  <a16:creationId xmlns:a16="http://schemas.microsoft.com/office/drawing/2014/main" id="{613E9889-0304-4C60-BE8E-9D3171D652E1}"/>
                </a:ext>
              </a:extLst>
            </p:cNvPr>
            <p:cNvGrpSpPr/>
            <p:nvPr userDrawn="1"/>
          </p:nvGrpSpPr>
          <p:grpSpPr>
            <a:xfrm>
              <a:off x="-938434" y="5736734"/>
              <a:ext cx="627798" cy="576693"/>
              <a:chOff x="-938434" y="4570310"/>
              <a:chExt cx="627798" cy="576693"/>
            </a:xfrm>
          </p:grpSpPr>
          <p:grpSp>
            <p:nvGrpSpPr>
              <p:cNvPr id="170" name="Inspireren">
                <a:extLst>
                  <a:ext uri="{FF2B5EF4-FFF2-40B4-BE49-F238E27FC236}">
                    <a16:creationId xmlns:a16="http://schemas.microsoft.com/office/drawing/2014/main" id="{B0577222-FA1D-4B73-AA9A-2FC523B892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2" name="Freeform 12">
                  <a:extLst>
                    <a:ext uri="{FF2B5EF4-FFF2-40B4-BE49-F238E27FC236}">
                      <a16:creationId xmlns:a16="http://schemas.microsoft.com/office/drawing/2014/main" id="{221DF103-BEE8-4FEA-9916-5E42139BCE8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3" name="Freeform 13">
                  <a:extLst>
                    <a:ext uri="{FF2B5EF4-FFF2-40B4-BE49-F238E27FC236}">
                      <a16:creationId xmlns:a16="http://schemas.microsoft.com/office/drawing/2014/main" id="{C70DED3E-58C0-40B1-931C-0D3C9D7146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4" name="Freeform 14">
                  <a:extLst>
                    <a:ext uri="{FF2B5EF4-FFF2-40B4-BE49-F238E27FC236}">
                      <a16:creationId xmlns:a16="http://schemas.microsoft.com/office/drawing/2014/main" id="{E06666C6-0BDE-4709-9982-3D75E7C28FB0}"/>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1" name="Tekstvak 170">
                <a:extLst>
                  <a:ext uri="{FF2B5EF4-FFF2-40B4-BE49-F238E27FC236}">
                    <a16:creationId xmlns:a16="http://schemas.microsoft.com/office/drawing/2014/main" id="{B5699308-CA8A-4031-99A7-A0CD988E84C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1" name="- INSTRUCTIES">
            <a:extLst>
              <a:ext uri="{FF2B5EF4-FFF2-40B4-BE49-F238E27FC236}">
                <a16:creationId xmlns:a16="http://schemas.microsoft.com/office/drawing/2014/main" id="{89E69450-4E36-4DAF-ABA5-22EF0BA12832}"/>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534FE2A0-BAED-4E0B-913E-6D560E40BFA3}"/>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A8E4BD39-C3BF-47E4-B694-6C5AD1324EC9}"/>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BFFD7BE-BA36-4B10-9BC1-30FE7C0FDA8C}"/>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641EC8EB-FF6D-443F-9070-F80BBDC6162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4FDC1039-4CC1-44D6-A968-D359FD8899A6}"/>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29D9691D-2D19-41B7-A00B-E3899A3EEED0}"/>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3735FD10-2E6A-4C37-9E32-C87A1B42551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517835D5-13AD-45B7-A571-F52C3CDF11E2}"/>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826E9EA3-D6D9-4ECF-B844-527B062AEA9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2691AE25-919D-4B0E-A54F-8CD1FEA7C23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EA1D955-E2A4-4D73-B6AA-D78B79005F3B}"/>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E642F371-193E-4F16-9AA1-BB74560A8D6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CAB96F79-8B51-4EDC-8172-CD7CFE168012}"/>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88D6C5BC-65C0-4B69-B702-5682E70A5261}"/>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79DD761F-A722-4EF4-BC54-816BB179133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B533DD2D-E5A1-4C23-B983-F28C4C141BF1}"/>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087436E0-FF76-4E03-8696-A4F4B636028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0" name="Rechthoek 29">
              <a:extLst>
                <a:ext uri="{FF2B5EF4-FFF2-40B4-BE49-F238E27FC236}">
                  <a16:creationId xmlns:a16="http://schemas.microsoft.com/office/drawing/2014/main" id="{605EA672-61CC-4CD9-85C4-6A6D3B94BA0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1" name="Ovaal 30">
              <a:extLst>
                <a:ext uri="{FF2B5EF4-FFF2-40B4-BE49-F238E27FC236}">
                  <a16:creationId xmlns:a16="http://schemas.microsoft.com/office/drawing/2014/main" id="{9F988DCA-7525-4C11-9B54-AC216E27ED32}"/>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2" name="Rechthoek 31">
              <a:extLst>
                <a:ext uri="{FF2B5EF4-FFF2-40B4-BE49-F238E27FC236}">
                  <a16:creationId xmlns:a16="http://schemas.microsoft.com/office/drawing/2014/main" id="{E8C7208A-09E1-44F2-89A7-A63A4B6F31F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3" name="Rechthoek 32">
              <a:extLst>
                <a:ext uri="{FF2B5EF4-FFF2-40B4-BE49-F238E27FC236}">
                  <a16:creationId xmlns:a16="http://schemas.microsoft.com/office/drawing/2014/main" id="{1CD9D1F2-7A68-4AB4-AE0E-213AA3D664D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4" name="ICOON_info">
              <a:extLst>
                <a:ext uri="{FF2B5EF4-FFF2-40B4-BE49-F238E27FC236}">
                  <a16:creationId xmlns:a16="http://schemas.microsoft.com/office/drawing/2014/main" id="{E262E8E2-5CF2-45E4-80B4-F1796027A5B2}"/>
                </a:ext>
              </a:extLst>
            </p:cNvPr>
            <p:cNvGrpSpPr/>
            <p:nvPr userDrawn="1"/>
          </p:nvGrpSpPr>
          <p:grpSpPr>
            <a:xfrm>
              <a:off x="-376736" y="5063968"/>
              <a:ext cx="283685" cy="283685"/>
              <a:chOff x="-510741" y="5913713"/>
              <a:chExt cx="267555" cy="267555"/>
            </a:xfrm>
          </p:grpSpPr>
          <p:sp>
            <p:nvSpPr>
              <p:cNvPr id="82" name="Ovaal 81">
                <a:extLst>
                  <a:ext uri="{FF2B5EF4-FFF2-40B4-BE49-F238E27FC236}">
                    <a16:creationId xmlns:a16="http://schemas.microsoft.com/office/drawing/2014/main" id="{10C7205A-DF32-48A2-BAC5-B771CEF8BD53}"/>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3" name="Graphic 163" descr="Informatie">
                <a:extLst>
                  <a:ext uri="{FF2B5EF4-FFF2-40B4-BE49-F238E27FC236}">
                    <a16:creationId xmlns:a16="http://schemas.microsoft.com/office/drawing/2014/main" id="{192653BA-B806-4A58-9222-72C5DA6585A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5" name="VOORBEELD">
              <a:extLst>
                <a:ext uri="{FF2B5EF4-FFF2-40B4-BE49-F238E27FC236}">
                  <a16:creationId xmlns:a16="http://schemas.microsoft.com/office/drawing/2014/main" id="{971AD02F-2738-4E62-858D-416AA85EB330}"/>
                </a:ext>
              </a:extLst>
            </p:cNvPr>
            <p:cNvGrpSpPr/>
            <p:nvPr userDrawn="1"/>
          </p:nvGrpSpPr>
          <p:grpSpPr>
            <a:xfrm>
              <a:off x="-3605171" y="458674"/>
              <a:ext cx="3234311" cy="558875"/>
              <a:chOff x="-3605171" y="458674"/>
              <a:chExt cx="3234311" cy="558875"/>
            </a:xfrm>
          </p:grpSpPr>
          <p:sp>
            <p:nvSpPr>
              <p:cNvPr id="42" name="Rechthoek 41">
                <a:extLst>
                  <a:ext uri="{FF2B5EF4-FFF2-40B4-BE49-F238E27FC236}">
                    <a16:creationId xmlns:a16="http://schemas.microsoft.com/office/drawing/2014/main" id="{E6F18EFB-02CF-41C4-8BAF-2DB6C509F88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3" name="Rechthoek 42">
                <a:extLst>
                  <a:ext uri="{FF2B5EF4-FFF2-40B4-BE49-F238E27FC236}">
                    <a16:creationId xmlns:a16="http://schemas.microsoft.com/office/drawing/2014/main" id="{EC54E051-3BF1-46B2-99B0-0AC5A7F7ECE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4" name="Groep 43">
                <a:extLst>
                  <a:ext uri="{FF2B5EF4-FFF2-40B4-BE49-F238E27FC236}">
                    <a16:creationId xmlns:a16="http://schemas.microsoft.com/office/drawing/2014/main" id="{45EEB163-BA20-4B7D-A9F1-4947F9012413}"/>
                  </a:ext>
                </a:extLst>
              </p:cNvPr>
              <p:cNvGrpSpPr/>
              <p:nvPr userDrawn="1"/>
            </p:nvGrpSpPr>
            <p:grpSpPr>
              <a:xfrm>
                <a:off x="-3386247" y="830871"/>
                <a:ext cx="139423" cy="109566"/>
                <a:chOff x="-2866744" y="827071"/>
                <a:chExt cx="168701" cy="132575"/>
              </a:xfrm>
            </p:grpSpPr>
            <p:grpSp>
              <p:nvGrpSpPr>
                <p:cNvPr id="75" name="Groep 74">
                  <a:extLst>
                    <a:ext uri="{FF2B5EF4-FFF2-40B4-BE49-F238E27FC236}">
                      <a16:creationId xmlns:a16="http://schemas.microsoft.com/office/drawing/2014/main" id="{842A5C4A-EC0B-40A9-8AA1-EF9CEFFE91C9}"/>
                    </a:ext>
                  </a:extLst>
                </p:cNvPr>
                <p:cNvGrpSpPr/>
                <p:nvPr userDrawn="1"/>
              </p:nvGrpSpPr>
              <p:grpSpPr>
                <a:xfrm>
                  <a:off x="-2866744" y="827071"/>
                  <a:ext cx="168701" cy="132575"/>
                  <a:chOff x="-2866744" y="827071"/>
                  <a:chExt cx="168701" cy="132575"/>
                </a:xfrm>
              </p:grpSpPr>
              <p:cxnSp>
                <p:nvCxnSpPr>
                  <p:cNvPr id="77" name="Rechte verbindingslijn 76">
                    <a:extLst>
                      <a:ext uri="{FF2B5EF4-FFF2-40B4-BE49-F238E27FC236}">
                        <a16:creationId xmlns:a16="http://schemas.microsoft.com/office/drawing/2014/main" id="{57E5E50E-DFD5-4790-8C4C-AD8273243B2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8B059303-9617-4808-A870-C522634C37C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23E5B79B-F3CA-4228-B597-CDE29A2381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6CEB0A2-E57F-405E-B821-FFD131C13B4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FE02BBE2-AE8D-46BC-9265-BBF29349BC3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6" name="Pijl: rechts 75">
                  <a:extLst>
                    <a:ext uri="{FF2B5EF4-FFF2-40B4-BE49-F238E27FC236}">
                      <a16:creationId xmlns:a16="http://schemas.microsoft.com/office/drawing/2014/main" id="{F0AD9423-0D35-4D4A-AA66-DE0D2E1578B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5" name="Groep 44">
                <a:extLst>
                  <a:ext uri="{FF2B5EF4-FFF2-40B4-BE49-F238E27FC236}">
                    <a16:creationId xmlns:a16="http://schemas.microsoft.com/office/drawing/2014/main" id="{C4392831-8031-40A6-8AB2-67E7BC2A22F3}"/>
                  </a:ext>
                </a:extLst>
              </p:cNvPr>
              <p:cNvGrpSpPr/>
              <p:nvPr userDrawn="1"/>
            </p:nvGrpSpPr>
            <p:grpSpPr>
              <a:xfrm>
                <a:off x="-3605171" y="830871"/>
                <a:ext cx="139423" cy="109566"/>
                <a:chOff x="-2866744" y="518074"/>
                <a:chExt cx="168701" cy="132575"/>
              </a:xfrm>
            </p:grpSpPr>
            <p:grpSp>
              <p:nvGrpSpPr>
                <p:cNvPr id="68" name="Groep 67">
                  <a:extLst>
                    <a:ext uri="{FF2B5EF4-FFF2-40B4-BE49-F238E27FC236}">
                      <a16:creationId xmlns:a16="http://schemas.microsoft.com/office/drawing/2014/main" id="{55CA6950-7F84-4FBD-B618-CF9C488B17B6}"/>
                    </a:ext>
                  </a:extLst>
                </p:cNvPr>
                <p:cNvGrpSpPr/>
                <p:nvPr userDrawn="1"/>
              </p:nvGrpSpPr>
              <p:grpSpPr>
                <a:xfrm>
                  <a:off x="-2866744" y="518074"/>
                  <a:ext cx="168701" cy="132575"/>
                  <a:chOff x="-2866744" y="518074"/>
                  <a:chExt cx="168701" cy="132575"/>
                </a:xfrm>
              </p:grpSpPr>
              <p:cxnSp>
                <p:nvCxnSpPr>
                  <p:cNvPr id="70" name="Rechte verbindingslijn 69">
                    <a:extLst>
                      <a:ext uri="{FF2B5EF4-FFF2-40B4-BE49-F238E27FC236}">
                        <a16:creationId xmlns:a16="http://schemas.microsoft.com/office/drawing/2014/main" id="{0B944895-64AF-4B37-939E-E1EE287C0AB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B0E71AAD-AF1C-437C-BEA2-C8F513D1AA4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0F08EED5-ADCD-40EA-BC71-ACAE458F7AD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79A19C92-3D39-4B15-91F0-2734C1F74C1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658A714B-12D0-4F4E-AC54-F981E7740DA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9" name="Pijl: rechts 68">
                  <a:extLst>
                    <a:ext uri="{FF2B5EF4-FFF2-40B4-BE49-F238E27FC236}">
                      <a16:creationId xmlns:a16="http://schemas.microsoft.com/office/drawing/2014/main" id="{91A96633-994E-47A5-BE87-CDDAD26E197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6" name="Rechte verbindingslijn 45">
                <a:extLst>
                  <a:ext uri="{FF2B5EF4-FFF2-40B4-BE49-F238E27FC236}">
                    <a16:creationId xmlns:a16="http://schemas.microsoft.com/office/drawing/2014/main" id="{B6C8B7FF-D08D-4024-8864-A7C5413C5344}"/>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7" name="Rechte verbindingslijn 46">
                <a:extLst>
                  <a:ext uri="{FF2B5EF4-FFF2-40B4-BE49-F238E27FC236}">
                    <a16:creationId xmlns:a16="http://schemas.microsoft.com/office/drawing/2014/main" id="{64987F3F-B19C-492E-9CD0-0592EBDC46FC}"/>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8" name="Rechthoek 47">
                <a:extLst>
                  <a:ext uri="{FF2B5EF4-FFF2-40B4-BE49-F238E27FC236}">
                    <a16:creationId xmlns:a16="http://schemas.microsoft.com/office/drawing/2014/main" id="{98A49A60-4DD1-4D15-8958-2CD6E39C1DB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9" name="Rechthoek 48">
                <a:extLst>
                  <a:ext uri="{FF2B5EF4-FFF2-40B4-BE49-F238E27FC236}">
                    <a16:creationId xmlns:a16="http://schemas.microsoft.com/office/drawing/2014/main" id="{03DFCACE-17E2-45AA-953F-59394B0C5F5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0" name="Groep 49">
                <a:extLst>
                  <a:ext uri="{FF2B5EF4-FFF2-40B4-BE49-F238E27FC236}">
                    <a16:creationId xmlns:a16="http://schemas.microsoft.com/office/drawing/2014/main" id="{FA1C04E4-AD0E-460F-A544-E42E7E6E3A60}"/>
                  </a:ext>
                </a:extLst>
              </p:cNvPr>
              <p:cNvGrpSpPr/>
              <p:nvPr userDrawn="1"/>
            </p:nvGrpSpPr>
            <p:grpSpPr>
              <a:xfrm>
                <a:off x="-2916763" y="769168"/>
                <a:ext cx="268738" cy="248381"/>
                <a:chOff x="-2916763" y="769168"/>
                <a:chExt cx="268738" cy="248381"/>
              </a:xfrm>
            </p:grpSpPr>
            <p:sp>
              <p:nvSpPr>
                <p:cNvPr id="60" name="Rechthoek 59">
                  <a:extLst>
                    <a:ext uri="{FF2B5EF4-FFF2-40B4-BE49-F238E27FC236}">
                      <a16:creationId xmlns:a16="http://schemas.microsoft.com/office/drawing/2014/main" id="{483EFFCD-02DA-4862-BD82-33D14C30503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1" name="Groep 60">
                  <a:extLst>
                    <a:ext uri="{FF2B5EF4-FFF2-40B4-BE49-F238E27FC236}">
                      <a16:creationId xmlns:a16="http://schemas.microsoft.com/office/drawing/2014/main" id="{FB38A52A-DCBB-4417-B52A-3148E4346D05}"/>
                    </a:ext>
                  </a:extLst>
                </p:cNvPr>
                <p:cNvGrpSpPr/>
                <p:nvPr userDrawn="1"/>
              </p:nvGrpSpPr>
              <p:grpSpPr>
                <a:xfrm>
                  <a:off x="-2866744" y="827071"/>
                  <a:ext cx="168701" cy="132575"/>
                  <a:chOff x="-2866744" y="827071"/>
                  <a:chExt cx="168701" cy="132575"/>
                </a:xfrm>
              </p:grpSpPr>
              <p:cxnSp>
                <p:nvCxnSpPr>
                  <p:cNvPr id="63" name="Rechte verbindingslijn 62">
                    <a:extLst>
                      <a:ext uri="{FF2B5EF4-FFF2-40B4-BE49-F238E27FC236}">
                        <a16:creationId xmlns:a16="http://schemas.microsoft.com/office/drawing/2014/main" id="{A5A5948E-D859-486C-AED9-21FFE2FC1E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171EE579-C475-4F83-B71C-E1E6F434266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63756E6-4714-49ED-BCDB-54E4DBFFD07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54BCB738-B9AB-493A-B692-7ECA8C4FBA7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19C51BF0-35BC-4722-8868-482FD33ABD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2" name="Pijl: rechts 61">
                  <a:extLst>
                    <a:ext uri="{FF2B5EF4-FFF2-40B4-BE49-F238E27FC236}">
                      <a16:creationId xmlns:a16="http://schemas.microsoft.com/office/drawing/2014/main" id="{AC2379D7-D994-44EC-AD61-DC86357CE28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1" name="Groep 50">
                <a:extLst>
                  <a:ext uri="{FF2B5EF4-FFF2-40B4-BE49-F238E27FC236}">
                    <a16:creationId xmlns:a16="http://schemas.microsoft.com/office/drawing/2014/main" id="{0D92A2BA-E629-4050-94F1-E3EC14E1E0FE}"/>
                  </a:ext>
                </a:extLst>
              </p:cNvPr>
              <p:cNvGrpSpPr/>
              <p:nvPr userDrawn="1"/>
            </p:nvGrpSpPr>
            <p:grpSpPr>
              <a:xfrm>
                <a:off x="-2916763" y="460171"/>
                <a:ext cx="268738" cy="248381"/>
                <a:chOff x="-2916763" y="460171"/>
                <a:chExt cx="268738" cy="248381"/>
              </a:xfrm>
            </p:grpSpPr>
            <p:sp>
              <p:nvSpPr>
                <p:cNvPr id="52" name="Rechthoek 51">
                  <a:extLst>
                    <a:ext uri="{FF2B5EF4-FFF2-40B4-BE49-F238E27FC236}">
                      <a16:creationId xmlns:a16="http://schemas.microsoft.com/office/drawing/2014/main" id="{A91C341B-9837-4B7E-AB36-D9E35CE0B7A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3" name="Groep 52">
                  <a:extLst>
                    <a:ext uri="{FF2B5EF4-FFF2-40B4-BE49-F238E27FC236}">
                      <a16:creationId xmlns:a16="http://schemas.microsoft.com/office/drawing/2014/main" id="{76AEE7EF-A577-443B-90D8-D3E016C8FA33}"/>
                    </a:ext>
                  </a:extLst>
                </p:cNvPr>
                <p:cNvGrpSpPr/>
                <p:nvPr userDrawn="1"/>
              </p:nvGrpSpPr>
              <p:grpSpPr>
                <a:xfrm>
                  <a:off x="-2866744" y="518074"/>
                  <a:ext cx="168701" cy="132575"/>
                  <a:chOff x="-2866744" y="518074"/>
                  <a:chExt cx="168701" cy="132575"/>
                </a:xfrm>
              </p:grpSpPr>
              <p:cxnSp>
                <p:nvCxnSpPr>
                  <p:cNvPr id="55" name="Rechte verbindingslijn 54">
                    <a:extLst>
                      <a:ext uri="{FF2B5EF4-FFF2-40B4-BE49-F238E27FC236}">
                        <a16:creationId xmlns:a16="http://schemas.microsoft.com/office/drawing/2014/main" id="{0BA0E0A7-3A20-4F14-AE6D-EB412F9B758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231E1F65-075D-400E-8098-20E49F200CC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F1033DD-8D0D-4B6C-B3E9-A1DB175022C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C6895BE6-027B-4DC5-BC87-B47BAE991A5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A1CA08E1-18C4-4ACE-BC5C-F77D50A650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4" name="Pijl: rechts 53">
                  <a:extLst>
                    <a:ext uri="{FF2B5EF4-FFF2-40B4-BE49-F238E27FC236}">
                      <a16:creationId xmlns:a16="http://schemas.microsoft.com/office/drawing/2014/main" id="{65A80AC5-0FBC-4039-8970-4ED847FFF56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6" name="Groep 35">
              <a:extLst>
                <a:ext uri="{FF2B5EF4-FFF2-40B4-BE49-F238E27FC236}">
                  <a16:creationId xmlns:a16="http://schemas.microsoft.com/office/drawing/2014/main" id="{F8A0388A-881F-4023-8578-3FDE8A5D6342}"/>
                </a:ext>
              </a:extLst>
            </p:cNvPr>
            <p:cNvGrpSpPr/>
            <p:nvPr userDrawn="1"/>
          </p:nvGrpSpPr>
          <p:grpSpPr>
            <a:xfrm>
              <a:off x="-938434" y="5326819"/>
              <a:ext cx="627798" cy="576693"/>
              <a:chOff x="-1753862" y="6112775"/>
              <a:chExt cx="759635" cy="697798"/>
            </a:xfrm>
          </p:grpSpPr>
          <p:grpSp>
            <p:nvGrpSpPr>
              <p:cNvPr id="37" name="Inspireren">
                <a:extLst>
                  <a:ext uri="{FF2B5EF4-FFF2-40B4-BE49-F238E27FC236}">
                    <a16:creationId xmlns:a16="http://schemas.microsoft.com/office/drawing/2014/main" id="{D301C53B-8704-478B-8C82-D334FF47B78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9" name="Freeform 12">
                  <a:extLst>
                    <a:ext uri="{FF2B5EF4-FFF2-40B4-BE49-F238E27FC236}">
                      <a16:creationId xmlns:a16="http://schemas.microsoft.com/office/drawing/2014/main" id="{623D821A-79A0-4FCD-8C90-B1B565BACA0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3">
                  <a:extLst>
                    <a:ext uri="{FF2B5EF4-FFF2-40B4-BE49-F238E27FC236}">
                      <a16:creationId xmlns:a16="http://schemas.microsoft.com/office/drawing/2014/main" id="{474736D6-EE56-45B3-87F3-7EC7E6EB02B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4">
                  <a:extLst>
                    <a:ext uri="{FF2B5EF4-FFF2-40B4-BE49-F238E27FC236}">
                      <a16:creationId xmlns:a16="http://schemas.microsoft.com/office/drawing/2014/main" id="{85037C4D-9B6C-475D-91C9-9FE5A358D1B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8" name="Tekstvak 37">
                <a:extLst>
                  <a:ext uri="{FF2B5EF4-FFF2-40B4-BE49-F238E27FC236}">
                    <a16:creationId xmlns:a16="http://schemas.microsoft.com/office/drawing/2014/main" id="{579447C9-A662-4ABF-99F9-E555681D422D}"/>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0" name="afbeelding">
            <a:extLst>
              <a:ext uri="{FF2B5EF4-FFF2-40B4-BE49-F238E27FC236}">
                <a16:creationId xmlns:a16="http://schemas.microsoft.com/office/drawing/2014/main" id="{C7934A83-FE0C-48ED-A22D-6F5AD565E50E}"/>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D1227323-0856-4EEC-B191-2F8FA49B8F77}"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m + Beeld</a:t>
            </a:r>
            <a:endParaRPr lang="nl-NL" sz="1400" b="1" cap="all" spc="0" baseline="0" dirty="0">
              <a:solidFill>
                <a:sysClr val="windowText" lastClr="000000"/>
              </a:solidFill>
              <a:latin typeface="+mn-lt"/>
              <a:cs typeface="Calibri" panose="020F0502020204030204" pitchFamily="34" charset="0"/>
            </a:endParaRPr>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2" name="Titel 1">
            <a:extLst>
              <a:ext uri="{FF2B5EF4-FFF2-40B4-BE49-F238E27FC236}">
                <a16:creationId xmlns:a16="http://schemas.microsoft.com/office/drawing/2014/main" id="{A328878A-DE85-41E7-B61A-DB981A77290F}"/>
              </a:ext>
            </a:extLst>
          </p:cNvPr>
          <p:cNvSpPr>
            <a:spLocks noGrp="1"/>
          </p:cNvSpPr>
          <p:nvPr>
            <p:ph type="title" hasCustomPrompt="1"/>
          </p:nvPr>
        </p:nvSpPr>
        <p:spPr>
          <a:xfrm>
            <a:off x="-7479" y="-507081"/>
            <a:ext cx="11114087" cy="492566"/>
          </a:xfrm>
        </p:spPr>
        <p:txBody>
          <a:bodyPr/>
          <a:lstStyle>
            <a:lvl1pPr>
              <a:defRPr sz="1400" cap="all" baseline="0"/>
            </a:lvl1pPr>
          </a:lstStyle>
          <a:p>
            <a:r>
              <a:rPr lang="nl-NL" dirty="0"/>
              <a:t>Tekst M + Beeld</a:t>
            </a:r>
          </a:p>
        </p:txBody>
      </p:sp>
    </p:spTree>
    <p:extLst>
      <p:ext uri="{BB962C8B-B14F-4D97-AF65-F5344CB8AC3E}">
        <p14:creationId xmlns:p14="http://schemas.microsoft.com/office/powerpoint/2010/main" val="3811588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Beeld">
    <p:spTree>
      <p:nvGrpSpPr>
        <p:cNvPr id="1" name=""/>
        <p:cNvGrpSpPr/>
        <p:nvPr/>
      </p:nvGrpSpPr>
      <p:grpSpPr>
        <a:xfrm>
          <a:off x="0" y="0"/>
          <a:ext cx="0" cy="0"/>
          <a:chOff x="0" y="0"/>
          <a:chExt cx="0" cy="0"/>
        </a:xfrm>
      </p:grpSpPr>
      <p:grpSp>
        <p:nvGrpSpPr>
          <p:cNvPr id="81" name="- INSTRUCTIES">
            <a:extLst>
              <a:ext uri="{FF2B5EF4-FFF2-40B4-BE49-F238E27FC236}">
                <a16:creationId xmlns:a16="http://schemas.microsoft.com/office/drawing/2014/main" id="{66C09110-BCB1-4B35-9746-C1F91ED39611}"/>
              </a:ext>
            </a:extLst>
          </p:cNvPr>
          <p:cNvGrpSpPr/>
          <p:nvPr userDrawn="1"/>
        </p:nvGrpSpPr>
        <p:grpSpPr>
          <a:xfrm>
            <a:off x="12377595" y="-1"/>
            <a:ext cx="3693386" cy="6688475"/>
            <a:chOff x="-3786165" y="-1"/>
            <a:chExt cx="3693386" cy="6688475"/>
          </a:xfrm>
        </p:grpSpPr>
        <p:sp>
          <p:nvSpPr>
            <p:cNvPr id="82" name="Rechthoek 81">
              <a:extLst>
                <a:ext uri="{FF2B5EF4-FFF2-40B4-BE49-F238E27FC236}">
                  <a16:creationId xmlns:a16="http://schemas.microsoft.com/office/drawing/2014/main" id="{CE784DBF-7F7E-4D89-98D6-8F0CF86ADC1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3" name="Ovaal 82">
              <a:extLst>
                <a:ext uri="{FF2B5EF4-FFF2-40B4-BE49-F238E27FC236}">
                  <a16:creationId xmlns:a16="http://schemas.microsoft.com/office/drawing/2014/main" id="{457461AB-088D-45DC-B93A-A41FB949C7D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F455382E-1D1D-487E-BBF2-8BEF16EFC2F6}"/>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5" name="Ovaal 84">
              <a:extLst>
                <a:ext uri="{FF2B5EF4-FFF2-40B4-BE49-F238E27FC236}">
                  <a16:creationId xmlns:a16="http://schemas.microsoft.com/office/drawing/2014/main" id="{B4D33685-8116-4851-81F1-20EDD6277850}"/>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6" name="Rechthoek 85">
              <a:extLst>
                <a:ext uri="{FF2B5EF4-FFF2-40B4-BE49-F238E27FC236}">
                  <a16:creationId xmlns:a16="http://schemas.microsoft.com/office/drawing/2014/main" id="{EFEDF4F2-4681-4370-AC35-2D486054B9B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5250C30E-F5E8-4505-9307-8C49C383BF1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51D3548C-3845-4804-A8A3-634CC4ED5A57}"/>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89" name="Rechthoek 88">
              <a:extLst>
                <a:ext uri="{FF2B5EF4-FFF2-40B4-BE49-F238E27FC236}">
                  <a16:creationId xmlns:a16="http://schemas.microsoft.com/office/drawing/2014/main" id="{D861939D-257B-44D0-AB27-94711DEAA3A4}"/>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0" name="Groep 89">
              <a:extLst>
                <a:ext uri="{FF2B5EF4-FFF2-40B4-BE49-F238E27FC236}">
                  <a16:creationId xmlns:a16="http://schemas.microsoft.com/office/drawing/2014/main" id="{3C075A4F-09EB-48F1-B5A6-81E50B9303C3}"/>
                </a:ext>
              </a:extLst>
            </p:cNvPr>
            <p:cNvGrpSpPr/>
            <p:nvPr userDrawn="1"/>
          </p:nvGrpSpPr>
          <p:grpSpPr>
            <a:xfrm>
              <a:off x="-2485819" y="3479783"/>
              <a:ext cx="1222990" cy="563933"/>
              <a:chOff x="-2485819" y="3399207"/>
              <a:chExt cx="1222990" cy="563933"/>
            </a:xfrm>
          </p:grpSpPr>
          <p:sp>
            <p:nvSpPr>
              <p:cNvPr id="129" name="Rechthoek 128">
                <a:extLst>
                  <a:ext uri="{FF2B5EF4-FFF2-40B4-BE49-F238E27FC236}">
                    <a16:creationId xmlns:a16="http://schemas.microsoft.com/office/drawing/2014/main" id="{B61D21AD-E986-456E-B2F4-530EF9737CA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0" name="Rechthoek 129">
                <a:extLst>
                  <a:ext uri="{FF2B5EF4-FFF2-40B4-BE49-F238E27FC236}">
                    <a16:creationId xmlns:a16="http://schemas.microsoft.com/office/drawing/2014/main" id="{130F410F-EB76-469A-9DC2-5986DF2FA01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1" name="Groep 130">
                <a:extLst>
                  <a:ext uri="{FF2B5EF4-FFF2-40B4-BE49-F238E27FC236}">
                    <a16:creationId xmlns:a16="http://schemas.microsoft.com/office/drawing/2014/main" id="{B9EFA7D2-0D7A-4E59-A826-A91BC8C0D330}"/>
                  </a:ext>
                </a:extLst>
              </p:cNvPr>
              <p:cNvGrpSpPr/>
              <p:nvPr userDrawn="1"/>
            </p:nvGrpSpPr>
            <p:grpSpPr>
              <a:xfrm>
                <a:off x="-2403869" y="3460544"/>
                <a:ext cx="155951" cy="131922"/>
                <a:chOff x="12968836" y="3354170"/>
                <a:chExt cx="404806" cy="342433"/>
              </a:xfrm>
            </p:grpSpPr>
            <p:sp>
              <p:nvSpPr>
                <p:cNvPr id="144" name="Rechthoek: afgeronde hoeken 143">
                  <a:extLst>
                    <a:ext uri="{FF2B5EF4-FFF2-40B4-BE49-F238E27FC236}">
                      <a16:creationId xmlns:a16="http://schemas.microsoft.com/office/drawing/2014/main" id="{CA94FC94-E8E9-42DF-B783-ABDA25F1F54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615BA5A5-EB67-48A9-AB50-6D3A8086E17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A0668BD-D5BA-4F58-8E0E-8CF796CA0E9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D20464FE-FFAB-4EE9-95D8-D2AA29EAD8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89330452-9F5C-44BD-84D1-4463E05845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C505CECE-53D2-4EFE-BA5A-13C7CC42357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2" name="Groep 131">
                <a:extLst>
                  <a:ext uri="{FF2B5EF4-FFF2-40B4-BE49-F238E27FC236}">
                    <a16:creationId xmlns:a16="http://schemas.microsoft.com/office/drawing/2014/main" id="{2D5DD766-1108-4649-B651-0C5E3545B3D1}"/>
                  </a:ext>
                </a:extLst>
              </p:cNvPr>
              <p:cNvGrpSpPr/>
              <p:nvPr userDrawn="1"/>
            </p:nvGrpSpPr>
            <p:grpSpPr>
              <a:xfrm>
                <a:off x="-2423424" y="3690208"/>
                <a:ext cx="166739" cy="218963"/>
                <a:chOff x="12940828" y="3950597"/>
                <a:chExt cx="432813" cy="568367"/>
              </a:xfrm>
            </p:grpSpPr>
            <p:grpSp>
              <p:nvGrpSpPr>
                <p:cNvPr id="136" name="Groep 135">
                  <a:extLst>
                    <a:ext uri="{FF2B5EF4-FFF2-40B4-BE49-F238E27FC236}">
                      <a16:creationId xmlns:a16="http://schemas.microsoft.com/office/drawing/2014/main" id="{3236F4CA-5E3E-4F03-81AF-BBB022286434}"/>
                    </a:ext>
                  </a:extLst>
                </p:cNvPr>
                <p:cNvGrpSpPr/>
                <p:nvPr userDrawn="1"/>
              </p:nvGrpSpPr>
              <p:grpSpPr>
                <a:xfrm>
                  <a:off x="13000382" y="4006891"/>
                  <a:ext cx="373259" cy="315747"/>
                  <a:chOff x="12968836" y="3354170"/>
                  <a:chExt cx="404806" cy="342433"/>
                </a:xfrm>
              </p:grpSpPr>
              <p:sp>
                <p:nvSpPr>
                  <p:cNvPr id="138" name="Rechthoek: afgeronde hoeken 137">
                    <a:extLst>
                      <a:ext uri="{FF2B5EF4-FFF2-40B4-BE49-F238E27FC236}">
                        <a16:creationId xmlns:a16="http://schemas.microsoft.com/office/drawing/2014/main" id="{AA8FAECA-6D1A-481A-BB8B-FC9AC302CF4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1AF839B4-FA5C-4C10-BDF7-5EBC892D123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0" name="Rechthoek 139">
                    <a:extLst>
                      <a:ext uri="{FF2B5EF4-FFF2-40B4-BE49-F238E27FC236}">
                        <a16:creationId xmlns:a16="http://schemas.microsoft.com/office/drawing/2014/main" id="{D7C5E34D-4C07-48F1-8FCA-E72F4C81B7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1" name="Rechthoek 140">
                    <a:extLst>
                      <a:ext uri="{FF2B5EF4-FFF2-40B4-BE49-F238E27FC236}">
                        <a16:creationId xmlns:a16="http://schemas.microsoft.com/office/drawing/2014/main" id="{0ED4AC0F-1992-4341-89C5-2B8B20EF9E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797CFCB9-5CFB-40F7-BD9E-D8DE0E295D4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08E9FE96-8B2B-493F-B23F-2BA439B748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37" name="Boog 136">
                  <a:extLst>
                    <a:ext uri="{FF2B5EF4-FFF2-40B4-BE49-F238E27FC236}">
                      <a16:creationId xmlns:a16="http://schemas.microsoft.com/office/drawing/2014/main" id="{2B859560-53CE-4E68-9F8D-3C5BDCD253A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3" name="Tekstvak 132">
                <a:extLst>
                  <a:ext uri="{FF2B5EF4-FFF2-40B4-BE49-F238E27FC236}">
                    <a16:creationId xmlns:a16="http://schemas.microsoft.com/office/drawing/2014/main" id="{BC801DA1-356A-4DAB-A4CB-D392534C6C1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4" name="Tekstvak 133">
                <a:extLst>
                  <a:ext uri="{FF2B5EF4-FFF2-40B4-BE49-F238E27FC236}">
                    <a16:creationId xmlns:a16="http://schemas.microsoft.com/office/drawing/2014/main" id="{4C6F9372-A738-42A5-A786-04CB3A7F528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5" name="Vrije vorm: vorm 134">
                <a:extLst>
                  <a:ext uri="{FF2B5EF4-FFF2-40B4-BE49-F238E27FC236}">
                    <a16:creationId xmlns:a16="http://schemas.microsoft.com/office/drawing/2014/main" id="{1172F209-2D88-4D1C-A8C1-092172991C7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1" name="Groep 90">
              <a:extLst>
                <a:ext uri="{FF2B5EF4-FFF2-40B4-BE49-F238E27FC236}">
                  <a16:creationId xmlns:a16="http://schemas.microsoft.com/office/drawing/2014/main" id="{4671F0D8-C184-4051-A5CF-89944AF940F6}"/>
                </a:ext>
              </a:extLst>
            </p:cNvPr>
            <p:cNvGrpSpPr/>
            <p:nvPr userDrawn="1"/>
          </p:nvGrpSpPr>
          <p:grpSpPr>
            <a:xfrm>
              <a:off x="-3786165" y="5728778"/>
              <a:ext cx="3693386" cy="959696"/>
              <a:chOff x="-3786437" y="6163468"/>
              <a:chExt cx="3693386" cy="959696"/>
            </a:xfrm>
          </p:grpSpPr>
          <p:sp>
            <p:nvSpPr>
              <p:cNvPr id="119" name="Rechthoek 118">
                <a:extLst>
                  <a:ext uri="{FF2B5EF4-FFF2-40B4-BE49-F238E27FC236}">
                    <a16:creationId xmlns:a16="http://schemas.microsoft.com/office/drawing/2014/main" id="{4589A25F-BBAF-4BB2-A234-5FDB14ED4CE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0" name="ICOON_info">
                <a:extLst>
                  <a:ext uri="{FF2B5EF4-FFF2-40B4-BE49-F238E27FC236}">
                    <a16:creationId xmlns:a16="http://schemas.microsoft.com/office/drawing/2014/main" id="{F493A4B9-DCF0-48E6-9D9E-46675A4138EE}"/>
                  </a:ext>
                </a:extLst>
              </p:cNvPr>
              <p:cNvGrpSpPr/>
              <p:nvPr userDrawn="1"/>
            </p:nvGrpSpPr>
            <p:grpSpPr>
              <a:xfrm>
                <a:off x="-376736" y="6163468"/>
                <a:ext cx="283685" cy="283685"/>
                <a:chOff x="-510741" y="5913713"/>
                <a:chExt cx="267555" cy="267555"/>
              </a:xfrm>
            </p:grpSpPr>
            <p:sp>
              <p:nvSpPr>
                <p:cNvPr id="127" name="Ovaal 126">
                  <a:extLst>
                    <a:ext uri="{FF2B5EF4-FFF2-40B4-BE49-F238E27FC236}">
                      <a16:creationId xmlns:a16="http://schemas.microsoft.com/office/drawing/2014/main" id="{42976F95-03DC-43C0-8295-B506EA022E5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28" name="Graphic 163" descr="Informatie">
                  <a:extLst>
                    <a:ext uri="{FF2B5EF4-FFF2-40B4-BE49-F238E27FC236}">
                      <a16:creationId xmlns:a16="http://schemas.microsoft.com/office/drawing/2014/main" id="{6D4C7ABA-48DF-4F2D-B1C8-5969E92C37C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1" name="Groep 120">
                <a:extLst>
                  <a:ext uri="{FF2B5EF4-FFF2-40B4-BE49-F238E27FC236}">
                    <a16:creationId xmlns:a16="http://schemas.microsoft.com/office/drawing/2014/main" id="{AFC26134-C717-4D75-9FE9-CFCC7122A6EF}"/>
                  </a:ext>
                </a:extLst>
              </p:cNvPr>
              <p:cNvGrpSpPr/>
              <p:nvPr userDrawn="1"/>
            </p:nvGrpSpPr>
            <p:grpSpPr>
              <a:xfrm>
                <a:off x="-938434" y="6420818"/>
                <a:ext cx="627798" cy="576693"/>
                <a:chOff x="-938434" y="4570310"/>
                <a:chExt cx="627798" cy="576693"/>
              </a:xfrm>
            </p:grpSpPr>
            <p:grpSp>
              <p:nvGrpSpPr>
                <p:cNvPr id="122" name="Inspireren">
                  <a:extLst>
                    <a:ext uri="{FF2B5EF4-FFF2-40B4-BE49-F238E27FC236}">
                      <a16:creationId xmlns:a16="http://schemas.microsoft.com/office/drawing/2014/main" id="{59CFBBFE-2835-4AF8-A630-0F3A7A3C9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4" name="Freeform 12">
                    <a:extLst>
                      <a:ext uri="{FF2B5EF4-FFF2-40B4-BE49-F238E27FC236}">
                        <a16:creationId xmlns:a16="http://schemas.microsoft.com/office/drawing/2014/main" id="{ED0466E4-64B3-4C91-8AEF-87F52C4B2AD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5" name="Freeform 13">
                    <a:extLst>
                      <a:ext uri="{FF2B5EF4-FFF2-40B4-BE49-F238E27FC236}">
                        <a16:creationId xmlns:a16="http://schemas.microsoft.com/office/drawing/2014/main" id="{B07E2EB3-44DD-4460-BC55-B118DB23239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6" name="Freeform 14">
                    <a:extLst>
                      <a:ext uri="{FF2B5EF4-FFF2-40B4-BE49-F238E27FC236}">
                        <a16:creationId xmlns:a16="http://schemas.microsoft.com/office/drawing/2014/main" id="{3CB6B1A3-7EBB-4AF7-B438-036A1AEFA2F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3" name="Tekstvak 122">
                  <a:extLst>
                    <a:ext uri="{FF2B5EF4-FFF2-40B4-BE49-F238E27FC236}">
                      <a16:creationId xmlns:a16="http://schemas.microsoft.com/office/drawing/2014/main" id="{551F2688-FDEF-4A7B-85B4-EC4973EE2DE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2" name="Groep 91">
              <a:extLst>
                <a:ext uri="{FF2B5EF4-FFF2-40B4-BE49-F238E27FC236}">
                  <a16:creationId xmlns:a16="http://schemas.microsoft.com/office/drawing/2014/main" id="{2A444115-D620-4C49-A355-83168FA48978}"/>
                </a:ext>
              </a:extLst>
            </p:cNvPr>
            <p:cNvGrpSpPr/>
            <p:nvPr userDrawn="1"/>
          </p:nvGrpSpPr>
          <p:grpSpPr>
            <a:xfrm>
              <a:off x="-3367447" y="1226982"/>
              <a:ext cx="791775" cy="406485"/>
              <a:chOff x="-3565087" y="1409294"/>
              <a:chExt cx="627469" cy="322133"/>
            </a:xfrm>
          </p:grpSpPr>
          <p:grpSp>
            <p:nvGrpSpPr>
              <p:cNvPr id="113" name="Groep 112">
                <a:extLst>
                  <a:ext uri="{FF2B5EF4-FFF2-40B4-BE49-F238E27FC236}">
                    <a16:creationId xmlns:a16="http://schemas.microsoft.com/office/drawing/2014/main" id="{3899649F-9B70-4ACD-B4CF-F679E208EADF}"/>
                  </a:ext>
                </a:extLst>
              </p:cNvPr>
              <p:cNvGrpSpPr/>
              <p:nvPr userDrawn="1"/>
            </p:nvGrpSpPr>
            <p:grpSpPr>
              <a:xfrm>
                <a:off x="-3364916" y="1409294"/>
                <a:ext cx="225195" cy="195499"/>
                <a:chOff x="10307162" y="1361199"/>
                <a:chExt cx="2200275" cy="1914525"/>
              </a:xfrm>
            </p:grpSpPr>
            <p:sp>
              <p:nvSpPr>
                <p:cNvPr id="115" name="Vrije vorm: vorm 114">
                  <a:extLst>
                    <a:ext uri="{FF2B5EF4-FFF2-40B4-BE49-F238E27FC236}">
                      <a16:creationId xmlns:a16="http://schemas.microsoft.com/office/drawing/2014/main" id="{187F8506-C494-4F0D-862A-2ECDF260389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6" name="Groep 115">
                  <a:extLst>
                    <a:ext uri="{FF2B5EF4-FFF2-40B4-BE49-F238E27FC236}">
                      <a16:creationId xmlns:a16="http://schemas.microsoft.com/office/drawing/2014/main" id="{BB531D42-041F-42AC-85A5-C3D469D6DB3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17" name="Vrije vorm: vorm 116">
                    <a:extLst>
                      <a:ext uri="{FF2B5EF4-FFF2-40B4-BE49-F238E27FC236}">
                        <a16:creationId xmlns:a16="http://schemas.microsoft.com/office/drawing/2014/main" id="{2F1A628D-CB0C-4F04-81C5-7452DF9F3A8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18" name="Vrije vorm: vorm 117">
                    <a:extLst>
                      <a:ext uri="{FF2B5EF4-FFF2-40B4-BE49-F238E27FC236}">
                        <a16:creationId xmlns:a16="http://schemas.microsoft.com/office/drawing/2014/main" id="{7CAE5EB3-BFA5-445B-8FE5-FA3ED7F57587}"/>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4" name="Tekstvak 113">
                <a:extLst>
                  <a:ext uri="{FF2B5EF4-FFF2-40B4-BE49-F238E27FC236}">
                    <a16:creationId xmlns:a16="http://schemas.microsoft.com/office/drawing/2014/main" id="{57A62EAE-0C88-400E-9529-F667D088C54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3" name="Groep 92">
              <a:extLst>
                <a:ext uri="{FF2B5EF4-FFF2-40B4-BE49-F238E27FC236}">
                  <a16:creationId xmlns:a16="http://schemas.microsoft.com/office/drawing/2014/main" id="{F74D4580-8B6C-48DC-AF53-229F90070704}"/>
                </a:ext>
              </a:extLst>
            </p:cNvPr>
            <p:cNvGrpSpPr/>
            <p:nvPr userDrawn="1"/>
          </p:nvGrpSpPr>
          <p:grpSpPr>
            <a:xfrm>
              <a:off x="-3354295" y="5166361"/>
              <a:ext cx="514284" cy="506545"/>
              <a:chOff x="12617641" y="3403239"/>
              <a:chExt cx="752963" cy="741634"/>
            </a:xfrm>
          </p:grpSpPr>
          <p:grpSp>
            <p:nvGrpSpPr>
              <p:cNvPr id="97" name="Groep 96">
                <a:extLst>
                  <a:ext uri="{FF2B5EF4-FFF2-40B4-BE49-F238E27FC236}">
                    <a16:creationId xmlns:a16="http://schemas.microsoft.com/office/drawing/2014/main" id="{1CE0E456-FD6D-4A5F-922D-45B76EA28E29}"/>
                  </a:ext>
                </a:extLst>
              </p:cNvPr>
              <p:cNvGrpSpPr/>
              <p:nvPr userDrawn="1"/>
            </p:nvGrpSpPr>
            <p:grpSpPr>
              <a:xfrm>
                <a:off x="12771530" y="3403239"/>
                <a:ext cx="467176" cy="448491"/>
                <a:chOff x="12782157" y="3403239"/>
                <a:chExt cx="467176" cy="448491"/>
              </a:xfrm>
            </p:grpSpPr>
            <p:grpSp>
              <p:nvGrpSpPr>
                <p:cNvPr id="100" name="Groep 99">
                  <a:extLst>
                    <a:ext uri="{FF2B5EF4-FFF2-40B4-BE49-F238E27FC236}">
                      <a16:creationId xmlns:a16="http://schemas.microsoft.com/office/drawing/2014/main" id="{6F6479EB-D419-4389-9593-7973247E11D1}"/>
                    </a:ext>
                  </a:extLst>
                </p:cNvPr>
                <p:cNvGrpSpPr/>
                <p:nvPr userDrawn="1"/>
              </p:nvGrpSpPr>
              <p:grpSpPr>
                <a:xfrm>
                  <a:off x="12782157" y="3403239"/>
                  <a:ext cx="412976" cy="396132"/>
                  <a:chOff x="13554906" y="3320109"/>
                  <a:chExt cx="443917" cy="425811"/>
                </a:xfrm>
              </p:grpSpPr>
              <p:grpSp>
                <p:nvGrpSpPr>
                  <p:cNvPr id="107" name="Groep 106">
                    <a:extLst>
                      <a:ext uri="{FF2B5EF4-FFF2-40B4-BE49-F238E27FC236}">
                        <a16:creationId xmlns:a16="http://schemas.microsoft.com/office/drawing/2014/main" id="{91247562-B641-4912-9B18-6904DD06236A}"/>
                      </a:ext>
                    </a:extLst>
                  </p:cNvPr>
                  <p:cNvGrpSpPr/>
                  <p:nvPr userDrawn="1"/>
                </p:nvGrpSpPr>
                <p:grpSpPr>
                  <a:xfrm>
                    <a:off x="13554906" y="3320109"/>
                    <a:ext cx="443917" cy="425811"/>
                    <a:chOff x="12909684" y="1276143"/>
                    <a:chExt cx="443917" cy="425811"/>
                  </a:xfrm>
                </p:grpSpPr>
                <p:sp>
                  <p:nvSpPr>
                    <p:cNvPr id="110" name="Rechthoek 109">
                      <a:extLst>
                        <a:ext uri="{FF2B5EF4-FFF2-40B4-BE49-F238E27FC236}">
                          <a16:creationId xmlns:a16="http://schemas.microsoft.com/office/drawing/2014/main" id="{CF8993B0-9FA7-4DD7-88C5-A02E203FD322}"/>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D65EBF64-5A8C-4E56-81F3-AC5F9DC096E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2" name="Ovaal 111">
                      <a:extLst>
                        <a:ext uri="{FF2B5EF4-FFF2-40B4-BE49-F238E27FC236}">
                          <a16:creationId xmlns:a16="http://schemas.microsoft.com/office/drawing/2014/main" id="{B0C91313-F4CA-480E-80CE-6D94522C990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08" name="Afbeelding 107">
                    <a:extLst>
                      <a:ext uri="{FF2B5EF4-FFF2-40B4-BE49-F238E27FC236}">
                        <a16:creationId xmlns:a16="http://schemas.microsoft.com/office/drawing/2014/main" id="{3A42FDA0-42A8-437A-8EDC-1D8B0B2EF90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09" name="Afbeelding 108">
                    <a:extLst>
                      <a:ext uri="{FF2B5EF4-FFF2-40B4-BE49-F238E27FC236}">
                        <a16:creationId xmlns:a16="http://schemas.microsoft.com/office/drawing/2014/main" id="{DF2A6EFA-FC56-4FCA-A9E4-C8019D89DB0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1" name="Groep 100">
                  <a:extLst>
                    <a:ext uri="{FF2B5EF4-FFF2-40B4-BE49-F238E27FC236}">
                      <a16:creationId xmlns:a16="http://schemas.microsoft.com/office/drawing/2014/main" id="{874BB2A0-9BA7-462C-978D-E1184DA0DBE8}"/>
                    </a:ext>
                  </a:extLst>
                </p:cNvPr>
                <p:cNvGrpSpPr/>
                <p:nvPr userDrawn="1"/>
              </p:nvGrpSpPr>
              <p:grpSpPr>
                <a:xfrm>
                  <a:off x="13103513" y="3705268"/>
                  <a:ext cx="145820" cy="146462"/>
                  <a:chOff x="13096169" y="3602278"/>
                  <a:chExt cx="145820" cy="146462"/>
                </a:xfrm>
              </p:grpSpPr>
              <p:sp>
                <p:nvSpPr>
                  <p:cNvPr id="105" name="Rechthoek 104">
                    <a:extLst>
                      <a:ext uri="{FF2B5EF4-FFF2-40B4-BE49-F238E27FC236}">
                        <a16:creationId xmlns:a16="http://schemas.microsoft.com/office/drawing/2014/main" id="{13D548B8-D631-4B24-826E-0743A43B472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D45F5380-0A2D-45E9-A8BE-8D486E8CCF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2" name="Groep 101">
                  <a:extLst>
                    <a:ext uri="{FF2B5EF4-FFF2-40B4-BE49-F238E27FC236}">
                      <a16:creationId xmlns:a16="http://schemas.microsoft.com/office/drawing/2014/main" id="{693AF8FA-FE3A-47B2-A088-1F3DC6D5AAC1}"/>
                    </a:ext>
                  </a:extLst>
                </p:cNvPr>
                <p:cNvGrpSpPr/>
                <p:nvPr userDrawn="1"/>
              </p:nvGrpSpPr>
              <p:grpSpPr>
                <a:xfrm rot="10800000">
                  <a:off x="13061402" y="3665637"/>
                  <a:ext cx="145820" cy="146462"/>
                  <a:chOff x="13096169" y="3602278"/>
                  <a:chExt cx="145820" cy="146462"/>
                </a:xfrm>
              </p:grpSpPr>
              <p:sp>
                <p:nvSpPr>
                  <p:cNvPr id="103" name="Rechthoek 102">
                    <a:extLst>
                      <a:ext uri="{FF2B5EF4-FFF2-40B4-BE49-F238E27FC236}">
                        <a16:creationId xmlns:a16="http://schemas.microsoft.com/office/drawing/2014/main" id="{369EE251-C0C5-451A-8438-5967A0D289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4" name="Rechthoek 103">
                    <a:extLst>
                      <a:ext uri="{FF2B5EF4-FFF2-40B4-BE49-F238E27FC236}">
                        <a16:creationId xmlns:a16="http://schemas.microsoft.com/office/drawing/2014/main" id="{21577208-4C9E-422F-997F-E793E0E885A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98" name="Rechthoek 97">
                <a:extLst>
                  <a:ext uri="{FF2B5EF4-FFF2-40B4-BE49-F238E27FC236}">
                    <a16:creationId xmlns:a16="http://schemas.microsoft.com/office/drawing/2014/main" id="{F3B45373-97CF-470B-B860-725FBDE59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99" name="Gelijkbenige driehoek 98">
                <a:extLst>
                  <a:ext uri="{FF2B5EF4-FFF2-40B4-BE49-F238E27FC236}">
                    <a16:creationId xmlns:a16="http://schemas.microsoft.com/office/drawing/2014/main" id="{AEA1A6C7-16A9-41CE-BD70-03C47727115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4" name="Ovaal 93">
              <a:extLst>
                <a:ext uri="{FF2B5EF4-FFF2-40B4-BE49-F238E27FC236}">
                  <a16:creationId xmlns:a16="http://schemas.microsoft.com/office/drawing/2014/main" id="{2914B193-2835-45B5-877C-052A4FA9DF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5" name="Rechthoek 94">
              <a:extLst>
                <a:ext uri="{FF2B5EF4-FFF2-40B4-BE49-F238E27FC236}">
                  <a16:creationId xmlns:a16="http://schemas.microsoft.com/office/drawing/2014/main" id="{99EC1159-6E03-4576-9D6D-DABC90A186C0}"/>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6" name="Rechthoek 95">
              <a:extLst>
                <a:ext uri="{FF2B5EF4-FFF2-40B4-BE49-F238E27FC236}">
                  <a16:creationId xmlns:a16="http://schemas.microsoft.com/office/drawing/2014/main" id="{AD0C66F4-FB44-4019-A1F6-65E0F71454FF}"/>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beeld</a:t>
            </a:r>
            <a:endParaRPr lang="nl-NL" sz="1400" b="1" cap="all" spc="0" baseline="0" dirty="0">
              <a:solidFill>
                <a:sysClr val="windowText" lastClr="000000"/>
              </a:solidFill>
              <a:latin typeface="+mn-lt"/>
              <a:cs typeface="Calibri" panose="020F0502020204030204" pitchFamily="34" charset="0"/>
            </a:endParaRPr>
          </a:p>
        </p:txBody>
      </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F0E309D-842B-4A1D-90B7-490C521E229F}"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647274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Tekst + 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915276D0-409F-4B72-9B52-3A5E3261B54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719138"/>
            <a:ext cx="5274605" cy="55895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32708944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Grafiek [2x]">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Grafiek [2x]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5" cy="709102"/>
          </a:xfrm>
        </p:spPr>
        <p:txBody>
          <a:bodyPr/>
          <a:lstStyle/>
          <a:p>
            <a:r>
              <a:rPr lang="nl-NL" dirty="0"/>
              <a:t>Titel</a:t>
            </a:r>
            <a:br>
              <a:rPr lang="nl-NL" dirty="0"/>
            </a:br>
            <a:r>
              <a:rPr lang="nl-NL" dirty="0"/>
              <a:t>max. 2 regels</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BC724EB9-697C-4B32-B028-11C0B350573B}"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
        <p:nvSpPr>
          <p:cNvPr id="154" name="grafiek">
            <a:extLst>
              <a:ext uri="{FF2B5EF4-FFF2-40B4-BE49-F238E27FC236}">
                <a16:creationId xmlns:a16="http://schemas.microsoft.com/office/drawing/2014/main" id="{82407C48-E22A-4E0B-B445-39516DB0AD1C}"/>
              </a:ext>
            </a:extLst>
          </p:cNvPr>
          <p:cNvSpPr>
            <a:spLocks noGrp="1"/>
          </p:cNvSpPr>
          <p:nvPr>
            <p:ph type="chart" sz="quarter" idx="16" hasCustomPrompt="1"/>
          </p:nvPr>
        </p:nvSpPr>
        <p:spPr>
          <a:xfrm>
            <a:off x="547690"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19059357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D1551607-46E6-41E9-9E3F-7CFB18DABE66}"/>
              </a:ext>
            </a:extLst>
          </p:cNvPr>
          <p:cNvGrpSpPr/>
          <p:nvPr userDrawn="1"/>
        </p:nvGrpSpPr>
        <p:grpSpPr>
          <a:xfrm>
            <a:off x="12377867" y="1"/>
            <a:ext cx="3693386" cy="6056851"/>
            <a:chOff x="-3786437" y="1"/>
            <a:chExt cx="3693386" cy="6056851"/>
          </a:xfrm>
        </p:grpSpPr>
        <p:sp>
          <p:nvSpPr>
            <p:cNvPr id="155" name="Rechthoek 154">
              <a:extLst>
                <a:ext uri="{FF2B5EF4-FFF2-40B4-BE49-F238E27FC236}">
                  <a16:creationId xmlns:a16="http://schemas.microsoft.com/office/drawing/2014/main" id="{D7DEDC6E-D867-4AF6-9564-60960D336564}"/>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7" name="Ovaal 156">
              <a:extLst>
                <a:ext uri="{FF2B5EF4-FFF2-40B4-BE49-F238E27FC236}">
                  <a16:creationId xmlns:a16="http://schemas.microsoft.com/office/drawing/2014/main" id="{0BE0A0ED-3C24-4123-9003-CD464579CBB5}"/>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8" name="Rechthoek 157">
              <a:extLst>
                <a:ext uri="{FF2B5EF4-FFF2-40B4-BE49-F238E27FC236}">
                  <a16:creationId xmlns:a16="http://schemas.microsoft.com/office/drawing/2014/main" id="{2D2E2512-D9FB-4DB7-9552-21748B9A2910}"/>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9" name="Groep 158">
              <a:extLst>
                <a:ext uri="{FF2B5EF4-FFF2-40B4-BE49-F238E27FC236}">
                  <a16:creationId xmlns:a16="http://schemas.microsoft.com/office/drawing/2014/main" id="{EA52623C-023B-4BF2-854E-DD3FC745038C}"/>
                </a:ext>
              </a:extLst>
            </p:cNvPr>
            <p:cNvGrpSpPr/>
            <p:nvPr userDrawn="1"/>
          </p:nvGrpSpPr>
          <p:grpSpPr>
            <a:xfrm>
              <a:off x="-3314821" y="4480038"/>
              <a:ext cx="1495189" cy="563933"/>
              <a:chOff x="-3314821" y="3310415"/>
              <a:chExt cx="1495189" cy="563933"/>
            </a:xfrm>
          </p:grpSpPr>
          <p:sp>
            <p:nvSpPr>
              <p:cNvPr id="185" name="Rechthoek 184">
                <a:extLst>
                  <a:ext uri="{FF2B5EF4-FFF2-40B4-BE49-F238E27FC236}">
                    <a16:creationId xmlns:a16="http://schemas.microsoft.com/office/drawing/2014/main" id="{53964A76-C993-4402-AF9F-9DEBCB7B4BC4}"/>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2EC87B0C-F2D0-4BE0-ACE4-93AD1958F953}"/>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7" name="Tekstvak 186">
                <a:extLst>
                  <a:ext uri="{FF2B5EF4-FFF2-40B4-BE49-F238E27FC236}">
                    <a16:creationId xmlns:a16="http://schemas.microsoft.com/office/drawing/2014/main" id="{D7D197AE-724F-41E2-8402-F664230EAF7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88" name="Tekstvak 187">
                <a:extLst>
                  <a:ext uri="{FF2B5EF4-FFF2-40B4-BE49-F238E27FC236}">
                    <a16:creationId xmlns:a16="http://schemas.microsoft.com/office/drawing/2014/main" id="{DCE07DA9-4D48-4838-AE33-0CB989A5CA6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89" name="Vrije vorm: vorm 188">
                <a:extLst>
                  <a:ext uri="{FF2B5EF4-FFF2-40B4-BE49-F238E27FC236}">
                    <a16:creationId xmlns:a16="http://schemas.microsoft.com/office/drawing/2014/main" id="{DAAAE860-FA2B-420B-9AC7-EDD3C95F0D8F}"/>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0" name="Groep 189">
                <a:extLst>
                  <a:ext uri="{FF2B5EF4-FFF2-40B4-BE49-F238E27FC236}">
                    <a16:creationId xmlns:a16="http://schemas.microsoft.com/office/drawing/2014/main" id="{3D7AF36C-7494-464F-95EC-40D01761ED12}"/>
                  </a:ext>
                </a:extLst>
              </p:cNvPr>
              <p:cNvGrpSpPr/>
              <p:nvPr userDrawn="1"/>
            </p:nvGrpSpPr>
            <p:grpSpPr>
              <a:xfrm>
                <a:off x="-3261976" y="3361742"/>
                <a:ext cx="139861" cy="152244"/>
                <a:chOff x="12574450" y="6053892"/>
                <a:chExt cx="169232" cy="184215"/>
              </a:xfrm>
            </p:grpSpPr>
            <p:sp>
              <p:nvSpPr>
                <p:cNvPr id="210" name="Rechthoek 209">
                  <a:extLst>
                    <a:ext uri="{FF2B5EF4-FFF2-40B4-BE49-F238E27FC236}">
                      <a16:creationId xmlns:a16="http://schemas.microsoft.com/office/drawing/2014/main" id="{0C33FDEC-7D3A-49B6-AB36-8C798638248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2B89FB64-C89F-4AA0-94F3-E074990AB6ED}"/>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78924FA1-DB51-4036-9B93-2B5568F17E55}"/>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1" name="Groep 190">
                <a:extLst>
                  <a:ext uri="{FF2B5EF4-FFF2-40B4-BE49-F238E27FC236}">
                    <a16:creationId xmlns:a16="http://schemas.microsoft.com/office/drawing/2014/main" id="{6146ACB0-D02C-4C4B-AFFE-3BB19FBFA90D}"/>
                  </a:ext>
                </a:extLst>
              </p:cNvPr>
              <p:cNvGrpSpPr/>
              <p:nvPr userDrawn="1"/>
            </p:nvGrpSpPr>
            <p:grpSpPr>
              <a:xfrm>
                <a:off x="-3261070" y="3635199"/>
                <a:ext cx="168905" cy="104490"/>
                <a:chOff x="-3261070" y="3620931"/>
                <a:chExt cx="193920" cy="119965"/>
              </a:xfrm>
            </p:grpSpPr>
            <p:sp>
              <p:nvSpPr>
                <p:cNvPr id="192" name="Rechthoek 191">
                  <a:extLst>
                    <a:ext uri="{FF2B5EF4-FFF2-40B4-BE49-F238E27FC236}">
                      <a16:creationId xmlns:a16="http://schemas.microsoft.com/office/drawing/2014/main" id="{F671ECD2-C341-4DFB-84B4-3600530272F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3" name="Groep 192">
                  <a:extLst>
                    <a:ext uri="{FF2B5EF4-FFF2-40B4-BE49-F238E27FC236}">
                      <a16:creationId xmlns:a16="http://schemas.microsoft.com/office/drawing/2014/main" id="{7509BF7E-563D-4F24-95A0-3ED4442A8542}"/>
                    </a:ext>
                  </a:extLst>
                </p:cNvPr>
                <p:cNvGrpSpPr/>
                <p:nvPr userDrawn="1"/>
              </p:nvGrpSpPr>
              <p:grpSpPr>
                <a:xfrm>
                  <a:off x="-3261070" y="3622063"/>
                  <a:ext cx="141113" cy="117345"/>
                  <a:chOff x="1094874" y="-878306"/>
                  <a:chExt cx="867364" cy="613611"/>
                </a:xfrm>
              </p:grpSpPr>
              <p:cxnSp>
                <p:nvCxnSpPr>
                  <p:cNvPr id="203" name="Rechte verbindingslijn 202">
                    <a:extLst>
                      <a:ext uri="{FF2B5EF4-FFF2-40B4-BE49-F238E27FC236}">
                        <a16:creationId xmlns:a16="http://schemas.microsoft.com/office/drawing/2014/main" id="{CFBF46E0-0A61-4B4D-9661-9705261E78B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4BF697CC-2FC6-465C-99D4-9A11D4CB5C30}"/>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5" name="Groep 204">
                    <a:extLst>
                      <a:ext uri="{FF2B5EF4-FFF2-40B4-BE49-F238E27FC236}">
                        <a16:creationId xmlns:a16="http://schemas.microsoft.com/office/drawing/2014/main" id="{F85A9EB1-4D1D-4193-BD3F-3E6BAE9CB8EC}"/>
                      </a:ext>
                    </a:extLst>
                  </p:cNvPr>
                  <p:cNvGrpSpPr/>
                  <p:nvPr userDrawn="1"/>
                </p:nvGrpSpPr>
                <p:grpSpPr>
                  <a:xfrm>
                    <a:off x="1270535" y="-878306"/>
                    <a:ext cx="526983" cy="613611"/>
                    <a:chOff x="1270535" y="-745959"/>
                    <a:chExt cx="526983" cy="481264"/>
                  </a:xfrm>
                </p:grpSpPr>
                <p:cxnSp>
                  <p:nvCxnSpPr>
                    <p:cNvPr id="206" name="Rechte verbindingslijn 205">
                      <a:extLst>
                        <a:ext uri="{FF2B5EF4-FFF2-40B4-BE49-F238E27FC236}">
                          <a16:creationId xmlns:a16="http://schemas.microsoft.com/office/drawing/2014/main" id="{B0987508-45EC-411C-9D8C-E8EF6FCBAFA9}"/>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4C257C96-F9E4-4FD3-87D5-EECF1F0864AC}"/>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0AFC8A7E-B5AF-46EC-A1D6-659FAC412E08}"/>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2F81EFBF-7218-40E4-B261-FC5950B2BDC4}"/>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4" name="Rechte verbindingslijn 193">
                  <a:extLst>
                    <a:ext uri="{FF2B5EF4-FFF2-40B4-BE49-F238E27FC236}">
                      <a16:creationId xmlns:a16="http://schemas.microsoft.com/office/drawing/2014/main" id="{2B5A836A-9375-463E-B4F6-7A699830ECCA}"/>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5" name="Rechte verbindingslijn 194">
                  <a:extLst>
                    <a:ext uri="{FF2B5EF4-FFF2-40B4-BE49-F238E27FC236}">
                      <a16:creationId xmlns:a16="http://schemas.microsoft.com/office/drawing/2014/main" id="{31C80CDD-25DD-42E3-AA16-E8308830115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6" name="Rechte verbindingslijn 195">
                  <a:extLst>
                    <a:ext uri="{FF2B5EF4-FFF2-40B4-BE49-F238E27FC236}">
                      <a16:creationId xmlns:a16="http://schemas.microsoft.com/office/drawing/2014/main" id="{1E941084-B06A-4837-B0F8-79BAEEAC3B20}"/>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ADFB6998-6A23-442B-850F-812A747B6596}"/>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198" name="Rechthoek 197">
                  <a:extLst>
                    <a:ext uri="{FF2B5EF4-FFF2-40B4-BE49-F238E27FC236}">
                      <a16:creationId xmlns:a16="http://schemas.microsoft.com/office/drawing/2014/main" id="{CA3150AF-1258-4E52-BC3E-7435B3220F2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9" name="Groep 198">
                  <a:extLst>
                    <a:ext uri="{FF2B5EF4-FFF2-40B4-BE49-F238E27FC236}">
                      <a16:creationId xmlns:a16="http://schemas.microsoft.com/office/drawing/2014/main" id="{9A25013C-A1FA-413C-B187-A93603790CB1}"/>
                    </a:ext>
                  </a:extLst>
                </p:cNvPr>
                <p:cNvGrpSpPr/>
                <p:nvPr userDrawn="1"/>
              </p:nvGrpSpPr>
              <p:grpSpPr>
                <a:xfrm rot="2700000">
                  <a:off x="-3158000" y="3650045"/>
                  <a:ext cx="34350" cy="147351"/>
                  <a:chOff x="3148392" y="-836646"/>
                  <a:chExt cx="132124" cy="596095"/>
                </a:xfrm>
                <a:solidFill>
                  <a:srgbClr val="3399FF"/>
                </a:solidFill>
              </p:grpSpPr>
              <p:sp>
                <p:nvSpPr>
                  <p:cNvPr id="200" name="Rechthoek 199">
                    <a:extLst>
                      <a:ext uri="{FF2B5EF4-FFF2-40B4-BE49-F238E27FC236}">
                        <a16:creationId xmlns:a16="http://schemas.microsoft.com/office/drawing/2014/main" id="{E61E89AE-179A-4FC1-90EA-E68D115A64B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1" name="Rechthoek: afgeronde bovenhoeken 200">
                    <a:extLst>
                      <a:ext uri="{FF2B5EF4-FFF2-40B4-BE49-F238E27FC236}">
                        <a16:creationId xmlns:a16="http://schemas.microsoft.com/office/drawing/2014/main" id="{F7719B32-0089-49C3-91A1-A08E39FE366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2" name="Gelijkbenige driehoek 201">
                    <a:extLst>
                      <a:ext uri="{FF2B5EF4-FFF2-40B4-BE49-F238E27FC236}">
                        <a16:creationId xmlns:a16="http://schemas.microsoft.com/office/drawing/2014/main" id="{A8D4BB9A-FD22-4396-AA1E-DD1F3BEDFED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0" name="Rechthoek 159">
              <a:extLst>
                <a:ext uri="{FF2B5EF4-FFF2-40B4-BE49-F238E27FC236}">
                  <a16:creationId xmlns:a16="http://schemas.microsoft.com/office/drawing/2014/main" id="{33BBE248-B94E-4E05-BB9D-AD99A0C312C6}"/>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1" name="Ovaal 160">
              <a:extLst>
                <a:ext uri="{FF2B5EF4-FFF2-40B4-BE49-F238E27FC236}">
                  <a16:creationId xmlns:a16="http://schemas.microsoft.com/office/drawing/2014/main" id="{46AF6FFE-3789-4B29-A4FA-A642E29A24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2" name="Rechthoek 161">
              <a:extLst>
                <a:ext uri="{FF2B5EF4-FFF2-40B4-BE49-F238E27FC236}">
                  <a16:creationId xmlns:a16="http://schemas.microsoft.com/office/drawing/2014/main" id="{03BD315C-799A-4DAC-A847-E815095BC81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3" name="Ovaal 162">
              <a:extLst>
                <a:ext uri="{FF2B5EF4-FFF2-40B4-BE49-F238E27FC236}">
                  <a16:creationId xmlns:a16="http://schemas.microsoft.com/office/drawing/2014/main" id="{FB2CD750-CF0B-4F4B-9449-09EA1CB1B39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BCF043EC-06CD-4476-8A26-B84FF3929AF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5" name="Groep 164">
              <a:extLst>
                <a:ext uri="{FF2B5EF4-FFF2-40B4-BE49-F238E27FC236}">
                  <a16:creationId xmlns:a16="http://schemas.microsoft.com/office/drawing/2014/main" id="{6D8ED181-124B-4195-90E0-D21067000CCF}"/>
                </a:ext>
              </a:extLst>
            </p:cNvPr>
            <p:cNvGrpSpPr/>
            <p:nvPr userDrawn="1"/>
          </p:nvGrpSpPr>
          <p:grpSpPr>
            <a:xfrm>
              <a:off x="-3311319" y="2164285"/>
              <a:ext cx="825500" cy="209550"/>
              <a:chOff x="13504624" y="2482850"/>
              <a:chExt cx="825500" cy="209550"/>
            </a:xfrm>
          </p:grpSpPr>
          <p:sp>
            <p:nvSpPr>
              <p:cNvPr id="182" name="Rechthoek 181">
                <a:extLst>
                  <a:ext uri="{FF2B5EF4-FFF2-40B4-BE49-F238E27FC236}">
                    <a16:creationId xmlns:a16="http://schemas.microsoft.com/office/drawing/2014/main" id="{01670F14-D7A6-4933-B17B-B3FEFEEB624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3" name="Rechte verbindingslijn 182">
                <a:extLst>
                  <a:ext uri="{FF2B5EF4-FFF2-40B4-BE49-F238E27FC236}">
                    <a16:creationId xmlns:a16="http://schemas.microsoft.com/office/drawing/2014/main" id="{28E50862-D43A-4F62-A382-A3DAAE42110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4" name="Gelijkbenige driehoek 183">
                <a:extLst>
                  <a:ext uri="{FF2B5EF4-FFF2-40B4-BE49-F238E27FC236}">
                    <a16:creationId xmlns:a16="http://schemas.microsoft.com/office/drawing/2014/main" id="{05C778BA-D28E-4660-91A3-A70D43C93EC2}"/>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6" name="Groep 165">
              <a:extLst>
                <a:ext uri="{FF2B5EF4-FFF2-40B4-BE49-F238E27FC236}">
                  <a16:creationId xmlns:a16="http://schemas.microsoft.com/office/drawing/2014/main" id="{80411CA6-706F-4708-8EFA-054F401C2426}"/>
                </a:ext>
              </a:extLst>
            </p:cNvPr>
            <p:cNvGrpSpPr/>
            <p:nvPr userDrawn="1"/>
          </p:nvGrpSpPr>
          <p:grpSpPr>
            <a:xfrm>
              <a:off x="-3316599" y="1232480"/>
              <a:ext cx="289372" cy="314992"/>
              <a:chOff x="7322769" y="-310267"/>
              <a:chExt cx="289372" cy="314992"/>
            </a:xfrm>
          </p:grpSpPr>
          <p:sp>
            <p:nvSpPr>
              <p:cNvPr id="179" name="Rechthoek 178">
                <a:extLst>
                  <a:ext uri="{FF2B5EF4-FFF2-40B4-BE49-F238E27FC236}">
                    <a16:creationId xmlns:a16="http://schemas.microsoft.com/office/drawing/2014/main" id="{81D1634E-594C-47F8-B7E0-72415871779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8E2DCF24-35B8-4948-9BEB-AE9119D91D5A}"/>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B249AB6F-DB14-40C8-8093-32BE9FB3EBB9}"/>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7" name="Ovaal 166">
              <a:extLst>
                <a:ext uri="{FF2B5EF4-FFF2-40B4-BE49-F238E27FC236}">
                  <a16:creationId xmlns:a16="http://schemas.microsoft.com/office/drawing/2014/main" id="{14CFBF08-BC5D-4DD2-893A-7F88CD2AE2C7}"/>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8" name="Rechthoek 167">
              <a:extLst>
                <a:ext uri="{FF2B5EF4-FFF2-40B4-BE49-F238E27FC236}">
                  <a16:creationId xmlns:a16="http://schemas.microsoft.com/office/drawing/2014/main" id="{A18ECD3E-AB10-4A01-AB1D-D207C5DE0217}"/>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69" name="Rechthoek 168">
              <a:extLst>
                <a:ext uri="{FF2B5EF4-FFF2-40B4-BE49-F238E27FC236}">
                  <a16:creationId xmlns:a16="http://schemas.microsoft.com/office/drawing/2014/main" id="{1B5A2747-82CD-4490-BFEF-DCCA895EBE93}"/>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0" name="ICOON_info">
              <a:extLst>
                <a:ext uri="{FF2B5EF4-FFF2-40B4-BE49-F238E27FC236}">
                  <a16:creationId xmlns:a16="http://schemas.microsoft.com/office/drawing/2014/main" id="{76D40515-CCF6-405B-AED1-02DDD4BA881B}"/>
                </a:ext>
              </a:extLst>
            </p:cNvPr>
            <p:cNvGrpSpPr/>
            <p:nvPr userDrawn="1"/>
          </p:nvGrpSpPr>
          <p:grpSpPr>
            <a:xfrm>
              <a:off x="-376736" y="5092834"/>
              <a:ext cx="283685" cy="283685"/>
              <a:chOff x="-510741" y="5913713"/>
              <a:chExt cx="267555" cy="267555"/>
            </a:xfrm>
          </p:grpSpPr>
          <p:sp>
            <p:nvSpPr>
              <p:cNvPr id="177" name="Ovaal 176">
                <a:extLst>
                  <a:ext uri="{FF2B5EF4-FFF2-40B4-BE49-F238E27FC236}">
                    <a16:creationId xmlns:a16="http://schemas.microsoft.com/office/drawing/2014/main" id="{1A27A41D-E362-43CB-84B6-966713961C8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8" name="Graphic 163" descr="Informatie">
                <a:extLst>
                  <a:ext uri="{FF2B5EF4-FFF2-40B4-BE49-F238E27FC236}">
                    <a16:creationId xmlns:a16="http://schemas.microsoft.com/office/drawing/2014/main" id="{8A3115A4-49F8-4826-9CA2-6ACF1301996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1" name="Groep 170">
              <a:extLst>
                <a:ext uri="{FF2B5EF4-FFF2-40B4-BE49-F238E27FC236}">
                  <a16:creationId xmlns:a16="http://schemas.microsoft.com/office/drawing/2014/main" id="{1853BDAE-3D1A-449F-B259-D86AD644B703}"/>
                </a:ext>
              </a:extLst>
            </p:cNvPr>
            <p:cNvGrpSpPr/>
            <p:nvPr userDrawn="1"/>
          </p:nvGrpSpPr>
          <p:grpSpPr>
            <a:xfrm>
              <a:off x="-938434" y="5366229"/>
              <a:ext cx="627798" cy="576693"/>
              <a:chOff x="-938434" y="4570310"/>
              <a:chExt cx="627798" cy="576693"/>
            </a:xfrm>
          </p:grpSpPr>
          <p:grpSp>
            <p:nvGrpSpPr>
              <p:cNvPr id="172" name="Inspireren">
                <a:extLst>
                  <a:ext uri="{FF2B5EF4-FFF2-40B4-BE49-F238E27FC236}">
                    <a16:creationId xmlns:a16="http://schemas.microsoft.com/office/drawing/2014/main" id="{EB63D26A-A872-4D6A-B6AE-86D8CDA0A621}"/>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4" name="Freeform 12">
                  <a:extLst>
                    <a:ext uri="{FF2B5EF4-FFF2-40B4-BE49-F238E27FC236}">
                      <a16:creationId xmlns:a16="http://schemas.microsoft.com/office/drawing/2014/main" id="{5AD45C6C-8A32-446E-A0FA-FF5795A4CC7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5" name="Freeform 13">
                  <a:extLst>
                    <a:ext uri="{FF2B5EF4-FFF2-40B4-BE49-F238E27FC236}">
                      <a16:creationId xmlns:a16="http://schemas.microsoft.com/office/drawing/2014/main" id="{AB38C9BC-A283-4DC2-AAA7-8820A7F601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6" name="Freeform 14">
                  <a:extLst>
                    <a:ext uri="{FF2B5EF4-FFF2-40B4-BE49-F238E27FC236}">
                      <a16:creationId xmlns:a16="http://schemas.microsoft.com/office/drawing/2014/main" id="{5B6A1509-6B50-4309-A7B2-FFAE0153DB3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3" name="Tekstvak 172">
                <a:extLst>
                  <a:ext uri="{FF2B5EF4-FFF2-40B4-BE49-F238E27FC236}">
                    <a16:creationId xmlns:a16="http://schemas.microsoft.com/office/drawing/2014/main" id="{5F05E908-D082-4DFD-B73A-A581BC1754C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E38F5A50-5C2A-4C9F-B24A-EF048D4D74C0}"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547485" y="1963738"/>
            <a:ext cx="11096826" cy="434841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3689890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Tekst + 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5" name="- INSTRUCTIES">
            <a:extLst>
              <a:ext uri="{FF2B5EF4-FFF2-40B4-BE49-F238E27FC236}">
                <a16:creationId xmlns:a16="http://schemas.microsoft.com/office/drawing/2014/main" id="{5B4F2162-57FC-4A35-854E-7165A049C8D4}"/>
              </a:ext>
            </a:extLst>
          </p:cNvPr>
          <p:cNvGrpSpPr/>
          <p:nvPr userDrawn="1"/>
        </p:nvGrpSpPr>
        <p:grpSpPr>
          <a:xfrm>
            <a:off x="12378141" y="2"/>
            <a:ext cx="3693113" cy="4255687"/>
            <a:chOff x="-3786164" y="2"/>
            <a:chExt cx="3693113" cy="4255687"/>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3786164" y="3427689"/>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16" name="INSTRUCTIE">
              <a:extLst>
                <a:ext uri="{FF2B5EF4-FFF2-40B4-BE49-F238E27FC236}">
                  <a16:creationId xmlns:a16="http://schemas.microsoft.com/office/drawing/2014/main" id="{5A796CD9-B812-4931-B532-73BC7A8097AF}"/>
                </a:ext>
              </a:extLst>
            </p:cNvPr>
            <p:cNvGrpSpPr/>
            <p:nvPr userDrawn="1"/>
          </p:nvGrpSpPr>
          <p:grpSpPr>
            <a:xfrm>
              <a:off x="-3786164" y="2"/>
              <a:ext cx="3693113" cy="3543653"/>
              <a:chOff x="-3786164" y="2"/>
              <a:chExt cx="3693113" cy="3543653"/>
            </a:xfrm>
          </p:grpSpPr>
          <p:sp>
            <p:nvSpPr>
              <p:cNvPr id="223" name="Rechthoek 222">
                <a:extLst>
                  <a:ext uri="{FF2B5EF4-FFF2-40B4-BE49-F238E27FC236}">
                    <a16:creationId xmlns:a16="http://schemas.microsoft.com/office/drawing/2014/main" id="{7DA19BE0-49E6-46DE-9025-9C24D631F8D4}"/>
                  </a:ext>
                </a:extLst>
              </p:cNvPr>
              <p:cNvSpPr/>
              <p:nvPr userDrawn="1"/>
            </p:nvSpPr>
            <p:spPr>
              <a:xfrm>
                <a:off x="-3786164" y="2"/>
                <a:ext cx="3592800" cy="342768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Tabel invoegen/opmaken</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tabel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tabel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gewenste aantal rijen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kolommen 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28" name="Groep 227">
                <a:extLst>
                  <a:ext uri="{FF2B5EF4-FFF2-40B4-BE49-F238E27FC236}">
                    <a16:creationId xmlns:a16="http://schemas.microsoft.com/office/drawing/2014/main" id="{70AE2FE0-75E9-4BF8-AFDD-37BCA30D6038}"/>
                  </a:ext>
                </a:extLst>
              </p:cNvPr>
              <p:cNvGrpSpPr/>
              <p:nvPr userDrawn="1"/>
            </p:nvGrpSpPr>
            <p:grpSpPr>
              <a:xfrm>
                <a:off x="-3311319" y="2164285"/>
                <a:ext cx="825500" cy="209550"/>
                <a:chOff x="13504624" y="2482850"/>
                <a:chExt cx="825500" cy="209550"/>
              </a:xfrm>
            </p:grpSpPr>
            <p:sp>
              <p:nvSpPr>
                <p:cNvPr id="243" name="Rechthoek 242">
                  <a:extLst>
                    <a:ext uri="{FF2B5EF4-FFF2-40B4-BE49-F238E27FC236}">
                      <a16:creationId xmlns:a16="http://schemas.microsoft.com/office/drawing/2014/main" id="{D6627376-77E0-4634-BBCD-F07EC349A6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OK</a:t>
                  </a:r>
                </a:p>
              </p:txBody>
            </p:sp>
            <p:cxnSp>
              <p:nvCxnSpPr>
                <p:cNvPr id="244" name="Rechte verbindingslijn 243">
                  <a:extLst>
                    <a:ext uri="{FF2B5EF4-FFF2-40B4-BE49-F238E27FC236}">
                      <a16:creationId xmlns:a16="http://schemas.microsoft.com/office/drawing/2014/main" id="{1E8A65D4-0574-4583-A1BD-77323C54085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45" name="Gelijkbenige driehoek 244">
                  <a:extLst>
                    <a:ext uri="{FF2B5EF4-FFF2-40B4-BE49-F238E27FC236}">
                      <a16:creationId xmlns:a16="http://schemas.microsoft.com/office/drawing/2014/main" id="{49DFF08D-21C6-456A-B8A3-71E494A3770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29" name="Ovaal 228">
                <a:extLst>
                  <a:ext uri="{FF2B5EF4-FFF2-40B4-BE49-F238E27FC236}">
                    <a16:creationId xmlns:a16="http://schemas.microsoft.com/office/drawing/2014/main" id="{9D5DFDB1-C768-42A9-8DA2-C39A31244A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3319415" y="2555609"/>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tabel door verschillende onderdelen van de tabel te selecteren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tabellen - Ontwerpen’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grpSp>
            <p:nvGrpSpPr>
              <p:cNvPr id="231" name="Tabel icoon">
                <a:extLst>
                  <a:ext uri="{FF2B5EF4-FFF2-40B4-BE49-F238E27FC236}">
                    <a16:creationId xmlns:a16="http://schemas.microsoft.com/office/drawing/2014/main" id="{E6AF0425-C575-4CD2-8707-88069D5FDD62}"/>
                  </a:ext>
                </a:extLst>
              </p:cNvPr>
              <p:cNvGrpSpPr/>
              <p:nvPr userDrawn="1"/>
            </p:nvGrpSpPr>
            <p:grpSpPr>
              <a:xfrm>
                <a:off x="-3308869" y="1240695"/>
                <a:ext cx="338201" cy="305477"/>
                <a:chOff x="6072040" y="3376043"/>
                <a:chExt cx="1227920" cy="1109109"/>
              </a:xfrm>
            </p:grpSpPr>
            <p:sp>
              <p:nvSpPr>
                <p:cNvPr id="235" name="Rechthoek 234">
                  <a:extLst>
                    <a:ext uri="{FF2B5EF4-FFF2-40B4-BE49-F238E27FC236}">
                      <a16:creationId xmlns:a16="http://schemas.microsoft.com/office/drawing/2014/main" id="{E48EA084-2972-49E1-9751-43E7C1A59B5A}"/>
                    </a:ext>
                  </a:extLst>
                </p:cNvPr>
                <p:cNvSpPr/>
                <p:nvPr userDrawn="1"/>
              </p:nvSpPr>
              <p:spPr>
                <a:xfrm>
                  <a:off x="6072040" y="3376043"/>
                  <a:ext cx="1227920" cy="110910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sp>
              <p:nvSpPr>
                <p:cNvPr id="236" name="Rechthoek 235">
                  <a:extLst>
                    <a:ext uri="{FF2B5EF4-FFF2-40B4-BE49-F238E27FC236}">
                      <a16:creationId xmlns:a16="http://schemas.microsoft.com/office/drawing/2014/main" id="{3B4EA4DB-D0D9-4BB9-BEEF-96BF04BA30A1}"/>
                    </a:ext>
                  </a:extLst>
                </p:cNvPr>
                <p:cNvSpPr/>
                <p:nvPr userDrawn="1"/>
              </p:nvSpPr>
              <p:spPr>
                <a:xfrm>
                  <a:off x="6090829" y="3393962"/>
                  <a:ext cx="1209131" cy="218971"/>
                </a:xfrm>
                <a:prstGeom prst="rect">
                  <a:avLst/>
                </a:pr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cxnSp>
              <p:nvCxnSpPr>
                <p:cNvPr id="237" name="Rechte verbindingslijn 236">
                  <a:extLst>
                    <a:ext uri="{FF2B5EF4-FFF2-40B4-BE49-F238E27FC236}">
                      <a16:creationId xmlns:a16="http://schemas.microsoft.com/office/drawing/2014/main" id="{427541BB-EF8E-46B8-B8EC-B1DD59D143F2}"/>
                    </a:ext>
                  </a:extLst>
                </p:cNvPr>
                <p:cNvCxnSpPr/>
                <p:nvPr userDrawn="1"/>
              </p:nvCxnSpPr>
              <p:spPr>
                <a:xfrm>
                  <a:off x="6493304"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8" name="Rechte verbindingslijn 237">
                  <a:extLst>
                    <a:ext uri="{FF2B5EF4-FFF2-40B4-BE49-F238E27FC236}">
                      <a16:creationId xmlns:a16="http://schemas.microsoft.com/office/drawing/2014/main" id="{DC72D280-09E9-4D7D-B495-8A1F55DB5549}"/>
                    </a:ext>
                  </a:extLst>
                </p:cNvPr>
                <p:cNvCxnSpPr/>
                <p:nvPr userDrawn="1"/>
              </p:nvCxnSpPr>
              <p:spPr>
                <a:xfrm>
                  <a:off x="6883025"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9" name="Rechte verbindingslijn 238">
                  <a:extLst>
                    <a:ext uri="{FF2B5EF4-FFF2-40B4-BE49-F238E27FC236}">
                      <a16:creationId xmlns:a16="http://schemas.microsoft.com/office/drawing/2014/main" id="{D7A0343B-A071-47B3-A54F-46C32F43B9BF}"/>
                    </a:ext>
                  </a:extLst>
                </p:cNvPr>
                <p:cNvCxnSpPr/>
                <p:nvPr userDrawn="1"/>
              </p:nvCxnSpPr>
              <p:spPr>
                <a:xfrm flipH="1">
                  <a:off x="6090561" y="38271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0" name="Rechte verbindingslijn 239">
                  <a:extLst>
                    <a:ext uri="{FF2B5EF4-FFF2-40B4-BE49-F238E27FC236}">
                      <a16:creationId xmlns:a16="http://schemas.microsoft.com/office/drawing/2014/main" id="{43E50F60-D1CE-4DD3-92ED-C0CE777E434D}"/>
                    </a:ext>
                  </a:extLst>
                </p:cNvPr>
                <p:cNvCxnSpPr/>
                <p:nvPr userDrawn="1"/>
              </p:nvCxnSpPr>
              <p:spPr>
                <a:xfrm flipH="1">
                  <a:off x="6090561" y="40557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1" name="Rechte verbindingslijn 240">
                  <a:extLst>
                    <a:ext uri="{FF2B5EF4-FFF2-40B4-BE49-F238E27FC236}">
                      <a16:creationId xmlns:a16="http://schemas.microsoft.com/office/drawing/2014/main" id="{2F88DE6A-04FA-4C50-B68B-F4AEF6C16189}"/>
                    </a:ext>
                  </a:extLst>
                </p:cNvPr>
                <p:cNvCxnSpPr/>
                <p:nvPr userDrawn="1"/>
              </p:nvCxnSpPr>
              <p:spPr>
                <a:xfrm flipH="1">
                  <a:off x="6090561" y="427668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2" name="Rechthoek 241">
                  <a:extLst>
                    <a:ext uri="{FF2B5EF4-FFF2-40B4-BE49-F238E27FC236}">
                      <a16:creationId xmlns:a16="http://schemas.microsoft.com/office/drawing/2014/main" id="{B2FA7149-7B35-4510-AD76-8ED0D81060D3}"/>
                    </a:ext>
                  </a:extLst>
                </p:cNvPr>
                <p:cNvSpPr/>
                <p:nvPr userDrawn="1"/>
              </p:nvSpPr>
              <p:spPr>
                <a:xfrm>
                  <a:off x="6072040" y="3376043"/>
                  <a:ext cx="1227920" cy="1109109"/>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grpSp>
            <p:nvGrpSpPr>
              <p:cNvPr id="232" name="ICOON_info">
                <a:extLst>
                  <a:ext uri="{FF2B5EF4-FFF2-40B4-BE49-F238E27FC236}">
                    <a16:creationId xmlns:a16="http://schemas.microsoft.com/office/drawing/2014/main" id="{D7402B37-24EE-430D-A622-9518DA5FBE64}"/>
                  </a:ext>
                </a:extLst>
              </p:cNvPr>
              <p:cNvGrpSpPr/>
              <p:nvPr userDrawn="1"/>
            </p:nvGrpSpPr>
            <p:grpSpPr>
              <a:xfrm>
                <a:off x="-376736" y="3259970"/>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938434" y="3565066"/>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6356758" y="719138"/>
            <a:ext cx="5287553" cy="55908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413593D1-BDA9-4B05-8828-83D98BC9264D}"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362812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5" name="- INSTRUCTIES">
            <a:extLst>
              <a:ext uri="{FF2B5EF4-FFF2-40B4-BE49-F238E27FC236}">
                <a16:creationId xmlns:a16="http://schemas.microsoft.com/office/drawing/2014/main" id="{5B4F2162-57FC-4A35-854E-7165A049C8D4}"/>
              </a:ext>
            </a:extLst>
          </p:cNvPr>
          <p:cNvGrpSpPr/>
          <p:nvPr userDrawn="1"/>
        </p:nvGrpSpPr>
        <p:grpSpPr>
          <a:xfrm>
            <a:off x="12378141" y="2"/>
            <a:ext cx="3693113" cy="4255687"/>
            <a:chOff x="-3786164" y="2"/>
            <a:chExt cx="3693113" cy="4255687"/>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3786164" y="3427689"/>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16" name="INSTRUCTIE">
              <a:extLst>
                <a:ext uri="{FF2B5EF4-FFF2-40B4-BE49-F238E27FC236}">
                  <a16:creationId xmlns:a16="http://schemas.microsoft.com/office/drawing/2014/main" id="{5A796CD9-B812-4931-B532-73BC7A8097AF}"/>
                </a:ext>
              </a:extLst>
            </p:cNvPr>
            <p:cNvGrpSpPr/>
            <p:nvPr userDrawn="1"/>
          </p:nvGrpSpPr>
          <p:grpSpPr>
            <a:xfrm>
              <a:off x="-3786164" y="2"/>
              <a:ext cx="3693113" cy="3543653"/>
              <a:chOff x="-3786164" y="2"/>
              <a:chExt cx="3693113" cy="3543653"/>
            </a:xfrm>
          </p:grpSpPr>
          <p:sp>
            <p:nvSpPr>
              <p:cNvPr id="223" name="Rechthoek 222">
                <a:extLst>
                  <a:ext uri="{FF2B5EF4-FFF2-40B4-BE49-F238E27FC236}">
                    <a16:creationId xmlns:a16="http://schemas.microsoft.com/office/drawing/2014/main" id="{7DA19BE0-49E6-46DE-9025-9C24D631F8D4}"/>
                  </a:ext>
                </a:extLst>
              </p:cNvPr>
              <p:cNvSpPr/>
              <p:nvPr userDrawn="1"/>
            </p:nvSpPr>
            <p:spPr>
              <a:xfrm>
                <a:off x="-3786164" y="2"/>
                <a:ext cx="3592800" cy="342768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Tabel invoegen/opmaken</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tabel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tabel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gewenste aantal rijen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kolommen 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28" name="Groep 227">
                <a:extLst>
                  <a:ext uri="{FF2B5EF4-FFF2-40B4-BE49-F238E27FC236}">
                    <a16:creationId xmlns:a16="http://schemas.microsoft.com/office/drawing/2014/main" id="{70AE2FE0-75E9-4BF8-AFDD-37BCA30D6038}"/>
                  </a:ext>
                </a:extLst>
              </p:cNvPr>
              <p:cNvGrpSpPr/>
              <p:nvPr userDrawn="1"/>
            </p:nvGrpSpPr>
            <p:grpSpPr>
              <a:xfrm>
                <a:off x="-3311319" y="2164285"/>
                <a:ext cx="825500" cy="209550"/>
                <a:chOff x="13504624" y="2482850"/>
                <a:chExt cx="825500" cy="209550"/>
              </a:xfrm>
            </p:grpSpPr>
            <p:sp>
              <p:nvSpPr>
                <p:cNvPr id="243" name="Rechthoek 242">
                  <a:extLst>
                    <a:ext uri="{FF2B5EF4-FFF2-40B4-BE49-F238E27FC236}">
                      <a16:creationId xmlns:a16="http://schemas.microsoft.com/office/drawing/2014/main" id="{D6627376-77E0-4634-BBCD-F07EC349A6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OK</a:t>
                  </a:r>
                </a:p>
              </p:txBody>
            </p:sp>
            <p:cxnSp>
              <p:nvCxnSpPr>
                <p:cNvPr id="244" name="Rechte verbindingslijn 243">
                  <a:extLst>
                    <a:ext uri="{FF2B5EF4-FFF2-40B4-BE49-F238E27FC236}">
                      <a16:creationId xmlns:a16="http://schemas.microsoft.com/office/drawing/2014/main" id="{1E8A65D4-0574-4583-A1BD-77323C54085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45" name="Gelijkbenige driehoek 244">
                  <a:extLst>
                    <a:ext uri="{FF2B5EF4-FFF2-40B4-BE49-F238E27FC236}">
                      <a16:creationId xmlns:a16="http://schemas.microsoft.com/office/drawing/2014/main" id="{49DFF08D-21C6-456A-B8A3-71E494A3770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29" name="Ovaal 228">
                <a:extLst>
                  <a:ext uri="{FF2B5EF4-FFF2-40B4-BE49-F238E27FC236}">
                    <a16:creationId xmlns:a16="http://schemas.microsoft.com/office/drawing/2014/main" id="{9D5DFDB1-C768-42A9-8DA2-C39A31244A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3319415" y="2555609"/>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tabel door verschillende onderdelen van de tabel te selecteren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tabellen - Ontwerpen’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grpSp>
            <p:nvGrpSpPr>
              <p:cNvPr id="231" name="Tabel icoon">
                <a:extLst>
                  <a:ext uri="{FF2B5EF4-FFF2-40B4-BE49-F238E27FC236}">
                    <a16:creationId xmlns:a16="http://schemas.microsoft.com/office/drawing/2014/main" id="{E6AF0425-C575-4CD2-8707-88069D5FDD62}"/>
                  </a:ext>
                </a:extLst>
              </p:cNvPr>
              <p:cNvGrpSpPr/>
              <p:nvPr userDrawn="1"/>
            </p:nvGrpSpPr>
            <p:grpSpPr>
              <a:xfrm>
                <a:off x="-3308869" y="1240695"/>
                <a:ext cx="338201" cy="305477"/>
                <a:chOff x="6072040" y="3376043"/>
                <a:chExt cx="1227920" cy="1109109"/>
              </a:xfrm>
            </p:grpSpPr>
            <p:sp>
              <p:nvSpPr>
                <p:cNvPr id="235" name="Rechthoek 234">
                  <a:extLst>
                    <a:ext uri="{FF2B5EF4-FFF2-40B4-BE49-F238E27FC236}">
                      <a16:creationId xmlns:a16="http://schemas.microsoft.com/office/drawing/2014/main" id="{E48EA084-2972-49E1-9751-43E7C1A59B5A}"/>
                    </a:ext>
                  </a:extLst>
                </p:cNvPr>
                <p:cNvSpPr/>
                <p:nvPr userDrawn="1"/>
              </p:nvSpPr>
              <p:spPr>
                <a:xfrm>
                  <a:off x="6072040" y="3376043"/>
                  <a:ext cx="1227920" cy="110910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sp>
              <p:nvSpPr>
                <p:cNvPr id="236" name="Rechthoek 235">
                  <a:extLst>
                    <a:ext uri="{FF2B5EF4-FFF2-40B4-BE49-F238E27FC236}">
                      <a16:creationId xmlns:a16="http://schemas.microsoft.com/office/drawing/2014/main" id="{3B4EA4DB-D0D9-4BB9-BEEF-96BF04BA30A1}"/>
                    </a:ext>
                  </a:extLst>
                </p:cNvPr>
                <p:cNvSpPr/>
                <p:nvPr userDrawn="1"/>
              </p:nvSpPr>
              <p:spPr>
                <a:xfrm>
                  <a:off x="6090829" y="3393962"/>
                  <a:ext cx="1209131" cy="218971"/>
                </a:xfrm>
                <a:prstGeom prst="rect">
                  <a:avLst/>
                </a:pr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cxnSp>
              <p:nvCxnSpPr>
                <p:cNvPr id="237" name="Rechte verbindingslijn 236">
                  <a:extLst>
                    <a:ext uri="{FF2B5EF4-FFF2-40B4-BE49-F238E27FC236}">
                      <a16:creationId xmlns:a16="http://schemas.microsoft.com/office/drawing/2014/main" id="{427541BB-EF8E-46B8-B8EC-B1DD59D143F2}"/>
                    </a:ext>
                  </a:extLst>
                </p:cNvPr>
                <p:cNvCxnSpPr/>
                <p:nvPr userDrawn="1"/>
              </p:nvCxnSpPr>
              <p:spPr>
                <a:xfrm>
                  <a:off x="6493304"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8" name="Rechte verbindingslijn 237">
                  <a:extLst>
                    <a:ext uri="{FF2B5EF4-FFF2-40B4-BE49-F238E27FC236}">
                      <a16:creationId xmlns:a16="http://schemas.microsoft.com/office/drawing/2014/main" id="{DC72D280-09E9-4D7D-B495-8A1F55DB5549}"/>
                    </a:ext>
                  </a:extLst>
                </p:cNvPr>
                <p:cNvCxnSpPr/>
                <p:nvPr userDrawn="1"/>
              </p:nvCxnSpPr>
              <p:spPr>
                <a:xfrm>
                  <a:off x="6883025"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9" name="Rechte verbindingslijn 238">
                  <a:extLst>
                    <a:ext uri="{FF2B5EF4-FFF2-40B4-BE49-F238E27FC236}">
                      <a16:creationId xmlns:a16="http://schemas.microsoft.com/office/drawing/2014/main" id="{D7A0343B-A071-47B3-A54F-46C32F43B9BF}"/>
                    </a:ext>
                  </a:extLst>
                </p:cNvPr>
                <p:cNvCxnSpPr/>
                <p:nvPr userDrawn="1"/>
              </p:nvCxnSpPr>
              <p:spPr>
                <a:xfrm flipH="1">
                  <a:off x="6090561" y="38271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0" name="Rechte verbindingslijn 239">
                  <a:extLst>
                    <a:ext uri="{FF2B5EF4-FFF2-40B4-BE49-F238E27FC236}">
                      <a16:creationId xmlns:a16="http://schemas.microsoft.com/office/drawing/2014/main" id="{43E50F60-D1CE-4DD3-92ED-C0CE777E434D}"/>
                    </a:ext>
                  </a:extLst>
                </p:cNvPr>
                <p:cNvCxnSpPr/>
                <p:nvPr userDrawn="1"/>
              </p:nvCxnSpPr>
              <p:spPr>
                <a:xfrm flipH="1">
                  <a:off x="6090561" y="40557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1" name="Rechte verbindingslijn 240">
                  <a:extLst>
                    <a:ext uri="{FF2B5EF4-FFF2-40B4-BE49-F238E27FC236}">
                      <a16:creationId xmlns:a16="http://schemas.microsoft.com/office/drawing/2014/main" id="{2F88DE6A-04FA-4C50-B68B-F4AEF6C16189}"/>
                    </a:ext>
                  </a:extLst>
                </p:cNvPr>
                <p:cNvCxnSpPr/>
                <p:nvPr userDrawn="1"/>
              </p:nvCxnSpPr>
              <p:spPr>
                <a:xfrm flipH="1">
                  <a:off x="6090561" y="427668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2" name="Rechthoek 241">
                  <a:extLst>
                    <a:ext uri="{FF2B5EF4-FFF2-40B4-BE49-F238E27FC236}">
                      <a16:creationId xmlns:a16="http://schemas.microsoft.com/office/drawing/2014/main" id="{B2FA7149-7B35-4510-AD76-8ED0D81060D3}"/>
                    </a:ext>
                  </a:extLst>
                </p:cNvPr>
                <p:cNvSpPr/>
                <p:nvPr userDrawn="1"/>
              </p:nvSpPr>
              <p:spPr>
                <a:xfrm>
                  <a:off x="6072040" y="3376043"/>
                  <a:ext cx="1227920" cy="1109109"/>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grpSp>
            <p:nvGrpSpPr>
              <p:cNvPr id="232" name="ICOON_info">
                <a:extLst>
                  <a:ext uri="{FF2B5EF4-FFF2-40B4-BE49-F238E27FC236}">
                    <a16:creationId xmlns:a16="http://schemas.microsoft.com/office/drawing/2014/main" id="{D7402B37-24EE-430D-A622-9518DA5FBE64}"/>
                  </a:ext>
                </a:extLst>
              </p:cNvPr>
              <p:cNvGrpSpPr/>
              <p:nvPr userDrawn="1"/>
            </p:nvGrpSpPr>
            <p:grpSpPr>
              <a:xfrm>
                <a:off x="-376736" y="3259970"/>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938434" y="3565066"/>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534988" y="1963738"/>
            <a:ext cx="11109323" cy="43462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fld id="{8297504A-5DF6-4825-A12F-63E66BDBEE7E}" type="datetime1">
              <a:rPr lang="nl-NL" smtClean="0"/>
              <a:pPr/>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199427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Tekst + Video">
    <p:spTree>
      <p:nvGrpSpPr>
        <p:cNvPr id="1" name=""/>
        <p:cNvGrpSpPr/>
        <p:nvPr/>
      </p:nvGrpSpPr>
      <p:grpSpPr>
        <a:xfrm>
          <a:off x="0" y="0"/>
          <a:ext cx="0" cy="0"/>
          <a:chOff x="0" y="0"/>
          <a:chExt cx="0" cy="0"/>
        </a:xfrm>
      </p:grpSpPr>
      <p:grpSp>
        <p:nvGrpSpPr>
          <p:cNvPr id="83" name="- INSTRUCTIES">
            <a:extLst>
              <a:ext uri="{FF2B5EF4-FFF2-40B4-BE49-F238E27FC236}">
                <a16:creationId xmlns:a16="http://schemas.microsoft.com/office/drawing/2014/main" id="{A86ACC4A-2AB4-43EB-9FEA-242DF0DF4EB6}"/>
              </a:ext>
            </a:extLst>
          </p:cNvPr>
          <p:cNvGrpSpPr/>
          <p:nvPr userDrawn="1"/>
        </p:nvGrpSpPr>
        <p:grpSpPr>
          <a:xfrm>
            <a:off x="12377595" y="0"/>
            <a:ext cx="3693386" cy="6285411"/>
            <a:chOff x="-3786437" y="0"/>
            <a:chExt cx="3693386" cy="6285411"/>
          </a:xfrm>
        </p:grpSpPr>
        <p:sp>
          <p:nvSpPr>
            <p:cNvPr id="84" name="Rechthoek 83">
              <a:extLst>
                <a:ext uri="{FF2B5EF4-FFF2-40B4-BE49-F238E27FC236}">
                  <a16:creationId xmlns:a16="http://schemas.microsoft.com/office/drawing/2014/main" id="{85EE2AF6-919A-4A29-9186-904BDBCF8B7A}"/>
                </a:ext>
              </a:extLst>
            </p:cNvPr>
            <p:cNvSpPr/>
            <p:nvPr userDrawn="1"/>
          </p:nvSpPr>
          <p:spPr>
            <a:xfrm>
              <a:off x="-3786165" y="0"/>
              <a:ext cx="3593091" cy="57437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85" name="Ovaal 84">
              <a:extLst>
                <a:ext uri="{FF2B5EF4-FFF2-40B4-BE49-F238E27FC236}">
                  <a16:creationId xmlns:a16="http://schemas.microsoft.com/office/drawing/2014/main" id="{8C020207-6690-4A22-8EDB-592CFA923AE6}"/>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6" name="Rechthoek 85">
              <a:extLst>
                <a:ext uri="{FF2B5EF4-FFF2-40B4-BE49-F238E27FC236}">
                  <a16:creationId xmlns:a16="http://schemas.microsoft.com/office/drawing/2014/main" id="{7A916EC8-8D16-45A0-804D-B9371F255E14}"/>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E7DCDC82-13A8-4188-B304-65AE2C175E33}"/>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8" name="Rechthoek 87">
              <a:extLst>
                <a:ext uri="{FF2B5EF4-FFF2-40B4-BE49-F238E27FC236}">
                  <a16:creationId xmlns:a16="http://schemas.microsoft.com/office/drawing/2014/main" id="{EE920F3C-4EF4-40D1-9D54-C650371C9176}"/>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9" name="Groep 88">
              <a:extLst>
                <a:ext uri="{FF2B5EF4-FFF2-40B4-BE49-F238E27FC236}">
                  <a16:creationId xmlns:a16="http://schemas.microsoft.com/office/drawing/2014/main" id="{BC07294F-56CE-4CE0-B4C4-EC1F4A2A2A72}"/>
                </a:ext>
              </a:extLst>
            </p:cNvPr>
            <p:cNvGrpSpPr/>
            <p:nvPr userDrawn="1"/>
          </p:nvGrpSpPr>
          <p:grpSpPr>
            <a:xfrm>
              <a:off x="-3311319" y="2164285"/>
              <a:ext cx="825500" cy="209550"/>
              <a:chOff x="13504624" y="2482850"/>
              <a:chExt cx="825500" cy="209550"/>
            </a:xfrm>
          </p:grpSpPr>
          <p:sp>
            <p:nvSpPr>
              <p:cNvPr id="140" name="Rechthoek 139">
                <a:extLst>
                  <a:ext uri="{FF2B5EF4-FFF2-40B4-BE49-F238E27FC236}">
                    <a16:creationId xmlns:a16="http://schemas.microsoft.com/office/drawing/2014/main" id="{18999026-B751-4044-982B-6587FF2221C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41" name="Rechte verbindingslijn 140">
                <a:extLst>
                  <a:ext uri="{FF2B5EF4-FFF2-40B4-BE49-F238E27FC236}">
                    <a16:creationId xmlns:a16="http://schemas.microsoft.com/office/drawing/2014/main" id="{17349DE4-4EA8-4130-A2A9-91C173F4AE4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42" name="Gelijkbenige driehoek 141">
                <a:extLst>
                  <a:ext uri="{FF2B5EF4-FFF2-40B4-BE49-F238E27FC236}">
                    <a16:creationId xmlns:a16="http://schemas.microsoft.com/office/drawing/2014/main" id="{EBA200D2-1B9E-4FED-AF01-431F3A0334A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90" name="Ovaal 89">
              <a:extLst>
                <a:ext uri="{FF2B5EF4-FFF2-40B4-BE49-F238E27FC236}">
                  <a16:creationId xmlns:a16="http://schemas.microsoft.com/office/drawing/2014/main" id="{C017BA05-9B8A-4F28-BAC5-B0A48B500B3A}"/>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BDB7A9A-43AC-4A2A-9BF9-9DBB955FF6A4}"/>
                </a:ext>
              </a:extLst>
            </p:cNvPr>
            <p:cNvSpPr/>
            <p:nvPr userDrawn="1"/>
          </p:nvSpPr>
          <p:spPr>
            <a:xfrm>
              <a:off x="-3319415" y="2553360"/>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FADE313F-0974-48AA-88A2-E24D985A11B2}"/>
                </a:ext>
              </a:extLst>
            </p:cNvPr>
            <p:cNvSpPr/>
            <p:nvPr userDrawn="1"/>
          </p:nvSpPr>
          <p:spPr>
            <a:xfrm>
              <a:off x="-3603587" y="3744237"/>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DE4FC7CD-1088-446F-B6BC-65849BDA1ABE}"/>
                </a:ext>
              </a:extLst>
            </p:cNvPr>
            <p:cNvSpPr/>
            <p:nvPr userDrawn="1"/>
          </p:nvSpPr>
          <p:spPr>
            <a:xfrm>
              <a:off x="-3319415" y="3744238"/>
              <a:ext cx="2944682" cy="81573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94" name="Groep 93">
              <a:extLst>
                <a:ext uri="{FF2B5EF4-FFF2-40B4-BE49-F238E27FC236}">
                  <a16:creationId xmlns:a16="http://schemas.microsoft.com/office/drawing/2014/main" id="{89D1A91B-9DF1-45D0-9FFB-66B1ECA97F5C}"/>
                </a:ext>
              </a:extLst>
            </p:cNvPr>
            <p:cNvGrpSpPr/>
            <p:nvPr userDrawn="1"/>
          </p:nvGrpSpPr>
          <p:grpSpPr>
            <a:xfrm>
              <a:off x="-3408294" y="4681190"/>
              <a:ext cx="622283" cy="612919"/>
              <a:chOff x="12617641" y="3403239"/>
              <a:chExt cx="752963" cy="741634"/>
            </a:xfrm>
          </p:grpSpPr>
          <p:grpSp>
            <p:nvGrpSpPr>
              <p:cNvPr id="124" name="Groep 123">
                <a:extLst>
                  <a:ext uri="{FF2B5EF4-FFF2-40B4-BE49-F238E27FC236}">
                    <a16:creationId xmlns:a16="http://schemas.microsoft.com/office/drawing/2014/main" id="{0751677D-08E1-4F7E-99DA-CA0C32758C12}"/>
                  </a:ext>
                </a:extLst>
              </p:cNvPr>
              <p:cNvGrpSpPr/>
              <p:nvPr userDrawn="1"/>
            </p:nvGrpSpPr>
            <p:grpSpPr>
              <a:xfrm>
                <a:off x="12771550" y="3403239"/>
                <a:ext cx="467156" cy="448491"/>
                <a:chOff x="12782177" y="3403239"/>
                <a:chExt cx="467156" cy="448491"/>
              </a:xfrm>
            </p:grpSpPr>
            <p:grpSp>
              <p:nvGrpSpPr>
                <p:cNvPr id="127" name="Groep 126">
                  <a:extLst>
                    <a:ext uri="{FF2B5EF4-FFF2-40B4-BE49-F238E27FC236}">
                      <a16:creationId xmlns:a16="http://schemas.microsoft.com/office/drawing/2014/main" id="{1233F1E8-92D4-428A-807E-F1AF6479E173}"/>
                    </a:ext>
                  </a:extLst>
                </p:cNvPr>
                <p:cNvGrpSpPr/>
                <p:nvPr userDrawn="1"/>
              </p:nvGrpSpPr>
              <p:grpSpPr>
                <a:xfrm>
                  <a:off x="12782177" y="3403239"/>
                  <a:ext cx="412972" cy="396132"/>
                  <a:chOff x="13554906" y="3320109"/>
                  <a:chExt cx="443912" cy="425811"/>
                </a:xfrm>
              </p:grpSpPr>
              <p:grpSp>
                <p:nvGrpSpPr>
                  <p:cNvPr id="134" name="Groep 133">
                    <a:extLst>
                      <a:ext uri="{FF2B5EF4-FFF2-40B4-BE49-F238E27FC236}">
                        <a16:creationId xmlns:a16="http://schemas.microsoft.com/office/drawing/2014/main" id="{D77BD51C-DEB2-40F4-BFCD-990DA973FCFC}"/>
                      </a:ext>
                    </a:extLst>
                  </p:cNvPr>
                  <p:cNvGrpSpPr/>
                  <p:nvPr userDrawn="1"/>
                </p:nvGrpSpPr>
                <p:grpSpPr>
                  <a:xfrm>
                    <a:off x="13554906" y="3320109"/>
                    <a:ext cx="443912" cy="425811"/>
                    <a:chOff x="12909684" y="1276143"/>
                    <a:chExt cx="443912" cy="425811"/>
                  </a:xfrm>
                </p:grpSpPr>
                <p:sp>
                  <p:nvSpPr>
                    <p:cNvPr id="137" name="Rechthoek 136">
                      <a:extLst>
                        <a:ext uri="{FF2B5EF4-FFF2-40B4-BE49-F238E27FC236}">
                          <a16:creationId xmlns:a16="http://schemas.microsoft.com/office/drawing/2014/main" id="{2F922B24-47B6-42C7-BD25-6D700B4D2FA1}"/>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8" name="Rechthoek 137">
                      <a:extLst>
                        <a:ext uri="{FF2B5EF4-FFF2-40B4-BE49-F238E27FC236}">
                          <a16:creationId xmlns:a16="http://schemas.microsoft.com/office/drawing/2014/main" id="{C77C2E8B-F4C7-4302-8F89-1D3BC37EED5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Ovaal 138">
                      <a:extLst>
                        <a:ext uri="{FF2B5EF4-FFF2-40B4-BE49-F238E27FC236}">
                          <a16:creationId xmlns:a16="http://schemas.microsoft.com/office/drawing/2014/main" id="{9040FDDE-D060-4210-98A8-52B32E1D713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35" name="Afbeelding 134">
                    <a:extLst>
                      <a:ext uri="{FF2B5EF4-FFF2-40B4-BE49-F238E27FC236}">
                        <a16:creationId xmlns:a16="http://schemas.microsoft.com/office/drawing/2014/main" id="{BACCDF22-027F-4481-AC6A-CAC66E83B49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136" name="Afbeelding 135">
                    <a:extLst>
                      <a:ext uri="{FF2B5EF4-FFF2-40B4-BE49-F238E27FC236}">
                        <a16:creationId xmlns:a16="http://schemas.microsoft.com/office/drawing/2014/main" id="{83DC8BF4-9129-41F7-B5E3-A9022425D6A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128" name="Groep 127">
                  <a:extLst>
                    <a:ext uri="{FF2B5EF4-FFF2-40B4-BE49-F238E27FC236}">
                      <a16:creationId xmlns:a16="http://schemas.microsoft.com/office/drawing/2014/main" id="{A4986C54-C855-49D0-B6D1-4100F0E14C9A}"/>
                    </a:ext>
                  </a:extLst>
                </p:cNvPr>
                <p:cNvGrpSpPr/>
                <p:nvPr userDrawn="1"/>
              </p:nvGrpSpPr>
              <p:grpSpPr>
                <a:xfrm>
                  <a:off x="13103513" y="3705268"/>
                  <a:ext cx="145820" cy="146462"/>
                  <a:chOff x="13096169" y="3602278"/>
                  <a:chExt cx="145820" cy="146462"/>
                </a:xfrm>
              </p:grpSpPr>
              <p:sp>
                <p:nvSpPr>
                  <p:cNvPr id="132" name="Rechthoek 131">
                    <a:extLst>
                      <a:ext uri="{FF2B5EF4-FFF2-40B4-BE49-F238E27FC236}">
                        <a16:creationId xmlns:a16="http://schemas.microsoft.com/office/drawing/2014/main" id="{7D17D59F-D49E-49BD-81E6-E41BF33F8B7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3" name="Rechthoek 132">
                    <a:extLst>
                      <a:ext uri="{FF2B5EF4-FFF2-40B4-BE49-F238E27FC236}">
                        <a16:creationId xmlns:a16="http://schemas.microsoft.com/office/drawing/2014/main" id="{B49D9F17-6B60-4EAC-92B2-DA23CB6C65B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9" name="Groep 128">
                  <a:extLst>
                    <a:ext uri="{FF2B5EF4-FFF2-40B4-BE49-F238E27FC236}">
                      <a16:creationId xmlns:a16="http://schemas.microsoft.com/office/drawing/2014/main" id="{724795C8-58D8-4D38-8388-F4E74D8E6E75}"/>
                    </a:ext>
                  </a:extLst>
                </p:cNvPr>
                <p:cNvGrpSpPr/>
                <p:nvPr userDrawn="1"/>
              </p:nvGrpSpPr>
              <p:grpSpPr>
                <a:xfrm rot="10800000">
                  <a:off x="13061402" y="3665637"/>
                  <a:ext cx="145820" cy="146462"/>
                  <a:chOff x="13096169" y="3602278"/>
                  <a:chExt cx="145820" cy="146462"/>
                </a:xfrm>
              </p:grpSpPr>
              <p:sp>
                <p:nvSpPr>
                  <p:cNvPr id="130" name="Rechthoek 129">
                    <a:extLst>
                      <a:ext uri="{FF2B5EF4-FFF2-40B4-BE49-F238E27FC236}">
                        <a16:creationId xmlns:a16="http://schemas.microsoft.com/office/drawing/2014/main" id="{E5800E1E-CF7F-4F96-A2B5-0AC722F2B79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1" name="Rechthoek 130">
                    <a:extLst>
                      <a:ext uri="{FF2B5EF4-FFF2-40B4-BE49-F238E27FC236}">
                        <a16:creationId xmlns:a16="http://schemas.microsoft.com/office/drawing/2014/main" id="{1215BF2F-6019-4CC9-937C-C860C7991CC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25" name="Rechthoek 124">
                <a:extLst>
                  <a:ext uri="{FF2B5EF4-FFF2-40B4-BE49-F238E27FC236}">
                    <a16:creationId xmlns:a16="http://schemas.microsoft.com/office/drawing/2014/main" id="{A8245723-C404-4F97-84C7-BED041FF5F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26" name="Gelijkbenige driehoek 125">
                <a:extLst>
                  <a:ext uri="{FF2B5EF4-FFF2-40B4-BE49-F238E27FC236}">
                    <a16:creationId xmlns:a16="http://schemas.microsoft.com/office/drawing/2014/main" id="{5F4440B2-CA01-4F1F-B24B-41AC618A07C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C2097F4A-9A44-45C4-B134-4F876F4DF366}"/>
                </a:ext>
              </a:extLst>
            </p:cNvPr>
            <p:cNvGrpSpPr/>
            <p:nvPr userDrawn="1"/>
          </p:nvGrpSpPr>
          <p:grpSpPr>
            <a:xfrm>
              <a:off x="-3314821" y="2981448"/>
              <a:ext cx="1558053" cy="563933"/>
              <a:chOff x="-3314821" y="2981448"/>
              <a:chExt cx="1558053" cy="563933"/>
            </a:xfrm>
          </p:grpSpPr>
          <p:sp>
            <p:nvSpPr>
              <p:cNvPr id="110" name="Rechthoek 109">
                <a:extLst>
                  <a:ext uri="{FF2B5EF4-FFF2-40B4-BE49-F238E27FC236}">
                    <a16:creationId xmlns:a16="http://schemas.microsoft.com/office/drawing/2014/main" id="{E6EA734B-94A8-4105-B2DD-CA8A26E21AFA}"/>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A9B44D33-D309-479D-B1BF-31BE10DA7671}"/>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2" name="Tekstvak 111">
                <a:extLst>
                  <a:ext uri="{FF2B5EF4-FFF2-40B4-BE49-F238E27FC236}">
                    <a16:creationId xmlns:a16="http://schemas.microsoft.com/office/drawing/2014/main" id="{FAFF4F3F-0A8F-4577-9E17-61635BD795E7}"/>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113" name="Tekstvak 112">
                <a:extLst>
                  <a:ext uri="{FF2B5EF4-FFF2-40B4-BE49-F238E27FC236}">
                    <a16:creationId xmlns:a16="http://schemas.microsoft.com/office/drawing/2014/main" id="{9172BB26-175C-4898-8940-5879179F703C}"/>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114" name="Vrije vorm: vorm 113">
                <a:extLst>
                  <a:ext uri="{FF2B5EF4-FFF2-40B4-BE49-F238E27FC236}">
                    <a16:creationId xmlns:a16="http://schemas.microsoft.com/office/drawing/2014/main" id="{39BB1C59-0FF9-40A8-9DDC-3CABAF5A5358}"/>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15" name="Gelijkbenige driehoek 114">
                <a:extLst>
                  <a:ext uri="{FF2B5EF4-FFF2-40B4-BE49-F238E27FC236}">
                    <a16:creationId xmlns:a16="http://schemas.microsoft.com/office/drawing/2014/main" id="{AD58B533-8AAE-4678-A541-1ABB3E141044}"/>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6" name="Groep 115">
                <a:extLst>
                  <a:ext uri="{FF2B5EF4-FFF2-40B4-BE49-F238E27FC236}">
                    <a16:creationId xmlns:a16="http://schemas.microsoft.com/office/drawing/2014/main" id="{CA5842C7-DBB0-4D62-AFDF-6BD874AD9431}"/>
                  </a:ext>
                </a:extLst>
              </p:cNvPr>
              <p:cNvGrpSpPr/>
              <p:nvPr userDrawn="1"/>
            </p:nvGrpSpPr>
            <p:grpSpPr>
              <a:xfrm>
                <a:off x="-3257052" y="3032066"/>
                <a:ext cx="182309" cy="163794"/>
                <a:chOff x="12832541" y="3162395"/>
                <a:chExt cx="219532" cy="197236"/>
              </a:xfrm>
            </p:grpSpPr>
            <p:sp>
              <p:nvSpPr>
                <p:cNvPr id="121" name="Rechthoek 120">
                  <a:extLst>
                    <a:ext uri="{FF2B5EF4-FFF2-40B4-BE49-F238E27FC236}">
                      <a16:creationId xmlns:a16="http://schemas.microsoft.com/office/drawing/2014/main" id="{85403303-ECE8-4653-90D7-0121101EC25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2" name="Rechthoek 121">
                  <a:extLst>
                    <a:ext uri="{FF2B5EF4-FFF2-40B4-BE49-F238E27FC236}">
                      <a16:creationId xmlns:a16="http://schemas.microsoft.com/office/drawing/2014/main" id="{626572F8-38C6-443A-AFD1-F7F8FABC90C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3" name="Rechthoek 122">
                  <a:extLst>
                    <a:ext uri="{FF2B5EF4-FFF2-40B4-BE49-F238E27FC236}">
                      <a16:creationId xmlns:a16="http://schemas.microsoft.com/office/drawing/2014/main" id="{975842D3-A948-4E0B-950B-F94524C295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117" name="Groep 116">
                <a:extLst>
                  <a:ext uri="{FF2B5EF4-FFF2-40B4-BE49-F238E27FC236}">
                    <a16:creationId xmlns:a16="http://schemas.microsoft.com/office/drawing/2014/main" id="{39851C58-B878-49E5-BEEB-C8A7098D4872}"/>
                  </a:ext>
                </a:extLst>
              </p:cNvPr>
              <p:cNvGrpSpPr/>
              <p:nvPr userDrawn="1"/>
            </p:nvGrpSpPr>
            <p:grpSpPr>
              <a:xfrm>
                <a:off x="-3257053" y="3276580"/>
                <a:ext cx="182309" cy="163794"/>
                <a:chOff x="12832541" y="3162395"/>
                <a:chExt cx="219532" cy="197236"/>
              </a:xfrm>
            </p:grpSpPr>
            <p:sp>
              <p:nvSpPr>
                <p:cNvPr id="118" name="Rechthoek 117">
                  <a:extLst>
                    <a:ext uri="{FF2B5EF4-FFF2-40B4-BE49-F238E27FC236}">
                      <a16:creationId xmlns:a16="http://schemas.microsoft.com/office/drawing/2014/main" id="{27B47046-B09A-49FB-9876-0E933344C7AD}"/>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9" name="Rechthoek 118">
                  <a:extLst>
                    <a:ext uri="{FF2B5EF4-FFF2-40B4-BE49-F238E27FC236}">
                      <a16:creationId xmlns:a16="http://schemas.microsoft.com/office/drawing/2014/main" id="{BF192F06-BC11-4050-AEBE-8959ACF7EB6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0" name="Rechthoek 119">
                  <a:extLst>
                    <a:ext uri="{FF2B5EF4-FFF2-40B4-BE49-F238E27FC236}">
                      <a16:creationId xmlns:a16="http://schemas.microsoft.com/office/drawing/2014/main" id="{017FA503-B2AA-4CB3-867B-7C419CF513F0}"/>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96" name="Groep 95">
              <a:extLst>
                <a:ext uri="{FF2B5EF4-FFF2-40B4-BE49-F238E27FC236}">
                  <a16:creationId xmlns:a16="http://schemas.microsoft.com/office/drawing/2014/main" id="{A7F596FF-F1AB-4F55-92BB-4534410C4AB5}"/>
                </a:ext>
              </a:extLst>
            </p:cNvPr>
            <p:cNvGrpSpPr/>
            <p:nvPr userDrawn="1"/>
          </p:nvGrpSpPr>
          <p:grpSpPr>
            <a:xfrm>
              <a:off x="-3310781" y="1231352"/>
              <a:ext cx="311450" cy="308977"/>
              <a:chOff x="-3310781" y="1231352"/>
              <a:chExt cx="311450" cy="308977"/>
            </a:xfrm>
          </p:grpSpPr>
          <p:sp>
            <p:nvSpPr>
              <p:cNvPr id="107" name="Rechthoek 106">
                <a:extLst>
                  <a:ext uri="{FF2B5EF4-FFF2-40B4-BE49-F238E27FC236}">
                    <a16:creationId xmlns:a16="http://schemas.microsoft.com/office/drawing/2014/main" id="{4D77C2CD-076E-4B8D-933F-A9911032C2E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8" name="Vrije vorm 112">
                <a:extLst>
                  <a:ext uri="{FF2B5EF4-FFF2-40B4-BE49-F238E27FC236}">
                    <a16:creationId xmlns:a16="http://schemas.microsoft.com/office/drawing/2014/main" id="{216D88AF-A25F-4731-B92C-3414D7CDD531}"/>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9" name="Vrije vorm 113">
                <a:extLst>
                  <a:ext uri="{FF2B5EF4-FFF2-40B4-BE49-F238E27FC236}">
                    <a16:creationId xmlns:a16="http://schemas.microsoft.com/office/drawing/2014/main" id="{5966A142-8746-410C-8D9A-4615BEEE95DD}"/>
                  </a:ext>
                </a:extLst>
              </p:cNvPr>
              <p:cNvSpPr/>
              <p:nvPr userDrawn="1"/>
            </p:nvSpPr>
            <p:spPr>
              <a:xfrm>
                <a:off x="-3309640" y="1493364"/>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7" name="Rechthoek 96">
              <a:extLst>
                <a:ext uri="{FF2B5EF4-FFF2-40B4-BE49-F238E27FC236}">
                  <a16:creationId xmlns:a16="http://schemas.microsoft.com/office/drawing/2014/main" id="{6BAC3478-CA58-4151-B882-9F9B6481183A}"/>
                </a:ext>
              </a:extLst>
            </p:cNvPr>
            <p:cNvSpPr/>
            <p:nvPr userDrawn="1"/>
          </p:nvSpPr>
          <p:spPr>
            <a:xfrm>
              <a:off x="-3786437" y="545741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98" name="ICOON_info">
              <a:extLst>
                <a:ext uri="{FF2B5EF4-FFF2-40B4-BE49-F238E27FC236}">
                  <a16:creationId xmlns:a16="http://schemas.microsoft.com/office/drawing/2014/main" id="{A782FAA5-03FC-43DB-B07B-96DB889B3D3E}"/>
                </a:ext>
              </a:extLst>
            </p:cNvPr>
            <p:cNvGrpSpPr/>
            <p:nvPr userDrawn="1"/>
          </p:nvGrpSpPr>
          <p:grpSpPr>
            <a:xfrm>
              <a:off x="-376736" y="5324892"/>
              <a:ext cx="283685" cy="283685"/>
              <a:chOff x="-510741" y="5913713"/>
              <a:chExt cx="267555" cy="267555"/>
            </a:xfrm>
          </p:grpSpPr>
          <p:sp>
            <p:nvSpPr>
              <p:cNvPr id="105" name="Ovaal 104">
                <a:extLst>
                  <a:ext uri="{FF2B5EF4-FFF2-40B4-BE49-F238E27FC236}">
                    <a16:creationId xmlns:a16="http://schemas.microsoft.com/office/drawing/2014/main" id="{4F978CED-432E-4525-B383-D7C9C177B65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06" name="Graphic 163" descr="Informatie">
                <a:extLst>
                  <a:ext uri="{FF2B5EF4-FFF2-40B4-BE49-F238E27FC236}">
                    <a16:creationId xmlns:a16="http://schemas.microsoft.com/office/drawing/2014/main" id="{28BD70BA-3E14-42C3-BDDF-D79FDDE06C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99" name="Groep 98">
              <a:extLst>
                <a:ext uri="{FF2B5EF4-FFF2-40B4-BE49-F238E27FC236}">
                  <a16:creationId xmlns:a16="http://schemas.microsoft.com/office/drawing/2014/main" id="{254AD85D-B1A0-43E4-8084-DED3238EB760}"/>
                </a:ext>
              </a:extLst>
            </p:cNvPr>
            <p:cNvGrpSpPr/>
            <p:nvPr userDrawn="1"/>
          </p:nvGrpSpPr>
          <p:grpSpPr>
            <a:xfrm>
              <a:off x="-938434" y="5594788"/>
              <a:ext cx="627798" cy="576693"/>
              <a:chOff x="-938434" y="4570310"/>
              <a:chExt cx="627798" cy="576693"/>
            </a:xfrm>
          </p:grpSpPr>
          <p:grpSp>
            <p:nvGrpSpPr>
              <p:cNvPr id="100" name="Inspireren">
                <a:extLst>
                  <a:ext uri="{FF2B5EF4-FFF2-40B4-BE49-F238E27FC236}">
                    <a16:creationId xmlns:a16="http://schemas.microsoft.com/office/drawing/2014/main" id="{0CEC415E-40CA-4118-9BCB-95CB65D0EEA9}"/>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02" name="Freeform 12">
                  <a:extLst>
                    <a:ext uri="{FF2B5EF4-FFF2-40B4-BE49-F238E27FC236}">
                      <a16:creationId xmlns:a16="http://schemas.microsoft.com/office/drawing/2014/main" id="{AA9A4CBE-1E61-435D-9328-481FD214D400}"/>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3" name="Freeform 13">
                  <a:extLst>
                    <a:ext uri="{FF2B5EF4-FFF2-40B4-BE49-F238E27FC236}">
                      <a16:creationId xmlns:a16="http://schemas.microsoft.com/office/drawing/2014/main" id="{FE519E50-02E0-4F39-89B3-6049B1A1371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4" name="Freeform 14">
                  <a:extLst>
                    <a:ext uri="{FF2B5EF4-FFF2-40B4-BE49-F238E27FC236}">
                      <a16:creationId xmlns:a16="http://schemas.microsoft.com/office/drawing/2014/main" id="{1FBDCB88-00F5-40A4-AB2D-B2529CF91AB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1" name="Tekstvak 100">
                <a:extLst>
                  <a:ext uri="{FF2B5EF4-FFF2-40B4-BE49-F238E27FC236}">
                    <a16:creationId xmlns:a16="http://schemas.microsoft.com/office/drawing/2014/main" id="{EB51D451-E245-4BD4-8BC7-0BDA13DCFC7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AB60D71-1F6C-4276-AF0B-97150E061038}"/>
              </a:ext>
            </a:extLst>
          </p:cNvPr>
          <p:cNvGrpSpPr/>
          <p:nvPr userDrawn="1"/>
        </p:nvGrpSpPr>
        <p:grpSpPr>
          <a:xfrm>
            <a:off x="-3786437" y="-1"/>
            <a:ext cx="3693386" cy="5952132"/>
            <a:chOff x="-3786437" y="-1"/>
            <a:chExt cx="3693386" cy="5952132"/>
          </a:xfrm>
        </p:grpSpPr>
        <p:sp>
          <p:nvSpPr>
            <p:cNvPr id="11" name="Rechthoek 10">
              <a:extLst>
                <a:ext uri="{FF2B5EF4-FFF2-40B4-BE49-F238E27FC236}">
                  <a16:creationId xmlns:a16="http://schemas.microsoft.com/office/drawing/2014/main" id="{92479FE6-259F-458F-B335-0008F5BCD06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2" name="Ovaal 11">
              <a:extLst>
                <a:ext uri="{FF2B5EF4-FFF2-40B4-BE49-F238E27FC236}">
                  <a16:creationId xmlns:a16="http://schemas.microsoft.com/office/drawing/2014/main" id="{FE5A80B5-04CF-4137-9CAB-BA63992A4630}"/>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C8FD5BFE-253A-47B6-8C2C-727A1FDBF679}"/>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4" name="Ovaal 13">
              <a:extLst>
                <a:ext uri="{FF2B5EF4-FFF2-40B4-BE49-F238E27FC236}">
                  <a16:creationId xmlns:a16="http://schemas.microsoft.com/office/drawing/2014/main" id="{89BE166F-53AD-413E-ACC1-DA9ED2C2C045}"/>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 name="Rechthoek 14">
              <a:extLst>
                <a:ext uri="{FF2B5EF4-FFF2-40B4-BE49-F238E27FC236}">
                  <a16:creationId xmlns:a16="http://schemas.microsoft.com/office/drawing/2014/main" id="{ED0DC2A7-470B-4D97-98D0-E31106592EB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 name="Rechthoek 15">
              <a:extLst>
                <a:ext uri="{FF2B5EF4-FFF2-40B4-BE49-F238E27FC236}">
                  <a16:creationId xmlns:a16="http://schemas.microsoft.com/office/drawing/2014/main" id="{A2039501-7D98-4721-B8A6-7AA0BCBC51F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28C2D06-2374-413D-876A-4F0F29FED33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8C2C9E8E-E975-4361-A908-C6ACBBF5CEF0}"/>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A58A39F-DC1C-4916-B88C-6E8B43FFD471}"/>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22C6660D-D393-4277-BD0F-DB32574281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D73DBC3E-0352-412A-B2AF-53E397C1182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167B373E-5508-4556-BE4D-535E05B4445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50D684BD-7489-47CD-AA69-CBDA39AFF89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74A2FC79-4344-4F77-8727-9D718A44DBB5}"/>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D522DA32-B27F-4D63-BEC0-C7F2D206C6A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131A6509-E6B6-4AB9-9BE3-E7EEC3267BF9}"/>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50468D5C-3107-4C5A-857E-BF96F355E0B5}"/>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97D5AA52-7318-4E02-9745-C21E9418A886}"/>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187E2EE5-1408-4ACF-BCB5-C43F6EB98CD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D46E7F9E-BD41-43C8-8C62-5C5ECD23440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1E088CD-488F-4894-8DEF-5D68F02F980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B2BF1EE8-FCA1-476F-AD7A-47C28E525093}"/>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DB313A90-F8CE-4F8E-9E9D-205931A6CF0E}"/>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DECA2FD-1408-47EA-AAB0-4DBDB3DE349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D86D86-6911-40EB-8FBA-E51A091966F7}"/>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0D8AAA3-4BEC-4035-8038-0707D55E4F8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C3E05EC1-93A5-4EDB-82C1-6BD82BBFAF4E}"/>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77ECE9DB-B354-430C-B987-156C73ABAA1A}"/>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77735BDA-9B00-4D8F-A669-42F2227213DC}"/>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09027E5-CE0D-46D1-A577-7B5E74BC6D6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9BBC0849-6389-4B57-B981-7B3CB5C7C11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69A43134-7ACA-4227-9836-945AF0B1E7B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5CA1AB23-F738-441C-A42E-FC403284B78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7DA9D13-51F3-433E-A1F0-E3176C79D7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5B9A338D-8A5C-4688-A382-DD714EB7A29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819E579-B235-4014-BD98-96E2E12A1BF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D6318B47-9668-477C-AA1F-89BB46A83D70}"/>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63250967-EB0A-4ED2-9E29-4E02F59D28C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63B2027F-3856-4541-9CD1-549B60DFEC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DA105AA8-3B2A-4F9C-9C8D-A083B8C894F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258E63B1-2C9D-471C-A23F-B1A43044E0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CF097D92-8409-42E2-93A3-5FB6505A28F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B03B3E04-CB27-4918-A961-3F504A078F1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4E55DC0E-3C7E-474A-BC81-52A3E4A6D54B}"/>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0519D1F6-6F3A-450B-A27C-CF9060D7A3FF}"/>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F403576A-739F-4956-86F2-CAF9209EE78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B1AFC61-9583-441C-AF72-7009E26A54B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21781DDA-2976-4DA9-9EBC-4EA6D1E6F987}"/>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0C2B5CFC-096D-4931-BB9A-6BDFAD25B45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E5338745-9915-40A3-9CA1-6276E0662942}"/>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7B27C056-195D-409C-959D-E6D5956C2BE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83B3772F-93D1-4AE3-935C-79DE108D95F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0FA98315-DA25-42DE-9DB3-22022812C9F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EDF149E9-87A7-46F0-8FEC-2AB0B398EC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40C4BE0-5EDF-4938-B58D-B52B74AD432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90663940-7A6E-427D-A31E-72A76D674E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4C4FE897-8D2E-4F99-89D7-CDBDBB41BE2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C3837366-CFDF-4FAA-A103-1EFC39FA574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3A0B3111-9DEE-47F5-9B46-28C8CA683240}"/>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D971A880-F4B4-48A4-B1E4-7699D74341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8CA0107F-6999-4AC1-A2DA-FC6273EA1B1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FA17708E-E05E-4726-9A5F-D0EF4C2C20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841F6E46-8F42-435D-B23E-C05A3E8CE9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A66BC72-68B4-4F47-AC90-9EFA73A4D2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6978175-7786-412F-897D-E0A0B7563A7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32F05A7-9D23-4BD7-926E-AE7A7AB13774}"/>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BB09C036-56C5-4329-9A28-6EBA8EBF29BC}"/>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0413C3E5-8D73-4FA8-8DD8-4697707FB44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D953AE2D-CBA1-4FC1-91BE-EAD239DA8D89}"/>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9CACD7C1-E6E9-44EA-B577-E4AFABCFB09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31C0EAB3-F2A1-46D0-89F9-418F0D74A2F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8000"/>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7CD4E3B4-D3C5-4AC2-80C6-884C12DC4040}"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Tree>
    <p:extLst>
      <p:ext uri="{BB962C8B-B14F-4D97-AF65-F5344CB8AC3E}">
        <p14:creationId xmlns:p14="http://schemas.microsoft.com/office/powerpoint/2010/main" val="3370363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el [donker groen]">
    <p:bg>
      <p:bgPr>
        <a:solidFill>
          <a:schemeClr val="accent1"/>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DF169CD-1007-4507-ADC2-43B463C284C9}"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42886982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Video">
    <p:spTree>
      <p:nvGrpSpPr>
        <p:cNvPr id="1" name=""/>
        <p:cNvGrpSpPr/>
        <p:nvPr/>
      </p:nvGrpSpPr>
      <p:grpSpPr>
        <a:xfrm>
          <a:off x="0" y="0"/>
          <a:ext cx="0" cy="0"/>
          <a:chOff x="0" y="0"/>
          <a:chExt cx="0" cy="0"/>
        </a:xfrm>
      </p:grpSpPr>
      <p:grpSp>
        <p:nvGrpSpPr>
          <p:cNvPr id="7" name="- INSTRUCTIES">
            <a:extLst>
              <a:ext uri="{FF2B5EF4-FFF2-40B4-BE49-F238E27FC236}">
                <a16:creationId xmlns:a16="http://schemas.microsoft.com/office/drawing/2014/main" id="{B794F72D-387E-4E6B-81B2-DDC2BBB35FA4}"/>
              </a:ext>
            </a:extLst>
          </p:cNvPr>
          <p:cNvGrpSpPr/>
          <p:nvPr userDrawn="1"/>
        </p:nvGrpSpPr>
        <p:grpSpPr>
          <a:xfrm>
            <a:off x="12377595" y="1"/>
            <a:ext cx="3693386" cy="5080671"/>
            <a:chOff x="-3786437" y="1"/>
            <a:chExt cx="3693386" cy="5080671"/>
          </a:xfrm>
        </p:grpSpPr>
        <p:sp>
          <p:nvSpPr>
            <p:cNvPr id="9" name="Rechthoek 8">
              <a:extLst>
                <a:ext uri="{FF2B5EF4-FFF2-40B4-BE49-F238E27FC236}">
                  <a16:creationId xmlns:a16="http://schemas.microsoft.com/office/drawing/2014/main" id="{4FB54B1F-B34F-45BC-B55E-5FB1F5E77706}"/>
                </a:ext>
              </a:extLst>
            </p:cNvPr>
            <p:cNvSpPr/>
            <p:nvPr userDrawn="1"/>
          </p:nvSpPr>
          <p:spPr>
            <a:xfrm>
              <a:off x="-3786437" y="425267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0" name="Rechthoek 9">
              <a:extLst>
                <a:ext uri="{FF2B5EF4-FFF2-40B4-BE49-F238E27FC236}">
                  <a16:creationId xmlns:a16="http://schemas.microsoft.com/office/drawing/2014/main" id="{735C9CFF-8D54-45D8-AC52-F88BD9855968}"/>
                </a:ext>
              </a:extLst>
            </p:cNvPr>
            <p:cNvSpPr/>
            <p:nvPr userDrawn="1"/>
          </p:nvSpPr>
          <p:spPr>
            <a:xfrm>
              <a:off x="-3786165" y="1"/>
              <a:ext cx="3593091" cy="425267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1" name="Ovaal 10">
              <a:extLst>
                <a:ext uri="{FF2B5EF4-FFF2-40B4-BE49-F238E27FC236}">
                  <a16:creationId xmlns:a16="http://schemas.microsoft.com/office/drawing/2014/main" id="{E81EF8F2-5203-4E31-B124-30FCA5F4B3E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2" name="Rechthoek 11">
              <a:extLst>
                <a:ext uri="{FF2B5EF4-FFF2-40B4-BE49-F238E27FC236}">
                  <a16:creationId xmlns:a16="http://schemas.microsoft.com/office/drawing/2014/main" id="{A84939B6-AD37-4D66-B31B-3D57611CF276}"/>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3" name="Ovaal 12">
              <a:extLst>
                <a:ext uri="{FF2B5EF4-FFF2-40B4-BE49-F238E27FC236}">
                  <a16:creationId xmlns:a16="http://schemas.microsoft.com/office/drawing/2014/main" id="{782EC43C-7275-4D4F-962C-DF43591C1D1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4" name="Rechthoek 13">
              <a:extLst>
                <a:ext uri="{FF2B5EF4-FFF2-40B4-BE49-F238E27FC236}">
                  <a16:creationId xmlns:a16="http://schemas.microsoft.com/office/drawing/2014/main" id="{4CAAE22E-17C0-4914-BE22-B5717F819CB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 name="Groep 14">
              <a:extLst>
                <a:ext uri="{FF2B5EF4-FFF2-40B4-BE49-F238E27FC236}">
                  <a16:creationId xmlns:a16="http://schemas.microsoft.com/office/drawing/2014/main" id="{CFC10BF3-6446-4EC0-84D8-0CAE9FB88494}"/>
                </a:ext>
              </a:extLst>
            </p:cNvPr>
            <p:cNvGrpSpPr/>
            <p:nvPr userDrawn="1"/>
          </p:nvGrpSpPr>
          <p:grpSpPr>
            <a:xfrm>
              <a:off x="-3311319" y="2164285"/>
              <a:ext cx="825500" cy="209550"/>
              <a:chOff x="13504624" y="2482850"/>
              <a:chExt cx="825500" cy="209550"/>
            </a:xfrm>
          </p:grpSpPr>
          <p:sp>
            <p:nvSpPr>
              <p:cNvPr id="48" name="Rechthoek 47">
                <a:extLst>
                  <a:ext uri="{FF2B5EF4-FFF2-40B4-BE49-F238E27FC236}">
                    <a16:creationId xmlns:a16="http://schemas.microsoft.com/office/drawing/2014/main" id="{3F6DDA9B-005D-49F6-8127-47953E6A6E2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49" name="Rechte verbindingslijn 48">
                <a:extLst>
                  <a:ext uri="{FF2B5EF4-FFF2-40B4-BE49-F238E27FC236}">
                    <a16:creationId xmlns:a16="http://schemas.microsoft.com/office/drawing/2014/main" id="{076B3675-9609-44A6-BA89-6F8BF5C9C19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50" name="Gelijkbenige driehoek 49">
                <a:extLst>
                  <a:ext uri="{FF2B5EF4-FFF2-40B4-BE49-F238E27FC236}">
                    <a16:creationId xmlns:a16="http://schemas.microsoft.com/office/drawing/2014/main" id="{68F96BCA-3046-413D-BE51-7C4B2CC2E0C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6" name="Ovaal 15">
              <a:extLst>
                <a:ext uri="{FF2B5EF4-FFF2-40B4-BE49-F238E27FC236}">
                  <a16:creationId xmlns:a16="http://schemas.microsoft.com/office/drawing/2014/main" id="{4D93B628-F400-42A8-B1B2-27D59220F5CB}"/>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DEDA58D1-E4F7-44D4-A32B-813D06C70456}"/>
                </a:ext>
              </a:extLst>
            </p:cNvPr>
            <p:cNvSpPr/>
            <p:nvPr userDrawn="1"/>
          </p:nvSpPr>
          <p:spPr>
            <a:xfrm>
              <a:off x="-3319415" y="2553360"/>
              <a:ext cx="2944682" cy="81374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18" name="Groep 17">
              <a:extLst>
                <a:ext uri="{FF2B5EF4-FFF2-40B4-BE49-F238E27FC236}">
                  <a16:creationId xmlns:a16="http://schemas.microsoft.com/office/drawing/2014/main" id="{C9ABA3E0-D709-42DA-8D4A-F2643079485D}"/>
                </a:ext>
              </a:extLst>
            </p:cNvPr>
            <p:cNvGrpSpPr/>
            <p:nvPr userDrawn="1"/>
          </p:nvGrpSpPr>
          <p:grpSpPr>
            <a:xfrm>
              <a:off x="-3408294" y="3489160"/>
              <a:ext cx="622283" cy="612920"/>
              <a:chOff x="12617641" y="3403239"/>
              <a:chExt cx="752963" cy="741634"/>
            </a:xfrm>
          </p:grpSpPr>
          <p:grpSp>
            <p:nvGrpSpPr>
              <p:cNvPr id="32" name="Groep 31">
                <a:extLst>
                  <a:ext uri="{FF2B5EF4-FFF2-40B4-BE49-F238E27FC236}">
                    <a16:creationId xmlns:a16="http://schemas.microsoft.com/office/drawing/2014/main" id="{25DEECF2-ABEB-4D86-9864-FA8184177EB5}"/>
                  </a:ext>
                </a:extLst>
              </p:cNvPr>
              <p:cNvGrpSpPr/>
              <p:nvPr userDrawn="1"/>
            </p:nvGrpSpPr>
            <p:grpSpPr>
              <a:xfrm>
                <a:off x="12771530" y="3403239"/>
                <a:ext cx="467176" cy="448491"/>
                <a:chOff x="12782157" y="3403239"/>
                <a:chExt cx="467176" cy="448491"/>
              </a:xfrm>
            </p:grpSpPr>
            <p:grpSp>
              <p:nvGrpSpPr>
                <p:cNvPr id="35" name="Groep 34">
                  <a:extLst>
                    <a:ext uri="{FF2B5EF4-FFF2-40B4-BE49-F238E27FC236}">
                      <a16:creationId xmlns:a16="http://schemas.microsoft.com/office/drawing/2014/main" id="{AE353C19-73A1-484A-B90E-85E4B5E7A79B}"/>
                    </a:ext>
                  </a:extLst>
                </p:cNvPr>
                <p:cNvGrpSpPr/>
                <p:nvPr userDrawn="1"/>
              </p:nvGrpSpPr>
              <p:grpSpPr>
                <a:xfrm>
                  <a:off x="12782157" y="3403239"/>
                  <a:ext cx="412976" cy="396132"/>
                  <a:chOff x="13554906" y="3320109"/>
                  <a:chExt cx="443917" cy="425811"/>
                </a:xfrm>
              </p:grpSpPr>
              <p:grpSp>
                <p:nvGrpSpPr>
                  <p:cNvPr id="42" name="Groep 41">
                    <a:extLst>
                      <a:ext uri="{FF2B5EF4-FFF2-40B4-BE49-F238E27FC236}">
                        <a16:creationId xmlns:a16="http://schemas.microsoft.com/office/drawing/2014/main" id="{4087B328-E12C-4B5C-BFB5-AF44AE7FB811}"/>
                      </a:ext>
                    </a:extLst>
                  </p:cNvPr>
                  <p:cNvGrpSpPr/>
                  <p:nvPr userDrawn="1"/>
                </p:nvGrpSpPr>
                <p:grpSpPr>
                  <a:xfrm>
                    <a:off x="13554906" y="3320109"/>
                    <a:ext cx="443917" cy="425811"/>
                    <a:chOff x="12909684" y="1276143"/>
                    <a:chExt cx="443917" cy="425811"/>
                  </a:xfrm>
                </p:grpSpPr>
                <p:sp>
                  <p:nvSpPr>
                    <p:cNvPr id="45" name="Rechthoek 44">
                      <a:extLst>
                        <a:ext uri="{FF2B5EF4-FFF2-40B4-BE49-F238E27FC236}">
                          <a16:creationId xmlns:a16="http://schemas.microsoft.com/office/drawing/2014/main" id="{3AC426FC-824E-4A36-BA66-8F70D8821880}"/>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DE63C809-18D8-48FC-BB1F-18E87500E48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7" name="Ovaal 46">
                      <a:extLst>
                        <a:ext uri="{FF2B5EF4-FFF2-40B4-BE49-F238E27FC236}">
                          <a16:creationId xmlns:a16="http://schemas.microsoft.com/office/drawing/2014/main" id="{071FB5CF-C272-4338-99EA-4F5E88A0964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3" name="Afbeelding 42">
                    <a:extLst>
                      <a:ext uri="{FF2B5EF4-FFF2-40B4-BE49-F238E27FC236}">
                        <a16:creationId xmlns:a16="http://schemas.microsoft.com/office/drawing/2014/main" id="{356D7BF8-31A4-4905-B981-972991C2908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4" name="Afbeelding 43">
                    <a:extLst>
                      <a:ext uri="{FF2B5EF4-FFF2-40B4-BE49-F238E27FC236}">
                        <a16:creationId xmlns:a16="http://schemas.microsoft.com/office/drawing/2014/main" id="{D959F068-D525-4FFA-9481-870F8FEA207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6" name="Groep 35">
                  <a:extLst>
                    <a:ext uri="{FF2B5EF4-FFF2-40B4-BE49-F238E27FC236}">
                      <a16:creationId xmlns:a16="http://schemas.microsoft.com/office/drawing/2014/main" id="{6DC0D616-37C6-4A0D-B4C7-CCBCDCD1898B}"/>
                    </a:ext>
                  </a:extLst>
                </p:cNvPr>
                <p:cNvGrpSpPr/>
                <p:nvPr userDrawn="1"/>
              </p:nvGrpSpPr>
              <p:grpSpPr>
                <a:xfrm>
                  <a:off x="13103513" y="3705268"/>
                  <a:ext cx="145820" cy="146462"/>
                  <a:chOff x="13096169" y="3602278"/>
                  <a:chExt cx="145820" cy="146462"/>
                </a:xfrm>
              </p:grpSpPr>
              <p:sp>
                <p:nvSpPr>
                  <p:cNvPr id="40" name="Rechthoek 39">
                    <a:extLst>
                      <a:ext uri="{FF2B5EF4-FFF2-40B4-BE49-F238E27FC236}">
                        <a16:creationId xmlns:a16="http://schemas.microsoft.com/office/drawing/2014/main" id="{24B94BD6-6A2C-4A46-84F6-0F9DE232D3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514D6859-BD3C-4F67-8B48-266D2B9054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7" name="Groep 36">
                  <a:extLst>
                    <a:ext uri="{FF2B5EF4-FFF2-40B4-BE49-F238E27FC236}">
                      <a16:creationId xmlns:a16="http://schemas.microsoft.com/office/drawing/2014/main" id="{C16DD553-900B-4F72-9565-9B65F6AC22E3}"/>
                    </a:ext>
                  </a:extLst>
                </p:cNvPr>
                <p:cNvGrpSpPr/>
                <p:nvPr userDrawn="1"/>
              </p:nvGrpSpPr>
              <p:grpSpPr>
                <a:xfrm rot="10800000">
                  <a:off x="13061402" y="3665637"/>
                  <a:ext cx="145820" cy="146462"/>
                  <a:chOff x="13096169" y="3602278"/>
                  <a:chExt cx="145820" cy="146462"/>
                </a:xfrm>
              </p:grpSpPr>
              <p:sp>
                <p:nvSpPr>
                  <p:cNvPr id="38" name="Rechthoek 37">
                    <a:extLst>
                      <a:ext uri="{FF2B5EF4-FFF2-40B4-BE49-F238E27FC236}">
                        <a16:creationId xmlns:a16="http://schemas.microsoft.com/office/drawing/2014/main" id="{27E86EA3-6B04-45B7-8A35-BDF167EA0E5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3AEAF63E-3B77-4729-ACDC-E8CE7BE617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3" name="Rechthoek 32">
                <a:extLst>
                  <a:ext uri="{FF2B5EF4-FFF2-40B4-BE49-F238E27FC236}">
                    <a16:creationId xmlns:a16="http://schemas.microsoft.com/office/drawing/2014/main" id="{8160E21C-E41D-409F-BF06-92DF9CD9FB4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4" name="Gelijkbenige driehoek 33">
                <a:extLst>
                  <a:ext uri="{FF2B5EF4-FFF2-40B4-BE49-F238E27FC236}">
                    <a16:creationId xmlns:a16="http://schemas.microsoft.com/office/drawing/2014/main" id="{E0875363-B837-48AB-8633-5131A1D8B6B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 name="ICOON_info">
              <a:extLst>
                <a:ext uri="{FF2B5EF4-FFF2-40B4-BE49-F238E27FC236}">
                  <a16:creationId xmlns:a16="http://schemas.microsoft.com/office/drawing/2014/main" id="{88462437-73D2-4E0F-90BD-EEA732542BDA}"/>
                </a:ext>
              </a:extLst>
            </p:cNvPr>
            <p:cNvGrpSpPr/>
            <p:nvPr userDrawn="1"/>
          </p:nvGrpSpPr>
          <p:grpSpPr>
            <a:xfrm>
              <a:off x="-376736" y="4123176"/>
              <a:ext cx="283685" cy="283685"/>
              <a:chOff x="-510741" y="5913713"/>
              <a:chExt cx="267555" cy="267555"/>
            </a:xfrm>
          </p:grpSpPr>
          <p:sp>
            <p:nvSpPr>
              <p:cNvPr id="30" name="Ovaal 29">
                <a:extLst>
                  <a:ext uri="{FF2B5EF4-FFF2-40B4-BE49-F238E27FC236}">
                    <a16:creationId xmlns:a16="http://schemas.microsoft.com/office/drawing/2014/main" id="{7E037F73-1497-4F49-9ECE-014902BC166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31" name="Graphic 163" descr="Informatie">
                <a:extLst>
                  <a:ext uri="{FF2B5EF4-FFF2-40B4-BE49-F238E27FC236}">
                    <a16:creationId xmlns:a16="http://schemas.microsoft.com/office/drawing/2014/main" id="{5F0221B7-8074-40D0-9C44-708FC00A647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0" name="Video icoon">
              <a:extLst>
                <a:ext uri="{FF2B5EF4-FFF2-40B4-BE49-F238E27FC236}">
                  <a16:creationId xmlns:a16="http://schemas.microsoft.com/office/drawing/2014/main" id="{EAF83584-E0E3-4E88-AB2F-DECE047573DF}"/>
                </a:ext>
              </a:extLst>
            </p:cNvPr>
            <p:cNvGrpSpPr/>
            <p:nvPr userDrawn="1"/>
          </p:nvGrpSpPr>
          <p:grpSpPr>
            <a:xfrm>
              <a:off x="-3310781" y="1231352"/>
              <a:ext cx="311450" cy="313414"/>
              <a:chOff x="8066315" y="1676399"/>
              <a:chExt cx="1371600" cy="1380253"/>
            </a:xfrm>
          </p:grpSpPr>
          <p:sp>
            <p:nvSpPr>
              <p:cNvPr id="27" name="Rechthoek 26">
                <a:extLst>
                  <a:ext uri="{FF2B5EF4-FFF2-40B4-BE49-F238E27FC236}">
                    <a16:creationId xmlns:a16="http://schemas.microsoft.com/office/drawing/2014/main" id="{61A30B18-73B2-4774-A270-D316AA7C0D28}"/>
                  </a:ext>
                </a:extLst>
              </p:cNvPr>
              <p:cNvSpPr/>
              <p:nvPr userDrawn="1"/>
            </p:nvSpPr>
            <p:spPr>
              <a:xfrm>
                <a:off x="8066315" y="1676399"/>
                <a:ext cx="1360714" cy="1360713"/>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8" name="Vrije vorm 112">
                <a:extLst>
                  <a:ext uri="{FF2B5EF4-FFF2-40B4-BE49-F238E27FC236}">
                    <a16:creationId xmlns:a16="http://schemas.microsoft.com/office/drawing/2014/main" id="{16A1C050-87E2-4D24-BB7C-5FD3762D60FF}"/>
                  </a:ext>
                </a:extLst>
              </p:cNvPr>
              <p:cNvSpPr/>
              <p:nvPr userDrawn="1"/>
            </p:nvSpPr>
            <p:spPr>
              <a:xfrm>
                <a:off x="8077201" y="1676399"/>
                <a:ext cx="1360714" cy="206831"/>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9" name="Vrije vorm 113">
                <a:extLst>
                  <a:ext uri="{FF2B5EF4-FFF2-40B4-BE49-F238E27FC236}">
                    <a16:creationId xmlns:a16="http://schemas.microsoft.com/office/drawing/2014/main" id="{1B9A7E47-D599-4AEF-A2EB-94C2F60F6693}"/>
                  </a:ext>
                </a:extLst>
              </p:cNvPr>
              <p:cNvSpPr/>
              <p:nvPr userDrawn="1"/>
            </p:nvSpPr>
            <p:spPr>
              <a:xfrm>
                <a:off x="8071339" y="2849823"/>
                <a:ext cx="1360714" cy="206829"/>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9D76B1FE-2C66-496B-BFC7-96ADA5CF7732}"/>
                </a:ext>
              </a:extLst>
            </p:cNvPr>
            <p:cNvGrpSpPr/>
            <p:nvPr userDrawn="1"/>
          </p:nvGrpSpPr>
          <p:grpSpPr>
            <a:xfrm>
              <a:off x="-938434" y="4390049"/>
              <a:ext cx="627798" cy="576693"/>
              <a:chOff x="-938434" y="4570310"/>
              <a:chExt cx="627798" cy="576693"/>
            </a:xfrm>
          </p:grpSpPr>
          <p:grpSp>
            <p:nvGrpSpPr>
              <p:cNvPr id="22" name="Inspireren">
                <a:extLst>
                  <a:ext uri="{FF2B5EF4-FFF2-40B4-BE49-F238E27FC236}">
                    <a16:creationId xmlns:a16="http://schemas.microsoft.com/office/drawing/2014/main" id="{292931FF-AF8D-48CC-A448-8289091A5E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4" name="Freeform 12">
                  <a:extLst>
                    <a:ext uri="{FF2B5EF4-FFF2-40B4-BE49-F238E27FC236}">
                      <a16:creationId xmlns:a16="http://schemas.microsoft.com/office/drawing/2014/main" id="{538419F7-6407-43A2-8256-16F5106FA59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 name="Freeform 13">
                  <a:extLst>
                    <a:ext uri="{FF2B5EF4-FFF2-40B4-BE49-F238E27FC236}">
                      <a16:creationId xmlns:a16="http://schemas.microsoft.com/office/drawing/2014/main" id="{CF1392AE-C2E8-4E1A-878F-96930C131FF8}"/>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 name="Freeform 14">
                  <a:extLst>
                    <a:ext uri="{FF2B5EF4-FFF2-40B4-BE49-F238E27FC236}">
                      <a16:creationId xmlns:a16="http://schemas.microsoft.com/office/drawing/2014/main" id="{41399C60-9AE9-4E95-A92D-7997C43CE90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3" name="Tekstvak 22">
                <a:extLst>
                  <a:ext uri="{FF2B5EF4-FFF2-40B4-BE49-F238E27FC236}">
                    <a16:creationId xmlns:a16="http://schemas.microsoft.com/office/drawing/2014/main" id="{6729557B-EC3F-48B6-91A0-92595AFC8ED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7999"/>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4320C8A5-7226-4518-9EE9-0070973E125C}"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1496548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Instagram #1">
    <p:bg>
      <p:bgPr>
        <a:solidFill>
          <a:schemeClr val="bg1"/>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#1</a:t>
            </a:r>
            <a:endParaRPr lang="nl-NL" sz="1400" b="1" cap="all" spc="0" baseline="0" dirty="0">
              <a:solidFill>
                <a:sysClr val="windowText" lastClr="000000"/>
              </a:solidFill>
              <a:latin typeface="+mn-lt"/>
              <a:cs typeface="Calibri" panose="020F0502020204030204" pitchFamily="34" charset="0"/>
            </a:endParaRPr>
          </a:p>
        </p:txBody>
      </p:sp>
      <p:grpSp>
        <p:nvGrpSpPr>
          <p:cNvPr id="369" name="Groep 368">
            <a:extLst>
              <a:ext uri="{FF2B5EF4-FFF2-40B4-BE49-F238E27FC236}">
                <a16:creationId xmlns:a16="http://schemas.microsoft.com/office/drawing/2014/main" id="{7443093D-2101-4339-B4EB-66E36695F558}"/>
              </a:ext>
            </a:extLst>
          </p:cNvPr>
          <p:cNvGrpSpPr/>
          <p:nvPr userDrawn="1"/>
        </p:nvGrpSpPr>
        <p:grpSpPr>
          <a:xfrm>
            <a:off x="4975824" y="1050843"/>
            <a:ext cx="2240351" cy="4668143"/>
            <a:chOff x="4975824" y="1050843"/>
            <a:chExt cx="2240351" cy="4668143"/>
          </a:xfrm>
        </p:grpSpPr>
        <p:sp>
          <p:nvSpPr>
            <p:cNvPr id="240" name="Vrije vorm: vorm 239">
              <a:extLst>
                <a:ext uri="{FF2B5EF4-FFF2-40B4-BE49-F238E27FC236}">
                  <a16:creationId xmlns:a16="http://schemas.microsoft.com/office/drawing/2014/main" id="{4C44C07D-F149-43A8-B126-89833CB3341B}"/>
                </a:ext>
              </a:extLst>
            </p:cNvPr>
            <p:cNvSpPr/>
            <p:nvPr/>
          </p:nvSpPr>
          <p:spPr>
            <a:xfrm>
              <a:off x="5024064" y="1063199"/>
              <a:ext cx="2178982" cy="4636605"/>
            </a:xfrm>
            <a:custGeom>
              <a:avLst/>
              <a:gdLst>
                <a:gd name="connsiteX0" fmla="*/ 0 w 2149590"/>
                <a:gd name="connsiteY0" fmla="*/ 4323159 h 4566531"/>
                <a:gd name="connsiteX1" fmla="*/ 0 w 2149590"/>
                <a:gd name="connsiteY1" fmla="*/ 243373 h 4566531"/>
                <a:gd name="connsiteX2" fmla="*/ 243373 w 2149590"/>
                <a:gd name="connsiteY2" fmla="*/ 0 h 4566531"/>
                <a:gd name="connsiteX3" fmla="*/ 1906218 w 2149590"/>
                <a:gd name="connsiteY3" fmla="*/ 0 h 4566531"/>
                <a:gd name="connsiteX4" fmla="*/ 2149591 w 2149590"/>
                <a:gd name="connsiteY4" fmla="*/ 243373 h 4566531"/>
                <a:gd name="connsiteX5" fmla="*/ 2149591 w 2149590"/>
                <a:gd name="connsiteY5" fmla="*/ 4323159 h 4566531"/>
                <a:gd name="connsiteX6" fmla="*/ 1906218 w 2149590"/>
                <a:gd name="connsiteY6" fmla="*/ 4566532 h 4566531"/>
                <a:gd name="connsiteX7" fmla="*/ 243373 w 2149590"/>
                <a:gd name="connsiteY7" fmla="*/ 4566532 h 4566531"/>
                <a:gd name="connsiteX8" fmla="*/ 0 w 2149590"/>
                <a:gd name="connsiteY8" fmla="*/ 4323159 h 456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590" h="4566531">
                  <a:moveTo>
                    <a:pt x="0" y="4323159"/>
                  </a:moveTo>
                  <a:lnTo>
                    <a:pt x="0" y="243373"/>
                  </a:lnTo>
                  <a:cubicBezTo>
                    <a:pt x="0" y="109098"/>
                    <a:pt x="109098" y="0"/>
                    <a:pt x="243373" y="0"/>
                  </a:cubicBezTo>
                  <a:lnTo>
                    <a:pt x="1906218" y="0"/>
                  </a:lnTo>
                  <a:cubicBezTo>
                    <a:pt x="2040493" y="0"/>
                    <a:pt x="2149591" y="109098"/>
                    <a:pt x="2149591" y="243373"/>
                  </a:cubicBezTo>
                  <a:lnTo>
                    <a:pt x="2149591" y="4323159"/>
                  </a:lnTo>
                  <a:cubicBezTo>
                    <a:pt x="2149591" y="4457434"/>
                    <a:pt x="2040493" y="4566532"/>
                    <a:pt x="1906218" y="4566532"/>
                  </a:cubicBezTo>
                  <a:lnTo>
                    <a:pt x="243373" y="4566532"/>
                  </a:lnTo>
                  <a:cubicBezTo>
                    <a:pt x="109098" y="4566532"/>
                    <a:pt x="0" y="4457434"/>
                    <a:pt x="0" y="4323159"/>
                  </a:cubicBezTo>
                  <a:close/>
                </a:path>
              </a:pathLst>
            </a:custGeom>
            <a:solidFill>
              <a:schemeClr val="bg1"/>
            </a:solidFill>
            <a:ln w="11973" cap="flat">
              <a:noFill/>
              <a:prstDash val="solid"/>
              <a:miter/>
            </a:ln>
          </p:spPr>
          <p:txBody>
            <a:bodyPr rtlCol="0" anchor="ctr"/>
            <a:lstStyle/>
            <a:p>
              <a:endParaRPr lang="nl-NL" dirty="0"/>
            </a:p>
          </p:txBody>
        </p:sp>
        <p:sp>
          <p:nvSpPr>
            <p:cNvPr id="325" name="Rechthoek: afgeronde bovenhoeken 324">
              <a:extLst>
                <a:ext uri="{FF2B5EF4-FFF2-40B4-BE49-F238E27FC236}">
                  <a16:creationId xmlns:a16="http://schemas.microsoft.com/office/drawing/2014/main" id="{93FBA848-29FE-4872-BAA6-E6CE1F6D33C5}"/>
                </a:ext>
              </a:extLst>
            </p:cNvPr>
            <p:cNvSpPr/>
            <p:nvPr userDrawn="1"/>
          </p:nvSpPr>
          <p:spPr>
            <a:xfrm rot="10800000">
              <a:off x="5010934" y="1050843"/>
              <a:ext cx="2192111" cy="595551"/>
            </a:xfrm>
            <a:prstGeom prst="round2SameRect">
              <a:avLst>
                <a:gd name="adj1" fmla="val 16667"/>
                <a:gd name="adj2" fmla="val 29527"/>
              </a:avLst>
            </a:prstGeom>
            <a:solidFill>
              <a:srgbClr val="F2F2F2"/>
            </a:solidFill>
            <a:ln w="11973" cap="flat">
              <a:noFill/>
              <a:prstDash val="solid"/>
              <a:miter/>
            </a:ln>
          </p:spPr>
          <p:txBody>
            <a:bodyPr rtlCol="0" anchor="ctr"/>
            <a:lstStyle/>
            <a:p>
              <a:endParaRPr lang="nl-NL" dirty="0"/>
            </a:p>
          </p:txBody>
        </p:sp>
        <p:grpSp>
          <p:nvGrpSpPr>
            <p:cNvPr id="257" name="Graphic 1">
              <a:extLst>
                <a:ext uri="{FF2B5EF4-FFF2-40B4-BE49-F238E27FC236}">
                  <a16:creationId xmlns:a16="http://schemas.microsoft.com/office/drawing/2014/main" id="{A2867FD5-3096-4583-97F9-E2CCC21BCB97}"/>
                </a:ext>
              </a:extLst>
            </p:cNvPr>
            <p:cNvGrpSpPr/>
            <p:nvPr/>
          </p:nvGrpSpPr>
          <p:grpSpPr>
            <a:xfrm>
              <a:off x="7004711" y="5172357"/>
              <a:ext cx="19444" cy="87644"/>
              <a:chOff x="6978237" y="5180690"/>
              <a:chExt cx="19182" cy="86319"/>
            </a:xfrm>
            <a:solidFill>
              <a:srgbClr val="9D9D9D"/>
            </a:solidFill>
          </p:grpSpPr>
          <p:sp>
            <p:nvSpPr>
              <p:cNvPr id="320" name="Vrije vorm: vorm 319">
                <a:extLst>
                  <a:ext uri="{FF2B5EF4-FFF2-40B4-BE49-F238E27FC236}">
                    <a16:creationId xmlns:a16="http://schemas.microsoft.com/office/drawing/2014/main" id="{9AE0EF3E-4BED-40DA-9696-A5A16F407A28}"/>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1" name="Vrije vorm: vorm 320">
                <a:extLst>
                  <a:ext uri="{FF2B5EF4-FFF2-40B4-BE49-F238E27FC236}">
                    <a16:creationId xmlns:a16="http://schemas.microsoft.com/office/drawing/2014/main" id="{5BB9DA94-8D2A-4BC1-9725-EDA5A76B233F}"/>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2" name="Vrije vorm: vorm 321">
                <a:extLst>
                  <a:ext uri="{FF2B5EF4-FFF2-40B4-BE49-F238E27FC236}">
                    <a16:creationId xmlns:a16="http://schemas.microsoft.com/office/drawing/2014/main" id="{CB690878-1619-4149-A6C3-654F3F8CBA86}"/>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265" name="Graphic 1">
              <a:extLst>
                <a:ext uri="{FF2B5EF4-FFF2-40B4-BE49-F238E27FC236}">
                  <a16:creationId xmlns:a16="http://schemas.microsoft.com/office/drawing/2014/main" id="{7C51D413-C23A-4540-8295-56A6BB5CE695}"/>
                </a:ext>
              </a:extLst>
            </p:cNvPr>
            <p:cNvGrpSpPr/>
            <p:nvPr/>
          </p:nvGrpSpPr>
          <p:grpSpPr>
            <a:xfrm>
              <a:off x="7004711" y="1732334"/>
              <a:ext cx="19444" cy="87644"/>
              <a:chOff x="6978237" y="1792657"/>
              <a:chExt cx="19182" cy="86319"/>
            </a:xfrm>
            <a:solidFill>
              <a:srgbClr val="9D9D9D"/>
            </a:solidFill>
          </p:grpSpPr>
          <p:sp>
            <p:nvSpPr>
              <p:cNvPr id="270" name="Vrije vorm: vorm 269">
                <a:extLst>
                  <a:ext uri="{FF2B5EF4-FFF2-40B4-BE49-F238E27FC236}">
                    <a16:creationId xmlns:a16="http://schemas.microsoft.com/office/drawing/2014/main" id="{5DE3F9A6-D52B-4B4A-881A-7D145217B835}"/>
                  </a:ext>
                </a:extLst>
              </p:cNvPr>
              <p:cNvSpPr/>
              <p:nvPr userDrawn="1"/>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1" name="Vrije vorm: vorm 270">
                <a:extLst>
                  <a:ext uri="{FF2B5EF4-FFF2-40B4-BE49-F238E27FC236}">
                    <a16:creationId xmlns:a16="http://schemas.microsoft.com/office/drawing/2014/main" id="{DF7C9602-1DE8-4B99-9873-E3DEA4F19624}"/>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2" name="Vrije vorm: vorm 271">
                <a:extLst>
                  <a:ext uri="{FF2B5EF4-FFF2-40B4-BE49-F238E27FC236}">
                    <a16:creationId xmlns:a16="http://schemas.microsoft.com/office/drawing/2014/main" id="{CFB3E189-D1A1-4D6C-BA63-51E27909E0C0}"/>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123" name="Graphic 115">
              <a:extLst>
                <a:ext uri="{FF2B5EF4-FFF2-40B4-BE49-F238E27FC236}">
                  <a16:creationId xmlns:a16="http://schemas.microsoft.com/office/drawing/2014/main" id="{F086C95A-C67F-4771-BA75-620D17CE0D97}"/>
                </a:ext>
              </a:extLst>
            </p:cNvPr>
            <p:cNvGrpSpPr/>
            <p:nvPr userDrawn="1"/>
          </p:nvGrpSpPr>
          <p:grpSpPr>
            <a:xfrm>
              <a:off x="5041610" y="3937345"/>
              <a:ext cx="2122145" cy="1392294"/>
              <a:chOff x="5040901" y="4223516"/>
              <a:chExt cx="2160050" cy="1417163"/>
            </a:xfrm>
          </p:grpSpPr>
          <p:grpSp>
            <p:nvGrpSpPr>
              <p:cNvPr id="124" name="Graphic 115">
                <a:extLst>
                  <a:ext uri="{FF2B5EF4-FFF2-40B4-BE49-F238E27FC236}">
                    <a16:creationId xmlns:a16="http://schemas.microsoft.com/office/drawing/2014/main" id="{F086C95A-C67F-4771-BA75-620D17CE0D97}"/>
                  </a:ext>
                </a:extLst>
              </p:cNvPr>
              <p:cNvGrpSpPr/>
              <p:nvPr/>
            </p:nvGrpSpPr>
            <p:grpSpPr>
              <a:xfrm>
                <a:off x="5040901" y="4223516"/>
                <a:ext cx="2160049" cy="708581"/>
                <a:chOff x="5040901" y="4223516"/>
                <a:chExt cx="2160049" cy="708581"/>
              </a:xfrm>
            </p:grpSpPr>
            <p:grpSp>
              <p:nvGrpSpPr>
                <p:cNvPr id="125" name="Graphic 115">
                  <a:extLst>
                    <a:ext uri="{FF2B5EF4-FFF2-40B4-BE49-F238E27FC236}">
                      <a16:creationId xmlns:a16="http://schemas.microsoft.com/office/drawing/2014/main" id="{F086C95A-C67F-4771-BA75-620D17CE0D97}"/>
                    </a:ext>
                  </a:extLst>
                </p:cNvPr>
                <p:cNvGrpSpPr/>
                <p:nvPr/>
              </p:nvGrpSpPr>
              <p:grpSpPr>
                <a:xfrm>
                  <a:off x="5040901" y="4223516"/>
                  <a:ext cx="715886" cy="708581"/>
                  <a:chOff x="5040901" y="4223516"/>
                  <a:chExt cx="715886" cy="708581"/>
                </a:xfrm>
              </p:grpSpPr>
              <p:sp>
                <p:nvSpPr>
                  <p:cNvPr id="126" name="Vrije vorm: vorm 125">
                    <a:extLst>
                      <a:ext uri="{FF2B5EF4-FFF2-40B4-BE49-F238E27FC236}">
                        <a16:creationId xmlns:a16="http://schemas.microsoft.com/office/drawing/2014/main" id="{397EAC74-1796-491A-9CE5-18D4157E0F6F}"/>
                      </a:ext>
                    </a:extLst>
                  </p:cNvPr>
                  <p:cNvSpPr/>
                  <p:nvPr/>
                </p:nvSpPr>
                <p:spPr>
                  <a:xfrm>
                    <a:off x="5040901"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27" name="Graphic 115">
                    <a:extLst>
                      <a:ext uri="{FF2B5EF4-FFF2-40B4-BE49-F238E27FC236}">
                        <a16:creationId xmlns:a16="http://schemas.microsoft.com/office/drawing/2014/main" id="{F086C95A-C67F-4771-BA75-620D17CE0D97}"/>
                      </a:ext>
                    </a:extLst>
                  </p:cNvPr>
                  <p:cNvGrpSpPr/>
                  <p:nvPr/>
                </p:nvGrpSpPr>
                <p:grpSpPr>
                  <a:xfrm>
                    <a:off x="5264920" y="4476755"/>
                    <a:ext cx="267848" cy="202104"/>
                    <a:chOff x="5264920" y="4476755"/>
                    <a:chExt cx="267848" cy="202104"/>
                  </a:xfrm>
                  <a:solidFill>
                    <a:srgbClr val="9D9D9D"/>
                  </a:solidFill>
                </p:grpSpPr>
                <p:sp>
                  <p:nvSpPr>
                    <p:cNvPr id="128" name="Vrije vorm: vorm 127">
                      <a:extLst>
                        <a:ext uri="{FF2B5EF4-FFF2-40B4-BE49-F238E27FC236}">
                          <a16:creationId xmlns:a16="http://schemas.microsoft.com/office/drawing/2014/main" id="{5AD56380-508C-4025-B71C-04409147A44E}"/>
                        </a:ext>
                      </a:extLst>
                    </p:cNvPr>
                    <p:cNvSpPr/>
                    <p:nvPr/>
                  </p:nvSpPr>
                  <p:spPr>
                    <a:xfrm>
                      <a:off x="5357449"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29" name="Vrije vorm: vorm 128">
                      <a:extLst>
                        <a:ext uri="{FF2B5EF4-FFF2-40B4-BE49-F238E27FC236}">
                          <a16:creationId xmlns:a16="http://schemas.microsoft.com/office/drawing/2014/main" id="{E6336A87-9AD0-422C-B983-917FC15168A0}"/>
                        </a:ext>
                      </a:extLst>
                    </p:cNvPr>
                    <p:cNvSpPr/>
                    <p:nvPr/>
                  </p:nvSpPr>
                  <p:spPr>
                    <a:xfrm>
                      <a:off x="5264920"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1667 h 202104"/>
                        <a:gd name="connsiteX16" fmla="*/ 75485 w 267848"/>
                        <a:gd name="connsiteY16" fmla="*/ 114445 h 202104"/>
                        <a:gd name="connsiteX17" fmla="*/ 132707 w 267848"/>
                        <a:gd name="connsiteY17" fmla="*/ 57222 h 202104"/>
                        <a:gd name="connsiteX18" fmla="*/ 189929 w 267848"/>
                        <a:gd name="connsiteY18" fmla="*/ 114445 h 202104"/>
                        <a:gd name="connsiteX19" fmla="*/ 132707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6891" y="26785"/>
                            <a:pt x="244716" y="26785"/>
                          </a:cubicBezTo>
                          <a:close/>
                          <a:moveTo>
                            <a:pt x="132707" y="171667"/>
                          </a:moveTo>
                          <a:cubicBezTo>
                            <a:pt x="101052" y="171667"/>
                            <a:pt x="75485" y="146099"/>
                            <a:pt x="75485" y="114445"/>
                          </a:cubicBezTo>
                          <a:cubicBezTo>
                            <a:pt x="75485" y="82790"/>
                            <a:pt x="101052" y="57222"/>
                            <a:pt x="132707" y="57222"/>
                          </a:cubicBezTo>
                          <a:cubicBezTo>
                            <a:pt x="164362" y="57222"/>
                            <a:pt x="189929" y="82790"/>
                            <a:pt x="189929" y="114445"/>
                          </a:cubicBezTo>
                          <a:cubicBezTo>
                            <a:pt x="191147" y="146099"/>
                            <a:pt x="165579" y="171667"/>
                            <a:pt x="132707"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0" name="Graphic 115">
                  <a:extLst>
                    <a:ext uri="{FF2B5EF4-FFF2-40B4-BE49-F238E27FC236}">
                      <a16:creationId xmlns:a16="http://schemas.microsoft.com/office/drawing/2014/main" id="{F086C95A-C67F-4771-BA75-620D17CE0D97}"/>
                    </a:ext>
                  </a:extLst>
                </p:cNvPr>
                <p:cNvGrpSpPr/>
                <p:nvPr/>
              </p:nvGrpSpPr>
              <p:grpSpPr>
                <a:xfrm>
                  <a:off x="5755570" y="4223516"/>
                  <a:ext cx="715886" cy="708581"/>
                  <a:chOff x="5755570" y="4223516"/>
                  <a:chExt cx="715886" cy="708581"/>
                </a:xfrm>
              </p:grpSpPr>
              <p:sp>
                <p:nvSpPr>
                  <p:cNvPr id="131" name="Vrije vorm: vorm 130">
                    <a:extLst>
                      <a:ext uri="{FF2B5EF4-FFF2-40B4-BE49-F238E27FC236}">
                        <a16:creationId xmlns:a16="http://schemas.microsoft.com/office/drawing/2014/main" id="{C7AA32B0-031A-4F49-87C1-233BD084B77A}"/>
                      </a:ext>
                    </a:extLst>
                  </p:cNvPr>
                  <p:cNvSpPr/>
                  <p:nvPr/>
                </p:nvSpPr>
                <p:spPr>
                  <a:xfrm>
                    <a:off x="5755570"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2" name="Graphic 115">
                    <a:extLst>
                      <a:ext uri="{FF2B5EF4-FFF2-40B4-BE49-F238E27FC236}">
                        <a16:creationId xmlns:a16="http://schemas.microsoft.com/office/drawing/2014/main" id="{F086C95A-C67F-4771-BA75-620D17CE0D97}"/>
                      </a:ext>
                    </a:extLst>
                  </p:cNvPr>
                  <p:cNvGrpSpPr/>
                  <p:nvPr/>
                </p:nvGrpSpPr>
                <p:grpSpPr>
                  <a:xfrm>
                    <a:off x="5979589" y="4476755"/>
                    <a:ext cx="267848" cy="202104"/>
                    <a:chOff x="5979589" y="4476755"/>
                    <a:chExt cx="267848" cy="202104"/>
                  </a:xfrm>
                  <a:solidFill>
                    <a:srgbClr val="9D9D9D"/>
                  </a:solidFill>
                </p:grpSpPr>
                <p:sp>
                  <p:nvSpPr>
                    <p:cNvPr id="133" name="Vrije vorm: vorm 132">
                      <a:extLst>
                        <a:ext uri="{FF2B5EF4-FFF2-40B4-BE49-F238E27FC236}">
                          <a16:creationId xmlns:a16="http://schemas.microsoft.com/office/drawing/2014/main" id="{E42D8DCF-885E-4B8C-B62D-0B95DE9422E2}"/>
                        </a:ext>
                      </a:extLst>
                    </p:cNvPr>
                    <p:cNvSpPr/>
                    <p:nvPr/>
                  </p:nvSpPr>
                  <p:spPr>
                    <a:xfrm>
                      <a:off x="6073336"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4" name="Vrije vorm: vorm 133">
                      <a:extLst>
                        <a:ext uri="{FF2B5EF4-FFF2-40B4-BE49-F238E27FC236}">
                          <a16:creationId xmlns:a16="http://schemas.microsoft.com/office/drawing/2014/main" id="{233DF4B9-0778-414D-9D7B-8550566A5C26}"/>
                        </a:ext>
                      </a:extLst>
                    </p:cNvPr>
                    <p:cNvSpPr/>
                    <p:nvPr/>
                  </p:nvSpPr>
                  <p:spPr>
                    <a:xfrm>
                      <a:off x="5979589"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8109" y="26785"/>
                            <a:pt x="244716"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2364"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5" name="Graphic 115">
                  <a:extLst>
                    <a:ext uri="{FF2B5EF4-FFF2-40B4-BE49-F238E27FC236}">
                      <a16:creationId xmlns:a16="http://schemas.microsoft.com/office/drawing/2014/main" id="{F086C95A-C67F-4771-BA75-620D17CE0D97}"/>
                    </a:ext>
                  </a:extLst>
                </p:cNvPr>
                <p:cNvGrpSpPr/>
                <p:nvPr/>
              </p:nvGrpSpPr>
              <p:grpSpPr>
                <a:xfrm>
                  <a:off x="6471456" y="4223516"/>
                  <a:ext cx="729494" cy="708581"/>
                  <a:chOff x="6471456" y="4223516"/>
                  <a:chExt cx="729494" cy="708581"/>
                </a:xfrm>
              </p:grpSpPr>
              <p:sp>
                <p:nvSpPr>
                  <p:cNvPr id="136" name="Vrije vorm: vorm 135">
                    <a:extLst>
                      <a:ext uri="{FF2B5EF4-FFF2-40B4-BE49-F238E27FC236}">
                        <a16:creationId xmlns:a16="http://schemas.microsoft.com/office/drawing/2014/main" id="{A51815C1-518F-409A-8F3D-1FA37B3E3C15}"/>
                      </a:ext>
                    </a:extLst>
                  </p:cNvPr>
                  <p:cNvSpPr/>
                  <p:nvPr/>
                </p:nvSpPr>
                <p:spPr>
                  <a:xfrm>
                    <a:off x="6471456" y="4223516"/>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7" name="Graphic 115">
                    <a:extLst>
                      <a:ext uri="{FF2B5EF4-FFF2-40B4-BE49-F238E27FC236}">
                        <a16:creationId xmlns:a16="http://schemas.microsoft.com/office/drawing/2014/main" id="{F086C95A-C67F-4771-BA75-620D17CE0D97}"/>
                      </a:ext>
                    </a:extLst>
                  </p:cNvPr>
                  <p:cNvGrpSpPr/>
                  <p:nvPr/>
                </p:nvGrpSpPr>
                <p:grpSpPr>
                  <a:xfrm>
                    <a:off x="6695476" y="4476755"/>
                    <a:ext cx="267848" cy="202104"/>
                    <a:chOff x="6695476" y="4476755"/>
                    <a:chExt cx="267848" cy="202104"/>
                  </a:xfrm>
                  <a:solidFill>
                    <a:srgbClr val="9D9D9D"/>
                  </a:solidFill>
                </p:grpSpPr>
                <p:sp>
                  <p:nvSpPr>
                    <p:cNvPr id="138" name="Vrije vorm: vorm 137">
                      <a:extLst>
                        <a:ext uri="{FF2B5EF4-FFF2-40B4-BE49-F238E27FC236}">
                          <a16:creationId xmlns:a16="http://schemas.microsoft.com/office/drawing/2014/main" id="{0DDD0DCD-365E-4866-8858-AE2752F82B40}"/>
                        </a:ext>
                      </a:extLst>
                    </p:cNvPr>
                    <p:cNvSpPr/>
                    <p:nvPr/>
                  </p:nvSpPr>
                  <p:spPr>
                    <a:xfrm>
                      <a:off x="6789223"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9" name="Vrije vorm: vorm 138">
                      <a:extLst>
                        <a:ext uri="{FF2B5EF4-FFF2-40B4-BE49-F238E27FC236}">
                          <a16:creationId xmlns:a16="http://schemas.microsoft.com/office/drawing/2014/main" id="{EB28020B-57D6-49CF-A987-3FBD86BECCCF}"/>
                        </a:ext>
                      </a:extLst>
                    </p:cNvPr>
                    <p:cNvSpPr/>
                    <p:nvPr/>
                  </p:nvSpPr>
                  <p:spPr>
                    <a:xfrm>
                      <a:off x="6695476" y="4476755"/>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6525"/>
                            <a:pt x="258109" y="26785"/>
                            <a:pt x="244717"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1147"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grpSp>
            <p:nvGrpSpPr>
              <p:cNvPr id="140" name="Graphic 115">
                <a:extLst>
                  <a:ext uri="{FF2B5EF4-FFF2-40B4-BE49-F238E27FC236}">
                    <a16:creationId xmlns:a16="http://schemas.microsoft.com/office/drawing/2014/main" id="{F086C95A-C67F-4771-BA75-620D17CE0D97}"/>
                  </a:ext>
                </a:extLst>
              </p:cNvPr>
              <p:cNvGrpSpPr/>
              <p:nvPr/>
            </p:nvGrpSpPr>
            <p:grpSpPr>
              <a:xfrm>
                <a:off x="5040901" y="4932098"/>
                <a:ext cx="2160050" cy="708581"/>
                <a:chOff x="5040901" y="4932098"/>
                <a:chExt cx="2160050" cy="708581"/>
              </a:xfrm>
            </p:grpSpPr>
            <p:grpSp>
              <p:nvGrpSpPr>
                <p:cNvPr id="141" name="Graphic 115">
                  <a:extLst>
                    <a:ext uri="{FF2B5EF4-FFF2-40B4-BE49-F238E27FC236}">
                      <a16:creationId xmlns:a16="http://schemas.microsoft.com/office/drawing/2014/main" id="{F086C95A-C67F-4771-BA75-620D17CE0D97}"/>
                    </a:ext>
                  </a:extLst>
                </p:cNvPr>
                <p:cNvGrpSpPr/>
                <p:nvPr/>
              </p:nvGrpSpPr>
              <p:grpSpPr>
                <a:xfrm>
                  <a:off x="5040901" y="4932098"/>
                  <a:ext cx="715886" cy="708581"/>
                  <a:chOff x="5040901" y="4932098"/>
                  <a:chExt cx="715886" cy="708581"/>
                </a:xfrm>
              </p:grpSpPr>
              <p:sp>
                <p:nvSpPr>
                  <p:cNvPr id="142" name="Vrije vorm: vorm 141">
                    <a:extLst>
                      <a:ext uri="{FF2B5EF4-FFF2-40B4-BE49-F238E27FC236}">
                        <a16:creationId xmlns:a16="http://schemas.microsoft.com/office/drawing/2014/main" id="{A0DB324A-9009-40B3-AA11-BFD1F94B7086}"/>
                      </a:ext>
                    </a:extLst>
                  </p:cNvPr>
                  <p:cNvSpPr/>
                  <p:nvPr/>
                </p:nvSpPr>
                <p:spPr>
                  <a:xfrm>
                    <a:off x="5040901"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3" name="Graphic 115">
                    <a:extLst>
                      <a:ext uri="{FF2B5EF4-FFF2-40B4-BE49-F238E27FC236}">
                        <a16:creationId xmlns:a16="http://schemas.microsoft.com/office/drawing/2014/main" id="{F086C95A-C67F-4771-BA75-620D17CE0D97}"/>
                      </a:ext>
                    </a:extLst>
                  </p:cNvPr>
                  <p:cNvGrpSpPr/>
                  <p:nvPr/>
                </p:nvGrpSpPr>
                <p:grpSpPr>
                  <a:xfrm>
                    <a:off x="5264920" y="5185337"/>
                    <a:ext cx="267848" cy="202104"/>
                    <a:chOff x="5264920" y="5185337"/>
                    <a:chExt cx="267848" cy="202104"/>
                  </a:xfrm>
                  <a:solidFill>
                    <a:srgbClr val="9D9D9D"/>
                  </a:solidFill>
                </p:grpSpPr>
                <p:sp>
                  <p:nvSpPr>
                    <p:cNvPr id="144" name="Vrije vorm: vorm 143">
                      <a:extLst>
                        <a:ext uri="{FF2B5EF4-FFF2-40B4-BE49-F238E27FC236}">
                          <a16:creationId xmlns:a16="http://schemas.microsoft.com/office/drawing/2014/main" id="{6B0627B7-C7C3-44E2-BEFF-5DB29EFF99C1}"/>
                        </a:ext>
                      </a:extLst>
                    </p:cNvPr>
                    <p:cNvSpPr/>
                    <p:nvPr/>
                  </p:nvSpPr>
                  <p:spPr>
                    <a:xfrm>
                      <a:off x="5357449"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45" name="Vrije vorm: vorm 144">
                      <a:extLst>
                        <a:ext uri="{FF2B5EF4-FFF2-40B4-BE49-F238E27FC236}">
                          <a16:creationId xmlns:a16="http://schemas.microsoft.com/office/drawing/2014/main" id="{BA51BAAF-5086-4E7D-A968-B56D611481F0}"/>
                        </a:ext>
                      </a:extLst>
                    </p:cNvPr>
                    <p:cNvSpPr/>
                    <p:nvPr/>
                  </p:nvSpPr>
                  <p:spPr>
                    <a:xfrm>
                      <a:off x="5264920"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2884 h 202104"/>
                        <a:gd name="connsiteX16" fmla="*/ 75485 w 267848"/>
                        <a:gd name="connsiteY16" fmla="*/ 115662 h 202104"/>
                        <a:gd name="connsiteX17" fmla="*/ 132707 w 267848"/>
                        <a:gd name="connsiteY17" fmla="*/ 58440 h 202104"/>
                        <a:gd name="connsiteX18" fmla="*/ 189929 w 267848"/>
                        <a:gd name="connsiteY18" fmla="*/ 115662 h 202104"/>
                        <a:gd name="connsiteX19" fmla="*/ 132707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6891" y="26785"/>
                            <a:pt x="244716" y="26785"/>
                          </a:cubicBezTo>
                          <a:close/>
                          <a:moveTo>
                            <a:pt x="132707" y="172884"/>
                          </a:moveTo>
                          <a:cubicBezTo>
                            <a:pt x="101052" y="172884"/>
                            <a:pt x="75485" y="147317"/>
                            <a:pt x="75485" y="115662"/>
                          </a:cubicBezTo>
                          <a:cubicBezTo>
                            <a:pt x="75485" y="84007"/>
                            <a:pt x="101052" y="58440"/>
                            <a:pt x="132707" y="58440"/>
                          </a:cubicBezTo>
                          <a:cubicBezTo>
                            <a:pt x="164362" y="58440"/>
                            <a:pt x="189929" y="84007"/>
                            <a:pt x="189929" y="115662"/>
                          </a:cubicBezTo>
                          <a:cubicBezTo>
                            <a:pt x="191147" y="147317"/>
                            <a:pt x="165579" y="172884"/>
                            <a:pt x="132707"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46" name="Graphic 115">
                  <a:extLst>
                    <a:ext uri="{FF2B5EF4-FFF2-40B4-BE49-F238E27FC236}">
                      <a16:creationId xmlns:a16="http://schemas.microsoft.com/office/drawing/2014/main" id="{F086C95A-C67F-4771-BA75-620D17CE0D97}"/>
                    </a:ext>
                  </a:extLst>
                </p:cNvPr>
                <p:cNvGrpSpPr/>
                <p:nvPr/>
              </p:nvGrpSpPr>
              <p:grpSpPr>
                <a:xfrm>
                  <a:off x="5755570" y="4932098"/>
                  <a:ext cx="715886" cy="708581"/>
                  <a:chOff x="5755570" y="4932098"/>
                  <a:chExt cx="715886" cy="708581"/>
                </a:xfrm>
              </p:grpSpPr>
              <p:sp>
                <p:nvSpPr>
                  <p:cNvPr id="147" name="Vrije vorm: vorm 146">
                    <a:extLst>
                      <a:ext uri="{FF2B5EF4-FFF2-40B4-BE49-F238E27FC236}">
                        <a16:creationId xmlns:a16="http://schemas.microsoft.com/office/drawing/2014/main" id="{B7CAA164-A8A8-4B33-AFEA-3B440FE78F7C}"/>
                      </a:ext>
                    </a:extLst>
                  </p:cNvPr>
                  <p:cNvSpPr/>
                  <p:nvPr/>
                </p:nvSpPr>
                <p:spPr>
                  <a:xfrm>
                    <a:off x="5755570"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8" name="Graphic 115">
                    <a:extLst>
                      <a:ext uri="{FF2B5EF4-FFF2-40B4-BE49-F238E27FC236}">
                        <a16:creationId xmlns:a16="http://schemas.microsoft.com/office/drawing/2014/main" id="{F086C95A-C67F-4771-BA75-620D17CE0D97}"/>
                      </a:ext>
                    </a:extLst>
                  </p:cNvPr>
                  <p:cNvGrpSpPr/>
                  <p:nvPr/>
                </p:nvGrpSpPr>
                <p:grpSpPr>
                  <a:xfrm>
                    <a:off x="5979589" y="5185337"/>
                    <a:ext cx="267848" cy="202104"/>
                    <a:chOff x="5979589" y="5185337"/>
                    <a:chExt cx="267848" cy="202104"/>
                  </a:xfrm>
                  <a:solidFill>
                    <a:srgbClr val="9D9D9D"/>
                  </a:solidFill>
                </p:grpSpPr>
                <p:sp>
                  <p:nvSpPr>
                    <p:cNvPr id="149" name="Vrije vorm: vorm 148">
                      <a:extLst>
                        <a:ext uri="{FF2B5EF4-FFF2-40B4-BE49-F238E27FC236}">
                          <a16:creationId xmlns:a16="http://schemas.microsoft.com/office/drawing/2014/main" id="{0A3C9B2E-8D3D-4847-B03B-A3814CC6E72B}"/>
                        </a:ext>
                      </a:extLst>
                    </p:cNvPr>
                    <p:cNvSpPr/>
                    <p:nvPr/>
                  </p:nvSpPr>
                  <p:spPr>
                    <a:xfrm>
                      <a:off x="6073336"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0" name="Vrije vorm: vorm 149">
                      <a:extLst>
                        <a:ext uri="{FF2B5EF4-FFF2-40B4-BE49-F238E27FC236}">
                          <a16:creationId xmlns:a16="http://schemas.microsoft.com/office/drawing/2014/main" id="{C47AF289-BBCF-4AEA-93FA-9500A715388F}"/>
                        </a:ext>
                      </a:extLst>
                    </p:cNvPr>
                    <p:cNvSpPr/>
                    <p:nvPr/>
                  </p:nvSpPr>
                  <p:spPr>
                    <a:xfrm>
                      <a:off x="5979589"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8109" y="26785"/>
                            <a:pt x="244716"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2364"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51" name="Graphic 115">
                  <a:extLst>
                    <a:ext uri="{FF2B5EF4-FFF2-40B4-BE49-F238E27FC236}">
                      <a16:creationId xmlns:a16="http://schemas.microsoft.com/office/drawing/2014/main" id="{F086C95A-C67F-4771-BA75-620D17CE0D97}"/>
                    </a:ext>
                  </a:extLst>
                </p:cNvPr>
                <p:cNvGrpSpPr/>
                <p:nvPr/>
              </p:nvGrpSpPr>
              <p:grpSpPr>
                <a:xfrm>
                  <a:off x="6471457" y="4932098"/>
                  <a:ext cx="729494" cy="708581"/>
                  <a:chOff x="6471457" y="4932098"/>
                  <a:chExt cx="729494" cy="708581"/>
                </a:xfrm>
              </p:grpSpPr>
              <p:sp>
                <p:nvSpPr>
                  <p:cNvPr id="152" name="Vrije vorm: vorm 151">
                    <a:extLst>
                      <a:ext uri="{FF2B5EF4-FFF2-40B4-BE49-F238E27FC236}">
                        <a16:creationId xmlns:a16="http://schemas.microsoft.com/office/drawing/2014/main" id="{1FBA96FE-7CA3-471D-A691-D07F244A3302}"/>
                      </a:ext>
                    </a:extLst>
                  </p:cNvPr>
                  <p:cNvSpPr/>
                  <p:nvPr/>
                </p:nvSpPr>
                <p:spPr>
                  <a:xfrm>
                    <a:off x="6471457" y="4932098"/>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53" name="Graphic 115">
                    <a:extLst>
                      <a:ext uri="{FF2B5EF4-FFF2-40B4-BE49-F238E27FC236}">
                        <a16:creationId xmlns:a16="http://schemas.microsoft.com/office/drawing/2014/main" id="{F086C95A-C67F-4771-BA75-620D17CE0D97}"/>
                      </a:ext>
                    </a:extLst>
                  </p:cNvPr>
                  <p:cNvGrpSpPr/>
                  <p:nvPr/>
                </p:nvGrpSpPr>
                <p:grpSpPr>
                  <a:xfrm>
                    <a:off x="6695476" y="5185337"/>
                    <a:ext cx="267848" cy="202104"/>
                    <a:chOff x="6695476" y="5185337"/>
                    <a:chExt cx="267848" cy="202104"/>
                  </a:xfrm>
                  <a:solidFill>
                    <a:srgbClr val="9D9D9D"/>
                  </a:solidFill>
                </p:grpSpPr>
                <p:sp>
                  <p:nvSpPr>
                    <p:cNvPr id="154" name="Vrije vorm: vorm 153">
                      <a:extLst>
                        <a:ext uri="{FF2B5EF4-FFF2-40B4-BE49-F238E27FC236}">
                          <a16:creationId xmlns:a16="http://schemas.microsoft.com/office/drawing/2014/main" id="{826ACE79-57C0-4630-90E6-A946479329C5}"/>
                        </a:ext>
                      </a:extLst>
                    </p:cNvPr>
                    <p:cNvSpPr/>
                    <p:nvPr/>
                  </p:nvSpPr>
                  <p:spPr>
                    <a:xfrm>
                      <a:off x="6789223"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5" name="Vrije vorm: vorm 154">
                      <a:extLst>
                        <a:ext uri="{FF2B5EF4-FFF2-40B4-BE49-F238E27FC236}">
                          <a16:creationId xmlns:a16="http://schemas.microsoft.com/office/drawing/2014/main" id="{E07EB251-D614-4648-9BC9-3A4ABB89D4FD}"/>
                        </a:ext>
                      </a:extLst>
                    </p:cNvPr>
                    <p:cNvSpPr/>
                    <p:nvPr/>
                  </p:nvSpPr>
                  <p:spPr>
                    <a:xfrm>
                      <a:off x="6695476" y="5185337"/>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7742"/>
                            <a:pt x="258109" y="26785"/>
                            <a:pt x="244717"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1147"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grpSp>
        <p:sp>
          <p:nvSpPr>
            <p:cNvPr id="166" name="Tekstvak 165">
              <a:extLst>
                <a:ext uri="{FF2B5EF4-FFF2-40B4-BE49-F238E27FC236}">
                  <a16:creationId xmlns:a16="http://schemas.microsoft.com/office/drawing/2014/main" id="{F0F20E92-5383-443C-B3CA-43843C920DB3}"/>
                </a:ext>
              </a:extLst>
            </p:cNvPr>
            <p:cNvSpPr txBox="1"/>
            <p:nvPr userDrawn="1"/>
          </p:nvSpPr>
          <p:spPr>
            <a:xfrm>
              <a:off x="5109058" y="2337232"/>
              <a:ext cx="1502334" cy="195566"/>
            </a:xfrm>
            <a:prstGeom prst="rect">
              <a:avLst/>
            </a:prstGeom>
            <a:noFill/>
          </p:spPr>
          <p:txBody>
            <a:bodyPr wrap="none" rtlCol="0">
              <a:spAutoFit/>
            </a:bodyPr>
            <a:lstStyle/>
            <a:p>
              <a:pPr algn="l"/>
              <a:r>
                <a:rPr lang="nl-NL" sz="671" spc="0" baseline="0">
                  <a:solidFill>
                    <a:srgbClr val="333333"/>
                  </a:solidFill>
                  <a:latin typeface="Arial"/>
                  <a:cs typeface="Arial"/>
                  <a:sym typeface="Arial"/>
                  <a:rtl val="0"/>
                </a:rPr>
                <a:t>Desiderius Erasmus Roterodamus</a:t>
              </a:r>
              <a:endParaRPr lang="nl-NL" sz="671" spc="0" baseline="0" dirty="0">
                <a:solidFill>
                  <a:srgbClr val="333333"/>
                </a:solidFill>
                <a:latin typeface="Arial"/>
                <a:cs typeface="Arial"/>
                <a:sym typeface="Arial"/>
                <a:rtl val="0"/>
              </a:endParaRPr>
            </a:p>
          </p:txBody>
        </p:sp>
        <p:sp>
          <p:nvSpPr>
            <p:cNvPr id="168" name="Tekstvak 167">
              <a:extLst>
                <a:ext uri="{FF2B5EF4-FFF2-40B4-BE49-F238E27FC236}">
                  <a16:creationId xmlns:a16="http://schemas.microsoft.com/office/drawing/2014/main" id="{BA5439F3-EBB6-4E98-8CF6-EA8B8E54342A}"/>
                </a:ext>
              </a:extLst>
            </p:cNvPr>
            <p:cNvSpPr txBox="1"/>
            <p:nvPr userDrawn="1"/>
          </p:nvSpPr>
          <p:spPr>
            <a:xfrm>
              <a:off x="5783841"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3431</a:t>
              </a:r>
              <a:endParaRPr lang="nl-NL" sz="863" spc="0" baseline="0" dirty="0">
                <a:solidFill>
                  <a:srgbClr val="333333"/>
                </a:solidFill>
                <a:latin typeface="Arial"/>
                <a:cs typeface="Arial"/>
                <a:sym typeface="Arial"/>
                <a:rtl val="0"/>
              </a:endParaRPr>
            </a:p>
          </p:txBody>
        </p:sp>
        <p:sp>
          <p:nvSpPr>
            <p:cNvPr id="169" name="Tekstvak 168">
              <a:extLst>
                <a:ext uri="{FF2B5EF4-FFF2-40B4-BE49-F238E27FC236}">
                  <a16:creationId xmlns:a16="http://schemas.microsoft.com/office/drawing/2014/main" id="{BD07A34E-9D90-4FAB-8054-DAD7C55C9958}"/>
                </a:ext>
              </a:extLst>
            </p:cNvPr>
            <p:cNvSpPr txBox="1"/>
            <p:nvPr userDrawn="1"/>
          </p:nvSpPr>
          <p:spPr>
            <a:xfrm>
              <a:off x="5813884" y="1888734"/>
              <a:ext cx="362600"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posts</a:t>
              </a:r>
              <a:endParaRPr lang="nl-NL" sz="575" spc="0" baseline="0" dirty="0">
                <a:solidFill>
                  <a:srgbClr val="999999"/>
                </a:solidFill>
                <a:latin typeface="Arial"/>
                <a:cs typeface="Arial"/>
                <a:sym typeface="Arial"/>
                <a:rtl val="0"/>
              </a:endParaRPr>
            </a:p>
          </p:txBody>
        </p:sp>
        <p:sp>
          <p:nvSpPr>
            <p:cNvPr id="170" name="Tekstvak 169">
              <a:extLst>
                <a:ext uri="{FF2B5EF4-FFF2-40B4-BE49-F238E27FC236}">
                  <a16:creationId xmlns:a16="http://schemas.microsoft.com/office/drawing/2014/main" id="{A22F841A-CA6A-45C6-A940-D03D1C3DAF09}"/>
                </a:ext>
              </a:extLst>
            </p:cNvPr>
            <p:cNvSpPr txBox="1"/>
            <p:nvPr userDrawn="1"/>
          </p:nvSpPr>
          <p:spPr>
            <a:xfrm>
              <a:off x="5124878" y="2471844"/>
              <a:ext cx="631904"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personal blog</a:t>
              </a:r>
              <a:endParaRPr lang="nl-NL" sz="575" spc="0" baseline="0" dirty="0">
                <a:solidFill>
                  <a:srgbClr val="999999"/>
                </a:solidFill>
                <a:latin typeface="Arial"/>
                <a:cs typeface="Arial"/>
                <a:sym typeface="Arial"/>
                <a:rtl val="0"/>
              </a:endParaRPr>
            </a:p>
          </p:txBody>
        </p:sp>
        <p:sp>
          <p:nvSpPr>
            <p:cNvPr id="171" name="Tekstvak 170">
              <a:extLst>
                <a:ext uri="{FF2B5EF4-FFF2-40B4-BE49-F238E27FC236}">
                  <a16:creationId xmlns:a16="http://schemas.microsoft.com/office/drawing/2014/main" id="{D0E64AFC-C642-43AF-A4D0-1D8BD13F76E1}"/>
                </a:ext>
              </a:extLst>
            </p:cNvPr>
            <p:cNvSpPr txBox="1"/>
            <p:nvPr userDrawn="1"/>
          </p:nvSpPr>
          <p:spPr>
            <a:xfrm>
              <a:off x="5110621" y="2746954"/>
              <a:ext cx="631904" cy="180819"/>
            </a:xfrm>
            <a:prstGeom prst="rect">
              <a:avLst/>
            </a:prstGeom>
            <a:noFill/>
          </p:spPr>
          <p:txBody>
            <a:bodyPr wrap="none" rtlCol="0">
              <a:spAutoFit/>
            </a:bodyPr>
            <a:lstStyle/>
            <a:p>
              <a:pPr algn="l"/>
              <a:r>
                <a:rPr lang="nl-NL" sz="575" spc="0" baseline="0">
                  <a:solidFill>
                    <a:srgbClr val="3897F0"/>
                  </a:solidFill>
                  <a:latin typeface="Arial"/>
                  <a:cs typeface="Arial"/>
                  <a:sym typeface="Arial"/>
                  <a:rtl val="0"/>
                </a:rPr>
                <a:t>www.eur.com</a:t>
              </a:r>
              <a:endParaRPr lang="nl-NL" sz="575" spc="0" baseline="0" dirty="0">
                <a:solidFill>
                  <a:srgbClr val="3897F0"/>
                </a:solidFill>
                <a:latin typeface="Arial"/>
                <a:cs typeface="Arial"/>
                <a:sym typeface="Arial"/>
                <a:rtl val="0"/>
              </a:endParaRPr>
            </a:p>
          </p:txBody>
        </p:sp>
        <p:sp>
          <p:nvSpPr>
            <p:cNvPr id="176" name="Tekstvak 175">
              <a:extLst>
                <a:ext uri="{FF2B5EF4-FFF2-40B4-BE49-F238E27FC236}">
                  <a16:creationId xmlns:a16="http://schemas.microsoft.com/office/drawing/2014/main" id="{A025B8DB-F192-4952-8456-C2F425F6FA3D}"/>
                </a:ext>
              </a:extLst>
            </p:cNvPr>
            <p:cNvSpPr txBox="1"/>
            <p:nvPr userDrawn="1"/>
          </p:nvSpPr>
          <p:spPr>
            <a:xfrm>
              <a:off x="6182545"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6530</a:t>
              </a:r>
              <a:endParaRPr lang="nl-NL" sz="863" spc="0" baseline="0" dirty="0">
                <a:solidFill>
                  <a:srgbClr val="333333"/>
                </a:solidFill>
                <a:latin typeface="Arial"/>
                <a:cs typeface="Arial"/>
                <a:sym typeface="Arial"/>
                <a:rtl val="0"/>
              </a:endParaRPr>
            </a:p>
          </p:txBody>
        </p:sp>
        <p:sp>
          <p:nvSpPr>
            <p:cNvPr id="177" name="Tekstvak 176">
              <a:extLst>
                <a:ext uri="{FF2B5EF4-FFF2-40B4-BE49-F238E27FC236}">
                  <a16:creationId xmlns:a16="http://schemas.microsoft.com/office/drawing/2014/main" id="{5681B2E9-65C5-4FE2-8643-37BBA4737D5E}"/>
                </a:ext>
              </a:extLst>
            </p:cNvPr>
            <p:cNvSpPr txBox="1"/>
            <p:nvPr userDrawn="1"/>
          </p:nvSpPr>
          <p:spPr>
            <a:xfrm>
              <a:off x="6155860" y="1888734"/>
              <a:ext cx="476412"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followers</a:t>
              </a:r>
              <a:endParaRPr lang="nl-NL" sz="575" spc="0" baseline="0" dirty="0">
                <a:solidFill>
                  <a:srgbClr val="999999"/>
                </a:solidFill>
                <a:latin typeface="Arial"/>
                <a:cs typeface="Arial"/>
                <a:sym typeface="Arial"/>
                <a:rtl val="0"/>
              </a:endParaRPr>
            </a:p>
          </p:txBody>
        </p:sp>
        <p:sp>
          <p:nvSpPr>
            <p:cNvPr id="178" name="Tekstvak 177">
              <a:extLst>
                <a:ext uri="{FF2B5EF4-FFF2-40B4-BE49-F238E27FC236}">
                  <a16:creationId xmlns:a16="http://schemas.microsoft.com/office/drawing/2014/main" id="{4ADF5F25-8CEB-4145-8097-E88ADC672E86}"/>
                </a:ext>
              </a:extLst>
            </p:cNvPr>
            <p:cNvSpPr txBox="1"/>
            <p:nvPr userDrawn="1"/>
          </p:nvSpPr>
          <p:spPr>
            <a:xfrm>
              <a:off x="6608869" y="1750949"/>
              <a:ext cx="367408"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217</a:t>
              </a:r>
              <a:endParaRPr lang="nl-NL" sz="863" spc="0" baseline="0" dirty="0">
                <a:solidFill>
                  <a:srgbClr val="333333"/>
                </a:solidFill>
                <a:latin typeface="Arial"/>
                <a:cs typeface="Arial"/>
                <a:sym typeface="Arial"/>
                <a:rtl val="0"/>
              </a:endParaRPr>
            </a:p>
          </p:txBody>
        </p:sp>
        <p:sp>
          <p:nvSpPr>
            <p:cNvPr id="179" name="Tekstvak 178">
              <a:extLst>
                <a:ext uri="{FF2B5EF4-FFF2-40B4-BE49-F238E27FC236}">
                  <a16:creationId xmlns:a16="http://schemas.microsoft.com/office/drawing/2014/main" id="{F3E7F526-B941-48A3-8D3E-6206C73FE37B}"/>
                </a:ext>
              </a:extLst>
            </p:cNvPr>
            <p:cNvSpPr txBox="1"/>
            <p:nvPr userDrawn="1"/>
          </p:nvSpPr>
          <p:spPr>
            <a:xfrm>
              <a:off x="6550116" y="1888734"/>
              <a:ext cx="473206"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following</a:t>
              </a:r>
              <a:endParaRPr lang="nl-NL" sz="575" spc="0" baseline="0" dirty="0">
                <a:solidFill>
                  <a:srgbClr val="999999"/>
                </a:solidFill>
                <a:latin typeface="Arial"/>
                <a:cs typeface="Arial"/>
                <a:sym typeface="Arial"/>
                <a:rtl val="0"/>
              </a:endParaRPr>
            </a:p>
          </p:txBody>
        </p:sp>
        <p:sp>
          <p:nvSpPr>
            <p:cNvPr id="185" name="Vrije vorm: vorm 184">
              <a:extLst>
                <a:ext uri="{FF2B5EF4-FFF2-40B4-BE49-F238E27FC236}">
                  <a16:creationId xmlns:a16="http://schemas.microsoft.com/office/drawing/2014/main" id="{70402048-24C2-4044-B39F-9CBB0134D1BE}"/>
                </a:ext>
              </a:extLst>
            </p:cNvPr>
            <p:cNvSpPr/>
            <p:nvPr userDrawn="1"/>
          </p:nvSpPr>
          <p:spPr>
            <a:xfrm>
              <a:off x="4975824" y="3564153"/>
              <a:ext cx="2240351" cy="11960"/>
            </a:xfrm>
            <a:custGeom>
              <a:avLst/>
              <a:gdLst>
                <a:gd name="connsiteX0" fmla="*/ 0 w 2280367"/>
                <a:gd name="connsiteY0" fmla="*/ 0 h 12174"/>
                <a:gd name="connsiteX1" fmla="*/ 2280368 w 2280367"/>
                <a:gd name="connsiteY1" fmla="*/ 0 h 12174"/>
              </a:gdLst>
              <a:ahLst/>
              <a:cxnLst>
                <a:cxn ang="0">
                  <a:pos x="connsiteX0" y="connsiteY0"/>
                </a:cxn>
                <a:cxn ang="0">
                  <a:pos x="connsiteX1" y="connsiteY1"/>
                </a:cxn>
              </a:cxnLst>
              <a:rect l="l" t="t" r="r" b="b"/>
              <a:pathLst>
                <a:path w="2280367" h="12174">
                  <a:moveTo>
                    <a:pt x="0" y="0"/>
                  </a:moveTo>
                  <a:lnTo>
                    <a:pt x="2280368" y="0"/>
                  </a:lnTo>
                </a:path>
              </a:pathLst>
            </a:custGeom>
            <a:ln w="3043" cap="flat">
              <a:solidFill>
                <a:srgbClr val="A6A8AB"/>
              </a:solidFill>
              <a:prstDash val="solid"/>
              <a:miter/>
            </a:ln>
          </p:spPr>
          <p:txBody>
            <a:bodyPr rtlCol="0" anchor="ctr"/>
            <a:lstStyle/>
            <a:p>
              <a:endParaRPr lang="nl-NL" dirty="0"/>
            </a:p>
          </p:txBody>
        </p:sp>
        <p:grpSp>
          <p:nvGrpSpPr>
            <p:cNvPr id="186" name="Graphic 115">
              <a:extLst>
                <a:ext uri="{FF2B5EF4-FFF2-40B4-BE49-F238E27FC236}">
                  <a16:creationId xmlns:a16="http://schemas.microsoft.com/office/drawing/2014/main" id="{F086C95A-C67F-4771-BA75-620D17CE0D97}"/>
                </a:ext>
              </a:extLst>
            </p:cNvPr>
            <p:cNvGrpSpPr/>
            <p:nvPr userDrawn="1"/>
          </p:nvGrpSpPr>
          <p:grpSpPr>
            <a:xfrm>
              <a:off x="5105006" y="3035272"/>
              <a:ext cx="1980791" cy="366015"/>
              <a:chOff x="5105428" y="2975584"/>
              <a:chExt cx="2016171" cy="372553"/>
            </a:xfrm>
          </p:grpSpPr>
          <p:grpSp>
            <p:nvGrpSpPr>
              <p:cNvPr id="187" name="Graphic 115">
                <a:extLst>
                  <a:ext uri="{FF2B5EF4-FFF2-40B4-BE49-F238E27FC236}">
                    <a16:creationId xmlns:a16="http://schemas.microsoft.com/office/drawing/2014/main" id="{F086C95A-C67F-4771-BA75-620D17CE0D97}"/>
                  </a:ext>
                </a:extLst>
              </p:cNvPr>
              <p:cNvGrpSpPr/>
              <p:nvPr/>
            </p:nvGrpSpPr>
            <p:grpSpPr>
              <a:xfrm>
                <a:off x="5105428" y="2975584"/>
                <a:ext cx="372553" cy="372553"/>
                <a:chOff x="5105428" y="2975584"/>
                <a:chExt cx="372553" cy="372553"/>
              </a:xfrm>
            </p:grpSpPr>
            <p:sp>
              <p:nvSpPr>
                <p:cNvPr id="188" name="Vrije vorm: vorm 187">
                  <a:extLst>
                    <a:ext uri="{FF2B5EF4-FFF2-40B4-BE49-F238E27FC236}">
                      <a16:creationId xmlns:a16="http://schemas.microsoft.com/office/drawing/2014/main" id="{BF97E8AE-96EE-490A-B3AE-6BD6334312E7}"/>
                    </a:ext>
                  </a:extLst>
                </p:cNvPr>
                <p:cNvSpPr/>
                <p:nvPr/>
              </p:nvSpPr>
              <p:spPr>
                <a:xfrm>
                  <a:off x="5105428"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89" name="Vrije vorm: vorm 188">
                  <a:extLst>
                    <a:ext uri="{FF2B5EF4-FFF2-40B4-BE49-F238E27FC236}">
                      <a16:creationId xmlns:a16="http://schemas.microsoft.com/office/drawing/2014/main" id="{1C14D87D-3F0B-4767-8B28-40A6656BDB9B}"/>
                    </a:ext>
                  </a:extLst>
                </p:cNvPr>
                <p:cNvSpPr/>
                <p:nvPr/>
              </p:nvSpPr>
              <p:spPr>
                <a:xfrm>
                  <a:off x="5124908"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7" y="333593"/>
                        <a:pt x="0" y="258916"/>
                        <a:pt x="0" y="166797"/>
                      </a:cubicBezTo>
                      <a:cubicBezTo>
                        <a:pt x="0" y="74677"/>
                        <a:pt x="74677"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0" name="Graphic 115">
                <a:extLst>
                  <a:ext uri="{FF2B5EF4-FFF2-40B4-BE49-F238E27FC236}">
                    <a16:creationId xmlns:a16="http://schemas.microsoft.com/office/drawing/2014/main" id="{F086C95A-C67F-4771-BA75-620D17CE0D97}"/>
                  </a:ext>
                </a:extLst>
              </p:cNvPr>
              <p:cNvGrpSpPr/>
              <p:nvPr/>
            </p:nvGrpSpPr>
            <p:grpSpPr>
              <a:xfrm>
                <a:off x="5653301" y="2975584"/>
                <a:ext cx="372553" cy="372553"/>
                <a:chOff x="5653301" y="2975584"/>
                <a:chExt cx="372553" cy="372553"/>
              </a:xfrm>
            </p:grpSpPr>
            <p:sp>
              <p:nvSpPr>
                <p:cNvPr id="191" name="Vrije vorm: vorm 190">
                  <a:extLst>
                    <a:ext uri="{FF2B5EF4-FFF2-40B4-BE49-F238E27FC236}">
                      <a16:creationId xmlns:a16="http://schemas.microsoft.com/office/drawing/2014/main" id="{A73DF5B2-150D-489E-B0EE-8307CD4150D7}"/>
                    </a:ext>
                  </a:extLst>
                </p:cNvPr>
                <p:cNvSpPr/>
                <p:nvPr/>
              </p:nvSpPr>
              <p:spPr>
                <a:xfrm>
                  <a:off x="5653301"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2" name="Vrije vorm: vorm 191">
                  <a:extLst>
                    <a:ext uri="{FF2B5EF4-FFF2-40B4-BE49-F238E27FC236}">
                      <a16:creationId xmlns:a16="http://schemas.microsoft.com/office/drawing/2014/main" id="{89959D43-DE6B-4331-8E6B-79AE4B8874CF}"/>
                    </a:ext>
                  </a:extLst>
                </p:cNvPr>
                <p:cNvSpPr/>
                <p:nvPr/>
              </p:nvSpPr>
              <p:spPr>
                <a:xfrm>
                  <a:off x="5672780"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3" name="Graphic 115">
                <a:extLst>
                  <a:ext uri="{FF2B5EF4-FFF2-40B4-BE49-F238E27FC236}">
                    <a16:creationId xmlns:a16="http://schemas.microsoft.com/office/drawing/2014/main" id="{F086C95A-C67F-4771-BA75-620D17CE0D97}"/>
                  </a:ext>
                </a:extLst>
              </p:cNvPr>
              <p:cNvGrpSpPr/>
              <p:nvPr/>
            </p:nvGrpSpPr>
            <p:grpSpPr>
              <a:xfrm>
                <a:off x="6201173" y="2975584"/>
                <a:ext cx="372553" cy="372553"/>
                <a:chOff x="6201173" y="2975584"/>
                <a:chExt cx="372553" cy="372553"/>
              </a:xfrm>
            </p:grpSpPr>
            <p:sp>
              <p:nvSpPr>
                <p:cNvPr id="194" name="Vrije vorm: vorm 193">
                  <a:extLst>
                    <a:ext uri="{FF2B5EF4-FFF2-40B4-BE49-F238E27FC236}">
                      <a16:creationId xmlns:a16="http://schemas.microsoft.com/office/drawing/2014/main" id="{9AB9B597-5106-47DA-A819-9407853308DE}"/>
                    </a:ext>
                  </a:extLst>
                </p:cNvPr>
                <p:cNvSpPr/>
                <p:nvPr/>
              </p:nvSpPr>
              <p:spPr>
                <a:xfrm>
                  <a:off x="6201173"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5" name="Vrije vorm: vorm 194">
                  <a:extLst>
                    <a:ext uri="{FF2B5EF4-FFF2-40B4-BE49-F238E27FC236}">
                      <a16:creationId xmlns:a16="http://schemas.microsoft.com/office/drawing/2014/main" id="{5965C3B0-5B5A-48FA-B040-FAD71F61CCC7}"/>
                    </a:ext>
                  </a:extLst>
                </p:cNvPr>
                <p:cNvSpPr/>
                <p:nvPr/>
              </p:nvSpPr>
              <p:spPr>
                <a:xfrm>
                  <a:off x="6220653"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6" name="Graphic 115">
                <a:extLst>
                  <a:ext uri="{FF2B5EF4-FFF2-40B4-BE49-F238E27FC236}">
                    <a16:creationId xmlns:a16="http://schemas.microsoft.com/office/drawing/2014/main" id="{F086C95A-C67F-4771-BA75-620D17CE0D97}"/>
                  </a:ext>
                </a:extLst>
              </p:cNvPr>
              <p:cNvGrpSpPr/>
              <p:nvPr/>
            </p:nvGrpSpPr>
            <p:grpSpPr>
              <a:xfrm>
                <a:off x="6749046" y="2975584"/>
                <a:ext cx="372553" cy="372553"/>
                <a:chOff x="6749046" y="2975584"/>
                <a:chExt cx="372553" cy="372553"/>
              </a:xfrm>
            </p:grpSpPr>
            <p:sp>
              <p:nvSpPr>
                <p:cNvPr id="197" name="Vrije vorm: vorm 196">
                  <a:extLst>
                    <a:ext uri="{FF2B5EF4-FFF2-40B4-BE49-F238E27FC236}">
                      <a16:creationId xmlns:a16="http://schemas.microsoft.com/office/drawing/2014/main" id="{40FEC81C-285E-424A-B575-1143BBB81E65}"/>
                    </a:ext>
                  </a:extLst>
                </p:cNvPr>
                <p:cNvSpPr/>
                <p:nvPr/>
              </p:nvSpPr>
              <p:spPr>
                <a:xfrm>
                  <a:off x="6749046"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8" name="Vrije vorm: vorm 197">
                  <a:extLst>
                    <a:ext uri="{FF2B5EF4-FFF2-40B4-BE49-F238E27FC236}">
                      <a16:creationId xmlns:a16="http://schemas.microsoft.com/office/drawing/2014/main" id="{BCD0CF30-0639-440B-988B-9FD3A431AEAD}"/>
                    </a:ext>
                  </a:extLst>
                </p:cNvPr>
                <p:cNvSpPr/>
                <p:nvPr/>
              </p:nvSpPr>
              <p:spPr>
                <a:xfrm>
                  <a:off x="6768526"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sp>
          <p:nvSpPr>
            <p:cNvPr id="199" name="Vrije vorm: vorm 198">
              <a:extLst>
                <a:ext uri="{FF2B5EF4-FFF2-40B4-BE49-F238E27FC236}">
                  <a16:creationId xmlns:a16="http://schemas.microsoft.com/office/drawing/2014/main" id="{73B28486-F3C5-47E8-A3EE-DC9A2EBA9422}"/>
                </a:ext>
              </a:extLst>
            </p:cNvPr>
            <p:cNvSpPr/>
            <p:nvPr userDrawn="1"/>
          </p:nvSpPr>
          <p:spPr>
            <a:xfrm>
              <a:off x="5199500" y="1818809"/>
              <a:ext cx="461705" cy="461705"/>
            </a:xfrm>
            <a:custGeom>
              <a:avLst/>
              <a:gdLst>
                <a:gd name="connsiteX0" fmla="*/ 469953 w 469952"/>
                <a:gd name="connsiteY0" fmla="*/ 234976 h 469952"/>
                <a:gd name="connsiteX1" fmla="*/ 234976 w 469952"/>
                <a:gd name="connsiteY1" fmla="*/ 469953 h 469952"/>
                <a:gd name="connsiteX2" fmla="*/ 0 w 469952"/>
                <a:gd name="connsiteY2" fmla="*/ 234976 h 469952"/>
                <a:gd name="connsiteX3" fmla="*/ 234976 w 469952"/>
                <a:gd name="connsiteY3" fmla="*/ 0 h 469952"/>
                <a:gd name="connsiteX4" fmla="*/ 469953 w 469952"/>
                <a:gd name="connsiteY4" fmla="*/ 234976 h 469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952" h="469952">
                  <a:moveTo>
                    <a:pt x="469953" y="234976"/>
                  </a:moveTo>
                  <a:cubicBezTo>
                    <a:pt x="469953" y="364750"/>
                    <a:pt x="364750" y="469953"/>
                    <a:pt x="234976" y="469953"/>
                  </a:cubicBezTo>
                  <a:cubicBezTo>
                    <a:pt x="105203" y="469953"/>
                    <a:pt x="0" y="364750"/>
                    <a:pt x="0" y="234976"/>
                  </a:cubicBezTo>
                  <a:cubicBezTo>
                    <a:pt x="0" y="105202"/>
                    <a:pt x="105203" y="0"/>
                    <a:pt x="234976" y="0"/>
                  </a:cubicBezTo>
                  <a:cubicBezTo>
                    <a:pt x="364750" y="0"/>
                    <a:pt x="469953" y="105202"/>
                    <a:pt x="469953" y="234976"/>
                  </a:cubicBezTo>
                  <a:close/>
                </a:path>
              </a:pathLst>
            </a:custGeom>
            <a:noFill/>
            <a:ln w="14398" cap="flat">
              <a:solidFill>
                <a:srgbClr val="FFB310"/>
              </a:solidFill>
              <a:prstDash val="solid"/>
              <a:miter/>
            </a:ln>
          </p:spPr>
          <p:txBody>
            <a:bodyPr rtlCol="0" anchor="ctr"/>
            <a:lstStyle/>
            <a:p>
              <a:endParaRPr lang="nl-NL" dirty="0"/>
            </a:p>
          </p:txBody>
        </p:sp>
        <p:sp>
          <p:nvSpPr>
            <p:cNvPr id="200" name="Vrije vorm: vorm 199">
              <a:extLst>
                <a:ext uri="{FF2B5EF4-FFF2-40B4-BE49-F238E27FC236}">
                  <a16:creationId xmlns:a16="http://schemas.microsoft.com/office/drawing/2014/main" id="{7FAA675B-8C4C-413E-82D8-135BDBB2BD62}"/>
                </a:ext>
              </a:extLst>
            </p:cNvPr>
            <p:cNvSpPr/>
            <p:nvPr userDrawn="1"/>
          </p:nvSpPr>
          <p:spPr>
            <a:xfrm>
              <a:off x="5223423" y="1842731"/>
              <a:ext cx="413861" cy="413861"/>
            </a:xfrm>
            <a:custGeom>
              <a:avLst/>
              <a:gdLst>
                <a:gd name="connsiteX0" fmla="*/ 421253 w 421253"/>
                <a:gd name="connsiteY0" fmla="*/ 210626 h 421253"/>
                <a:gd name="connsiteX1" fmla="*/ 210627 w 421253"/>
                <a:gd name="connsiteY1" fmla="*/ 421253 h 421253"/>
                <a:gd name="connsiteX2" fmla="*/ 0 w 421253"/>
                <a:gd name="connsiteY2" fmla="*/ 210626 h 421253"/>
                <a:gd name="connsiteX3" fmla="*/ 210627 w 421253"/>
                <a:gd name="connsiteY3" fmla="*/ 0 h 421253"/>
                <a:gd name="connsiteX4" fmla="*/ 421253 w 421253"/>
                <a:gd name="connsiteY4" fmla="*/ 210626 h 421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253" h="421253">
                  <a:moveTo>
                    <a:pt x="421253" y="210626"/>
                  </a:moveTo>
                  <a:cubicBezTo>
                    <a:pt x="421253" y="326952"/>
                    <a:pt x="326952" y="421253"/>
                    <a:pt x="210627" y="421253"/>
                  </a:cubicBezTo>
                  <a:cubicBezTo>
                    <a:pt x="94301" y="421253"/>
                    <a:pt x="0" y="326952"/>
                    <a:pt x="0" y="210626"/>
                  </a:cubicBezTo>
                  <a:cubicBezTo>
                    <a:pt x="0" y="94301"/>
                    <a:pt x="94301" y="0"/>
                    <a:pt x="210627" y="0"/>
                  </a:cubicBezTo>
                  <a:cubicBezTo>
                    <a:pt x="326952" y="0"/>
                    <a:pt x="421253" y="94301"/>
                    <a:pt x="421253" y="210626"/>
                  </a:cubicBezTo>
                  <a:close/>
                </a:path>
              </a:pathLst>
            </a:custGeom>
            <a:solidFill>
              <a:srgbClr val="CECCCD"/>
            </a:solidFill>
            <a:ln w="12174" cap="flat">
              <a:noFill/>
              <a:prstDash val="solid"/>
              <a:miter/>
            </a:ln>
          </p:spPr>
          <p:txBody>
            <a:bodyPr rtlCol="0" anchor="ctr"/>
            <a:lstStyle/>
            <a:p>
              <a:endParaRPr lang="nl-NL" dirty="0"/>
            </a:p>
          </p:txBody>
        </p:sp>
        <p:sp>
          <p:nvSpPr>
            <p:cNvPr id="204" name="Vrije vorm: vorm 203">
              <a:extLst>
                <a:ext uri="{FF2B5EF4-FFF2-40B4-BE49-F238E27FC236}">
                  <a16:creationId xmlns:a16="http://schemas.microsoft.com/office/drawing/2014/main" id="{5D4C34E4-DF90-4659-B1F6-21169CD348F9}"/>
                </a:ext>
              </a:extLst>
            </p:cNvPr>
            <p:cNvSpPr/>
            <p:nvPr userDrawn="1"/>
          </p:nvSpPr>
          <p:spPr>
            <a:xfrm>
              <a:off x="6774803" y="2067604"/>
              <a:ext cx="156692" cy="156692"/>
            </a:xfrm>
            <a:custGeom>
              <a:avLst/>
              <a:gdLst>
                <a:gd name="connsiteX0" fmla="*/ 135142 w 159491"/>
                <a:gd name="connsiteY0" fmla="*/ 159492 h 159491"/>
                <a:gd name="connsiteX1" fmla="*/ 24350 w 159491"/>
                <a:gd name="connsiteY1" fmla="*/ 159492 h 159491"/>
                <a:gd name="connsiteX2" fmla="*/ 0 w 159491"/>
                <a:gd name="connsiteY2" fmla="*/ 135142 h 159491"/>
                <a:gd name="connsiteX3" fmla="*/ 0 w 159491"/>
                <a:gd name="connsiteY3" fmla="*/ 24350 h 159491"/>
                <a:gd name="connsiteX4" fmla="*/ 24350 w 159491"/>
                <a:gd name="connsiteY4" fmla="*/ 0 h 159491"/>
                <a:gd name="connsiteX5" fmla="*/ 135142 w 159491"/>
                <a:gd name="connsiteY5" fmla="*/ 0 h 159491"/>
                <a:gd name="connsiteX6" fmla="*/ 159492 w 159491"/>
                <a:gd name="connsiteY6" fmla="*/ 24350 h 159491"/>
                <a:gd name="connsiteX7" fmla="*/ 159492 w 159491"/>
                <a:gd name="connsiteY7" fmla="*/ 135142 h 159491"/>
                <a:gd name="connsiteX8" fmla="*/ 135142 w 159491"/>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491" h="159491">
                  <a:moveTo>
                    <a:pt x="135142" y="159492"/>
                  </a:moveTo>
                  <a:lnTo>
                    <a:pt x="24350" y="159492"/>
                  </a:lnTo>
                  <a:cubicBezTo>
                    <a:pt x="10958" y="159492"/>
                    <a:pt x="0" y="148534"/>
                    <a:pt x="0" y="135142"/>
                  </a:cubicBezTo>
                  <a:lnTo>
                    <a:pt x="0" y="24350"/>
                  </a:lnTo>
                  <a:cubicBezTo>
                    <a:pt x="0" y="10957"/>
                    <a:pt x="10958" y="0"/>
                    <a:pt x="24350" y="0"/>
                  </a:cubicBezTo>
                  <a:lnTo>
                    <a:pt x="135142" y="0"/>
                  </a:lnTo>
                  <a:cubicBezTo>
                    <a:pt x="148535" y="0"/>
                    <a:pt x="159492" y="10957"/>
                    <a:pt x="159492" y="24350"/>
                  </a:cubicBezTo>
                  <a:lnTo>
                    <a:pt x="159492" y="135142"/>
                  </a:lnTo>
                  <a:cubicBezTo>
                    <a:pt x="159492" y="148534"/>
                    <a:pt x="148535" y="159492"/>
                    <a:pt x="135142" y="159492"/>
                  </a:cubicBezTo>
                  <a:close/>
                </a:path>
              </a:pathLst>
            </a:custGeom>
            <a:solidFill>
              <a:srgbClr val="3897F0"/>
            </a:solidFill>
            <a:ln w="12174" cap="flat">
              <a:noFill/>
              <a:prstDash val="solid"/>
              <a:miter/>
            </a:ln>
          </p:spPr>
          <p:txBody>
            <a:bodyPr rtlCol="0" anchor="ctr"/>
            <a:lstStyle/>
            <a:p>
              <a:endParaRPr lang="nl-NL" dirty="0"/>
            </a:p>
          </p:txBody>
        </p:sp>
        <p:sp>
          <p:nvSpPr>
            <p:cNvPr id="205" name="Vrije vorm: vorm 204">
              <a:extLst>
                <a:ext uri="{FF2B5EF4-FFF2-40B4-BE49-F238E27FC236}">
                  <a16:creationId xmlns:a16="http://schemas.microsoft.com/office/drawing/2014/main" id="{D6F13504-BBA9-46D0-8A12-88D235C86F2D}"/>
                </a:ext>
              </a:extLst>
            </p:cNvPr>
            <p:cNvSpPr/>
            <p:nvPr userDrawn="1"/>
          </p:nvSpPr>
          <p:spPr>
            <a:xfrm>
              <a:off x="5826272" y="2067604"/>
              <a:ext cx="904273" cy="156692"/>
            </a:xfrm>
            <a:custGeom>
              <a:avLst/>
              <a:gdLst>
                <a:gd name="connsiteX0" fmla="*/ 896076 w 920425"/>
                <a:gd name="connsiteY0" fmla="*/ 159492 h 159491"/>
                <a:gd name="connsiteX1" fmla="*/ 24350 w 920425"/>
                <a:gd name="connsiteY1" fmla="*/ 159492 h 159491"/>
                <a:gd name="connsiteX2" fmla="*/ 0 w 920425"/>
                <a:gd name="connsiteY2" fmla="*/ 135142 h 159491"/>
                <a:gd name="connsiteX3" fmla="*/ 0 w 920425"/>
                <a:gd name="connsiteY3" fmla="*/ 24350 h 159491"/>
                <a:gd name="connsiteX4" fmla="*/ 24350 w 920425"/>
                <a:gd name="connsiteY4" fmla="*/ 0 h 159491"/>
                <a:gd name="connsiteX5" fmla="*/ 896076 w 920425"/>
                <a:gd name="connsiteY5" fmla="*/ 0 h 159491"/>
                <a:gd name="connsiteX6" fmla="*/ 920426 w 920425"/>
                <a:gd name="connsiteY6" fmla="*/ 24350 h 159491"/>
                <a:gd name="connsiteX7" fmla="*/ 920426 w 920425"/>
                <a:gd name="connsiteY7" fmla="*/ 135142 h 159491"/>
                <a:gd name="connsiteX8" fmla="*/ 896076 w 920425"/>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0425" h="159491">
                  <a:moveTo>
                    <a:pt x="896076" y="159492"/>
                  </a:moveTo>
                  <a:lnTo>
                    <a:pt x="24350" y="159492"/>
                  </a:lnTo>
                  <a:cubicBezTo>
                    <a:pt x="10957" y="159492"/>
                    <a:pt x="0" y="148534"/>
                    <a:pt x="0" y="135142"/>
                  </a:cubicBezTo>
                  <a:lnTo>
                    <a:pt x="0" y="24350"/>
                  </a:lnTo>
                  <a:cubicBezTo>
                    <a:pt x="0" y="10957"/>
                    <a:pt x="10957" y="0"/>
                    <a:pt x="24350" y="0"/>
                  </a:cubicBezTo>
                  <a:lnTo>
                    <a:pt x="896076" y="0"/>
                  </a:lnTo>
                  <a:cubicBezTo>
                    <a:pt x="909469" y="0"/>
                    <a:pt x="920426" y="10957"/>
                    <a:pt x="920426" y="24350"/>
                  </a:cubicBezTo>
                  <a:lnTo>
                    <a:pt x="920426" y="135142"/>
                  </a:lnTo>
                  <a:cubicBezTo>
                    <a:pt x="920426" y="148534"/>
                    <a:pt x="909469" y="159492"/>
                    <a:pt x="896076" y="159492"/>
                  </a:cubicBezTo>
                  <a:close/>
                </a:path>
              </a:pathLst>
            </a:custGeom>
            <a:solidFill>
              <a:srgbClr val="3897F0"/>
            </a:solidFill>
            <a:ln w="12174" cap="flat">
              <a:noFill/>
              <a:prstDash val="solid"/>
              <a:miter/>
            </a:ln>
          </p:spPr>
          <p:txBody>
            <a:bodyPr rtlCol="0" anchor="ctr"/>
            <a:lstStyle/>
            <a:p>
              <a:endParaRPr lang="nl-NL" dirty="0"/>
            </a:p>
          </p:txBody>
        </p:sp>
        <p:sp>
          <p:nvSpPr>
            <p:cNvPr id="206" name="Tekstvak 205">
              <a:extLst>
                <a:ext uri="{FF2B5EF4-FFF2-40B4-BE49-F238E27FC236}">
                  <a16:creationId xmlns:a16="http://schemas.microsoft.com/office/drawing/2014/main" id="{A5EE7330-7DC5-4CF1-BE6A-0776DFE71FAE}"/>
                </a:ext>
              </a:extLst>
            </p:cNvPr>
            <p:cNvSpPr txBox="1"/>
            <p:nvPr userDrawn="1"/>
          </p:nvSpPr>
          <p:spPr>
            <a:xfrm>
              <a:off x="6071957" y="2054916"/>
              <a:ext cx="434734" cy="195566"/>
            </a:xfrm>
            <a:prstGeom prst="rect">
              <a:avLst/>
            </a:prstGeom>
            <a:noFill/>
          </p:spPr>
          <p:txBody>
            <a:bodyPr wrap="none" rtlCol="0">
              <a:spAutoFit/>
            </a:bodyPr>
            <a:lstStyle/>
            <a:p>
              <a:pPr algn="l"/>
              <a:r>
                <a:rPr lang="nl-NL" sz="671" spc="0" baseline="0">
                  <a:solidFill>
                    <a:srgbClr val="FFFFFF"/>
                  </a:solidFill>
                  <a:latin typeface="Arial"/>
                  <a:cs typeface="Arial"/>
                  <a:sym typeface="Arial"/>
                  <a:rtl val="0"/>
                </a:rPr>
                <a:t>Follow</a:t>
              </a:r>
              <a:endParaRPr lang="nl-NL" sz="671" spc="0" baseline="0" dirty="0">
                <a:solidFill>
                  <a:srgbClr val="FFFFFF"/>
                </a:solidFill>
                <a:latin typeface="Arial"/>
                <a:cs typeface="Arial"/>
                <a:sym typeface="Arial"/>
                <a:rtl val="0"/>
              </a:endParaRPr>
            </a:p>
          </p:txBody>
        </p:sp>
        <p:sp>
          <p:nvSpPr>
            <p:cNvPr id="207" name="Vrije vorm: vorm 206">
              <a:extLst>
                <a:ext uri="{FF2B5EF4-FFF2-40B4-BE49-F238E27FC236}">
                  <a16:creationId xmlns:a16="http://schemas.microsoft.com/office/drawing/2014/main" id="{A6128D3A-91F6-457F-A065-9E0DBF138587}"/>
                </a:ext>
              </a:extLst>
            </p:cNvPr>
            <p:cNvSpPr/>
            <p:nvPr userDrawn="1"/>
          </p:nvSpPr>
          <p:spPr>
            <a:xfrm>
              <a:off x="6829825" y="2129802"/>
              <a:ext cx="47844" cy="31099"/>
            </a:xfrm>
            <a:custGeom>
              <a:avLst/>
              <a:gdLst>
                <a:gd name="connsiteX0" fmla="*/ 24350 w 48699"/>
                <a:gd name="connsiteY0" fmla="*/ 31655 h 31654"/>
                <a:gd name="connsiteX1" fmla="*/ 0 w 48699"/>
                <a:gd name="connsiteY1" fmla="*/ 0 h 31654"/>
                <a:gd name="connsiteX2" fmla="*/ 48700 w 48699"/>
                <a:gd name="connsiteY2" fmla="*/ 0 h 31654"/>
              </a:gdLst>
              <a:ahLst/>
              <a:cxnLst>
                <a:cxn ang="0">
                  <a:pos x="connsiteX0" y="connsiteY0"/>
                </a:cxn>
                <a:cxn ang="0">
                  <a:pos x="connsiteX1" y="connsiteY1"/>
                </a:cxn>
                <a:cxn ang="0">
                  <a:pos x="connsiteX2" y="connsiteY2"/>
                </a:cxn>
              </a:cxnLst>
              <a:rect l="l" t="t" r="r" b="b"/>
              <a:pathLst>
                <a:path w="48699" h="31654">
                  <a:moveTo>
                    <a:pt x="24350" y="31655"/>
                  </a:moveTo>
                  <a:lnTo>
                    <a:pt x="0" y="0"/>
                  </a:lnTo>
                  <a:lnTo>
                    <a:pt x="48700" y="0"/>
                  </a:lnTo>
                  <a:close/>
                </a:path>
              </a:pathLst>
            </a:custGeom>
            <a:solidFill>
              <a:srgbClr val="FFFFFF"/>
            </a:solidFill>
            <a:ln w="12174" cap="flat">
              <a:noFill/>
              <a:prstDash val="solid"/>
              <a:miter/>
            </a:ln>
          </p:spPr>
          <p:txBody>
            <a:bodyPr rtlCol="0" anchor="ctr"/>
            <a:lstStyle/>
            <a:p>
              <a:endParaRPr lang="nl-NL" dirty="0"/>
            </a:p>
          </p:txBody>
        </p:sp>
        <p:sp>
          <p:nvSpPr>
            <p:cNvPr id="208" name="Vrije vorm: vorm 207">
              <a:extLst>
                <a:ext uri="{FF2B5EF4-FFF2-40B4-BE49-F238E27FC236}">
                  <a16:creationId xmlns:a16="http://schemas.microsoft.com/office/drawing/2014/main" id="{A8ECAA81-75D8-4077-B289-F79B3F2065BD}"/>
                </a:ext>
              </a:extLst>
            </p:cNvPr>
            <p:cNvSpPr/>
            <p:nvPr userDrawn="1"/>
          </p:nvSpPr>
          <p:spPr>
            <a:xfrm>
              <a:off x="5198304" y="2622607"/>
              <a:ext cx="1379138" cy="167458"/>
            </a:xfrm>
            <a:custGeom>
              <a:avLst/>
              <a:gdLst>
                <a:gd name="connsiteX0" fmla="*/ 0 w 1403771"/>
                <a:gd name="connsiteY0" fmla="*/ 0 h 170449"/>
                <a:gd name="connsiteX1" fmla="*/ 1403771 w 1403771"/>
                <a:gd name="connsiteY1" fmla="*/ 0 h 170449"/>
                <a:gd name="connsiteX2" fmla="*/ 1403771 w 1403771"/>
                <a:gd name="connsiteY2" fmla="*/ 170449 h 170449"/>
                <a:gd name="connsiteX3" fmla="*/ 0 w 1403771"/>
                <a:gd name="connsiteY3" fmla="*/ 170449 h 170449"/>
              </a:gdLst>
              <a:ahLst/>
              <a:cxnLst>
                <a:cxn ang="0">
                  <a:pos x="connsiteX0" y="connsiteY0"/>
                </a:cxn>
                <a:cxn ang="0">
                  <a:pos x="connsiteX1" y="connsiteY1"/>
                </a:cxn>
                <a:cxn ang="0">
                  <a:pos x="connsiteX2" y="connsiteY2"/>
                </a:cxn>
                <a:cxn ang="0">
                  <a:pos x="connsiteX3" y="connsiteY3"/>
                </a:cxn>
              </a:cxnLst>
              <a:rect l="l" t="t" r="r" b="b"/>
              <a:pathLst>
                <a:path w="1403771" h="170449">
                  <a:moveTo>
                    <a:pt x="0" y="0"/>
                  </a:moveTo>
                  <a:lnTo>
                    <a:pt x="1403771" y="0"/>
                  </a:lnTo>
                  <a:lnTo>
                    <a:pt x="1403771" y="170449"/>
                  </a:lnTo>
                  <a:lnTo>
                    <a:pt x="0" y="170449"/>
                  </a:lnTo>
                  <a:close/>
                </a:path>
              </a:pathLst>
            </a:custGeom>
            <a:noFill/>
            <a:ln w="12174" cap="flat">
              <a:noFill/>
              <a:prstDash val="solid"/>
              <a:miter/>
            </a:ln>
          </p:spPr>
          <p:txBody>
            <a:bodyPr rtlCol="0" anchor="ctr"/>
            <a:lstStyle/>
            <a:p>
              <a:endParaRPr lang="nl-NL" dirty="0"/>
            </a:p>
          </p:txBody>
        </p:sp>
        <p:sp>
          <p:nvSpPr>
            <p:cNvPr id="209" name="Tekstvak 208">
              <a:extLst>
                <a:ext uri="{FF2B5EF4-FFF2-40B4-BE49-F238E27FC236}">
                  <a16:creationId xmlns:a16="http://schemas.microsoft.com/office/drawing/2014/main" id="{E0168D28-0C46-4BD5-918D-BE1E6741CC25}"/>
                </a:ext>
              </a:extLst>
            </p:cNvPr>
            <p:cNvSpPr txBox="1"/>
            <p:nvPr userDrawn="1"/>
          </p:nvSpPr>
          <p:spPr>
            <a:xfrm>
              <a:off x="5109054" y="2567965"/>
              <a:ext cx="1019831"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Born in Rotterdam - 1466</a:t>
              </a:r>
              <a:endParaRPr lang="nl-NL" sz="575" spc="0" baseline="0" dirty="0">
                <a:solidFill>
                  <a:srgbClr val="333333"/>
                </a:solidFill>
                <a:latin typeface="Arial"/>
                <a:cs typeface="Arial"/>
                <a:sym typeface="Arial"/>
                <a:rtl val="0"/>
              </a:endParaRPr>
            </a:p>
          </p:txBody>
        </p:sp>
        <p:sp>
          <p:nvSpPr>
            <p:cNvPr id="210" name="Tekstvak 209">
              <a:extLst>
                <a:ext uri="{FF2B5EF4-FFF2-40B4-BE49-F238E27FC236}">
                  <a16:creationId xmlns:a16="http://schemas.microsoft.com/office/drawing/2014/main" id="{28379AB1-B59B-43A7-ABE7-C795A44AD6FE}"/>
                </a:ext>
              </a:extLst>
            </p:cNvPr>
            <p:cNvSpPr txBox="1"/>
            <p:nvPr userDrawn="1"/>
          </p:nvSpPr>
          <p:spPr>
            <a:xfrm>
              <a:off x="5109054" y="2652891"/>
              <a:ext cx="1309974"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Philosopher, writer and theologian</a:t>
              </a:r>
              <a:endParaRPr lang="nl-NL" sz="575" spc="0" baseline="0" dirty="0">
                <a:solidFill>
                  <a:srgbClr val="333333"/>
                </a:solidFill>
                <a:latin typeface="Arial"/>
                <a:cs typeface="Arial"/>
                <a:sym typeface="Arial"/>
                <a:rtl val="0"/>
              </a:endParaRPr>
            </a:p>
          </p:txBody>
        </p:sp>
        <p:grpSp>
          <p:nvGrpSpPr>
            <p:cNvPr id="213" name="Graphic 115">
              <a:extLst>
                <a:ext uri="{FF2B5EF4-FFF2-40B4-BE49-F238E27FC236}">
                  <a16:creationId xmlns:a16="http://schemas.microsoft.com/office/drawing/2014/main" id="{F086C95A-C67F-4771-BA75-620D17CE0D97}"/>
                </a:ext>
              </a:extLst>
            </p:cNvPr>
            <p:cNvGrpSpPr/>
            <p:nvPr userDrawn="1"/>
          </p:nvGrpSpPr>
          <p:grpSpPr>
            <a:xfrm>
              <a:off x="5229403" y="3639509"/>
              <a:ext cx="1733192" cy="149515"/>
              <a:chOff x="5232047" y="3920360"/>
              <a:chExt cx="1764149" cy="152186"/>
            </a:xfrm>
            <a:noFill/>
          </p:grpSpPr>
          <p:grpSp>
            <p:nvGrpSpPr>
              <p:cNvPr id="214" name="Graphic 115">
                <a:extLst>
                  <a:ext uri="{FF2B5EF4-FFF2-40B4-BE49-F238E27FC236}">
                    <a16:creationId xmlns:a16="http://schemas.microsoft.com/office/drawing/2014/main" id="{F086C95A-C67F-4771-BA75-620D17CE0D97}"/>
                  </a:ext>
                </a:extLst>
              </p:cNvPr>
              <p:cNvGrpSpPr/>
              <p:nvPr/>
            </p:nvGrpSpPr>
            <p:grpSpPr>
              <a:xfrm>
                <a:off x="5232047" y="3920360"/>
                <a:ext cx="150969" cy="150969"/>
                <a:chOff x="5232047" y="3920360"/>
                <a:chExt cx="150969" cy="150969"/>
              </a:xfrm>
              <a:noFill/>
            </p:grpSpPr>
            <p:sp>
              <p:nvSpPr>
                <p:cNvPr id="215" name="Vrije vorm: vorm 214">
                  <a:extLst>
                    <a:ext uri="{FF2B5EF4-FFF2-40B4-BE49-F238E27FC236}">
                      <a16:creationId xmlns:a16="http://schemas.microsoft.com/office/drawing/2014/main" id="{18F0C4CE-8553-4B90-8934-F02D8B6BF051}"/>
                    </a:ext>
                  </a:extLst>
                </p:cNvPr>
                <p:cNvSpPr/>
                <p:nvPr/>
              </p:nvSpPr>
              <p:spPr>
                <a:xfrm>
                  <a:off x="5232047" y="3920360"/>
                  <a:ext cx="150969" cy="150969"/>
                </a:xfrm>
                <a:custGeom>
                  <a:avLst/>
                  <a:gdLst>
                    <a:gd name="connsiteX0" fmla="*/ 0 w 150969"/>
                    <a:gd name="connsiteY0" fmla="*/ 0 h 150969"/>
                    <a:gd name="connsiteX1" fmla="*/ 150969 w 150969"/>
                    <a:gd name="connsiteY1" fmla="*/ 0 h 150969"/>
                    <a:gd name="connsiteX2" fmla="*/ 150969 w 150969"/>
                    <a:gd name="connsiteY2" fmla="*/ 150969 h 150969"/>
                    <a:gd name="connsiteX3" fmla="*/ 0 w 150969"/>
                    <a:gd name="connsiteY3" fmla="*/ 150969 h 150969"/>
                  </a:gdLst>
                  <a:ahLst/>
                  <a:cxnLst>
                    <a:cxn ang="0">
                      <a:pos x="connsiteX0" y="connsiteY0"/>
                    </a:cxn>
                    <a:cxn ang="0">
                      <a:pos x="connsiteX1" y="connsiteY1"/>
                    </a:cxn>
                    <a:cxn ang="0">
                      <a:pos x="connsiteX2" y="connsiteY2"/>
                    </a:cxn>
                    <a:cxn ang="0">
                      <a:pos x="connsiteX3" y="connsiteY3"/>
                    </a:cxn>
                  </a:cxnLst>
                  <a:rect l="l" t="t" r="r" b="b"/>
                  <a:pathLst>
                    <a:path w="150969" h="150969">
                      <a:moveTo>
                        <a:pt x="0" y="0"/>
                      </a:moveTo>
                      <a:lnTo>
                        <a:pt x="150969" y="0"/>
                      </a:lnTo>
                      <a:lnTo>
                        <a:pt x="150969" y="150969"/>
                      </a:lnTo>
                      <a:lnTo>
                        <a:pt x="0" y="150969"/>
                      </a:lnTo>
                      <a:close/>
                    </a:path>
                  </a:pathLst>
                </a:custGeom>
                <a:noFill/>
                <a:ln w="9130" cap="flat">
                  <a:solidFill>
                    <a:srgbClr val="3897F0"/>
                  </a:solidFill>
                  <a:prstDash val="solid"/>
                  <a:miter/>
                </a:ln>
              </p:spPr>
              <p:txBody>
                <a:bodyPr rtlCol="0" anchor="ctr"/>
                <a:lstStyle/>
                <a:p>
                  <a:endParaRPr lang="nl-NL" dirty="0"/>
                </a:p>
              </p:txBody>
            </p:sp>
            <p:grpSp>
              <p:nvGrpSpPr>
                <p:cNvPr id="216" name="Graphic 115">
                  <a:extLst>
                    <a:ext uri="{FF2B5EF4-FFF2-40B4-BE49-F238E27FC236}">
                      <a16:creationId xmlns:a16="http://schemas.microsoft.com/office/drawing/2014/main" id="{F086C95A-C67F-4771-BA75-620D17CE0D97}"/>
                    </a:ext>
                  </a:extLst>
                </p:cNvPr>
                <p:cNvGrpSpPr/>
                <p:nvPr/>
              </p:nvGrpSpPr>
              <p:grpSpPr>
                <a:xfrm>
                  <a:off x="5281965" y="3920360"/>
                  <a:ext cx="51134" cy="150969"/>
                  <a:chOff x="5281965" y="3920360"/>
                  <a:chExt cx="51134" cy="150969"/>
                </a:xfrm>
              </p:grpSpPr>
              <p:sp>
                <p:nvSpPr>
                  <p:cNvPr id="217" name="Vrije vorm: vorm 216">
                    <a:extLst>
                      <a:ext uri="{FF2B5EF4-FFF2-40B4-BE49-F238E27FC236}">
                        <a16:creationId xmlns:a16="http://schemas.microsoft.com/office/drawing/2014/main" id="{49EBD088-2160-4064-A484-788E889A666F}"/>
                      </a:ext>
                    </a:extLst>
                  </p:cNvPr>
                  <p:cNvSpPr/>
                  <p:nvPr/>
                </p:nvSpPr>
                <p:spPr>
                  <a:xfrm>
                    <a:off x="5281965"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sp>
                <p:nvSpPr>
                  <p:cNvPr id="218" name="Vrije vorm: vorm 217">
                    <a:extLst>
                      <a:ext uri="{FF2B5EF4-FFF2-40B4-BE49-F238E27FC236}">
                        <a16:creationId xmlns:a16="http://schemas.microsoft.com/office/drawing/2014/main" id="{0E886534-DA59-4571-BEE8-3E31D327BF1F}"/>
                      </a:ext>
                    </a:extLst>
                  </p:cNvPr>
                  <p:cNvSpPr/>
                  <p:nvPr/>
                </p:nvSpPr>
                <p:spPr>
                  <a:xfrm>
                    <a:off x="5333099"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grpSp>
            <p:grpSp>
              <p:nvGrpSpPr>
                <p:cNvPr id="219" name="Graphic 115">
                  <a:extLst>
                    <a:ext uri="{FF2B5EF4-FFF2-40B4-BE49-F238E27FC236}">
                      <a16:creationId xmlns:a16="http://schemas.microsoft.com/office/drawing/2014/main" id="{F086C95A-C67F-4771-BA75-620D17CE0D97}"/>
                    </a:ext>
                  </a:extLst>
                </p:cNvPr>
                <p:cNvGrpSpPr/>
                <p:nvPr/>
              </p:nvGrpSpPr>
              <p:grpSpPr>
                <a:xfrm>
                  <a:off x="5232047" y="3970277"/>
                  <a:ext cx="150969" cy="51134"/>
                  <a:chOff x="5232047" y="3970277"/>
                  <a:chExt cx="150969" cy="51134"/>
                </a:xfrm>
              </p:grpSpPr>
              <p:sp>
                <p:nvSpPr>
                  <p:cNvPr id="220" name="Vrije vorm: vorm 219">
                    <a:extLst>
                      <a:ext uri="{FF2B5EF4-FFF2-40B4-BE49-F238E27FC236}">
                        <a16:creationId xmlns:a16="http://schemas.microsoft.com/office/drawing/2014/main" id="{AD966326-D33C-4469-B51A-6DB1C35E0851}"/>
                      </a:ext>
                    </a:extLst>
                  </p:cNvPr>
                  <p:cNvSpPr/>
                  <p:nvPr/>
                </p:nvSpPr>
                <p:spPr>
                  <a:xfrm>
                    <a:off x="5232047" y="3970277"/>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sp>
                <p:nvSpPr>
                  <p:cNvPr id="221" name="Vrije vorm: vorm 220">
                    <a:extLst>
                      <a:ext uri="{FF2B5EF4-FFF2-40B4-BE49-F238E27FC236}">
                        <a16:creationId xmlns:a16="http://schemas.microsoft.com/office/drawing/2014/main" id="{C01B7A4B-9F82-4C45-B620-86A35817D68D}"/>
                      </a:ext>
                    </a:extLst>
                  </p:cNvPr>
                  <p:cNvSpPr/>
                  <p:nvPr/>
                </p:nvSpPr>
                <p:spPr>
                  <a:xfrm>
                    <a:off x="5232047" y="4021412"/>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grpSp>
          </p:grpSp>
          <p:grpSp>
            <p:nvGrpSpPr>
              <p:cNvPr id="222" name="Graphic 115">
                <a:extLst>
                  <a:ext uri="{FF2B5EF4-FFF2-40B4-BE49-F238E27FC236}">
                    <a16:creationId xmlns:a16="http://schemas.microsoft.com/office/drawing/2014/main" id="{F086C95A-C67F-4771-BA75-620D17CE0D97}"/>
                  </a:ext>
                </a:extLst>
              </p:cNvPr>
              <p:cNvGrpSpPr/>
              <p:nvPr/>
            </p:nvGrpSpPr>
            <p:grpSpPr>
              <a:xfrm>
                <a:off x="5781137" y="3920360"/>
                <a:ext cx="127836" cy="150969"/>
                <a:chOff x="5781137" y="3920360"/>
                <a:chExt cx="127836" cy="150969"/>
              </a:xfrm>
              <a:noFill/>
            </p:grpSpPr>
            <p:sp>
              <p:nvSpPr>
                <p:cNvPr id="223" name="Vrije vorm: vorm 222">
                  <a:extLst>
                    <a:ext uri="{FF2B5EF4-FFF2-40B4-BE49-F238E27FC236}">
                      <a16:creationId xmlns:a16="http://schemas.microsoft.com/office/drawing/2014/main" id="{BF67E9C1-D52B-4345-8494-0FEBD6B84E23}"/>
                    </a:ext>
                  </a:extLst>
                </p:cNvPr>
                <p:cNvSpPr/>
                <p:nvPr/>
              </p:nvSpPr>
              <p:spPr>
                <a:xfrm>
                  <a:off x="5781137" y="3920360"/>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4" name="Vrije vorm: vorm 223">
                  <a:extLst>
                    <a:ext uri="{FF2B5EF4-FFF2-40B4-BE49-F238E27FC236}">
                      <a16:creationId xmlns:a16="http://schemas.microsoft.com/office/drawing/2014/main" id="{FF0DD43C-DF74-44ED-966C-64B71DC6F948}"/>
                    </a:ext>
                  </a:extLst>
                </p:cNvPr>
                <p:cNvSpPr/>
                <p:nvPr/>
              </p:nvSpPr>
              <p:spPr>
                <a:xfrm>
                  <a:off x="5781137" y="4071329"/>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5" name="Vrije vorm: vorm 224">
                  <a:extLst>
                    <a:ext uri="{FF2B5EF4-FFF2-40B4-BE49-F238E27FC236}">
                      <a16:creationId xmlns:a16="http://schemas.microsoft.com/office/drawing/2014/main" id="{3236CE28-D2C6-4873-AF57-9813FB2DC119}"/>
                    </a:ext>
                  </a:extLst>
                </p:cNvPr>
                <p:cNvSpPr/>
                <p:nvPr/>
              </p:nvSpPr>
              <p:spPr>
                <a:xfrm>
                  <a:off x="5784790" y="3936187"/>
                  <a:ext cx="119314" cy="119314"/>
                </a:xfrm>
                <a:custGeom>
                  <a:avLst/>
                  <a:gdLst>
                    <a:gd name="connsiteX0" fmla="*/ 0 w 119314"/>
                    <a:gd name="connsiteY0" fmla="*/ 0 h 119314"/>
                    <a:gd name="connsiteX1" fmla="*/ 119314 w 119314"/>
                    <a:gd name="connsiteY1" fmla="*/ 0 h 119314"/>
                    <a:gd name="connsiteX2" fmla="*/ 119314 w 119314"/>
                    <a:gd name="connsiteY2" fmla="*/ 119314 h 119314"/>
                    <a:gd name="connsiteX3" fmla="*/ 0 w 119314"/>
                    <a:gd name="connsiteY3" fmla="*/ 119314 h 119314"/>
                  </a:gdLst>
                  <a:ahLst/>
                  <a:cxnLst>
                    <a:cxn ang="0">
                      <a:pos x="connsiteX0" y="connsiteY0"/>
                    </a:cxn>
                    <a:cxn ang="0">
                      <a:pos x="connsiteX1" y="connsiteY1"/>
                    </a:cxn>
                    <a:cxn ang="0">
                      <a:pos x="connsiteX2" y="connsiteY2"/>
                    </a:cxn>
                    <a:cxn ang="0">
                      <a:pos x="connsiteX3" y="connsiteY3"/>
                    </a:cxn>
                  </a:cxnLst>
                  <a:rect l="l" t="t" r="r" b="b"/>
                  <a:pathLst>
                    <a:path w="119314" h="119314">
                      <a:moveTo>
                        <a:pt x="0" y="0"/>
                      </a:moveTo>
                      <a:lnTo>
                        <a:pt x="119314" y="0"/>
                      </a:lnTo>
                      <a:lnTo>
                        <a:pt x="119314" y="119314"/>
                      </a:lnTo>
                      <a:lnTo>
                        <a:pt x="0" y="119314"/>
                      </a:lnTo>
                      <a:close/>
                    </a:path>
                  </a:pathLst>
                </a:custGeom>
                <a:noFill/>
                <a:ln w="9130" cap="flat">
                  <a:solidFill>
                    <a:srgbClr val="999999"/>
                  </a:solidFill>
                  <a:prstDash val="solid"/>
                  <a:round/>
                </a:ln>
              </p:spPr>
              <p:txBody>
                <a:bodyPr rtlCol="0" anchor="ctr"/>
                <a:lstStyle/>
                <a:p>
                  <a:endParaRPr lang="nl-NL" dirty="0"/>
                </a:p>
              </p:txBody>
            </p:sp>
          </p:grpSp>
          <p:grpSp>
            <p:nvGrpSpPr>
              <p:cNvPr id="226" name="Graphic 115">
                <a:extLst>
                  <a:ext uri="{FF2B5EF4-FFF2-40B4-BE49-F238E27FC236}">
                    <a16:creationId xmlns:a16="http://schemas.microsoft.com/office/drawing/2014/main" id="{F086C95A-C67F-4771-BA75-620D17CE0D97}"/>
                  </a:ext>
                </a:extLst>
              </p:cNvPr>
              <p:cNvGrpSpPr/>
              <p:nvPr/>
            </p:nvGrpSpPr>
            <p:grpSpPr>
              <a:xfrm>
                <a:off x="6307095" y="3920360"/>
                <a:ext cx="150969" cy="150969"/>
                <a:chOff x="6307095" y="3920360"/>
                <a:chExt cx="150969" cy="150969"/>
              </a:xfrm>
              <a:noFill/>
            </p:grpSpPr>
            <p:sp>
              <p:nvSpPr>
                <p:cNvPr id="227" name="Vrije vorm: vorm 226">
                  <a:extLst>
                    <a:ext uri="{FF2B5EF4-FFF2-40B4-BE49-F238E27FC236}">
                      <a16:creationId xmlns:a16="http://schemas.microsoft.com/office/drawing/2014/main" id="{6C3CE86F-3D38-489A-8AFB-624D470FA50C}"/>
                    </a:ext>
                  </a:extLst>
                </p:cNvPr>
                <p:cNvSpPr/>
                <p:nvPr/>
              </p:nvSpPr>
              <p:spPr>
                <a:xfrm>
                  <a:off x="6307095" y="3920360"/>
                  <a:ext cx="150969" cy="150969"/>
                </a:xfrm>
                <a:custGeom>
                  <a:avLst/>
                  <a:gdLst>
                    <a:gd name="connsiteX0" fmla="*/ 150969 w 150969"/>
                    <a:gd name="connsiteY0" fmla="*/ 75485 h 150969"/>
                    <a:gd name="connsiteX1" fmla="*/ 75485 w 150969"/>
                    <a:gd name="connsiteY1" fmla="*/ 150969 h 150969"/>
                    <a:gd name="connsiteX2" fmla="*/ 0 w 150969"/>
                    <a:gd name="connsiteY2" fmla="*/ 75485 h 150969"/>
                    <a:gd name="connsiteX3" fmla="*/ 75485 w 150969"/>
                    <a:gd name="connsiteY3" fmla="*/ 0 h 150969"/>
                    <a:gd name="connsiteX4" fmla="*/ 150969 w 150969"/>
                    <a:gd name="connsiteY4" fmla="*/ 75485 h 150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69" h="150969">
                      <a:moveTo>
                        <a:pt x="150969" y="75485"/>
                      </a:moveTo>
                      <a:cubicBezTo>
                        <a:pt x="150969" y="117174"/>
                        <a:pt x="117174" y="150969"/>
                        <a:pt x="75485" y="150969"/>
                      </a:cubicBezTo>
                      <a:cubicBezTo>
                        <a:pt x="33796" y="150969"/>
                        <a:pt x="0" y="117174"/>
                        <a:pt x="0" y="75485"/>
                      </a:cubicBezTo>
                      <a:cubicBezTo>
                        <a:pt x="0" y="33796"/>
                        <a:pt x="33796" y="0"/>
                        <a:pt x="75485" y="0"/>
                      </a:cubicBezTo>
                      <a:cubicBezTo>
                        <a:pt x="117174" y="0"/>
                        <a:pt x="150969" y="33796"/>
                        <a:pt x="150969" y="75485"/>
                      </a:cubicBezTo>
                      <a:close/>
                    </a:path>
                  </a:pathLst>
                </a:custGeom>
                <a:noFill/>
                <a:ln w="9130" cap="flat">
                  <a:solidFill>
                    <a:srgbClr val="999999"/>
                  </a:solidFill>
                  <a:prstDash val="solid"/>
                  <a:round/>
                </a:ln>
              </p:spPr>
              <p:txBody>
                <a:bodyPr rtlCol="0" anchor="ctr"/>
                <a:lstStyle/>
                <a:p>
                  <a:endParaRPr lang="nl-NL" dirty="0"/>
                </a:p>
              </p:txBody>
            </p:sp>
            <p:sp>
              <p:nvSpPr>
                <p:cNvPr id="228" name="Vrije vorm: vorm 227">
                  <a:extLst>
                    <a:ext uri="{FF2B5EF4-FFF2-40B4-BE49-F238E27FC236}">
                      <a16:creationId xmlns:a16="http://schemas.microsoft.com/office/drawing/2014/main" id="{4D507A35-B2BC-4508-A84F-8E3B5E4725B7}"/>
                    </a:ext>
                  </a:extLst>
                </p:cNvPr>
                <p:cNvSpPr/>
                <p:nvPr/>
              </p:nvSpPr>
              <p:spPr>
                <a:xfrm>
                  <a:off x="6335098" y="3950797"/>
                  <a:ext cx="94964" cy="90094"/>
                </a:xfrm>
                <a:custGeom>
                  <a:avLst/>
                  <a:gdLst>
                    <a:gd name="connsiteX0" fmla="*/ 47482 w 94964"/>
                    <a:gd name="connsiteY0" fmla="*/ 0 h 90094"/>
                    <a:gd name="connsiteX1" fmla="*/ 58440 w 94964"/>
                    <a:gd name="connsiteY1" fmla="*/ 34090 h 90094"/>
                    <a:gd name="connsiteX2" fmla="*/ 94965 w 94964"/>
                    <a:gd name="connsiteY2" fmla="*/ 34090 h 90094"/>
                    <a:gd name="connsiteX3" fmla="*/ 65745 w 94964"/>
                    <a:gd name="connsiteY3" fmla="*/ 56005 h 90094"/>
                    <a:gd name="connsiteX4" fmla="*/ 76702 w 94964"/>
                    <a:gd name="connsiteY4" fmla="*/ 90095 h 90094"/>
                    <a:gd name="connsiteX5" fmla="*/ 47482 w 94964"/>
                    <a:gd name="connsiteY5" fmla="*/ 68180 h 90094"/>
                    <a:gd name="connsiteX6" fmla="*/ 18262 w 94964"/>
                    <a:gd name="connsiteY6" fmla="*/ 90095 h 90094"/>
                    <a:gd name="connsiteX7" fmla="*/ 29220 w 94964"/>
                    <a:gd name="connsiteY7" fmla="*/ 56005 h 90094"/>
                    <a:gd name="connsiteX8" fmla="*/ 0 w 94964"/>
                    <a:gd name="connsiteY8" fmla="*/ 34090 h 90094"/>
                    <a:gd name="connsiteX9" fmla="*/ 36525 w 94964"/>
                    <a:gd name="connsiteY9" fmla="*/ 34090 h 90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964" h="90094">
                      <a:moveTo>
                        <a:pt x="47482" y="0"/>
                      </a:moveTo>
                      <a:lnTo>
                        <a:pt x="58440" y="34090"/>
                      </a:lnTo>
                      <a:lnTo>
                        <a:pt x="94965" y="34090"/>
                      </a:lnTo>
                      <a:lnTo>
                        <a:pt x="65745" y="56005"/>
                      </a:lnTo>
                      <a:lnTo>
                        <a:pt x="76702" y="90095"/>
                      </a:lnTo>
                      <a:lnTo>
                        <a:pt x="47482" y="68180"/>
                      </a:lnTo>
                      <a:lnTo>
                        <a:pt x="18262" y="90095"/>
                      </a:lnTo>
                      <a:lnTo>
                        <a:pt x="29220" y="56005"/>
                      </a:lnTo>
                      <a:lnTo>
                        <a:pt x="0" y="34090"/>
                      </a:lnTo>
                      <a:lnTo>
                        <a:pt x="36525" y="34090"/>
                      </a:lnTo>
                      <a:close/>
                    </a:path>
                  </a:pathLst>
                </a:custGeom>
                <a:noFill/>
                <a:ln w="9130" cap="flat">
                  <a:solidFill>
                    <a:srgbClr val="999999"/>
                  </a:solidFill>
                  <a:prstDash val="solid"/>
                  <a:round/>
                </a:ln>
              </p:spPr>
              <p:txBody>
                <a:bodyPr rtlCol="0" anchor="ctr"/>
                <a:lstStyle/>
                <a:p>
                  <a:endParaRPr lang="nl-NL" dirty="0"/>
                </a:p>
              </p:txBody>
            </p:sp>
          </p:grpSp>
          <p:grpSp>
            <p:nvGrpSpPr>
              <p:cNvPr id="229" name="Graphic 115">
                <a:extLst>
                  <a:ext uri="{FF2B5EF4-FFF2-40B4-BE49-F238E27FC236}">
                    <a16:creationId xmlns:a16="http://schemas.microsoft.com/office/drawing/2014/main" id="{F086C95A-C67F-4771-BA75-620D17CE0D97}"/>
                  </a:ext>
                </a:extLst>
              </p:cNvPr>
              <p:cNvGrpSpPr/>
              <p:nvPr/>
            </p:nvGrpSpPr>
            <p:grpSpPr>
              <a:xfrm>
                <a:off x="6844010" y="3920360"/>
                <a:ext cx="152186" cy="152186"/>
                <a:chOff x="6844010" y="3920360"/>
                <a:chExt cx="152186" cy="152186"/>
              </a:xfrm>
              <a:noFill/>
            </p:grpSpPr>
            <p:sp>
              <p:nvSpPr>
                <p:cNvPr id="230" name="Vrije vorm: vorm 229">
                  <a:extLst>
                    <a:ext uri="{FF2B5EF4-FFF2-40B4-BE49-F238E27FC236}">
                      <a16:creationId xmlns:a16="http://schemas.microsoft.com/office/drawing/2014/main" id="{F56FD2CE-7A51-4E42-9EB8-97D64BEA1BA8}"/>
                    </a:ext>
                  </a:extLst>
                </p:cNvPr>
                <p:cNvSpPr/>
                <p:nvPr/>
              </p:nvSpPr>
              <p:spPr>
                <a:xfrm>
                  <a:off x="6844010" y="3920360"/>
                  <a:ext cx="152186" cy="152186"/>
                </a:xfrm>
                <a:custGeom>
                  <a:avLst/>
                  <a:gdLst>
                    <a:gd name="connsiteX0" fmla="*/ 152187 w 152186"/>
                    <a:gd name="connsiteY0" fmla="*/ 23132 h 152186"/>
                    <a:gd name="connsiteX1" fmla="*/ 152187 w 152186"/>
                    <a:gd name="connsiteY1" fmla="*/ 146099 h 152186"/>
                    <a:gd name="connsiteX2" fmla="*/ 146099 w 152186"/>
                    <a:gd name="connsiteY2" fmla="*/ 152187 h 152186"/>
                    <a:gd name="connsiteX3" fmla="*/ 6087 w 152186"/>
                    <a:gd name="connsiteY3" fmla="*/ 152187 h 152186"/>
                    <a:gd name="connsiteX4" fmla="*/ 0 w 152186"/>
                    <a:gd name="connsiteY4" fmla="*/ 146099 h 152186"/>
                    <a:gd name="connsiteX5" fmla="*/ 0 w 152186"/>
                    <a:gd name="connsiteY5" fmla="*/ 23132 h 152186"/>
                    <a:gd name="connsiteX6" fmla="*/ 6087 w 152186"/>
                    <a:gd name="connsiteY6" fmla="*/ 17045 h 152186"/>
                    <a:gd name="connsiteX7" fmla="*/ 58440 w 152186"/>
                    <a:gd name="connsiteY7" fmla="*/ 17045 h 152186"/>
                    <a:gd name="connsiteX8" fmla="*/ 75485 w 152186"/>
                    <a:gd name="connsiteY8" fmla="*/ 0 h 152186"/>
                    <a:gd name="connsiteX9" fmla="*/ 92529 w 152186"/>
                    <a:gd name="connsiteY9" fmla="*/ 17045 h 152186"/>
                    <a:gd name="connsiteX10" fmla="*/ 144882 w 152186"/>
                    <a:gd name="connsiteY10" fmla="*/ 17045 h 152186"/>
                    <a:gd name="connsiteX11" fmla="*/ 152187 w 152186"/>
                    <a:gd name="connsiteY11" fmla="*/ 23132 h 15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2186" h="152186">
                      <a:moveTo>
                        <a:pt x="152187" y="23132"/>
                      </a:moveTo>
                      <a:lnTo>
                        <a:pt x="152187" y="146099"/>
                      </a:lnTo>
                      <a:cubicBezTo>
                        <a:pt x="152187" y="149752"/>
                        <a:pt x="149752" y="152187"/>
                        <a:pt x="146099" y="152187"/>
                      </a:cubicBezTo>
                      <a:lnTo>
                        <a:pt x="6087" y="152187"/>
                      </a:lnTo>
                      <a:cubicBezTo>
                        <a:pt x="2435" y="152187"/>
                        <a:pt x="0" y="149752"/>
                        <a:pt x="0" y="146099"/>
                      </a:cubicBezTo>
                      <a:lnTo>
                        <a:pt x="0" y="23132"/>
                      </a:lnTo>
                      <a:cubicBezTo>
                        <a:pt x="0" y="19480"/>
                        <a:pt x="2435" y="17045"/>
                        <a:pt x="6087" y="17045"/>
                      </a:cubicBezTo>
                      <a:lnTo>
                        <a:pt x="58440" y="17045"/>
                      </a:lnTo>
                      <a:lnTo>
                        <a:pt x="75485" y="0"/>
                      </a:lnTo>
                      <a:lnTo>
                        <a:pt x="92529" y="17045"/>
                      </a:lnTo>
                      <a:lnTo>
                        <a:pt x="144882" y="17045"/>
                      </a:lnTo>
                      <a:cubicBezTo>
                        <a:pt x="148534" y="17045"/>
                        <a:pt x="152187" y="19480"/>
                        <a:pt x="152187" y="23132"/>
                      </a:cubicBezTo>
                      <a:close/>
                    </a:path>
                  </a:pathLst>
                </a:custGeom>
                <a:noFill/>
                <a:ln w="9130" cap="flat">
                  <a:solidFill>
                    <a:srgbClr val="999999"/>
                  </a:solidFill>
                  <a:prstDash val="solid"/>
                  <a:round/>
                </a:ln>
              </p:spPr>
              <p:txBody>
                <a:bodyPr rtlCol="0" anchor="ctr"/>
                <a:lstStyle/>
                <a:p>
                  <a:endParaRPr lang="nl-NL" dirty="0"/>
                </a:p>
              </p:txBody>
            </p:sp>
            <p:sp>
              <p:nvSpPr>
                <p:cNvPr id="231" name="Vrije vorm: vorm 230">
                  <a:extLst>
                    <a:ext uri="{FF2B5EF4-FFF2-40B4-BE49-F238E27FC236}">
                      <a16:creationId xmlns:a16="http://schemas.microsoft.com/office/drawing/2014/main" id="{982F9015-D011-4A90-95F3-944C2FBF7F8F}"/>
                    </a:ext>
                  </a:extLst>
                </p:cNvPr>
                <p:cNvSpPr/>
                <p:nvPr/>
              </p:nvSpPr>
              <p:spPr>
                <a:xfrm>
                  <a:off x="6889058" y="3959320"/>
                  <a:ext cx="58439" cy="58439"/>
                </a:xfrm>
                <a:custGeom>
                  <a:avLst/>
                  <a:gdLst>
                    <a:gd name="connsiteX0" fmla="*/ 58440 w 58439"/>
                    <a:gd name="connsiteY0" fmla="*/ 29220 h 58439"/>
                    <a:gd name="connsiteX1" fmla="*/ 29220 w 58439"/>
                    <a:gd name="connsiteY1" fmla="*/ 58440 h 58439"/>
                    <a:gd name="connsiteX2" fmla="*/ 0 w 58439"/>
                    <a:gd name="connsiteY2" fmla="*/ 29220 h 58439"/>
                    <a:gd name="connsiteX3" fmla="*/ 29220 w 58439"/>
                    <a:gd name="connsiteY3" fmla="*/ 0 h 58439"/>
                    <a:gd name="connsiteX4" fmla="*/ 58440 w 58439"/>
                    <a:gd name="connsiteY4" fmla="*/ 29220 h 58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39" h="58439">
                      <a:moveTo>
                        <a:pt x="58440" y="29220"/>
                      </a:moveTo>
                      <a:cubicBezTo>
                        <a:pt x="58440" y="45358"/>
                        <a:pt x="45358" y="58440"/>
                        <a:pt x="29220" y="58440"/>
                      </a:cubicBezTo>
                      <a:cubicBezTo>
                        <a:pt x="13082" y="58440"/>
                        <a:pt x="0" y="45357"/>
                        <a:pt x="0" y="29220"/>
                      </a:cubicBezTo>
                      <a:cubicBezTo>
                        <a:pt x="0" y="13082"/>
                        <a:pt x="13082" y="0"/>
                        <a:pt x="29220" y="0"/>
                      </a:cubicBezTo>
                      <a:cubicBezTo>
                        <a:pt x="45358" y="0"/>
                        <a:pt x="58440" y="13082"/>
                        <a:pt x="58440" y="29220"/>
                      </a:cubicBezTo>
                      <a:close/>
                    </a:path>
                  </a:pathLst>
                </a:custGeom>
                <a:noFill/>
                <a:ln w="9130" cap="flat">
                  <a:solidFill>
                    <a:srgbClr val="999999"/>
                  </a:solidFill>
                  <a:prstDash val="solid"/>
                  <a:round/>
                </a:ln>
              </p:spPr>
              <p:txBody>
                <a:bodyPr rtlCol="0" anchor="ctr"/>
                <a:lstStyle/>
                <a:p>
                  <a:endParaRPr lang="nl-NL" dirty="0"/>
                </a:p>
              </p:txBody>
            </p:sp>
            <p:sp>
              <p:nvSpPr>
                <p:cNvPr id="232" name="Vrije vorm: vorm 231">
                  <a:extLst>
                    <a:ext uri="{FF2B5EF4-FFF2-40B4-BE49-F238E27FC236}">
                      <a16:creationId xmlns:a16="http://schemas.microsoft.com/office/drawing/2014/main" id="{9D6AF919-D0CC-4C44-BB14-1C7D2B8EEADE}"/>
                    </a:ext>
                  </a:extLst>
                </p:cNvPr>
                <p:cNvSpPr/>
                <p:nvPr/>
              </p:nvSpPr>
              <p:spPr>
                <a:xfrm>
                  <a:off x="6868360" y="4034804"/>
                  <a:ext cx="103487" cy="36524"/>
                </a:xfrm>
                <a:custGeom>
                  <a:avLst/>
                  <a:gdLst>
                    <a:gd name="connsiteX0" fmla="*/ 103487 w 103487"/>
                    <a:gd name="connsiteY0" fmla="*/ 36525 h 36524"/>
                    <a:gd name="connsiteX1" fmla="*/ 0 w 103487"/>
                    <a:gd name="connsiteY1" fmla="*/ 36525 h 36524"/>
                    <a:gd name="connsiteX2" fmla="*/ 47482 w 103487"/>
                    <a:gd name="connsiteY2" fmla="*/ 0 h 36524"/>
                    <a:gd name="connsiteX3" fmla="*/ 57222 w 103487"/>
                    <a:gd name="connsiteY3" fmla="*/ 0 h 36524"/>
                    <a:gd name="connsiteX4" fmla="*/ 103487 w 103487"/>
                    <a:gd name="connsiteY4" fmla="*/ 36525 h 36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7" h="36524">
                      <a:moveTo>
                        <a:pt x="103487" y="36525"/>
                      </a:moveTo>
                      <a:lnTo>
                        <a:pt x="0" y="36525"/>
                      </a:lnTo>
                      <a:cubicBezTo>
                        <a:pt x="4870" y="15827"/>
                        <a:pt x="24350" y="0"/>
                        <a:pt x="47482" y="0"/>
                      </a:cubicBezTo>
                      <a:lnTo>
                        <a:pt x="57222" y="0"/>
                      </a:lnTo>
                      <a:cubicBezTo>
                        <a:pt x="79137" y="0"/>
                        <a:pt x="98617" y="15827"/>
                        <a:pt x="103487" y="36525"/>
                      </a:cubicBezTo>
                      <a:close/>
                    </a:path>
                  </a:pathLst>
                </a:custGeom>
                <a:noFill/>
                <a:ln w="9130" cap="flat">
                  <a:solidFill>
                    <a:srgbClr val="999999"/>
                  </a:solidFill>
                  <a:prstDash val="solid"/>
                  <a:round/>
                </a:ln>
              </p:spPr>
              <p:txBody>
                <a:bodyPr rtlCol="0" anchor="ctr"/>
                <a:lstStyle/>
                <a:p>
                  <a:endParaRPr lang="nl-NL" dirty="0"/>
                </a:p>
              </p:txBody>
            </p:sp>
          </p:grpSp>
        </p:grpSp>
        <p:sp>
          <p:nvSpPr>
            <p:cNvPr id="327" name="Vrije vorm: vorm 326">
              <a:extLst>
                <a:ext uri="{FF2B5EF4-FFF2-40B4-BE49-F238E27FC236}">
                  <a16:creationId xmlns:a16="http://schemas.microsoft.com/office/drawing/2014/main" id="{56CA71A7-BF14-4B60-8DCF-FFE27D34EA5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8" name="Vrije vorm: vorm 327">
              <a:extLst>
                <a:ext uri="{FF2B5EF4-FFF2-40B4-BE49-F238E27FC236}">
                  <a16:creationId xmlns:a16="http://schemas.microsoft.com/office/drawing/2014/main" id="{8E0B76B2-81B2-41F7-87CA-F46ACC8969E8}"/>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9" name="Vrije vorm: vorm 328">
              <a:extLst>
                <a:ext uri="{FF2B5EF4-FFF2-40B4-BE49-F238E27FC236}">
                  <a16:creationId xmlns:a16="http://schemas.microsoft.com/office/drawing/2014/main" id="{73B75940-7763-4930-828F-3B8A20F88A4B}"/>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30" name="Vrije vorm: vorm 329">
              <a:extLst>
                <a:ext uri="{FF2B5EF4-FFF2-40B4-BE49-F238E27FC236}">
                  <a16:creationId xmlns:a16="http://schemas.microsoft.com/office/drawing/2014/main" id="{99FAFDED-67EA-4362-9E11-CCA618D7927C}"/>
                </a:ext>
              </a:extLst>
            </p:cNvPr>
            <p:cNvSpPr/>
            <p:nvPr userDrawn="1"/>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grpSp>
          <p:nvGrpSpPr>
            <p:cNvPr id="332" name="Graphic 1">
              <a:extLst>
                <a:ext uri="{FF2B5EF4-FFF2-40B4-BE49-F238E27FC236}">
                  <a16:creationId xmlns:a16="http://schemas.microsoft.com/office/drawing/2014/main" id="{218CBFEC-A13E-4929-BFF4-922CFFC88BFB}"/>
                </a:ext>
              </a:extLst>
            </p:cNvPr>
            <p:cNvGrpSpPr/>
            <p:nvPr/>
          </p:nvGrpSpPr>
          <p:grpSpPr>
            <a:xfrm>
              <a:off x="5199100" y="1436590"/>
              <a:ext cx="718128" cy="159297"/>
              <a:chOff x="5199100" y="1436590"/>
              <a:chExt cx="718128" cy="159297"/>
            </a:xfrm>
          </p:grpSpPr>
          <p:grpSp>
            <p:nvGrpSpPr>
              <p:cNvPr id="344" name="Graphic 1">
                <a:extLst>
                  <a:ext uri="{FF2B5EF4-FFF2-40B4-BE49-F238E27FC236}">
                    <a16:creationId xmlns:a16="http://schemas.microsoft.com/office/drawing/2014/main" id="{6DE41028-AE2A-447A-99ED-33B339A0983E}"/>
                  </a:ext>
                </a:extLst>
              </p:cNvPr>
              <p:cNvGrpSpPr/>
              <p:nvPr/>
            </p:nvGrpSpPr>
            <p:grpSpPr>
              <a:xfrm>
                <a:off x="5410852" y="1452942"/>
                <a:ext cx="506376" cy="142945"/>
                <a:chOff x="5410852" y="1452942"/>
                <a:chExt cx="506376" cy="142945"/>
              </a:xfrm>
              <a:solidFill>
                <a:srgbClr val="333333"/>
              </a:solidFill>
            </p:grpSpPr>
            <p:sp>
              <p:nvSpPr>
                <p:cNvPr id="348" name="Vrije vorm: vorm 347">
                  <a:extLst>
                    <a:ext uri="{FF2B5EF4-FFF2-40B4-BE49-F238E27FC236}">
                      <a16:creationId xmlns:a16="http://schemas.microsoft.com/office/drawing/2014/main" id="{E6B96A9C-035C-4992-B576-B757905DE035}"/>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49" name="Vrije vorm: vorm 348">
                  <a:extLst>
                    <a:ext uri="{FF2B5EF4-FFF2-40B4-BE49-F238E27FC236}">
                      <a16:creationId xmlns:a16="http://schemas.microsoft.com/office/drawing/2014/main" id="{A4F10F55-D3E5-4E6A-831F-B95035C6773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345" name="Graphic 1">
                <a:extLst>
                  <a:ext uri="{FF2B5EF4-FFF2-40B4-BE49-F238E27FC236}">
                    <a16:creationId xmlns:a16="http://schemas.microsoft.com/office/drawing/2014/main" id="{EC5AA18A-EE0E-4961-B612-881C0997F60B}"/>
                  </a:ext>
                </a:extLst>
              </p:cNvPr>
              <p:cNvGrpSpPr/>
              <p:nvPr/>
            </p:nvGrpSpPr>
            <p:grpSpPr>
              <a:xfrm>
                <a:off x="5199100" y="1436590"/>
                <a:ext cx="133075" cy="122285"/>
                <a:chOff x="5199100" y="1436590"/>
                <a:chExt cx="133075" cy="122285"/>
              </a:xfrm>
              <a:noFill/>
            </p:grpSpPr>
            <p:sp>
              <p:nvSpPr>
                <p:cNvPr id="346" name="Vrije vorm: vorm 345">
                  <a:extLst>
                    <a:ext uri="{FF2B5EF4-FFF2-40B4-BE49-F238E27FC236}">
                      <a16:creationId xmlns:a16="http://schemas.microsoft.com/office/drawing/2014/main" id="{4082E460-D346-4130-AC2D-3A24DFB90745}"/>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347" name="Vrije vorm: vorm 346">
                  <a:extLst>
                    <a:ext uri="{FF2B5EF4-FFF2-40B4-BE49-F238E27FC236}">
                      <a16:creationId xmlns:a16="http://schemas.microsoft.com/office/drawing/2014/main" id="{E92048EB-DFFE-4742-BF2E-EC9D6EFB1A05}"/>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333" name="Graphic 1">
              <a:extLst>
                <a:ext uri="{FF2B5EF4-FFF2-40B4-BE49-F238E27FC236}">
                  <a16:creationId xmlns:a16="http://schemas.microsoft.com/office/drawing/2014/main" id="{D12CCB23-3B78-4961-9170-6E602E01F9C7}"/>
                </a:ext>
              </a:extLst>
            </p:cNvPr>
            <p:cNvGrpSpPr/>
            <p:nvPr/>
          </p:nvGrpSpPr>
          <p:grpSpPr>
            <a:xfrm>
              <a:off x="6564623" y="1412612"/>
              <a:ext cx="432795" cy="177434"/>
              <a:chOff x="6564623" y="1412612"/>
              <a:chExt cx="432795" cy="177434"/>
            </a:xfrm>
          </p:grpSpPr>
          <p:sp>
            <p:nvSpPr>
              <p:cNvPr id="334" name="Vrije vorm: vorm 333">
                <a:extLst>
                  <a:ext uri="{FF2B5EF4-FFF2-40B4-BE49-F238E27FC236}">
                    <a16:creationId xmlns:a16="http://schemas.microsoft.com/office/drawing/2014/main" id="{703E5A23-5E6C-4053-AC0F-3130122CE289}"/>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335" name="Graphic 1">
                <a:extLst>
                  <a:ext uri="{FF2B5EF4-FFF2-40B4-BE49-F238E27FC236}">
                    <a16:creationId xmlns:a16="http://schemas.microsoft.com/office/drawing/2014/main" id="{9ACEF1E4-1308-4849-80BA-D91F1F952CF8}"/>
                  </a:ext>
                </a:extLst>
              </p:cNvPr>
              <p:cNvGrpSpPr/>
              <p:nvPr/>
            </p:nvGrpSpPr>
            <p:grpSpPr>
              <a:xfrm>
                <a:off x="6864343" y="1442584"/>
                <a:ext cx="133075" cy="117490"/>
                <a:chOff x="6864343" y="1442584"/>
                <a:chExt cx="133075" cy="117490"/>
              </a:xfrm>
              <a:noFill/>
            </p:grpSpPr>
            <p:sp>
              <p:nvSpPr>
                <p:cNvPr id="342" name="Vrije vorm: vorm 341">
                  <a:extLst>
                    <a:ext uri="{FF2B5EF4-FFF2-40B4-BE49-F238E27FC236}">
                      <a16:creationId xmlns:a16="http://schemas.microsoft.com/office/drawing/2014/main" id="{F828CD49-F1FD-47E0-927E-BACA2059B810}"/>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343" name="Vrije vorm: vorm 342">
                  <a:extLst>
                    <a:ext uri="{FF2B5EF4-FFF2-40B4-BE49-F238E27FC236}">
                      <a16:creationId xmlns:a16="http://schemas.microsoft.com/office/drawing/2014/main" id="{706141A8-EC29-4527-901F-78130FAEC182}"/>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336" name="Graphic 1">
                <a:extLst>
                  <a:ext uri="{FF2B5EF4-FFF2-40B4-BE49-F238E27FC236}">
                    <a16:creationId xmlns:a16="http://schemas.microsoft.com/office/drawing/2014/main" id="{94A4CA3D-4884-43D3-9BB5-39FA2FE34652}"/>
                  </a:ext>
                </a:extLst>
              </p:cNvPr>
              <p:cNvGrpSpPr/>
              <p:nvPr/>
            </p:nvGrpSpPr>
            <p:grpSpPr>
              <a:xfrm>
                <a:off x="6610181" y="1447380"/>
                <a:ext cx="83921" cy="103103"/>
                <a:chOff x="6610181" y="1447380"/>
                <a:chExt cx="83921" cy="103103"/>
              </a:xfrm>
              <a:noFill/>
            </p:grpSpPr>
            <p:sp>
              <p:nvSpPr>
                <p:cNvPr id="337" name="Vrije vorm: vorm 336">
                  <a:extLst>
                    <a:ext uri="{FF2B5EF4-FFF2-40B4-BE49-F238E27FC236}">
                      <a16:creationId xmlns:a16="http://schemas.microsoft.com/office/drawing/2014/main" id="{65F2A19E-BF1A-434E-A307-3BD5FDC9F066}"/>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338" name="Vrije vorm: vorm 337">
                  <a:extLst>
                    <a:ext uri="{FF2B5EF4-FFF2-40B4-BE49-F238E27FC236}">
                      <a16:creationId xmlns:a16="http://schemas.microsoft.com/office/drawing/2014/main" id="{08112007-52E1-4F11-BA9E-3C096C9A7230}"/>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339" name="Graphic 1">
                  <a:extLst>
                    <a:ext uri="{FF2B5EF4-FFF2-40B4-BE49-F238E27FC236}">
                      <a16:creationId xmlns:a16="http://schemas.microsoft.com/office/drawing/2014/main" id="{ABA9BA76-29B8-4732-8AD6-3C74C4DEDED8}"/>
                    </a:ext>
                  </a:extLst>
                </p:cNvPr>
                <p:cNvGrpSpPr/>
                <p:nvPr/>
              </p:nvGrpSpPr>
              <p:grpSpPr>
                <a:xfrm>
                  <a:off x="6635357" y="1447380"/>
                  <a:ext cx="33568" cy="17983"/>
                  <a:chOff x="6635357" y="1447380"/>
                  <a:chExt cx="33568" cy="17983"/>
                </a:xfrm>
              </p:grpSpPr>
              <p:sp>
                <p:nvSpPr>
                  <p:cNvPr id="340" name="Vrije vorm: vorm 339">
                    <a:extLst>
                      <a:ext uri="{FF2B5EF4-FFF2-40B4-BE49-F238E27FC236}">
                        <a16:creationId xmlns:a16="http://schemas.microsoft.com/office/drawing/2014/main" id="{C5806EE5-3BC5-4812-A7F9-33C3316606A9}"/>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341" name="Vrije vorm: vorm 340">
                    <a:extLst>
                      <a:ext uri="{FF2B5EF4-FFF2-40B4-BE49-F238E27FC236}">
                        <a16:creationId xmlns:a16="http://schemas.microsoft.com/office/drawing/2014/main" id="{FC200609-CD9E-4328-9B65-DBF01F9FBF1C}"/>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nvGrpSpPr>
            <p:cNvPr id="368" name="Groep 367">
              <a:extLst>
                <a:ext uri="{FF2B5EF4-FFF2-40B4-BE49-F238E27FC236}">
                  <a16:creationId xmlns:a16="http://schemas.microsoft.com/office/drawing/2014/main" id="{8C0014AC-3116-499E-9734-79E02B385B91}"/>
                </a:ext>
              </a:extLst>
            </p:cNvPr>
            <p:cNvGrpSpPr/>
            <p:nvPr userDrawn="1"/>
          </p:nvGrpSpPr>
          <p:grpSpPr>
            <a:xfrm>
              <a:off x="5199100" y="5451637"/>
              <a:ext cx="1798318" cy="133075"/>
              <a:chOff x="5199100" y="5451637"/>
              <a:chExt cx="1798318" cy="133075"/>
            </a:xfrm>
          </p:grpSpPr>
          <p:sp>
            <p:nvSpPr>
              <p:cNvPr id="351" name="Vrije vorm: vorm 350">
                <a:extLst>
                  <a:ext uri="{FF2B5EF4-FFF2-40B4-BE49-F238E27FC236}">
                    <a16:creationId xmlns:a16="http://schemas.microsoft.com/office/drawing/2014/main" id="{5A61AFAD-984B-47DD-A304-D77529677BA3}"/>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352" name="Graphic 1">
                <a:extLst>
                  <a:ext uri="{FF2B5EF4-FFF2-40B4-BE49-F238E27FC236}">
                    <a16:creationId xmlns:a16="http://schemas.microsoft.com/office/drawing/2014/main" id="{BFDB2CD9-1029-4C29-8A13-76B5D0797DE1}"/>
                  </a:ext>
                </a:extLst>
              </p:cNvPr>
              <p:cNvGrpSpPr/>
              <p:nvPr/>
            </p:nvGrpSpPr>
            <p:grpSpPr>
              <a:xfrm>
                <a:off x="5616310" y="5452836"/>
                <a:ext cx="132176" cy="130677"/>
                <a:chOff x="5616310" y="5452836"/>
                <a:chExt cx="132176" cy="130677"/>
              </a:xfrm>
              <a:solidFill>
                <a:srgbClr val="333333"/>
              </a:solidFill>
            </p:grpSpPr>
            <p:sp>
              <p:nvSpPr>
                <p:cNvPr id="356" name="Vrije vorm: vorm 355">
                  <a:extLst>
                    <a:ext uri="{FF2B5EF4-FFF2-40B4-BE49-F238E27FC236}">
                      <a16:creationId xmlns:a16="http://schemas.microsoft.com/office/drawing/2014/main" id="{AD2D4793-2F9D-4011-955C-9D27DB5AD09A}"/>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357" name="Vrije vorm: vorm 356">
                  <a:extLst>
                    <a:ext uri="{FF2B5EF4-FFF2-40B4-BE49-F238E27FC236}">
                      <a16:creationId xmlns:a16="http://schemas.microsoft.com/office/drawing/2014/main" id="{C30BC72C-61A8-44A5-B274-CB42EC7A98D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353" name="Vrije vorm: vorm 352">
                <a:extLst>
                  <a:ext uri="{FF2B5EF4-FFF2-40B4-BE49-F238E27FC236}">
                    <a16:creationId xmlns:a16="http://schemas.microsoft.com/office/drawing/2014/main" id="{68C50781-B6EE-4E61-951E-F4AEE42D65CE}"/>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354" name="Vrije vorm: vorm 353">
                <a:extLst>
                  <a:ext uri="{FF2B5EF4-FFF2-40B4-BE49-F238E27FC236}">
                    <a16:creationId xmlns:a16="http://schemas.microsoft.com/office/drawing/2014/main" id="{2E10A9BE-3283-4C88-BDD7-B1B24E5150B4}"/>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355" name="Vrije vorm: vorm 354">
                <a:extLst>
                  <a:ext uri="{FF2B5EF4-FFF2-40B4-BE49-F238E27FC236}">
                    <a16:creationId xmlns:a16="http://schemas.microsoft.com/office/drawing/2014/main" id="{E7DA5558-105D-442B-9FF4-4ECEFF2483E1}"/>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sp>
          <p:nvSpPr>
            <p:cNvPr id="358" name="Tekstvak 357">
              <a:extLst>
                <a:ext uri="{FF2B5EF4-FFF2-40B4-BE49-F238E27FC236}">
                  <a16:creationId xmlns:a16="http://schemas.microsoft.com/office/drawing/2014/main" id="{85737FC9-A4DB-4D15-9F0D-3859E03476EA}"/>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359" name="Vrije vorm: vorm 358">
              <a:extLst>
                <a:ext uri="{FF2B5EF4-FFF2-40B4-BE49-F238E27FC236}">
                  <a16:creationId xmlns:a16="http://schemas.microsoft.com/office/drawing/2014/main" id="{CD13AEED-CE53-47E4-8156-61C748BC039B}"/>
                </a:ext>
              </a:extLst>
            </p:cNvPr>
            <p:cNvSpPr/>
            <p:nvPr userDrawn="1"/>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360" name="Vrije vorm: vorm 359">
              <a:extLst>
                <a:ext uri="{FF2B5EF4-FFF2-40B4-BE49-F238E27FC236}">
                  <a16:creationId xmlns:a16="http://schemas.microsoft.com/office/drawing/2014/main" id="{6379CB70-182B-449D-8EAB-9A14070EC63D}"/>
                </a:ext>
              </a:extLst>
            </p:cNvPr>
            <p:cNvSpPr/>
            <p:nvPr userDrawn="1"/>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361" name="Vrije vorm: vorm 360">
              <a:extLst>
                <a:ext uri="{FF2B5EF4-FFF2-40B4-BE49-F238E27FC236}">
                  <a16:creationId xmlns:a16="http://schemas.microsoft.com/office/drawing/2014/main" id="{21479676-6D68-49CF-B466-6BE6820E83C6}"/>
                </a:ext>
              </a:extLst>
            </p:cNvPr>
            <p:cNvSpPr/>
            <p:nvPr userDrawn="1"/>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362" name="Vrije vorm: vorm 361">
              <a:extLst>
                <a:ext uri="{FF2B5EF4-FFF2-40B4-BE49-F238E27FC236}">
                  <a16:creationId xmlns:a16="http://schemas.microsoft.com/office/drawing/2014/main" id="{9670AF08-BC3F-48CC-9142-032C1FFF32ED}"/>
                </a:ext>
              </a:extLst>
            </p:cNvPr>
            <p:cNvSpPr/>
            <p:nvPr userDrawn="1"/>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363" name="Vrije vorm: vorm 362">
              <a:extLst>
                <a:ext uri="{FF2B5EF4-FFF2-40B4-BE49-F238E27FC236}">
                  <a16:creationId xmlns:a16="http://schemas.microsoft.com/office/drawing/2014/main" id="{7CCD9BD7-27FD-436A-B782-DBF77722DBCB}"/>
                </a:ext>
              </a:extLst>
            </p:cNvPr>
            <p:cNvSpPr/>
            <p:nvPr userDrawn="1"/>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364" name="Vrije vorm: vorm 363">
              <a:extLst>
                <a:ext uri="{FF2B5EF4-FFF2-40B4-BE49-F238E27FC236}">
                  <a16:creationId xmlns:a16="http://schemas.microsoft.com/office/drawing/2014/main" id="{6A39F64C-257B-405F-8FD7-F1395FDD64CC}"/>
                </a:ext>
              </a:extLst>
            </p:cNvPr>
            <p:cNvSpPr/>
            <p:nvPr userDrawn="1"/>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365" name="Vrije vorm: vorm 364">
              <a:extLst>
                <a:ext uri="{FF2B5EF4-FFF2-40B4-BE49-F238E27FC236}">
                  <a16:creationId xmlns:a16="http://schemas.microsoft.com/office/drawing/2014/main" id="{42E36BC9-E3AB-45A9-A032-981A444F5016}"/>
                </a:ext>
              </a:extLst>
            </p:cNvPr>
            <p:cNvSpPr/>
            <p:nvPr userDrawn="1"/>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366" name="Vrije vorm: vorm 365">
              <a:extLst>
                <a:ext uri="{FF2B5EF4-FFF2-40B4-BE49-F238E27FC236}">
                  <a16:creationId xmlns:a16="http://schemas.microsoft.com/office/drawing/2014/main" id="{84442C38-F7F3-4062-8C71-E95A8E5A7D38}"/>
                </a:ext>
              </a:extLst>
            </p:cNvPr>
            <p:cNvSpPr/>
            <p:nvPr userDrawn="1"/>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367" name="Vrije vorm: vorm 366">
              <a:extLst>
                <a:ext uri="{FF2B5EF4-FFF2-40B4-BE49-F238E27FC236}">
                  <a16:creationId xmlns:a16="http://schemas.microsoft.com/office/drawing/2014/main" id="{A1534E54-BCA2-4AA1-AADF-538DDE718AD0}"/>
                </a:ext>
              </a:extLst>
            </p:cNvPr>
            <p:cNvSpPr/>
            <p:nvPr userDrawn="1"/>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26" name="Tijdelijke aanduiding voor tekst 25">
            <a:extLst>
              <a:ext uri="{FF2B5EF4-FFF2-40B4-BE49-F238E27FC236}">
                <a16:creationId xmlns:a16="http://schemas.microsoft.com/office/drawing/2014/main" id="{42D41481-E45B-4D6C-8C66-9A56BAFE8272}"/>
              </a:ext>
            </a:extLst>
          </p:cNvPr>
          <p:cNvSpPr>
            <a:spLocks noGrp="1"/>
          </p:cNvSpPr>
          <p:nvPr userDrawn="1">
            <p:ph type="body" sz="quarter" idx="16" hasCustomPrompt="1"/>
          </p:nvPr>
        </p:nvSpPr>
        <p:spPr>
          <a:xfrm>
            <a:off x="-32657" y="4469448"/>
            <a:ext cx="12224657" cy="13899744"/>
          </a:xfrm>
          <a:custGeom>
            <a:avLst/>
            <a:gdLst>
              <a:gd name="connsiteX0" fmla="*/ 13221 w 12224657"/>
              <a:gd name="connsiteY0" fmla="*/ 0 h 13899744"/>
              <a:gd name="connsiteX1" fmla="*/ 6512976 w 12224657"/>
              <a:gd name="connsiteY1" fmla="*/ 4341454 h 13899744"/>
              <a:gd name="connsiteX2" fmla="*/ 6518132 w 12224657"/>
              <a:gd name="connsiteY2" fmla="*/ 4471770 h 13899744"/>
              <a:gd name="connsiteX3" fmla="*/ 6523602 w 12224657"/>
              <a:gd name="connsiteY3" fmla="*/ 4471770 h 13899744"/>
              <a:gd name="connsiteX4" fmla="*/ 9277891 w 12224657"/>
              <a:gd name="connsiteY4" fmla="*/ 10222425 h 13899744"/>
              <a:gd name="connsiteX5" fmla="*/ 12224657 w 12224657"/>
              <a:gd name="connsiteY5" fmla="*/ 9511567 h 13899744"/>
              <a:gd name="connsiteX6" fmla="*/ 12224657 w 12224657"/>
              <a:gd name="connsiteY6" fmla="*/ 13899744 h 13899744"/>
              <a:gd name="connsiteX7" fmla="*/ 6528186 w 12224657"/>
              <a:gd name="connsiteY7" fmla="*/ 13899744 h 13899744"/>
              <a:gd name="connsiteX8" fmla="*/ 840878 w 12224657"/>
              <a:gd name="connsiteY8" fmla="*/ 8536417 h 13899744"/>
              <a:gd name="connsiteX9" fmla="*/ 15967 w 12224657"/>
              <a:gd name="connsiteY9" fmla="*/ 8641223 h 13899744"/>
              <a:gd name="connsiteX10" fmla="*/ 15967 w 12224657"/>
              <a:gd name="connsiteY10" fmla="*/ 4625262 h 13899744"/>
              <a:gd name="connsiteX11" fmla="*/ 0 w 12224657"/>
              <a:gd name="connsiteY11" fmla="*/ 4625262 h 13899744"/>
              <a:gd name="connsiteX12" fmla="*/ 13221 w 12224657"/>
              <a:gd name="connsiteY12" fmla="*/ 0 h 13899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4657" h="13899744">
                <a:moveTo>
                  <a:pt x="13221" y="0"/>
                </a:moveTo>
                <a:cubicBezTo>
                  <a:pt x="1903097" y="2903186"/>
                  <a:pt x="6262122" y="1545663"/>
                  <a:pt x="6512976" y="4341454"/>
                </a:cubicBezTo>
                <a:lnTo>
                  <a:pt x="6518132" y="4471770"/>
                </a:lnTo>
                <a:lnTo>
                  <a:pt x="6523602" y="4471770"/>
                </a:lnTo>
                <a:cubicBezTo>
                  <a:pt x="6656505" y="7224065"/>
                  <a:pt x="6505272" y="9962689"/>
                  <a:pt x="9277891" y="10222425"/>
                </a:cubicBezTo>
                <a:cubicBezTo>
                  <a:pt x="9864494" y="10281663"/>
                  <a:pt x="10895633" y="10035597"/>
                  <a:pt x="12224657" y="9511567"/>
                </a:cubicBezTo>
                <a:lnTo>
                  <a:pt x="12224657" y="13899744"/>
                </a:lnTo>
                <a:lnTo>
                  <a:pt x="6528186" y="13899744"/>
                </a:lnTo>
                <a:cubicBezTo>
                  <a:pt x="2527365" y="12482588"/>
                  <a:pt x="3201043" y="8759699"/>
                  <a:pt x="840878" y="8536417"/>
                </a:cubicBezTo>
                <a:cubicBezTo>
                  <a:pt x="533828" y="8509076"/>
                  <a:pt x="263440" y="8550087"/>
                  <a:pt x="15967" y="8641223"/>
                </a:cubicBezTo>
                <a:lnTo>
                  <a:pt x="15967" y="4625262"/>
                </a:lnTo>
                <a:lnTo>
                  <a:pt x="0" y="4625262"/>
                </a:lnTo>
                <a:cubicBezTo>
                  <a:pt x="4407" y="3083509"/>
                  <a:pt x="8815" y="1541754"/>
                  <a:pt x="13221" y="0"/>
                </a:cubicBezTo>
                <a:close/>
              </a:path>
            </a:pathLst>
          </a:custGeom>
          <a:solidFill>
            <a:schemeClr val="accent2"/>
          </a:solidFill>
        </p:spPr>
        <p:txBody>
          <a:bodyPr wrap="square">
            <a:noAutofit/>
          </a:bodyPr>
          <a:lstStyle>
            <a:lvl1pPr marL="0" indent="0">
              <a:buNone/>
              <a:defRPr/>
            </a:lvl1pPr>
          </a:lstStyle>
          <a:p>
            <a:pPr lvl="0"/>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288258DF-8C32-4896-88FC-0EFF976B03BD}"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2"/>
            <a:stretch>
              <a:fillRect/>
            </a:stretch>
          </a:blipFill>
        </p:spPr>
        <p:txBody>
          <a:bodyPr/>
          <a:lstStyle>
            <a:lvl1pPr marL="0" indent="0">
              <a:buNone/>
              <a:defRPr/>
            </a:lvl1pPr>
          </a:lstStyle>
          <a:p>
            <a:pPr lvl="0"/>
            <a:r>
              <a:rPr lang="nl-NL" dirty="0"/>
              <a:t> </a:t>
            </a:r>
          </a:p>
        </p:txBody>
      </p:sp>
      <p:sp>
        <p:nvSpPr>
          <p:cNvPr id="371" name="Tijdelijke aanduiding voor afbeelding 370">
            <a:extLst>
              <a:ext uri="{FF2B5EF4-FFF2-40B4-BE49-F238E27FC236}">
                <a16:creationId xmlns:a16="http://schemas.microsoft.com/office/drawing/2014/main" id="{B2F92ADB-88A9-4D2D-881D-C182B57E1C03}"/>
              </a:ext>
            </a:extLst>
          </p:cNvPr>
          <p:cNvSpPr>
            <a:spLocks noGrp="1"/>
          </p:cNvSpPr>
          <p:nvPr>
            <p:ph type="pic" sz="quarter" idx="17" hasCustomPrompt="1"/>
          </p:nvPr>
        </p:nvSpPr>
        <p:spPr>
          <a:xfrm>
            <a:off x="5223423" y="1841801"/>
            <a:ext cx="415534" cy="414791"/>
          </a:xfrm>
          <a:prstGeom prst="ellipse">
            <a:avLst/>
          </a:prstGeom>
          <a:solidFill>
            <a:schemeClr val="bg1"/>
          </a:solidFill>
        </p:spPr>
        <p:txBody>
          <a:bodyPr/>
          <a:lstStyle>
            <a:lvl1pPr marL="0" indent="0">
              <a:buNone/>
              <a:defRPr/>
            </a:lvl1pPr>
          </a:lstStyle>
          <a:p>
            <a:r>
              <a:rPr lang="nl-NL" dirty="0"/>
              <a:t> </a:t>
            </a:r>
          </a:p>
        </p:txBody>
      </p:sp>
      <p:sp>
        <p:nvSpPr>
          <p:cNvPr id="372" name="Tijdelijke aanduiding voor afbeelding 370">
            <a:extLst>
              <a:ext uri="{FF2B5EF4-FFF2-40B4-BE49-F238E27FC236}">
                <a16:creationId xmlns:a16="http://schemas.microsoft.com/office/drawing/2014/main" id="{4981D712-30A7-4A30-8339-F3655BCA968F}"/>
              </a:ext>
            </a:extLst>
          </p:cNvPr>
          <p:cNvSpPr>
            <a:spLocks noGrp="1"/>
          </p:cNvSpPr>
          <p:nvPr>
            <p:ph type="pic" sz="quarter" idx="18" hasCustomPrompt="1"/>
          </p:nvPr>
        </p:nvSpPr>
        <p:spPr>
          <a:xfrm>
            <a:off x="512299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3" name="Tijdelijke aanduiding voor afbeelding 370">
            <a:extLst>
              <a:ext uri="{FF2B5EF4-FFF2-40B4-BE49-F238E27FC236}">
                <a16:creationId xmlns:a16="http://schemas.microsoft.com/office/drawing/2014/main" id="{2F95A09F-5AF2-4DC0-A9C1-7A66099F88D4}"/>
              </a:ext>
            </a:extLst>
          </p:cNvPr>
          <p:cNvSpPr>
            <a:spLocks noGrp="1"/>
          </p:cNvSpPr>
          <p:nvPr>
            <p:ph type="pic" sz="quarter" idx="19" hasCustomPrompt="1"/>
          </p:nvPr>
        </p:nvSpPr>
        <p:spPr>
          <a:xfrm>
            <a:off x="566555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4" name="Tijdelijke aanduiding voor afbeelding 370">
            <a:extLst>
              <a:ext uri="{FF2B5EF4-FFF2-40B4-BE49-F238E27FC236}">
                <a16:creationId xmlns:a16="http://schemas.microsoft.com/office/drawing/2014/main" id="{903752AC-3920-4C23-BFA5-2363F88A7ECE}"/>
              </a:ext>
            </a:extLst>
          </p:cNvPr>
          <p:cNvSpPr>
            <a:spLocks noGrp="1"/>
          </p:cNvSpPr>
          <p:nvPr>
            <p:ph type="pic" sz="quarter" idx="20" hasCustomPrompt="1"/>
          </p:nvPr>
        </p:nvSpPr>
        <p:spPr>
          <a:xfrm>
            <a:off x="619907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5" name="Tijdelijke aanduiding voor afbeelding 370">
            <a:extLst>
              <a:ext uri="{FF2B5EF4-FFF2-40B4-BE49-F238E27FC236}">
                <a16:creationId xmlns:a16="http://schemas.microsoft.com/office/drawing/2014/main" id="{53558AA1-1EBB-403B-BEBA-A14D3251009C}"/>
              </a:ext>
            </a:extLst>
          </p:cNvPr>
          <p:cNvSpPr>
            <a:spLocks noGrp="1"/>
          </p:cNvSpPr>
          <p:nvPr>
            <p:ph type="pic" sz="quarter" idx="21" hasCustomPrompt="1"/>
          </p:nvPr>
        </p:nvSpPr>
        <p:spPr>
          <a:xfrm>
            <a:off x="674109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7" name="Tijdelijke aanduiding voor afbeelding 376">
            <a:extLst>
              <a:ext uri="{FF2B5EF4-FFF2-40B4-BE49-F238E27FC236}">
                <a16:creationId xmlns:a16="http://schemas.microsoft.com/office/drawing/2014/main" id="{1F229D3E-FB4A-4EE9-9E9B-C17F8496D941}"/>
              </a:ext>
            </a:extLst>
          </p:cNvPr>
          <p:cNvSpPr>
            <a:spLocks noGrp="1"/>
          </p:cNvSpPr>
          <p:nvPr>
            <p:ph type="pic" sz="quarter" idx="22" hasCustomPrompt="1"/>
          </p:nvPr>
        </p:nvSpPr>
        <p:spPr>
          <a:xfrm>
            <a:off x="5058229" y="3948113"/>
            <a:ext cx="676979" cy="676076"/>
          </a:xfrm>
          <a:solidFill>
            <a:schemeClr val="bg1"/>
          </a:solidFill>
        </p:spPr>
        <p:txBody>
          <a:bodyPr/>
          <a:lstStyle>
            <a:lvl1pPr marL="0" indent="0">
              <a:buNone/>
              <a:defRPr/>
            </a:lvl1pPr>
          </a:lstStyle>
          <a:p>
            <a:r>
              <a:rPr lang="nl-NL" dirty="0"/>
              <a:t> </a:t>
            </a:r>
          </a:p>
        </p:txBody>
      </p:sp>
      <p:sp>
        <p:nvSpPr>
          <p:cNvPr id="378" name="Tijdelijke aanduiding voor afbeelding 376">
            <a:extLst>
              <a:ext uri="{FF2B5EF4-FFF2-40B4-BE49-F238E27FC236}">
                <a16:creationId xmlns:a16="http://schemas.microsoft.com/office/drawing/2014/main" id="{FD9B0D99-F585-43CF-B115-F615A87CBEDC}"/>
              </a:ext>
            </a:extLst>
          </p:cNvPr>
          <p:cNvSpPr>
            <a:spLocks noGrp="1"/>
          </p:cNvSpPr>
          <p:nvPr>
            <p:ph type="pic" sz="quarter" idx="23" hasCustomPrompt="1"/>
          </p:nvPr>
        </p:nvSpPr>
        <p:spPr>
          <a:xfrm>
            <a:off x="5058229" y="4639346"/>
            <a:ext cx="676979" cy="679700"/>
          </a:xfrm>
          <a:solidFill>
            <a:schemeClr val="bg1"/>
          </a:solidFill>
        </p:spPr>
        <p:txBody>
          <a:bodyPr/>
          <a:lstStyle>
            <a:lvl1pPr marL="0" indent="0">
              <a:buNone/>
              <a:defRPr/>
            </a:lvl1pPr>
          </a:lstStyle>
          <a:p>
            <a:r>
              <a:rPr lang="nl-NL" dirty="0"/>
              <a:t> </a:t>
            </a:r>
          </a:p>
        </p:txBody>
      </p:sp>
      <p:sp>
        <p:nvSpPr>
          <p:cNvPr id="381" name="Tijdelijke aanduiding voor afbeelding 376">
            <a:extLst>
              <a:ext uri="{FF2B5EF4-FFF2-40B4-BE49-F238E27FC236}">
                <a16:creationId xmlns:a16="http://schemas.microsoft.com/office/drawing/2014/main" id="{8E7BC4AD-0426-40A0-BA3D-DDE651BF85FC}"/>
              </a:ext>
            </a:extLst>
          </p:cNvPr>
          <p:cNvSpPr>
            <a:spLocks noGrp="1"/>
          </p:cNvSpPr>
          <p:nvPr>
            <p:ph type="pic" sz="quarter" idx="24" hasCustomPrompt="1"/>
          </p:nvPr>
        </p:nvSpPr>
        <p:spPr>
          <a:xfrm>
            <a:off x="5747730" y="3948113"/>
            <a:ext cx="702000" cy="676076"/>
          </a:xfrm>
          <a:solidFill>
            <a:schemeClr val="bg1"/>
          </a:solidFill>
        </p:spPr>
        <p:txBody>
          <a:bodyPr/>
          <a:lstStyle>
            <a:lvl1pPr marL="0" indent="0">
              <a:buNone/>
              <a:defRPr/>
            </a:lvl1pPr>
          </a:lstStyle>
          <a:p>
            <a:r>
              <a:rPr lang="nl-NL" dirty="0"/>
              <a:t> </a:t>
            </a:r>
          </a:p>
        </p:txBody>
      </p:sp>
      <p:sp>
        <p:nvSpPr>
          <p:cNvPr id="382" name="Tijdelijke aanduiding voor afbeelding 376">
            <a:extLst>
              <a:ext uri="{FF2B5EF4-FFF2-40B4-BE49-F238E27FC236}">
                <a16:creationId xmlns:a16="http://schemas.microsoft.com/office/drawing/2014/main" id="{05654E0C-4588-4EA3-9EC8-BAF34C679798}"/>
              </a:ext>
            </a:extLst>
          </p:cNvPr>
          <p:cNvSpPr>
            <a:spLocks noGrp="1"/>
          </p:cNvSpPr>
          <p:nvPr>
            <p:ph type="pic" sz="quarter" idx="25" hasCustomPrompt="1"/>
          </p:nvPr>
        </p:nvSpPr>
        <p:spPr>
          <a:xfrm>
            <a:off x="5747730" y="4639346"/>
            <a:ext cx="702000" cy="679700"/>
          </a:xfrm>
          <a:solidFill>
            <a:schemeClr val="bg1"/>
          </a:solidFill>
        </p:spPr>
        <p:txBody>
          <a:bodyPr/>
          <a:lstStyle>
            <a:lvl1pPr marL="0" indent="0">
              <a:buNone/>
              <a:defRPr/>
            </a:lvl1pPr>
          </a:lstStyle>
          <a:p>
            <a:r>
              <a:rPr lang="nl-NL" dirty="0"/>
              <a:t> </a:t>
            </a:r>
          </a:p>
        </p:txBody>
      </p:sp>
      <p:sp>
        <p:nvSpPr>
          <p:cNvPr id="383" name="Tijdelijke aanduiding voor afbeelding 376">
            <a:extLst>
              <a:ext uri="{FF2B5EF4-FFF2-40B4-BE49-F238E27FC236}">
                <a16:creationId xmlns:a16="http://schemas.microsoft.com/office/drawing/2014/main" id="{ADBC8B0F-AD58-4908-BF85-C53E23BE9D82}"/>
              </a:ext>
            </a:extLst>
          </p:cNvPr>
          <p:cNvSpPr>
            <a:spLocks noGrp="1"/>
          </p:cNvSpPr>
          <p:nvPr>
            <p:ph type="pic" sz="quarter" idx="26" hasCustomPrompt="1"/>
          </p:nvPr>
        </p:nvSpPr>
        <p:spPr>
          <a:xfrm>
            <a:off x="6448726" y="3948113"/>
            <a:ext cx="703323" cy="676076"/>
          </a:xfrm>
          <a:solidFill>
            <a:schemeClr val="bg1"/>
          </a:solidFill>
        </p:spPr>
        <p:txBody>
          <a:bodyPr/>
          <a:lstStyle>
            <a:lvl1pPr marL="0" indent="0">
              <a:buNone/>
              <a:defRPr/>
            </a:lvl1pPr>
          </a:lstStyle>
          <a:p>
            <a:r>
              <a:rPr lang="nl-NL" dirty="0"/>
              <a:t> </a:t>
            </a:r>
          </a:p>
        </p:txBody>
      </p:sp>
      <p:sp>
        <p:nvSpPr>
          <p:cNvPr id="384" name="Tijdelijke aanduiding voor afbeelding 376">
            <a:extLst>
              <a:ext uri="{FF2B5EF4-FFF2-40B4-BE49-F238E27FC236}">
                <a16:creationId xmlns:a16="http://schemas.microsoft.com/office/drawing/2014/main" id="{CD3F75F8-751F-4E92-BBFD-E6461390B37E}"/>
              </a:ext>
            </a:extLst>
          </p:cNvPr>
          <p:cNvSpPr>
            <a:spLocks noGrp="1"/>
          </p:cNvSpPr>
          <p:nvPr>
            <p:ph type="pic" sz="quarter" idx="27" hasCustomPrompt="1"/>
          </p:nvPr>
        </p:nvSpPr>
        <p:spPr>
          <a:xfrm>
            <a:off x="6448726" y="4639346"/>
            <a:ext cx="703323" cy="679700"/>
          </a:xfrm>
          <a:solidFill>
            <a:schemeClr val="bg1"/>
          </a:solidFill>
        </p:spPr>
        <p:txBody>
          <a:bodyPr/>
          <a:lstStyle>
            <a:lvl1pPr marL="0" indent="0">
              <a:buNone/>
              <a:defRPr/>
            </a:lvl1pPr>
          </a:lstStyle>
          <a:p>
            <a:r>
              <a:rPr lang="nl-NL" dirty="0"/>
              <a:t> </a:t>
            </a:r>
          </a:p>
        </p:txBody>
      </p:sp>
      <p:grpSp>
        <p:nvGrpSpPr>
          <p:cNvPr id="283" name="Groep 282">
            <a:extLst>
              <a:ext uri="{FF2B5EF4-FFF2-40B4-BE49-F238E27FC236}">
                <a16:creationId xmlns:a16="http://schemas.microsoft.com/office/drawing/2014/main" id="{C0D7DAAE-2198-47DF-AD52-E17E3F157E63}"/>
              </a:ext>
            </a:extLst>
          </p:cNvPr>
          <p:cNvGrpSpPr/>
          <p:nvPr userDrawn="1"/>
        </p:nvGrpSpPr>
        <p:grpSpPr>
          <a:xfrm>
            <a:off x="12377595" y="-1"/>
            <a:ext cx="3693386" cy="6883289"/>
            <a:chOff x="12377595" y="-1"/>
            <a:chExt cx="3693386" cy="6883289"/>
          </a:xfrm>
        </p:grpSpPr>
        <p:sp>
          <p:nvSpPr>
            <p:cNvPr id="284" name="Rechthoek 283">
              <a:extLst>
                <a:ext uri="{FF2B5EF4-FFF2-40B4-BE49-F238E27FC236}">
                  <a16:creationId xmlns:a16="http://schemas.microsoft.com/office/drawing/2014/main" id="{5665B909-4106-4605-9D08-31D8933F1304}"/>
                </a:ext>
              </a:extLst>
            </p:cNvPr>
            <p:cNvSpPr/>
            <p:nvPr userDrawn="1"/>
          </p:nvSpPr>
          <p:spPr>
            <a:xfrm>
              <a:off x="1237759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285" name="Ovaal 284">
              <a:extLst>
                <a:ext uri="{FF2B5EF4-FFF2-40B4-BE49-F238E27FC236}">
                  <a16:creationId xmlns:a16="http://schemas.microsoft.com/office/drawing/2014/main" id="{0BB0356E-8A9A-4057-B7D8-726B75AE488B}"/>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86" name="Rechthoek 285">
              <a:extLst>
                <a:ext uri="{FF2B5EF4-FFF2-40B4-BE49-F238E27FC236}">
                  <a16:creationId xmlns:a16="http://schemas.microsoft.com/office/drawing/2014/main" id="{B2C951A2-4495-42BD-B425-3A729DA6CD1A}"/>
                </a:ext>
              </a:extLst>
            </p:cNvPr>
            <p:cNvSpPr/>
            <p:nvPr userDrawn="1"/>
          </p:nvSpPr>
          <p:spPr>
            <a:xfrm>
              <a:off x="12844345" y="465323"/>
              <a:ext cx="2962706" cy="79622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afbeeldingen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afbeeldingskadertjes,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87" name="Ovaal 286">
              <a:extLst>
                <a:ext uri="{FF2B5EF4-FFF2-40B4-BE49-F238E27FC236}">
                  <a16:creationId xmlns:a16="http://schemas.microsoft.com/office/drawing/2014/main" id="{F643CADB-09E6-47A4-A2F1-78F19C96DE49}"/>
                </a:ext>
              </a:extLst>
            </p:cNvPr>
            <p:cNvSpPr/>
            <p:nvPr userDrawn="1"/>
          </p:nvSpPr>
          <p:spPr>
            <a:xfrm>
              <a:off x="12560173" y="284162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88" name="Rechthoek 287">
              <a:extLst>
                <a:ext uri="{FF2B5EF4-FFF2-40B4-BE49-F238E27FC236}">
                  <a16:creationId xmlns:a16="http://schemas.microsoft.com/office/drawing/2014/main" id="{D9FEFB65-C5C9-42C1-AA97-BEB0BAD37C38}"/>
                </a:ext>
              </a:extLst>
            </p:cNvPr>
            <p:cNvSpPr/>
            <p:nvPr userDrawn="1"/>
          </p:nvSpPr>
          <p:spPr>
            <a:xfrm>
              <a:off x="12844344" y="2841629"/>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89" name="Ovaal 288">
              <a:extLst>
                <a:ext uri="{FF2B5EF4-FFF2-40B4-BE49-F238E27FC236}">
                  <a16:creationId xmlns:a16="http://schemas.microsoft.com/office/drawing/2014/main" id="{9FB53E13-685F-4159-A37A-55C59398B51D}"/>
                </a:ext>
              </a:extLst>
            </p:cNvPr>
            <p:cNvSpPr/>
            <p:nvPr userDrawn="1"/>
          </p:nvSpPr>
          <p:spPr>
            <a:xfrm>
              <a:off x="12560173" y="443405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90" name="Rechthoek 289">
              <a:extLst>
                <a:ext uri="{FF2B5EF4-FFF2-40B4-BE49-F238E27FC236}">
                  <a16:creationId xmlns:a16="http://schemas.microsoft.com/office/drawing/2014/main" id="{B5064C7A-B26F-4A27-BAD4-8389FA2D218E}"/>
                </a:ext>
              </a:extLst>
            </p:cNvPr>
            <p:cNvSpPr/>
            <p:nvPr userDrawn="1"/>
          </p:nvSpPr>
          <p:spPr>
            <a:xfrm>
              <a:off x="12844344" y="4434059"/>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91" name="Rechthoek 290">
              <a:extLst>
                <a:ext uri="{FF2B5EF4-FFF2-40B4-BE49-F238E27FC236}">
                  <a16:creationId xmlns:a16="http://schemas.microsoft.com/office/drawing/2014/main" id="{414EF9D9-9A6F-4D1F-9173-0DA85C2724BC}"/>
                </a:ext>
              </a:extLst>
            </p:cNvPr>
            <p:cNvSpPr/>
            <p:nvPr userDrawn="1"/>
          </p:nvSpPr>
          <p:spPr>
            <a:xfrm>
              <a:off x="12846924" y="3407958"/>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92" name="Groep 291">
              <a:extLst>
                <a:ext uri="{FF2B5EF4-FFF2-40B4-BE49-F238E27FC236}">
                  <a16:creationId xmlns:a16="http://schemas.microsoft.com/office/drawing/2014/main" id="{1AE26961-D79E-46EE-8FBA-6D98ACA081E5}"/>
                </a:ext>
              </a:extLst>
            </p:cNvPr>
            <p:cNvGrpSpPr/>
            <p:nvPr userDrawn="1"/>
          </p:nvGrpSpPr>
          <p:grpSpPr>
            <a:xfrm>
              <a:off x="13677941" y="3687476"/>
              <a:ext cx="1222990" cy="563933"/>
              <a:chOff x="-2485819" y="3399207"/>
              <a:chExt cx="1222990" cy="563933"/>
            </a:xfrm>
          </p:grpSpPr>
          <p:sp>
            <p:nvSpPr>
              <p:cNvPr id="389" name="Rechthoek 388">
                <a:extLst>
                  <a:ext uri="{FF2B5EF4-FFF2-40B4-BE49-F238E27FC236}">
                    <a16:creationId xmlns:a16="http://schemas.microsoft.com/office/drawing/2014/main" id="{D074C309-A346-4203-9DC9-ED04A71CE5A3}"/>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0" name="Rechthoek 389">
                <a:extLst>
                  <a:ext uri="{FF2B5EF4-FFF2-40B4-BE49-F238E27FC236}">
                    <a16:creationId xmlns:a16="http://schemas.microsoft.com/office/drawing/2014/main" id="{A00B89E5-0606-4131-941A-3EE76FC684F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391" name="Groep 390">
                <a:extLst>
                  <a:ext uri="{FF2B5EF4-FFF2-40B4-BE49-F238E27FC236}">
                    <a16:creationId xmlns:a16="http://schemas.microsoft.com/office/drawing/2014/main" id="{3997C519-9211-435D-B233-134E19684D29}"/>
                  </a:ext>
                </a:extLst>
              </p:cNvPr>
              <p:cNvGrpSpPr/>
              <p:nvPr userDrawn="1"/>
            </p:nvGrpSpPr>
            <p:grpSpPr>
              <a:xfrm>
                <a:off x="-2403869" y="3460544"/>
                <a:ext cx="155951" cy="131922"/>
                <a:chOff x="12968836" y="3354170"/>
                <a:chExt cx="404806" cy="342433"/>
              </a:xfrm>
            </p:grpSpPr>
            <p:sp>
              <p:nvSpPr>
                <p:cNvPr id="404" name="Rechthoek: afgeronde hoeken 403">
                  <a:extLst>
                    <a:ext uri="{FF2B5EF4-FFF2-40B4-BE49-F238E27FC236}">
                      <a16:creationId xmlns:a16="http://schemas.microsoft.com/office/drawing/2014/main" id="{8C56C3DB-690E-4053-BCA7-4C7F0429450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5" name="Rechthoek 404">
                  <a:extLst>
                    <a:ext uri="{FF2B5EF4-FFF2-40B4-BE49-F238E27FC236}">
                      <a16:creationId xmlns:a16="http://schemas.microsoft.com/office/drawing/2014/main" id="{0F1D02A4-232C-4526-AAD5-FAA27AEAA33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06" name="Rechthoek 405">
                  <a:extLst>
                    <a:ext uri="{FF2B5EF4-FFF2-40B4-BE49-F238E27FC236}">
                      <a16:creationId xmlns:a16="http://schemas.microsoft.com/office/drawing/2014/main" id="{48FAE49F-7FAE-476A-A946-FF19EAB0939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07" name="Rechthoek 406">
                  <a:extLst>
                    <a:ext uri="{FF2B5EF4-FFF2-40B4-BE49-F238E27FC236}">
                      <a16:creationId xmlns:a16="http://schemas.microsoft.com/office/drawing/2014/main" id="{1358B81F-3C89-455F-B4E5-963106A3A5C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08" name="Rechthoek 407">
                  <a:extLst>
                    <a:ext uri="{FF2B5EF4-FFF2-40B4-BE49-F238E27FC236}">
                      <a16:creationId xmlns:a16="http://schemas.microsoft.com/office/drawing/2014/main" id="{093977CA-ACCD-4582-BEDD-CAE6EB155C6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09" name="Rechthoek 408">
                  <a:extLst>
                    <a:ext uri="{FF2B5EF4-FFF2-40B4-BE49-F238E27FC236}">
                      <a16:creationId xmlns:a16="http://schemas.microsoft.com/office/drawing/2014/main" id="{09AC0FE7-C34D-425C-8714-F946239DFDF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2" name="Groep 391">
                <a:extLst>
                  <a:ext uri="{FF2B5EF4-FFF2-40B4-BE49-F238E27FC236}">
                    <a16:creationId xmlns:a16="http://schemas.microsoft.com/office/drawing/2014/main" id="{66CEA012-4695-4EF0-A38C-7BB3884FD857}"/>
                  </a:ext>
                </a:extLst>
              </p:cNvPr>
              <p:cNvGrpSpPr/>
              <p:nvPr userDrawn="1"/>
            </p:nvGrpSpPr>
            <p:grpSpPr>
              <a:xfrm>
                <a:off x="-2423424" y="3690208"/>
                <a:ext cx="166739" cy="218963"/>
                <a:chOff x="12940828" y="3950597"/>
                <a:chExt cx="432813" cy="568367"/>
              </a:xfrm>
            </p:grpSpPr>
            <p:grpSp>
              <p:nvGrpSpPr>
                <p:cNvPr id="396" name="Groep 395">
                  <a:extLst>
                    <a:ext uri="{FF2B5EF4-FFF2-40B4-BE49-F238E27FC236}">
                      <a16:creationId xmlns:a16="http://schemas.microsoft.com/office/drawing/2014/main" id="{FAC07707-6DDD-4298-9E37-7591D128E383}"/>
                    </a:ext>
                  </a:extLst>
                </p:cNvPr>
                <p:cNvGrpSpPr/>
                <p:nvPr userDrawn="1"/>
              </p:nvGrpSpPr>
              <p:grpSpPr>
                <a:xfrm>
                  <a:off x="13000382" y="4006891"/>
                  <a:ext cx="373259" cy="315747"/>
                  <a:chOff x="12968836" y="3354170"/>
                  <a:chExt cx="404806" cy="342433"/>
                </a:xfrm>
              </p:grpSpPr>
              <p:sp>
                <p:nvSpPr>
                  <p:cNvPr id="398" name="Rechthoek: afgeronde hoeken 397">
                    <a:extLst>
                      <a:ext uri="{FF2B5EF4-FFF2-40B4-BE49-F238E27FC236}">
                        <a16:creationId xmlns:a16="http://schemas.microsoft.com/office/drawing/2014/main" id="{3B098D0C-DF63-4301-B0D7-54E7B92BABEA}"/>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9" name="Rechthoek 398">
                    <a:extLst>
                      <a:ext uri="{FF2B5EF4-FFF2-40B4-BE49-F238E27FC236}">
                        <a16:creationId xmlns:a16="http://schemas.microsoft.com/office/drawing/2014/main" id="{620D7ACD-AAA2-49C0-B061-41A18D7518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00" name="Rechthoek 399">
                    <a:extLst>
                      <a:ext uri="{FF2B5EF4-FFF2-40B4-BE49-F238E27FC236}">
                        <a16:creationId xmlns:a16="http://schemas.microsoft.com/office/drawing/2014/main" id="{225B2B7A-E915-4A83-A948-9D18DDEECEB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01" name="Rechthoek 400">
                    <a:extLst>
                      <a:ext uri="{FF2B5EF4-FFF2-40B4-BE49-F238E27FC236}">
                        <a16:creationId xmlns:a16="http://schemas.microsoft.com/office/drawing/2014/main" id="{74692A40-2AC7-48AA-8713-BCF6082992D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02" name="Rechthoek 401">
                    <a:extLst>
                      <a:ext uri="{FF2B5EF4-FFF2-40B4-BE49-F238E27FC236}">
                        <a16:creationId xmlns:a16="http://schemas.microsoft.com/office/drawing/2014/main" id="{C97619C8-1560-4D74-B506-2C3B21D619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03" name="Rechthoek 402">
                    <a:extLst>
                      <a:ext uri="{FF2B5EF4-FFF2-40B4-BE49-F238E27FC236}">
                        <a16:creationId xmlns:a16="http://schemas.microsoft.com/office/drawing/2014/main" id="{09536A7A-F8CB-42C0-8E13-37CEE4082FD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397" name="Boog 396">
                  <a:extLst>
                    <a:ext uri="{FF2B5EF4-FFF2-40B4-BE49-F238E27FC236}">
                      <a16:creationId xmlns:a16="http://schemas.microsoft.com/office/drawing/2014/main" id="{7200911D-F842-47EA-A64A-B10A7741D65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393" name="Tekstvak 392">
                <a:extLst>
                  <a:ext uri="{FF2B5EF4-FFF2-40B4-BE49-F238E27FC236}">
                    <a16:creationId xmlns:a16="http://schemas.microsoft.com/office/drawing/2014/main" id="{6C096547-AB39-4975-9518-8A0AA8536C4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394" name="Tekstvak 393">
                <a:extLst>
                  <a:ext uri="{FF2B5EF4-FFF2-40B4-BE49-F238E27FC236}">
                    <a16:creationId xmlns:a16="http://schemas.microsoft.com/office/drawing/2014/main" id="{766BEF6B-ADF5-4CBA-9ABE-38B478C52E9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395" name="Vrije vorm: vorm 394">
                <a:extLst>
                  <a:ext uri="{FF2B5EF4-FFF2-40B4-BE49-F238E27FC236}">
                    <a16:creationId xmlns:a16="http://schemas.microsoft.com/office/drawing/2014/main" id="{0DA33318-1AB8-4BCF-8FEC-8070268FFFE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93" name="Groep 292">
              <a:extLst>
                <a:ext uri="{FF2B5EF4-FFF2-40B4-BE49-F238E27FC236}">
                  <a16:creationId xmlns:a16="http://schemas.microsoft.com/office/drawing/2014/main" id="{2873E06D-D592-496B-89D4-4D0C55351687}"/>
                </a:ext>
              </a:extLst>
            </p:cNvPr>
            <p:cNvGrpSpPr/>
            <p:nvPr userDrawn="1"/>
          </p:nvGrpSpPr>
          <p:grpSpPr>
            <a:xfrm>
              <a:off x="12377595" y="5923592"/>
              <a:ext cx="3693386" cy="959696"/>
              <a:chOff x="-3786437" y="6163468"/>
              <a:chExt cx="3693386" cy="959696"/>
            </a:xfrm>
          </p:grpSpPr>
          <p:sp>
            <p:nvSpPr>
              <p:cNvPr id="331" name="Rechthoek 330">
                <a:extLst>
                  <a:ext uri="{FF2B5EF4-FFF2-40B4-BE49-F238E27FC236}">
                    <a16:creationId xmlns:a16="http://schemas.microsoft.com/office/drawing/2014/main" id="{80424D2E-8D09-43CE-97A2-5D374A32CEB8}"/>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50" name="ICOON_info">
                <a:extLst>
                  <a:ext uri="{FF2B5EF4-FFF2-40B4-BE49-F238E27FC236}">
                    <a16:creationId xmlns:a16="http://schemas.microsoft.com/office/drawing/2014/main" id="{B5368E2F-F06C-4AC3-BD36-C5D8970E30A9}"/>
                  </a:ext>
                </a:extLst>
              </p:cNvPr>
              <p:cNvGrpSpPr/>
              <p:nvPr userDrawn="1"/>
            </p:nvGrpSpPr>
            <p:grpSpPr>
              <a:xfrm>
                <a:off x="-376736" y="6163468"/>
                <a:ext cx="283685" cy="283685"/>
                <a:chOff x="-510741" y="5913713"/>
                <a:chExt cx="267555" cy="267555"/>
              </a:xfrm>
            </p:grpSpPr>
            <p:sp>
              <p:nvSpPr>
                <p:cNvPr id="387" name="Ovaal 386">
                  <a:extLst>
                    <a:ext uri="{FF2B5EF4-FFF2-40B4-BE49-F238E27FC236}">
                      <a16:creationId xmlns:a16="http://schemas.microsoft.com/office/drawing/2014/main" id="{FF831798-9683-4249-BFDA-91D49AC4D9F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388" name="Graphic 163" descr="Informatie">
                  <a:extLst>
                    <a:ext uri="{FF2B5EF4-FFF2-40B4-BE49-F238E27FC236}">
                      <a16:creationId xmlns:a16="http://schemas.microsoft.com/office/drawing/2014/main" id="{D85C2768-A19C-4A45-BD69-6F4F67F28B0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70" name="Groep 369">
                <a:extLst>
                  <a:ext uri="{FF2B5EF4-FFF2-40B4-BE49-F238E27FC236}">
                    <a16:creationId xmlns:a16="http://schemas.microsoft.com/office/drawing/2014/main" id="{D234543A-9940-4E2D-B5BD-9E398B7EC5F9}"/>
                  </a:ext>
                </a:extLst>
              </p:cNvPr>
              <p:cNvGrpSpPr/>
              <p:nvPr userDrawn="1"/>
            </p:nvGrpSpPr>
            <p:grpSpPr>
              <a:xfrm>
                <a:off x="-938434" y="6420818"/>
                <a:ext cx="627798" cy="576693"/>
                <a:chOff x="-938434" y="4570310"/>
                <a:chExt cx="627798" cy="576693"/>
              </a:xfrm>
            </p:grpSpPr>
            <p:grpSp>
              <p:nvGrpSpPr>
                <p:cNvPr id="376" name="Inspireren">
                  <a:extLst>
                    <a:ext uri="{FF2B5EF4-FFF2-40B4-BE49-F238E27FC236}">
                      <a16:creationId xmlns:a16="http://schemas.microsoft.com/office/drawing/2014/main" id="{F6F776C2-1F35-4201-9E35-564CE9E0FC19}"/>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80" name="Freeform 12">
                    <a:extLst>
                      <a:ext uri="{FF2B5EF4-FFF2-40B4-BE49-F238E27FC236}">
                        <a16:creationId xmlns:a16="http://schemas.microsoft.com/office/drawing/2014/main" id="{1A772157-EB13-4F8D-9277-4158D359BF44}"/>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5" name="Freeform 13">
                    <a:extLst>
                      <a:ext uri="{FF2B5EF4-FFF2-40B4-BE49-F238E27FC236}">
                        <a16:creationId xmlns:a16="http://schemas.microsoft.com/office/drawing/2014/main" id="{092BBED0-5089-47C0-BFA2-A30704C0287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6" name="Freeform 14">
                    <a:extLst>
                      <a:ext uri="{FF2B5EF4-FFF2-40B4-BE49-F238E27FC236}">
                        <a16:creationId xmlns:a16="http://schemas.microsoft.com/office/drawing/2014/main" id="{71B4C9FF-A7AC-4274-8FF1-AECC6A6309F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9" name="Tekstvak 378">
                  <a:extLst>
                    <a:ext uri="{FF2B5EF4-FFF2-40B4-BE49-F238E27FC236}">
                      <a16:creationId xmlns:a16="http://schemas.microsoft.com/office/drawing/2014/main" id="{820F26A7-FBD2-4DCE-A338-AC838032688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94" name="Groep 293">
              <a:extLst>
                <a:ext uri="{FF2B5EF4-FFF2-40B4-BE49-F238E27FC236}">
                  <a16:creationId xmlns:a16="http://schemas.microsoft.com/office/drawing/2014/main" id="{03B8E0B2-A61C-40F1-AE95-97E2D223296F}"/>
                </a:ext>
              </a:extLst>
            </p:cNvPr>
            <p:cNvGrpSpPr/>
            <p:nvPr userDrawn="1"/>
          </p:nvGrpSpPr>
          <p:grpSpPr>
            <a:xfrm>
              <a:off x="13483100" y="1434675"/>
              <a:ext cx="791775" cy="406485"/>
              <a:chOff x="-3565087" y="1409294"/>
              <a:chExt cx="627469" cy="322133"/>
            </a:xfrm>
          </p:grpSpPr>
          <p:grpSp>
            <p:nvGrpSpPr>
              <p:cNvPr id="317" name="Groep 316">
                <a:extLst>
                  <a:ext uri="{FF2B5EF4-FFF2-40B4-BE49-F238E27FC236}">
                    <a16:creationId xmlns:a16="http://schemas.microsoft.com/office/drawing/2014/main" id="{074D5C9B-D180-4B3F-8487-C9EACC49B9C6}"/>
                  </a:ext>
                </a:extLst>
              </p:cNvPr>
              <p:cNvGrpSpPr/>
              <p:nvPr userDrawn="1"/>
            </p:nvGrpSpPr>
            <p:grpSpPr>
              <a:xfrm>
                <a:off x="-3364916" y="1409294"/>
                <a:ext cx="225195" cy="195499"/>
                <a:chOff x="10307162" y="1361199"/>
                <a:chExt cx="2200275" cy="1914525"/>
              </a:xfrm>
            </p:grpSpPr>
            <p:sp>
              <p:nvSpPr>
                <p:cNvPr id="319" name="Vrije vorm: vorm 318">
                  <a:extLst>
                    <a:ext uri="{FF2B5EF4-FFF2-40B4-BE49-F238E27FC236}">
                      <a16:creationId xmlns:a16="http://schemas.microsoft.com/office/drawing/2014/main" id="{033A2500-BBEC-4D9B-8DBF-D3E2CCE3939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323" name="Groep 322">
                  <a:extLst>
                    <a:ext uri="{FF2B5EF4-FFF2-40B4-BE49-F238E27FC236}">
                      <a16:creationId xmlns:a16="http://schemas.microsoft.com/office/drawing/2014/main" id="{BC8D5F2E-A5E3-48FE-BFF6-FF2AA5170A7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324" name="Vrije vorm: vorm 323">
                    <a:extLst>
                      <a:ext uri="{FF2B5EF4-FFF2-40B4-BE49-F238E27FC236}">
                        <a16:creationId xmlns:a16="http://schemas.microsoft.com/office/drawing/2014/main" id="{392B03DD-1B3D-4D47-BCF9-0F0C8B9EA25B}"/>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326" name="Vrije vorm: vorm 325">
                    <a:extLst>
                      <a:ext uri="{FF2B5EF4-FFF2-40B4-BE49-F238E27FC236}">
                        <a16:creationId xmlns:a16="http://schemas.microsoft.com/office/drawing/2014/main" id="{39406F36-5B3A-4D6E-949A-7FD01AB8A8CD}"/>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318" name="Tekstvak 317">
                <a:extLst>
                  <a:ext uri="{FF2B5EF4-FFF2-40B4-BE49-F238E27FC236}">
                    <a16:creationId xmlns:a16="http://schemas.microsoft.com/office/drawing/2014/main" id="{6D253CA1-E938-4CB3-B949-8E69BF39DCC2}"/>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95" name="Groep 294">
              <a:extLst>
                <a:ext uri="{FF2B5EF4-FFF2-40B4-BE49-F238E27FC236}">
                  <a16:creationId xmlns:a16="http://schemas.microsoft.com/office/drawing/2014/main" id="{B050A12E-4A0B-4F52-9B89-002154A1DAF8}"/>
                </a:ext>
              </a:extLst>
            </p:cNvPr>
            <p:cNvGrpSpPr/>
            <p:nvPr userDrawn="1"/>
          </p:nvGrpSpPr>
          <p:grpSpPr>
            <a:xfrm>
              <a:off x="12809465" y="5374054"/>
              <a:ext cx="514284" cy="506545"/>
              <a:chOff x="12617641" y="3403239"/>
              <a:chExt cx="752963" cy="741634"/>
            </a:xfrm>
          </p:grpSpPr>
          <p:grpSp>
            <p:nvGrpSpPr>
              <p:cNvPr id="301" name="Groep 300">
                <a:extLst>
                  <a:ext uri="{FF2B5EF4-FFF2-40B4-BE49-F238E27FC236}">
                    <a16:creationId xmlns:a16="http://schemas.microsoft.com/office/drawing/2014/main" id="{3FB60F89-6A69-4E57-90D8-40FC1B5A70DF}"/>
                  </a:ext>
                </a:extLst>
              </p:cNvPr>
              <p:cNvGrpSpPr/>
              <p:nvPr userDrawn="1"/>
            </p:nvGrpSpPr>
            <p:grpSpPr>
              <a:xfrm>
                <a:off x="12771530" y="3403239"/>
                <a:ext cx="467176" cy="448491"/>
                <a:chOff x="12782157" y="3403239"/>
                <a:chExt cx="467176" cy="448491"/>
              </a:xfrm>
            </p:grpSpPr>
            <p:grpSp>
              <p:nvGrpSpPr>
                <p:cNvPr id="304" name="Groep 303">
                  <a:extLst>
                    <a:ext uri="{FF2B5EF4-FFF2-40B4-BE49-F238E27FC236}">
                      <a16:creationId xmlns:a16="http://schemas.microsoft.com/office/drawing/2014/main" id="{72445193-CE11-474D-929E-7A20FFB05AEE}"/>
                    </a:ext>
                  </a:extLst>
                </p:cNvPr>
                <p:cNvGrpSpPr/>
                <p:nvPr userDrawn="1"/>
              </p:nvGrpSpPr>
              <p:grpSpPr>
                <a:xfrm>
                  <a:off x="12782157" y="3403239"/>
                  <a:ext cx="412976" cy="396132"/>
                  <a:chOff x="13554906" y="3320109"/>
                  <a:chExt cx="443917" cy="425811"/>
                </a:xfrm>
              </p:grpSpPr>
              <p:grpSp>
                <p:nvGrpSpPr>
                  <p:cNvPr id="311" name="Groep 310">
                    <a:extLst>
                      <a:ext uri="{FF2B5EF4-FFF2-40B4-BE49-F238E27FC236}">
                        <a16:creationId xmlns:a16="http://schemas.microsoft.com/office/drawing/2014/main" id="{88FA0B56-DE23-49A3-BE2E-9E291844B5B0}"/>
                      </a:ext>
                    </a:extLst>
                  </p:cNvPr>
                  <p:cNvGrpSpPr/>
                  <p:nvPr userDrawn="1"/>
                </p:nvGrpSpPr>
                <p:grpSpPr>
                  <a:xfrm>
                    <a:off x="13554906" y="3320109"/>
                    <a:ext cx="443917" cy="425811"/>
                    <a:chOff x="12909684" y="1276143"/>
                    <a:chExt cx="443917" cy="425811"/>
                  </a:xfrm>
                </p:grpSpPr>
                <p:sp>
                  <p:nvSpPr>
                    <p:cNvPr id="314" name="Rechthoek 313">
                      <a:extLst>
                        <a:ext uri="{FF2B5EF4-FFF2-40B4-BE49-F238E27FC236}">
                          <a16:creationId xmlns:a16="http://schemas.microsoft.com/office/drawing/2014/main" id="{61BB035F-74E5-4480-AB39-704416A494F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15" name="Rechthoek 314">
                      <a:extLst>
                        <a:ext uri="{FF2B5EF4-FFF2-40B4-BE49-F238E27FC236}">
                          <a16:creationId xmlns:a16="http://schemas.microsoft.com/office/drawing/2014/main" id="{A5383923-7303-4DC8-91C3-FE62843D5F1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16" name="Ovaal 315">
                      <a:extLst>
                        <a:ext uri="{FF2B5EF4-FFF2-40B4-BE49-F238E27FC236}">
                          <a16:creationId xmlns:a16="http://schemas.microsoft.com/office/drawing/2014/main" id="{60473B14-DFB8-4B60-8EC8-2C4C257F90B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12" name="Afbeelding 311">
                    <a:extLst>
                      <a:ext uri="{FF2B5EF4-FFF2-40B4-BE49-F238E27FC236}">
                        <a16:creationId xmlns:a16="http://schemas.microsoft.com/office/drawing/2014/main" id="{B7B74EB3-2B5C-4E1E-8FC6-F8FA0A3133CD}"/>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313" name="Afbeelding 312">
                    <a:extLst>
                      <a:ext uri="{FF2B5EF4-FFF2-40B4-BE49-F238E27FC236}">
                        <a16:creationId xmlns:a16="http://schemas.microsoft.com/office/drawing/2014/main" id="{3F09F83D-C67F-44DA-8DEB-684A17BE84CD}"/>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05" name="Groep 304">
                  <a:extLst>
                    <a:ext uri="{FF2B5EF4-FFF2-40B4-BE49-F238E27FC236}">
                      <a16:creationId xmlns:a16="http://schemas.microsoft.com/office/drawing/2014/main" id="{F0A68AA6-6592-4679-8B67-B7BCC118C9FD}"/>
                    </a:ext>
                  </a:extLst>
                </p:cNvPr>
                <p:cNvGrpSpPr/>
                <p:nvPr userDrawn="1"/>
              </p:nvGrpSpPr>
              <p:grpSpPr>
                <a:xfrm>
                  <a:off x="13103513" y="3705268"/>
                  <a:ext cx="145820" cy="146462"/>
                  <a:chOff x="13096169" y="3602278"/>
                  <a:chExt cx="145820" cy="146462"/>
                </a:xfrm>
              </p:grpSpPr>
              <p:sp>
                <p:nvSpPr>
                  <p:cNvPr id="309" name="Rechthoek 308">
                    <a:extLst>
                      <a:ext uri="{FF2B5EF4-FFF2-40B4-BE49-F238E27FC236}">
                        <a16:creationId xmlns:a16="http://schemas.microsoft.com/office/drawing/2014/main" id="{3218A24A-0A93-458A-82A4-005B7EB589C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10" name="Rechthoek 309">
                    <a:extLst>
                      <a:ext uri="{FF2B5EF4-FFF2-40B4-BE49-F238E27FC236}">
                        <a16:creationId xmlns:a16="http://schemas.microsoft.com/office/drawing/2014/main" id="{86C80C8B-3A2E-4C7F-857A-692E18C0205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06" name="Groep 305">
                  <a:extLst>
                    <a:ext uri="{FF2B5EF4-FFF2-40B4-BE49-F238E27FC236}">
                      <a16:creationId xmlns:a16="http://schemas.microsoft.com/office/drawing/2014/main" id="{4B29918A-B2D6-4A5F-BE5D-0B2B5E150941}"/>
                    </a:ext>
                  </a:extLst>
                </p:cNvPr>
                <p:cNvGrpSpPr/>
                <p:nvPr userDrawn="1"/>
              </p:nvGrpSpPr>
              <p:grpSpPr>
                <a:xfrm rot="10800000">
                  <a:off x="13061402" y="3665637"/>
                  <a:ext cx="145820" cy="146462"/>
                  <a:chOff x="13096169" y="3602278"/>
                  <a:chExt cx="145820" cy="146462"/>
                </a:xfrm>
              </p:grpSpPr>
              <p:sp>
                <p:nvSpPr>
                  <p:cNvPr id="307" name="Rechthoek 306">
                    <a:extLst>
                      <a:ext uri="{FF2B5EF4-FFF2-40B4-BE49-F238E27FC236}">
                        <a16:creationId xmlns:a16="http://schemas.microsoft.com/office/drawing/2014/main" id="{B0107999-12F6-4168-AD53-B3560685104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08" name="Rechthoek 307">
                    <a:extLst>
                      <a:ext uri="{FF2B5EF4-FFF2-40B4-BE49-F238E27FC236}">
                        <a16:creationId xmlns:a16="http://schemas.microsoft.com/office/drawing/2014/main" id="{A5775C0B-1361-43CD-911D-B51A3951CD1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02" name="Rechthoek 301">
                <a:extLst>
                  <a:ext uri="{FF2B5EF4-FFF2-40B4-BE49-F238E27FC236}">
                    <a16:creationId xmlns:a16="http://schemas.microsoft.com/office/drawing/2014/main" id="{FBF78E72-59B8-4F2B-B948-6EC918AE1E0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3" name="Gelijkbenige driehoek 302">
                <a:extLst>
                  <a:ext uri="{FF2B5EF4-FFF2-40B4-BE49-F238E27FC236}">
                    <a16:creationId xmlns:a16="http://schemas.microsoft.com/office/drawing/2014/main" id="{0F91DDBE-48DF-4E40-9D36-1D6479CFD04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96" name="Ovaal 295">
              <a:extLst>
                <a:ext uri="{FF2B5EF4-FFF2-40B4-BE49-F238E27FC236}">
                  <a16:creationId xmlns:a16="http://schemas.microsoft.com/office/drawing/2014/main" id="{F5DC76EC-93FA-4D75-AD72-7966E3E2D10C}"/>
                </a:ext>
              </a:extLst>
            </p:cNvPr>
            <p:cNvSpPr/>
            <p:nvPr userDrawn="1"/>
          </p:nvSpPr>
          <p:spPr>
            <a:xfrm>
              <a:off x="12560173" y="2018877"/>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97" name="Rechthoek 296">
              <a:extLst>
                <a:ext uri="{FF2B5EF4-FFF2-40B4-BE49-F238E27FC236}">
                  <a16:creationId xmlns:a16="http://schemas.microsoft.com/office/drawing/2014/main" id="{BB3E9FDD-9BB2-4ADF-A3AA-A1684644800E}"/>
                </a:ext>
              </a:extLst>
            </p:cNvPr>
            <p:cNvSpPr/>
            <p:nvPr userDrawn="1"/>
          </p:nvSpPr>
          <p:spPr>
            <a:xfrm>
              <a:off x="12844345" y="2018878"/>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98" name="Rechthoek 297">
              <a:extLst>
                <a:ext uri="{FF2B5EF4-FFF2-40B4-BE49-F238E27FC236}">
                  <a16:creationId xmlns:a16="http://schemas.microsoft.com/office/drawing/2014/main" id="{672E68A0-241B-4E83-BBCD-7AFA83DED714}"/>
                </a:ext>
              </a:extLst>
            </p:cNvPr>
            <p:cNvSpPr/>
            <p:nvPr userDrawn="1"/>
          </p:nvSpPr>
          <p:spPr>
            <a:xfrm>
              <a:off x="12844345" y="2453453"/>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pic>
          <p:nvPicPr>
            <p:cNvPr id="299" name="Tijdelijke aanduiding voor afbeelding 73">
              <a:extLst>
                <a:ext uri="{FF2B5EF4-FFF2-40B4-BE49-F238E27FC236}">
                  <a16:creationId xmlns:a16="http://schemas.microsoft.com/office/drawing/2014/main" id="{2E7EA089-58AA-463D-A22E-151673DF182A}"/>
                </a:ext>
              </a:extLst>
            </p:cNvPr>
            <p:cNvPicPr>
              <a:picLocks noChangeAspect="1"/>
            </p:cNvPicPr>
            <p:nvPr userDrawn="1"/>
          </p:nvPicPr>
          <p:blipFill rotWithShape="1">
            <a:blip r:embed="rId5"/>
            <a:srcRect t="191" b="191"/>
            <a:stretch/>
          </p:blipFill>
          <p:spPr>
            <a:xfrm>
              <a:off x="12853876" y="1405132"/>
              <a:ext cx="415925" cy="414338"/>
            </a:xfrm>
            <a:prstGeom prst="rect">
              <a:avLst/>
            </a:prstGeom>
          </p:spPr>
        </p:pic>
        <p:sp>
          <p:nvSpPr>
            <p:cNvPr id="300" name="Tijdelijke aanduiding voor tekst 7">
              <a:extLst>
                <a:ext uri="{FF2B5EF4-FFF2-40B4-BE49-F238E27FC236}">
                  <a16:creationId xmlns:a16="http://schemas.microsoft.com/office/drawing/2014/main" id="{A24C9566-1294-4BA2-A9E3-9F1A0A5C6B2F}"/>
                </a:ext>
              </a:extLst>
            </p:cNvPr>
            <p:cNvSpPr txBox="1">
              <a:spLocks/>
            </p:cNvSpPr>
            <p:nvPr userDrawn="1"/>
          </p:nvSpPr>
          <p:spPr>
            <a:xfrm flipV="1">
              <a:off x="13079484" y="1642002"/>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2000" dirty="0">
                  <a:solidFill>
                    <a:srgbClr val="C00000"/>
                  </a:solidFill>
                  <a:effectLst>
                    <a:glow rad="50800">
                      <a:schemeClr val="bg1"/>
                    </a:glow>
                  </a:effectLst>
                  <a:latin typeface="Segoe MDL2 Assets" panose="050A0102010101010101" pitchFamily="18" charset="0"/>
                </a:rPr>
                <a:t></a:t>
              </a:r>
              <a:endParaRPr lang="nl-NL" sz="2000" dirty="0">
                <a:solidFill>
                  <a:srgbClr val="C00000"/>
                </a:solidFill>
                <a:effectLst>
                  <a:glow rad="50800">
                    <a:schemeClr val="bg1"/>
                  </a:glow>
                </a:effectLst>
              </a:endParaRPr>
            </a:p>
          </p:txBody>
        </p:sp>
      </p:grpSp>
    </p:spTree>
    <p:extLst>
      <p:ext uri="{BB962C8B-B14F-4D97-AF65-F5344CB8AC3E}">
        <p14:creationId xmlns:p14="http://schemas.microsoft.com/office/powerpoint/2010/main" val="31824509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decel="50000" fill="hold" grpId="0" nodeType="afterEffect">
                                  <p:stCondLst>
                                    <p:cond delay="0"/>
                                  </p:stCondLst>
                                  <p:childTnLst>
                                    <p:animMotion origin="layout" path="M 2.29167E-6 3.7037E-6 L 2.29167E-6 -1.38056 " pathEditMode="relative" rAng="0" ptsTypes="AA">
                                      <p:cBhvr>
                                        <p:cTn id="6" dur="1750" spd="-100000" fill="hold"/>
                                        <p:tgtEl>
                                          <p:spTgt spid="26"/>
                                        </p:tgtEl>
                                        <p:attrNameLst>
                                          <p:attrName>ppt_x</p:attrName>
                                          <p:attrName>ppt_y</p:attrName>
                                        </p:attrNameLst>
                                      </p:cBhvr>
                                      <p:rCtr x="0" y="-69028"/>
                                    </p:animMotion>
                                  </p:childTnLst>
                                </p:cTn>
                              </p:par>
                              <p:par>
                                <p:cTn id="7" presetID="2" presetClass="entr" presetSubtype="4" decel="10000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000" fill="hold"/>
                                        <p:tgtEl>
                                          <p:spTgt spid="13"/>
                                        </p:tgtEl>
                                        <p:attrNameLst>
                                          <p:attrName>ppt_x</p:attrName>
                                        </p:attrNameLst>
                                      </p:cBhvr>
                                      <p:tavLst>
                                        <p:tav tm="0">
                                          <p:val>
                                            <p:strVal val="#ppt_x"/>
                                          </p:val>
                                        </p:tav>
                                        <p:tav tm="100000">
                                          <p:val>
                                            <p:strVal val="#ppt_x"/>
                                          </p:val>
                                        </p:tav>
                                      </p:tavLst>
                                    </p:anim>
                                    <p:anim calcmode="lin" valueType="num">
                                      <p:cBhvr additive="base">
                                        <p:cTn id="10" dur="1000" fill="hold"/>
                                        <p:tgtEl>
                                          <p:spTgt spid="13"/>
                                        </p:tgtEl>
                                        <p:attrNameLst>
                                          <p:attrName>ppt_y</p:attrName>
                                        </p:attrNameLst>
                                      </p:cBhvr>
                                      <p:tavLst>
                                        <p:tav tm="0">
                                          <p:val>
                                            <p:strVal val="1+#ppt_h/2"/>
                                          </p:val>
                                        </p:tav>
                                        <p:tav tm="100000">
                                          <p:val>
                                            <p:strVal val="#ppt_y"/>
                                          </p:val>
                                        </p:tav>
                                      </p:tavLst>
                                    </p:anim>
                                  </p:childTnLst>
                                </p:cTn>
                              </p:par>
                            </p:childTnLst>
                          </p:cTn>
                        </p:par>
                        <p:par>
                          <p:cTn id="11" fill="hold">
                            <p:stCondLst>
                              <p:cond delay="1750"/>
                            </p:stCondLst>
                            <p:childTnLst>
                              <p:par>
                                <p:cTn id="12" presetID="1" presetClass="entr" presetSubtype="0" fill="hold" nodeType="afterEffect">
                                  <p:stCondLst>
                                    <p:cond delay="0"/>
                                  </p:stCondLst>
                                  <p:childTnLst>
                                    <p:set>
                                      <p:cBhvr>
                                        <p:cTn id="13" dur="1" fill="hold">
                                          <p:stCondLst>
                                            <p:cond delay="0"/>
                                          </p:stCondLst>
                                        </p:cTn>
                                        <p:tgtEl>
                                          <p:spTgt spid="369"/>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72"/>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73"/>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7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75"/>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77"/>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78"/>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81"/>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8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83"/>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384"/>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tmplLst>
          <p:tmpl>
            <p:tnLst>
              <p:par>
                <p:cTn presetID="64" presetClass="path" presetSubtype="0" accel="50000" decel="50000" fill="hold" nodeType="afterEffect">
                  <p:stCondLst>
                    <p:cond delay="0"/>
                  </p:stCondLst>
                  <p:childTnLst>
                    <p:animMotion origin="layout" path="M 2.29167E-6 3.7037E-6 L 2.29167E-6 -1.38056 " pathEditMode="relative" rAng="0" ptsTypes="AA">
                      <p:cBhvr>
                        <p:cTn dur="1750" spd="-100000" fill="hold"/>
                        <p:tgtEl>
                          <p:spTgt spid="26"/>
                        </p:tgtEl>
                        <p:attrNameLst>
                          <p:attrName>ppt_x</p:attrName>
                          <p:attrName>ppt_y</p:attrName>
                        </p:attrNameLst>
                      </p:cBhvr>
                      <p:rCtr x="0" y="-69028"/>
                    </p:animMotion>
                  </p:childTnLst>
                </p:cTn>
              </p:par>
            </p:tnLst>
          </p:tmpl>
        </p:tmplLst>
      </p:bldP>
      <p:bldP spid="13" grpId="0" animBg="1">
        <p:tmplLst>
          <p:tmpl>
            <p:tnLst>
              <p:par>
                <p:cTn presetID="2" presetClass="entr" presetSubtype="4" decel="10000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ppt_x"/>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371" grpId="0" animBg="1"/>
      <p:bldP spid="372" grpId="0" animBg="1"/>
      <p:bldP spid="373" grpId="0" animBg="1"/>
      <p:bldP spid="374" grpId="0" animBg="1"/>
      <p:bldP spid="375" grpId="0" animBg="1"/>
      <p:bldP spid="377" grpId="0" animBg="1"/>
      <p:bldP spid="378" grpId="0" animBg="1"/>
      <p:bldP spid="381" grpId="0" animBg="1"/>
      <p:bldP spid="382" grpId="0" animBg="1"/>
      <p:bldP spid="383" grpId="0" animBg="1"/>
      <p:bldP spid="384" grpId="0" animBg="1"/>
    </p:bldLst>
  </p:timing>
  <p:extLst>
    <p:ext uri="{DCECCB84-F9BA-43D5-87BE-67443E8EF086}">
      <p15:sldGuideLst xmlns:p15="http://schemas.microsoft.com/office/powerpoint/2012/main"/>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Instagram #2">
    <p:bg>
      <p:bgPr>
        <a:solidFill>
          <a:schemeClr val="bg1"/>
        </a:solidFill>
        <a:effectLst/>
      </p:bgPr>
    </p:bg>
    <p:spTree>
      <p:nvGrpSpPr>
        <p:cNvPr id="1" name=""/>
        <p:cNvGrpSpPr/>
        <p:nvPr/>
      </p:nvGrpSpPr>
      <p:grpSpPr>
        <a:xfrm>
          <a:off x="0" y="0"/>
          <a:ext cx="0" cy="0"/>
          <a:chOff x="0" y="0"/>
          <a:chExt cx="0" cy="0"/>
        </a:xfrm>
      </p:grpSpPr>
      <p:sp>
        <p:nvSpPr>
          <p:cNvPr id="187" name="Tekstvak 186">
            <a:extLst>
              <a:ext uri="{FF2B5EF4-FFF2-40B4-BE49-F238E27FC236}">
                <a16:creationId xmlns:a16="http://schemas.microsoft.com/office/drawing/2014/main" id="{49C3205F-327D-4246-9D2C-0F200382ACD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2" name="- INSTRUCTIES">
            <a:extLst>
              <a:ext uri="{FF2B5EF4-FFF2-40B4-BE49-F238E27FC236}">
                <a16:creationId xmlns:a16="http://schemas.microsoft.com/office/drawing/2014/main" id="{E4F74001-61CE-4E49-916D-6257CB6808DA}"/>
              </a:ext>
            </a:extLst>
          </p:cNvPr>
          <p:cNvGrpSpPr/>
          <p:nvPr userDrawn="1"/>
        </p:nvGrpSpPr>
        <p:grpSpPr>
          <a:xfrm>
            <a:off x="12377595" y="-1"/>
            <a:ext cx="3693386" cy="6688475"/>
            <a:chOff x="-3786165" y="-1"/>
            <a:chExt cx="3693386" cy="6688475"/>
          </a:xfrm>
        </p:grpSpPr>
        <p:sp>
          <p:nvSpPr>
            <p:cNvPr id="104" name="Rechthoek 103">
              <a:extLst>
                <a:ext uri="{FF2B5EF4-FFF2-40B4-BE49-F238E27FC236}">
                  <a16:creationId xmlns:a16="http://schemas.microsoft.com/office/drawing/2014/main" id="{6913A559-2B23-43FB-972D-3E9D1FB49CD1}"/>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09" name="Ovaal 108">
              <a:extLst>
                <a:ext uri="{FF2B5EF4-FFF2-40B4-BE49-F238E27FC236}">
                  <a16:creationId xmlns:a16="http://schemas.microsoft.com/office/drawing/2014/main" id="{44102A90-3B43-4850-80A8-9B44E56715C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13" name="Rechthoek 112">
              <a:extLst>
                <a:ext uri="{FF2B5EF4-FFF2-40B4-BE49-F238E27FC236}">
                  <a16:creationId xmlns:a16="http://schemas.microsoft.com/office/drawing/2014/main" id="{86C3CC61-375A-462F-8C02-35595CD71D9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8" name="Ovaal 117">
              <a:extLst>
                <a:ext uri="{FF2B5EF4-FFF2-40B4-BE49-F238E27FC236}">
                  <a16:creationId xmlns:a16="http://schemas.microsoft.com/office/drawing/2014/main" id="{52EBB45E-11B0-4EB0-AE2F-0FA05228EEE5}"/>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19" name="Rechthoek 118">
              <a:extLst>
                <a:ext uri="{FF2B5EF4-FFF2-40B4-BE49-F238E27FC236}">
                  <a16:creationId xmlns:a16="http://schemas.microsoft.com/office/drawing/2014/main" id="{8B73C743-C692-4DCA-AD7C-B11897361837}"/>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0" name="Ovaal 119">
              <a:extLst>
                <a:ext uri="{FF2B5EF4-FFF2-40B4-BE49-F238E27FC236}">
                  <a16:creationId xmlns:a16="http://schemas.microsoft.com/office/drawing/2014/main" id="{37DF7F20-DD0A-4236-ADF1-A3D6D60E6E4E}"/>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21" name="Rechthoek 120">
              <a:extLst>
                <a:ext uri="{FF2B5EF4-FFF2-40B4-BE49-F238E27FC236}">
                  <a16:creationId xmlns:a16="http://schemas.microsoft.com/office/drawing/2014/main" id="{B4E6ECF5-EA9A-4632-A1EE-BAFE9A5AF854}"/>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22" name="Rechthoek 121">
              <a:extLst>
                <a:ext uri="{FF2B5EF4-FFF2-40B4-BE49-F238E27FC236}">
                  <a16:creationId xmlns:a16="http://schemas.microsoft.com/office/drawing/2014/main" id="{DDE14A81-895A-4736-A91F-074CE59810CF}"/>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23" name="Groep 122">
              <a:extLst>
                <a:ext uri="{FF2B5EF4-FFF2-40B4-BE49-F238E27FC236}">
                  <a16:creationId xmlns:a16="http://schemas.microsoft.com/office/drawing/2014/main" id="{77EBDF0D-C706-4732-BA1B-3286F0E79A31}"/>
                </a:ext>
              </a:extLst>
            </p:cNvPr>
            <p:cNvGrpSpPr/>
            <p:nvPr userDrawn="1"/>
          </p:nvGrpSpPr>
          <p:grpSpPr>
            <a:xfrm>
              <a:off x="-2485819" y="3479783"/>
              <a:ext cx="1222990" cy="563933"/>
              <a:chOff x="-2485819" y="3399207"/>
              <a:chExt cx="1222990" cy="563933"/>
            </a:xfrm>
          </p:grpSpPr>
          <p:sp>
            <p:nvSpPr>
              <p:cNvPr id="162" name="Rechthoek 161">
                <a:extLst>
                  <a:ext uri="{FF2B5EF4-FFF2-40B4-BE49-F238E27FC236}">
                    <a16:creationId xmlns:a16="http://schemas.microsoft.com/office/drawing/2014/main" id="{49C8CE7B-7DD2-4D41-BBE9-C12C220D781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3" name="Rechthoek 162">
                <a:extLst>
                  <a:ext uri="{FF2B5EF4-FFF2-40B4-BE49-F238E27FC236}">
                    <a16:creationId xmlns:a16="http://schemas.microsoft.com/office/drawing/2014/main" id="{70230DCD-FCB5-4F45-8F1C-1077D3B2DAA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64" name="Groep 163">
                <a:extLst>
                  <a:ext uri="{FF2B5EF4-FFF2-40B4-BE49-F238E27FC236}">
                    <a16:creationId xmlns:a16="http://schemas.microsoft.com/office/drawing/2014/main" id="{2C3B0042-C352-488F-BD11-2B41CC585693}"/>
                  </a:ext>
                </a:extLst>
              </p:cNvPr>
              <p:cNvGrpSpPr/>
              <p:nvPr userDrawn="1"/>
            </p:nvGrpSpPr>
            <p:grpSpPr>
              <a:xfrm>
                <a:off x="-2403869" y="3460544"/>
                <a:ext cx="155951" cy="131922"/>
                <a:chOff x="12968836" y="3354170"/>
                <a:chExt cx="404806" cy="342433"/>
              </a:xfrm>
            </p:grpSpPr>
            <p:sp>
              <p:nvSpPr>
                <p:cNvPr id="177" name="Rechthoek: afgeronde hoeken 176">
                  <a:extLst>
                    <a:ext uri="{FF2B5EF4-FFF2-40B4-BE49-F238E27FC236}">
                      <a16:creationId xmlns:a16="http://schemas.microsoft.com/office/drawing/2014/main" id="{E60D4A3A-4B8D-4567-8315-37547FE1041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8" name="Rechthoek 177">
                  <a:extLst>
                    <a:ext uri="{FF2B5EF4-FFF2-40B4-BE49-F238E27FC236}">
                      <a16:creationId xmlns:a16="http://schemas.microsoft.com/office/drawing/2014/main" id="{B37C54DE-1B0C-457D-AD31-648633F555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8D3BC45C-7FCC-437A-A6CF-CF552E40AE2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5E0F6BBC-2AB4-4FC2-BDB6-35F8A9042EE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4E548137-9B05-4CB0-B136-A734289CC2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9996F277-EBB8-4B14-838F-A823D722E1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65" name="Groep 164">
                <a:extLst>
                  <a:ext uri="{FF2B5EF4-FFF2-40B4-BE49-F238E27FC236}">
                    <a16:creationId xmlns:a16="http://schemas.microsoft.com/office/drawing/2014/main" id="{F4F649FF-2DE4-437C-8114-5562A1AD9B15}"/>
                  </a:ext>
                </a:extLst>
              </p:cNvPr>
              <p:cNvGrpSpPr/>
              <p:nvPr userDrawn="1"/>
            </p:nvGrpSpPr>
            <p:grpSpPr>
              <a:xfrm>
                <a:off x="-2423424" y="3690208"/>
                <a:ext cx="166739" cy="218963"/>
                <a:chOff x="12940828" y="3950597"/>
                <a:chExt cx="432813" cy="568367"/>
              </a:xfrm>
            </p:grpSpPr>
            <p:grpSp>
              <p:nvGrpSpPr>
                <p:cNvPr id="169" name="Groep 168">
                  <a:extLst>
                    <a:ext uri="{FF2B5EF4-FFF2-40B4-BE49-F238E27FC236}">
                      <a16:creationId xmlns:a16="http://schemas.microsoft.com/office/drawing/2014/main" id="{C0D29CAB-85C6-4E77-AFDF-F6A94A41BF8D}"/>
                    </a:ext>
                  </a:extLst>
                </p:cNvPr>
                <p:cNvGrpSpPr/>
                <p:nvPr userDrawn="1"/>
              </p:nvGrpSpPr>
              <p:grpSpPr>
                <a:xfrm>
                  <a:off x="13000382" y="4006891"/>
                  <a:ext cx="373259" cy="315747"/>
                  <a:chOff x="12968836" y="3354170"/>
                  <a:chExt cx="404806" cy="342433"/>
                </a:xfrm>
              </p:grpSpPr>
              <p:sp>
                <p:nvSpPr>
                  <p:cNvPr id="171" name="Rechthoek: afgeronde hoeken 170">
                    <a:extLst>
                      <a:ext uri="{FF2B5EF4-FFF2-40B4-BE49-F238E27FC236}">
                        <a16:creationId xmlns:a16="http://schemas.microsoft.com/office/drawing/2014/main" id="{482558CC-A2C0-4749-8EBD-915C5A686C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2" name="Rechthoek 171">
                    <a:extLst>
                      <a:ext uri="{FF2B5EF4-FFF2-40B4-BE49-F238E27FC236}">
                        <a16:creationId xmlns:a16="http://schemas.microsoft.com/office/drawing/2014/main" id="{C023616D-FF6A-4DC1-A5B0-D036DD5121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3" name="Rechthoek 172">
                    <a:extLst>
                      <a:ext uri="{FF2B5EF4-FFF2-40B4-BE49-F238E27FC236}">
                        <a16:creationId xmlns:a16="http://schemas.microsoft.com/office/drawing/2014/main" id="{510D8EB7-1E33-4459-8FCA-119EEF7748E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4" name="Rechthoek 173">
                    <a:extLst>
                      <a:ext uri="{FF2B5EF4-FFF2-40B4-BE49-F238E27FC236}">
                        <a16:creationId xmlns:a16="http://schemas.microsoft.com/office/drawing/2014/main" id="{CBE344E5-0367-4EE2-99BD-89DF99A700A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5" name="Rechthoek 174">
                    <a:extLst>
                      <a:ext uri="{FF2B5EF4-FFF2-40B4-BE49-F238E27FC236}">
                        <a16:creationId xmlns:a16="http://schemas.microsoft.com/office/drawing/2014/main" id="{876AAD2D-2F78-4B70-B051-4F58C08C2CF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6" name="Rechthoek 175">
                    <a:extLst>
                      <a:ext uri="{FF2B5EF4-FFF2-40B4-BE49-F238E27FC236}">
                        <a16:creationId xmlns:a16="http://schemas.microsoft.com/office/drawing/2014/main" id="{50565061-A4E3-4271-A087-961929386A1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0" name="Boog 169">
                  <a:extLst>
                    <a:ext uri="{FF2B5EF4-FFF2-40B4-BE49-F238E27FC236}">
                      <a16:creationId xmlns:a16="http://schemas.microsoft.com/office/drawing/2014/main" id="{5F0CBFBA-5570-4B23-BF50-88D689F38FD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6" name="Tekstvak 165">
                <a:extLst>
                  <a:ext uri="{FF2B5EF4-FFF2-40B4-BE49-F238E27FC236}">
                    <a16:creationId xmlns:a16="http://schemas.microsoft.com/office/drawing/2014/main" id="{C207DF55-3BC4-46E5-BF50-05D200E48B6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67" name="Tekstvak 166">
                <a:extLst>
                  <a:ext uri="{FF2B5EF4-FFF2-40B4-BE49-F238E27FC236}">
                    <a16:creationId xmlns:a16="http://schemas.microsoft.com/office/drawing/2014/main" id="{7E8A866B-43BD-4AA0-AD5F-5D89A833C2C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68" name="Vrije vorm: vorm 167">
                <a:extLst>
                  <a:ext uri="{FF2B5EF4-FFF2-40B4-BE49-F238E27FC236}">
                    <a16:creationId xmlns:a16="http://schemas.microsoft.com/office/drawing/2014/main" id="{0336DF41-DF50-406B-8BC8-E20E433F12D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24" name="Groep 123">
              <a:extLst>
                <a:ext uri="{FF2B5EF4-FFF2-40B4-BE49-F238E27FC236}">
                  <a16:creationId xmlns:a16="http://schemas.microsoft.com/office/drawing/2014/main" id="{6EEC0DCD-D7E8-44A9-89A1-F48AE734E1A3}"/>
                </a:ext>
              </a:extLst>
            </p:cNvPr>
            <p:cNvGrpSpPr/>
            <p:nvPr userDrawn="1"/>
          </p:nvGrpSpPr>
          <p:grpSpPr>
            <a:xfrm>
              <a:off x="-3786165" y="5728778"/>
              <a:ext cx="3693386" cy="959696"/>
              <a:chOff x="-3786437" y="6163468"/>
              <a:chExt cx="3693386" cy="959696"/>
            </a:xfrm>
          </p:grpSpPr>
          <p:sp>
            <p:nvSpPr>
              <p:cNvPr id="152" name="Rechthoek 151">
                <a:extLst>
                  <a:ext uri="{FF2B5EF4-FFF2-40B4-BE49-F238E27FC236}">
                    <a16:creationId xmlns:a16="http://schemas.microsoft.com/office/drawing/2014/main" id="{0F502425-713A-424D-BE67-DDF0DAF937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53" name="ICOON_info">
                <a:extLst>
                  <a:ext uri="{FF2B5EF4-FFF2-40B4-BE49-F238E27FC236}">
                    <a16:creationId xmlns:a16="http://schemas.microsoft.com/office/drawing/2014/main" id="{E45018E9-274A-49CD-A6D8-7B833C267EBD}"/>
                  </a:ext>
                </a:extLst>
              </p:cNvPr>
              <p:cNvGrpSpPr/>
              <p:nvPr userDrawn="1"/>
            </p:nvGrpSpPr>
            <p:grpSpPr>
              <a:xfrm>
                <a:off x="-376736" y="6163468"/>
                <a:ext cx="283685" cy="283685"/>
                <a:chOff x="-510741" y="5913713"/>
                <a:chExt cx="267555" cy="267555"/>
              </a:xfrm>
            </p:grpSpPr>
            <p:sp>
              <p:nvSpPr>
                <p:cNvPr id="160" name="Ovaal 159">
                  <a:extLst>
                    <a:ext uri="{FF2B5EF4-FFF2-40B4-BE49-F238E27FC236}">
                      <a16:creationId xmlns:a16="http://schemas.microsoft.com/office/drawing/2014/main" id="{5BAC886E-7AA0-4BC2-A792-BE7F87D2F40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61" name="Graphic 163" descr="Informatie">
                  <a:extLst>
                    <a:ext uri="{FF2B5EF4-FFF2-40B4-BE49-F238E27FC236}">
                      <a16:creationId xmlns:a16="http://schemas.microsoft.com/office/drawing/2014/main" id="{8596946F-AC02-4C16-BA8D-52CDB828964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54" name="Groep 153">
                <a:extLst>
                  <a:ext uri="{FF2B5EF4-FFF2-40B4-BE49-F238E27FC236}">
                    <a16:creationId xmlns:a16="http://schemas.microsoft.com/office/drawing/2014/main" id="{32BE08F7-CB47-4BD5-838E-C778EFB8697A}"/>
                  </a:ext>
                </a:extLst>
              </p:cNvPr>
              <p:cNvGrpSpPr/>
              <p:nvPr userDrawn="1"/>
            </p:nvGrpSpPr>
            <p:grpSpPr>
              <a:xfrm>
                <a:off x="-938434" y="6420818"/>
                <a:ext cx="627798" cy="576693"/>
                <a:chOff x="-938434" y="4570310"/>
                <a:chExt cx="627798" cy="576693"/>
              </a:xfrm>
            </p:grpSpPr>
            <p:grpSp>
              <p:nvGrpSpPr>
                <p:cNvPr id="155" name="Inspireren">
                  <a:extLst>
                    <a:ext uri="{FF2B5EF4-FFF2-40B4-BE49-F238E27FC236}">
                      <a16:creationId xmlns:a16="http://schemas.microsoft.com/office/drawing/2014/main" id="{15956FFA-A9D3-40D3-8E4C-528F61D371C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57" name="Freeform 12">
                    <a:extLst>
                      <a:ext uri="{FF2B5EF4-FFF2-40B4-BE49-F238E27FC236}">
                        <a16:creationId xmlns:a16="http://schemas.microsoft.com/office/drawing/2014/main" id="{249CE004-A1EF-42EF-A215-FB3C8DD197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8" name="Freeform 13">
                    <a:extLst>
                      <a:ext uri="{FF2B5EF4-FFF2-40B4-BE49-F238E27FC236}">
                        <a16:creationId xmlns:a16="http://schemas.microsoft.com/office/drawing/2014/main" id="{5729073D-2861-4D94-804E-C9C4200E877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9" name="Freeform 14">
                    <a:extLst>
                      <a:ext uri="{FF2B5EF4-FFF2-40B4-BE49-F238E27FC236}">
                        <a16:creationId xmlns:a16="http://schemas.microsoft.com/office/drawing/2014/main" id="{9694F047-D89C-4CEC-9165-6948ECDD6A1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56" name="Tekstvak 155">
                  <a:extLst>
                    <a:ext uri="{FF2B5EF4-FFF2-40B4-BE49-F238E27FC236}">
                      <a16:creationId xmlns:a16="http://schemas.microsoft.com/office/drawing/2014/main" id="{2D8B3137-F3E9-44B9-8E77-28F0E901733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25" name="Groep 124">
              <a:extLst>
                <a:ext uri="{FF2B5EF4-FFF2-40B4-BE49-F238E27FC236}">
                  <a16:creationId xmlns:a16="http://schemas.microsoft.com/office/drawing/2014/main" id="{C55D4F51-1809-4AC9-B985-F6BC6B471217}"/>
                </a:ext>
              </a:extLst>
            </p:cNvPr>
            <p:cNvGrpSpPr/>
            <p:nvPr userDrawn="1"/>
          </p:nvGrpSpPr>
          <p:grpSpPr>
            <a:xfrm>
              <a:off x="-3367447" y="1226982"/>
              <a:ext cx="791775" cy="406485"/>
              <a:chOff x="-3565087" y="1409294"/>
              <a:chExt cx="627469" cy="322133"/>
            </a:xfrm>
          </p:grpSpPr>
          <p:grpSp>
            <p:nvGrpSpPr>
              <p:cNvPr id="146" name="Groep 145">
                <a:extLst>
                  <a:ext uri="{FF2B5EF4-FFF2-40B4-BE49-F238E27FC236}">
                    <a16:creationId xmlns:a16="http://schemas.microsoft.com/office/drawing/2014/main" id="{D548B0B1-2510-4ADD-B9FD-9BEAB895E1A7}"/>
                  </a:ext>
                </a:extLst>
              </p:cNvPr>
              <p:cNvGrpSpPr/>
              <p:nvPr userDrawn="1"/>
            </p:nvGrpSpPr>
            <p:grpSpPr>
              <a:xfrm>
                <a:off x="-3364916" y="1409294"/>
                <a:ext cx="225195" cy="195499"/>
                <a:chOff x="10307162" y="1361199"/>
                <a:chExt cx="2200275" cy="1914525"/>
              </a:xfrm>
            </p:grpSpPr>
            <p:sp>
              <p:nvSpPr>
                <p:cNvPr id="148" name="Vrije vorm: vorm 147">
                  <a:extLst>
                    <a:ext uri="{FF2B5EF4-FFF2-40B4-BE49-F238E27FC236}">
                      <a16:creationId xmlns:a16="http://schemas.microsoft.com/office/drawing/2014/main" id="{9ED33032-4F5E-416F-A2BA-45D3D252C8A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49" name="Groep 148">
                  <a:extLst>
                    <a:ext uri="{FF2B5EF4-FFF2-40B4-BE49-F238E27FC236}">
                      <a16:creationId xmlns:a16="http://schemas.microsoft.com/office/drawing/2014/main" id="{9BE6C98B-0536-49D7-B3E5-074A4EEB565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50" name="Vrije vorm: vorm 149">
                    <a:extLst>
                      <a:ext uri="{FF2B5EF4-FFF2-40B4-BE49-F238E27FC236}">
                        <a16:creationId xmlns:a16="http://schemas.microsoft.com/office/drawing/2014/main" id="{59E49906-B1EC-47FE-8B63-7B5361499C6B}"/>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51" name="Vrije vorm: vorm 150">
                    <a:extLst>
                      <a:ext uri="{FF2B5EF4-FFF2-40B4-BE49-F238E27FC236}">
                        <a16:creationId xmlns:a16="http://schemas.microsoft.com/office/drawing/2014/main" id="{05431BE2-E55C-483E-A1B8-2B737C4B7592}"/>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47" name="Tekstvak 146">
                <a:extLst>
                  <a:ext uri="{FF2B5EF4-FFF2-40B4-BE49-F238E27FC236}">
                    <a16:creationId xmlns:a16="http://schemas.microsoft.com/office/drawing/2014/main" id="{084183E7-D6F2-4856-9A5A-10D54D99B5F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26" name="Groep 125">
              <a:extLst>
                <a:ext uri="{FF2B5EF4-FFF2-40B4-BE49-F238E27FC236}">
                  <a16:creationId xmlns:a16="http://schemas.microsoft.com/office/drawing/2014/main" id="{24BD2157-098E-4024-97CA-FB6AC81C9194}"/>
                </a:ext>
              </a:extLst>
            </p:cNvPr>
            <p:cNvGrpSpPr/>
            <p:nvPr userDrawn="1"/>
          </p:nvGrpSpPr>
          <p:grpSpPr>
            <a:xfrm>
              <a:off x="-3354295" y="5166361"/>
              <a:ext cx="514284" cy="506545"/>
              <a:chOff x="12617641" y="3403239"/>
              <a:chExt cx="752963" cy="741634"/>
            </a:xfrm>
          </p:grpSpPr>
          <p:grpSp>
            <p:nvGrpSpPr>
              <p:cNvPr id="130" name="Groep 129">
                <a:extLst>
                  <a:ext uri="{FF2B5EF4-FFF2-40B4-BE49-F238E27FC236}">
                    <a16:creationId xmlns:a16="http://schemas.microsoft.com/office/drawing/2014/main" id="{1C7682AF-2BE8-40E1-A746-E3E014335212}"/>
                  </a:ext>
                </a:extLst>
              </p:cNvPr>
              <p:cNvGrpSpPr/>
              <p:nvPr userDrawn="1"/>
            </p:nvGrpSpPr>
            <p:grpSpPr>
              <a:xfrm>
                <a:off x="12771530" y="3403239"/>
                <a:ext cx="467176" cy="448491"/>
                <a:chOff x="12782157" y="3403239"/>
                <a:chExt cx="467176" cy="448491"/>
              </a:xfrm>
            </p:grpSpPr>
            <p:grpSp>
              <p:nvGrpSpPr>
                <p:cNvPr id="133" name="Groep 132">
                  <a:extLst>
                    <a:ext uri="{FF2B5EF4-FFF2-40B4-BE49-F238E27FC236}">
                      <a16:creationId xmlns:a16="http://schemas.microsoft.com/office/drawing/2014/main" id="{E756173C-A8F8-4645-A95B-65507641973B}"/>
                    </a:ext>
                  </a:extLst>
                </p:cNvPr>
                <p:cNvGrpSpPr/>
                <p:nvPr userDrawn="1"/>
              </p:nvGrpSpPr>
              <p:grpSpPr>
                <a:xfrm>
                  <a:off x="12782157" y="3403239"/>
                  <a:ext cx="412976" cy="396132"/>
                  <a:chOff x="13554906" y="3320109"/>
                  <a:chExt cx="443917" cy="425811"/>
                </a:xfrm>
              </p:grpSpPr>
              <p:grpSp>
                <p:nvGrpSpPr>
                  <p:cNvPr id="140" name="Groep 139">
                    <a:extLst>
                      <a:ext uri="{FF2B5EF4-FFF2-40B4-BE49-F238E27FC236}">
                        <a16:creationId xmlns:a16="http://schemas.microsoft.com/office/drawing/2014/main" id="{5467DD6A-DC49-4000-9CA3-5040F81D912A}"/>
                      </a:ext>
                    </a:extLst>
                  </p:cNvPr>
                  <p:cNvGrpSpPr/>
                  <p:nvPr userDrawn="1"/>
                </p:nvGrpSpPr>
                <p:grpSpPr>
                  <a:xfrm>
                    <a:off x="13554906" y="3320109"/>
                    <a:ext cx="443917" cy="425811"/>
                    <a:chOff x="12909684" y="1276143"/>
                    <a:chExt cx="443917" cy="425811"/>
                  </a:xfrm>
                </p:grpSpPr>
                <p:sp>
                  <p:nvSpPr>
                    <p:cNvPr id="143" name="Rechthoek 142">
                      <a:extLst>
                        <a:ext uri="{FF2B5EF4-FFF2-40B4-BE49-F238E27FC236}">
                          <a16:creationId xmlns:a16="http://schemas.microsoft.com/office/drawing/2014/main" id="{5C6AD110-943C-4065-88EC-A505BD6D233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2CCCEDD-7D4E-4F5C-B586-F57517C377E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Ovaal 144">
                      <a:extLst>
                        <a:ext uri="{FF2B5EF4-FFF2-40B4-BE49-F238E27FC236}">
                          <a16:creationId xmlns:a16="http://schemas.microsoft.com/office/drawing/2014/main" id="{C2B3FBBD-6B17-479F-B7DC-93944AFF381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41" name="Afbeelding 140">
                    <a:extLst>
                      <a:ext uri="{FF2B5EF4-FFF2-40B4-BE49-F238E27FC236}">
                        <a16:creationId xmlns:a16="http://schemas.microsoft.com/office/drawing/2014/main" id="{668CA53D-9B02-4C46-B38D-6CF0C46FC97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42" name="Afbeelding 141">
                    <a:extLst>
                      <a:ext uri="{FF2B5EF4-FFF2-40B4-BE49-F238E27FC236}">
                        <a16:creationId xmlns:a16="http://schemas.microsoft.com/office/drawing/2014/main" id="{FAEA06E4-4D72-4631-AEA0-06C3AB2AEA2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34" name="Groep 133">
                  <a:extLst>
                    <a:ext uri="{FF2B5EF4-FFF2-40B4-BE49-F238E27FC236}">
                      <a16:creationId xmlns:a16="http://schemas.microsoft.com/office/drawing/2014/main" id="{0F4BFD01-D69C-4B2C-AC80-C3A9BC9D7B1D}"/>
                    </a:ext>
                  </a:extLst>
                </p:cNvPr>
                <p:cNvGrpSpPr/>
                <p:nvPr userDrawn="1"/>
              </p:nvGrpSpPr>
              <p:grpSpPr>
                <a:xfrm>
                  <a:off x="13103513" y="3705268"/>
                  <a:ext cx="145820" cy="146462"/>
                  <a:chOff x="13096169" y="3602278"/>
                  <a:chExt cx="145820" cy="146462"/>
                </a:xfrm>
              </p:grpSpPr>
              <p:sp>
                <p:nvSpPr>
                  <p:cNvPr id="138" name="Rechthoek 137">
                    <a:extLst>
                      <a:ext uri="{FF2B5EF4-FFF2-40B4-BE49-F238E27FC236}">
                        <a16:creationId xmlns:a16="http://schemas.microsoft.com/office/drawing/2014/main" id="{6D677224-074F-4E3E-B9D4-E7D330A1BFD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7252F381-5FF6-44B6-A536-08E2E469838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5" name="Groep 134">
                  <a:extLst>
                    <a:ext uri="{FF2B5EF4-FFF2-40B4-BE49-F238E27FC236}">
                      <a16:creationId xmlns:a16="http://schemas.microsoft.com/office/drawing/2014/main" id="{0499F054-6303-461C-A16E-8655B35E6590}"/>
                    </a:ext>
                  </a:extLst>
                </p:cNvPr>
                <p:cNvGrpSpPr/>
                <p:nvPr userDrawn="1"/>
              </p:nvGrpSpPr>
              <p:grpSpPr>
                <a:xfrm rot="10800000">
                  <a:off x="13061402" y="3665637"/>
                  <a:ext cx="145820" cy="146462"/>
                  <a:chOff x="13096169" y="3602278"/>
                  <a:chExt cx="145820" cy="146462"/>
                </a:xfrm>
              </p:grpSpPr>
              <p:sp>
                <p:nvSpPr>
                  <p:cNvPr id="136" name="Rechthoek 135">
                    <a:extLst>
                      <a:ext uri="{FF2B5EF4-FFF2-40B4-BE49-F238E27FC236}">
                        <a16:creationId xmlns:a16="http://schemas.microsoft.com/office/drawing/2014/main" id="{200070AD-982C-469E-9127-59450BB7DFF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7" name="Rechthoek 136">
                    <a:extLst>
                      <a:ext uri="{FF2B5EF4-FFF2-40B4-BE49-F238E27FC236}">
                        <a16:creationId xmlns:a16="http://schemas.microsoft.com/office/drawing/2014/main" id="{EA56BCE4-04B3-4FFE-B258-6BE172B7AA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31" name="Rechthoek 130">
                <a:extLst>
                  <a:ext uri="{FF2B5EF4-FFF2-40B4-BE49-F238E27FC236}">
                    <a16:creationId xmlns:a16="http://schemas.microsoft.com/office/drawing/2014/main" id="{65796833-FA18-4452-BD58-4C17E811896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32" name="Gelijkbenige driehoek 131">
                <a:extLst>
                  <a:ext uri="{FF2B5EF4-FFF2-40B4-BE49-F238E27FC236}">
                    <a16:creationId xmlns:a16="http://schemas.microsoft.com/office/drawing/2014/main" id="{2F55823A-BBD5-420C-9486-0B35C73CA7A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27" name="Ovaal 126">
              <a:extLst>
                <a:ext uri="{FF2B5EF4-FFF2-40B4-BE49-F238E27FC236}">
                  <a16:creationId xmlns:a16="http://schemas.microsoft.com/office/drawing/2014/main" id="{1F2917C8-9878-4EA3-85D7-152EBD39B5F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28" name="Rechthoek 127">
              <a:extLst>
                <a:ext uri="{FF2B5EF4-FFF2-40B4-BE49-F238E27FC236}">
                  <a16:creationId xmlns:a16="http://schemas.microsoft.com/office/drawing/2014/main" id="{3FD7C259-63FF-408B-AFCE-285798F00A89}"/>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9" name="Rechthoek 128">
              <a:extLst>
                <a:ext uri="{FF2B5EF4-FFF2-40B4-BE49-F238E27FC236}">
                  <a16:creationId xmlns:a16="http://schemas.microsoft.com/office/drawing/2014/main" id="{E709F049-9CAB-4FA9-8B36-7BCA9FC57D84}"/>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#2</a:t>
            </a:r>
            <a:endParaRPr lang="nl-NL" sz="1400" b="1" cap="all" spc="0" baseline="0" dirty="0">
              <a:solidFill>
                <a:sysClr val="windowText" lastClr="000000"/>
              </a:solidFill>
              <a:latin typeface="+mn-lt"/>
              <a:cs typeface="Calibri" panose="020F0502020204030204" pitchFamily="34" charset="0"/>
            </a:endParaRPr>
          </a:p>
        </p:txBody>
      </p:sp>
      <p:grpSp>
        <p:nvGrpSpPr>
          <p:cNvPr id="12" name="Groep 11">
            <a:extLst>
              <a:ext uri="{FF2B5EF4-FFF2-40B4-BE49-F238E27FC236}">
                <a16:creationId xmlns:a16="http://schemas.microsoft.com/office/drawing/2014/main" id="{D29EDBDA-9FE8-49DE-9603-8702C5F5A2D7}"/>
              </a:ext>
            </a:extLst>
          </p:cNvPr>
          <p:cNvGrpSpPr/>
          <p:nvPr userDrawn="1"/>
        </p:nvGrpSpPr>
        <p:grpSpPr>
          <a:xfrm>
            <a:off x="5042047" y="1130876"/>
            <a:ext cx="2113624" cy="4588110"/>
            <a:chOff x="5042047" y="1130876"/>
            <a:chExt cx="2113624" cy="4588110"/>
          </a:xfrm>
        </p:grpSpPr>
        <p:sp>
          <p:nvSpPr>
            <p:cNvPr id="21" name="Vrije vorm: vorm 20">
              <a:extLst>
                <a:ext uri="{FF2B5EF4-FFF2-40B4-BE49-F238E27FC236}">
                  <a16:creationId xmlns:a16="http://schemas.microsoft.com/office/drawing/2014/main" id="{4558D9BE-F98A-40EB-957C-9B2FE0D31667}"/>
                </a:ext>
              </a:extLst>
            </p:cNvPr>
            <p:cNvSpPr/>
            <p:nvPr/>
          </p:nvSpPr>
          <p:spPr>
            <a:xfrm>
              <a:off x="5042047" y="1130876"/>
              <a:ext cx="2113624" cy="515518"/>
            </a:xfrm>
            <a:custGeom>
              <a:avLst/>
              <a:gdLst>
                <a:gd name="connsiteX0" fmla="*/ 0 w 2113624"/>
                <a:gd name="connsiteY0" fmla="*/ 0 h 515518"/>
                <a:gd name="connsiteX1" fmla="*/ 2113624 w 2113624"/>
                <a:gd name="connsiteY1" fmla="*/ 0 h 515518"/>
                <a:gd name="connsiteX2" fmla="*/ 2113624 w 2113624"/>
                <a:gd name="connsiteY2" fmla="*/ 515518 h 515518"/>
                <a:gd name="connsiteX3" fmla="*/ 0 w 2113624"/>
                <a:gd name="connsiteY3" fmla="*/ 515518 h 515518"/>
              </a:gdLst>
              <a:ahLst/>
              <a:cxnLst>
                <a:cxn ang="0">
                  <a:pos x="connsiteX0" y="connsiteY0"/>
                </a:cxn>
                <a:cxn ang="0">
                  <a:pos x="connsiteX1" y="connsiteY1"/>
                </a:cxn>
                <a:cxn ang="0">
                  <a:pos x="connsiteX2" y="connsiteY2"/>
                </a:cxn>
                <a:cxn ang="0">
                  <a:pos x="connsiteX3" y="connsiteY3"/>
                </a:cxn>
              </a:cxnLst>
              <a:rect l="l" t="t" r="r" b="b"/>
              <a:pathLst>
                <a:path w="2113624" h="515518">
                  <a:moveTo>
                    <a:pt x="0" y="0"/>
                  </a:moveTo>
                  <a:lnTo>
                    <a:pt x="2113624" y="0"/>
                  </a:lnTo>
                  <a:lnTo>
                    <a:pt x="2113624" y="515518"/>
                  </a:lnTo>
                  <a:lnTo>
                    <a:pt x="0" y="515518"/>
                  </a:lnTo>
                  <a:close/>
                </a:path>
              </a:pathLst>
            </a:custGeom>
            <a:solidFill>
              <a:srgbClr val="F2F2F2"/>
            </a:solidFill>
            <a:ln w="11973" cap="flat">
              <a:noFill/>
              <a:prstDash val="solid"/>
              <a:miter/>
            </a:ln>
          </p:spPr>
          <p:txBody>
            <a:bodyPr rtlCol="0" anchor="ctr"/>
            <a:lstStyle/>
            <a:p>
              <a:endParaRPr lang="nl-NL" dirty="0"/>
            </a:p>
          </p:txBody>
        </p:sp>
        <p:grpSp>
          <p:nvGrpSpPr>
            <p:cNvPr id="28" name="Graphic 1">
              <a:extLst>
                <a:ext uri="{FF2B5EF4-FFF2-40B4-BE49-F238E27FC236}">
                  <a16:creationId xmlns:a16="http://schemas.microsoft.com/office/drawing/2014/main" id="{087C003E-8997-4D3A-9610-1DBFAA6D9FAB}"/>
                </a:ext>
              </a:extLst>
            </p:cNvPr>
            <p:cNvGrpSpPr/>
            <p:nvPr/>
          </p:nvGrpSpPr>
          <p:grpSpPr>
            <a:xfrm>
              <a:off x="6978237" y="5180690"/>
              <a:ext cx="19182" cy="86319"/>
              <a:chOff x="6978237" y="5180690"/>
              <a:chExt cx="19182" cy="86319"/>
            </a:xfrm>
            <a:solidFill>
              <a:srgbClr val="9D9D9D"/>
            </a:solidFill>
          </p:grpSpPr>
          <p:sp>
            <p:nvSpPr>
              <p:cNvPr id="29" name="Vrije vorm: vorm 28">
                <a:extLst>
                  <a:ext uri="{FF2B5EF4-FFF2-40B4-BE49-F238E27FC236}">
                    <a16:creationId xmlns:a16="http://schemas.microsoft.com/office/drawing/2014/main" id="{8BAAF3DF-9411-4670-8216-B56CBFE4E7C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994B5EB9-5179-45EF-B2D1-850BF6B9138B}"/>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5B806DCF-806C-4528-A4CB-2CE2AD372B27}"/>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sp>
          <p:nvSpPr>
            <p:cNvPr id="33" name="Vrije vorm: vorm 32">
              <a:extLst>
                <a:ext uri="{FF2B5EF4-FFF2-40B4-BE49-F238E27FC236}">
                  <a16:creationId xmlns:a16="http://schemas.microsoft.com/office/drawing/2014/main" id="{98C84078-A931-4213-B7AC-97F48F28CBD4}"/>
                </a:ext>
              </a:extLst>
            </p:cNvPr>
            <p:cNvSpPr/>
            <p:nvPr/>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sp>
          <p:nvSpPr>
            <p:cNvPr id="34" name="Vrije vorm: vorm 33">
              <a:extLst>
                <a:ext uri="{FF2B5EF4-FFF2-40B4-BE49-F238E27FC236}">
                  <a16:creationId xmlns:a16="http://schemas.microsoft.com/office/drawing/2014/main" id="{1D395E14-B2A1-4B71-9142-0E5547581B88}"/>
                </a:ext>
              </a:extLst>
            </p:cNvPr>
            <p:cNvSpPr/>
            <p:nvPr/>
          </p:nvSpPr>
          <p:spPr>
            <a:xfrm>
              <a:off x="5042047" y="1997665"/>
              <a:ext cx="2113624" cy="2094442"/>
            </a:xfrm>
            <a:custGeom>
              <a:avLst/>
              <a:gdLst>
                <a:gd name="connsiteX0" fmla="*/ 0 w 2113624"/>
                <a:gd name="connsiteY0" fmla="*/ 0 h 2094442"/>
                <a:gd name="connsiteX1" fmla="*/ 2113624 w 2113624"/>
                <a:gd name="connsiteY1" fmla="*/ 0 h 2094442"/>
                <a:gd name="connsiteX2" fmla="*/ 2113624 w 2113624"/>
                <a:gd name="connsiteY2" fmla="*/ 2094442 h 2094442"/>
                <a:gd name="connsiteX3" fmla="*/ 0 w 2113624"/>
                <a:gd name="connsiteY3" fmla="*/ 2094442 h 2094442"/>
              </a:gdLst>
              <a:ahLst/>
              <a:cxnLst>
                <a:cxn ang="0">
                  <a:pos x="connsiteX0" y="connsiteY0"/>
                </a:cxn>
                <a:cxn ang="0">
                  <a:pos x="connsiteX1" y="connsiteY1"/>
                </a:cxn>
                <a:cxn ang="0">
                  <a:pos x="connsiteX2" y="connsiteY2"/>
                </a:cxn>
                <a:cxn ang="0">
                  <a:pos x="connsiteX3" y="connsiteY3"/>
                </a:cxn>
              </a:cxnLst>
              <a:rect l="l" t="t" r="r" b="b"/>
              <a:pathLst>
                <a:path w="2113624" h="2094442">
                  <a:moveTo>
                    <a:pt x="0" y="0"/>
                  </a:moveTo>
                  <a:lnTo>
                    <a:pt x="2113624" y="0"/>
                  </a:lnTo>
                  <a:lnTo>
                    <a:pt x="2113624" y="2094442"/>
                  </a:lnTo>
                  <a:lnTo>
                    <a:pt x="0" y="2094442"/>
                  </a:lnTo>
                  <a:close/>
                </a:path>
              </a:pathLst>
            </a:custGeom>
            <a:solidFill>
              <a:srgbClr val="CECCCD"/>
            </a:solidFill>
            <a:ln w="11973" cap="flat">
              <a:noFill/>
              <a:prstDash val="solid"/>
              <a:miter/>
            </a:ln>
          </p:spPr>
          <p:txBody>
            <a:bodyPr rtlCol="0" anchor="ctr"/>
            <a:lstStyle/>
            <a:p>
              <a:endParaRPr lang="nl-NL" dirty="0"/>
            </a:p>
          </p:txBody>
        </p:sp>
        <p:grpSp>
          <p:nvGrpSpPr>
            <p:cNvPr id="35" name="Graphic 1">
              <a:extLst>
                <a:ext uri="{FF2B5EF4-FFF2-40B4-BE49-F238E27FC236}">
                  <a16:creationId xmlns:a16="http://schemas.microsoft.com/office/drawing/2014/main" id="{087C003E-8997-4D3A-9610-1DBFAA6D9FAB}"/>
                </a:ext>
              </a:extLst>
            </p:cNvPr>
            <p:cNvGrpSpPr/>
            <p:nvPr/>
          </p:nvGrpSpPr>
          <p:grpSpPr>
            <a:xfrm>
              <a:off x="5199100" y="1412612"/>
              <a:ext cx="1798319" cy="183275"/>
              <a:chOff x="5199100" y="1412612"/>
              <a:chExt cx="1798319" cy="183275"/>
            </a:xfrm>
          </p:grpSpPr>
          <p:grpSp>
            <p:nvGrpSpPr>
              <p:cNvPr id="36" name="Graphic 1">
                <a:extLst>
                  <a:ext uri="{FF2B5EF4-FFF2-40B4-BE49-F238E27FC236}">
                    <a16:creationId xmlns:a16="http://schemas.microsoft.com/office/drawing/2014/main" id="{087C003E-8997-4D3A-9610-1DBFAA6D9FAB}"/>
                  </a:ext>
                </a:extLst>
              </p:cNvPr>
              <p:cNvGrpSpPr/>
              <p:nvPr/>
            </p:nvGrpSpPr>
            <p:grpSpPr>
              <a:xfrm>
                <a:off x="5199100" y="1436590"/>
                <a:ext cx="718128" cy="159297"/>
                <a:chOff x="5199100" y="1436590"/>
                <a:chExt cx="718128" cy="159297"/>
              </a:xfrm>
            </p:grpSpPr>
            <p:grpSp>
              <p:nvGrpSpPr>
                <p:cNvPr id="37" name="Graphic 1">
                  <a:extLst>
                    <a:ext uri="{FF2B5EF4-FFF2-40B4-BE49-F238E27FC236}">
                      <a16:creationId xmlns:a16="http://schemas.microsoft.com/office/drawing/2014/main" id="{087C003E-8997-4D3A-9610-1DBFAA6D9FAB}"/>
                    </a:ext>
                  </a:extLst>
                </p:cNvPr>
                <p:cNvGrpSpPr/>
                <p:nvPr/>
              </p:nvGrpSpPr>
              <p:grpSpPr>
                <a:xfrm>
                  <a:off x="5410852" y="1452942"/>
                  <a:ext cx="506376" cy="142945"/>
                  <a:chOff x="5410852" y="1452942"/>
                  <a:chExt cx="506376" cy="142945"/>
                </a:xfrm>
                <a:solidFill>
                  <a:srgbClr val="333333"/>
                </a:solidFill>
              </p:grpSpPr>
              <p:sp>
                <p:nvSpPr>
                  <p:cNvPr id="38" name="Vrije vorm: vorm 37">
                    <a:extLst>
                      <a:ext uri="{FF2B5EF4-FFF2-40B4-BE49-F238E27FC236}">
                        <a16:creationId xmlns:a16="http://schemas.microsoft.com/office/drawing/2014/main" id="{BA5D889C-482B-4405-8F70-6D0EEA498400}"/>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9" name="Vrije vorm: vorm 38">
                    <a:extLst>
                      <a:ext uri="{FF2B5EF4-FFF2-40B4-BE49-F238E27FC236}">
                        <a16:creationId xmlns:a16="http://schemas.microsoft.com/office/drawing/2014/main" id="{968DB9A5-0889-4339-912A-3738D416237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40" name="Graphic 1">
                  <a:extLst>
                    <a:ext uri="{FF2B5EF4-FFF2-40B4-BE49-F238E27FC236}">
                      <a16:creationId xmlns:a16="http://schemas.microsoft.com/office/drawing/2014/main" id="{087C003E-8997-4D3A-9610-1DBFAA6D9FAB}"/>
                    </a:ext>
                  </a:extLst>
                </p:cNvPr>
                <p:cNvGrpSpPr/>
                <p:nvPr/>
              </p:nvGrpSpPr>
              <p:grpSpPr>
                <a:xfrm>
                  <a:off x="5199100" y="1436590"/>
                  <a:ext cx="133075" cy="122285"/>
                  <a:chOff x="5199100" y="1436590"/>
                  <a:chExt cx="133075" cy="122285"/>
                </a:xfrm>
                <a:noFill/>
              </p:grpSpPr>
              <p:sp>
                <p:nvSpPr>
                  <p:cNvPr id="41" name="Vrije vorm: vorm 40">
                    <a:extLst>
                      <a:ext uri="{FF2B5EF4-FFF2-40B4-BE49-F238E27FC236}">
                        <a16:creationId xmlns:a16="http://schemas.microsoft.com/office/drawing/2014/main" id="{DCAEA01D-ADD6-4F92-9EED-0889B9ACED39}"/>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42" name="Vrije vorm: vorm 41">
                    <a:extLst>
                      <a:ext uri="{FF2B5EF4-FFF2-40B4-BE49-F238E27FC236}">
                        <a16:creationId xmlns:a16="http://schemas.microsoft.com/office/drawing/2014/main" id="{DCE99657-D67A-4F09-B4B0-4BB969970A1D}"/>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43" name="Graphic 1">
                <a:extLst>
                  <a:ext uri="{FF2B5EF4-FFF2-40B4-BE49-F238E27FC236}">
                    <a16:creationId xmlns:a16="http://schemas.microsoft.com/office/drawing/2014/main" id="{087C003E-8997-4D3A-9610-1DBFAA6D9FAB}"/>
                  </a:ext>
                </a:extLst>
              </p:cNvPr>
              <p:cNvGrpSpPr/>
              <p:nvPr/>
            </p:nvGrpSpPr>
            <p:grpSpPr>
              <a:xfrm>
                <a:off x="6564623" y="1412612"/>
                <a:ext cx="432795" cy="177434"/>
                <a:chOff x="6564623" y="1412612"/>
                <a:chExt cx="432795" cy="177434"/>
              </a:xfrm>
            </p:grpSpPr>
            <p:sp>
              <p:nvSpPr>
                <p:cNvPr id="44" name="Vrije vorm: vorm 43">
                  <a:extLst>
                    <a:ext uri="{FF2B5EF4-FFF2-40B4-BE49-F238E27FC236}">
                      <a16:creationId xmlns:a16="http://schemas.microsoft.com/office/drawing/2014/main" id="{00F1DCB8-FA3C-49B7-AFA7-5D57E4A16EC6}"/>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45" name="Graphic 1">
                  <a:extLst>
                    <a:ext uri="{FF2B5EF4-FFF2-40B4-BE49-F238E27FC236}">
                      <a16:creationId xmlns:a16="http://schemas.microsoft.com/office/drawing/2014/main" id="{087C003E-8997-4D3A-9610-1DBFAA6D9FAB}"/>
                    </a:ext>
                  </a:extLst>
                </p:cNvPr>
                <p:cNvGrpSpPr/>
                <p:nvPr/>
              </p:nvGrpSpPr>
              <p:grpSpPr>
                <a:xfrm>
                  <a:off x="6864343" y="1442584"/>
                  <a:ext cx="133075" cy="117490"/>
                  <a:chOff x="6864343" y="1442584"/>
                  <a:chExt cx="133075" cy="117490"/>
                </a:xfrm>
                <a:noFill/>
              </p:grpSpPr>
              <p:sp>
                <p:nvSpPr>
                  <p:cNvPr id="46" name="Vrije vorm: vorm 45">
                    <a:extLst>
                      <a:ext uri="{FF2B5EF4-FFF2-40B4-BE49-F238E27FC236}">
                        <a16:creationId xmlns:a16="http://schemas.microsoft.com/office/drawing/2014/main" id="{2CAF2E5B-B6D3-4255-B2F2-66C0729BEEFD}"/>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47" name="Vrije vorm: vorm 46">
                    <a:extLst>
                      <a:ext uri="{FF2B5EF4-FFF2-40B4-BE49-F238E27FC236}">
                        <a16:creationId xmlns:a16="http://schemas.microsoft.com/office/drawing/2014/main" id="{94FD2EC4-1CAE-479A-979D-1F2F7A1738CB}"/>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48" name="Graphic 1">
                  <a:extLst>
                    <a:ext uri="{FF2B5EF4-FFF2-40B4-BE49-F238E27FC236}">
                      <a16:creationId xmlns:a16="http://schemas.microsoft.com/office/drawing/2014/main" id="{087C003E-8997-4D3A-9610-1DBFAA6D9FAB}"/>
                    </a:ext>
                  </a:extLst>
                </p:cNvPr>
                <p:cNvGrpSpPr/>
                <p:nvPr/>
              </p:nvGrpSpPr>
              <p:grpSpPr>
                <a:xfrm>
                  <a:off x="6610181" y="1447380"/>
                  <a:ext cx="83921" cy="103103"/>
                  <a:chOff x="6610181" y="1447380"/>
                  <a:chExt cx="83921" cy="103103"/>
                </a:xfrm>
                <a:noFill/>
              </p:grpSpPr>
              <p:sp>
                <p:nvSpPr>
                  <p:cNvPr id="49" name="Vrije vorm: vorm 48">
                    <a:extLst>
                      <a:ext uri="{FF2B5EF4-FFF2-40B4-BE49-F238E27FC236}">
                        <a16:creationId xmlns:a16="http://schemas.microsoft.com/office/drawing/2014/main" id="{75B21DFB-8FC9-4AFF-AFF8-774FD5EC440E}"/>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50" name="Vrije vorm: vorm 49">
                    <a:extLst>
                      <a:ext uri="{FF2B5EF4-FFF2-40B4-BE49-F238E27FC236}">
                        <a16:creationId xmlns:a16="http://schemas.microsoft.com/office/drawing/2014/main" id="{603AF689-CF56-4CFA-A0DA-E0564318E7CD}"/>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51" name="Graphic 1">
                    <a:extLst>
                      <a:ext uri="{FF2B5EF4-FFF2-40B4-BE49-F238E27FC236}">
                        <a16:creationId xmlns:a16="http://schemas.microsoft.com/office/drawing/2014/main" id="{087C003E-8997-4D3A-9610-1DBFAA6D9FAB}"/>
                      </a:ext>
                    </a:extLst>
                  </p:cNvPr>
                  <p:cNvGrpSpPr/>
                  <p:nvPr/>
                </p:nvGrpSpPr>
                <p:grpSpPr>
                  <a:xfrm>
                    <a:off x="6635357" y="1447380"/>
                    <a:ext cx="33568" cy="17983"/>
                    <a:chOff x="6635357" y="1447380"/>
                    <a:chExt cx="33568" cy="17983"/>
                  </a:xfrm>
                </p:grpSpPr>
                <p:sp>
                  <p:nvSpPr>
                    <p:cNvPr id="52" name="Vrije vorm: vorm 51">
                      <a:extLst>
                        <a:ext uri="{FF2B5EF4-FFF2-40B4-BE49-F238E27FC236}">
                          <a16:creationId xmlns:a16="http://schemas.microsoft.com/office/drawing/2014/main" id="{38F1A65B-A5C0-4DE8-A064-8A6D8012BD41}"/>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53" name="Vrije vorm: vorm 52">
                      <a:extLst>
                        <a:ext uri="{FF2B5EF4-FFF2-40B4-BE49-F238E27FC236}">
                          <a16:creationId xmlns:a16="http://schemas.microsoft.com/office/drawing/2014/main" id="{0CCE8028-B01C-4AA7-A7F1-14CCB0F129CE}"/>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grpSp>
          <p:nvGrpSpPr>
            <p:cNvPr id="54" name="Graphic 1">
              <a:extLst>
                <a:ext uri="{FF2B5EF4-FFF2-40B4-BE49-F238E27FC236}">
                  <a16:creationId xmlns:a16="http://schemas.microsoft.com/office/drawing/2014/main" id="{087C003E-8997-4D3A-9610-1DBFAA6D9FAB}"/>
                </a:ext>
              </a:extLst>
            </p:cNvPr>
            <p:cNvGrpSpPr/>
            <p:nvPr/>
          </p:nvGrpSpPr>
          <p:grpSpPr>
            <a:xfrm>
              <a:off x="5702629" y="2745766"/>
              <a:ext cx="792459" cy="597041"/>
              <a:chOff x="5702629" y="2745766"/>
              <a:chExt cx="792459" cy="597041"/>
            </a:xfrm>
            <a:solidFill>
              <a:srgbClr val="9D9D9D"/>
            </a:solidFill>
          </p:grpSpPr>
          <p:sp>
            <p:nvSpPr>
              <p:cNvPr id="55" name="Vrije vorm: vorm 54">
                <a:extLst>
                  <a:ext uri="{FF2B5EF4-FFF2-40B4-BE49-F238E27FC236}">
                    <a16:creationId xmlns:a16="http://schemas.microsoft.com/office/drawing/2014/main" id="{B6B09668-494B-482F-97AB-FA14200DF30C}"/>
                  </a:ext>
                </a:extLst>
              </p:cNvPr>
              <p:cNvSpPr/>
              <p:nvPr/>
            </p:nvSpPr>
            <p:spPr>
              <a:xfrm>
                <a:off x="5980769" y="2966360"/>
                <a:ext cx="235000" cy="234980"/>
              </a:xfrm>
              <a:custGeom>
                <a:avLst/>
                <a:gdLst>
                  <a:gd name="connsiteX0" fmla="*/ 117490 w 235000"/>
                  <a:gd name="connsiteY0" fmla="*/ 0 h 234980"/>
                  <a:gd name="connsiteX1" fmla="*/ 0 w 235000"/>
                  <a:gd name="connsiteY1" fmla="*/ 117490 h 234980"/>
                  <a:gd name="connsiteX2" fmla="*/ 117490 w 235000"/>
                  <a:gd name="connsiteY2" fmla="*/ 234980 h 234980"/>
                  <a:gd name="connsiteX3" fmla="*/ 234980 w 235000"/>
                  <a:gd name="connsiteY3" fmla="*/ 117490 h 234980"/>
                  <a:gd name="connsiteX4" fmla="*/ 117490 w 235000"/>
                  <a:gd name="connsiteY4" fmla="*/ 0 h 234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000" h="234980">
                    <a:moveTo>
                      <a:pt x="117490" y="0"/>
                    </a:moveTo>
                    <a:cubicBezTo>
                      <a:pt x="52751" y="0"/>
                      <a:pt x="0" y="52751"/>
                      <a:pt x="0" y="117490"/>
                    </a:cubicBezTo>
                    <a:cubicBezTo>
                      <a:pt x="0" y="182230"/>
                      <a:pt x="52751" y="234980"/>
                      <a:pt x="117490" y="234980"/>
                    </a:cubicBezTo>
                    <a:cubicBezTo>
                      <a:pt x="182230" y="234980"/>
                      <a:pt x="234980" y="182230"/>
                      <a:pt x="234980" y="117490"/>
                    </a:cubicBezTo>
                    <a:cubicBezTo>
                      <a:pt x="236179" y="52751"/>
                      <a:pt x="183428" y="0"/>
                      <a:pt x="117490" y="0"/>
                    </a:cubicBezTo>
                    <a:close/>
                  </a:path>
                </a:pathLst>
              </a:custGeom>
              <a:solidFill>
                <a:srgbClr val="9D9D9D"/>
              </a:solidFill>
              <a:ln w="11973" cap="flat">
                <a:noFill/>
                <a:prstDash val="solid"/>
                <a:miter/>
              </a:ln>
            </p:spPr>
            <p:txBody>
              <a:bodyPr rtlCol="0" anchor="ctr"/>
              <a:lstStyle/>
              <a:p>
                <a:endParaRPr lang="nl-NL" dirty="0"/>
              </a:p>
            </p:txBody>
          </p:sp>
          <p:sp>
            <p:nvSpPr>
              <p:cNvPr id="56" name="Vrije vorm: vorm 55">
                <a:extLst>
                  <a:ext uri="{FF2B5EF4-FFF2-40B4-BE49-F238E27FC236}">
                    <a16:creationId xmlns:a16="http://schemas.microsoft.com/office/drawing/2014/main" id="{E166C359-C0FB-4CF3-BD7D-EC84AA0DC027}"/>
                  </a:ext>
                </a:extLst>
              </p:cNvPr>
              <p:cNvSpPr/>
              <p:nvPr/>
            </p:nvSpPr>
            <p:spPr>
              <a:xfrm>
                <a:off x="5702629" y="2745766"/>
                <a:ext cx="792459" cy="597041"/>
              </a:xfrm>
              <a:custGeom>
                <a:avLst/>
                <a:gdLst>
                  <a:gd name="connsiteX0" fmla="*/ 724123 w 792459"/>
                  <a:gd name="connsiteY0" fmla="*/ 79126 h 597041"/>
                  <a:gd name="connsiteX1" fmla="*/ 604235 w 792459"/>
                  <a:gd name="connsiteY1" fmla="*/ 79126 h 597041"/>
                  <a:gd name="connsiteX2" fmla="*/ 586252 w 792459"/>
                  <a:gd name="connsiteY2" fmla="*/ 37165 h 597041"/>
                  <a:gd name="connsiteX3" fmla="*/ 528706 w 792459"/>
                  <a:gd name="connsiteY3" fmla="*/ 0 h 597041"/>
                  <a:gd name="connsiteX4" fmla="*/ 263753 w 792459"/>
                  <a:gd name="connsiteY4" fmla="*/ 0 h 597041"/>
                  <a:gd name="connsiteX5" fmla="*/ 206207 w 792459"/>
                  <a:gd name="connsiteY5" fmla="*/ 37165 h 597041"/>
                  <a:gd name="connsiteX6" fmla="*/ 188224 w 792459"/>
                  <a:gd name="connsiteY6" fmla="*/ 79126 h 597041"/>
                  <a:gd name="connsiteX7" fmla="*/ 68336 w 792459"/>
                  <a:gd name="connsiteY7" fmla="*/ 79126 h 597041"/>
                  <a:gd name="connsiteX8" fmla="*/ 0 w 792459"/>
                  <a:gd name="connsiteY8" fmla="*/ 147462 h 597041"/>
                  <a:gd name="connsiteX9" fmla="*/ 0 w 792459"/>
                  <a:gd name="connsiteY9" fmla="*/ 528706 h 597041"/>
                  <a:gd name="connsiteX10" fmla="*/ 68336 w 792459"/>
                  <a:gd name="connsiteY10" fmla="*/ 597042 h 597041"/>
                  <a:gd name="connsiteX11" fmla="*/ 724123 w 792459"/>
                  <a:gd name="connsiteY11" fmla="*/ 597042 h 597041"/>
                  <a:gd name="connsiteX12" fmla="*/ 792459 w 792459"/>
                  <a:gd name="connsiteY12" fmla="*/ 528706 h 597041"/>
                  <a:gd name="connsiteX13" fmla="*/ 792459 w 792459"/>
                  <a:gd name="connsiteY13" fmla="*/ 147462 h 597041"/>
                  <a:gd name="connsiteX14" fmla="*/ 724123 w 792459"/>
                  <a:gd name="connsiteY14" fmla="*/ 79126 h 597041"/>
                  <a:gd name="connsiteX15" fmla="*/ 395630 w 792459"/>
                  <a:gd name="connsiteY15" fmla="*/ 509524 h 597041"/>
                  <a:gd name="connsiteX16" fmla="*/ 225389 w 792459"/>
                  <a:gd name="connsiteY16" fmla="*/ 339283 h 597041"/>
                  <a:gd name="connsiteX17" fmla="*/ 395630 w 792459"/>
                  <a:gd name="connsiteY17" fmla="*/ 169042 h 597041"/>
                  <a:gd name="connsiteX18" fmla="*/ 565871 w 792459"/>
                  <a:gd name="connsiteY18" fmla="*/ 339283 h 597041"/>
                  <a:gd name="connsiteX19" fmla="*/ 395630 w 792459"/>
                  <a:gd name="connsiteY19" fmla="*/ 509524 h 59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2459" h="597041">
                    <a:moveTo>
                      <a:pt x="724123" y="79126"/>
                    </a:moveTo>
                    <a:lnTo>
                      <a:pt x="604235" y="79126"/>
                    </a:lnTo>
                    <a:lnTo>
                      <a:pt x="586252" y="37165"/>
                    </a:lnTo>
                    <a:cubicBezTo>
                      <a:pt x="576661" y="14387"/>
                      <a:pt x="553882" y="0"/>
                      <a:pt x="528706" y="0"/>
                    </a:cubicBezTo>
                    <a:lnTo>
                      <a:pt x="263753" y="0"/>
                    </a:lnTo>
                    <a:cubicBezTo>
                      <a:pt x="238577" y="0"/>
                      <a:pt x="216997" y="14387"/>
                      <a:pt x="206207" y="37165"/>
                    </a:cubicBezTo>
                    <a:lnTo>
                      <a:pt x="188224" y="79126"/>
                    </a:lnTo>
                    <a:lnTo>
                      <a:pt x="68336" y="79126"/>
                    </a:lnTo>
                    <a:cubicBezTo>
                      <a:pt x="29972" y="79126"/>
                      <a:pt x="0" y="110297"/>
                      <a:pt x="0" y="147462"/>
                    </a:cubicBezTo>
                    <a:lnTo>
                      <a:pt x="0" y="528706"/>
                    </a:lnTo>
                    <a:cubicBezTo>
                      <a:pt x="0" y="567070"/>
                      <a:pt x="31171" y="597042"/>
                      <a:pt x="68336" y="597042"/>
                    </a:cubicBezTo>
                    <a:lnTo>
                      <a:pt x="724123" y="597042"/>
                    </a:lnTo>
                    <a:cubicBezTo>
                      <a:pt x="762487" y="597042"/>
                      <a:pt x="792459" y="565871"/>
                      <a:pt x="792459" y="528706"/>
                    </a:cubicBezTo>
                    <a:lnTo>
                      <a:pt x="792459" y="147462"/>
                    </a:lnTo>
                    <a:cubicBezTo>
                      <a:pt x="792459" y="110297"/>
                      <a:pt x="762487" y="79126"/>
                      <a:pt x="724123" y="79126"/>
                    </a:cubicBezTo>
                    <a:close/>
                    <a:moveTo>
                      <a:pt x="395630" y="509524"/>
                    </a:moveTo>
                    <a:cubicBezTo>
                      <a:pt x="302118" y="509524"/>
                      <a:pt x="225389" y="432796"/>
                      <a:pt x="225389" y="339283"/>
                    </a:cubicBezTo>
                    <a:cubicBezTo>
                      <a:pt x="225389" y="245770"/>
                      <a:pt x="302118" y="169042"/>
                      <a:pt x="395630" y="169042"/>
                    </a:cubicBezTo>
                    <a:cubicBezTo>
                      <a:pt x="489143" y="169042"/>
                      <a:pt x="565871" y="245770"/>
                      <a:pt x="565871" y="339283"/>
                    </a:cubicBezTo>
                    <a:cubicBezTo>
                      <a:pt x="567070" y="432796"/>
                      <a:pt x="490342" y="509524"/>
                      <a:pt x="395630" y="509524"/>
                    </a:cubicBezTo>
                    <a:close/>
                  </a:path>
                </a:pathLst>
              </a:custGeom>
              <a:solidFill>
                <a:srgbClr val="9D9D9D"/>
              </a:solidFill>
              <a:ln w="11973" cap="flat">
                <a:noFill/>
                <a:prstDash val="solid"/>
                <a:miter/>
              </a:ln>
            </p:spPr>
            <p:txBody>
              <a:bodyPr rtlCol="0" anchor="ctr"/>
              <a:lstStyle/>
              <a:p>
                <a:endParaRPr lang="nl-NL" dirty="0"/>
              </a:p>
            </p:txBody>
          </p:sp>
        </p:grpSp>
        <p:grpSp>
          <p:nvGrpSpPr>
            <p:cNvPr id="57" name="Graphic 1">
              <a:extLst>
                <a:ext uri="{FF2B5EF4-FFF2-40B4-BE49-F238E27FC236}">
                  <a16:creationId xmlns:a16="http://schemas.microsoft.com/office/drawing/2014/main" id="{087C003E-8997-4D3A-9610-1DBFAA6D9FAB}"/>
                </a:ext>
              </a:extLst>
            </p:cNvPr>
            <p:cNvGrpSpPr/>
            <p:nvPr/>
          </p:nvGrpSpPr>
          <p:grpSpPr>
            <a:xfrm>
              <a:off x="5199100" y="5451637"/>
              <a:ext cx="1798318" cy="133075"/>
              <a:chOff x="5199100" y="5451637"/>
              <a:chExt cx="1798318" cy="133075"/>
            </a:xfrm>
            <a:solidFill>
              <a:srgbClr val="333333"/>
            </a:solidFill>
          </p:grpSpPr>
          <p:sp>
            <p:nvSpPr>
              <p:cNvPr id="58" name="Vrije vorm: vorm 57">
                <a:extLst>
                  <a:ext uri="{FF2B5EF4-FFF2-40B4-BE49-F238E27FC236}">
                    <a16:creationId xmlns:a16="http://schemas.microsoft.com/office/drawing/2014/main" id="{F4DEB4B7-698F-45A4-9C81-2D5999FC778E}"/>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59" name="Graphic 1">
                <a:extLst>
                  <a:ext uri="{FF2B5EF4-FFF2-40B4-BE49-F238E27FC236}">
                    <a16:creationId xmlns:a16="http://schemas.microsoft.com/office/drawing/2014/main" id="{087C003E-8997-4D3A-9610-1DBFAA6D9FAB}"/>
                  </a:ext>
                </a:extLst>
              </p:cNvPr>
              <p:cNvGrpSpPr/>
              <p:nvPr/>
            </p:nvGrpSpPr>
            <p:grpSpPr>
              <a:xfrm>
                <a:off x="5616310" y="5452836"/>
                <a:ext cx="132176" cy="130677"/>
                <a:chOff x="5616310" y="5452836"/>
                <a:chExt cx="132176" cy="130677"/>
              </a:xfrm>
              <a:solidFill>
                <a:srgbClr val="333333"/>
              </a:solidFill>
            </p:grpSpPr>
            <p:sp>
              <p:nvSpPr>
                <p:cNvPr id="60" name="Vrije vorm: vorm 59">
                  <a:extLst>
                    <a:ext uri="{FF2B5EF4-FFF2-40B4-BE49-F238E27FC236}">
                      <a16:creationId xmlns:a16="http://schemas.microsoft.com/office/drawing/2014/main" id="{E69B3BC1-8E1C-442C-8774-8BFBC4C2F395}"/>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FD33CF2F-3B19-4783-B51F-543705781E1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62" name="Vrije vorm: vorm 61">
                <a:extLst>
                  <a:ext uri="{FF2B5EF4-FFF2-40B4-BE49-F238E27FC236}">
                    <a16:creationId xmlns:a16="http://schemas.microsoft.com/office/drawing/2014/main" id="{967A9929-F56D-4695-BFBA-C04C8C51E42D}"/>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63" name="Vrije vorm: vorm 62">
                <a:extLst>
                  <a:ext uri="{FF2B5EF4-FFF2-40B4-BE49-F238E27FC236}">
                    <a16:creationId xmlns:a16="http://schemas.microsoft.com/office/drawing/2014/main" id="{30D1A90D-C1E1-44A3-BCDD-185FF86A2902}"/>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64" name="Vrije vorm: vorm 63">
                <a:extLst>
                  <a:ext uri="{FF2B5EF4-FFF2-40B4-BE49-F238E27FC236}">
                    <a16:creationId xmlns:a16="http://schemas.microsoft.com/office/drawing/2014/main" id="{638BEEE5-C005-4064-BCD9-995587FC3510}"/>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grpSp>
          <p:nvGrpSpPr>
            <p:cNvPr id="65" name="Graphic 1">
              <a:extLst>
                <a:ext uri="{FF2B5EF4-FFF2-40B4-BE49-F238E27FC236}">
                  <a16:creationId xmlns:a16="http://schemas.microsoft.com/office/drawing/2014/main" id="{087C003E-8997-4D3A-9610-1DBFAA6D9FAB}"/>
                </a:ext>
              </a:extLst>
            </p:cNvPr>
            <p:cNvGrpSpPr/>
            <p:nvPr/>
          </p:nvGrpSpPr>
          <p:grpSpPr>
            <a:xfrm>
              <a:off x="5199100" y="4195211"/>
              <a:ext cx="1798319" cy="117490"/>
              <a:chOff x="5199100" y="4195211"/>
              <a:chExt cx="1798319" cy="117490"/>
            </a:xfrm>
            <a:noFill/>
          </p:grpSpPr>
          <p:sp>
            <p:nvSpPr>
              <p:cNvPr id="66" name="Vrije vorm: vorm 65">
                <a:extLst>
                  <a:ext uri="{FF2B5EF4-FFF2-40B4-BE49-F238E27FC236}">
                    <a16:creationId xmlns:a16="http://schemas.microsoft.com/office/drawing/2014/main" id="{50AD318F-E73B-4DCD-BFD3-E5797676DD15}"/>
                  </a:ext>
                </a:extLst>
              </p:cNvPr>
              <p:cNvSpPr/>
              <p:nvPr/>
            </p:nvSpPr>
            <p:spPr>
              <a:xfrm>
                <a:off x="5424489" y="4195211"/>
                <a:ext cx="117490" cy="117490"/>
              </a:xfrm>
              <a:custGeom>
                <a:avLst/>
                <a:gdLst>
                  <a:gd name="connsiteX0" fmla="*/ 107899 w 117490"/>
                  <a:gd name="connsiteY0" fmla="*/ 89916 h 117490"/>
                  <a:gd name="connsiteX1" fmla="*/ 117490 w 117490"/>
                  <a:gd name="connsiteY1" fmla="*/ 58745 h 117490"/>
                  <a:gd name="connsiteX2" fmla="*/ 58745 w 117490"/>
                  <a:gd name="connsiteY2" fmla="*/ 0 h 117490"/>
                  <a:gd name="connsiteX3" fmla="*/ 0 w 117490"/>
                  <a:gd name="connsiteY3" fmla="*/ 58745 h 117490"/>
                  <a:gd name="connsiteX4" fmla="*/ 58745 w 117490"/>
                  <a:gd name="connsiteY4" fmla="*/ 117490 h 117490"/>
                  <a:gd name="connsiteX5" fmla="*/ 95910 w 117490"/>
                  <a:gd name="connsiteY5" fmla="*/ 103104 h 117490"/>
                  <a:gd name="connsiteX6" fmla="*/ 117490 w 117490"/>
                  <a:gd name="connsiteY6" fmla="*/ 109098 h 117490"/>
                  <a:gd name="connsiteX7" fmla="*/ 107899 w 117490"/>
                  <a:gd name="connsiteY7" fmla="*/ 89916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0" h="117490">
                    <a:moveTo>
                      <a:pt x="107899" y="89916"/>
                    </a:moveTo>
                    <a:cubicBezTo>
                      <a:pt x="113894" y="80325"/>
                      <a:pt x="117490" y="70734"/>
                      <a:pt x="117490" y="58745"/>
                    </a:cubicBezTo>
                    <a:cubicBezTo>
                      <a:pt x="117490" y="26375"/>
                      <a:pt x="91115" y="0"/>
                      <a:pt x="58745" y="0"/>
                    </a:cubicBezTo>
                    <a:cubicBezTo>
                      <a:pt x="26375" y="0"/>
                      <a:pt x="0" y="26375"/>
                      <a:pt x="0" y="58745"/>
                    </a:cubicBezTo>
                    <a:cubicBezTo>
                      <a:pt x="0" y="91115"/>
                      <a:pt x="26375" y="117490"/>
                      <a:pt x="58745" y="117490"/>
                    </a:cubicBezTo>
                    <a:cubicBezTo>
                      <a:pt x="73132" y="117490"/>
                      <a:pt x="86319" y="112695"/>
                      <a:pt x="95910" y="103104"/>
                    </a:cubicBezTo>
                    <a:lnTo>
                      <a:pt x="117490" y="109098"/>
                    </a:lnTo>
                    <a:lnTo>
                      <a:pt x="107899" y="89916"/>
                    </a:lnTo>
                    <a:close/>
                  </a:path>
                </a:pathLst>
              </a:custGeom>
              <a:noFill/>
              <a:ln w="14160" cap="flat">
                <a:solidFill>
                  <a:srgbClr val="333333"/>
                </a:solidFill>
                <a:prstDash val="solid"/>
                <a:round/>
              </a:ln>
            </p:spPr>
            <p:txBody>
              <a:bodyPr rtlCol="0" anchor="ctr"/>
              <a:lstStyle/>
              <a:p>
                <a:endParaRPr lang="nl-NL" dirty="0"/>
              </a:p>
            </p:txBody>
          </p:sp>
          <p:grpSp>
            <p:nvGrpSpPr>
              <p:cNvPr id="67" name="Graphic 1">
                <a:extLst>
                  <a:ext uri="{FF2B5EF4-FFF2-40B4-BE49-F238E27FC236}">
                    <a16:creationId xmlns:a16="http://schemas.microsoft.com/office/drawing/2014/main" id="{087C003E-8997-4D3A-9610-1DBFAA6D9FAB}"/>
                  </a:ext>
                </a:extLst>
              </p:cNvPr>
              <p:cNvGrpSpPr/>
              <p:nvPr/>
            </p:nvGrpSpPr>
            <p:grpSpPr>
              <a:xfrm>
                <a:off x="5199100" y="4195211"/>
                <a:ext cx="565871" cy="117490"/>
                <a:chOff x="5199100" y="4195211"/>
                <a:chExt cx="565871" cy="117490"/>
              </a:xfrm>
              <a:noFill/>
            </p:grpSpPr>
            <p:sp>
              <p:nvSpPr>
                <p:cNvPr id="68" name="Vrije vorm: vorm 67">
                  <a:extLst>
                    <a:ext uri="{FF2B5EF4-FFF2-40B4-BE49-F238E27FC236}">
                      <a16:creationId xmlns:a16="http://schemas.microsoft.com/office/drawing/2014/main" id="{A22EBA0C-ED9E-433D-9F2F-DAFCCFC770C7}"/>
                    </a:ext>
                  </a:extLst>
                </p:cNvPr>
                <p:cNvSpPr/>
                <p:nvPr/>
              </p:nvSpPr>
              <p:spPr>
                <a:xfrm>
                  <a:off x="5199100" y="4195211"/>
                  <a:ext cx="125882" cy="115991"/>
                </a:xfrm>
                <a:custGeom>
                  <a:avLst/>
                  <a:gdLst>
                    <a:gd name="connsiteX0" fmla="*/ 92314 w 125882"/>
                    <a:gd name="connsiteY0" fmla="*/ 0 h 115991"/>
                    <a:gd name="connsiteX1" fmla="*/ 98308 w 125882"/>
                    <a:gd name="connsiteY1" fmla="*/ 0 h 115991"/>
                    <a:gd name="connsiteX2" fmla="*/ 125882 w 125882"/>
                    <a:gd name="connsiteY2" fmla="*/ 33568 h 115991"/>
                    <a:gd name="connsiteX3" fmla="*/ 125882 w 125882"/>
                    <a:gd name="connsiteY3" fmla="*/ 40762 h 115991"/>
                    <a:gd name="connsiteX4" fmla="*/ 67137 w 125882"/>
                    <a:gd name="connsiteY4" fmla="*/ 115092 h 115991"/>
                    <a:gd name="connsiteX5" fmla="*/ 58745 w 125882"/>
                    <a:gd name="connsiteY5" fmla="*/ 115092 h 115991"/>
                    <a:gd name="connsiteX6" fmla="*/ 0 w 125882"/>
                    <a:gd name="connsiteY6" fmla="*/ 40762 h 115991"/>
                    <a:gd name="connsiteX7" fmla="*/ 0 w 125882"/>
                    <a:gd name="connsiteY7" fmla="*/ 33568 h 115991"/>
                    <a:gd name="connsiteX8" fmla="*/ 27574 w 125882"/>
                    <a:gd name="connsiteY8" fmla="*/ 0 h 115991"/>
                    <a:gd name="connsiteX9" fmla="*/ 33569 w 125882"/>
                    <a:gd name="connsiteY9" fmla="*/ 0 h 115991"/>
                    <a:gd name="connsiteX10" fmla="*/ 62342 w 125882"/>
                    <a:gd name="connsiteY10" fmla="*/ 15585 h 115991"/>
                    <a:gd name="connsiteX11" fmla="*/ 92314 w 125882"/>
                    <a:gd name="connsiteY11" fmla="*/ 0 h 1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882" h="115991">
                      <a:moveTo>
                        <a:pt x="92314" y="0"/>
                      </a:moveTo>
                      <a:cubicBezTo>
                        <a:pt x="93513" y="0"/>
                        <a:pt x="95910" y="0"/>
                        <a:pt x="98308" y="0"/>
                      </a:cubicBezTo>
                      <a:cubicBezTo>
                        <a:pt x="110297" y="1199"/>
                        <a:pt x="124683" y="11989"/>
                        <a:pt x="125882" y="33568"/>
                      </a:cubicBezTo>
                      <a:lnTo>
                        <a:pt x="125882" y="40762"/>
                      </a:lnTo>
                      <a:cubicBezTo>
                        <a:pt x="124683" y="61143"/>
                        <a:pt x="110297" y="85121"/>
                        <a:pt x="67137" y="115092"/>
                      </a:cubicBezTo>
                      <a:cubicBezTo>
                        <a:pt x="64739" y="116291"/>
                        <a:pt x="61143" y="116291"/>
                        <a:pt x="58745" y="115092"/>
                      </a:cubicBezTo>
                      <a:cubicBezTo>
                        <a:pt x="16784" y="85121"/>
                        <a:pt x="2398" y="59944"/>
                        <a:pt x="0" y="40762"/>
                      </a:cubicBezTo>
                      <a:lnTo>
                        <a:pt x="0" y="33568"/>
                      </a:lnTo>
                      <a:cubicBezTo>
                        <a:pt x="1199" y="11989"/>
                        <a:pt x="15585" y="1199"/>
                        <a:pt x="27574" y="0"/>
                      </a:cubicBezTo>
                      <a:cubicBezTo>
                        <a:pt x="29972" y="0"/>
                        <a:pt x="31171" y="0"/>
                        <a:pt x="33569" y="0"/>
                      </a:cubicBezTo>
                      <a:cubicBezTo>
                        <a:pt x="47955" y="0"/>
                        <a:pt x="53950" y="5994"/>
                        <a:pt x="62342" y="15585"/>
                      </a:cubicBezTo>
                      <a:cubicBezTo>
                        <a:pt x="70734" y="5994"/>
                        <a:pt x="77927" y="0"/>
                        <a:pt x="92314" y="0"/>
                      </a:cubicBezTo>
                    </a:path>
                  </a:pathLst>
                </a:custGeom>
                <a:noFill/>
                <a:ln w="14160" cap="flat">
                  <a:solidFill>
                    <a:srgbClr val="333333"/>
                  </a:solidFill>
                  <a:prstDash val="solid"/>
                  <a:round/>
                </a:ln>
              </p:spPr>
              <p:txBody>
                <a:bodyPr rtlCol="0" anchor="ctr"/>
                <a:lstStyle/>
                <a:p>
                  <a:endParaRPr lang="nl-NL" dirty="0"/>
                </a:p>
              </p:txBody>
            </p:sp>
            <p:grpSp>
              <p:nvGrpSpPr>
                <p:cNvPr id="69" name="Graphic 1">
                  <a:extLst>
                    <a:ext uri="{FF2B5EF4-FFF2-40B4-BE49-F238E27FC236}">
                      <a16:creationId xmlns:a16="http://schemas.microsoft.com/office/drawing/2014/main" id="{087C003E-8997-4D3A-9610-1DBFAA6D9FAB}"/>
                    </a:ext>
                  </a:extLst>
                </p:cNvPr>
                <p:cNvGrpSpPr/>
                <p:nvPr/>
              </p:nvGrpSpPr>
              <p:grpSpPr>
                <a:xfrm>
                  <a:off x="5633094" y="4195211"/>
                  <a:ext cx="131876" cy="117490"/>
                  <a:chOff x="5633094" y="4195211"/>
                  <a:chExt cx="131876" cy="117490"/>
                </a:xfrm>
                <a:noFill/>
              </p:grpSpPr>
              <p:sp>
                <p:nvSpPr>
                  <p:cNvPr id="70" name="Vrije vorm: vorm 69">
                    <a:extLst>
                      <a:ext uri="{FF2B5EF4-FFF2-40B4-BE49-F238E27FC236}">
                        <a16:creationId xmlns:a16="http://schemas.microsoft.com/office/drawing/2014/main" id="{276CE29A-E4B2-4F7C-931B-A0F39A46040F}"/>
                      </a:ext>
                    </a:extLst>
                  </p:cNvPr>
                  <p:cNvSpPr/>
                  <p:nvPr/>
                </p:nvSpPr>
                <p:spPr>
                  <a:xfrm>
                    <a:off x="5633094" y="4195211"/>
                    <a:ext cx="131876" cy="117490"/>
                  </a:xfrm>
                  <a:custGeom>
                    <a:avLst/>
                    <a:gdLst>
                      <a:gd name="connsiteX0" fmla="*/ 0 w 131876"/>
                      <a:gd name="connsiteY0" fmla="*/ 0 h 117490"/>
                      <a:gd name="connsiteX1" fmla="*/ 131877 w 131876"/>
                      <a:gd name="connsiteY1" fmla="*/ 0 h 117490"/>
                      <a:gd name="connsiteX2" fmla="*/ 58745 w 131876"/>
                      <a:gd name="connsiteY2" fmla="*/ 117490 h 117490"/>
                      <a:gd name="connsiteX3" fmla="*/ 47955 w 131876"/>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1876" h="117490">
                        <a:moveTo>
                          <a:pt x="0" y="0"/>
                        </a:moveTo>
                        <a:lnTo>
                          <a:pt x="131877"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71" name="Vrije vorm: vorm 70">
                    <a:extLst>
                      <a:ext uri="{FF2B5EF4-FFF2-40B4-BE49-F238E27FC236}">
                        <a16:creationId xmlns:a16="http://schemas.microsoft.com/office/drawing/2014/main" id="{5E1FB974-6E33-432F-8C66-85F975965FBD}"/>
                      </a:ext>
                    </a:extLst>
                  </p:cNvPr>
                  <p:cNvSpPr/>
                  <p:nvPr/>
                </p:nvSpPr>
                <p:spPr>
                  <a:xfrm>
                    <a:off x="5681049" y="4195211"/>
                    <a:ext cx="83921" cy="47955"/>
                  </a:xfrm>
                  <a:custGeom>
                    <a:avLst/>
                    <a:gdLst>
                      <a:gd name="connsiteX0" fmla="*/ 0 w 83921"/>
                      <a:gd name="connsiteY0" fmla="*/ 47955 h 47955"/>
                      <a:gd name="connsiteX1" fmla="*/ 83922 w 83921"/>
                      <a:gd name="connsiteY1" fmla="*/ 0 h 47955"/>
                    </a:gdLst>
                    <a:ahLst/>
                    <a:cxnLst>
                      <a:cxn ang="0">
                        <a:pos x="connsiteX0" y="connsiteY0"/>
                      </a:cxn>
                      <a:cxn ang="0">
                        <a:pos x="connsiteX1" y="connsiteY1"/>
                      </a:cxn>
                    </a:cxnLst>
                    <a:rect l="l" t="t" r="r" b="b"/>
                    <a:pathLst>
                      <a:path w="83921" h="47955">
                        <a:moveTo>
                          <a:pt x="0" y="47955"/>
                        </a:moveTo>
                        <a:lnTo>
                          <a:pt x="83922" y="0"/>
                        </a:lnTo>
                      </a:path>
                    </a:pathLst>
                  </a:custGeom>
                  <a:ln w="14160" cap="flat">
                    <a:solidFill>
                      <a:srgbClr val="333333"/>
                    </a:solidFill>
                    <a:prstDash val="solid"/>
                    <a:round/>
                  </a:ln>
                </p:spPr>
                <p:txBody>
                  <a:bodyPr rtlCol="0" anchor="ctr"/>
                  <a:lstStyle/>
                  <a:p>
                    <a:endParaRPr lang="nl-NL" dirty="0"/>
                  </a:p>
                </p:txBody>
              </p:sp>
            </p:grpSp>
          </p:grpSp>
          <p:sp>
            <p:nvSpPr>
              <p:cNvPr id="72" name="Vrije vorm: vorm 71">
                <a:extLst>
                  <a:ext uri="{FF2B5EF4-FFF2-40B4-BE49-F238E27FC236}">
                    <a16:creationId xmlns:a16="http://schemas.microsoft.com/office/drawing/2014/main" id="{99748B3B-CF5D-457D-955D-E47122EC3855}"/>
                  </a:ext>
                </a:extLst>
              </p:cNvPr>
              <p:cNvSpPr/>
              <p:nvPr/>
            </p:nvSpPr>
            <p:spPr>
              <a:xfrm>
                <a:off x="6901509" y="4195211"/>
                <a:ext cx="95910" cy="117490"/>
              </a:xfrm>
              <a:custGeom>
                <a:avLst/>
                <a:gdLst>
                  <a:gd name="connsiteX0" fmla="*/ 95910 w 95910"/>
                  <a:gd name="connsiteY0" fmla="*/ 117490 h 117490"/>
                  <a:gd name="connsiteX1" fmla="*/ 47955 w 95910"/>
                  <a:gd name="connsiteY1" fmla="*/ 75529 h 117490"/>
                  <a:gd name="connsiteX2" fmla="*/ 0 w 95910"/>
                  <a:gd name="connsiteY2" fmla="*/ 117490 h 117490"/>
                  <a:gd name="connsiteX3" fmla="*/ 0 w 95910"/>
                  <a:gd name="connsiteY3" fmla="*/ 58745 h 117490"/>
                  <a:gd name="connsiteX4" fmla="*/ 0 w 95910"/>
                  <a:gd name="connsiteY4" fmla="*/ 0 h 117490"/>
                  <a:gd name="connsiteX5" fmla="*/ 47955 w 95910"/>
                  <a:gd name="connsiteY5" fmla="*/ 0 h 117490"/>
                  <a:gd name="connsiteX6" fmla="*/ 95910 w 95910"/>
                  <a:gd name="connsiteY6" fmla="*/ 0 h 117490"/>
                  <a:gd name="connsiteX7" fmla="*/ 95910 w 95910"/>
                  <a:gd name="connsiteY7" fmla="*/ 58745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910" h="117490">
                    <a:moveTo>
                      <a:pt x="95910" y="117490"/>
                    </a:moveTo>
                    <a:lnTo>
                      <a:pt x="47955" y="75529"/>
                    </a:lnTo>
                    <a:lnTo>
                      <a:pt x="0" y="117490"/>
                    </a:lnTo>
                    <a:lnTo>
                      <a:pt x="0" y="58745"/>
                    </a:lnTo>
                    <a:lnTo>
                      <a:pt x="0" y="0"/>
                    </a:lnTo>
                    <a:lnTo>
                      <a:pt x="47955" y="0"/>
                    </a:lnTo>
                    <a:lnTo>
                      <a:pt x="95910" y="0"/>
                    </a:lnTo>
                    <a:lnTo>
                      <a:pt x="95910" y="58745"/>
                    </a:lnTo>
                    <a:close/>
                  </a:path>
                </a:pathLst>
              </a:custGeom>
              <a:noFill/>
              <a:ln w="14160" cap="flat">
                <a:solidFill>
                  <a:srgbClr val="333333"/>
                </a:solidFill>
                <a:prstDash val="solid"/>
                <a:round/>
              </a:ln>
            </p:spPr>
            <p:txBody>
              <a:bodyPr rtlCol="0" anchor="ctr"/>
              <a:lstStyle/>
              <a:p>
                <a:endParaRPr lang="nl-NL" dirty="0"/>
              </a:p>
            </p:txBody>
          </p:sp>
        </p:grpSp>
        <p:grpSp>
          <p:nvGrpSpPr>
            <p:cNvPr id="73" name="Graphic 1">
              <a:extLst>
                <a:ext uri="{FF2B5EF4-FFF2-40B4-BE49-F238E27FC236}">
                  <a16:creationId xmlns:a16="http://schemas.microsoft.com/office/drawing/2014/main" id="{087C003E-8997-4D3A-9610-1DBFAA6D9FAB}"/>
                </a:ext>
              </a:extLst>
            </p:cNvPr>
            <p:cNvGrpSpPr/>
            <p:nvPr/>
          </p:nvGrpSpPr>
          <p:grpSpPr>
            <a:xfrm>
              <a:off x="6058696" y="4195211"/>
              <a:ext cx="80324" cy="26375"/>
              <a:chOff x="6058696" y="4195211"/>
              <a:chExt cx="80324" cy="26375"/>
            </a:xfrm>
          </p:grpSpPr>
          <p:sp>
            <p:nvSpPr>
              <p:cNvPr id="74" name="Vrije vorm: vorm 73">
                <a:extLst>
                  <a:ext uri="{FF2B5EF4-FFF2-40B4-BE49-F238E27FC236}">
                    <a16:creationId xmlns:a16="http://schemas.microsoft.com/office/drawing/2014/main" id="{02195E91-4BBB-48A0-91D3-CB8AD65D0EDC}"/>
                  </a:ext>
                </a:extLst>
              </p:cNvPr>
              <p:cNvSpPr/>
              <p:nvPr/>
            </p:nvSpPr>
            <p:spPr>
              <a:xfrm>
                <a:off x="611264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999999"/>
              </a:solidFill>
              <a:ln w="11973" cap="flat">
                <a:noFill/>
                <a:prstDash val="solid"/>
                <a:miter/>
              </a:ln>
            </p:spPr>
            <p:txBody>
              <a:bodyPr rtlCol="0" anchor="ctr"/>
              <a:lstStyle/>
              <a:p>
                <a:endParaRPr lang="nl-NL" dirty="0"/>
              </a:p>
            </p:txBody>
          </p:sp>
          <p:sp>
            <p:nvSpPr>
              <p:cNvPr id="75" name="Vrije vorm: vorm 74">
                <a:extLst>
                  <a:ext uri="{FF2B5EF4-FFF2-40B4-BE49-F238E27FC236}">
                    <a16:creationId xmlns:a16="http://schemas.microsoft.com/office/drawing/2014/main" id="{450062F7-B681-48F5-8D49-E487AC06ACAB}"/>
                  </a:ext>
                </a:extLst>
              </p:cNvPr>
              <p:cNvSpPr/>
              <p:nvPr/>
            </p:nvSpPr>
            <p:spPr>
              <a:xfrm>
                <a:off x="605869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5FA8DB"/>
              </a:solidFill>
              <a:ln w="11973" cap="flat">
                <a:noFill/>
                <a:prstDash val="solid"/>
                <a:miter/>
              </a:ln>
            </p:spPr>
            <p:txBody>
              <a:bodyPr rtlCol="0" anchor="ctr"/>
              <a:lstStyle/>
              <a:p>
                <a:endParaRPr lang="nl-NL" dirty="0"/>
              </a:p>
            </p:txBody>
          </p:sp>
        </p:grpSp>
        <p:grpSp>
          <p:nvGrpSpPr>
            <p:cNvPr id="76" name="Graphic 1">
              <a:extLst>
                <a:ext uri="{FF2B5EF4-FFF2-40B4-BE49-F238E27FC236}">
                  <a16:creationId xmlns:a16="http://schemas.microsoft.com/office/drawing/2014/main" id="{087C003E-8997-4D3A-9610-1DBFAA6D9FAB}"/>
                </a:ext>
              </a:extLst>
            </p:cNvPr>
            <p:cNvGrpSpPr/>
            <p:nvPr/>
          </p:nvGrpSpPr>
          <p:grpSpPr>
            <a:xfrm>
              <a:off x="5108560" y="4374068"/>
              <a:ext cx="1629901" cy="453954"/>
              <a:chOff x="5108560" y="4374068"/>
              <a:chExt cx="1629901" cy="453954"/>
            </a:xfrm>
          </p:grpSpPr>
          <p:sp>
            <p:nvSpPr>
              <p:cNvPr id="77" name="Tekstvak 76">
                <a:extLst>
                  <a:ext uri="{FF2B5EF4-FFF2-40B4-BE49-F238E27FC236}">
                    <a16:creationId xmlns:a16="http://schemas.microsoft.com/office/drawing/2014/main" id="{89CBE8F8-E245-4A43-AB7F-32BF998D76B9}"/>
                  </a:ext>
                </a:extLst>
              </p:cNvPr>
              <p:cNvSpPr txBox="1"/>
              <p:nvPr/>
            </p:nvSpPr>
            <p:spPr>
              <a:xfrm>
                <a:off x="5108578" y="4374068"/>
                <a:ext cx="40908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Liked by</a:t>
                </a:r>
                <a:endParaRPr lang="nl-NL" sz="472" spc="0" baseline="0" dirty="0">
                  <a:solidFill>
                    <a:srgbClr val="333333"/>
                  </a:solidFill>
                  <a:latin typeface="Arial"/>
                  <a:cs typeface="Arial"/>
                  <a:sym typeface="Arial"/>
                  <a:rtl val="0"/>
                </a:endParaRPr>
              </a:p>
            </p:txBody>
          </p:sp>
          <p:sp>
            <p:nvSpPr>
              <p:cNvPr id="78" name="Tekstvak 77">
                <a:extLst>
                  <a:ext uri="{FF2B5EF4-FFF2-40B4-BE49-F238E27FC236}">
                    <a16:creationId xmlns:a16="http://schemas.microsoft.com/office/drawing/2014/main" id="{497B2D6D-5DDF-46FC-9747-84B1A50AF999}"/>
                  </a:ext>
                </a:extLst>
              </p:cNvPr>
              <p:cNvSpPr txBox="1"/>
              <p:nvPr/>
            </p:nvSpPr>
            <p:spPr>
              <a:xfrm>
                <a:off x="5320780"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79" name="Tekstvak 78">
                <a:extLst>
                  <a:ext uri="{FF2B5EF4-FFF2-40B4-BE49-F238E27FC236}">
                    <a16:creationId xmlns:a16="http://schemas.microsoft.com/office/drawing/2014/main" id="{900D4B11-4DE9-4DBC-BE9B-07B3C4C61B37}"/>
                  </a:ext>
                </a:extLst>
              </p:cNvPr>
              <p:cNvSpPr txBox="1"/>
              <p:nvPr/>
            </p:nvSpPr>
            <p:spPr>
              <a:xfrm>
                <a:off x="5333968" y="4374068"/>
                <a:ext cx="755335"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yourfriend, yourfriend</a:t>
                </a:r>
                <a:endParaRPr lang="nl-NL" sz="472" spc="0" baseline="0" dirty="0">
                  <a:solidFill>
                    <a:srgbClr val="333333"/>
                  </a:solidFill>
                  <a:latin typeface="Arial"/>
                  <a:cs typeface="Arial"/>
                  <a:sym typeface="Arial"/>
                  <a:rtl val="0"/>
                </a:endParaRPr>
              </a:p>
            </p:txBody>
          </p:sp>
          <p:sp>
            <p:nvSpPr>
              <p:cNvPr id="80" name="Tekstvak 79">
                <a:extLst>
                  <a:ext uri="{FF2B5EF4-FFF2-40B4-BE49-F238E27FC236}">
                    <a16:creationId xmlns:a16="http://schemas.microsoft.com/office/drawing/2014/main" id="{26642D3A-3A2D-40AF-9C10-DFD4B2DFFF23}"/>
                  </a:ext>
                </a:extLst>
              </p:cNvPr>
              <p:cNvSpPr txBox="1"/>
              <p:nvPr/>
            </p:nvSpPr>
            <p:spPr>
              <a:xfrm>
                <a:off x="5891446"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1" name="Tekstvak 80">
                <a:extLst>
                  <a:ext uri="{FF2B5EF4-FFF2-40B4-BE49-F238E27FC236}">
                    <a16:creationId xmlns:a16="http://schemas.microsoft.com/office/drawing/2014/main" id="{766044A2-9FCE-4941-8B60-4FD90A41D081}"/>
                  </a:ext>
                </a:extLst>
              </p:cNvPr>
              <p:cNvSpPr txBox="1"/>
              <p:nvPr/>
            </p:nvSpPr>
            <p:spPr>
              <a:xfrm>
                <a:off x="5904634" y="4374068"/>
                <a:ext cx="28565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and</a:t>
                </a:r>
                <a:endParaRPr lang="nl-NL" sz="472" spc="0" baseline="0" dirty="0">
                  <a:solidFill>
                    <a:srgbClr val="333333"/>
                  </a:solidFill>
                  <a:latin typeface="Arial"/>
                  <a:cs typeface="Arial"/>
                  <a:sym typeface="Arial"/>
                  <a:rtl val="0"/>
                </a:endParaRPr>
              </a:p>
            </p:txBody>
          </p:sp>
          <p:sp>
            <p:nvSpPr>
              <p:cNvPr id="82" name="Tekstvak 81">
                <a:extLst>
                  <a:ext uri="{FF2B5EF4-FFF2-40B4-BE49-F238E27FC236}">
                    <a16:creationId xmlns:a16="http://schemas.microsoft.com/office/drawing/2014/main" id="{6C958F34-AAFE-4018-A9EE-C68BD0BD8ECC}"/>
                  </a:ext>
                </a:extLst>
              </p:cNvPr>
              <p:cNvSpPr txBox="1"/>
              <p:nvPr/>
            </p:nvSpPr>
            <p:spPr>
              <a:xfrm>
                <a:off x="6001743"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3" name="Tekstvak 82">
                <a:extLst>
                  <a:ext uri="{FF2B5EF4-FFF2-40B4-BE49-F238E27FC236}">
                    <a16:creationId xmlns:a16="http://schemas.microsoft.com/office/drawing/2014/main" id="{D00FE31B-430E-405B-B2A2-11AE9CE11959}"/>
                  </a:ext>
                </a:extLst>
              </p:cNvPr>
              <p:cNvSpPr txBox="1"/>
              <p:nvPr/>
            </p:nvSpPr>
            <p:spPr>
              <a:xfrm>
                <a:off x="6014931" y="4374068"/>
                <a:ext cx="436338"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20 others</a:t>
                </a:r>
                <a:endParaRPr lang="nl-NL" sz="472" spc="0" baseline="0" dirty="0">
                  <a:solidFill>
                    <a:srgbClr val="333333"/>
                  </a:solidFill>
                  <a:latin typeface="Arial"/>
                  <a:cs typeface="Arial"/>
                  <a:sym typeface="Arial"/>
                  <a:rtl val="0"/>
                </a:endParaRPr>
              </a:p>
            </p:txBody>
          </p:sp>
          <p:sp>
            <p:nvSpPr>
              <p:cNvPr id="84" name="Tekstvak 83">
                <a:extLst>
                  <a:ext uri="{FF2B5EF4-FFF2-40B4-BE49-F238E27FC236}">
                    <a16:creationId xmlns:a16="http://schemas.microsoft.com/office/drawing/2014/main" id="{5AA8DA17-9614-4486-9FE6-3C066D9B407E}"/>
                  </a:ext>
                </a:extLst>
              </p:cNvPr>
              <p:cNvSpPr txBox="1"/>
              <p:nvPr/>
            </p:nvSpPr>
            <p:spPr>
              <a:xfrm>
                <a:off x="5108578" y="4663040"/>
                <a:ext cx="785793" cy="164982"/>
              </a:xfrm>
              <a:prstGeom prst="rect">
                <a:avLst/>
              </a:prstGeom>
              <a:noFill/>
            </p:spPr>
            <p:txBody>
              <a:bodyPr wrap="none" rtlCol="0">
                <a:spAutoFit/>
              </a:bodyPr>
              <a:lstStyle/>
              <a:p>
                <a:pPr algn="l"/>
                <a:r>
                  <a:rPr lang="nl-NL" sz="472" spc="0" baseline="0">
                    <a:solidFill>
                      <a:srgbClr val="999999"/>
                    </a:solidFill>
                    <a:latin typeface="Arial"/>
                    <a:cs typeface="Arial"/>
                    <a:sym typeface="Arial"/>
                    <a:rtl val="0"/>
                  </a:rPr>
                  <a:t>View All 10 Comments</a:t>
                </a:r>
                <a:endParaRPr lang="nl-NL" sz="472" spc="0" baseline="0" dirty="0">
                  <a:solidFill>
                    <a:srgbClr val="999999"/>
                  </a:solidFill>
                  <a:latin typeface="Arial"/>
                  <a:cs typeface="Arial"/>
                  <a:sym typeface="Arial"/>
                  <a:rtl val="0"/>
                </a:endParaRPr>
              </a:p>
            </p:txBody>
          </p:sp>
          <p:grpSp>
            <p:nvGrpSpPr>
              <p:cNvPr id="85" name="Graphic 1">
                <a:extLst>
                  <a:ext uri="{FF2B5EF4-FFF2-40B4-BE49-F238E27FC236}">
                    <a16:creationId xmlns:a16="http://schemas.microsoft.com/office/drawing/2014/main" id="{087C003E-8997-4D3A-9610-1DBFAA6D9FAB}"/>
                  </a:ext>
                </a:extLst>
              </p:cNvPr>
              <p:cNvGrpSpPr/>
              <p:nvPr/>
            </p:nvGrpSpPr>
            <p:grpSpPr>
              <a:xfrm>
                <a:off x="5108560" y="4462028"/>
                <a:ext cx="1629901" cy="264529"/>
                <a:chOff x="5108560" y="4462028"/>
                <a:chExt cx="1629901" cy="264529"/>
              </a:xfrm>
            </p:grpSpPr>
            <p:sp>
              <p:nvSpPr>
                <p:cNvPr id="86" name="Vrije vorm: vorm 85">
                  <a:extLst>
                    <a:ext uri="{FF2B5EF4-FFF2-40B4-BE49-F238E27FC236}">
                      <a16:creationId xmlns:a16="http://schemas.microsoft.com/office/drawing/2014/main" id="{7F9225EC-0BAE-460C-8AB8-8AD73A19FE22}"/>
                    </a:ext>
                  </a:extLst>
                </p:cNvPr>
                <p:cNvSpPr/>
                <p:nvPr/>
              </p:nvSpPr>
              <p:spPr>
                <a:xfrm>
                  <a:off x="5200299" y="4517710"/>
                  <a:ext cx="1538162" cy="175036"/>
                </a:xfrm>
                <a:custGeom>
                  <a:avLst/>
                  <a:gdLst>
                    <a:gd name="connsiteX0" fmla="*/ 0 w 1538162"/>
                    <a:gd name="connsiteY0" fmla="*/ 0 h 175036"/>
                    <a:gd name="connsiteX1" fmla="*/ 1538162 w 1538162"/>
                    <a:gd name="connsiteY1" fmla="*/ 0 h 175036"/>
                    <a:gd name="connsiteX2" fmla="*/ 1538162 w 1538162"/>
                    <a:gd name="connsiteY2" fmla="*/ 175036 h 175036"/>
                    <a:gd name="connsiteX3" fmla="*/ 0 w 1538162"/>
                    <a:gd name="connsiteY3" fmla="*/ 175036 h 175036"/>
                  </a:gdLst>
                  <a:ahLst/>
                  <a:cxnLst>
                    <a:cxn ang="0">
                      <a:pos x="connsiteX0" y="connsiteY0"/>
                    </a:cxn>
                    <a:cxn ang="0">
                      <a:pos x="connsiteX1" y="connsiteY1"/>
                    </a:cxn>
                    <a:cxn ang="0">
                      <a:pos x="connsiteX2" y="connsiteY2"/>
                    </a:cxn>
                    <a:cxn ang="0">
                      <a:pos x="connsiteX3" y="connsiteY3"/>
                    </a:cxn>
                  </a:cxnLst>
                  <a:rect l="l" t="t" r="r" b="b"/>
                  <a:pathLst>
                    <a:path w="1538162" h="175036">
                      <a:moveTo>
                        <a:pt x="0" y="0"/>
                      </a:moveTo>
                      <a:lnTo>
                        <a:pt x="1538162" y="0"/>
                      </a:lnTo>
                      <a:lnTo>
                        <a:pt x="1538162" y="175036"/>
                      </a:lnTo>
                      <a:lnTo>
                        <a:pt x="0" y="175036"/>
                      </a:lnTo>
                      <a:close/>
                    </a:path>
                  </a:pathLst>
                </a:custGeom>
                <a:noFill/>
                <a:ln w="11973" cap="flat">
                  <a:noFill/>
                  <a:prstDash val="solid"/>
                  <a:miter/>
                </a:ln>
              </p:spPr>
              <p:txBody>
                <a:bodyPr rtlCol="0" anchor="ctr"/>
                <a:lstStyle/>
                <a:p>
                  <a:endParaRPr lang="nl-NL" dirty="0"/>
                </a:p>
              </p:txBody>
            </p:sp>
            <p:sp>
              <p:nvSpPr>
                <p:cNvPr id="87" name="Tekstvak 86">
                  <a:extLst>
                    <a:ext uri="{FF2B5EF4-FFF2-40B4-BE49-F238E27FC236}">
                      <a16:creationId xmlns:a16="http://schemas.microsoft.com/office/drawing/2014/main" id="{8B6D24B8-DCAE-449C-8ABA-D8D6E4DBE737}"/>
                    </a:ext>
                  </a:extLst>
                </p:cNvPr>
                <p:cNvSpPr txBox="1"/>
                <p:nvPr/>
              </p:nvSpPr>
              <p:spPr>
                <a:xfrm>
                  <a:off x="5108560" y="4462028"/>
                  <a:ext cx="83548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a:t>
                  </a:r>
                  <a:endParaRPr lang="nl-NL" sz="566" spc="0" baseline="0" dirty="0">
                    <a:solidFill>
                      <a:srgbClr val="333333"/>
                    </a:solidFill>
                    <a:latin typeface="Arial"/>
                    <a:cs typeface="Arial"/>
                    <a:sym typeface="Arial"/>
                    <a:rtl val="0"/>
                  </a:endParaRPr>
                </a:p>
              </p:txBody>
            </p:sp>
            <p:sp>
              <p:nvSpPr>
                <p:cNvPr id="88" name="Tekstvak 87">
                  <a:extLst>
                    <a:ext uri="{FF2B5EF4-FFF2-40B4-BE49-F238E27FC236}">
                      <a16:creationId xmlns:a16="http://schemas.microsoft.com/office/drawing/2014/main" id="{0DBF92A0-FD0D-4C2A-AF9B-FCC625A7E82E}"/>
                    </a:ext>
                  </a:extLst>
                </p:cNvPr>
                <p:cNvSpPr txBox="1"/>
                <p:nvPr/>
              </p:nvSpPr>
              <p:spPr>
                <a:xfrm>
                  <a:off x="5438252" y="4462028"/>
                  <a:ext cx="20550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 </a:t>
                  </a:r>
                  <a:endParaRPr lang="nl-NL" sz="566" spc="0" baseline="0" dirty="0">
                    <a:solidFill>
                      <a:srgbClr val="333333"/>
                    </a:solidFill>
                    <a:latin typeface="Arial"/>
                    <a:cs typeface="Arial"/>
                    <a:sym typeface="Arial"/>
                    <a:rtl val="0"/>
                  </a:endParaRPr>
                </a:p>
              </p:txBody>
            </p:sp>
            <p:sp>
              <p:nvSpPr>
                <p:cNvPr id="90" name="Tekstvak 89">
                  <a:extLst>
                    <a:ext uri="{FF2B5EF4-FFF2-40B4-BE49-F238E27FC236}">
                      <a16:creationId xmlns:a16="http://schemas.microsoft.com/office/drawing/2014/main" id="{E7F9ADF6-1841-409C-A7BE-91B05F301263}"/>
                    </a:ext>
                  </a:extLst>
                </p:cNvPr>
                <p:cNvSpPr txBox="1"/>
                <p:nvPr/>
              </p:nvSpPr>
              <p:spPr>
                <a:xfrm>
                  <a:off x="5108560" y="4547149"/>
                  <a:ext cx="1172116" cy="179408"/>
                </a:xfrm>
                <a:prstGeom prst="rect">
                  <a:avLst/>
                </a:prstGeom>
                <a:noFill/>
              </p:spPr>
              <p:txBody>
                <a:bodyPr wrap="none" rtlCol="0">
                  <a:spAutoFit/>
                </a:bodyPr>
                <a:lstStyle/>
                <a:p>
                  <a:pPr algn="l"/>
                  <a:r>
                    <a:rPr lang="nl-NL" sz="566" spc="0" baseline="0">
                      <a:solidFill>
                        <a:srgbClr val="5FA8DB"/>
                      </a:solidFill>
                      <a:latin typeface="Arial"/>
                      <a:cs typeface="Arial"/>
                      <a:sym typeface="Arial"/>
                      <a:rtl val="0"/>
                    </a:rPr>
                    <a:t>#ErasmusUniversityRotterdam</a:t>
                  </a:r>
                  <a:endParaRPr lang="nl-NL" sz="566" spc="0" baseline="0" dirty="0">
                    <a:solidFill>
                      <a:srgbClr val="5FA8DB"/>
                    </a:solidFill>
                    <a:latin typeface="Arial"/>
                    <a:cs typeface="Arial"/>
                    <a:sym typeface="Arial"/>
                    <a:rtl val="0"/>
                  </a:endParaRPr>
                </a:p>
              </p:txBody>
            </p:sp>
          </p:grpSp>
        </p:grpSp>
        <p:grpSp>
          <p:nvGrpSpPr>
            <p:cNvPr id="91" name="Graphic 1">
              <a:extLst>
                <a:ext uri="{FF2B5EF4-FFF2-40B4-BE49-F238E27FC236}">
                  <a16:creationId xmlns:a16="http://schemas.microsoft.com/office/drawing/2014/main" id="{087C003E-8997-4D3A-9610-1DBFAA6D9FAB}"/>
                </a:ext>
              </a:extLst>
            </p:cNvPr>
            <p:cNvGrpSpPr/>
            <p:nvPr/>
          </p:nvGrpSpPr>
          <p:grpSpPr>
            <a:xfrm>
              <a:off x="5200299" y="1748298"/>
              <a:ext cx="1012184" cy="183109"/>
              <a:chOff x="5200299" y="1748298"/>
              <a:chExt cx="1012184" cy="183109"/>
            </a:xfrm>
          </p:grpSpPr>
          <p:sp>
            <p:nvSpPr>
              <p:cNvPr id="92" name="Vrije vorm: vorm 91">
                <a:extLst>
                  <a:ext uri="{FF2B5EF4-FFF2-40B4-BE49-F238E27FC236}">
                    <a16:creationId xmlns:a16="http://schemas.microsoft.com/office/drawing/2014/main" id="{D8752EA0-8260-43DC-8747-0B1747E2F8D0}"/>
                  </a:ext>
                </a:extLst>
              </p:cNvPr>
              <p:cNvSpPr/>
              <p:nvPr/>
            </p:nvSpPr>
            <p:spPr>
              <a:xfrm>
                <a:off x="5200299" y="1748298"/>
                <a:ext cx="175036" cy="175036"/>
              </a:xfrm>
              <a:custGeom>
                <a:avLst/>
                <a:gdLst>
                  <a:gd name="connsiteX0" fmla="*/ 175036 w 175036"/>
                  <a:gd name="connsiteY0" fmla="*/ 87518 h 175036"/>
                  <a:gd name="connsiteX1" fmla="*/ 87518 w 175036"/>
                  <a:gd name="connsiteY1" fmla="*/ 175036 h 175036"/>
                  <a:gd name="connsiteX2" fmla="*/ 0 w 175036"/>
                  <a:gd name="connsiteY2" fmla="*/ 87518 h 175036"/>
                  <a:gd name="connsiteX3" fmla="*/ 87518 w 175036"/>
                  <a:gd name="connsiteY3" fmla="*/ 0 h 175036"/>
                  <a:gd name="connsiteX4" fmla="*/ 175036 w 175036"/>
                  <a:gd name="connsiteY4" fmla="*/ 87518 h 175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36" h="175036">
                    <a:moveTo>
                      <a:pt x="175036" y="87518"/>
                    </a:moveTo>
                    <a:cubicBezTo>
                      <a:pt x="175036" y="135853"/>
                      <a:pt x="135853" y="175036"/>
                      <a:pt x="87518" y="175036"/>
                    </a:cubicBezTo>
                    <a:cubicBezTo>
                      <a:pt x="39183" y="175036"/>
                      <a:pt x="0" y="135853"/>
                      <a:pt x="0" y="87518"/>
                    </a:cubicBezTo>
                    <a:cubicBezTo>
                      <a:pt x="0" y="39183"/>
                      <a:pt x="39183" y="0"/>
                      <a:pt x="87518" y="0"/>
                    </a:cubicBezTo>
                    <a:cubicBezTo>
                      <a:pt x="135853" y="0"/>
                      <a:pt x="175036" y="39183"/>
                      <a:pt x="175036" y="87518"/>
                    </a:cubicBezTo>
                    <a:close/>
                  </a:path>
                </a:pathLst>
              </a:custGeom>
              <a:solidFill>
                <a:srgbClr val="9D9D9D"/>
              </a:solidFill>
              <a:ln w="11973" cap="flat">
                <a:noFill/>
                <a:prstDash val="solid"/>
                <a:miter/>
              </a:ln>
            </p:spPr>
            <p:txBody>
              <a:bodyPr rtlCol="0" anchor="ctr"/>
              <a:lstStyle/>
              <a:p>
                <a:endParaRPr lang="nl-NL" dirty="0"/>
              </a:p>
            </p:txBody>
          </p:sp>
          <p:sp>
            <p:nvSpPr>
              <p:cNvPr id="93" name="Tekstvak 92">
                <a:extLst>
                  <a:ext uri="{FF2B5EF4-FFF2-40B4-BE49-F238E27FC236}">
                    <a16:creationId xmlns:a16="http://schemas.microsoft.com/office/drawing/2014/main" id="{A1BDA24B-ACE8-4641-AEE5-41147AF21AD8}"/>
                  </a:ext>
                </a:extLst>
              </p:cNvPr>
              <p:cNvSpPr txBox="1"/>
              <p:nvPr/>
            </p:nvSpPr>
            <p:spPr>
              <a:xfrm>
                <a:off x="5356158" y="1751999"/>
                <a:ext cx="85632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 </a:t>
                </a:r>
                <a:endParaRPr lang="nl-NL" sz="566" spc="0" baseline="0" dirty="0">
                  <a:solidFill>
                    <a:srgbClr val="333333"/>
                  </a:solidFill>
                  <a:latin typeface="Arial"/>
                  <a:cs typeface="Arial"/>
                  <a:sym typeface="Arial"/>
                  <a:rtl val="0"/>
                </a:endParaRPr>
              </a:p>
            </p:txBody>
          </p:sp>
        </p:grpSp>
        <p:grpSp>
          <p:nvGrpSpPr>
            <p:cNvPr id="94" name="Graphic 1">
              <a:extLst>
                <a:ext uri="{FF2B5EF4-FFF2-40B4-BE49-F238E27FC236}">
                  <a16:creationId xmlns:a16="http://schemas.microsoft.com/office/drawing/2014/main" id="{087C003E-8997-4D3A-9610-1DBFAA6D9FAB}"/>
                </a:ext>
              </a:extLst>
            </p:cNvPr>
            <p:cNvGrpSpPr/>
            <p:nvPr/>
          </p:nvGrpSpPr>
          <p:grpSpPr>
            <a:xfrm>
              <a:off x="6978237" y="1792657"/>
              <a:ext cx="19182" cy="86319"/>
              <a:chOff x="6978237" y="1792657"/>
              <a:chExt cx="19182" cy="86319"/>
            </a:xfrm>
            <a:solidFill>
              <a:srgbClr val="9D9D9D"/>
            </a:solidFill>
          </p:grpSpPr>
          <p:sp>
            <p:nvSpPr>
              <p:cNvPr id="95" name="Vrije vorm: vorm 94">
                <a:extLst>
                  <a:ext uri="{FF2B5EF4-FFF2-40B4-BE49-F238E27FC236}">
                    <a16:creationId xmlns:a16="http://schemas.microsoft.com/office/drawing/2014/main" id="{89B05110-F17F-4E24-AA2C-3A4A2606F3E2}"/>
                  </a:ext>
                </a:extLst>
              </p:cNvPr>
              <p:cNvSpPr/>
              <p:nvPr/>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6" name="Vrije vorm: vorm 95">
                <a:extLst>
                  <a:ext uri="{FF2B5EF4-FFF2-40B4-BE49-F238E27FC236}">
                    <a16:creationId xmlns:a16="http://schemas.microsoft.com/office/drawing/2014/main" id="{A2E682AF-91CC-4379-B7A0-DC40F27D01D5}"/>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7" name="Vrije vorm: vorm 96">
                <a:extLst>
                  <a:ext uri="{FF2B5EF4-FFF2-40B4-BE49-F238E27FC236}">
                    <a16:creationId xmlns:a16="http://schemas.microsoft.com/office/drawing/2014/main" id="{0CBF42B7-056F-4860-86F4-D04BE3984B19}"/>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98" name="Graphic 1">
              <a:extLst>
                <a:ext uri="{FF2B5EF4-FFF2-40B4-BE49-F238E27FC236}">
                  <a16:creationId xmlns:a16="http://schemas.microsoft.com/office/drawing/2014/main" id="{087C003E-8997-4D3A-9610-1DBFAA6D9FAB}"/>
                </a:ext>
              </a:extLst>
            </p:cNvPr>
            <p:cNvGrpSpPr/>
            <p:nvPr/>
          </p:nvGrpSpPr>
          <p:grpSpPr>
            <a:xfrm>
              <a:off x="5108566" y="4823448"/>
              <a:ext cx="776502" cy="139395"/>
              <a:chOff x="5108566" y="4823448"/>
              <a:chExt cx="776502" cy="139395"/>
            </a:xfrm>
          </p:grpSpPr>
          <p:sp>
            <p:nvSpPr>
              <p:cNvPr id="99" name="Tekstvak 98">
                <a:extLst>
                  <a:ext uri="{FF2B5EF4-FFF2-40B4-BE49-F238E27FC236}">
                    <a16:creationId xmlns:a16="http://schemas.microsoft.com/office/drawing/2014/main" id="{22B777CB-8F57-4B99-999B-2D1A0C4AB803}"/>
                  </a:ext>
                </a:extLst>
              </p:cNvPr>
              <p:cNvSpPr txBox="1"/>
              <p:nvPr/>
            </p:nvSpPr>
            <p:spPr>
              <a:xfrm>
                <a:off x="5108566" y="4823448"/>
                <a:ext cx="412292" cy="135871"/>
              </a:xfrm>
              <a:prstGeom prst="rect">
                <a:avLst/>
              </a:prstGeom>
              <a:noFill/>
            </p:spPr>
            <p:txBody>
              <a:bodyPr wrap="none" rtlCol="0">
                <a:spAutoFit/>
              </a:bodyPr>
              <a:lstStyle/>
              <a:p>
                <a:pPr algn="l"/>
                <a:r>
                  <a:rPr lang="nl-NL" sz="283" spc="0" baseline="0">
                    <a:solidFill>
                      <a:srgbClr val="999999"/>
                    </a:solidFill>
                    <a:latin typeface="Arial"/>
                    <a:cs typeface="Arial"/>
                    <a:sym typeface="Arial"/>
                    <a:rtl val="0"/>
                  </a:rPr>
                  <a:t>2 HOUR AGO</a:t>
                </a:r>
                <a:endParaRPr lang="nl-NL" sz="283" spc="0" baseline="0" dirty="0">
                  <a:solidFill>
                    <a:srgbClr val="999999"/>
                  </a:solidFill>
                  <a:latin typeface="Arial"/>
                  <a:cs typeface="Arial"/>
                  <a:sym typeface="Arial"/>
                  <a:rtl val="0"/>
                </a:endParaRPr>
              </a:p>
            </p:txBody>
          </p:sp>
          <p:sp>
            <p:nvSpPr>
              <p:cNvPr id="100" name="Tekstvak 99">
                <a:extLst>
                  <a:ext uri="{FF2B5EF4-FFF2-40B4-BE49-F238E27FC236}">
                    <a16:creationId xmlns:a16="http://schemas.microsoft.com/office/drawing/2014/main" id="{0C23E73B-6579-40BB-A779-64AE01781004}"/>
                  </a:ext>
                </a:extLst>
              </p:cNvPr>
              <p:cNvSpPr txBox="1"/>
              <p:nvPr/>
            </p:nvSpPr>
            <p:spPr>
              <a:xfrm>
                <a:off x="5366502" y="4823448"/>
                <a:ext cx="518566" cy="139395"/>
              </a:xfrm>
              <a:prstGeom prst="rect">
                <a:avLst/>
              </a:prstGeom>
              <a:noFill/>
            </p:spPr>
            <p:txBody>
              <a:bodyPr wrap="none" rtlCol="0">
                <a:spAutoFit/>
              </a:bodyPr>
              <a:lstStyle/>
              <a:p>
                <a:pPr algn="l"/>
                <a:r>
                  <a:rPr lang="nl-NL" sz="283" spc="0" baseline="0">
                    <a:solidFill>
                      <a:srgbClr val="333333"/>
                    </a:solidFill>
                    <a:latin typeface="Arial"/>
                    <a:cs typeface="Arial"/>
                    <a:sym typeface="Arial"/>
                    <a:rtl val="0"/>
                  </a:rPr>
                  <a:t>SEE TRANSLATION</a:t>
                </a:r>
                <a:endParaRPr lang="nl-NL" sz="283" spc="0" baseline="0" dirty="0">
                  <a:solidFill>
                    <a:srgbClr val="333333"/>
                  </a:solidFill>
                  <a:latin typeface="Arial"/>
                  <a:cs typeface="Arial"/>
                  <a:sym typeface="Arial"/>
                  <a:rtl val="0"/>
                </a:endParaRPr>
              </a:p>
            </p:txBody>
          </p:sp>
          <p:sp>
            <p:nvSpPr>
              <p:cNvPr id="101" name="Vrije vorm: vorm 100">
                <a:extLst>
                  <a:ext uri="{FF2B5EF4-FFF2-40B4-BE49-F238E27FC236}">
                    <a16:creationId xmlns:a16="http://schemas.microsoft.com/office/drawing/2014/main" id="{6D217A39-114F-47C1-B8A3-11A2EB66531A}"/>
                  </a:ext>
                </a:extLst>
              </p:cNvPr>
              <p:cNvSpPr/>
              <p:nvPr/>
            </p:nvSpPr>
            <p:spPr>
              <a:xfrm>
                <a:off x="5438876" y="4889362"/>
                <a:ext cx="4795" cy="4795"/>
              </a:xfrm>
              <a:custGeom>
                <a:avLst/>
                <a:gdLst>
                  <a:gd name="connsiteX0" fmla="*/ 4796 w 4795"/>
                  <a:gd name="connsiteY0" fmla="*/ 2398 h 4795"/>
                  <a:gd name="connsiteX1" fmla="*/ 2398 w 4795"/>
                  <a:gd name="connsiteY1" fmla="*/ 4796 h 4795"/>
                  <a:gd name="connsiteX2" fmla="*/ 0 w 4795"/>
                  <a:gd name="connsiteY2" fmla="*/ 2398 h 4795"/>
                  <a:gd name="connsiteX3" fmla="*/ 2398 w 4795"/>
                  <a:gd name="connsiteY3" fmla="*/ 0 h 4795"/>
                  <a:gd name="connsiteX4" fmla="*/ 4796 w 4795"/>
                  <a:gd name="connsiteY4" fmla="*/ 2398 h 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 h="4795">
                    <a:moveTo>
                      <a:pt x="4796" y="2398"/>
                    </a:moveTo>
                    <a:cubicBezTo>
                      <a:pt x="4796" y="3722"/>
                      <a:pt x="3722" y="4796"/>
                      <a:pt x="2398" y="4796"/>
                    </a:cubicBezTo>
                    <a:cubicBezTo>
                      <a:pt x="1073" y="4796"/>
                      <a:pt x="0" y="3722"/>
                      <a:pt x="0" y="2398"/>
                    </a:cubicBezTo>
                    <a:cubicBezTo>
                      <a:pt x="0" y="1074"/>
                      <a:pt x="1073" y="0"/>
                      <a:pt x="2398" y="0"/>
                    </a:cubicBezTo>
                    <a:cubicBezTo>
                      <a:pt x="3722" y="0"/>
                      <a:pt x="4796" y="1073"/>
                      <a:pt x="4796" y="2398"/>
                    </a:cubicBezTo>
                    <a:close/>
                  </a:path>
                </a:pathLst>
              </a:custGeom>
              <a:solidFill>
                <a:srgbClr val="999999"/>
              </a:solidFill>
              <a:ln w="11973" cap="flat">
                <a:noFill/>
                <a:prstDash val="solid"/>
                <a:miter/>
              </a:ln>
            </p:spPr>
            <p:txBody>
              <a:bodyPr rtlCol="0" anchor="ctr"/>
              <a:lstStyle/>
              <a:p>
                <a:endParaRPr lang="nl-NL" dirty="0"/>
              </a:p>
            </p:txBody>
          </p:sp>
        </p:grpSp>
        <p:sp>
          <p:nvSpPr>
            <p:cNvPr id="103" name="Tekstvak 102">
              <a:extLst>
                <a:ext uri="{FF2B5EF4-FFF2-40B4-BE49-F238E27FC236}">
                  <a16:creationId xmlns:a16="http://schemas.microsoft.com/office/drawing/2014/main" id="{160514CC-7F9C-4395-A53C-43034C90F069}"/>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105" name="Vrije vorm: vorm 104">
              <a:extLst>
                <a:ext uri="{FF2B5EF4-FFF2-40B4-BE49-F238E27FC236}">
                  <a16:creationId xmlns:a16="http://schemas.microsoft.com/office/drawing/2014/main" id="{7876E493-D0F0-45E4-87EB-79936B6F6D57}"/>
                </a:ext>
              </a:extLst>
            </p:cNvPr>
            <p:cNvSpPr/>
            <p:nvPr/>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106" name="Vrije vorm: vorm 105">
              <a:extLst>
                <a:ext uri="{FF2B5EF4-FFF2-40B4-BE49-F238E27FC236}">
                  <a16:creationId xmlns:a16="http://schemas.microsoft.com/office/drawing/2014/main" id="{0705A0C5-226A-49DC-AB73-B26B161599D7}"/>
                </a:ext>
              </a:extLst>
            </p:cNvPr>
            <p:cNvSpPr/>
            <p:nvPr/>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107" name="Vrije vorm: vorm 106">
              <a:extLst>
                <a:ext uri="{FF2B5EF4-FFF2-40B4-BE49-F238E27FC236}">
                  <a16:creationId xmlns:a16="http://schemas.microsoft.com/office/drawing/2014/main" id="{52257F6E-E905-4FFE-BDFB-84F756E63B23}"/>
                </a:ext>
              </a:extLst>
            </p:cNvPr>
            <p:cNvSpPr/>
            <p:nvPr/>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108" name="Vrije vorm: vorm 107">
              <a:extLst>
                <a:ext uri="{FF2B5EF4-FFF2-40B4-BE49-F238E27FC236}">
                  <a16:creationId xmlns:a16="http://schemas.microsoft.com/office/drawing/2014/main" id="{154DDDA6-C0BA-40C8-B482-23B2D07B6773}"/>
                </a:ext>
              </a:extLst>
            </p:cNvPr>
            <p:cNvSpPr/>
            <p:nvPr/>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110" name="Vrije vorm: vorm 109">
              <a:extLst>
                <a:ext uri="{FF2B5EF4-FFF2-40B4-BE49-F238E27FC236}">
                  <a16:creationId xmlns:a16="http://schemas.microsoft.com/office/drawing/2014/main" id="{92FAFB18-D478-4338-8FB8-7D1CA502352A}"/>
                </a:ext>
              </a:extLst>
            </p:cNvPr>
            <p:cNvSpPr/>
            <p:nvPr/>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111" name="Vrije vorm: vorm 110">
              <a:extLst>
                <a:ext uri="{FF2B5EF4-FFF2-40B4-BE49-F238E27FC236}">
                  <a16:creationId xmlns:a16="http://schemas.microsoft.com/office/drawing/2014/main" id="{B025B9A1-36E5-43D1-AA55-B2361845DCE7}"/>
                </a:ext>
              </a:extLst>
            </p:cNvPr>
            <p:cNvSpPr/>
            <p:nvPr/>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112" name="Vrije vorm: vorm 111">
              <a:extLst>
                <a:ext uri="{FF2B5EF4-FFF2-40B4-BE49-F238E27FC236}">
                  <a16:creationId xmlns:a16="http://schemas.microsoft.com/office/drawing/2014/main" id="{D645B6C2-865F-4A41-A4DC-68DC2974259C}"/>
                </a:ext>
              </a:extLst>
            </p:cNvPr>
            <p:cNvSpPr/>
            <p:nvPr/>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114" name="Vrije vorm: vorm 113">
              <a:extLst>
                <a:ext uri="{FF2B5EF4-FFF2-40B4-BE49-F238E27FC236}">
                  <a16:creationId xmlns:a16="http://schemas.microsoft.com/office/drawing/2014/main" id="{513C0804-CD2E-45BF-8B0C-2E9B509104B2}"/>
                </a:ext>
              </a:extLst>
            </p:cNvPr>
            <p:cNvSpPr/>
            <p:nvPr/>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115" name="Vrije vorm: vorm 114">
              <a:extLst>
                <a:ext uri="{FF2B5EF4-FFF2-40B4-BE49-F238E27FC236}">
                  <a16:creationId xmlns:a16="http://schemas.microsoft.com/office/drawing/2014/main" id="{EA9A4FE5-7E95-4803-B52A-202CEB17F891}"/>
                </a:ext>
              </a:extLst>
            </p:cNvPr>
            <p:cNvSpPr/>
            <p:nvPr/>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a:t> </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159743BB-70E4-4A4C-843D-C037576219E5}"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16" name="Tijdelijke aanduiding voor afbeelding 370">
            <a:extLst>
              <a:ext uri="{FF2B5EF4-FFF2-40B4-BE49-F238E27FC236}">
                <a16:creationId xmlns:a16="http://schemas.microsoft.com/office/drawing/2014/main" id="{CC203CEB-3141-4CAD-B5A2-E1B7BA1D18EE}"/>
              </a:ext>
            </a:extLst>
          </p:cNvPr>
          <p:cNvSpPr>
            <a:spLocks noGrp="1"/>
          </p:cNvSpPr>
          <p:nvPr>
            <p:ph type="pic" sz="quarter" idx="18" hasCustomPrompt="1"/>
          </p:nvPr>
        </p:nvSpPr>
        <p:spPr>
          <a:xfrm>
            <a:off x="5200074" y="1745960"/>
            <a:ext cx="177692" cy="177374"/>
          </a:xfrm>
          <a:prstGeom prst="ellipse">
            <a:avLst/>
          </a:prstGeom>
          <a:solidFill>
            <a:schemeClr val="bg1">
              <a:lumMod val="85000"/>
            </a:schemeClr>
          </a:solidFill>
        </p:spPr>
        <p:txBody>
          <a:bodyPr/>
          <a:lstStyle>
            <a:lvl1pPr marL="0" indent="0">
              <a:buNone/>
              <a:defRPr/>
            </a:lvl1pPr>
          </a:lstStyle>
          <a:p>
            <a:r>
              <a:rPr lang="nl-NL"/>
              <a:t> </a:t>
            </a:r>
            <a:endParaRPr lang="nl-NL" dirty="0"/>
          </a:p>
        </p:txBody>
      </p:sp>
      <p:sp>
        <p:nvSpPr>
          <p:cNvPr id="117" name="Tijdelijke aanduiding voor afbeelding 376">
            <a:extLst>
              <a:ext uri="{FF2B5EF4-FFF2-40B4-BE49-F238E27FC236}">
                <a16:creationId xmlns:a16="http://schemas.microsoft.com/office/drawing/2014/main" id="{B126D39F-AD32-4351-8F85-959BD598E52A}"/>
              </a:ext>
            </a:extLst>
          </p:cNvPr>
          <p:cNvSpPr>
            <a:spLocks noGrp="1"/>
          </p:cNvSpPr>
          <p:nvPr>
            <p:ph type="pic" sz="quarter" idx="22" hasCustomPrompt="1"/>
          </p:nvPr>
        </p:nvSpPr>
        <p:spPr>
          <a:xfrm>
            <a:off x="5053873" y="1991914"/>
            <a:ext cx="2101798" cy="2098994"/>
          </a:xfrm>
          <a:solidFill>
            <a:schemeClr val="bg1">
              <a:lumMod val="75000"/>
            </a:schemeClr>
          </a:solidFill>
        </p:spPr>
        <p:txBody>
          <a:bodyPr tIns="72000"/>
          <a:lstStyle>
            <a:lvl1pPr marL="0" indent="0" algn="ctr">
              <a:lnSpc>
                <a:spcPct val="100000"/>
              </a:lnSpc>
              <a:spcBef>
                <a:spcPts val="0"/>
              </a:spcBef>
              <a:buNone/>
              <a:defRPr sz="1000">
                <a:solidFill>
                  <a:schemeClr val="bg1"/>
                </a:solidFill>
              </a:defRPr>
            </a:lvl1pPr>
          </a:lstStyle>
          <a:p>
            <a:r>
              <a:rPr lang="nl-NL" dirty="0"/>
              <a:t>Selecteer dit kader, ga naar </a:t>
            </a:r>
            <a:br>
              <a:rPr lang="nl-NL" dirty="0"/>
            </a:br>
            <a:r>
              <a:rPr lang="nl-NL" dirty="0"/>
              <a:t>de tab ‘Slidebuilder’, klik op</a:t>
            </a:r>
            <a:br>
              <a:rPr lang="nl-NL" dirty="0"/>
            </a:br>
            <a:r>
              <a:rPr lang="nl-NL" dirty="0"/>
              <a:t>‘Afbeeldingen’, selecteer de</a:t>
            </a:r>
            <a:br>
              <a:rPr lang="nl-NL" dirty="0"/>
            </a:br>
            <a:r>
              <a:rPr lang="nl-NL" dirty="0"/>
              <a:t>gewenste afbeelding </a:t>
            </a:r>
            <a:br>
              <a:rPr lang="nl-NL" dirty="0"/>
            </a:br>
            <a:r>
              <a:rPr lang="nl-NL" dirty="0"/>
              <a:t>en klik op ‘Invoegen’.</a:t>
            </a:r>
          </a:p>
        </p:txBody>
      </p:sp>
    </p:spTree>
    <p:extLst>
      <p:ext uri="{BB962C8B-B14F-4D97-AF65-F5344CB8AC3E}">
        <p14:creationId xmlns:p14="http://schemas.microsoft.com/office/powerpoint/2010/main" val="38530181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Telefoon">
    <p:bg>
      <p:bgPr>
        <a:solidFill>
          <a:schemeClr val="bg1"/>
        </a:solidFill>
        <a:effectLst/>
      </p:bgPr>
    </p:bg>
    <p:spTree>
      <p:nvGrpSpPr>
        <p:cNvPr id="1" name=""/>
        <p:cNvGrpSpPr/>
        <p:nvPr/>
      </p:nvGrpSpPr>
      <p:grpSpPr>
        <a:xfrm>
          <a:off x="0" y="0"/>
          <a:ext cx="0" cy="0"/>
          <a:chOff x="0" y="0"/>
          <a:chExt cx="0" cy="0"/>
        </a:xfrm>
      </p:grpSpPr>
      <p:sp>
        <p:nvSpPr>
          <p:cNvPr id="3" name="Tekstvak 2">
            <a:extLst>
              <a:ext uri="{FF2B5EF4-FFF2-40B4-BE49-F238E27FC236}">
                <a16:creationId xmlns:a16="http://schemas.microsoft.com/office/drawing/2014/main" id="{531E1129-80CB-4DEB-9631-2C6B7B9CF9B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2"/>
            <a:stretch>
              <a:fillRect/>
            </a:stretch>
          </a:blipFill>
        </p:spPr>
        <p:txBody>
          <a:bodyPr/>
          <a:lstStyle>
            <a:lvl1pPr marL="0" indent="0">
              <a:buNone/>
              <a:defRPr/>
            </a:lvl1pPr>
          </a:lstStyle>
          <a:p>
            <a:pPr lvl="0"/>
            <a:r>
              <a:rPr lang="nl-NL" dirty="0"/>
              <a:t> </a:t>
            </a:r>
          </a:p>
        </p:txBody>
      </p:sp>
      <p:sp>
        <p:nvSpPr>
          <p:cNvPr id="286" name="Tijdelijke aanduiding voor afbeelding 285">
            <a:extLst>
              <a:ext uri="{FF2B5EF4-FFF2-40B4-BE49-F238E27FC236}">
                <a16:creationId xmlns:a16="http://schemas.microsoft.com/office/drawing/2014/main" id="{FC8CB265-A8EB-424B-B70B-80DC879F49B6}"/>
              </a:ext>
            </a:extLst>
          </p:cNvPr>
          <p:cNvSpPr>
            <a:spLocks noGrp="1"/>
          </p:cNvSpPr>
          <p:nvPr>
            <p:ph type="pic" sz="quarter" idx="14" hasCustomPrompt="1"/>
          </p:nvPr>
        </p:nvSpPr>
        <p:spPr>
          <a:xfrm>
            <a:off x="5036457" y="1133475"/>
            <a:ext cx="2119086" cy="4585153"/>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440000" anchor="ctr" anchorCtr="0">
            <a:noAutofit/>
          </a:bodyPr>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sz="1100">
                <a:solidFill>
                  <a:schemeClr val="bg1">
                    <a:lumMod val="95000"/>
                  </a:schemeClr>
                </a:solidFill>
              </a:defRPr>
            </a:lvl1pPr>
          </a:lstStyle>
          <a:p>
            <a:r>
              <a:rPr lang="nl-NL" dirty="0"/>
              <a:t>Selecteer dit kader, ga naar </a:t>
            </a:r>
            <a:br>
              <a:rPr lang="nl-NL" dirty="0"/>
            </a:br>
            <a:r>
              <a:rPr lang="nl-NL" dirty="0"/>
              <a:t>de tab ‘Slidebuilder’, klik op ‘Afbeeldingen’, selecteer de gewenste afbeelding </a:t>
            </a:r>
            <a:br>
              <a:rPr lang="nl-NL" dirty="0"/>
            </a:br>
            <a:r>
              <a:rPr lang="nl-NL" dirty="0"/>
              <a:t>en klik op ‘Invoegen’.</a:t>
            </a:r>
          </a:p>
        </p:txBody>
      </p:sp>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Telefoon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4F03386F-C101-4B30-8CD2-E99098A4E229}"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3391950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Computer">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8FE33928-5E6F-413F-8062-50D0BCBB4E1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0E78F674-529B-47F6-AB3C-AD256A1AEA2C}"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2"/>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26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grpSp>
        <p:nvGrpSpPr>
          <p:cNvPr id="82" name="- INSTRUCTIES">
            <a:extLst>
              <a:ext uri="{FF2B5EF4-FFF2-40B4-BE49-F238E27FC236}">
                <a16:creationId xmlns:a16="http://schemas.microsoft.com/office/drawing/2014/main" id="{48C3AC8B-57D3-411E-B9AC-86F754AA6316}"/>
              </a:ext>
            </a:extLst>
          </p:cNvPr>
          <p:cNvGrpSpPr/>
          <p:nvPr userDrawn="1"/>
        </p:nvGrpSpPr>
        <p:grpSpPr>
          <a:xfrm>
            <a:off x="12377595" y="-1"/>
            <a:ext cx="3693386" cy="6688475"/>
            <a:chOff x="-3786165" y="-1"/>
            <a:chExt cx="3693386" cy="6688475"/>
          </a:xfrm>
        </p:grpSpPr>
        <p:sp>
          <p:nvSpPr>
            <p:cNvPr id="83" name="Rechthoek 82">
              <a:extLst>
                <a:ext uri="{FF2B5EF4-FFF2-40B4-BE49-F238E27FC236}">
                  <a16:creationId xmlns:a16="http://schemas.microsoft.com/office/drawing/2014/main" id="{DBD38DFF-20CF-42CA-B930-96E6B7A74F78}"/>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4" name="Ovaal 83">
              <a:extLst>
                <a:ext uri="{FF2B5EF4-FFF2-40B4-BE49-F238E27FC236}">
                  <a16:creationId xmlns:a16="http://schemas.microsoft.com/office/drawing/2014/main" id="{9A34AC8B-E941-439B-97D9-DADF88FB61AC}"/>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5" name="Rechthoek 84">
              <a:extLst>
                <a:ext uri="{FF2B5EF4-FFF2-40B4-BE49-F238E27FC236}">
                  <a16:creationId xmlns:a16="http://schemas.microsoft.com/office/drawing/2014/main" id="{D5B6FDC9-D1CA-4AA2-BF03-FABAB37A74B2}"/>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6" name="Ovaal 85">
              <a:extLst>
                <a:ext uri="{FF2B5EF4-FFF2-40B4-BE49-F238E27FC236}">
                  <a16:creationId xmlns:a16="http://schemas.microsoft.com/office/drawing/2014/main" id="{5F5DD316-E538-4E7B-9C17-9C51441241FC}"/>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7" name="Rechthoek 86">
              <a:extLst>
                <a:ext uri="{FF2B5EF4-FFF2-40B4-BE49-F238E27FC236}">
                  <a16:creationId xmlns:a16="http://schemas.microsoft.com/office/drawing/2014/main" id="{62DFDFB8-4858-444F-9F43-C768061FC08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9" name="Ovaal 88">
              <a:extLst>
                <a:ext uri="{FF2B5EF4-FFF2-40B4-BE49-F238E27FC236}">
                  <a16:creationId xmlns:a16="http://schemas.microsoft.com/office/drawing/2014/main" id="{D43831F4-76C3-42BA-9B3D-43CF3E0A041C}"/>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0" name="Rechthoek 89">
              <a:extLst>
                <a:ext uri="{FF2B5EF4-FFF2-40B4-BE49-F238E27FC236}">
                  <a16:creationId xmlns:a16="http://schemas.microsoft.com/office/drawing/2014/main" id="{52374842-3E62-4162-AAB9-178847156C51}"/>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1" name="Rechthoek 90">
              <a:extLst>
                <a:ext uri="{FF2B5EF4-FFF2-40B4-BE49-F238E27FC236}">
                  <a16:creationId xmlns:a16="http://schemas.microsoft.com/office/drawing/2014/main" id="{BE0618C2-7DB6-4532-8A48-11C3F5D475EE}"/>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2" name="Groep 91">
              <a:extLst>
                <a:ext uri="{FF2B5EF4-FFF2-40B4-BE49-F238E27FC236}">
                  <a16:creationId xmlns:a16="http://schemas.microsoft.com/office/drawing/2014/main" id="{903BDD39-A35D-49AE-904B-30CFC9A2F8CC}"/>
                </a:ext>
              </a:extLst>
            </p:cNvPr>
            <p:cNvGrpSpPr/>
            <p:nvPr userDrawn="1"/>
          </p:nvGrpSpPr>
          <p:grpSpPr>
            <a:xfrm>
              <a:off x="-2485819" y="3479783"/>
              <a:ext cx="1222990" cy="563933"/>
              <a:chOff x="-2485819" y="3399207"/>
              <a:chExt cx="1222990" cy="563933"/>
            </a:xfrm>
          </p:grpSpPr>
          <p:sp>
            <p:nvSpPr>
              <p:cNvPr id="131" name="Rechthoek 130">
                <a:extLst>
                  <a:ext uri="{FF2B5EF4-FFF2-40B4-BE49-F238E27FC236}">
                    <a16:creationId xmlns:a16="http://schemas.microsoft.com/office/drawing/2014/main" id="{B67E08E8-20EC-4AD5-BF55-021D27EB9AB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2" name="Rechthoek 131">
                <a:extLst>
                  <a:ext uri="{FF2B5EF4-FFF2-40B4-BE49-F238E27FC236}">
                    <a16:creationId xmlns:a16="http://schemas.microsoft.com/office/drawing/2014/main" id="{73C8238F-393E-4E17-BD81-2018346F9CDF}"/>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3" name="Groep 132">
                <a:extLst>
                  <a:ext uri="{FF2B5EF4-FFF2-40B4-BE49-F238E27FC236}">
                    <a16:creationId xmlns:a16="http://schemas.microsoft.com/office/drawing/2014/main" id="{6D848FDC-F4C9-4371-844E-BE65ABA31585}"/>
                  </a:ext>
                </a:extLst>
              </p:cNvPr>
              <p:cNvGrpSpPr/>
              <p:nvPr userDrawn="1"/>
            </p:nvGrpSpPr>
            <p:grpSpPr>
              <a:xfrm>
                <a:off x="-2403869" y="3460544"/>
                <a:ext cx="155951" cy="131922"/>
                <a:chOff x="12968836" y="3354170"/>
                <a:chExt cx="404806" cy="342433"/>
              </a:xfrm>
            </p:grpSpPr>
            <p:sp>
              <p:nvSpPr>
                <p:cNvPr id="146" name="Rechthoek: afgeronde hoeken 145">
                  <a:extLst>
                    <a:ext uri="{FF2B5EF4-FFF2-40B4-BE49-F238E27FC236}">
                      <a16:creationId xmlns:a16="http://schemas.microsoft.com/office/drawing/2014/main" id="{15440BD6-2738-4958-8DA9-259E6D4837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4F832ED0-E064-4DF4-A20C-CA2D18BAEE9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74EF7B25-4637-416E-BD3F-A24D6C1FE19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733177BA-D455-4C39-8C38-8DB21C03D35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57AFAA4-B4CC-42D4-8FD3-9CFE8DA1A2C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4E7C8C25-B1E6-4BD7-8B13-D7807947207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4" name="Groep 133">
                <a:extLst>
                  <a:ext uri="{FF2B5EF4-FFF2-40B4-BE49-F238E27FC236}">
                    <a16:creationId xmlns:a16="http://schemas.microsoft.com/office/drawing/2014/main" id="{21EC0275-1D99-4506-954B-A99F1798D98D}"/>
                  </a:ext>
                </a:extLst>
              </p:cNvPr>
              <p:cNvGrpSpPr/>
              <p:nvPr userDrawn="1"/>
            </p:nvGrpSpPr>
            <p:grpSpPr>
              <a:xfrm>
                <a:off x="-2423424" y="3690208"/>
                <a:ext cx="166739" cy="218963"/>
                <a:chOff x="12940828" y="3950597"/>
                <a:chExt cx="432813" cy="568367"/>
              </a:xfrm>
            </p:grpSpPr>
            <p:grpSp>
              <p:nvGrpSpPr>
                <p:cNvPr id="138" name="Groep 137">
                  <a:extLst>
                    <a:ext uri="{FF2B5EF4-FFF2-40B4-BE49-F238E27FC236}">
                      <a16:creationId xmlns:a16="http://schemas.microsoft.com/office/drawing/2014/main" id="{DCA6E870-CF8F-4151-BC73-0C2CF4883AEE}"/>
                    </a:ext>
                  </a:extLst>
                </p:cNvPr>
                <p:cNvGrpSpPr/>
                <p:nvPr userDrawn="1"/>
              </p:nvGrpSpPr>
              <p:grpSpPr>
                <a:xfrm>
                  <a:off x="13000382" y="4006891"/>
                  <a:ext cx="373259" cy="315747"/>
                  <a:chOff x="12968836" y="3354170"/>
                  <a:chExt cx="404806" cy="342433"/>
                </a:xfrm>
              </p:grpSpPr>
              <p:sp>
                <p:nvSpPr>
                  <p:cNvPr id="140" name="Rechthoek: afgeronde hoeken 139">
                    <a:extLst>
                      <a:ext uri="{FF2B5EF4-FFF2-40B4-BE49-F238E27FC236}">
                        <a16:creationId xmlns:a16="http://schemas.microsoft.com/office/drawing/2014/main" id="{F87D628D-C30E-40DE-B513-939A4AEDE77C}"/>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1" name="Rechthoek 140">
                    <a:extLst>
                      <a:ext uri="{FF2B5EF4-FFF2-40B4-BE49-F238E27FC236}">
                        <a16:creationId xmlns:a16="http://schemas.microsoft.com/office/drawing/2014/main" id="{58FD9477-E4A6-4CB0-AE71-6016C77A448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5630B124-B26D-41A0-8386-D96930A01C6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8E1C95B2-DC73-4012-BF6E-90693505DE6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0D0FC443-789F-49C1-86D4-0416FC4E635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0338DF68-5573-411C-93D6-803FFE40091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39" name="Boog 138">
                  <a:extLst>
                    <a:ext uri="{FF2B5EF4-FFF2-40B4-BE49-F238E27FC236}">
                      <a16:creationId xmlns:a16="http://schemas.microsoft.com/office/drawing/2014/main" id="{7A9FE8A9-4552-439C-8F3C-E73C1B2FF7D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5" name="Tekstvak 134">
                <a:extLst>
                  <a:ext uri="{FF2B5EF4-FFF2-40B4-BE49-F238E27FC236}">
                    <a16:creationId xmlns:a16="http://schemas.microsoft.com/office/drawing/2014/main" id="{29DD11F2-ED1F-4F2C-8914-9C007FE2BF9D}"/>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6" name="Tekstvak 135">
                <a:extLst>
                  <a:ext uri="{FF2B5EF4-FFF2-40B4-BE49-F238E27FC236}">
                    <a16:creationId xmlns:a16="http://schemas.microsoft.com/office/drawing/2014/main" id="{6702C758-7145-42E5-A8B3-8865EFC8B0E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7" name="Vrije vorm: vorm 136">
                <a:extLst>
                  <a:ext uri="{FF2B5EF4-FFF2-40B4-BE49-F238E27FC236}">
                    <a16:creationId xmlns:a16="http://schemas.microsoft.com/office/drawing/2014/main" id="{281348C9-21D7-45A3-B2F9-9825E09055E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3" name="Groep 92">
              <a:extLst>
                <a:ext uri="{FF2B5EF4-FFF2-40B4-BE49-F238E27FC236}">
                  <a16:creationId xmlns:a16="http://schemas.microsoft.com/office/drawing/2014/main" id="{A124F6C7-B739-4C2A-BEFA-801053AAE39B}"/>
                </a:ext>
              </a:extLst>
            </p:cNvPr>
            <p:cNvGrpSpPr/>
            <p:nvPr userDrawn="1"/>
          </p:nvGrpSpPr>
          <p:grpSpPr>
            <a:xfrm>
              <a:off x="-3786165" y="5728778"/>
              <a:ext cx="3693386" cy="959696"/>
              <a:chOff x="-3786437" y="6163468"/>
              <a:chExt cx="3693386" cy="959696"/>
            </a:xfrm>
          </p:grpSpPr>
          <p:sp>
            <p:nvSpPr>
              <p:cNvPr id="121" name="Rechthoek 120">
                <a:extLst>
                  <a:ext uri="{FF2B5EF4-FFF2-40B4-BE49-F238E27FC236}">
                    <a16:creationId xmlns:a16="http://schemas.microsoft.com/office/drawing/2014/main" id="{35934AC5-171C-4FF0-90B8-BDE84ABC66F9}"/>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2" name="ICOON_info">
                <a:extLst>
                  <a:ext uri="{FF2B5EF4-FFF2-40B4-BE49-F238E27FC236}">
                    <a16:creationId xmlns:a16="http://schemas.microsoft.com/office/drawing/2014/main" id="{C38D17E8-19A2-4351-BCEB-7807BD77B8C3}"/>
                  </a:ext>
                </a:extLst>
              </p:cNvPr>
              <p:cNvGrpSpPr/>
              <p:nvPr userDrawn="1"/>
            </p:nvGrpSpPr>
            <p:grpSpPr>
              <a:xfrm>
                <a:off x="-376736" y="6163468"/>
                <a:ext cx="283685" cy="283685"/>
                <a:chOff x="-510741" y="5913713"/>
                <a:chExt cx="267555" cy="267555"/>
              </a:xfrm>
            </p:grpSpPr>
            <p:sp>
              <p:nvSpPr>
                <p:cNvPr id="129" name="Ovaal 128">
                  <a:extLst>
                    <a:ext uri="{FF2B5EF4-FFF2-40B4-BE49-F238E27FC236}">
                      <a16:creationId xmlns:a16="http://schemas.microsoft.com/office/drawing/2014/main" id="{AFD737CA-21FC-41E2-806E-D18CEEFE25E8}"/>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0" name="Graphic 163" descr="Informatie">
                  <a:extLst>
                    <a:ext uri="{FF2B5EF4-FFF2-40B4-BE49-F238E27FC236}">
                      <a16:creationId xmlns:a16="http://schemas.microsoft.com/office/drawing/2014/main" id="{4660FBC8-9B2A-45C3-94DE-F1E47155D4E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3" name="Groep 122">
                <a:extLst>
                  <a:ext uri="{FF2B5EF4-FFF2-40B4-BE49-F238E27FC236}">
                    <a16:creationId xmlns:a16="http://schemas.microsoft.com/office/drawing/2014/main" id="{C89712DB-EA7D-400E-9AB0-4E9F85345583}"/>
                  </a:ext>
                </a:extLst>
              </p:cNvPr>
              <p:cNvGrpSpPr/>
              <p:nvPr userDrawn="1"/>
            </p:nvGrpSpPr>
            <p:grpSpPr>
              <a:xfrm>
                <a:off x="-938434" y="6420818"/>
                <a:ext cx="627798" cy="576693"/>
                <a:chOff x="-938434" y="4570310"/>
                <a:chExt cx="627798" cy="576693"/>
              </a:xfrm>
            </p:grpSpPr>
            <p:grpSp>
              <p:nvGrpSpPr>
                <p:cNvPr id="124" name="Inspireren">
                  <a:extLst>
                    <a:ext uri="{FF2B5EF4-FFF2-40B4-BE49-F238E27FC236}">
                      <a16:creationId xmlns:a16="http://schemas.microsoft.com/office/drawing/2014/main" id="{D4BBDA73-BDB3-4C3D-8293-63595F48027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6" name="Freeform 12">
                    <a:extLst>
                      <a:ext uri="{FF2B5EF4-FFF2-40B4-BE49-F238E27FC236}">
                        <a16:creationId xmlns:a16="http://schemas.microsoft.com/office/drawing/2014/main" id="{7B2AB381-18BC-4E72-81C8-1982B7A5F54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7" name="Freeform 13">
                    <a:extLst>
                      <a:ext uri="{FF2B5EF4-FFF2-40B4-BE49-F238E27FC236}">
                        <a16:creationId xmlns:a16="http://schemas.microsoft.com/office/drawing/2014/main" id="{53107CFF-D851-4E52-BCAC-1FA596AA7FA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8" name="Freeform 14">
                    <a:extLst>
                      <a:ext uri="{FF2B5EF4-FFF2-40B4-BE49-F238E27FC236}">
                        <a16:creationId xmlns:a16="http://schemas.microsoft.com/office/drawing/2014/main" id="{0F95B763-1AD2-4389-AF97-494526DE542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5" name="Tekstvak 124">
                  <a:extLst>
                    <a:ext uri="{FF2B5EF4-FFF2-40B4-BE49-F238E27FC236}">
                      <a16:creationId xmlns:a16="http://schemas.microsoft.com/office/drawing/2014/main" id="{329C81F0-4F85-4D85-9A81-95135E2E720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4" name="Groep 93">
              <a:extLst>
                <a:ext uri="{FF2B5EF4-FFF2-40B4-BE49-F238E27FC236}">
                  <a16:creationId xmlns:a16="http://schemas.microsoft.com/office/drawing/2014/main" id="{C04C1254-8912-4157-A9A3-364022DF2E09}"/>
                </a:ext>
              </a:extLst>
            </p:cNvPr>
            <p:cNvGrpSpPr/>
            <p:nvPr userDrawn="1"/>
          </p:nvGrpSpPr>
          <p:grpSpPr>
            <a:xfrm>
              <a:off x="-3367447" y="1226982"/>
              <a:ext cx="791775" cy="406485"/>
              <a:chOff x="-3565087" y="1409294"/>
              <a:chExt cx="627469" cy="322133"/>
            </a:xfrm>
          </p:grpSpPr>
          <p:grpSp>
            <p:nvGrpSpPr>
              <p:cNvPr id="115" name="Groep 114">
                <a:extLst>
                  <a:ext uri="{FF2B5EF4-FFF2-40B4-BE49-F238E27FC236}">
                    <a16:creationId xmlns:a16="http://schemas.microsoft.com/office/drawing/2014/main" id="{AF2BE11E-49BC-4A52-AAE6-6593516F093C}"/>
                  </a:ext>
                </a:extLst>
              </p:cNvPr>
              <p:cNvGrpSpPr/>
              <p:nvPr userDrawn="1"/>
            </p:nvGrpSpPr>
            <p:grpSpPr>
              <a:xfrm>
                <a:off x="-3364916" y="1409294"/>
                <a:ext cx="225195" cy="195499"/>
                <a:chOff x="10307162" y="1361199"/>
                <a:chExt cx="2200275" cy="1914525"/>
              </a:xfrm>
            </p:grpSpPr>
            <p:sp>
              <p:nvSpPr>
                <p:cNvPr id="117" name="Vrije vorm: vorm 116">
                  <a:extLst>
                    <a:ext uri="{FF2B5EF4-FFF2-40B4-BE49-F238E27FC236}">
                      <a16:creationId xmlns:a16="http://schemas.microsoft.com/office/drawing/2014/main" id="{567D7195-1814-4508-9CB9-A6EDCBDDAE20}"/>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8" name="Groep 117">
                  <a:extLst>
                    <a:ext uri="{FF2B5EF4-FFF2-40B4-BE49-F238E27FC236}">
                      <a16:creationId xmlns:a16="http://schemas.microsoft.com/office/drawing/2014/main" id="{80929146-6CD3-48F9-BDA5-ABBCBEC79AA7}"/>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19" name="Vrije vorm: vorm 118">
                    <a:extLst>
                      <a:ext uri="{FF2B5EF4-FFF2-40B4-BE49-F238E27FC236}">
                        <a16:creationId xmlns:a16="http://schemas.microsoft.com/office/drawing/2014/main" id="{200AE1EB-E2E5-464F-A26E-AB419377D4E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0" name="Vrije vorm: vorm 119">
                    <a:extLst>
                      <a:ext uri="{FF2B5EF4-FFF2-40B4-BE49-F238E27FC236}">
                        <a16:creationId xmlns:a16="http://schemas.microsoft.com/office/drawing/2014/main" id="{832CA3F6-0A53-4B39-A898-724E1BB5FC89}"/>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6" name="Tekstvak 115">
                <a:extLst>
                  <a:ext uri="{FF2B5EF4-FFF2-40B4-BE49-F238E27FC236}">
                    <a16:creationId xmlns:a16="http://schemas.microsoft.com/office/drawing/2014/main" id="{4D498EAA-9055-4DFB-82C6-0BDDD8F5E19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5" name="Groep 94">
              <a:extLst>
                <a:ext uri="{FF2B5EF4-FFF2-40B4-BE49-F238E27FC236}">
                  <a16:creationId xmlns:a16="http://schemas.microsoft.com/office/drawing/2014/main" id="{3C945991-8DAB-4CEC-ACF5-DA83CF8977C1}"/>
                </a:ext>
              </a:extLst>
            </p:cNvPr>
            <p:cNvGrpSpPr/>
            <p:nvPr userDrawn="1"/>
          </p:nvGrpSpPr>
          <p:grpSpPr>
            <a:xfrm>
              <a:off x="-3354295" y="5166361"/>
              <a:ext cx="514284" cy="506545"/>
              <a:chOff x="12617641" y="3403239"/>
              <a:chExt cx="752963" cy="741634"/>
            </a:xfrm>
          </p:grpSpPr>
          <p:grpSp>
            <p:nvGrpSpPr>
              <p:cNvPr id="99" name="Groep 98">
                <a:extLst>
                  <a:ext uri="{FF2B5EF4-FFF2-40B4-BE49-F238E27FC236}">
                    <a16:creationId xmlns:a16="http://schemas.microsoft.com/office/drawing/2014/main" id="{D215B5B9-5520-48A3-809E-60729409DB60}"/>
                  </a:ext>
                </a:extLst>
              </p:cNvPr>
              <p:cNvGrpSpPr/>
              <p:nvPr userDrawn="1"/>
            </p:nvGrpSpPr>
            <p:grpSpPr>
              <a:xfrm>
                <a:off x="12771530" y="3403239"/>
                <a:ext cx="467176" cy="448491"/>
                <a:chOff x="12782157" y="3403239"/>
                <a:chExt cx="467176" cy="448491"/>
              </a:xfrm>
            </p:grpSpPr>
            <p:grpSp>
              <p:nvGrpSpPr>
                <p:cNvPr id="102" name="Groep 101">
                  <a:extLst>
                    <a:ext uri="{FF2B5EF4-FFF2-40B4-BE49-F238E27FC236}">
                      <a16:creationId xmlns:a16="http://schemas.microsoft.com/office/drawing/2014/main" id="{BD75916F-78E0-4680-9BE7-65BB2E6A9347}"/>
                    </a:ext>
                  </a:extLst>
                </p:cNvPr>
                <p:cNvGrpSpPr/>
                <p:nvPr userDrawn="1"/>
              </p:nvGrpSpPr>
              <p:grpSpPr>
                <a:xfrm>
                  <a:off x="12782157" y="3403239"/>
                  <a:ext cx="412976" cy="396132"/>
                  <a:chOff x="13554906" y="3320109"/>
                  <a:chExt cx="443917" cy="425811"/>
                </a:xfrm>
              </p:grpSpPr>
              <p:grpSp>
                <p:nvGrpSpPr>
                  <p:cNvPr id="109" name="Groep 108">
                    <a:extLst>
                      <a:ext uri="{FF2B5EF4-FFF2-40B4-BE49-F238E27FC236}">
                        <a16:creationId xmlns:a16="http://schemas.microsoft.com/office/drawing/2014/main" id="{438A3EB5-1CC6-4182-8449-C1DD07FAA3A4}"/>
                      </a:ext>
                    </a:extLst>
                  </p:cNvPr>
                  <p:cNvGrpSpPr/>
                  <p:nvPr userDrawn="1"/>
                </p:nvGrpSpPr>
                <p:grpSpPr>
                  <a:xfrm>
                    <a:off x="13554906" y="3320109"/>
                    <a:ext cx="443917" cy="425811"/>
                    <a:chOff x="12909684" y="1276143"/>
                    <a:chExt cx="443917" cy="425811"/>
                  </a:xfrm>
                </p:grpSpPr>
                <p:sp>
                  <p:nvSpPr>
                    <p:cNvPr id="112" name="Rechthoek 111">
                      <a:extLst>
                        <a:ext uri="{FF2B5EF4-FFF2-40B4-BE49-F238E27FC236}">
                          <a16:creationId xmlns:a16="http://schemas.microsoft.com/office/drawing/2014/main" id="{2B2E3C08-5128-4F3D-93BA-AC8CE0B008FC}"/>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3" name="Rechthoek 112">
                      <a:extLst>
                        <a:ext uri="{FF2B5EF4-FFF2-40B4-BE49-F238E27FC236}">
                          <a16:creationId xmlns:a16="http://schemas.microsoft.com/office/drawing/2014/main" id="{D2821042-BD0A-4866-BB66-B5B2A2609FC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4" name="Ovaal 113">
                      <a:extLst>
                        <a:ext uri="{FF2B5EF4-FFF2-40B4-BE49-F238E27FC236}">
                          <a16:creationId xmlns:a16="http://schemas.microsoft.com/office/drawing/2014/main" id="{31215F81-C8DF-4B7B-AEF3-124D986BD7B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0" name="Afbeelding 109">
                    <a:extLst>
                      <a:ext uri="{FF2B5EF4-FFF2-40B4-BE49-F238E27FC236}">
                        <a16:creationId xmlns:a16="http://schemas.microsoft.com/office/drawing/2014/main" id="{BD72B033-9DFA-46A5-9CC2-85985E618CA9}"/>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1" name="Afbeelding 110">
                    <a:extLst>
                      <a:ext uri="{FF2B5EF4-FFF2-40B4-BE49-F238E27FC236}">
                        <a16:creationId xmlns:a16="http://schemas.microsoft.com/office/drawing/2014/main" id="{924C6021-C6E5-4EBA-9A27-C84560162233}"/>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3" name="Groep 102">
                  <a:extLst>
                    <a:ext uri="{FF2B5EF4-FFF2-40B4-BE49-F238E27FC236}">
                      <a16:creationId xmlns:a16="http://schemas.microsoft.com/office/drawing/2014/main" id="{2ECB9BD2-1D9A-464E-9B2A-58968D45D94A}"/>
                    </a:ext>
                  </a:extLst>
                </p:cNvPr>
                <p:cNvGrpSpPr/>
                <p:nvPr userDrawn="1"/>
              </p:nvGrpSpPr>
              <p:grpSpPr>
                <a:xfrm>
                  <a:off x="13103513" y="3705268"/>
                  <a:ext cx="145820" cy="146462"/>
                  <a:chOff x="13096169" y="3602278"/>
                  <a:chExt cx="145820" cy="146462"/>
                </a:xfrm>
              </p:grpSpPr>
              <p:sp>
                <p:nvSpPr>
                  <p:cNvPr id="107" name="Rechthoek 106">
                    <a:extLst>
                      <a:ext uri="{FF2B5EF4-FFF2-40B4-BE49-F238E27FC236}">
                        <a16:creationId xmlns:a16="http://schemas.microsoft.com/office/drawing/2014/main" id="{1C4E1F50-EF6E-43F7-A931-043DE885827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AE65B96D-541E-48A9-90A7-F1FF49DC06D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4" name="Groep 103">
                  <a:extLst>
                    <a:ext uri="{FF2B5EF4-FFF2-40B4-BE49-F238E27FC236}">
                      <a16:creationId xmlns:a16="http://schemas.microsoft.com/office/drawing/2014/main" id="{4F3C22DF-C13E-443D-ADE3-49801EC7A015}"/>
                    </a:ext>
                  </a:extLst>
                </p:cNvPr>
                <p:cNvGrpSpPr/>
                <p:nvPr userDrawn="1"/>
              </p:nvGrpSpPr>
              <p:grpSpPr>
                <a:xfrm rot="10800000">
                  <a:off x="13061402" y="3665637"/>
                  <a:ext cx="145820" cy="146462"/>
                  <a:chOff x="13096169" y="3602278"/>
                  <a:chExt cx="145820" cy="146462"/>
                </a:xfrm>
              </p:grpSpPr>
              <p:sp>
                <p:nvSpPr>
                  <p:cNvPr id="105" name="Rechthoek 104">
                    <a:extLst>
                      <a:ext uri="{FF2B5EF4-FFF2-40B4-BE49-F238E27FC236}">
                        <a16:creationId xmlns:a16="http://schemas.microsoft.com/office/drawing/2014/main" id="{30479081-95E2-488F-94A5-98EF6EDEF4A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A39AD4D7-E1C4-4A4A-B7A6-53818A6A030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0" name="Rechthoek 99">
                <a:extLst>
                  <a:ext uri="{FF2B5EF4-FFF2-40B4-BE49-F238E27FC236}">
                    <a16:creationId xmlns:a16="http://schemas.microsoft.com/office/drawing/2014/main" id="{F6484F5C-3922-4AAB-959F-F40190098C8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1" name="Gelijkbenige driehoek 100">
                <a:extLst>
                  <a:ext uri="{FF2B5EF4-FFF2-40B4-BE49-F238E27FC236}">
                    <a16:creationId xmlns:a16="http://schemas.microsoft.com/office/drawing/2014/main" id="{9C5CA259-4317-4FDE-96B6-8934D9E2633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6" name="Ovaal 95">
              <a:extLst>
                <a:ext uri="{FF2B5EF4-FFF2-40B4-BE49-F238E27FC236}">
                  <a16:creationId xmlns:a16="http://schemas.microsoft.com/office/drawing/2014/main" id="{528DC3B8-F894-4E68-9AE3-F5181ED9FE0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7" name="Rechthoek 96">
              <a:extLst>
                <a:ext uri="{FF2B5EF4-FFF2-40B4-BE49-F238E27FC236}">
                  <a16:creationId xmlns:a16="http://schemas.microsoft.com/office/drawing/2014/main" id="{DB093DAC-1BA0-4F36-AC6F-58999E1E3006}"/>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8" name="Rechthoek 97">
              <a:extLst>
                <a:ext uri="{FF2B5EF4-FFF2-40B4-BE49-F238E27FC236}">
                  <a16:creationId xmlns:a16="http://schemas.microsoft.com/office/drawing/2014/main" id="{6C8684F3-BB0A-4A6D-ABAB-830D41DF757C}"/>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37196939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Computer + 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C1D03D8-081F-49FD-A7D4-D44F0DB4EABB}"/>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 + 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F206B0A0-67D6-484A-A1DA-D8A3A87F0A5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2"/>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44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125135" y="2733359"/>
            <a:ext cx="2892563" cy="3939184"/>
          </a:xfrm>
          <a:blipFill>
            <a:blip r:embed="rId3"/>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3434750" y="3019331"/>
            <a:ext cx="2288203" cy="3044191"/>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200" kern="1200" noProof="0" dirty="0">
                <a:solidFill>
                  <a:schemeClr val="bg1">
                    <a:lumMod val="95000"/>
                  </a:schemeClr>
                </a:solidFill>
                <a:latin typeface="+mn-lt"/>
                <a:ea typeface="+mn-ea"/>
                <a:cs typeface="+mn-cs"/>
              </a:defRPr>
            </a:lvl1pPr>
          </a:lstStyle>
          <a:p>
            <a:r>
              <a:rPr lang="nl-NL" dirty="0"/>
              <a:t>Selecteer dit kader, ga naar </a:t>
            </a:r>
            <a:br>
              <a:rPr lang="nl-NL" dirty="0"/>
            </a:br>
            <a:r>
              <a:rPr lang="nl-NL" dirty="0"/>
              <a:t>de tab ‘Slidebuilder’, </a:t>
            </a:r>
            <a:br>
              <a:rPr lang="nl-NL" dirty="0"/>
            </a:br>
            <a:r>
              <a:rPr lang="nl-NL" dirty="0"/>
              <a:t>klik op ‘Afbeeldingen’, </a:t>
            </a:r>
            <a:br>
              <a:rPr lang="nl-NL" dirty="0"/>
            </a:br>
            <a:r>
              <a:rPr lang="nl-NL" dirty="0"/>
              <a:t>selecteer de gewenste </a:t>
            </a:r>
            <a:br>
              <a:rPr lang="nl-NL" dirty="0"/>
            </a:br>
            <a:r>
              <a:rPr lang="nl-NL" dirty="0"/>
              <a:t>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grpSp>
        <p:nvGrpSpPr>
          <p:cNvPr id="82" name="- INSTRUCTIES">
            <a:extLst>
              <a:ext uri="{FF2B5EF4-FFF2-40B4-BE49-F238E27FC236}">
                <a16:creationId xmlns:a16="http://schemas.microsoft.com/office/drawing/2014/main" id="{0D9D6719-8B66-4A8F-B2DB-01320F6DF0B5}"/>
              </a:ext>
            </a:extLst>
          </p:cNvPr>
          <p:cNvGrpSpPr/>
          <p:nvPr userDrawn="1"/>
        </p:nvGrpSpPr>
        <p:grpSpPr>
          <a:xfrm>
            <a:off x="12377595" y="-1"/>
            <a:ext cx="3693386" cy="6688475"/>
            <a:chOff x="-3786165" y="-1"/>
            <a:chExt cx="3693386" cy="6688475"/>
          </a:xfrm>
        </p:grpSpPr>
        <p:sp>
          <p:nvSpPr>
            <p:cNvPr id="83" name="Rechthoek 82">
              <a:extLst>
                <a:ext uri="{FF2B5EF4-FFF2-40B4-BE49-F238E27FC236}">
                  <a16:creationId xmlns:a16="http://schemas.microsoft.com/office/drawing/2014/main" id="{A1CEB353-2475-4675-9BE6-52882177E779}"/>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6" name="Ovaal 85">
              <a:extLst>
                <a:ext uri="{FF2B5EF4-FFF2-40B4-BE49-F238E27FC236}">
                  <a16:creationId xmlns:a16="http://schemas.microsoft.com/office/drawing/2014/main" id="{AA78BF55-6F60-4345-9284-58BDAD46B71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7" name="Rechthoek 86">
              <a:extLst>
                <a:ext uri="{FF2B5EF4-FFF2-40B4-BE49-F238E27FC236}">
                  <a16:creationId xmlns:a16="http://schemas.microsoft.com/office/drawing/2014/main" id="{0E4F822D-7C10-4321-A9BA-BFF511E2FB98}"/>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9" name="Ovaal 88">
              <a:extLst>
                <a:ext uri="{FF2B5EF4-FFF2-40B4-BE49-F238E27FC236}">
                  <a16:creationId xmlns:a16="http://schemas.microsoft.com/office/drawing/2014/main" id="{624EE343-638E-4A53-B294-D9E77345E78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0" name="Rechthoek 89">
              <a:extLst>
                <a:ext uri="{FF2B5EF4-FFF2-40B4-BE49-F238E27FC236}">
                  <a16:creationId xmlns:a16="http://schemas.microsoft.com/office/drawing/2014/main" id="{0BA681AC-A841-435E-B6F1-9175649BB0A7}"/>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1" name="Ovaal 90">
              <a:extLst>
                <a:ext uri="{FF2B5EF4-FFF2-40B4-BE49-F238E27FC236}">
                  <a16:creationId xmlns:a16="http://schemas.microsoft.com/office/drawing/2014/main" id="{5D82744E-BD39-44E1-A129-142022F944C7}"/>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2" name="Rechthoek 91">
              <a:extLst>
                <a:ext uri="{FF2B5EF4-FFF2-40B4-BE49-F238E27FC236}">
                  <a16:creationId xmlns:a16="http://schemas.microsoft.com/office/drawing/2014/main" id="{1C9E7BD6-3130-4EA5-8764-E6A5498FD63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3" name="Rechthoek 92">
              <a:extLst>
                <a:ext uri="{FF2B5EF4-FFF2-40B4-BE49-F238E27FC236}">
                  <a16:creationId xmlns:a16="http://schemas.microsoft.com/office/drawing/2014/main" id="{7C8C3EE2-4580-4C38-8C82-5C67A0420604}"/>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4" name="Groep 93">
              <a:extLst>
                <a:ext uri="{FF2B5EF4-FFF2-40B4-BE49-F238E27FC236}">
                  <a16:creationId xmlns:a16="http://schemas.microsoft.com/office/drawing/2014/main" id="{9D4A965B-4FED-4099-B15F-44AB67733EBC}"/>
                </a:ext>
              </a:extLst>
            </p:cNvPr>
            <p:cNvGrpSpPr/>
            <p:nvPr userDrawn="1"/>
          </p:nvGrpSpPr>
          <p:grpSpPr>
            <a:xfrm>
              <a:off x="-2485819" y="3479783"/>
              <a:ext cx="1222990" cy="563933"/>
              <a:chOff x="-2485819" y="3399207"/>
              <a:chExt cx="1222990" cy="563933"/>
            </a:xfrm>
          </p:grpSpPr>
          <p:sp>
            <p:nvSpPr>
              <p:cNvPr id="133" name="Rechthoek 132">
                <a:extLst>
                  <a:ext uri="{FF2B5EF4-FFF2-40B4-BE49-F238E27FC236}">
                    <a16:creationId xmlns:a16="http://schemas.microsoft.com/office/drawing/2014/main" id="{9A6548D7-72B2-4B80-9F68-C4F71020865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101A404E-A318-467A-BC48-5780B38D15E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8757ECAD-917A-490D-96C7-1E058F97119E}"/>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1B2AA77B-F9B9-406B-A2A4-F8F8309B0C5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870415C6-8AE8-4135-B490-2430C2DF705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7DAD5263-6F46-40F6-A978-5F4F867E16E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9395382C-3DA0-4135-99BE-5E08C991BE0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F865F7E2-770A-46CD-95BC-2E2B6519DE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01E1675D-8C1C-4373-9E72-88BEC3261F6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DFF7B5D3-04F4-4B1C-9E42-D8ADFBA7BB7A}"/>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4D3A3673-8FB2-4A94-AF4E-BD166762E15C}"/>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C3983D03-D59D-4595-AA03-13177055791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7C10C07E-6E75-47EB-B5ED-70B1F23B547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6A35D240-CADC-470D-9B7C-AF9D1D85D7F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936C34A7-B142-44C6-B84E-27197736A7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0DA73022-2EA3-4A73-AD66-FCDAD22E03C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5367E550-7812-4FC1-AFE9-4C13EC2F6F6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17CC5778-6AD9-4075-8306-E1E68C8A8880}"/>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4E8EFFA6-CEC9-4306-B7EE-110AD7BE1773}"/>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70DF265A-ACB7-48CE-A221-EDB73F9F060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6A2FBAEC-A9D9-4AE0-8C18-3543E755AEB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E31FF627-A54A-4556-A23A-3A8E892746C0}"/>
                </a:ext>
              </a:extLst>
            </p:cNvPr>
            <p:cNvGrpSpPr/>
            <p:nvPr userDrawn="1"/>
          </p:nvGrpSpPr>
          <p:grpSpPr>
            <a:xfrm>
              <a:off x="-3786165" y="5728778"/>
              <a:ext cx="3693386" cy="959696"/>
              <a:chOff x="-3786437" y="6163468"/>
              <a:chExt cx="3693386" cy="959696"/>
            </a:xfrm>
          </p:grpSpPr>
          <p:sp>
            <p:nvSpPr>
              <p:cNvPr id="123" name="Rechthoek 122">
                <a:extLst>
                  <a:ext uri="{FF2B5EF4-FFF2-40B4-BE49-F238E27FC236}">
                    <a16:creationId xmlns:a16="http://schemas.microsoft.com/office/drawing/2014/main" id="{C9AEDD99-44D4-4AD9-B6C4-A76583A3EC7B}"/>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4D8C0C24-34E9-46BE-8709-E1A98982564E}"/>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5F016B41-D97B-4243-BDD8-578DE19C03C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FB814072-1349-4E31-B83E-FA99A10EC11C}"/>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DCA45E29-76CF-41A4-8E5B-59ADFEC8EF03}"/>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E8AE2DA8-C43E-48D3-B892-299E1949F328}"/>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250E5859-EC56-44A5-B87D-78FABDDA70D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5939F1B0-BE35-45CD-A820-7830BAFF7669}"/>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D371997F-BB27-4808-AE0C-53FB948ADB1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CF9F5F6E-703E-4F03-95CD-A326297AC85E}"/>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6" name="Groep 95">
              <a:extLst>
                <a:ext uri="{FF2B5EF4-FFF2-40B4-BE49-F238E27FC236}">
                  <a16:creationId xmlns:a16="http://schemas.microsoft.com/office/drawing/2014/main" id="{2DED7279-1BC9-4477-9DCA-F6F3FA76C447}"/>
                </a:ext>
              </a:extLst>
            </p:cNvPr>
            <p:cNvGrpSpPr/>
            <p:nvPr userDrawn="1"/>
          </p:nvGrpSpPr>
          <p:grpSpPr>
            <a:xfrm>
              <a:off x="-3367447" y="1226982"/>
              <a:ext cx="791775" cy="406485"/>
              <a:chOff x="-3565087" y="1409294"/>
              <a:chExt cx="627469" cy="322133"/>
            </a:xfrm>
          </p:grpSpPr>
          <p:grpSp>
            <p:nvGrpSpPr>
              <p:cNvPr id="117" name="Groep 116">
                <a:extLst>
                  <a:ext uri="{FF2B5EF4-FFF2-40B4-BE49-F238E27FC236}">
                    <a16:creationId xmlns:a16="http://schemas.microsoft.com/office/drawing/2014/main" id="{8287AECF-C57F-49C9-A225-46F5EEBEB5CB}"/>
                  </a:ext>
                </a:extLst>
              </p:cNvPr>
              <p:cNvGrpSpPr/>
              <p:nvPr userDrawn="1"/>
            </p:nvGrpSpPr>
            <p:grpSpPr>
              <a:xfrm>
                <a:off x="-3364916" y="1409294"/>
                <a:ext cx="225195" cy="195499"/>
                <a:chOff x="10307162" y="1361199"/>
                <a:chExt cx="2200275" cy="1914525"/>
              </a:xfrm>
            </p:grpSpPr>
            <p:sp>
              <p:nvSpPr>
                <p:cNvPr id="119" name="Vrije vorm: vorm 118">
                  <a:extLst>
                    <a:ext uri="{FF2B5EF4-FFF2-40B4-BE49-F238E27FC236}">
                      <a16:creationId xmlns:a16="http://schemas.microsoft.com/office/drawing/2014/main" id="{57FA8F8E-A4A3-4BC5-BC6E-D5CD55A6B6B6}"/>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0" name="Groep 119">
                  <a:extLst>
                    <a:ext uri="{FF2B5EF4-FFF2-40B4-BE49-F238E27FC236}">
                      <a16:creationId xmlns:a16="http://schemas.microsoft.com/office/drawing/2014/main" id="{8107372C-8BAD-4AED-8481-D6BC48432A9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1" name="Vrije vorm: vorm 120">
                    <a:extLst>
                      <a:ext uri="{FF2B5EF4-FFF2-40B4-BE49-F238E27FC236}">
                        <a16:creationId xmlns:a16="http://schemas.microsoft.com/office/drawing/2014/main" id="{2380093F-7AE9-4348-A432-F346118831A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2" name="Vrije vorm: vorm 121">
                    <a:extLst>
                      <a:ext uri="{FF2B5EF4-FFF2-40B4-BE49-F238E27FC236}">
                        <a16:creationId xmlns:a16="http://schemas.microsoft.com/office/drawing/2014/main" id="{081161A0-0709-4823-A772-C93AED091A37}"/>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8" name="Tekstvak 117">
                <a:extLst>
                  <a:ext uri="{FF2B5EF4-FFF2-40B4-BE49-F238E27FC236}">
                    <a16:creationId xmlns:a16="http://schemas.microsoft.com/office/drawing/2014/main" id="{E56CC6A1-522B-41F8-A29A-8874F2D1FC0C}"/>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7" name="Groep 96">
              <a:extLst>
                <a:ext uri="{FF2B5EF4-FFF2-40B4-BE49-F238E27FC236}">
                  <a16:creationId xmlns:a16="http://schemas.microsoft.com/office/drawing/2014/main" id="{7C0D6394-A435-4AF2-870B-9E6FC89C19B8}"/>
                </a:ext>
              </a:extLst>
            </p:cNvPr>
            <p:cNvGrpSpPr/>
            <p:nvPr userDrawn="1"/>
          </p:nvGrpSpPr>
          <p:grpSpPr>
            <a:xfrm>
              <a:off x="-3354295" y="5166361"/>
              <a:ext cx="514284" cy="506545"/>
              <a:chOff x="12617641" y="3403239"/>
              <a:chExt cx="752963" cy="741634"/>
            </a:xfrm>
          </p:grpSpPr>
          <p:grpSp>
            <p:nvGrpSpPr>
              <p:cNvPr id="101" name="Groep 100">
                <a:extLst>
                  <a:ext uri="{FF2B5EF4-FFF2-40B4-BE49-F238E27FC236}">
                    <a16:creationId xmlns:a16="http://schemas.microsoft.com/office/drawing/2014/main" id="{27670C47-5CD1-4E42-97DF-FE8375E28059}"/>
                  </a:ext>
                </a:extLst>
              </p:cNvPr>
              <p:cNvGrpSpPr/>
              <p:nvPr userDrawn="1"/>
            </p:nvGrpSpPr>
            <p:grpSpPr>
              <a:xfrm>
                <a:off x="12771530" y="3403239"/>
                <a:ext cx="467176" cy="448491"/>
                <a:chOff x="12782157" y="3403239"/>
                <a:chExt cx="467176" cy="448491"/>
              </a:xfrm>
            </p:grpSpPr>
            <p:grpSp>
              <p:nvGrpSpPr>
                <p:cNvPr id="104" name="Groep 103">
                  <a:extLst>
                    <a:ext uri="{FF2B5EF4-FFF2-40B4-BE49-F238E27FC236}">
                      <a16:creationId xmlns:a16="http://schemas.microsoft.com/office/drawing/2014/main" id="{84DD5116-4DBF-457E-AB46-A320FEBA3ABB}"/>
                    </a:ext>
                  </a:extLst>
                </p:cNvPr>
                <p:cNvGrpSpPr/>
                <p:nvPr userDrawn="1"/>
              </p:nvGrpSpPr>
              <p:grpSpPr>
                <a:xfrm>
                  <a:off x="12782157" y="3403239"/>
                  <a:ext cx="412976" cy="396132"/>
                  <a:chOff x="13554906" y="3320109"/>
                  <a:chExt cx="443917" cy="425811"/>
                </a:xfrm>
              </p:grpSpPr>
              <p:grpSp>
                <p:nvGrpSpPr>
                  <p:cNvPr id="111" name="Groep 110">
                    <a:extLst>
                      <a:ext uri="{FF2B5EF4-FFF2-40B4-BE49-F238E27FC236}">
                        <a16:creationId xmlns:a16="http://schemas.microsoft.com/office/drawing/2014/main" id="{CD0D785D-A50E-45B3-A6FC-CD2BFF17C7BB}"/>
                      </a:ext>
                    </a:extLst>
                  </p:cNvPr>
                  <p:cNvGrpSpPr/>
                  <p:nvPr userDrawn="1"/>
                </p:nvGrpSpPr>
                <p:grpSpPr>
                  <a:xfrm>
                    <a:off x="13554906" y="3320109"/>
                    <a:ext cx="443917" cy="425811"/>
                    <a:chOff x="12909684" y="1276143"/>
                    <a:chExt cx="443917" cy="425811"/>
                  </a:xfrm>
                </p:grpSpPr>
                <p:sp>
                  <p:nvSpPr>
                    <p:cNvPr id="114" name="Rechthoek 113">
                      <a:extLst>
                        <a:ext uri="{FF2B5EF4-FFF2-40B4-BE49-F238E27FC236}">
                          <a16:creationId xmlns:a16="http://schemas.microsoft.com/office/drawing/2014/main" id="{5F426834-4C16-43E7-AC97-35D285162D42}"/>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Rechthoek 114">
                      <a:extLst>
                        <a:ext uri="{FF2B5EF4-FFF2-40B4-BE49-F238E27FC236}">
                          <a16:creationId xmlns:a16="http://schemas.microsoft.com/office/drawing/2014/main" id="{48A4B7F8-E8E0-405C-8956-465E5FAF0F8E}"/>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Ovaal 115">
                      <a:extLst>
                        <a:ext uri="{FF2B5EF4-FFF2-40B4-BE49-F238E27FC236}">
                          <a16:creationId xmlns:a16="http://schemas.microsoft.com/office/drawing/2014/main" id="{69C8BBC7-EF4D-4426-8F53-96A86D9B2706}"/>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2" name="Afbeelding 111">
                    <a:extLst>
                      <a:ext uri="{FF2B5EF4-FFF2-40B4-BE49-F238E27FC236}">
                        <a16:creationId xmlns:a16="http://schemas.microsoft.com/office/drawing/2014/main" id="{98CD1557-3C82-45D8-9BB1-15FB206B115B}"/>
                      </a:ext>
                    </a:extLst>
                  </p:cNvPr>
                  <p:cNvPicPr>
                    <a:picLocks noChangeAspect="1"/>
                  </p:cNvPicPr>
                  <p:nvPr userDrawn="1"/>
                </p:nvPicPr>
                <p:blipFill>
                  <a:blip r:embed="rId4">
                    <a:duotone>
                      <a:prstClr val="black"/>
                      <a:srgbClr val="4D82B8">
                        <a:tint val="45000"/>
                        <a:satMod val="400000"/>
                      </a:srgbClr>
                    </a:duotone>
                    <a:extLst>
                      <a:ext uri="{BEBA8EAE-BF5A-486C-A8C5-ECC9F3942E4B}">
                        <a14:imgProps xmlns:a14="http://schemas.microsoft.com/office/drawing/2010/main">
                          <a14:imgLayer r:embed="rId5">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3" name="Afbeelding 112">
                    <a:extLst>
                      <a:ext uri="{FF2B5EF4-FFF2-40B4-BE49-F238E27FC236}">
                        <a16:creationId xmlns:a16="http://schemas.microsoft.com/office/drawing/2014/main" id="{35767B53-58E8-457B-B0B4-69705CBD7607}"/>
                      </a:ext>
                    </a:extLst>
                  </p:cNvPr>
                  <p:cNvPicPr>
                    <a:picLocks noChangeAspect="1"/>
                  </p:cNvPicPr>
                  <p:nvPr userDrawn="1"/>
                </p:nvPicPr>
                <p:blipFill>
                  <a:blip r:embed="rId4">
                    <a:duotone>
                      <a:prstClr val="black"/>
                      <a:srgbClr val="4D82B8">
                        <a:tint val="45000"/>
                        <a:satMod val="400000"/>
                      </a:srgbClr>
                    </a:duotone>
                    <a:extLst>
                      <a:ext uri="{BEBA8EAE-BF5A-486C-A8C5-ECC9F3942E4B}">
                        <a14:imgProps xmlns:a14="http://schemas.microsoft.com/office/drawing/2010/main">
                          <a14:imgLayer r:embed="rId5">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5" name="Groep 104">
                  <a:extLst>
                    <a:ext uri="{FF2B5EF4-FFF2-40B4-BE49-F238E27FC236}">
                      <a16:creationId xmlns:a16="http://schemas.microsoft.com/office/drawing/2014/main" id="{1054D7CA-4C7E-4044-9867-0219567C9E8C}"/>
                    </a:ext>
                  </a:extLst>
                </p:cNvPr>
                <p:cNvGrpSpPr/>
                <p:nvPr userDrawn="1"/>
              </p:nvGrpSpPr>
              <p:grpSpPr>
                <a:xfrm>
                  <a:off x="13103513" y="3705268"/>
                  <a:ext cx="145820" cy="146462"/>
                  <a:chOff x="13096169" y="3602278"/>
                  <a:chExt cx="145820" cy="146462"/>
                </a:xfrm>
              </p:grpSpPr>
              <p:sp>
                <p:nvSpPr>
                  <p:cNvPr id="109" name="Rechthoek 108">
                    <a:extLst>
                      <a:ext uri="{FF2B5EF4-FFF2-40B4-BE49-F238E27FC236}">
                        <a16:creationId xmlns:a16="http://schemas.microsoft.com/office/drawing/2014/main" id="{FF97E677-9F1C-473E-880F-3B95D459245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0" name="Rechthoek 109">
                    <a:extLst>
                      <a:ext uri="{FF2B5EF4-FFF2-40B4-BE49-F238E27FC236}">
                        <a16:creationId xmlns:a16="http://schemas.microsoft.com/office/drawing/2014/main" id="{6249B75C-D1A9-452C-A68D-4D6969FF977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6" name="Groep 105">
                  <a:extLst>
                    <a:ext uri="{FF2B5EF4-FFF2-40B4-BE49-F238E27FC236}">
                      <a16:creationId xmlns:a16="http://schemas.microsoft.com/office/drawing/2014/main" id="{A231CA29-97C2-4C7B-8B84-3CB39C494C4C}"/>
                    </a:ext>
                  </a:extLst>
                </p:cNvPr>
                <p:cNvGrpSpPr/>
                <p:nvPr userDrawn="1"/>
              </p:nvGrpSpPr>
              <p:grpSpPr>
                <a:xfrm rot="10800000">
                  <a:off x="13061402" y="3665637"/>
                  <a:ext cx="145820" cy="146462"/>
                  <a:chOff x="13096169" y="3602278"/>
                  <a:chExt cx="145820" cy="146462"/>
                </a:xfrm>
              </p:grpSpPr>
              <p:sp>
                <p:nvSpPr>
                  <p:cNvPr id="107" name="Rechthoek 106">
                    <a:extLst>
                      <a:ext uri="{FF2B5EF4-FFF2-40B4-BE49-F238E27FC236}">
                        <a16:creationId xmlns:a16="http://schemas.microsoft.com/office/drawing/2014/main" id="{844D1DC8-7DDC-4226-B943-B3A5B457E56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EB8C3375-6CC9-40D8-BA06-0F0CCDDD4FA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2" name="Rechthoek 101">
                <a:extLst>
                  <a:ext uri="{FF2B5EF4-FFF2-40B4-BE49-F238E27FC236}">
                    <a16:creationId xmlns:a16="http://schemas.microsoft.com/office/drawing/2014/main" id="{B88A2613-E996-43FF-BE61-55E24C87353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3" name="Gelijkbenige driehoek 102">
                <a:extLst>
                  <a:ext uri="{FF2B5EF4-FFF2-40B4-BE49-F238E27FC236}">
                    <a16:creationId xmlns:a16="http://schemas.microsoft.com/office/drawing/2014/main" id="{AF5E1A31-2ECE-4E1F-AE14-5C0BD2C05AF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8" name="Ovaal 97">
              <a:extLst>
                <a:ext uri="{FF2B5EF4-FFF2-40B4-BE49-F238E27FC236}">
                  <a16:creationId xmlns:a16="http://schemas.microsoft.com/office/drawing/2014/main" id="{EE6D52FE-0D4C-49B5-B4E8-16347642268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9" name="Rechthoek 98">
              <a:extLst>
                <a:ext uri="{FF2B5EF4-FFF2-40B4-BE49-F238E27FC236}">
                  <a16:creationId xmlns:a16="http://schemas.microsoft.com/office/drawing/2014/main" id="{9E878912-6AE0-4D2D-82D7-C88A21B5AF8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0" name="Rechthoek 99">
              <a:extLst>
                <a:ext uri="{FF2B5EF4-FFF2-40B4-BE49-F238E27FC236}">
                  <a16:creationId xmlns:a16="http://schemas.microsoft.com/office/drawing/2014/main" id="{A8F41320-27D4-4120-9BD6-8AABC3D70A0F}"/>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40937026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34837D7B-3D3F-4951-B40D-64DEC319BDA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EDCC700A-BACD-414F-9754-439F2A7B700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p>
            <a:fld id="{361A1203-CA3D-4D48-AFA0-9D668419C1D5}" type="slidenum">
              <a:rPr lang="nl-NL" smtClean="0"/>
              <a:t>‹#›</a:t>
            </a:fld>
            <a:endParaRPr lang="nl-NL" dirty="0"/>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969873" y="724247"/>
            <a:ext cx="4252254" cy="5790854"/>
          </a:xfrm>
          <a:blipFill>
            <a:blip r:embed="rId2"/>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4414097" y="1196252"/>
            <a:ext cx="3363806" cy="4475157"/>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bIns="162000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8" y="722568"/>
            <a:ext cx="2990662" cy="709102"/>
          </a:xfrm>
        </p:spPr>
        <p:txBody>
          <a:bodyPr/>
          <a:lstStyle>
            <a:lvl1pPr algn="l">
              <a:defRPr/>
            </a:lvl1pPr>
          </a:lstStyle>
          <a:p>
            <a:r>
              <a:rPr lang="nl-NL" dirty="0"/>
              <a:t>Titel</a:t>
            </a:r>
            <a:br>
              <a:rPr lang="nl-NL" dirty="0"/>
            </a:br>
            <a:r>
              <a:rPr lang="nl-NL" dirty="0"/>
              <a:t>max. 2 regels</a:t>
            </a:r>
          </a:p>
        </p:txBody>
      </p:sp>
      <p:grpSp>
        <p:nvGrpSpPr>
          <p:cNvPr id="80" name="- INSTRUCTIES">
            <a:extLst>
              <a:ext uri="{FF2B5EF4-FFF2-40B4-BE49-F238E27FC236}">
                <a16:creationId xmlns:a16="http://schemas.microsoft.com/office/drawing/2014/main" id="{AC0E4594-9287-43AE-B861-C026EA299493}"/>
              </a:ext>
            </a:extLst>
          </p:cNvPr>
          <p:cNvGrpSpPr/>
          <p:nvPr userDrawn="1"/>
        </p:nvGrpSpPr>
        <p:grpSpPr>
          <a:xfrm>
            <a:off x="12377595" y="-1"/>
            <a:ext cx="3693386" cy="6688475"/>
            <a:chOff x="-3786165" y="-1"/>
            <a:chExt cx="3693386" cy="6688475"/>
          </a:xfrm>
        </p:grpSpPr>
        <p:sp>
          <p:nvSpPr>
            <p:cNvPr id="81" name="Rechthoek 80">
              <a:extLst>
                <a:ext uri="{FF2B5EF4-FFF2-40B4-BE49-F238E27FC236}">
                  <a16:creationId xmlns:a16="http://schemas.microsoft.com/office/drawing/2014/main" id="{C6D5476C-FC8F-4D45-A03A-2B7709A64E1A}"/>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2" name="Ovaal 81">
              <a:extLst>
                <a:ext uri="{FF2B5EF4-FFF2-40B4-BE49-F238E27FC236}">
                  <a16:creationId xmlns:a16="http://schemas.microsoft.com/office/drawing/2014/main" id="{748B3C39-A408-40C3-825B-A8B9E933B31B}"/>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3" name="Rechthoek 82">
              <a:extLst>
                <a:ext uri="{FF2B5EF4-FFF2-40B4-BE49-F238E27FC236}">
                  <a16:creationId xmlns:a16="http://schemas.microsoft.com/office/drawing/2014/main" id="{A9E86AB8-10E9-4CDA-A5E3-780819A6FCE1}"/>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6" name="Ovaal 85">
              <a:extLst>
                <a:ext uri="{FF2B5EF4-FFF2-40B4-BE49-F238E27FC236}">
                  <a16:creationId xmlns:a16="http://schemas.microsoft.com/office/drawing/2014/main" id="{96A5345F-FDC1-4104-BF17-C01C10F99FD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7" name="Rechthoek 86">
              <a:extLst>
                <a:ext uri="{FF2B5EF4-FFF2-40B4-BE49-F238E27FC236}">
                  <a16:creationId xmlns:a16="http://schemas.microsoft.com/office/drawing/2014/main" id="{0851BC24-6C7C-46B7-AB3A-9AD89A057C6B}"/>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9" name="Ovaal 88">
              <a:extLst>
                <a:ext uri="{FF2B5EF4-FFF2-40B4-BE49-F238E27FC236}">
                  <a16:creationId xmlns:a16="http://schemas.microsoft.com/office/drawing/2014/main" id="{9BCA7D69-6F6F-4513-9D55-52103CEA4DFD}"/>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0" name="Rechthoek 89">
              <a:extLst>
                <a:ext uri="{FF2B5EF4-FFF2-40B4-BE49-F238E27FC236}">
                  <a16:creationId xmlns:a16="http://schemas.microsoft.com/office/drawing/2014/main" id="{22203941-9981-470D-9E65-89ED1914129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1" name="Rechthoek 90">
              <a:extLst>
                <a:ext uri="{FF2B5EF4-FFF2-40B4-BE49-F238E27FC236}">
                  <a16:creationId xmlns:a16="http://schemas.microsoft.com/office/drawing/2014/main" id="{F84D083C-7EC4-405C-8F88-88F596865DBE}"/>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2" name="Groep 91">
              <a:extLst>
                <a:ext uri="{FF2B5EF4-FFF2-40B4-BE49-F238E27FC236}">
                  <a16:creationId xmlns:a16="http://schemas.microsoft.com/office/drawing/2014/main" id="{7DC4D7B1-9257-4499-A0DA-62E7B9450760}"/>
                </a:ext>
              </a:extLst>
            </p:cNvPr>
            <p:cNvGrpSpPr/>
            <p:nvPr userDrawn="1"/>
          </p:nvGrpSpPr>
          <p:grpSpPr>
            <a:xfrm>
              <a:off x="-2485819" y="3479783"/>
              <a:ext cx="1222990" cy="563933"/>
              <a:chOff x="-2485819" y="3399207"/>
              <a:chExt cx="1222990" cy="563933"/>
            </a:xfrm>
          </p:grpSpPr>
          <p:sp>
            <p:nvSpPr>
              <p:cNvPr id="131" name="Rechthoek 130">
                <a:extLst>
                  <a:ext uri="{FF2B5EF4-FFF2-40B4-BE49-F238E27FC236}">
                    <a16:creationId xmlns:a16="http://schemas.microsoft.com/office/drawing/2014/main" id="{662162B0-F25D-4E57-98B1-E0DAD23B5F2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2" name="Rechthoek 131">
                <a:extLst>
                  <a:ext uri="{FF2B5EF4-FFF2-40B4-BE49-F238E27FC236}">
                    <a16:creationId xmlns:a16="http://schemas.microsoft.com/office/drawing/2014/main" id="{E3911A65-3BC5-4B48-82DC-5ABB927553A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3" name="Groep 132">
                <a:extLst>
                  <a:ext uri="{FF2B5EF4-FFF2-40B4-BE49-F238E27FC236}">
                    <a16:creationId xmlns:a16="http://schemas.microsoft.com/office/drawing/2014/main" id="{7EED9870-C331-43BD-95D3-AD401A45ED56}"/>
                  </a:ext>
                </a:extLst>
              </p:cNvPr>
              <p:cNvGrpSpPr/>
              <p:nvPr userDrawn="1"/>
            </p:nvGrpSpPr>
            <p:grpSpPr>
              <a:xfrm>
                <a:off x="-2403869" y="3460544"/>
                <a:ext cx="155951" cy="131922"/>
                <a:chOff x="12968836" y="3354170"/>
                <a:chExt cx="404806" cy="342433"/>
              </a:xfrm>
            </p:grpSpPr>
            <p:sp>
              <p:nvSpPr>
                <p:cNvPr id="146" name="Rechthoek: afgeronde hoeken 145">
                  <a:extLst>
                    <a:ext uri="{FF2B5EF4-FFF2-40B4-BE49-F238E27FC236}">
                      <a16:creationId xmlns:a16="http://schemas.microsoft.com/office/drawing/2014/main" id="{C7DC7A85-5D5D-4F7B-927B-D1CF9DC9F48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2BB42D42-A679-49D8-8CA5-223513DA3A0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7FAE56D4-1861-4BDB-B87E-9F9A642E3093}"/>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CB93AE73-E218-4DA3-8FF5-BE1BA77AE11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8BA30C80-C177-4ACE-BB49-F4F6FB44E27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70B10EE8-0FF9-452E-A0A1-C68D86AF943F}"/>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4" name="Groep 133">
                <a:extLst>
                  <a:ext uri="{FF2B5EF4-FFF2-40B4-BE49-F238E27FC236}">
                    <a16:creationId xmlns:a16="http://schemas.microsoft.com/office/drawing/2014/main" id="{4C180D5E-98F9-4B3F-ACA3-50DE9ED2A61E}"/>
                  </a:ext>
                </a:extLst>
              </p:cNvPr>
              <p:cNvGrpSpPr/>
              <p:nvPr userDrawn="1"/>
            </p:nvGrpSpPr>
            <p:grpSpPr>
              <a:xfrm>
                <a:off x="-2423424" y="3690208"/>
                <a:ext cx="166739" cy="218963"/>
                <a:chOff x="12940828" y="3950597"/>
                <a:chExt cx="432813" cy="568367"/>
              </a:xfrm>
            </p:grpSpPr>
            <p:grpSp>
              <p:nvGrpSpPr>
                <p:cNvPr id="138" name="Groep 137">
                  <a:extLst>
                    <a:ext uri="{FF2B5EF4-FFF2-40B4-BE49-F238E27FC236}">
                      <a16:creationId xmlns:a16="http://schemas.microsoft.com/office/drawing/2014/main" id="{0CB664FF-3388-4F3F-B463-3486366DB94F}"/>
                    </a:ext>
                  </a:extLst>
                </p:cNvPr>
                <p:cNvGrpSpPr/>
                <p:nvPr userDrawn="1"/>
              </p:nvGrpSpPr>
              <p:grpSpPr>
                <a:xfrm>
                  <a:off x="13000382" y="4006891"/>
                  <a:ext cx="373259" cy="315747"/>
                  <a:chOff x="12968836" y="3354170"/>
                  <a:chExt cx="404806" cy="342433"/>
                </a:xfrm>
              </p:grpSpPr>
              <p:sp>
                <p:nvSpPr>
                  <p:cNvPr id="140" name="Rechthoek: afgeronde hoeken 139">
                    <a:extLst>
                      <a:ext uri="{FF2B5EF4-FFF2-40B4-BE49-F238E27FC236}">
                        <a16:creationId xmlns:a16="http://schemas.microsoft.com/office/drawing/2014/main" id="{D187B88D-4F42-48AF-A574-A150F4C2D07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1" name="Rechthoek 140">
                    <a:extLst>
                      <a:ext uri="{FF2B5EF4-FFF2-40B4-BE49-F238E27FC236}">
                        <a16:creationId xmlns:a16="http://schemas.microsoft.com/office/drawing/2014/main" id="{EF3D0325-C406-4992-B920-E1CC0380921A}"/>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1621C673-C519-4511-88D9-BAEAEA45715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15742514-F9B8-49BC-9981-517A560EEE9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A1A03C59-2A37-4ADA-8EBC-B5A238897E9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01150602-FA7F-49A3-A6E3-70809A07EAE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39" name="Boog 138">
                  <a:extLst>
                    <a:ext uri="{FF2B5EF4-FFF2-40B4-BE49-F238E27FC236}">
                      <a16:creationId xmlns:a16="http://schemas.microsoft.com/office/drawing/2014/main" id="{238AF40B-7354-47E8-A06D-A457067DFFA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5" name="Tekstvak 134">
                <a:extLst>
                  <a:ext uri="{FF2B5EF4-FFF2-40B4-BE49-F238E27FC236}">
                    <a16:creationId xmlns:a16="http://schemas.microsoft.com/office/drawing/2014/main" id="{FB906BE7-D61D-4404-9099-AEFB98BF4FD7}"/>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6" name="Tekstvak 135">
                <a:extLst>
                  <a:ext uri="{FF2B5EF4-FFF2-40B4-BE49-F238E27FC236}">
                    <a16:creationId xmlns:a16="http://schemas.microsoft.com/office/drawing/2014/main" id="{4C18BE42-938E-404F-A9B2-22E3865F3F8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7" name="Vrije vorm: vorm 136">
                <a:extLst>
                  <a:ext uri="{FF2B5EF4-FFF2-40B4-BE49-F238E27FC236}">
                    <a16:creationId xmlns:a16="http://schemas.microsoft.com/office/drawing/2014/main" id="{C41BCC0B-0A67-477F-B419-B432C5B0E37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3" name="Groep 92">
              <a:extLst>
                <a:ext uri="{FF2B5EF4-FFF2-40B4-BE49-F238E27FC236}">
                  <a16:creationId xmlns:a16="http://schemas.microsoft.com/office/drawing/2014/main" id="{79241EEC-EC58-4E8C-ACEC-5EA26832EA2B}"/>
                </a:ext>
              </a:extLst>
            </p:cNvPr>
            <p:cNvGrpSpPr/>
            <p:nvPr userDrawn="1"/>
          </p:nvGrpSpPr>
          <p:grpSpPr>
            <a:xfrm>
              <a:off x="-3786165" y="5728778"/>
              <a:ext cx="3693386" cy="959696"/>
              <a:chOff x="-3786437" y="6163468"/>
              <a:chExt cx="3693386" cy="959696"/>
            </a:xfrm>
          </p:grpSpPr>
          <p:sp>
            <p:nvSpPr>
              <p:cNvPr id="121" name="Rechthoek 120">
                <a:extLst>
                  <a:ext uri="{FF2B5EF4-FFF2-40B4-BE49-F238E27FC236}">
                    <a16:creationId xmlns:a16="http://schemas.microsoft.com/office/drawing/2014/main" id="{0A3FE8C1-B2C9-4C53-8CCD-DE21A39CC288}"/>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2" name="ICOON_info">
                <a:extLst>
                  <a:ext uri="{FF2B5EF4-FFF2-40B4-BE49-F238E27FC236}">
                    <a16:creationId xmlns:a16="http://schemas.microsoft.com/office/drawing/2014/main" id="{94B6D938-27A7-406E-A3E5-F7C308427DCA}"/>
                  </a:ext>
                </a:extLst>
              </p:cNvPr>
              <p:cNvGrpSpPr/>
              <p:nvPr userDrawn="1"/>
            </p:nvGrpSpPr>
            <p:grpSpPr>
              <a:xfrm>
                <a:off x="-376736" y="6163468"/>
                <a:ext cx="283685" cy="283685"/>
                <a:chOff x="-510741" y="5913713"/>
                <a:chExt cx="267555" cy="267555"/>
              </a:xfrm>
            </p:grpSpPr>
            <p:sp>
              <p:nvSpPr>
                <p:cNvPr id="129" name="Ovaal 128">
                  <a:extLst>
                    <a:ext uri="{FF2B5EF4-FFF2-40B4-BE49-F238E27FC236}">
                      <a16:creationId xmlns:a16="http://schemas.microsoft.com/office/drawing/2014/main" id="{05701F9D-6423-4137-9F70-E6DFA0C5F87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0" name="Graphic 163" descr="Informatie">
                  <a:extLst>
                    <a:ext uri="{FF2B5EF4-FFF2-40B4-BE49-F238E27FC236}">
                      <a16:creationId xmlns:a16="http://schemas.microsoft.com/office/drawing/2014/main" id="{4C10A4E8-72CA-4D74-B076-26AFD27A2CE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3" name="Groep 122">
                <a:extLst>
                  <a:ext uri="{FF2B5EF4-FFF2-40B4-BE49-F238E27FC236}">
                    <a16:creationId xmlns:a16="http://schemas.microsoft.com/office/drawing/2014/main" id="{F74C02B9-461C-4967-B97F-D80B54F8DB60}"/>
                  </a:ext>
                </a:extLst>
              </p:cNvPr>
              <p:cNvGrpSpPr/>
              <p:nvPr userDrawn="1"/>
            </p:nvGrpSpPr>
            <p:grpSpPr>
              <a:xfrm>
                <a:off x="-938434" y="6420818"/>
                <a:ext cx="627798" cy="576693"/>
                <a:chOff x="-938434" y="4570310"/>
                <a:chExt cx="627798" cy="576693"/>
              </a:xfrm>
            </p:grpSpPr>
            <p:grpSp>
              <p:nvGrpSpPr>
                <p:cNvPr id="124" name="Inspireren">
                  <a:extLst>
                    <a:ext uri="{FF2B5EF4-FFF2-40B4-BE49-F238E27FC236}">
                      <a16:creationId xmlns:a16="http://schemas.microsoft.com/office/drawing/2014/main" id="{2225E7D5-0FC6-472E-BFA7-923BD4DBAFF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6" name="Freeform 12">
                    <a:extLst>
                      <a:ext uri="{FF2B5EF4-FFF2-40B4-BE49-F238E27FC236}">
                        <a16:creationId xmlns:a16="http://schemas.microsoft.com/office/drawing/2014/main" id="{4483A6E8-B1CF-4DCE-9E99-CCBA671E789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7" name="Freeform 13">
                    <a:extLst>
                      <a:ext uri="{FF2B5EF4-FFF2-40B4-BE49-F238E27FC236}">
                        <a16:creationId xmlns:a16="http://schemas.microsoft.com/office/drawing/2014/main" id="{4D268996-A83C-4FAD-963E-DE378B897D1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8" name="Freeform 14">
                    <a:extLst>
                      <a:ext uri="{FF2B5EF4-FFF2-40B4-BE49-F238E27FC236}">
                        <a16:creationId xmlns:a16="http://schemas.microsoft.com/office/drawing/2014/main" id="{A830D3D4-9A42-4D4B-9FC3-418D077FB1D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5" name="Tekstvak 124">
                  <a:extLst>
                    <a:ext uri="{FF2B5EF4-FFF2-40B4-BE49-F238E27FC236}">
                      <a16:creationId xmlns:a16="http://schemas.microsoft.com/office/drawing/2014/main" id="{A09F08D2-EE7B-4AE1-AA4C-C660934B8C8E}"/>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4" name="Groep 93">
              <a:extLst>
                <a:ext uri="{FF2B5EF4-FFF2-40B4-BE49-F238E27FC236}">
                  <a16:creationId xmlns:a16="http://schemas.microsoft.com/office/drawing/2014/main" id="{01272227-7A00-48BF-8580-733B5103720D}"/>
                </a:ext>
              </a:extLst>
            </p:cNvPr>
            <p:cNvGrpSpPr/>
            <p:nvPr userDrawn="1"/>
          </p:nvGrpSpPr>
          <p:grpSpPr>
            <a:xfrm>
              <a:off x="-3367447" y="1226982"/>
              <a:ext cx="791775" cy="406485"/>
              <a:chOff x="-3565087" y="1409294"/>
              <a:chExt cx="627469" cy="322133"/>
            </a:xfrm>
          </p:grpSpPr>
          <p:grpSp>
            <p:nvGrpSpPr>
              <p:cNvPr id="115" name="Groep 114">
                <a:extLst>
                  <a:ext uri="{FF2B5EF4-FFF2-40B4-BE49-F238E27FC236}">
                    <a16:creationId xmlns:a16="http://schemas.microsoft.com/office/drawing/2014/main" id="{B5D0A12C-4A04-4394-8691-008FBDA6934B}"/>
                  </a:ext>
                </a:extLst>
              </p:cNvPr>
              <p:cNvGrpSpPr/>
              <p:nvPr userDrawn="1"/>
            </p:nvGrpSpPr>
            <p:grpSpPr>
              <a:xfrm>
                <a:off x="-3364916" y="1409294"/>
                <a:ext cx="225195" cy="195499"/>
                <a:chOff x="10307162" y="1361199"/>
                <a:chExt cx="2200275" cy="1914525"/>
              </a:xfrm>
            </p:grpSpPr>
            <p:sp>
              <p:nvSpPr>
                <p:cNvPr id="117" name="Vrije vorm: vorm 116">
                  <a:extLst>
                    <a:ext uri="{FF2B5EF4-FFF2-40B4-BE49-F238E27FC236}">
                      <a16:creationId xmlns:a16="http://schemas.microsoft.com/office/drawing/2014/main" id="{0B0C9FE4-D651-4386-8989-95693E100CD9}"/>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8" name="Groep 117">
                  <a:extLst>
                    <a:ext uri="{FF2B5EF4-FFF2-40B4-BE49-F238E27FC236}">
                      <a16:creationId xmlns:a16="http://schemas.microsoft.com/office/drawing/2014/main" id="{BC767AA8-E1F5-4F76-8BD6-31CEA4FE50C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19" name="Vrije vorm: vorm 118">
                    <a:extLst>
                      <a:ext uri="{FF2B5EF4-FFF2-40B4-BE49-F238E27FC236}">
                        <a16:creationId xmlns:a16="http://schemas.microsoft.com/office/drawing/2014/main" id="{1DC1CD13-D0B6-454D-8580-0B195B67EE74}"/>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0" name="Vrije vorm: vorm 119">
                    <a:extLst>
                      <a:ext uri="{FF2B5EF4-FFF2-40B4-BE49-F238E27FC236}">
                        <a16:creationId xmlns:a16="http://schemas.microsoft.com/office/drawing/2014/main" id="{093A1B9D-B9BD-4F4F-A05D-91D3AC0682A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6" name="Tekstvak 115">
                <a:extLst>
                  <a:ext uri="{FF2B5EF4-FFF2-40B4-BE49-F238E27FC236}">
                    <a16:creationId xmlns:a16="http://schemas.microsoft.com/office/drawing/2014/main" id="{D73F926F-2C76-4B73-B961-3F1BC6E0A746}"/>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5" name="Groep 94">
              <a:extLst>
                <a:ext uri="{FF2B5EF4-FFF2-40B4-BE49-F238E27FC236}">
                  <a16:creationId xmlns:a16="http://schemas.microsoft.com/office/drawing/2014/main" id="{4D897051-5CA4-4092-B6CD-2EC46DCEFCB9}"/>
                </a:ext>
              </a:extLst>
            </p:cNvPr>
            <p:cNvGrpSpPr/>
            <p:nvPr userDrawn="1"/>
          </p:nvGrpSpPr>
          <p:grpSpPr>
            <a:xfrm>
              <a:off x="-3354295" y="5166361"/>
              <a:ext cx="514284" cy="506545"/>
              <a:chOff x="12617641" y="3403239"/>
              <a:chExt cx="752963" cy="741634"/>
            </a:xfrm>
          </p:grpSpPr>
          <p:grpSp>
            <p:nvGrpSpPr>
              <p:cNvPr id="99" name="Groep 98">
                <a:extLst>
                  <a:ext uri="{FF2B5EF4-FFF2-40B4-BE49-F238E27FC236}">
                    <a16:creationId xmlns:a16="http://schemas.microsoft.com/office/drawing/2014/main" id="{E2EAA2A6-2348-4E0E-B031-1527F58BB009}"/>
                  </a:ext>
                </a:extLst>
              </p:cNvPr>
              <p:cNvGrpSpPr/>
              <p:nvPr userDrawn="1"/>
            </p:nvGrpSpPr>
            <p:grpSpPr>
              <a:xfrm>
                <a:off x="12771530" y="3403239"/>
                <a:ext cx="467176" cy="448491"/>
                <a:chOff x="12782157" y="3403239"/>
                <a:chExt cx="467176" cy="448491"/>
              </a:xfrm>
            </p:grpSpPr>
            <p:grpSp>
              <p:nvGrpSpPr>
                <p:cNvPr id="102" name="Groep 101">
                  <a:extLst>
                    <a:ext uri="{FF2B5EF4-FFF2-40B4-BE49-F238E27FC236}">
                      <a16:creationId xmlns:a16="http://schemas.microsoft.com/office/drawing/2014/main" id="{65C83C17-44DB-41D6-9F10-836A0C22B618}"/>
                    </a:ext>
                  </a:extLst>
                </p:cNvPr>
                <p:cNvGrpSpPr/>
                <p:nvPr userDrawn="1"/>
              </p:nvGrpSpPr>
              <p:grpSpPr>
                <a:xfrm>
                  <a:off x="12782157" y="3403239"/>
                  <a:ext cx="412976" cy="396132"/>
                  <a:chOff x="13554906" y="3320109"/>
                  <a:chExt cx="443917" cy="425811"/>
                </a:xfrm>
              </p:grpSpPr>
              <p:grpSp>
                <p:nvGrpSpPr>
                  <p:cNvPr id="109" name="Groep 108">
                    <a:extLst>
                      <a:ext uri="{FF2B5EF4-FFF2-40B4-BE49-F238E27FC236}">
                        <a16:creationId xmlns:a16="http://schemas.microsoft.com/office/drawing/2014/main" id="{BEA35F05-6CBA-4B1A-AE19-7AFC45BD2E11}"/>
                      </a:ext>
                    </a:extLst>
                  </p:cNvPr>
                  <p:cNvGrpSpPr/>
                  <p:nvPr userDrawn="1"/>
                </p:nvGrpSpPr>
                <p:grpSpPr>
                  <a:xfrm>
                    <a:off x="13554906" y="3320109"/>
                    <a:ext cx="443917" cy="425811"/>
                    <a:chOff x="12909684" y="1276143"/>
                    <a:chExt cx="443917" cy="425811"/>
                  </a:xfrm>
                </p:grpSpPr>
                <p:sp>
                  <p:nvSpPr>
                    <p:cNvPr id="112" name="Rechthoek 111">
                      <a:extLst>
                        <a:ext uri="{FF2B5EF4-FFF2-40B4-BE49-F238E27FC236}">
                          <a16:creationId xmlns:a16="http://schemas.microsoft.com/office/drawing/2014/main" id="{DD91B04F-AD33-4FB2-8418-088696A0840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3" name="Rechthoek 112">
                      <a:extLst>
                        <a:ext uri="{FF2B5EF4-FFF2-40B4-BE49-F238E27FC236}">
                          <a16:creationId xmlns:a16="http://schemas.microsoft.com/office/drawing/2014/main" id="{0844575D-93DF-4649-8C1E-22EA5E282C5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4" name="Ovaal 113">
                      <a:extLst>
                        <a:ext uri="{FF2B5EF4-FFF2-40B4-BE49-F238E27FC236}">
                          <a16:creationId xmlns:a16="http://schemas.microsoft.com/office/drawing/2014/main" id="{9984AA6D-C860-4E09-94BF-E31ABD1D7A2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0" name="Afbeelding 109">
                    <a:extLst>
                      <a:ext uri="{FF2B5EF4-FFF2-40B4-BE49-F238E27FC236}">
                        <a16:creationId xmlns:a16="http://schemas.microsoft.com/office/drawing/2014/main" id="{6DE94B90-942B-44F0-B7A6-5AC3800FC757}"/>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1" name="Afbeelding 110">
                    <a:extLst>
                      <a:ext uri="{FF2B5EF4-FFF2-40B4-BE49-F238E27FC236}">
                        <a16:creationId xmlns:a16="http://schemas.microsoft.com/office/drawing/2014/main" id="{FCF2A48F-4A00-47C7-A1B4-8E1FD3ABE770}"/>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3" name="Groep 102">
                  <a:extLst>
                    <a:ext uri="{FF2B5EF4-FFF2-40B4-BE49-F238E27FC236}">
                      <a16:creationId xmlns:a16="http://schemas.microsoft.com/office/drawing/2014/main" id="{E254F3CC-0FF9-4650-965D-B6550272B561}"/>
                    </a:ext>
                  </a:extLst>
                </p:cNvPr>
                <p:cNvGrpSpPr/>
                <p:nvPr userDrawn="1"/>
              </p:nvGrpSpPr>
              <p:grpSpPr>
                <a:xfrm>
                  <a:off x="13103513" y="3705268"/>
                  <a:ext cx="145820" cy="146462"/>
                  <a:chOff x="13096169" y="3602278"/>
                  <a:chExt cx="145820" cy="146462"/>
                </a:xfrm>
              </p:grpSpPr>
              <p:sp>
                <p:nvSpPr>
                  <p:cNvPr id="107" name="Rechthoek 106">
                    <a:extLst>
                      <a:ext uri="{FF2B5EF4-FFF2-40B4-BE49-F238E27FC236}">
                        <a16:creationId xmlns:a16="http://schemas.microsoft.com/office/drawing/2014/main" id="{9D1F1212-9887-4927-B643-5E29EAC6DF3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8A22896A-7C8D-4AC9-89B8-25C0C252E1D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4" name="Groep 103">
                  <a:extLst>
                    <a:ext uri="{FF2B5EF4-FFF2-40B4-BE49-F238E27FC236}">
                      <a16:creationId xmlns:a16="http://schemas.microsoft.com/office/drawing/2014/main" id="{98DB6E8D-16C8-4CBB-BAC9-1C18D409DD10}"/>
                    </a:ext>
                  </a:extLst>
                </p:cNvPr>
                <p:cNvGrpSpPr/>
                <p:nvPr userDrawn="1"/>
              </p:nvGrpSpPr>
              <p:grpSpPr>
                <a:xfrm rot="10800000">
                  <a:off x="13061402" y="3665637"/>
                  <a:ext cx="145820" cy="146462"/>
                  <a:chOff x="13096169" y="3602278"/>
                  <a:chExt cx="145820" cy="146462"/>
                </a:xfrm>
              </p:grpSpPr>
              <p:sp>
                <p:nvSpPr>
                  <p:cNvPr id="105" name="Rechthoek 104">
                    <a:extLst>
                      <a:ext uri="{FF2B5EF4-FFF2-40B4-BE49-F238E27FC236}">
                        <a16:creationId xmlns:a16="http://schemas.microsoft.com/office/drawing/2014/main" id="{F57954A0-2126-4A64-806A-EAF88A05C68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CE50E199-28D5-4AE6-A87E-0FC20E21A0A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0" name="Rechthoek 99">
                <a:extLst>
                  <a:ext uri="{FF2B5EF4-FFF2-40B4-BE49-F238E27FC236}">
                    <a16:creationId xmlns:a16="http://schemas.microsoft.com/office/drawing/2014/main" id="{562EC107-EEF5-4212-949B-7F549C88CD5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1" name="Gelijkbenige driehoek 100">
                <a:extLst>
                  <a:ext uri="{FF2B5EF4-FFF2-40B4-BE49-F238E27FC236}">
                    <a16:creationId xmlns:a16="http://schemas.microsoft.com/office/drawing/2014/main" id="{BD0AD545-1BC3-4BB6-9906-C3CA23D35D7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6" name="Ovaal 95">
              <a:extLst>
                <a:ext uri="{FF2B5EF4-FFF2-40B4-BE49-F238E27FC236}">
                  <a16:creationId xmlns:a16="http://schemas.microsoft.com/office/drawing/2014/main" id="{034455A6-C5EF-4070-AE72-20C6693B624A}"/>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7" name="Rechthoek 96">
              <a:extLst>
                <a:ext uri="{FF2B5EF4-FFF2-40B4-BE49-F238E27FC236}">
                  <a16:creationId xmlns:a16="http://schemas.microsoft.com/office/drawing/2014/main" id="{DF200DE8-22BE-4B45-9DFC-FFD9367D1B1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8" name="Rechthoek 97">
              <a:extLst>
                <a:ext uri="{FF2B5EF4-FFF2-40B4-BE49-F238E27FC236}">
                  <a16:creationId xmlns:a16="http://schemas.microsoft.com/office/drawing/2014/main" id="{6170DF23-CFB9-4517-A433-4DC4D30CE44C}"/>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14267427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Devices">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A06906F-A7AB-4871-B7D2-E4E58C566019}"/>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86" name="Tijdelijke aanduiding voor tekst 2">
            <a:extLst>
              <a:ext uri="{FF2B5EF4-FFF2-40B4-BE49-F238E27FC236}">
                <a16:creationId xmlns:a16="http://schemas.microsoft.com/office/drawing/2014/main" id="{473E72D7-5775-440F-9445-A34394810609}"/>
              </a:ext>
            </a:extLst>
          </p:cNvPr>
          <p:cNvSpPr>
            <a:spLocks noGrp="1"/>
          </p:cNvSpPr>
          <p:nvPr>
            <p:ph type="body" sz="quarter" idx="36" hasCustomPrompt="1"/>
          </p:nvPr>
        </p:nvSpPr>
        <p:spPr>
          <a:xfrm>
            <a:off x="137769" y="2697752"/>
            <a:ext cx="5517476" cy="2807575"/>
          </a:xfrm>
          <a:blipFill>
            <a:blip r:embed="rId2"/>
            <a:srcRect/>
            <a:stretch>
              <a:fillRect t="9" b="9"/>
            </a:stretch>
          </a:blipFill>
        </p:spPr>
        <p:txBody>
          <a:bodyPr/>
          <a:lstStyle>
            <a:lvl1pPr marL="0" indent="0">
              <a:buNone/>
              <a:defRPr/>
            </a:lvl1pPr>
          </a:lstStyle>
          <a:p>
            <a:pPr lvl="0"/>
            <a:r>
              <a:rPr lang="nl-NL" dirty="0"/>
              <a:t> </a:t>
            </a:r>
          </a:p>
        </p:txBody>
      </p:sp>
      <p:sp>
        <p:nvSpPr>
          <p:cNvPr id="87" name="afbeelding">
            <a:extLst>
              <a:ext uri="{FF2B5EF4-FFF2-40B4-BE49-F238E27FC236}">
                <a16:creationId xmlns:a16="http://schemas.microsoft.com/office/drawing/2014/main" id="{A8BA72E7-CB25-417E-BDFF-4C7DC630C68B}"/>
              </a:ext>
            </a:extLst>
          </p:cNvPr>
          <p:cNvSpPr>
            <a:spLocks noGrp="1"/>
          </p:cNvSpPr>
          <p:nvPr>
            <p:ph type="pic" sz="quarter" idx="14" hasCustomPrompt="1"/>
          </p:nvPr>
        </p:nvSpPr>
        <p:spPr>
          <a:xfrm>
            <a:off x="1125713" y="2804479"/>
            <a:ext cx="3525766" cy="2128537"/>
          </a:xfrm>
          <a:solidFill>
            <a:schemeClr val="bg1">
              <a:lumMod val="75000"/>
            </a:schemeClr>
          </a:solidFill>
        </p:spPr>
        <p:txBody>
          <a:bodyPr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1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en klik op ‘Invoegen’.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err="1">
                <a:solidFill>
                  <a:sysClr val="windowText" lastClr="000000"/>
                </a:solidFill>
                <a:latin typeface="+mn-lt"/>
                <a:cs typeface="Calibri" panose="020F0502020204030204" pitchFamily="34" charset="0"/>
              </a:rPr>
              <a:t>Devices</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650076AF-ED87-4992-BC00-F571F1F28545}"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EE89B3E2-DC95-4ED6-840A-AFDDEEAEBDFC}"/>
              </a:ext>
            </a:extLst>
          </p:cNvPr>
          <p:cNvSpPr>
            <a:spLocks noGrp="1"/>
          </p:cNvSpPr>
          <p:nvPr>
            <p:ph type="body" sz="quarter" idx="18" hasCustomPrompt="1"/>
          </p:nvPr>
        </p:nvSpPr>
        <p:spPr>
          <a:xfrm>
            <a:off x="6808206" y="1025395"/>
            <a:ext cx="4840089" cy="4080169"/>
          </a:xfrm>
          <a:blipFill>
            <a:blip r:embed="rId3"/>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C4DB1EBD-9998-48BB-B8C5-E40E52CDCA13}"/>
              </a:ext>
            </a:extLst>
          </p:cNvPr>
          <p:cNvSpPr>
            <a:spLocks noGrp="1"/>
          </p:cNvSpPr>
          <p:nvPr>
            <p:ph type="pic" sz="quarter" idx="19" hasCustomPrompt="1"/>
          </p:nvPr>
        </p:nvSpPr>
        <p:spPr>
          <a:xfrm>
            <a:off x="6989918" y="1261266"/>
            <a:ext cx="4467002" cy="255118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396000" anchor="t" anchorCtr="0"/>
          <a:lstStyle>
            <a:lvl1pPr marL="0" marR="0" indent="0" algn="ctr" defTabSz="914400" rtl="0" eaLnBrk="1" fontAlgn="auto" latinLnBrk="0" hangingPunct="1">
              <a:lnSpc>
                <a:spcPct val="100000"/>
              </a:lnSpc>
              <a:spcBef>
                <a:spcPts val="0"/>
              </a:spcBef>
              <a:spcAft>
                <a:spcPts val="0"/>
              </a:spcAft>
              <a:buClr>
                <a:schemeClr val="tx1"/>
              </a:buClr>
              <a:buSzPct val="100000"/>
              <a:buFont typeface="Calibri" panose="020F0502020204030204" pitchFamily="34" charset="0"/>
              <a:buNone/>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2" name="Tijdelijke aanduiding voor tekst 4">
            <a:extLst>
              <a:ext uri="{FF2B5EF4-FFF2-40B4-BE49-F238E27FC236}">
                <a16:creationId xmlns:a16="http://schemas.microsoft.com/office/drawing/2014/main" id="{CFC28A95-BE7F-4F16-B283-4BB895D45D59}"/>
              </a:ext>
            </a:extLst>
          </p:cNvPr>
          <p:cNvSpPr>
            <a:spLocks noGrp="1"/>
          </p:cNvSpPr>
          <p:nvPr>
            <p:ph type="body" sz="quarter" idx="21" hasCustomPrompt="1"/>
          </p:nvPr>
        </p:nvSpPr>
        <p:spPr>
          <a:xfrm>
            <a:off x="5633605" y="3105935"/>
            <a:ext cx="2098189" cy="2857380"/>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3" name="Picture Placeholder 20">
            <a:extLst>
              <a:ext uri="{FF2B5EF4-FFF2-40B4-BE49-F238E27FC236}">
                <a16:creationId xmlns:a16="http://schemas.microsoft.com/office/drawing/2014/main" id="{166F0081-980E-4E56-BDA2-3D53DF752413}"/>
              </a:ext>
            </a:extLst>
          </p:cNvPr>
          <p:cNvSpPr>
            <a:spLocks noGrp="1"/>
          </p:cNvSpPr>
          <p:nvPr>
            <p:ph type="pic" sz="quarter" idx="13" hasCustomPrompt="1"/>
          </p:nvPr>
        </p:nvSpPr>
        <p:spPr>
          <a:xfrm>
            <a:off x="5852798" y="3320630"/>
            <a:ext cx="1659802" cy="2208176"/>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300"/>
              </a:spcBef>
              <a:spcAft>
                <a:spcPts val="0"/>
              </a:spcAft>
              <a:buClr>
                <a:schemeClr val="bg2"/>
              </a:buClr>
              <a:buSzPct val="100000"/>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en klik op ‘Invoegen’.</a:t>
            </a:r>
          </a:p>
        </p:txBody>
      </p:sp>
      <p:sp>
        <p:nvSpPr>
          <p:cNvPr id="91" name="titel">
            <a:extLst>
              <a:ext uri="{FF2B5EF4-FFF2-40B4-BE49-F238E27FC236}">
                <a16:creationId xmlns:a16="http://schemas.microsoft.com/office/drawing/2014/main" id="{3ACD14F5-DBB4-493F-849C-238FD33793D4}"/>
              </a:ext>
            </a:extLst>
          </p:cNvPr>
          <p:cNvSpPr>
            <a:spLocks noGrp="1"/>
          </p:cNvSpPr>
          <p:nvPr>
            <p:ph type="title" hasCustomPrompt="1"/>
          </p:nvPr>
        </p:nvSpPr>
        <p:spPr>
          <a:xfrm>
            <a:off x="534987" y="722568"/>
            <a:ext cx="5561013" cy="709102"/>
          </a:xfrm>
        </p:spPr>
        <p:txBody>
          <a:bodyPr/>
          <a:lstStyle>
            <a:lvl1pPr algn="l">
              <a:defRPr/>
            </a:lvl1pPr>
          </a:lstStyle>
          <a:p>
            <a:r>
              <a:rPr lang="nl-NL" dirty="0"/>
              <a:t>Titel</a:t>
            </a:r>
            <a:br>
              <a:rPr lang="nl-NL" dirty="0"/>
            </a:br>
            <a:r>
              <a:rPr lang="nl-NL" dirty="0"/>
              <a:t>max. 2 regels</a:t>
            </a:r>
          </a:p>
        </p:txBody>
      </p:sp>
      <p:sp>
        <p:nvSpPr>
          <p:cNvPr id="89" name="Tijdelijke aanduiding voor tekst 7">
            <a:extLst>
              <a:ext uri="{FF2B5EF4-FFF2-40B4-BE49-F238E27FC236}">
                <a16:creationId xmlns:a16="http://schemas.microsoft.com/office/drawing/2014/main" id="{B4D70A08-D283-4789-834D-98127DDD4DCB}"/>
              </a:ext>
            </a:extLst>
          </p:cNvPr>
          <p:cNvSpPr>
            <a:spLocks noGrp="1"/>
          </p:cNvSpPr>
          <p:nvPr>
            <p:ph type="body" sz="quarter" idx="15" hasCustomPrompt="1"/>
          </p:nvPr>
        </p:nvSpPr>
        <p:spPr>
          <a:xfrm>
            <a:off x="4516330" y="4019180"/>
            <a:ext cx="972587" cy="1770224"/>
          </a:xfrm>
          <a:blipFill>
            <a:blip r:embed="rId5"/>
            <a:stretch>
              <a:fillRect/>
            </a:stretch>
          </a:blipFill>
        </p:spPr>
        <p:txBody>
          <a:bodyPr/>
          <a:lstStyle>
            <a:lvl1pPr marL="0" indent="0">
              <a:buNone/>
              <a:defRPr/>
            </a:lvl1pPr>
          </a:lstStyle>
          <a:p>
            <a:pPr lvl="0"/>
            <a:r>
              <a:rPr lang="nl-NL" dirty="0"/>
              <a:t> </a:t>
            </a:r>
          </a:p>
        </p:txBody>
      </p:sp>
      <p:sp>
        <p:nvSpPr>
          <p:cNvPr id="88" name="Tijdelijke aanduiding voor afbeelding 87">
            <a:extLst>
              <a:ext uri="{FF2B5EF4-FFF2-40B4-BE49-F238E27FC236}">
                <a16:creationId xmlns:a16="http://schemas.microsoft.com/office/drawing/2014/main" id="{5658D94C-462D-4A63-9F0D-C279BB77F6DE}"/>
              </a:ext>
            </a:extLst>
          </p:cNvPr>
          <p:cNvSpPr>
            <a:spLocks noGrp="1"/>
          </p:cNvSpPr>
          <p:nvPr>
            <p:ph type="pic" sz="quarter" idx="38" hasCustomPrompt="1"/>
          </p:nvPr>
        </p:nvSpPr>
        <p:spPr>
          <a:xfrm>
            <a:off x="4563705" y="4053521"/>
            <a:ext cx="677513" cy="1465962"/>
          </a:xfrm>
          <a:custGeom>
            <a:avLst/>
            <a:gdLst>
              <a:gd name="connsiteX0" fmla="*/ 79317 w 677513"/>
              <a:gd name="connsiteY0" fmla="*/ 0 h 1465962"/>
              <a:gd name="connsiteX1" fmla="*/ 159083 w 677513"/>
              <a:gd name="connsiteY1" fmla="*/ 0 h 1465962"/>
              <a:gd name="connsiteX2" fmla="*/ 159083 w 677513"/>
              <a:gd name="connsiteY2" fmla="*/ 8381 h 1465962"/>
              <a:gd name="connsiteX3" fmla="*/ 212240 w 677513"/>
              <a:gd name="connsiteY3" fmla="*/ 61538 h 1465962"/>
              <a:gd name="connsiteX4" fmla="*/ 474410 w 677513"/>
              <a:gd name="connsiteY4" fmla="*/ 61538 h 1465962"/>
              <a:gd name="connsiteX5" fmla="*/ 527567 w 677513"/>
              <a:gd name="connsiteY5" fmla="*/ 8381 h 1465962"/>
              <a:gd name="connsiteX6" fmla="*/ 527567 w 677513"/>
              <a:gd name="connsiteY6" fmla="*/ 0 h 1465962"/>
              <a:gd name="connsiteX7" fmla="*/ 598197 w 677513"/>
              <a:gd name="connsiteY7" fmla="*/ 0 h 1465962"/>
              <a:gd name="connsiteX8" fmla="*/ 677513 w 677513"/>
              <a:gd name="connsiteY8" fmla="*/ 79316 h 1465962"/>
              <a:gd name="connsiteX9" fmla="*/ 677513 w 677513"/>
              <a:gd name="connsiteY9" fmla="*/ 1386646 h 1465962"/>
              <a:gd name="connsiteX10" fmla="*/ 598197 w 677513"/>
              <a:gd name="connsiteY10" fmla="*/ 1465962 h 1465962"/>
              <a:gd name="connsiteX11" fmla="*/ 79317 w 677513"/>
              <a:gd name="connsiteY11" fmla="*/ 1465962 h 1465962"/>
              <a:gd name="connsiteX12" fmla="*/ 0 w 677513"/>
              <a:gd name="connsiteY12" fmla="*/ 1386646 h 1465962"/>
              <a:gd name="connsiteX13" fmla="*/ 0 w 677513"/>
              <a:gd name="connsiteY13" fmla="*/ 79316 h 1465962"/>
              <a:gd name="connsiteX14" fmla="*/ 79317 w 677513"/>
              <a:gd name="connsiteY14" fmla="*/ 0 h 146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7513" h="1465962">
                <a:moveTo>
                  <a:pt x="79317" y="0"/>
                </a:moveTo>
                <a:lnTo>
                  <a:pt x="159083" y="0"/>
                </a:lnTo>
                <a:lnTo>
                  <a:pt x="159083" y="8381"/>
                </a:lnTo>
                <a:cubicBezTo>
                  <a:pt x="159083" y="37739"/>
                  <a:pt x="182882" y="61538"/>
                  <a:pt x="212240" y="61538"/>
                </a:cubicBezTo>
                <a:lnTo>
                  <a:pt x="474410" y="61538"/>
                </a:lnTo>
                <a:cubicBezTo>
                  <a:pt x="503768" y="61538"/>
                  <a:pt x="527567" y="37739"/>
                  <a:pt x="527567" y="8381"/>
                </a:cubicBezTo>
                <a:lnTo>
                  <a:pt x="527567" y="0"/>
                </a:lnTo>
                <a:lnTo>
                  <a:pt x="598197" y="0"/>
                </a:lnTo>
                <a:cubicBezTo>
                  <a:pt x="642002" y="0"/>
                  <a:pt x="677513" y="35511"/>
                  <a:pt x="677513" y="79316"/>
                </a:cubicBezTo>
                <a:lnTo>
                  <a:pt x="677513" y="1386646"/>
                </a:lnTo>
                <a:cubicBezTo>
                  <a:pt x="677513" y="1430451"/>
                  <a:pt x="642002" y="1465962"/>
                  <a:pt x="598197" y="1465962"/>
                </a:cubicBezTo>
                <a:lnTo>
                  <a:pt x="79317" y="1465962"/>
                </a:lnTo>
                <a:cubicBezTo>
                  <a:pt x="35511" y="1465962"/>
                  <a:pt x="0" y="1430451"/>
                  <a:pt x="0" y="1386646"/>
                </a:cubicBezTo>
                <a:lnTo>
                  <a:pt x="0" y="79316"/>
                </a:lnTo>
                <a:cubicBezTo>
                  <a:pt x="0" y="35511"/>
                  <a:pt x="35511" y="0"/>
                  <a:pt x="79317" y="0"/>
                </a:cubicBezTo>
                <a:close/>
              </a:path>
            </a:pathLst>
          </a:custGeom>
          <a:solidFill>
            <a:schemeClr val="bg1">
              <a:lumMod val="75000"/>
            </a:schemeClr>
          </a:solidFill>
        </p:spPr>
        <p:txBody>
          <a:bodyPr wrap="square" tIns="0" anchor="ctr" anchorCtr="0">
            <a:noAutofit/>
          </a:bodyPr>
          <a:lstStyle>
            <a:lvl1pPr marL="0" marR="0" indent="0" algn="ctr" defTabSz="719138" rtl="0" eaLnBrk="1" fontAlgn="auto" latinLnBrk="0" hangingPunct="1">
              <a:lnSpc>
                <a:spcPct val="100000"/>
              </a:lnSpc>
              <a:spcBef>
                <a:spcPts val="300"/>
              </a:spcBef>
              <a:spcAft>
                <a:spcPts val="0"/>
              </a:spcAft>
              <a:buClr>
                <a:schemeClr val="bg2"/>
              </a:buClr>
              <a:buSzPct val="100000"/>
              <a:tabLst/>
              <a:defRPr lang="nl-NL" sz="600" kern="1200" noProof="0" dirty="0">
                <a:solidFill>
                  <a:schemeClr val="bg1">
                    <a:lumMod val="95000"/>
                  </a:schemeClr>
                </a:solidFill>
                <a:latin typeface="+mn-lt"/>
                <a:ea typeface="+mn-ea"/>
                <a:cs typeface="+mn-cs"/>
              </a:defRPr>
            </a:lvl1pPr>
          </a:lstStyle>
          <a:p>
            <a:r>
              <a:rPr lang="nl-NL" dirty="0"/>
              <a:t>Selecteer dit kader, ga naar </a:t>
            </a:r>
            <a:br>
              <a:rPr lang="nl-NL" dirty="0"/>
            </a:br>
            <a:r>
              <a:rPr lang="nl-NL" dirty="0"/>
              <a:t>de tab ‘Slidebuilder’, </a:t>
            </a:r>
            <a:br>
              <a:rPr lang="nl-NL" dirty="0"/>
            </a:br>
            <a:r>
              <a:rPr lang="nl-NL" dirty="0"/>
              <a:t>klik op ‘Afbeeldingen’, selecteer de gewenste afbeelding en klik op ‘Invoegen’.</a:t>
            </a:r>
          </a:p>
        </p:txBody>
      </p:sp>
      <p:grpSp>
        <p:nvGrpSpPr>
          <p:cNvPr id="84" name="- INSTRUCTIES">
            <a:extLst>
              <a:ext uri="{FF2B5EF4-FFF2-40B4-BE49-F238E27FC236}">
                <a16:creationId xmlns:a16="http://schemas.microsoft.com/office/drawing/2014/main" id="{A2DF7526-BF57-4169-BE14-71D2256E6F74}"/>
              </a:ext>
            </a:extLst>
          </p:cNvPr>
          <p:cNvGrpSpPr/>
          <p:nvPr userDrawn="1"/>
        </p:nvGrpSpPr>
        <p:grpSpPr>
          <a:xfrm>
            <a:off x="12377595" y="-1"/>
            <a:ext cx="3693386" cy="6688475"/>
            <a:chOff x="-3786165" y="-1"/>
            <a:chExt cx="3693386" cy="6688475"/>
          </a:xfrm>
        </p:grpSpPr>
        <p:sp>
          <p:nvSpPr>
            <p:cNvPr id="85" name="Rechthoek 84">
              <a:extLst>
                <a:ext uri="{FF2B5EF4-FFF2-40B4-BE49-F238E27FC236}">
                  <a16:creationId xmlns:a16="http://schemas.microsoft.com/office/drawing/2014/main" id="{1A424D57-B2D3-4B13-9BAE-C606C1049AA3}"/>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90" name="Ovaal 89">
              <a:extLst>
                <a:ext uri="{FF2B5EF4-FFF2-40B4-BE49-F238E27FC236}">
                  <a16:creationId xmlns:a16="http://schemas.microsoft.com/office/drawing/2014/main" id="{649A2ED3-7D61-4E39-8BAD-C057C936199D}"/>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2" name="Rechthoek 91">
              <a:extLst>
                <a:ext uri="{FF2B5EF4-FFF2-40B4-BE49-F238E27FC236}">
                  <a16:creationId xmlns:a16="http://schemas.microsoft.com/office/drawing/2014/main" id="{8B7C17DC-05D9-40A7-8AFA-07BAC5E4A5DC}"/>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3" name="Ovaal 92">
              <a:extLst>
                <a:ext uri="{FF2B5EF4-FFF2-40B4-BE49-F238E27FC236}">
                  <a16:creationId xmlns:a16="http://schemas.microsoft.com/office/drawing/2014/main" id="{8BF0C8C3-FE3C-4570-87F0-5DB6E138D593}"/>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4" name="Rechthoek 93">
              <a:extLst>
                <a:ext uri="{FF2B5EF4-FFF2-40B4-BE49-F238E27FC236}">
                  <a16:creationId xmlns:a16="http://schemas.microsoft.com/office/drawing/2014/main" id="{FB8C9104-40C8-48A1-A5F0-2D3F30C6AE55}"/>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5" name="Ovaal 94">
              <a:extLst>
                <a:ext uri="{FF2B5EF4-FFF2-40B4-BE49-F238E27FC236}">
                  <a16:creationId xmlns:a16="http://schemas.microsoft.com/office/drawing/2014/main" id="{8AA97E7D-8F60-4391-A410-C88B56548BB1}"/>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6" name="Rechthoek 95">
              <a:extLst>
                <a:ext uri="{FF2B5EF4-FFF2-40B4-BE49-F238E27FC236}">
                  <a16:creationId xmlns:a16="http://schemas.microsoft.com/office/drawing/2014/main" id="{E3CA2C3B-B067-48D5-8EAD-FCA227DA621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7" name="Rechthoek 96">
              <a:extLst>
                <a:ext uri="{FF2B5EF4-FFF2-40B4-BE49-F238E27FC236}">
                  <a16:creationId xmlns:a16="http://schemas.microsoft.com/office/drawing/2014/main" id="{785136F0-561A-4178-B393-823189574941}"/>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8" name="Groep 97">
              <a:extLst>
                <a:ext uri="{FF2B5EF4-FFF2-40B4-BE49-F238E27FC236}">
                  <a16:creationId xmlns:a16="http://schemas.microsoft.com/office/drawing/2014/main" id="{7003DB6C-E191-43DD-92A8-C0A26A5B3962}"/>
                </a:ext>
              </a:extLst>
            </p:cNvPr>
            <p:cNvGrpSpPr/>
            <p:nvPr userDrawn="1"/>
          </p:nvGrpSpPr>
          <p:grpSpPr>
            <a:xfrm>
              <a:off x="-2485819" y="3479783"/>
              <a:ext cx="1222990" cy="563933"/>
              <a:chOff x="-2485819" y="3399207"/>
              <a:chExt cx="1222990" cy="563933"/>
            </a:xfrm>
          </p:grpSpPr>
          <p:sp>
            <p:nvSpPr>
              <p:cNvPr id="137" name="Rechthoek 136">
                <a:extLst>
                  <a:ext uri="{FF2B5EF4-FFF2-40B4-BE49-F238E27FC236}">
                    <a16:creationId xmlns:a16="http://schemas.microsoft.com/office/drawing/2014/main" id="{B2EB92B8-91DB-4F12-9789-4BB27F932D9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8" name="Rechthoek 137">
                <a:extLst>
                  <a:ext uri="{FF2B5EF4-FFF2-40B4-BE49-F238E27FC236}">
                    <a16:creationId xmlns:a16="http://schemas.microsoft.com/office/drawing/2014/main" id="{12D0878E-4A7B-489E-8F6D-A3AA47DAA5C0}"/>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9" name="Groep 138">
                <a:extLst>
                  <a:ext uri="{FF2B5EF4-FFF2-40B4-BE49-F238E27FC236}">
                    <a16:creationId xmlns:a16="http://schemas.microsoft.com/office/drawing/2014/main" id="{E9DED8EA-8E81-4735-8845-AD67BE860714}"/>
                  </a:ext>
                </a:extLst>
              </p:cNvPr>
              <p:cNvGrpSpPr/>
              <p:nvPr userDrawn="1"/>
            </p:nvGrpSpPr>
            <p:grpSpPr>
              <a:xfrm>
                <a:off x="-2403869" y="3460544"/>
                <a:ext cx="155951" cy="131922"/>
                <a:chOff x="12968836" y="3354170"/>
                <a:chExt cx="404806" cy="342433"/>
              </a:xfrm>
            </p:grpSpPr>
            <p:sp>
              <p:nvSpPr>
                <p:cNvPr id="152" name="Rechthoek: afgeronde hoeken 151">
                  <a:extLst>
                    <a:ext uri="{FF2B5EF4-FFF2-40B4-BE49-F238E27FC236}">
                      <a16:creationId xmlns:a16="http://schemas.microsoft.com/office/drawing/2014/main" id="{9D599620-7059-448A-9D83-62396C35676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4A3ED450-B52F-4905-9E27-850FFE39CD6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4" name="Rechthoek 153">
                  <a:extLst>
                    <a:ext uri="{FF2B5EF4-FFF2-40B4-BE49-F238E27FC236}">
                      <a16:creationId xmlns:a16="http://schemas.microsoft.com/office/drawing/2014/main" id="{A877872E-65E5-4632-9E0A-F9E5F8BF9D2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5" name="Rechthoek 154">
                  <a:extLst>
                    <a:ext uri="{FF2B5EF4-FFF2-40B4-BE49-F238E27FC236}">
                      <a16:creationId xmlns:a16="http://schemas.microsoft.com/office/drawing/2014/main" id="{C4F3645B-D0DE-4F68-B275-63F44F3DC9C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6" name="Rechthoek 155">
                  <a:extLst>
                    <a:ext uri="{FF2B5EF4-FFF2-40B4-BE49-F238E27FC236}">
                      <a16:creationId xmlns:a16="http://schemas.microsoft.com/office/drawing/2014/main" id="{7773DE1F-4056-4658-8F4D-A3B78B98515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7" name="Rechthoek 156">
                  <a:extLst>
                    <a:ext uri="{FF2B5EF4-FFF2-40B4-BE49-F238E27FC236}">
                      <a16:creationId xmlns:a16="http://schemas.microsoft.com/office/drawing/2014/main" id="{94DBEE5E-1F18-48A8-9D66-ADAC8F0388D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40" name="Groep 139">
                <a:extLst>
                  <a:ext uri="{FF2B5EF4-FFF2-40B4-BE49-F238E27FC236}">
                    <a16:creationId xmlns:a16="http://schemas.microsoft.com/office/drawing/2014/main" id="{1955EDC9-9CD0-4521-9F2A-15987DAD1C5D}"/>
                  </a:ext>
                </a:extLst>
              </p:cNvPr>
              <p:cNvGrpSpPr/>
              <p:nvPr userDrawn="1"/>
            </p:nvGrpSpPr>
            <p:grpSpPr>
              <a:xfrm>
                <a:off x="-2423424" y="3690208"/>
                <a:ext cx="166739" cy="218963"/>
                <a:chOff x="12940828" y="3950597"/>
                <a:chExt cx="432813" cy="568367"/>
              </a:xfrm>
            </p:grpSpPr>
            <p:grpSp>
              <p:nvGrpSpPr>
                <p:cNvPr id="144" name="Groep 143">
                  <a:extLst>
                    <a:ext uri="{FF2B5EF4-FFF2-40B4-BE49-F238E27FC236}">
                      <a16:creationId xmlns:a16="http://schemas.microsoft.com/office/drawing/2014/main" id="{2B9EB911-E1C7-49D4-9A7A-B91FA0EBC493}"/>
                    </a:ext>
                  </a:extLst>
                </p:cNvPr>
                <p:cNvGrpSpPr/>
                <p:nvPr userDrawn="1"/>
              </p:nvGrpSpPr>
              <p:grpSpPr>
                <a:xfrm>
                  <a:off x="13000382" y="4006891"/>
                  <a:ext cx="373259" cy="315747"/>
                  <a:chOff x="12968836" y="3354170"/>
                  <a:chExt cx="404806" cy="342433"/>
                </a:xfrm>
              </p:grpSpPr>
              <p:sp>
                <p:nvSpPr>
                  <p:cNvPr id="146" name="Rechthoek: afgeronde hoeken 145">
                    <a:extLst>
                      <a:ext uri="{FF2B5EF4-FFF2-40B4-BE49-F238E27FC236}">
                        <a16:creationId xmlns:a16="http://schemas.microsoft.com/office/drawing/2014/main" id="{A620FFAF-067B-472E-8EBB-6B8505F43F4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25F82BAE-504B-4696-A956-0D1F879B271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8C274AEE-CA56-425E-83AA-F686D061D3E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BB5CE207-1806-4F6F-B8CE-688C78F036D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D47BE384-DE9F-45EA-93F0-D525AFBD160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F23BFEBC-B801-4588-920F-51F062CA39E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5" name="Boog 144">
                  <a:extLst>
                    <a:ext uri="{FF2B5EF4-FFF2-40B4-BE49-F238E27FC236}">
                      <a16:creationId xmlns:a16="http://schemas.microsoft.com/office/drawing/2014/main" id="{27C904F6-3EF9-43DE-920D-0E3F08CE0E2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41" name="Tekstvak 140">
                <a:extLst>
                  <a:ext uri="{FF2B5EF4-FFF2-40B4-BE49-F238E27FC236}">
                    <a16:creationId xmlns:a16="http://schemas.microsoft.com/office/drawing/2014/main" id="{528C197B-327B-40D3-AB31-B139D1E5B42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42" name="Tekstvak 141">
                <a:extLst>
                  <a:ext uri="{FF2B5EF4-FFF2-40B4-BE49-F238E27FC236}">
                    <a16:creationId xmlns:a16="http://schemas.microsoft.com/office/drawing/2014/main" id="{5B36DD08-5238-4A81-97BA-FFE99D95064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3" name="Vrije vorm: vorm 142">
                <a:extLst>
                  <a:ext uri="{FF2B5EF4-FFF2-40B4-BE49-F238E27FC236}">
                    <a16:creationId xmlns:a16="http://schemas.microsoft.com/office/drawing/2014/main" id="{5CFE0980-61CA-4565-A7DD-55D838CC4AFC}"/>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9" name="Groep 98">
              <a:extLst>
                <a:ext uri="{FF2B5EF4-FFF2-40B4-BE49-F238E27FC236}">
                  <a16:creationId xmlns:a16="http://schemas.microsoft.com/office/drawing/2014/main" id="{E8AFC1E0-731F-47EA-81B6-8FF3195FF820}"/>
                </a:ext>
              </a:extLst>
            </p:cNvPr>
            <p:cNvGrpSpPr/>
            <p:nvPr userDrawn="1"/>
          </p:nvGrpSpPr>
          <p:grpSpPr>
            <a:xfrm>
              <a:off x="-3786165" y="5728778"/>
              <a:ext cx="3693386" cy="959696"/>
              <a:chOff x="-3786437" y="6163468"/>
              <a:chExt cx="3693386" cy="959696"/>
            </a:xfrm>
          </p:grpSpPr>
          <p:sp>
            <p:nvSpPr>
              <p:cNvPr id="127" name="Rechthoek 126">
                <a:extLst>
                  <a:ext uri="{FF2B5EF4-FFF2-40B4-BE49-F238E27FC236}">
                    <a16:creationId xmlns:a16="http://schemas.microsoft.com/office/drawing/2014/main" id="{C6A2CC7E-7042-494A-B455-AF8636AB6AD5}"/>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8" name="ICOON_info">
                <a:extLst>
                  <a:ext uri="{FF2B5EF4-FFF2-40B4-BE49-F238E27FC236}">
                    <a16:creationId xmlns:a16="http://schemas.microsoft.com/office/drawing/2014/main" id="{F61F149A-2C37-4621-9EB0-7A97E7750FF6}"/>
                  </a:ext>
                </a:extLst>
              </p:cNvPr>
              <p:cNvGrpSpPr/>
              <p:nvPr userDrawn="1"/>
            </p:nvGrpSpPr>
            <p:grpSpPr>
              <a:xfrm>
                <a:off x="-376736" y="6163468"/>
                <a:ext cx="283685" cy="283685"/>
                <a:chOff x="-510741" y="5913713"/>
                <a:chExt cx="267555" cy="267555"/>
              </a:xfrm>
            </p:grpSpPr>
            <p:sp>
              <p:nvSpPr>
                <p:cNvPr id="135" name="Ovaal 134">
                  <a:extLst>
                    <a:ext uri="{FF2B5EF4-FFF2-40B4-BE49-F238E27FC236}">
                      <a16:creationId xmlns:a16="http://schemas.microsoft.com/office/drawing/2014/main" id="{7653AA15-1B12-4CA1-A555-A2FA56E1D4D1}"/>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6" name="Graphic 163" descr="Informatie">
                  <a:extLst>
                    <a:ext uri="{FF2B5EF4-FFF2-40B4-BE49-F238E27FC236}">
                      <a16:creationId xmlns:a16="http://schemas.microsoft.com/office/drawing/2014/main" id="{5C9A1A8A-C3E6-44F1-AED5-A85BBC90CF6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9" name="Groep 128">
                <a:extLst>
                  <a:ext uri="{FF2B5EF4-FFF2-40B4-BE49-F238E27FC236}">
                    <a16:creationId xmlns:a16="http://schemas.microsoft.com/office/drawing/2014/main" id="{E944DF5F-E4FA-4D38-B236-80868E5A99D2}"/>
                  </a:ext>
                </a:extLst>
              </p:cNvPr>
              <p:cNvGrpSpPr/>
              <p:nvPr userDrawn="1"/>
            </p:nvGrpSpPr>
            <p:grpSpPr>
              <a:xfrm>
                <a:off x="-938434" y="6420818"/>
                <a:ext cx="627798" cy="576693"/>
                <a:chOff x="-938434" y="4570310"/>
                <a:chExt cx="627798" cy="576693"/>
              </a:xfrm>
            </p:grpSpPr>
            <p:grpSp>
              <p:nvGrpSpPr>
                <p:cNvPr id="130" name="Inspireren">
                  <a:extLst>
                    <a:ext uri="{FF2B5EF4-FFF2-40B4-BE49-F238E27FC236}">
                      <a16:creationId xmlns:a16="http://schemas.microsoft.com/office/drawing/2014/main" id="{782D3DCB-44BC-487D-8E00-E8556C32BAE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2" name="Freeform 12">
                    <a:extLst>
                      <a:ext uri="{FF2B5EF4-FFF2-40B4-BE49-F238E27FC236}">
                        <a16:creationId xmlns:a16="http://schemas.microsoft.com/office/drawing/2014/main" id="{67156385-4D7D-486A-B983-A0D1D0DE8251}"/>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3" name="Freeform 13">
                    <a:extLst>
                      <a:ext uri="{FF2B5EF4-FFF2-40B4-BE49-F238E27FC236}">
                        <a16:creationId xmlns:a16="http://schemas.microsoft.com/office/drawing/2014/main" id="{433E2C13-F544-485C-86E1-1AED66138159}"/>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4" name="Freeform 14">
                    <a:extLst>
                      <a:ext uri="{FF2B5EF4-FFF2-40B4-BE49-F238E27FC236}">
                        <a16:creationId xmlns:a16="http://schemas.microsoft.com/office/drawing/2014/main" id="{BF5D61BF-A040-4080-9067-73356BBD980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1" name="Tekstvak 130">
                  <a:extLst>
                    <a:ext uri="{FF2B5EF4-FFF2-40B4-BE49-F238E27FC236}">
                      <a16:creationId xmlns:a16="http://schemas.microsoft.com/office/drawing/2014/main" id="{B25F743D-2C74-4C38-BED3-A4A55E026175}"/>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0" name="Groep 99">
              <a:extLst>
                <a:ext uri="{FF2B5EF4-FFF2-40B4-BE49-F238E27FC236}">
                  <a16:creationId xmlns:a16="http://schemas.microsoft.com/office/drawing/2014/main" id="{7A75B402-7F4A-4107-92E6-B67FF57C7B2B}"/>
                </a:ext>
              </a:extLst>
            </p:cNvPr>
            <p:cNvGrpSpPr/>
            <p:nvPr userDrawn="1"/>
          </p:nvGrpSpPr>
          <p:grpSpPr>
            <a:xfrm>
              <a:off x="-3367447" y="1226982"/>
              <a:ext cx="791775" cy="406485"/>
              <a:chOff x="-3565087" y="1409294"/>
              <a:chExt cx="627469" cy="322133"/>
            </a:xfrm>
          </p:grpSpPr>
          <p:grpSp>
            <p:nvGrpSpPr>
              <p:cNvPr id="121" name="Groep 120">
                <a:extLst>
                  <a:ext uri="{FF2B5EF4-FFF2-40B4-BE49-F238E27FC236}">
                    <a16:creationId xmlns:a16="http://schemas.microsoft.com/office/drawing/2014/main" id="{BD914BAF-5B59-4C29-8C59-766652E8E926}"/>
                  </a:ext>
                </a:extLst>
              </p:cNvPr>
              <p:cNvGrpSpPr/>
              <p:nvPr userDrawn="1"/>
            </p:nvGrpSpPr>
            <p:grpSpPr>
              <a:xfrm>
                <a:off x="-3364916" y="1409294"/>
                <a:ext cx="225195" cy="195499"/>
                <a:chOff x="10307162" y="1361199"/>
                <a:chExt cx="2200275" cy="1914525"/>
              </a:xfrm>
            </p:grpSpPr>
            <p:sp>
              <p:nvSpPr>
                <p:cNvPr id="123" name="Vrije vorm: vorm 122">
                  <a:extLst>
                    <a:ext uri="{FF2B5EF4-FFF2-40B4-BE49-F238E27FC236}">
                      <a16:creationId xmlns:a16="http://schemas.microsoft.com/office/drawing/2014/main" id="{025E8929-89AD-43F4-9C85-FFDCA4C470B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4" name="Groep 123">
                  <a:extLst>
                    <a:ext uri="{FF2B5EF4-FFF2-40B4-BE49-F238E27FC236}">
                      <a16:creationId xmlns:a16="http://schemas.microsoft.com/office/drawing/2014/main" id="{873F5394-3BAD-4E77-9478-7070B85AD458}"/>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5" name="Vrije vorm: vorm 124">
                    <a:extLst>
                      <a:ext uri="{FF2B5EF4-FFF2-40B4-BE49-F238E27FC236}">
                        <a16:creationId xmlns:a16="http://schemas.microsoft.com/office/drawing/2014/main" id="{CEF9B941-3ADA-4A9B-B59F-E354C42FB187}"/>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6" name="Vrije vorm: vorm 125">
                    <a:extLst>
                      <a:ext uri="{FF2B5EF4-FFF2-40B4-BE49-F238E27FC236}">
                        <a16:creationId xmlns:a16="http://schemas.microsoft.com/office/drawing/2014/main" id="{03F532FC-D08D-4658-B33F-01961FABF7E5}"/>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22" name="Tekstvak 121">
                <a:extLst>
                  <a:ext uri="{FF2B5EF4-FFF2-40B4-BE49-F238E27FC236}">
                    <a16:creationId xmlns:a16="http://schemas.microsoft.com/office/drawing/2014/main" id="{9B43EBC6-6324-4BBC-936A-3235039DF7B6}"/>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01" name="Groep 100">
              <a:extLst>
                <a:ext uri="{FF2B5EF4-FFF2-40B4-BE49-F238E27FC236}">
                  <a16:creationId xmlns:a16="http://schemas.microsoft.com/office/drawing/2014/main" id="{6C3621F1-243F-4B2D-A782-715B56B374C4}"/>
                </a:ext>
              </a:extLst>
            </p:cNvPr>
            <p:cNvGrpSpPr/>
            <p:nvPr userDrawn="1"/>
          </p:nvGrpSpPr>
          <p:grpSpPr>
            <a:xfrm>
              <a:off x="-3354295" y="5166361"/>
              <a:ext cx="514284" cy="506545"/>
              <a:chOff x="12617641" y="3403239"/>
              <a:chExt cx="752963" cy="741634"/>
            </a:xfrm>
          </p:grpSpPr>
          <p:grpSp>
            <p:nvGrpSpPr>
              <p:cNvPr id="105" name="Groep 104">
                <a:extLst>
                  <a:ext uri="{FF2B5EF4-FFF2-40B4-BE49-F238E27FC236}">
                    <a16:creationId xmlns:a16="http://schemas.microsoft.com/office/drawing/2014/main" id="{CC4F647C-DC14-4F7F-A4DA-A5919EDA9BBB}"/>
                  </a:ext>
                </a:extLst>
              </p:cNvPr>
              <p:cNvGrpSpPr/>
              <p:nvPr userDrawn="1"/>
            </p:nvGrpSpPr>
            <p:grpSpPr>
              <a:xfrm>
                <a:off x="12771530" y="3403239"/>
                <a:ext cx="467176" cy="448491"/>
                <a:chOff x="12782157" y="3403239"/>
                <a:chExt cx="467176" cy="448491"/>
              </a:xfrm>
            </p:grpSpPr>
            <p:grpSp>
              <p:nvGrpSpPr>
                <p:cNvPr id="108" name="Groep 107">
                  <a:extLst>
                    <a:ext uri="{FF2B5EF4-FFF2-40B4-BE49-F238E27FC236}">
                      <a16:creationId xmlns:a16="http://schemas.microsoft.com/office/drawing/2014/main" id="{CC94CFFF-9B26-4054-BE47-11942DEF3911}"/>
                    </a:ext>
                  </a:extLst>
                </p:cNvPr>
                <p:cNvGrpSpPr/>
                <p:nvPr userDrawn="1"/>
              </p:nvGrpSpPr>
              <p:grpSpPr>
                <a:xfrm>
                  <a:off x="12782157" y="3403239"/>
                  <a:ext cx="412976" cy="396132"/>
                  <a:chOff x="13554906" y="3320109"/>
                  <a:chExt cx="443917" cy="425811"/>
                </a:xfrm>
              </p:grpSpPr>
              <p:grpSp>
                <p:nvGrpSpPr>
                  <p:cNvPr id="115" name="Groep 114">
                    <a:extLst>
                      <a:ext uri="{FF2B5EF4-FFF2-40B4-BE49-F238E27FC236}">
                        <a16:creationId xmlns:a16="http://schemas.microsoft.com/office/drawing/2014/main" id="{6D053891-7064-41C1-97EF-51CA395DC27B}"/>
                      </a:ext>
                    </a:extLst>
                  </p:cNvPr>
                  <p:cNvGrpSpPr/>
                  <p:nvPr userDrawn="1"/>
                </p:nvGrpSpPr>
                <p:grpSpPr>
                  <a:xfrm>
                    <a:off x="13554906" y="3320109"/>
                    <a:ext cx="443917" cy="425811"/>
                    <a:chOff x="12909684" y="1276143"/>
                    <a:chExt cx="443917" cy="425811"/>
                  </a:xfrm>
                </p:grpSpPr>
                <p:sp>
                  <p:nvSpPr>
                    <p:cNvPr id="118" name="Rechthoek 117">
                      <a:extLst>
                        <a:ext uri="{FF2B5EF4-FFF2-40B4-BE49-F238E27FC236}">
                          <a16:creationId xmlns:a16="http://schemas.microsoft.com/office/drawing/2014/main" id="{896B7EDF-D00E-4F6E-87CA-44B0B29C3051}"/>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9" name="Rechthoek 118">
                      <a:extLst>
                        <a:ext uri="{FF2B5EF4-FFF2-40B4-BE49-F238E27FC236}">
                          <a16:creationId xmlns:a16="http://schemas.microsoft.com/office/drawing/2014/main" id="{2DBF2EB2-E891-436E-8AE6-D4925F9BB9C7}"/>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20" name="Ovaal 119">
                      <a:extLst>
                        <a:ext uri="{FF2B5EF4-FFF2-40B4-BE49-F238E27FC236}">
                          <a16:creationId xmlns:a16="http://schemas.microsoft.com/office/drawing/2014/main" id="{888620D5-F1C3-4B0A-8FDB-9E27202CA34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6" name="Afbeelding 115">
                    <a:extLst>
                      <a:ext uri="{FF2B5EF4-FFF2-40B4-BE49-F238E27FC236}">
                        <a16:creationId xmlns:a16="http://schemas.microsoft.com/office/drawing/2014/main" id="{E901C353-8F8C-4E48-9C73-5880F9C67152}"/>
                      </a:ext>
                    </a:extLst>
                  </p:cNvPr>
                  <p:cNvPicPr>
                    <a:picLocks noChangeAspect="1"/>
                  </p:cNvPicPr>
                  <p:nvPr userDrawn="1"/>
                </p:nvPicPr>
                <p:blipFill>
                  <a:blip r:embed="rId6">
                    <a:duotone>
                      <a:prstClr val="black"/>
                      <a:srgbClr val="4D82B8">
                        <a:tint val="45000"/>
                        <a:satMod val="400000"/>
                      </a:srgbClr>
                    </a:duotone>
                    <a:extLst>
                      <a:ext uri="{BEBA8EAE-BF5A-486C-A8C5-ECC9F3942E4B}">
                        <a14:imgProps xmlns:a14="http://schemas.microsoft.com/office/drawing/2010/main">
                          <a14:imgLayer r:embed="rId7">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7" name="Afbeelding 116">
                    <a:extLst>
                      <a:ext uri="{FF2B5EF4-FFF2-40B4-BE49-F238E27FC236}">
                        <a16:creationId xmlns:a16="http://schemas.microsoft.com/office/drawing/2014/main" id="{B17A89E7-74D8-4D65-9BAD-A8158F55B2DD}"/>
                      </a:ext>
                    </a:extLst>
                  </p:cNvPr>
                  <p:cNvPicPr>
                    <a:picLocks noChangeAspect="1"/>
                  </p:cNvPicPr>
                  <p:nvPr userDrawn="1"/>
                </p:nvPicPr>
                <p:blipFill>
                  <a:blip r:embed="rId6">
                    <a:duotone>
                      <a:prstClr val="black"/>
                      <a:srgbClr val="4D82B8">
                        <a:tint val="45000"/>
                        <a:satMod val="400000"/>
                      </a:srgbClr>
                    </a:duotone>
                    <a:extLst>
                      <a:ext uri="{BEBA8EAE-BF5A-486C-A8C5-ECC9F3942E4B}">
                        <a14:imgProps xmlns:a14="http://schemas.microsoft.com/office/drawing/2010/main">
                          <a14:imgLayer r:embed="rId7">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9" name="Groep 108">
                  <a:extLst>
                    <a:ext uri="{FF2B5EF4-FFF2-40B4-BE49-F238E27FC236}">
                      <a16:creationId xmlns:a16="http://schemas.microsoft.com/office/drawing/2014/main" id="{90552294-FBA0-47FD-AE49-30D9E962A691}"/>
                    </a:ext>
                  </a:extLst>
                </p:cNvPr>
                <p:cNvGrpSpPr/>
                <p:nvPr userDrawn="1"/>
              </p:nvGrpSpPr>
              <p:grpSpPr>
                <a:xfrm>
                  <a:off x="13103513" y="3705268"/>
                  <a:ext cx="145820" cy="146462"/>
                  <a:chOff x="13096169" y="3602278"/>
                  <a:chExt cx="145820" cy="146462"/>
                </a:xfrm>
              </p:grpSpPr>
              <p:sp>
                <p:nvSpPr>
                  <p:cNvPr id="113" name="Rechthoek 112">
                    <a:extLst>
                      <a:ext uri="{FF2B5EF4-FFF2-40B4-BE49-F238E27FC236}">
                        <a16:creationId xmlns:a16="http://schemas.microsoft.com/office/drawing/2014/main" id="{41D6C9C8-59BD-4693-986F-904882CF7CD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4" name="Rechthoek 113">
                    <a:extLst>
                      <a:ext uri="{FF2B5EF4-FFF2-40B4-BE49-F238E27FC236}">
                        <a16:creationId xmlns:a16="http://schemas.microsoft.com/office/drawing/2014/main" id="{7B92F6FD-2EA8-4DC2-9645-00B9CEA6AF3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0" name="Groep 109">
                  <a:extLst>
                    <a:ext uri="{FF2B5EF4-FFF2-40B4-BE49-F238E27FC236}">
                      <a16:creationId xmlns:a16="http://schemas.microsoft.com/office/drawing/2014/main" id="{2D480CBA-FC4A-495F-95A9-B0DF682394DA}"/>
                    </a:ext>
                  </a:extLst>
                </p:cNvPr>
                <p:cNvGrpSpPr/>
                <p:nvPr userDrawn="1"/>
              </p:nvGrpSpPr>
              <p:grpSpPr>
                <a:xfrm rot="10800000">
                  <a:off x="13061402" y="3665637"/>
                  <a:ext cx="145820" cy="146462"/>
                  <a:chOff x="13096169" y="3602278"/>
                  <a:chExt cx="145820" cy="146462"/>
                </a:xfrm>
              </p:grpSpPr>
              <p:sp>
                <p:nvSpPr>
                  <p:cNvPr id="111" name="Rechthoek 110">
                    <a:extLst>
                      <a:ext uri="{FF2B5EF4-FFF2-40B4-BE49-F238E27FC236}">
                        <a16:creationId xmlns:a16="http://schemas.microsoft.com/office/drawing/2014/main" id="{491C1B0A-2F39-47D2-9210-CAE11692762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2" name="Rechthoek 111">
                    <a:extLst>
                      <a:ext uri="{FF2B5EF4-FFF2-40B4-BE49-F238E27FC236}">
                        <a16:creationId xmlns:a16="http://schemas.microsoft.com/office/drawing/2014/main" id="{87B692A2-71AF-40CC-AE1F-19F4D6BD557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6" name="Rechthoek 105">
                <a:extLst>
                  <a:ext uri="{FF2B5EF4-FFF2-40B4-BE49-F238E27FC236}">
                    <a16:creationId xmlns:a16="http://schemas.microsoft.com/office/drawing/2014/main" id="{43250EE9-E988-4F23-94BE-117FB8498E7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7" name="Gelijkbenige driehoek 106">
                <a:extLst>
                  <a:ext uri="{FF2B5EF4-FFF2-40B4-BE49-F238E27FC236}">
                    <a16:creationId xmlns:a16="http://schemas.microsoft.com/office/drawing/2014/main" id="{BE9CD3F8-6993-4086-AA13-FD710E792BB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02" name="Ovaal 101">
              <a:extLst>
                <a:ext uri="{FF2B5EF4-FFF2-40B4-BE49-F238E27FC236}">
                  <a16:creationId xmlns:a16="http://schemas.microsoft.com/office/drawing/2014/main" id="{673433BA-1996-4932-808D-4D39C5693E22}"/>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3" name="Rechthoek 102">
              <a:extLst>
                <a:ext uri="{FF2B5EF4-FFF2-40B4-BE49-F238E27FC236}">
                  <a16:creationId xmlns:a16="http://schemas.microsoft.com/office/drawing/2014/main" id="{4BFD605E-45F8-4B95-BFC3-4E8D2C995EAB}"/>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4" name="Rechthoek 103">
              <a:extLst>
                <a:ext uri="{FF2B5EF4-FFF2-40B4-BE49-F238E27FC236}">
                  <a16:creationId xmlns:a16="http://schemas.microsoft.com/office/drawing/2014/main" id="{CBC8EF1B-6D32-44E2-8D6D-003A92DA8457}"/>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21338663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Laptop [beeld]">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6E8B1AC-7EE8-4EC5-91A5-37F2299AB9A4}"/>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 name="- INSTRUCTIES">
            <a:extLst>
              <a:ext uri="{FF2B5EF4-FFF2-40B4-BE49-F238E27FC236}">
                <a16:creationId xmlns:a16="http://schemas.microsoft.com/office/drawing/2014/main" id="{AD9395A9-C245-4E56-909E-615691627F8C}"/>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8E88618B-0D2C-4194-9CE7-F1D0B204423B}"/>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842AE23A-C89F-4D39-9981-91CCDA1FE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D186BB90-28A0-4810-9220-2DDD9ED2D5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E40480-AA05-4E35-8461-949E8E6C54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0AD9D1BB-F793-4446-8254-ADE85D54C0A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D070E9CB-43CE-4E00-B975-8427447B841A}"/>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4247EF33-0819-407A-8DB4-7C46CF8AF0AC}"/>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7DF8A9CF-52A3-495B-A0F2-4A7B9180A4C5}"/>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E270055-95E7-438C-A613-0A150A814B34}"/>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B893B2C5-7453-46B2-A98C-AC567E93A1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EF098713-AE13-4FFC-8213-F7C4BF55AC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9FD36359-B06C-42C9-BEDA-471154C52207}"/>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579A62FB-0E21-4C48-B798-1CFDD997F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CBD7BBB-AB31-4FC6-B699-E44DADF17C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422E4960-1B48-4449-B2D4-24949CCE7D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6F4CFE0E-6A63-4800-AAF4-B228683062A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442018E-797A-47B5-8945-F38E4AD24AD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CB9166-252A-44E9-9AE5-A36F3E09425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5B1551D7-AAD1-4482-9BBA-C0C2CB5A02EB}"/>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107849B-F863-4271-BDFA-B5605601C242}"/>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846E40E5-7BA1-4400-902A-43327BE8186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CA72E51B-4005-40CC-9A00-0A37B1D7AF5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F5AFBE4-D4B0-4594-BC37-BB6963E9CD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EE4885C0-DE54-4D58-9E87-7544AFB1444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BFE88CC-E8EA-4ACE-9C84-0A60A36237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9804A24-DE38-4369-893B-CEFA99906E0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8D915EE9-9797-477D-8CFA-DB7A195AB3C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82FF9A9-C32E-442F-848D-6257177B7CC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BD85038F-F344-43E6-9C66-1D99D6749AF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7032281E-6BDE-4A66-AFCF-C4AFA9D55BD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393ACC39-79FB-4E09-A8F2-254901139F3A}"/>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FCCCCA62-3C23-4A83-84F4-E72EBD6EEA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41865BA0-422A-4DF5-BDB2-5A444A8BB850}"/>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0A28E481-64BF-4BD4-9CE8-757ED692A25A}"/>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039E5D12-34F7-45C1-981E-90B9599D4E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BFE1725D-4A5F-4272-B2C7-ECD5288AF3E3}"/>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D4E5206-8EC9-4D75-8C51-D03F2206EF30}"/>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82C37384-CC5D-4086-8CFE-E4E46C7838E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E03E1BF-2913-4F58-8F14-F404A124FC7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1E8A87DD-B9A1-448D-83C7-42A377F6C85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46082041-3FB2-4C34-BC64-E883F07A8FB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F8F347EF-3DE8-48A3-9C23-AC987E3FA1C7}"/>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883B4F63-A880-4BE1-8072-70A18AF2BA21}"/>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FA3C9DD0-55D9-4BE3-A431-613353D6302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22D9589B-E36F-46EC-BCFA-EBE900B1264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302E2300-5CF1-4CE5-AE5D-2776AFD4A665}"/>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75E8E4B7-501D-4991-BEFC-A07134FB6AED}"/>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FB884942-D8E2-491A-B3AC-C9D34980C03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3" name="Groep 22">
              <a:extLst>
                <a:ext uri="{FF2B5EF4-FFF2-40B4-BE49-F238E27FC236}">
                  <a16:creationId xmlns:a16="http://schemas.microsoft.com/office/drawing/2014/main" id="{EE07251A-082D-499A-9341-66D10A630E1B}"/>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AFB488DB-AE24-45F9-BC92-FA4DD0CEE6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3BF90CD9-6DB1-4C08-BC87-BF671EA277A8}"/>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347D366A-1415-4D31-9918-DDF7D91ED6D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8FA40C3D-6950-47B2-B9B4-298C2842C40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0B42C839-C9BC-49E4-B12A-5BDEC6F1AE8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EA36FD4-D881-4347-A34B-63E5A6358B4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8E958B8-13F3-4CE6-8F88-6756B1FBFD2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5A6AC50F-FFC1-423C-87A0-EDFFAD6C0F3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F9807B30-680C-4CD6-B41B-8E71FACDBB51}"/>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3DA9D713-B8B4-4246-9C3C-8CEE38A0E20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DF63E333-61D3-414A-9FF9-1A256B34EA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7CB623-D92A-4486-BBBB-50E99648450A}"/>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62977D89-171D-4B66-A290-AA47F3A7338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4BA9262-144E-498D-9BA5-5E9E70341F5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1C5C4638-A554-4F78-998A-D7A162C93E4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8E3CC9A7-CF7A-489D-8AEE-CCB8B8BEC99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2D7080F7-602D-438A-A9BD-711E2BBB052D}"/>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5" name="Rechthoek 24">
              <a:extLst>
                <a:ext uri="{FF2B5EF4-FFF2-40B4-BE49-F238E27FC236}">
                  <a16:creationId xmlns:a16="http://schemas.microsoft.com/office/drawing/2014/main" id="{D87447BF-B77F-45FD-81C7-0E9D7C620C8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9FA284F2-7943-44D4-A835-B6C8098DBF7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[beeld] </a:t>
            </a:r>
            <a:endParaRPr lang="nl-NL" sz="1400" b="1" cap="all" spc="0" baseline="0" dirty="0">
              <a:solidFill>
                <a:sysClr val="windowText" lastClr="000000"/>
              </a:solidFill>
              <a:latin typeface="+mn-lt"/>
              <a:cs typeface="Calibri" panose="020F0502020204030204" pitchFamily="34" charset="0"/>
            </a:endParaRP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722568"/>
            <a:ext cx="11109529" cy="709102"/>
          </a:xfrm>
        </p:spPr>
        <p:txBody>
          <a:bodyPr/>
          <a:lstStyle>
            <a:lvl1pPr algn="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BE8FB94C-2B5A-4943-B080-14AA1A1E25A3}"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2094141" y="1855496"/>
            <a:ext cx="8001882" cy="4071768"/>
          </a:xfrm>
          <a:blipFill>
            <a:blip r:embed="rId4"/>
            <a:srcRect/>
            <a:stretch>
              <a:fillRect t="9" b="9"/>
            </a:stretch>
          </a:blipFill>
        </p:spPr>
        <p:txBody>
          <a:bodyPr/>
          <a:lstStyle>
            <a:lvl1pPr marL="0" indent="0">
              <a:buNone/>
              <a:defRPr/>
            </a:lvl1pPr>
          </a:lstStyle>
          <a:p>
            <a:pPr lvl="0"/>
            <a:r>
              <a:rPr lang="nl-NL" dirty="0"/>
              <a:t> </a:t>
            </a:r>
          </a:p>
        </p:txBody>
      </p:sp>
      <p:sp>
        <p:nvSpPr>
          <p:cNvPr id="158" name="afbeelding">
            <a:extLst>
              <a:ext uri="{FF2B5EF4-FFF2-40B4-BE49-F238E27FC236}">
                <a16:creationId xmlns:a16="http://schemas.microsoft.com/office/drawing/2014/main" id="{9FA000B9-9126-4431-9C81-BAC1DAB1BC76}"/>
              </a:ext>
            </a:extLst>
          </p:cNvPr>
          <p:cNvSpPr>
            <a:spLocks noGrp="1"/>
          </p:cNvSpPr>
          <p:nvPr>
            <p:ph type="pic" sz="quarter" idx="14" hasCustomPrompt="1"/>
          </p:nvPr>
        </p:nvSpPr>
        <p:spPr>
          <a:xfrm>
            <a:off x="3539327" y="2031862"/>
            <a:ext cx="5113346" cy="3059122"/>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2750804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fade">
                                      <p:cBhvr>
                                        <p:cTn id="12" dur="75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58" grpId="0" animBg="1"/>
    </p:bldLst>
  </p:timing>
  <p:extLst>
    <p:ext uri="{DCECCB84-F9BA-43D5-87BE-67443E8EF086}">
      <p15:sldGuideLst xmlns:p15="http://schemas.microsoft.com/office/powerpoint/2012/main"/>
    </p:ext>
  </p:extLst>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Laptop [video]">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2818BFD-83DF-4F40-B4AC-D87970C7EFE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[video] </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58A9F11F-EAEF-4034-AEBB-6D2E7B8A24AF}"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17478" y="719138"/>
            <a:ext cx="12174522" cy="6195022"/>
          </a:xfrm>
          <a:blipFill>
            <a:blip r:embed="rId4"/>
            <a:srcRect/>
            <a:stretch>
              <a:fillRect t="9" b="9"/>
            </a:stretch>
          </a:blipFill>
        </p:spPr>
        <p:txBody>
          <a:bodyPr/>
          <a:lstStyle>
            <a:lvl1pPr marL="0" indent="0">
              <a:buNone/>
              <a:defRPr/>
            </a:lvl1pPr>
          </a:lstStyle>
          <a:p>
            <a:pPr lvl="0"/>
            <a:r>
              <a:rPr lang="nl-NL" dirty="0"/>
              <a:t> </a:t>
            </a:r>
          </a:p>
        </p:txBody>
      </p:sp>
      <p:sp>
        <p:nvSpPr>
          <p:cNvPr id="10" name="Tijdelijke aanduiding voor media 12">
            <a:extLst>
              <a:ext uri="{FF2B5EF4-FFF2-40B4-BE49-F238E27FC236}">
                <a16:creationId xmlns:a16="http://schemas.microsoft.com/office/drawing/2014/main" id="{9FD9D183-A1AE-4DBE-902F-C2F477F4E9F1}"/>
              </a:ext>
            </a:extLst>
          </p:cNvPr>
          <p:cNvSpPr>
            <a:spLocks noGrp="1"/>
          </p:cNvSpPr>
          <p:nvPr>
            <p:ph type="media" sz="quarter" idx="14" hasCustomPrompt="1"/>
          </p:nvPr>
        </p:nvSpPr>
        <p:spPr>
          <a:xfrm>
            <a:off x="2187146" y="976184"/>
            <a:ext cx="7809470" cy="4670854"/>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dirty="0"/>
              <a:t>Klik op onderstaand icon</a:t>
            </a:r>
            <a:br>
              <a:rPr lang="nl-NL" dirty="0"/>
            </a:br>
            <a:r>
              <a:rPr lang="nl-NL" dirty="0"/>
              <a:t>om een video in te voegen            </a:t>
            </a:r>
          </a:p>
        </p:txBody>
      </p:sp>
    </p:spTree>
    <p:extLst>
      <p:ext uri="{BB962C8B-B14F-4D97-AF65-F5344CB8AC3E}">
        <p14:creationId xmlns:p14="http://schemas.microsoft.com/office/powerpoint/2010/main" val="40939961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0" grpId="0" animBg="1"/>
    </p:bldLst>
  </p:timing>
  <p:extLst>
    <p:ext uri="{DCECCB84-F9BA-43D5-87BE-67443E8EF086}">
      <p15:sldGuideLst xmlns:p15="http://schemas.microsoft.com/office/powerpoint/2012/main"/>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ekst [wit]">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tx2"/>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2"/>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11101386" cy="4344987"/>
          </a:xfrm>
        </p:spPr>
        <p:txBody>
          <a:bodyPr/>
          <a:lstStyle>
            <a:lvl5pPr>
              <a:defRPr/>
            </a:lvl5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01CC20F5-3345-40A9-835F-579B47BF4C2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10331022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Tijdlijn [8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Tijdlijn [8x]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7F3CF3C6-5260-442E-9FA8-512518FD221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Picture Placeholder 20">
            <a:extLst>
              <a:ext uri="{FF2B5EF4-FFF2-40B4-BE49-F238E27FC236}">
                <a16:creationId xmlns:a16="http://schemas.microsoft.com/office/drawing/2014/main" id="{3631BFC2-3C71-476A-90CF-262B96BAE482}"/>
              </a:ext>
            </a:extLst>
          </p:cNvPr>
          <p:cNvSpPr>
            <a:spLocks noGrp="1"/>
          </p:cNvSpPr>
          <p:nvPr>
            <p:ph type="pic" sz="quarter" idx="13" hasCustomPrompt="1"/>
          </p:nvPr>
        </p:nvSpPr>
        <p:spPr>
          <a:xfrm>
            <a:off x="534987"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grpSp>
        <p:nvGrpSpPr>
          <p:cNvPr id="9" name="- INSTRUCTIES">
            <a:extLst>
              <a:ext uri="{FF2B5EF4-FFF2-40B4-BE49-F238E27FC236}">
                <a16:creationId xmlns:a16="http://schemas.microsoft.com/office/drawing/2014/main" id="{146DF913-49EF-409C-B307-DD50598E6095}"/>
              </a:ext>
            </a:extLst>
          </p:cNvPr>
          <p:cNvGrpSpPr/>
          <p:nvPr userDrawn="1"/>
        </p:nvGrpSpPr>
        <p:grpSpPr>
          <a:xfrm>
            <a:off x="12377595" y="0"/>
            <a:ext cx="3693386" cy="6603964"/>
            <a:chOff x="-3786437" y="0"/>
            <a:chExt cx="3693386" cy="6603964"/>
          </a:xfrm>
        </p:grpSpPr>
        <p:sp>
          <p:nvSpPr>
            <p:cNvPr id="10" name="Rechthoek 9">
              <a:extLst>
                <a:ext uri="{FF2B5EF4-FFF2-40B4-BE49-F238E27FC236}">
                  <a16:creationId xmlns:a16="http://schemas.microsoft.com/office/drawing/2014/main" id="{3BBEA9C3-DC33-49E0-BAA9-0E4AC11A3D55}"/>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2" name="Rechthoek 11">
              <a:extLst>
                <a:ext uri="{FF2B5EF4-FFF2-40B4-BE49-F238E27FC236}">
                  <a16:creationId xmlns:a16="http://schemas.microsoft.com/office/drawing/2014/main" id="{CAB4EA95-3FF6-4B4C-8AFC-9B521DC82D0E}"/>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3" name="Ovaal 12">
              <a:extLst>
                <a:ext uri="{FF2B5EF4-FFF2-40B4-BE49-F238E27FC236}">
                  <a16:creationId xmlns:a16="http://schemas.microsoft.com/office/drawing/2014/main" id="{8294221C-12BA-4128-92C0-61E10AE1C6A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ACC60CC6-9788-4D09-BB3B-69C8D4E2449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 name="Ovaal 14">
              <a:extLst>
                <a:ext uri="{FF2B5EF4-FFF2-40B4-BE49-F238E27FC236}">
                  <a16:creationId xmlns:a16="http://schemas.microsoft.com/office/drawing/2014/main" id="{CB4C0DA3-AE93-4565-AE15-86DC79A6A9F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3A733D73-018E-4292-9300-EEFB78CB929D}"/>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7" name="Groep 16">
              <a:extLst>
                <a:ext uri="{FF2B5EF4-FFF2-40B4-BE49-F238E27FC236}">
                  <a16:creationId xmlns:a16="http://schemas.microsoft.com/office/drawing/2014/main" id="{4DAD15F8-606A-47BE-AE5D-D7A4DDB81AFD}"/>
                </a:ext>
              </a:extLst>
            </p:cNvPr>
            <p:cNvGrpSpPr/>
            <p:nvPr userDrawn="1"/>
          </p:nvGrpSpPr>
          <p:grpSpPr>
            <a:xfrm>
              <a:off x="-3311319" y="2164285"/>
              <a:ext cx="825500" cy="209550"/>
              <a:chOff x="13504624" y="2482850"/>
              <a:chExt cx="825500" cy="209550"/>
            </a:xfrm>
          </p:grpSpPr>
          <p:sp>
            <p:nvSpPr>
              <p:cNvPr id="75" name="Rechthoek 74">
                <a:extLst>
                  <a:ext uri="{FF2B5EF4-FFF2-40B4-BE49-F238E27FC236}">
                    <a16:creationId xmlns:a16="http://schemas.microsoft.com/office/drawing/2014/main" id="{BC37E82A-873A-4F5F-AFCC-1109976E89B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6" name="Rechte verbindingslijn 75">
                <a:extLst>
                  <a:ext uri="{FF2B5EF4-FFF2-40B4-BE49-F238E27FC236}">
                    <a16:creationId xmlns:a16="http://schemas.microsoft.com/office/drawing/2014/main" id="{3CB1D90B-F41A-401E-9057-67265ED61F6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7" name="Gelijkbenige driehoek 76">
                <a:extLst>
                  <a:ext uri="{FF2B5EF4-FFF2-40B4-BE49-F238E27FC236}">
                    <a16:creationId xmlns:a16="http://schemas.microsoft.com/office/drawing/2014/main" id="{5F917423-1D70-4AB2-96CF-A13AEF31947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8" name="Ovaal 17">
              <a:extLst>
                <a:ext uri="{FF2B5EF4-FFF2-40B4-BE49-F238E27FC236}">
                  <a16:creationId xmlns:a16="http://schemas.microsoft.com/office/drawing/2014/main" id="{AF011FA9-B73E-4E1A-BCB4-AE94424414B1}"/>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647B086C-CA35-4CCD-AA12-FFC9D5986FE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ICOON_info">
              <a:extLst>
                <a:ext uri="{FF2B5EF4-FFF2-40B4-BE49-F238E27FC236}">
                  <a16:creationId xmlns:a16="http://schemas.microsoft.com/office/drawing/2014/main" id="{F2106C3B-0540-423B-978E-886E64F714B4}"/>
                </a:ext>
              </a:extLst>
            </p:cNvPr>
            <p:cNvGrpSpPr/>
            <p:nvPr userDrawn="1"/>
          </p:nvGrpSpPr>
          <p:grpSpPr>
            <a:xfrm>
              <a:off x="-376736" y="5637326"/>
              <a:ext cx="283685" cy="283685"/>
              <a:chOff x="-510741" y="5913713"/>
              <a:chExt cx="267555" cy="267555"/>
            </a:xfrm>
          </p:grpSpPr>
          <p:sp>
            <p:nvSpPr>
              <p:cNvPr id="73" name="Ovaal 72">
                <a:extLst>
                  <a:ext uri="{FF2B5EF4-FFF2-40B4-BE49-F238E27FC236}">
                    <a16:creationId xmlns:a16="http://schemas.microsoft.com/office/drawing/2014/main" id="{83EAEEF1-D6AB-437F-87ED-1218B1AA7238}"/>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4" name="Graphic 163" descr="Informatie">
                <a:extLst>
                  <a:ext uri="{FF2B5EF4-FFF2-40B4-BE49-F238E27FC236}">
                    <a16:creationId xmlns:a16="http://schemas.microsoft.com/office/drawing/2014/main" id="{3CDC6046-DD28-40B1-A974-B8CD060B8AB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C96B5EE7-06F8-4F35-86B7-3957C8DD68D1}"/>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08140DB4-3390-417F-9452-D50CB05CB3C0}"/>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3" name="Groep 22">
              <a:extLst>
                <a:ext uri="{FF2B5EF4-FFF2-40B4-BE49-F238E27FC236}">
                  <a16:creationId xmlns:a16="http://schemas.microsoft.com/office/drawing/2014/main" id="{DBAF145C-DE1B-4D45-AECC-03BC4ADB62F1}"/>
                </a:ext>
              </a:extLst>
            </p:cNvPr>
            <p:cNvGrpSpPr/>
            <p:nvPr userDrawn="1"/>
          </p:nvGrpSpPr>
          <p:grpSpPr>
            <a:xfrm>
              <a:off x="-3408294" y="5055351"/>
              <a:ext cx="622283" cy="612919"/>
              <a:chOff x="12617641" y="3403239"/>
              <a:chExt cx="752963" cy="741634"/>
            </a:xfrm>
          </p:grpSpPr>
          <p:grpSp>
            <p:nvGrpSpPr>
              <p:cNvPr id="57" name="Groep 56">
                <a:extLst>
                  <a:ext uri="{FF2B5EF4-FFF2-40B4-BE49-F238E27FC236}">
                    <a16:creationId xmlns:a16="http://schemas.microsoft.com/office/drawing/2014/main" id="{071F5132-0B4C-4996-93F3-6DFF981F7A77}"/>
                  </a:ext>
                </a:extLst>
              </p:cNvPr>
              <p:cNvGrpSpPr/>
              <p:nvPr userDrawn="1"/>
            </p:nvGrpSpPr>
            <p:grpSpPr>
              <a:xfrm>
                <a:off x="12771550" y="3403239"/>
                <a:ext cx="467156" cy="448491"/>
                <a:chOff x="12782177" y="3403239"/>
                <a:chExt cx="467156" cy="448491"/>
              </a:xfrm>
            </p:grpSpPr>
            <p:grpSp>
              <p:nvGrpSpPr>
                <p:cNvPr id="60" name="Groep 59">
                  <a:extLst>
                    <a:ext uri="{FF2B5EF4-FFF2-40B4-BE49-F238E27FC236}">
                      <a16:creationId xmlns:a16="http://schemas.microsoft.com/office/drawing/2014/main" id="{3C4938C1-FA5B-4FCA-9681-0A2C01C0DB9F}"/>
                    </a:ext>
                  </a:extLst>
                </p:cNvPr>
                <p:cNvGrpSpPr/>
                <p:nvPr userDrawn="1"/>
              </p:nvGrpSpPr>
              <p:grpSpPr>
                <a:xfrm>
                  <a:off x="12782177" y="3403239"/>
                  <a:ext cx="412972" cy="396132"/>
                  <a:chOff x="13554906" y="3320109"/>
                  <a:chExt cx="443912" cy="425811"/>
                </a:xfrm>
              </p:grpSpPr>
              <p:grpSp>
                <p:nvGrpSpPr>
                  <p:cNvPr id="67" name="Groep 66">
                    <a:extLst>
                      <a:ext uri="{FF2B5EF4-FFF2-40B4-BE49-F238E27FC236}">
                        <a16:creationId xmlns:a16="http://schemas.microsoft.com/office/drawing/2014/main" id="{2265F870-7B6A-48BB-8AEF-06AE9FF35DD3}"/>
                      </a:ext>
                    </a:extLst>
                  </p:cNvPr>
                  <p:cNvGrpSpPr/>
                  <p:nvPr userDrawn="1"/>
                </p:nvGrpSpPr>
                <p:grpSpPr>
                  <a:xfrm>
                    <a:off x="13554906" y="3320109"/>
                    <a:ext cx="443912" cy="425811"/>
                    <a:chOff x="12909684" y="1276143"/>
                    <a:chExt cx="443912" cy="425811"/>
                  </a:xfrm>
                </p:grpSpPr>
                <p:sp>
                  <p:nvSpPr>
                    <p:cNvPr id="70" name="Rechthoek 69">
                      <a:extLst>
                        <a:ext uri="{FF2B5EF4-FFF2-40B4-BE49-F238E27FC236}">
                          <a16:creationId xmlns:a16="http://schemas.microsoft.com/office/drawing/2014/main" id="{B4CD50CD-7D88-4F33-ACF4-03539034483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5613847A-D670-4417-888E-9FF6D589AE5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2" name="Ovaal 71">
                      <a:extLst>
                        <a:ext uri="{FF2B5EF4-FFF2-40B4-BE49-F238E27FC236}">
                          <a16:creationId xmlns:a16="http://schemas.microsoft.com/office/drawing/2014/main" id="{18023689-975C-4310-9401-B8F1DCE3BF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68" name="Afbeelding 67">
                    <a:extLst>
                      <a:ext uri="{FF2B5EF4-FFF2-40B4-BE49-F238E27FC236}">
                        <a16:creationId xmlns:a16="http://schemas.microsoft.com/office/drawing/2014/main" id="{AC8B9DB3-11D4-4237-8911-1BE4950F05F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69" name="Afbeelding 68">
                    <a:extLst>
                      <a:ext uri="{FF2B5EF4-FFF2-40B4-BE49-F238E27FC236}">
                        <a16:creationId xmlns:a16="http://schemas.microsoft.com/office/drawing/2014/main" id="{FF428874-95D2-4C23-A5A1-7F6EC32B96F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1" name="Groep 60">
                  <a:extLst>
                    <a:ext uri="{FF2B5EF4-FFF2-40B4-BE49-F238E27FC236}">
                      <a16:creationId xmlns:a16="http://schemas.microsoft.com/office/drawing/2014/main" id="{B718C17C-17FD-4DC4-8BE0-0C79B94B65FF}"/>
                    </a:ext>
                  </a:extLst>
                </p:cNvPr>
                <p:cNvGrpSpPr/>
                <p:nvPr userDrawn="1"/>
              </p:nvGrpSpPr>
              <p:grpSpPr>
                <a:xfrm>
                  <a:off x="13103513" y="3705268"/>
                  <a:ext cx="145820" cy="146462"/>
                  <a:chOff x="13096169" y="3602278"/>
                  <a:chExt cx="145820" cy="146462"/>
                </a:xfrm>
              </p:grpSpPr>
              <p:sp>
                <p:nvSpPr>
                  <p:cNvPr id="65" name="Rechthoek 64">
                    <a:extLst>
                      <a:ext uri="{FF2B5EF4-FFF2-40B4-BE49-F238E27FC236}">
                        <a16:creationId xmlns:a16="http://schemas.microsoft.com/office/drawing/2014/main" id="{87F1ECAC-FE29-4AD3-92B4-A09569CB84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CB5B2933-88F8-41D4-AA5E-476E6606B1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2" name="Groep 61">
                  <a:extLst>
                    <a:ext uri="{FF2B5EF4-FFF2-40B4-BE49-F238E27FC236}">
                      <a16:creationId xmlns:a16="http://schemas.microsoft.com/office/drawing/2014/main" id="{8A3070DD-DB6C-4BA0-905D-C027C780436B}"/>
                    </a:ext>
                  </a:extLst>
                </p:cNvPr>
                <p:cNvGrpSpPr/>
                <p:nvPr userDrawn="1"/>
              </p:nvGrpSpPr>
              <p:grpSpPr>
                <a:xfrm rot="10800000">
                  <a:off x="13061402" y="3665637"/>
                  <a:ext cx="145820" cy="146462"/>
                  <a:chOff x="13096169" y="3602278"/>
                  <a:chExt cx="145820" cy="146462"/>
                </a:xfrm>
              </p:grpSpPr>
              <p:sp>
                <p:nvSpPr>
                  <p:cNvPr id="63" name="Rechthoek 62">
                    <a:extLst>
                      <a:ext uri="{FF2B5EF4-FFF2-40B4-BE49-F238E27FC236}">
                        <a16:creationId xmlns:a16="http://schemas.microsoft.com/office/drawing/2014/main" id="{00500BF5-650C-495C-B970-705ABB7ED59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F7593737-D3C2-4715-B835-B7BEFCD9F6F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58" name="Rechthoek 57">
                <a:extLst>
                  <a:ext uri="{FF2B5EF4-FFF2-40B4-BE49-F238E27FC236}">
                    <a16:creationId xmlns:a16="http://schemas.microsoft.com/office/drawing/2014/main" id="{EF3D0C6C-24C5-4BAA-B0BE-FFE41D318FA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59" name="Gelijkbenige driehoek 58">
                <a:extLst>
                  <a:ext uri="{FF2B5EF4-FFF2-40B4-BE49-F238E27FC236}">
                    <a16:creationId xmlns:a16="http://schemas.microsoft.com/office/drawing/2014/main" id="{D8FC19D6-CCCE-46C2-9261-33CFE0F28FE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Rechthoek 23">
              <a:extLst>
                <a:ext uri="{FF2B5EF4-FFF2-40B4-BE49-F238E27FC236}">
                  <a16:creationId xmlns:a16="http://schemas.microsoft.com/office/drawing/2014/main" id="{530C9053-A90A-4AF0-9D3E-F68E29653184}"/>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F43F3424-9485-42A7-98CD-D6642EDAF71D}"/>
                </a:ext>
              </a:extLst>
            </p:cNvPr>
            <p:cNvGrpSpPr/>
            <p:nvPr userDrawn="1"/>
          </p:nvGrpSpPr>
          <p:grpSpPr>
            <a:xfrm>
              <a:off x="-2485819" y="3399207"/>
              <a:ext cx="1222990" cy="563933"/>
              <a:chOff x="-2485819" y="3399207"/>
              <a:chExt cx="1222990" cy="563933"/>
            </a:xfrm>
          </p:grpSpPr>
          <p:sp>
            <p:nvSpPr>
              <p:cNvPr id="36" name="Rechthoek 35">
                <a:extLst>
                  <a:ext uri="{FF2B5EF4-FFF2-40B4-BE49-F238E27FC236}">
                    <a16:creationId xmlns:a16="http://schemas.microsoft.com/office/drawing/2014/main" id="{9D0ABD0C-675C-4AAC-8741-BF481A5887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0D31838A-65C3-4BA4-B1EA-DBB826E0CF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38" name="Groep 37">
                <a:extLst>
                  <a:ext uri="{FF2B5EF4-FFF2-40B4-BE49-F238E27FC236}">
                    <a16:creationId xmlns:a16="http://schemas.microsoft.com/office/drawing/2014/main" id="{3018A407-79D9-4B83-B343-C31F5D71B1B9}"/>
                  </a:ext>
                </a:extLst>
              </p:cNvPr>
              <p:cNvGrpSpPr/>
              <p:nvPr userDrawn="1"/>
            </p:nvGrpSpPr>
            <p:grpSpPr>
              <a:xfrm>
                <a:off x="-2403869" y="3460544"/>
                <a:ext cx="155951" cy="131922"/>
                <a:chOff x="12968836" y="3354170"/>
                <a:chExt cx="404806" cy="342433"/>
              </a:xfrm>
            </p:grpSpPr>
            <p:sp>
              <p:nvSpPr>
                <p:cNvPr id="51" name="Rechthoek: afgeronde hoeken 50">
                  <a:extLst>
                    <a:ext uri="{FF2B5EF4-FFF2-40B4-BE49-F238E27FC236}">
                      <a16:creationId xmlns:a16="http://schemas.microsoft.com/office/drawing/2014/main" id="{84C01900-0A1E-4B03-AA35-A4CDB7070CA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7CB0B735-AD93-4E0A-BEA1-717F6DEA45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CE16CB38-29CA-44B5-8372-69FD758283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BABDB877-0A43-4C2D-8753-5988CA05C83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6FF4084-FAC4-46AE-96CA-93E86E145E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E3E37007-CCD4-4A3A-8628-AA0951D621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E95E90DA-B7C3-4CA9-9F99-B4433E7472B0}"/>
                  </a:ext>
                </a:extLst>
              </p:cNvPr>
              <p:cNvGrpSpPr/>
              <p:nvPr userDrawn="1"/>
            </p:nvGrpSpPr>
            <p:grpSpPr>
              <a:xfrm>
                <a:off x="-2423424" y="3690208"/>
                <a:ext cx="166739" cy="218963"/>
                <a:chOff x="12940828" y="3950597"/>
                <a:chExt cx="432813" cy="568367"/>
              </a:xfrm>
            </p:grpSpPr>
            <p:grpSp>
              <p:nvGrpSpPr>
                <p:cNvPr id="43" name="Groep 42">
                  <a:extLst>
                    <a:ext uri="{FF2B5EF4-FFF2-40B4-BE49-F238E27FC236}">
                      <a16:creationId xmlns:a16="http://schemas.microsoft.com/office/drawing/2014/main" id="{7CAECC9A-A43C-4EF4-B3E2-CF20AD82B887}"/>
                    </a:ext>
                  </a:extLst>
                </p:cNvPr>
                <p:cNvGrpSpPr/>
                <p:nvPr userDrawn="1"/>
              </p:nvGrpSpPr>
              <p:grpSpPr>
                <a:xfrm>
                  <a:off x="13000382" y="4006891"/>
                  <a:ext cx="373259" cy="315747"/>
                  <a:chOff x="12968836" y="3354170"/>
                  <a:chExt cx="404806" cy="342433"/>
                </a:xfrm>
              </p:grpSpPr>
              <p:sp>
                <p:nvSpPr>
                  <p:cNvPr id="45" name="Rechthoek: afgeronde hoeken 44">
                    <a:extLst>
                      <a:ext uri="{FF2B5EF4-FFF2-40B4-BE49-F238E27FC236}">
                        <a16:creationId xmlns:a16="http://schemas.microsoft.com/office/drawing/2014/main" id="{8DFBA3E2-3C1C-4D7A-8776-AAFDBDCC5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53603A62-31A9-4924-9D17-9771EA776EC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EF0540AC-7854-4B6E-9E5D-04169905FD7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00E4D73-6BFE-4BBF-9C1A-D6969219770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FF76E43D-D7C7-416B-805F-741B79D102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2086E89D-06AB-4B3B-9181-D959ECAA6E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4" name="Boog 43">
                  <a:extLst>
                    <a:ext uri="{FF2B5EF4-FFF2-40B4-BE49-F238E27FC236}">
                      <a16:creationId xmlns:a16="http://schemas.microsoft.com/office/drawing/2014/main" id="{32A5B27A-3E9B-43BF-A796-3B46B27D222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0" name="Tekstvak 39">
                <a:extLst>
                  <a:ext uri="{FF2B5EF4-FFF2-40B4-BE49-F238E27FC236}">
                    <a16:creationId xmlns:a16="http://schemas.microsoft.com/office/drawing/2014/main" id="{26AB3002-9FCA-4949-9F21-FD25577BD7E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1" name="Tekstvak 40">
                <a:extLst>
                  <a:ext uri="{FF2B5EF4-FFF2-40B4-BE49-F238E27FC236}">
                    <a16:creationId xmlns:a16="http://schemas.microsoft.com/office/drawing/2014/main" id="{87C2D329-42C8-46E7-B1DA-41A063877AE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2" name="Vrije vorm: vorm 41">
                <a:extLst>
                  <a:ext uri="{FF2B5EF4-FFF2-40B4-BE49-F238E27FC236}">
                    <a16:creationId xmlns:a16="http://schemas.microsoft.com/office/drawing/2014/main" id="{4F6F06AF-3B06-4A12-8598-F90C7AF6CE3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01D38160-8939-4B4C-B1C1-C621FD195782}"/>
                </a:ext>
              </a:extLst>
            </p:cNvPr>
            <p:cNvGrpSpPr/>
            <p:nvPr userDrawn="1"/>
          </p:nvGrpSpPr>
          <p:grpSpPr>
            <a:xfrm>
              <a:off x="-3310781" y="1231352"/>
              <a:ext cx="311450" cy="313414"/>
              <a:chOff x="-3310781" y="1231352"/>
              <a:chExt cx="311450" cy="313414"/>
            </a:xfrm>
          </p:grpSpPr>
          <p:sp>
            <p:nvSpPr>
              <p:cNvPr id="33" name="Rechthoek 32">
                <a:extLst>
                  <a:ext uri="{FF2B5EF4-FFF2-40B4-BE49-F238E27FC236}">
                    <a16:creationId xmlns:a16="http://schemas.microsoft.com/office/drawing/2014/main" id="{964A955D-543C-4201-A7AD-0965C3637863}"/>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4" name="Vrije vorm 112">
                <a:extLst>
                  <a:ext uri="{FF2B5EF4-FFF2-40B4-BE49-F238E27FC236}">
                    <a16:creationId xmlns:a16="http://schemas.microsoft.com/office/drawing/2014/main" id="{9F2684BA-7AFA-4806-AAE0-D8CFEED7C0C8}"/>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5" name="Vrije vorm 113">
                <a:extLst>
                  <a:ext uri="{FF2B5EF4-FFF2-40B4-BE49-F238E27FC236}">
                    <a16:creationId xmlns:a16="http://schemas.microsoft.com/office/drawing/2014/main" id="{2A00B347-90BE-4C34-B18C-9F5DA23A9817}"/>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26F58680-9EB0-453D-B50D-2F664DBFD172}"/>
                </a:ext>
              </a:extLst>
            </p:cNvPr>
            <p:cNvGrpSpPr/>
            <p:nvPr userDrawn="1"/>
          </p:nvGrpSpPr>
          <p:grpSpPr>
            <a:xfrm>
              <a:off x="-938434" y="5913341"/>
              <a:ext cx="627798" cy="576693"/>
              <a:chOff x="-938434" y="4570310"/>
              <a:chExt cx="627798" cy="576693"/>
            </a:xfrm>
          </p:grpSpPr>
          <p:grpSp>
            <p:nvGrpSpPr>
              <p:cNvPr id="28" name="Inspireren">
                <a:extLst>
                  <a:ext uri="{FF2B5EF4-FFF2-40B4-BE49-F238E27FC236}">
                    <a16:creationId xmlns:a16="http://schemas.microsoft.com/office/drawing/2014/main" id="{4F4658E8-024E-4C2A-A137-87E40F543E7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0" name="Freeform 12">
                  <a:extLst>
                    <a:ext uri="{FF2B5EF4-FFF2-40B4-BE49-F238E27FC236}">
                      <a16:creationId xmlns:a16="http://schemas.microsoft.com/office/drawing/2014/main" id="{0A380ED6-EA55-4E8F-8E0D-F6A60C31E79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1" name="Freeform 13">
                  <a:extLst>
                    <a:ext uri="{FF2B5EF4-FFF2-40B4-BE49-F238E27FC236}">
                      <a16:creationId xmlns:a16="http://schemas.microsoft.com/office/drawing/2014/main" id="{AEFCF509-68F5-4E02-BC8C-0A6ACA7AF10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2" name="Freeform 14">
                  <a:extLst>
                    <a:ext uri="{FF2B5EF4-FFF2-40B4-BE49-F238E27FC236}">
                      <a16:creationId xmlns:a16="http://schemas.microsoft.com/office/drawing/2014/main" id="{7983EB21-CE80-44BD-9D8F-9292E50A180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9" name="Tekstvak 28">
                <a:extLst>
                  <a:ext uri="{FF2B5EF4-FFF2-40B4-BE49-F238E27FC236}">
                    <a16:creationId xmlns:a16="http://schemas.microsoft.com/office/drawing/2014/main" id="{4FE6E024-20C1-41DE-ACA6-272EE41D3CA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79" name="Picture Placeholder 20">
            <a:extLst>
              <a:ext uri="{FF2B5EF4-FFF2-40B4-BE49-F238E27FC236}">
                <a16:creationId xmlns:a16="http://schemas.microsoft.com/office/drawing/2014/main" id="{EB9E30FD-F28A-4EAA-8C66-B3977909AF37}"/>
              </a:ext>
            </a:extLst>
          </p:cNvPr>
          <p:cNvSpPr>
            <a:spLocks noGrp="1"/>
          </p:cNvSpPr>
          <p:nvPr>
            <p:ph type="pic" sz="quarter" idx="14" hasCustomPrompt="1"/>
          </p:nvPr>
        </p:nvSpPr>
        <p:spPr>
          <a:xfrm>
            <a:off x="1982354"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0" name="Picture Placeholder 20">
            <a:extLst>
              <a:ext uri="{FF2B5EF4-FFF2-40B4-BE49-F238E27FC236}">
                <a16:creationId xmlns:a16="http://schemas.microsoft.com/office/drawing/2014/main" id="{61020AE3-F452-4479-B5D0-D8836B4760F9}"/>
              </a:ext>
            </a:extLst>
          </p:cNvPr>
          <p:cNvSpPr>
            <a:spLocks noGrp="1"/>
          </p:cNvSpPr>
          <p:nvPr>
            <p:ph type="pic" sz="quarter" idx="15" hasCustomPrompt="1"/>
          </p:nvPr>
        </p:nvSpPr>
        <p:spPr>
          <a:xfrm>
            <a:off x="3429721"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1" name="Picture Placeholder 20">
            <a:extLst>
              <a:ext uri="{FF2B5EF4-FFF2-40B4-BE49-F238E27FC236}">
                <a16:creationId xmlns:a16="http://schemas.microsoft.com/office/drawing/2014/main" id="{E7CFD186-9765-4EF0-BE75-8326C4FA2A37}"/>
              </a:ext>
            </a:extLst>
          </p:cNvPr>
          <p:cNvSpPr>
            <a:spLocks noGrp="1"/>
          </p:cNvSpPr>
          <p:nvPr>
            <p:ph type="pic" sz="quarter" idx="16" hasCustomPrompt="1"/>
          </p:nvPr>
        </p:nvSpPr>
        <p:spPr>
          <a:xfrm>
            <a:off x="4877088"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2" name="Picture Placeholder 20">
            <a:extLst>
              <a:ext uri="{FF2B5EF4-FFF2-40B4-BE49-F238E27FC236}">
                <a16:creationId xmlns:a16="http://schemas.microsoft.com/office/drawing/2014/main" id="{94850219-BFA0-4750-9DE1-6CED6BD85426}"/>
              </a:ext>
            </a:extLst>
          </p:cNvPr>
          <p:cNvSpPr>
            <a:spLocks noGrp="1"/>
          </p:cNvSpPr>
          <p:nvPr>
            <p:ph type="pic" sz="quarter" idx="17" hasCustomPrompt="1"/>
          </p:nvPr>
        </p:nvSpPr>
        <p:spPr>
          <a:xfrm>
            <a:off x="6324455"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3" name="Picture Placeholder 20">
            <a:extLst>
              <a:ext uri="{FF2B5EF4-FFF2-40B4-BE49-F238E27FC236}">
                <a16:creationId xmlns:a16="http://schemas.microsoft.com/office/drawing/2014/main" id="{55F3A4E6-6709-4261-A4F4-4BD73890292A}"/>
              </a:ext>
            </a:extLst>
          </p:cNvPr>
          <p:cNvSpPr>
            <a:spLocks noGrp="1"/>
          </p:cNvSpPr>
          <p:nvPr>
            <p:ph type="pic" sz="quarter" idx="18" hasCustomPrompt="1"/>
          </p:nvPr>
        </p:nvSpPr>
        <p:spPr>
          <a:xfrm>
            <a:off x="7771822"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4" name="Picture Placeholder 20">
            <a:extLst>
              <a:ext uri="{FF2B5EF4-FFF2-40B4-BE49-F238E27FC236}">
                <a16:creationId xmlns:a16="http://schemas.microsoft.com/office/drawing/2014/main" id="{A5ECDA8F-6D31-4978-B681-806E17ECBAD2}"/>
              </a:ext>
            </a:extLst>
          </p:cNvPr>
          <p:cNvSpPr>
            <a:spLocks noGrp="1"/>
          </p:cNvSpPr>
          <p:nvPr>
            <p:ph type="pic" sz="quarter" idx="19" hasCustomPrompt="1"/>
          </p:nvPr>
        </p:nvSpPr>
        <p:spPr>
          <a:xfrm>
            <a:off x="9219189"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5" name="Picture Placeholder 20">
            <a:extLst>
              <a:ext uri="{FF2B5EF4-FFF2-40B4-BE49-F238E27FC236}">
                <a16:creationId xmlns:a16="http://schemas.microsoft.com/office/drawing/2014/main" id="{273809F2-2EB0-4EC1-BD90-50BEC8990D21}"/>
              </a:ext>
            </a:extLst>
          </p:cNvPr>
          <p:cNvSpPr>
            <a:spLocks noGrp="1"/>
          </p:cNvSpPr>
          <p:nvPr>
            <p:ph type="pic" sz="quarter" idx="20" hasCustomPrompt="1"/>
          </p:nvPr>
        </p:nvSpPr>
        <p:spPr>
          <a:xfrm>
            <a:off x="10666553"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Tree>
    <p:extLst>
      <p:ext uri="{BB962C8B-B14F-4D97-AF65-F5344CB8AC3E}">
        <p14:creationId xmlns:p14="http://schemas.microsoft.com/office/powerpoint/2010/main" val="42284774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Rapportage Agenda">
    <p:spTree>
      <p:nvGrpSpPr>
        <p:cNvPr id="1" name=""/>
        <p:cNvGrpSpPr/>
        <p:nvPr/>
      </p:nvGrpSpPr>
      <p:grpSpPr>
        <a:xfrm>
          <a:off x="0" y="0"/>
          <a:ext cx="0" cy="0"/>
          <a:chOff x="0" y="0"/>
          <a:chExt cx="0" cy="0"/>
        </a:xfrm>
      </p:grpSpPr>
      <p:sp>
        <p:nvSpPr>
          <p:cNvPr id="19" name="Tijdelijke aanduiding voor afbeelding 10">
            <a:extLst>
              <a:ext uri="{FF2B5EF4-FFF2-40B4-BE49-F238E27FC236}">
                <a16:creationId xmlns:a16="http://schemas.microsoft.com/office/drawing/2014/main" id="{E04C9499-886B-4D45-9CAE-66891B96CA2B}"/>
              </a:ext>
            </a:extLst>
          </p:cNvPr>
          <p:cNvSpPr>
            <a:spLocks noGrp="1"/>
          </p:cNvSpPr>
          <p:nvPr>
            <p:ph type="pic" sz="quarter" idx="14" hasCustomPrompt="1"/>
          </p:nvPr>
        </p:nvSpPr>
        <p:spPr>
          <a:xfrm>
            <a:off x="6241235" y="0"/>
            <a:ext cx="5950765" cy="6874365"/>
          </a:xfrm>
          <a:custGeom>
            <a:avLst/>
            <a:gdLst>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2554784 w 5950765"/>
              <a:gd name="connsiteY8" fmla="*/ 6466934 h 6874365"/>
              <a:gd name="connsiteX9" fmla="*/ 62660 w 5950765"/>
              <a:gd name="connsiteY9" fmla="*/ 237369 h 6874365"/>
              <a:gd name="connsiteX0" fmla="*/ 1861 w 5952626"/>
              <a:gd name="connsiteY0" fmla="*/ 0 h 6874365"/>
              <a:gd name="connsiteX1" fmla="*/ 3001993 w 5952626"/>
              <a:gd name="connsiteY1" fmla="*/ 0 h 6874365"/>
              <a:gd name="connsiteX2" fmla="*/ 4509059 w 5952626"/>
              <a:gd name="connsiteY2" fmla="*/ 0 h 6874365"/>
              <a:gd name="connsiteX3" fmla="*/ 5952626 w 5952626"/>
              <a:gd name="connsiteY3" fmla="*/ 0 h 6874365"/>
              <a:gd name="connsiteX4" fmla="*/ 5952626 w 5952626"/>
              <a:gd name="connsiteY4" fmla="*/ 6858000 h 6874365"/>
              <a:gd name="connsiteX5" fmla="*/ 4509059 w 5952626"/>
              <a:gd name="connsiteY5" fmla="*/ 6858000 h 6874365"/>
              <a:gd name="connsiteX6" fmla="*/ 4509059 w 5952626"/>
              <a:gd name="connsiteY6" fmla="*/ 6874365 h 6874365"/>
              <a:gd name="connsiteX7" fmla="*/ 2772615 w 5952626"/>
              <a:gd name="connsiteY7" fmla="*/ 6874365 h 6874365"/>
              <a:gd name="connsiteX8" fmla="*/ 2556645 w 5952626"/>
              <a:gd name="connsiteY8" fmla="*/ 6466934 h 6874365"/>
              <a:gd name="connsiteX9" fmla="*/ 1861 w 5952626"/>
              <a:gd name="connsiteY9"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0765" h="6874365">
                <a:moveTo>
                  <a:pt x="0" y="0"/>
                </a:moveTo>
                <a:lnTo>
                  <a:pt x="3000132" y="0"/>
                </a:lnTo>
                <a:lnTo>
                  <a:pt x="4507198" y="0"/>
                </a:lnTo>
                <a:lnTo>
                  <a:pt x="5950765" y="0"/>
                </a:lnTo>
                <a:lnTo>
                  <a:pt x="5950765" y="6858000"/>
                </a:lnTo>
                <a:lnTo>
                  <a:pt x="4507198" y="6858000"/>
                </a:lnTo>
                <a:lnTo>
                  <a:pt x="4507198" y="6874365"/>
                </a:lnTo>
                <a:lnTo>
                  <a:pt x="2770754" y="6874365"/>
                </a:lnTo>
                <a:cubicBezTo>
                  <a:pt x="1389969" y="5788255"/>
                  <a:pt x="71531" y="4806055"/>
                  <a:pt x="0" y="0"/>
                </a:cubicBezTo>
                <a:close/>
              </a:path>
            </a:pathLst>
          </a:custGeom>
          <a:solidFill>
            <a:schemeClr val="bg1">
              <a:lumMod val="75000"/>
            </a:schemeClr>
          </a:solidFill>
        </p:spPr>
        <p:txBody>
          <a:bodyPr wrap="square" bIns="1260000" anchor="ctr" anchorCtr="0">
            <a:noAutofit/>
          </a:bodyPr>
          <a:lstStyle>
            <a:lvl1pPr marL="0" indent="0" algn="ctr" defTabSz="914400" rtl="0" eaLnBrk="1" latinLnBrk="0" hangingPunct="1">
              <a:lnSpc>
                <a:spcPct val="100000"/>
              </a:lnSpc>
              <a:spcBef>
                <a:spcPts val="0"/>
              </a:spcBef>
              <a:buClr>
                <a:schemeClr val="tx1"/>
              </a:buClr>
              <a:buFont typeface="Calibri" panose="020F0502020204030204" pitchFamily="34" charset="0"/>
              <a:buNone/>
              <a:defRPr lang="nl-NL" sz="1400" kern="1200" noProof="0" dirty="0">
                <a:solidFill>
                  <a:schemeClr val="bg1">
                    <a:lumMod val="95000"/>
                  </a:schemeClr>
                </a:solidFill>
                <a:latin typeface="+mn-lt"/>
                <a:ea typeface="+mn-ea"/>
                <a:cs typeface="+mn-cs"/>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Klik op ‘afbeeldingen’ in de tab ‘Slidebuilder’</a:t>
            </a:r>
            <a:br>
              <a:rPr lang="nl-NL" noProof="0" dirty="0"/>
            </a:br>
            <a:r>
              <a:rPr lang="nl-NL" noProof="0" dirty="0"/>
              <a:t>en voeg een afbeelding in.</a:t>
            </a:r>
          </a:p>
        </p:txBody>
      </p:sp>
      <p:sp>
        <p:nvSpPr>
          <p:cNvPr id="2" name="Titel 1">
            <a:extLst>
              <a:ext uri="{FF2B5EF4-FFF2-40B4-BE49-F238E27FC236}">
                <a16:creationId xmlns:a16="http://schemas.microsoft.com/office/drawing/2014/main" id="{3D27AD47-B45C-4325-BF72-7E816F161749}"/>
              </a:ext>
            </a:extLst>
          </p:cNvPr>
          <p:cNvSpPr>
            <a:spLocks noGrp="1"/>
          </p:cNvSpPr>
          <p:nvPr>
            <p:ph type="title" hasCustomPrompt="1"/>
          </p:nvPr>
        </p:nvSpPr>
        <p:spPr/>
        <p:txBody>
          <a:bodyPr/>
          <a:lstStyle/>
          <a:p>
            <a:r>
              <a:rPr lang="nl-NL" dirty="0"/>
              <a:t>Titel</a:t>
            </a:r>
            <a:br>
              <a:rPr lang="nl-NL" dirty="0"/>
            </a:br>
            <a:r>
              <a:rPr lang="nl-NL" dirty="0"/>
              <a:t>max. 2 regels</a:t>
            </a:r>
            <a:endParaRPr lang="en-GB" dirty="0"/>
          </a:p>
        </p:txBody>
      </p:sp>
      <p:sp>
        <p:nvSpPr>
          <p:cNvPr id="3" name="Tijdelijke aanduiding voor datum 2">
            <a:extLst>
              <a:ext uri="{FF2B5EF4-FFF2-40B4-BE49-F238E27FC236}">
                <a16:creationId xmlns:a16="http://schemas.microsoft.com/office/drawing/2014/main" id="{FD34FFC7-787D-4CBA-8E44-E5819558651A}"/>
              </a:ext>
            </a:extLst>
          </p:cNvPr>
          <p:cNvSpPr>
            <a:spLocks noGrp="1"/>
          </p:cNvSpPr>
          <p:nvPr>
            <p:ph type="dt" sz="half" idx="10"/>
          </p:nvPr>
        </p:nvSpPr>
        <p:spPr/>
        <p:txBody>
          <a:bodyPr/>
          <a:lstStyle>
            <a:lvl1pPr>
              <a:defRPr>
                <a:solidFill>
                  <a:schemeClr val="bg1"/>
                </a:solidFill>
              </a:defRPr>
            </a:lvl1pPr>
          </a:lstStyle>
          <a:p>
            <a:fld id="{A06201D6-22F5-48D3-90D8-63C5083F1B1A}" type="datetime1">
              <a:rPr lang="nl-NL" smtClean="0"/>
              <a:pPr/>
              <a:t>3-11-2023</a:t>
            </a:fld>
            <a:endParaRPr lang="nl-NL" dirty="0"/>
          </a:p>
        </p:txBody>
      </p:sp>
      <p:sp>
        <p:nvSpPr>
          <p:cNvPr id="4" name="Tijdelijke aanduiding voor voettekst 3">
            <a:extLst>
              <a:ext uri="{FF2B5EF4-FFF2-40B4-BE49-F238E27FC236}">
                <a16:creationId xmlns:a16="http://schemas.microsoft.com/office/drawing/2014/main" id="{62D70529-B5C7-463C-A3B9-8AAC8C3592AF}"/>
              </a:ext>
            </a:extLst>
          </p:cNvPr>
          <p:cNvSpPr>
            <a:spLocks noGrp="1"/>
          </p:cNvSpPr>
          <p:nvPr>
            <p:ph type="ftr" sz="quarter" idx="11"/>
          </p:nvPr>
        </p:nvSpPr>
        <p:spPr/>
        <p:txBody>
          <a:body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40EF9F64-C36E-4361-AEDE-9D41A61E71E6}"/>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Tijdelijke aanduiding voor verticale tekst 2">
            <a:extLst>
              <a:ext uri="{FF2B5EF4-FFF2-40B4-BE49-F238E27FC236}">
                <a16:creationId xmlns:a16="http://schemas.microsoft.com/office/drawing/2014/main" id="{6E6C81CA-B3F2-44DE-8573-E3AFC65922F7}"/>
              </a:ext>
            </a:extLst>
          </p:cNvPr>
          <p:cNvSpPr>
            <a:spLocks noGrp="1"/>
          </p:cNvSpPr>
          <p:nvPr>
            <p:ph type="body" orient="vert" idx="1" hasCustomPrompt="1"/>
          </p:nvPr>
        </p:nvSpPr>
        <p:spPr>
          <a:xfrm>
            <a:off x="534987" y="1961876"/>
            <a:ext cx="3488205" cy="1338764"/>
          </a:xfrm>
          <a:solidFill>
            <a:schemeClr val="accent2"/>
          </a:solidFill>
        </p:spPr>
        <p:txBody>
          <a:bodyPr vert="horz" lIns="144000" tIns="144000" rIns="144000" bIns="144000"/>
          <a:lstStyle>
            <a:lvl1pPr algn="l">
              <a:defRPr sz="1200">
                <a:solidFill>
                  <a:schemeClr val="bg1"/>
                </a:solidFill>
              </a:defRPr>
            </a:lvl1pPr>
            <a:lvl2pPr algn="l">
              <a:buClr>
                <a:schemeClr val="bg1"/>
              </a:buClr>
              <a:defRPr sz="1200">
                <a:solidFill>
                  <a:schemeClr val="bg1"/>
                </a:solidFill>
              </a:defRPr>
            </a:lvl2pPr>
            <a:lvl3pPr algn="l">
              <a:defRPr sz="1200">
                <a:solidFill>
                  <a:schemeClr val="bg1"/>
                </a:solidFill>
              </a:defRPr>
            </a:lvl3pPr>
            <a:lvl4pPr algn="l">
              <a:defRPr sz="1400" cap="none" baseline="0">
                <a:solidFill>
                  <a:schemeClr val="bg1"/>
                </a:solidFill>
              </a:defRPr>
            </a:lvl4pPr>
            <a:lvl5pPr algn="just">
              <a:defRPr sz="1200">
                <a:solidFill>
                  <a:schemeClr val="bg1"/>
                </a:solidFill>
              </a:defRPr>
            </a:lvl5pPr>
            <a:lvl6pPr algn="just">
              <a:defRPr sz="1200">
                <a:solidFill>
                  <a:schemeClr val="bg1"/>
                </a:solidFill>
              </a:defRPr>
            </a:lvl6pPr>
            <a:lvl7pPr algn="just">
              <a:buClr>
                <a:schemeClr val="bg1"/>
              </a:buClr>
              <a:defRPr sz="1200">
                <a:solidFill>
                  <a:schemeClr val="bg1"/>
                </a:solidFill>
              </a:defRPr>
            </a:lvl7pPr>
            <a:lvl8pPr algn="just">
              <a:defRPr sz="1200">
                <a:solidFill>
                  <a:schemeClr val="bg1"/>
                </a:solidFill>
              </a:defRPr>
            </a:lvl8pPr>
            <a:lvl9pPr algn="just">
              <a:defRPr sz="1200">
                <a:solidFill>
                  <a:schemeClr val="bg1"/>
                </a:solidFill>
              </a:defRPr>
            </a:lvl9pPr>
          </a:lstStyle>
          <a:p>
            <a:pPr lvl="0"/>
            <a:r>
              <a:rPr lang="nl-NL" noProof="0" dirty="0"/>
              <a:t>Leestekst</a:t>
            </a:r>
          </a:p>
          <a:p>
            <a:pPr lvl="1"/>
            <a:r>
              <a:rPr lang="nl-NL" dirty="0" err="1"/>
              <a:t>Bullet</a:t>
            </a:r>
            <a:r>
              <a:rPr lang="nl-NL" dirty="0"/>
              <a:t> </a:t>
            </a:r>
          </a:p>
          <a:p>
            <a:pPr lvl="2"/>
            <a:r>
              <a:rPr lang="nl-NL" dirty="0"/>
              <a:t>Sub-</a:t>
            </a:r>
            <a:r>
              <a:rPr lang="nl-NL" dirty="0" err="1"/>
              <a:t>bullet</a:t>
            </a:r>
            <a:endParaRPr lang="nl-NL" dirty="0"/>
          </a:p>
          <a:p>
            <a:pPr lvl="3"/>
            <a:r>
              <a:rPr lang="nl-NL" dirty="0"/>
              <a:t>Subtitel</a:t>
            </a:r>
          </a:p>
        </p:txBody>
      </p:sp>
      <p:sp>
        <p:nvSpPr>
          <p:cNvPr id="8" name="Tijdelijke aanduiding voor verticale tekst 2">
            <a:extLst>
              <a:ext uri="{FF2B5EF4-FFF2-40B4-BE49-F238E27FC236}">
                <a16:creationId xmlns:a16="http://schemas.microsoft.com/office/drawing/2014/main" id="{840AAA29-8B13-4C06-B39C-15648C20F797}"/>
              </a:ext>
            </a:extLst>
          </p:cNvPr>
          <p:cNvSpPr>
            <a:spLocks noGrp="1"/>
          </p:cNvSpPr>
          <p:nvPr>
            <p:ph type="body" orient="vert" idx="15" hasCustomPrompt="1"/>
          </p:nvPr>
        </p:nvSpPr>
        <p:spPr>
          <a:xfrm>
            <a:off x="534987" y="3465919"/>
            <a:ext cx="3488205" cy="1338764"/>
          </a:xfrm>
          <a:solidFill>
            <a:schemeClr val="accent1"/>
          </a:solidFill>
        </p:spPr>
        <p:txBody>
          <a:bodyPr vert="horz" lIns="144000" tIns="144000" rIns="144000" bIns="144000"/>
          <a:lstStyle>
            <a:lvl1pPr algn="l">
              <a:buClr>
                <a:schemeClr val="accent2"/>
              </a:buClr>
              <a:defRPr sz="1200">
                <a:solidFill>
                  <a:schemeClr val="bg1"/>
                </a:solidFill>
              </a:defRPr>
            </a:lvl1pPr>
            <a:lvl2pPr algn="l">
              <a:buClr>
                <a:schemeClr val="bg1"/>
              </a:buClr>
              <a:defRPr sz="1200">
                <a:solidFill>
                  <a:schemeClr val="bg1"/>
                </a:solidFill>
              </a:defRPr>
            </a:lvl2pPr>
            <a:lvl3pPr algn="l">
              <a:defRPr sz="1200">
                <a:solidFill>
                  <a:schemeClr val="bg1"/>
                </a:solidFill>
              </a:defRPr>
            </a:lvl3pPr>
            <a:lvl4pPr algn="l">
              <a:defRPr sz="1400" cap="none" baseline="0">
                <a:solidFill>
                  <a:schemeClr val="bg1"/>
                </a:solidFill>
              </a:defRPr>
            </a:lvl4pPr>
            <a:lvl5pPr algn="just">
              <a:defRPr sz="1200">
                <a:solidFill>
                  <a:schemeClr val="bg1"/>
                </a:solidFill>
              </a:defRPr>
            </a:lvl5pPr>
            <a:lvl6pPr algn="just">
              <a:defRPr sz="1200">
                <a:solidFill>
                  <a:schemeClr val="bg1"/>
                </a:solidFill>
              </a:defRPr>
            </a:lvl6pPr>
            <a:lvl7pPr algn="just">
              <a:buClr>
                <a:schemeClr val="bg1"/>
              </a:buClr>
              <a:defRPr sz="1200">
                <a:solidFill>
                  <a:schemeClr val="bg1"/>
                </a:solidFill>
              </a:defRPr>
            </a:lvl7pPr>
            <a:lvl8pPr algn="just">
              <a:defRPr sz="1200">
                <a:solidFill>
                  <a:schemeClr val="bg1"/>
                </a:solidFill>
              </a:defRPr>
            </a:lvl8pPr>
            <a:lvl9pPr algn="just">
              <a:defRPr sz="1200">
                <a:solidFill>
                  <a:schemeClr val="bg1"/>
                </a:solidFill>
              </a:defRPr>
            </a:lvl9pPr>
          </a:lstStyle>
          <a:p>
            <a:pPr lvl="0"/>
            <a:r>
              <a:rPr lang="nl-NL" noProof="0" dirty="0"/>
              <a:t>Leestekst</a:t>
            </a:r>
          </a:p>
          <a:p>
            <a:pPr lvl="1"/>
            <a:r>
              <a:rPr lang="nl-NL" dirty="0" err="1"/>
              <a:t>Bullet</a:t>
            </a:r>
            <a:r>
              <a:rPr lang="nl-NL" dirty="0"/>
              <a:t> </a:t>
            </a:r>
          </a:p>
          <a:p>
            <a:pPr lvl="2"/>
            <a:r>
              <a:rPr lang="nl-NL" dirty="0"/>
              <a:t>Sub-</a:t>
            </a:r>
            <a:r>
              <a:rPr lang="nl-NL" dirty="0" err="1"/>
              <a:t>bullet</a:t>
            </a:r>
            <a:endParaRPr lang="nl-NL" dirty="0"/>
          </a:p>
          <a:p>
            <a:pPr lvl="3"/>
            <a:r>
              <a:rPr lang="nl-NL" dirty="0"/>
              <a:t>Subtitel</a:t>
            </a:r>
          </a:p>
        </p:txBody>
      </p:sp>
      <p:sp>
        <p:nvSpPr>
          <p:cNvPr id="9" name="Tijdelijke aanduiding voor verticale tekst 2">
            <a:extLst>
              <a:ext uri="{FF2B5EF4-FFF2-40B4-BE49-F238E27FC236}">
                <a16:creationId xmlns:a16="http://schemas.microsoft.com/office/drawing/2014/main" id="{37BCFB10-9568-4056-83D6-CFA2B09E070B}"/>
              </a:ext>
            </a:extLst>
          </p:cNvPr>
          <p:cNvSpPr>
            <a:spLocks noGrp="1"/>
          </p:cNvSpPr>
          <p:nvPr>
            <p:ph type="body" orient="vert" idx="16" hasCustomPrompt="1"/>
          </p:nvPr>
        </p:nvSpPr>
        <p:spPr>
          <a:xfrm>
            <a:off x="534987" y="4969961"/>
            <a:ext cx="3488205" cy="1338764"/>
          </a:xfrm>
          <a:solidFill>
            <a:schemeClr val="accent2"/>
          </a:solidFill>
        </p:spPr>
        <p:txBody>
          <a:bodyPr vert="horz" lIns="144000" tIns="144000" rIns="144000" bIns="144000"/>
          <a:lstStyle>
            <a:lvl1pPr algn="l">
              <a:defRPr sz="1200">
                <a:solidFill>
                  <a:schemeClr val="bg1"/>
                </a:solidFill>
              </a:defRPr>
            </a:lvl1pPr>
            <a:lvl2pPr algn="l">
              <a:buClr>
                <a:schemeClr val="bg1"/>
              </a:buClr>
              <a:defRPr sz="1200">
                <a:solidFill>
                  <a:schemeClr val="bg1"/>
                </a:solidFill>
              </a:defRPr>
            </a:lvl2pPr>
            <a:lvl3pPr algn="l">
              <a:defRPr sz="1200">
                <a:solidFill>
                  <a:schemeClr val="bg1"/>
                </a:solidFill>
              </a:defRPr>
            </a:lvl3pPr>
            <a:lvl4pPr algn="l">
              <a:defRPr sz="1400" cap="none" baseline="0">
                <a:solidFill>
                  <a:schemeClr val="bg1"/>
                </a:solidFill>
              </a:defRPr>
            </a:lvl4pPr>
            <a:lvl5pPr algn="just">
              <a:defRPr sz="1200">
                <a:solidFill>
                  <a:schemeClr val="bg1"/>
                </a:solidFill>
              </a:defRPr>
            </a:lvl5pPr>
            <a:lvl6pPr algn="just">
              <a:defRPr sz="1200">
                <a:solidFill>
                  <a:schemeClr val="bg1"/>
                </a:solidFill>
              </a:defRPr>
            </a:lvl6pPr>
            <a:lvl7pPr algn="just">
              <a:buClr>
                <a:schemeClr val="bg1"/>
              </a:buClr>
              <a:defRPr sz="1200">
                <a:solidFill>
                  <a:schemeClr val="bg1"/>
                </a:solidFill>
              </a:defRPr>
            </a:lvl7pPr>
            <a:lvl8pPr algn="just">
              <a:defRPr sz="1200">
                <a:solidFill>
                  <a:schemeClr val="bg1"/>
                </a:solidFill>
              </a:defRPr>
            </a:lvl8pPr>
            <a:lvl9pPr algn="just">
              <a:defRPr sz="1200">
                <a:solidFill>
                  <a:schemeClr val="bg1"/>
                </a:solidFill>
              </a:defRPr>
            </a:lvl9pPr>
          </a:lstStyle>
          <a:p>
            <a:pPr lvl="0"/>
            <a:r>
              <a:rPr lang="nl-NL" noProof="0" dirty="0"/>
              <a:t>Leestekst</a:t>
            </a:r>
          </a:p>
          <a:p>
            <a:pPr lvl="1"/>
            <a:r>
              <a:rPr lang="nl-NL" dirty="0" err="1"/>
              <a:t>Bullet</a:t>
            </a:r>
            <a:r>
              <a:rPr lang="nl-NL" dirty="0"/>
              <a:t> </a:t>
            </a:r>
          </a:p>
          <a:p>
            <a:pPr lvl="2"/>
            <a:r>
              <a:rPr lang="nl-NL" dirty="0"/>
              <a:t>Sub-</a:t>
            </a:r>
            <a:r>
              <a:rPr lang="nl-NL" dirty="0" err="1"/>
              <a:t>bullet</a:t>
            </a:r>
            <a:endParaRPr lang="nl-NL" dirty="0"/>
          </a:p>
          <a:p>
            <a:pPr lvl="3"/>
            <a:r>
              <a:rPr lang="nl-NL" dirty="0"/>
              <a:t>Subtitel</a:t>
            </a:r>
          </a:p>
        </p:txBody>
      </p:sp>
      <p:sp>
        <p:nvSpPr>
          <p:cNvPr id="10" name="Tijdelijke aanduiding voor verticale tekst 2">
            <a:extLst>
              <a:ext uri="{FF2B5EF4-FFF2-40B4-BE49-F238E27FC236}">
                <a16:creationId xmlns:a16="http://schemas.microsoft.com/office/drawing/2014/main" id="{DA39BD8E-57A7-4ADF-BA0F-06BE0B2D63FA}"/>
              </a:ext>
            </a:extLst>
          </p:cNvPr>
          <p:cNvSpPr>
            <a:spLocks noGrp="1"/>
          </p:cNvSpPr>
          <p:nvPr>
            <p:ph type="body" orient="vert" idx="17" hasCustomPrompt="1"/>
          </p:nvPr>
        </p:nvSpPr>
        <p:spPr>
          <a:xfrm>
            <a:off x="4230560" y="1961876"/>
            <a:ext cx="3488205" cy="1338764"/>
          </a:xfrm>
          <a:solidFill>
            <a:schemeClr val="accent1"/>
          </a:solidFill>
        </p:spPr>
        <p:txBody>
          <a:bodyPr vert="horz" lIns="144000" tIns="144000" rIns="144000" bIns="144000"/>
          <a:lstStyle>
            <a:lvl1pPr algn="l">
              <a:buClr>
                <a:schemeClr val="accent2"/>
              </a:buClr>
              <a:defRPr sz="1200">
                <a:solidFill>
                  <a:schemeClr val="bg1"/>
                </a:solidFill>
              </a:defRPr>
            </a:lvl1pPr>
            <a:lvl2pPr algn="l">
              <a:buClr>
                <a:schemeClr val="bg1"/>
              </a:buClr>
              <a:defRPr sz="1200">
                <a:solidFill>
                  <a:schemeClr val="bg1"/>
                </a:solidFill>
              </a:defRPr>
            </a:lvl2pPr>
            <a:lvl3pPr algn="l">
              <a:defRPr sz="1200">
                <a:solidFill>
                  <a:schemeClr val="bg1"/>
                </a:solidFill>
              </a:defRPr>
            </a:lvl3pPr>
            <a:lvl4pPr algn="l">
              <a:defRPr sz="1400" strike="noStrike" cap="none" baseline="0">
                <a:solidFill>
                  <a:schemeClr val="bg1"/>
                </a:solidFill>
                <a:effectLst/>
              </a:defRPr>
            </a:lvl4pPr>
            <a:lvl5pPr algn="just">
              <a:defRPr sz="1200">
                <a:solidFill>
                  <a:schemeClr val="bg1"/>
                </a:solidFill>
              </a:defRPr>
            </a:lvl5pPr>
            <a:lvl6pPr algn="just">
              <a:defRPr sz="1200">
                <a:solidFill>
                  <a:schemeClr val="bg1"/>
                </a:solidFill>
              </a:defRPr>
            </a:lvl6pPr>
            <a:lvl7pPr algn="just">
              <a:buClr>
                <a:schemeClr val="bg1"/>
              </a:buClr>
              <a:defRPr sz="1200">
                <a:solidFill>
                  <a:schemeClr val="bg1"/>
                </a:solidFill>
              </a:defRPr>
            </a:lvl7pPr>
            <a:lvl8pPr algn="just">
              <a:defRPr sz="1200">
                <a:solidFill>
                  <a:schemeClr val="bg1"/>
                </a:solidFill>
              </a:defRPr>
            </a:lvl8pPr>
            <a:lvl9pPr algn="just">
              <a:defRPr sz="1200">
                <a:solidFill>
                  <a:schemeClr val="bg1"/>
                </a:solidFill>
              </a:defRPr>
            </a:lvl9pPr>
          </a:lstStyle>
          <a:p>
            <a:pPr lvl="0"/>
            <a:r>
              <a:rPr lang="nl-NL" noProof="0" dirty="0"/>
              <a:t>Leestekst</a:t>
            </a:r>
          </a:p>
          <a:p>
            <a:pPr lvl="1"/>
            <a:r>
              <a:rPr lang="nl-NL" dirty="0" err="1"/>
              <a:t>Bullet</a:t>
            </a:r>
            <a:r>
              <a:rPr lang="nl-NL" dirty="0"/>
              <a:t> </a:t>
            </a:r>
          </a:p>
          <a:p>
            <a:pPr lvl="2"/>
            <a:r>
              <a:rPr lang="nl-NL" dirty="0"/>
              <a:t>Sub-</a:t>
            </a:r>
            <a:r>
              <a:rPr lang="nl-NL" dirty="0" err="1"/>
              <a:t>bullet</a:t>
            </a:r>
            <a:endParaRPr lang="nl-NL" dirty="0"/>
          </a:p>
          <a:p>
            <a:pPr lvl="3"/>
            <a:r>
              <a:rPr lang="nl-NL" dirty="0"/>
              <a:t>Subtitel</a:t>
            </a:r>
          </a:p>
        </p:txBody>
      </p:sp>
      <p:sp>
        <p:nvSpPr>
          <p:cNvPr id="11" name="Tijdelijke aanduiding voor verticale tekst 2">
            <a:extLst>
              <a:ext uri="{FF2B5EF4-FFF2-40B4-BE49-F238E27FC236}">
                <a16:creationId xmlns:a16="http://schemas.microsoft.com/office/drawing/2014/main" id="{55018132-EB94-410A-8C48-F566CE609A0E}"/>
              </a:ext>
            </a:extLst>
          </p:cNvPr>
          <p:cNvSpPr>
            <a:spLocks noGrp="1"/>
          </p:cNvSpPr>
          <p:nvPr>
            <p:ph type="body" orient="vert" idx="18" hasCustomPrompt="1"/>
          </p:nvPr>
        </p:nvSpPr>
        <p:spPr>
          <a:xfrm>
            <a:off x="4230560" y="3465919"/>
            <a:ext cx="3488205" cy="1338764"/>
          </a:xfrm>
          <a:solidFill>
            <a:schemeClr val="accent5"/>
          </a:solidFill>
        </p:spPr>
        <p:txBody>
          <a:bodyPr vert="horz" lIns="144000" tIns="144000" rIns="144000" bIns="144000"/>
          <a:lstStyle>
            <a:lvl1pPr algn="l">
              <a:defRPr sz="1200">
                <a:solidFill>
                  <a:schemeClr val="bg1"/>
                </a:solidFill>
              </a:defRPr>
            </a:lvl1pPr>
            <a:lvl2pPr algn="l">
              <a:buClr>
                <a:schemeClr val="bg1"/>
              </a:buClr>
              <a:defRPr sz="1200">
                <a:solidFill>
                  <a:schemeClr val="bg1"/>
                </a:solidFill>
              </a:defRPr>
            </a:lvl2pPr>
            <a:lvl3pPr algn="l">
              <a:defRPr sz="1200">
                <a:solidFill>
                  <a:schemeClr val="bg1"/>
                </a:solidFill>
              </a:defRPr>
            </a:lvl3pPr>
            <a:lvl4pPr algn="l">
              <a:defRPr sz="1400" cap="none" baseline="0">
                <a:solidFill>
                  <a:schemeClr val="bg1"/>
                </a:solidFill>
              </a:defRPr>
            </a:lvl4pPr>
            <a:lvl5pPr algn="just">
              <a:defRPr sz="1200">
                <a:solidFill>
                  <a:schemeClr val="bg1"/>
                </a:solidFill>
              </a:defRPr>
            </a:lvl5pPr>
            <a:lvl6pPr algn="just">
              <a:defRPr sz="1200">
                <a:solidFill>
                  <a:schemeClr val="bg1"/>
                </a:solidFill>
              </a:defRPr>
            </a:lvl6pPr>
            <a:lvl7pPr algn="just">
              <a:buClr>
                <a:schemeClr val="bg1"/>
              </a:buClr>
              <a:defRPr sz="1200">
                <a:solidFill>
                  <a:schemeClr val="bg1"/>
                </a:solidFill>
              </a:defRPr>
            </a:lvl7pPr>
            <a:lvl8pPr algn="just">
              <a:defRPr sz="1200">
                <a:solidFill>
                  <a:schemeClr val="bg1"/>
                </a:solidFill>
              </a:defRPr>
            </a:lvl8pPr>
            <a:lvl9pPr algn="just">
              <a:defRPr sz="1200">
                <a:solidFill>
                  <a:schemeClr val="bg1"/>
                </a:solidFill>
              </a:defRPr>
            </a:lvl9pPr>
          </a:lstStyle>
          <a:p>
            <a:pPr lvl="0"/>
            <a:r>
              <a:rPr lang="nl-NL" noProof="0" dirty="0"/>
              <a:t>Leestekst</a:t>
            </a:r>
          </a:p>
          <a:p>
            <a:pPr lvl="1"/>
            <a:r>
              <a:rPr lang="nl-NL" dirty="0" err="1"/>
              <a:t>Bullet</a:t>
            </a:r>
            <a:r>
              <a:rPr lang="nl-NL" dirty="0"/>
              <a:t> </a:t>
            </a:r>
          </a:p>
          <a:p>
            <a:pPr lvl="2"/>
            <a:r>
              <a:rPr lang="nl-NL" dirty="0"/>
              <a:t>Sub-</a:t>
            </a:r>
            <a:r>
              <a:rPr lang="nl-NL" dirty="0" err="1"/>
              <a:t>bullet</a:t>
            </a:r>
            <a:endParaRPr lang="nl-NL" dirty="0"/>
          </a:p>
          <a:p>
            <a:pPr lvl="3"/>
            <a:r>
              <a:rPr lang="nl-NL" dirty="0"/>
              <a:t>Subtitel</a:t>
            </a:r>
          </a:p>
        </p:txBody>
      </p:sp>
      <p:sp>
        <p:nvSpPr>
          <p:cNvPr id="12" name="Tijdelijke aanduiding voor verticale tekst 2">
            <a:extLst>
              <a:ext uri="{FF2B5EF4-FFF2-40B4-BE49-F238E27FC236}">
                <a16:creationId xmlns:a16="http://schemas.microsoft.com/office/drawing/2014/main" id="{91B3A53C-0E81-4777-B36A-C3EE8D67744E}"/>
              </a:ext>
            </a:extLst>
          </p:cNvPr>
          <p:cNvSpPr>
            <a:spLocks noGrp="1"/>
          </p:cNvSpPr>
          <p:nvPr>
            <p:ph type="body" orient="vert" idx="19" hasCustomPrompt="1"/>
          </p:nvPr>
        </p:nvSpPr>
        <p:spPr>
          <a:xfrm>
            <a:off x="4230560" y="4969961"/>
            <a:ext cx="3488205" cy="1338764"/>
          </a:xfrm>
          <a:solidFill>
            <a:schemeClr val="accent1"/>
          </a:solidFill>
        </p:spPr>
        <p:txBody>
          <a:bodyPr vert="horz" lIns="144000" tIns="144000" rIns="144000" bIns="144000"/>
          <a:lstStyle>
            <a:lvl1pPr algn="l">
              <a:buClr>
                <a:schemeClr val="accent2"/>
              </a:buClr>
              <a:defRPr sz="1200">
                <a:solidFill>
                  <a:schemeClr val="bg1"/>
                </a:solidFill>
              </a:defRPr>
            </a:lvl1pPr>
            <a:lvl2pPr algn="l">
              <a:buClr>
                <a:schemeClr val="bg1"/>
              </a:buClr>
              <a:defRPr sz="1200">
                <a:solidFill>
                  <a:schemeClr val="bg1"/>
                </a:solidFill>
              </a:defRPr>
            </a:lvl2pPr>
            <a:lvl3pPr algn="l">
              <a:defRPr sz="1200">
                <a:solidFill>
                  <a:schemeClr val="bg1"/>
                </a:solidFill>
              </a:defRPr>
            </a:lvl3pPr>
            <a:lvl4pPr algn="l">
              <a:defRPr sz="1400" cap="none" baseline="0">
                <a:solidFill>
                  <a:schemeClr val="bg1"/>
                </a:solidFill>
              </a:defRPr>
            </a:lvl4pPr>
            <a:lvl5pPr algn="just">
              <a:defRPr sz="1200">
                <a:solidFill>
                  <a:schemeClr val="bg1"/>
                </a:solidFill>
              </a:defRPr>
            </a:lvl5pPr>
            <a:lvl6pPr algn="just">
              <a:defRPr sz="1200">
                <a:solidFill>
                  <a:schemeClr val="bg1"/>
                </a:solidFill>
              </a:defRPr>
            </a:lvl6pPr>
            <a:lvl7pPr algn="just">
              <a:buClr>
                <a:schemeClr val="bg1"/>
              </a:buClr>
              <a:defRPr sz="1200">
                <a:solidFill>
                  <a:schemeClr val="bg1"/>
                </a:solidFill>
              </a:defRPr>
            </a:lvl7pPr>
            <a:lvl8pPr algn="just">
              <a:defRPr sz="1200">
                <a:solidFill>
                  <a:schemeClr val="bg1"/>
                </a:solidFill>
              </a:defRPr>
            </a:lvl8pPr>
            <a:lvl9pPr algn="just">
              <a:defRPr sz="1200">
                <a:solidFill>
                  <a:schemeClr val="bg1"/>
                </a:solidFill>
              </a:defRPr>
            </a:lvl9pPr>
          </a:lstStyle>
          <a:p>
            <a:pPr lvl="0"/>
            <a:r>
              <a:rPr lang="nl-NL" noProof="0" dirty="0"/>
              <a:t>Leestekst</a:t>
            </a:r>
          </a:p>
          <a:p>
            <a:pPr lvl="1"/>
            <a:r>
              <a:rPr lang="nl-NL" dirty="0" err="1"/>
              <a:t>Bullet</a:t>
            </a:r>
            <a:r>
              <a:rPr lang="nl-NL" dirty="0"/>
              <a:t> </a:t>
            </a:r>
          </a:p>
          <a:p>
            <a:pPr lvl="2"/>
            <a:r>
              <a:rPr lang="nl-NL" dirty="0"/>
              <a:t>Sub-</a:t>
            </a:r>
            <a:r>
              <a:rPr lang="nl-NL" dirty="0" err="1"/>
              <a:t>bullet</a:t>
            </a:r>
            <a:endParaRPr lang="nl-NL" dirty="0"/>
          </a:p>
          <a:p>
            <a:pPr lvl="3"/>
            <a:r>
              <a:rPr lang="nl-NL" dirty="0"/>
              <a:t>Subtitel</a:t>
            </a:r>
          </a:p>
        </p:txBody>
      </p:sp>
      <p:sp>
        <p:nvSpPr>
          <p:cNvPr id="15" name="- INFO">
            <a:extLst>
              <a:ext uri="{FF2B5EF4-FFF2-40B4-BE49-F238E27FC236}">
                <a16:creationId xmlns:a16="http://schemas.microsoft.com/office/drawing/2014/main" id="{C7F83F49-D599-4E45-910D-E9EC54A096A6}"/>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AGENDA #1</a:t>
            </a:r>
          </a:p>
        </p:txBody>
      </p:sp>
      <p:grpSp>
        <p:nvGrpSpPr>
          <p:cNvPr id="22" name="- INSTRUCTIES">
            <a:extLst>
              <a:ext uri="{FF2B5EF4-FFF2-40B4-BE49-F238E27FC236}">
                <a16:creationId xmlns:a16="http://schemas.microsoft.com/office/drawing/2014/main" id="{8B1B5BD3-55B4-4497-9384-F03101ACC107}"/>
              </a:ext>
            </a:extLst>
          </p:cNvPr>
          <p:cNvGrpSpPr/>
          <p:nvPr userDrawn="1"/>
        </p:nvGrpSpPr>
        <p:grpSpPr>
          <a:xfrm>
            <a:off x="12377595" y="-1"/>
            <a:ext cx="3693386" cy="6688475"/>
            <a:chOff x="-3786165" y="-1"/>
            <a:chExt cx="3693386" cy="6688475"/>
          </a:xfrm>
        </p:grpSpPr>
        <p:sp>
          <p:nvSpPr>
            <p:cNvPr id="23" name="Rechthoek 22">
              <a:extLst>
                <a:ext uri="{FF2B5EF4-FFF2-40B4-BE49-F238E27FC236}">
                  <a16:creationId xmlns:a16="http://schemas.microsoft.com/office/drawing/2014/main" id="{47DF6B4C-22E2-4DAC-99A7-3492FE5BB8F3}"/>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24" name="Ovaal 23">
              <a:extLst>
                <a:ext uri="{FF2B5EF4-FFF2-40B4-BE49-F238E27FC236}">
                  <a16:creationId xmlns:a16="http://schemas.microsoft.com/office/drawing/2014/main" id="{054465A4-5542-465B-B95F-6B3AAA310395}"/>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5" name="Rechthoek 24">
              <a:extLst>
                <a:ext uri="{FF2B5EF4-FFF2-40B4-BE49-F238E27FC236}">
                  <a16:creationId xmlns:a16="http://schemas.microsoft.com/office/drawing/2014/main" id="{118F7D72-6027-4BFA-BC88-AC9901CDA263}"/>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 name="Ovaal 25">
              <a:extLst>
                <a:ext uri="{FF2B5EF4-FFF2-40B4-BE49-F238E27FC236}">
                  <a16:creationId xmlns:a16="http://schemas.microsoft.com/office/drawing/2014/main" id="{B60E4BB5-85F9-4D4B-8D66-7DB82B79529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7" name="Rechthoek 26">
              <a:extLst>
                <a:ext uri="{FF2B5EF4-FFF2-40B4-BE49-F238E27FC236}">
                  <a16:creationId xmlns:a16="http://schemas.microsoft.com/office/drawing/2014/main" id="{A0AB80BC-6AE8-4C8F-ACA6-144037BD5A85}"/>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8" name="Ovaal 27">
              <a:extLst>
                <a:ext uri="{FF2B5EF4-FFF2-40B4-BE49-F238E27FC236}">
                  <a16:creationId xmlns:a16="http://schemas.microsoft.com/office/drawing/2014/main" id="{6276346C-BDF9-4AD7-922F-E390B812ACC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9" name="Rechthoek 28">
              <a:extLst>
                <a:ext uri="{FF2B5EF4-FFF2-40B4-BE49-F238E27FC236}">
                  <a16:creationId xmlns:a16="http://schemas.microsoft.com/office/drawing/2014/main" id="{6008DD0D-3F33-48E0-9C62-88EF32B0CB69}"/>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30" name="Rechthoek 29">
              <a:extLst>
                <a:ext uri="{FF2B5EF4-FFF2-40B4-BE49-F238E27FC236}">
                  <a16:creationId xmlns:a16="http://schemas.microsoft.com/office/drawing/2014/main" id="{FD6E4C8F-CC5B-4EFB-BDB8-8E86A49EC86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31" name="Groep 30">
              <a:extLst>
                <a:ext uri="{FF2B5EF4-FFF2-40B4-BE49-F238E27FC236}">
                  <a16:creationId xmlns:a16="http://schemas.microsoft.com/office/drawing/2014/main" id="{E45B5853-40C6-41F3-A0AD-140A85868880}"/>
                </a:ext>
              </a:extLst>
            </p:cNvPr>
            <p:cNvGrpSpPr/>
            <p:nvPr userDrawn="1"/>
          </p:nvGrpSpPr>
          <p:grpSpPr>
            <a:xfrm>
              <a:off x="-2485819" y="3479783"/>
              <a:ext cx="1222990" cy="563933"/>
              <a:chOff x="-2485819" y="3399207"/>
              <a:chExt cx="1222990" cy="563933"/>
            </a:xfrm>
          </p:grpSpPr>
          <p:sp>
            <p:nvSpPr>
              <p:cNvPr id="70" name="Rechthoek 69">
                <a:extLst>
                  <a:ext uri="{FF2B5EF4-FFF2-40B4-BE49-F238E27FC236}">
                    <a16:creationId xmlns:a16="http://schemas.microsoft.com/office/drawing/2014/main" id="{2955028F-D48D-4596-BB7B-429C84D05BAA}"/>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CE96463-61BD-442C-A1A2-7D260C9A502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72" name="Groep 71">
                <a:extLst>
                  <a:ext uri="{FF2B5EF4-FFF2-40B4-BE49-F238E27FC236}">
                    <a16:creationId xmlns:a16="http://schemas.microsoft.com/office/drawing/2014/main" id="{85647154-81BE-4F1B-9535-5C5F091A1052}"/>
                  </a:ext>
                </a:extLst>
              </p:cNvPr>
              <p:cNvGrpSpPr/>
              <p:nvPr userDrawn="1"/>
            </p:nvGrpSpPr>
            <p:grpSpPr>
              <a:xfrm>
                <a:off x="-2403869" y="3460544"/>
                <a:ext cx="155951" cy="131922"/>
                <a:chOff x="12968836" y="3354170"/>
                <a:chExt cx="404806" cy="342433"/>
              </a:xfrm>
            </p:grpSpPr>
            <p:sp>
              <p:nvSpPr>
                <p:cNvPr id="85" name="Rechthoek: afgeronde hoeken 84">
                  <a:extLst>
                    <a:ext uri="{FF2B5EF4-FFF2-40B4-BE49-F238E27FC236}">
                      <a16:creationId xmlns:a16="http://schemas.microsoft.com/office/drawing/2014/main" id="{952FA713-10DF-4AE6-9AD1-C8A4B327A9DF}"/>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6" name="Rechthoek 85">
                  <a:extLst>
                    <a:ext uri="{FF2B5EF4-FFF2-40B4-BE49-F238E27FC236}">
                      <a16:creationId xmlns:a16="http://schemas.microsoft.com/office/drawing/2014/main" id="{BE0B8CAE-DACE-48D7-9B6C-57641D29047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7" name="Rechthoek 86">
                  <a:extLst>
                    <a:ext uri="{FF2B5EF4-FFF2-40B4-BE49-F238E27FC236}">
                      <a16:creationId xmlns:a16="http://schemas.microsoft.com/office/drawing/2014/main" id="{D8C55DC7-002E-4864-8E17-7F17B835E21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8" name="Rechthoek 87">
                  <a:extLst>
                    <a:ext uri="{FF2B5EF4-FFF2-40B4-BE49-F238E27FC236}">
                      <a16:creationId xmlns:a16="http://schemas.microsoft.com/office/drawing/2014/main" id="{05175357-6E31-472B-A6C8-1896919C3F5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9" name="Rechthoek 88">
                  <a:extLst>
                    <a:ext uri="{FF2B5EF4-FFF2-40B4-BE49-F238E27FC236}">
                      <a16:creationId xmlns:a16="http://schemas.microsoft.com/office/drawing/2014/main" id="{E5199819-1DC0-4104-8F7C-CE3CC8169F6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0" name="Rechthoek 89">
                  <a:extLst>
                    <a:ext uri="{FF2B5EF4-FFF2-40B4-BE49-F238E27FC236}">
                      <a16:creationId xmlns:a16="http://schemas.microsoft.com/office/drawing/2014/main" id="{D02995EB-B7DD-4E35-93EF-911002A7EBA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73" name="Groep 72">
                <a:extLst>
                  <a:ext uri="{FF2B5EF4-FFF2-40B4-BE49-F238E27FC236}">
                    <a16:creationId xmlns:a16="http://schemas.microsoft.com/office/drawing/2014/main" id="{3761B8C5-D5FE-4733-9947-7D174036A2BF}"/>
                  </a:ext>
                </a:extLst>
              </p:cNvPr>
              <p:cNvGrpSpPr/>
              <p:nvPr userDrawn="1"/>
            </p:nvGrpSpPr>
            <p:grpSpPr>
              <a:xfrm>
                <a:off x="-2423424" y="3690208"/>
                <a:ext cx="166739" cy="218963"/>
                <a:chOff x="12940828" y="3950597"/>
                <a:chExt cx="432813" cy="568367"/>
              </a:xfrm>
            </p:grpSpPr>
            <p:grpSp>
              <p:nvGrpSpPr>
                <p:cNvPr id="77" name="Groep 76">
                  <a:extLst>
                    <a:ext uri="{FF2B5EF4-FFF2-40B4-BE49-F238E27FC236}">
                      <a16:creationId xmlns:a16="http://schemas.microsoft.com/office/drawing/2014/main" id="{78ABD870-DE8E-4E98-A25F-8B73765643FB}"/>
                    </a:ext>
                  </a:extLst>
                </p:cNvPr>
                <p:cNvGrpSpPr/>
                <p:nvPr userDrawn="1"/>
              </p:nvGrpSpPr>
              <p:grpSpPr>
                <a:xfrm>
                  <a:off x="13000382" y="4006891"/>
                  <a:ext cx="373259" cy="315747"/>
                  <a:chOff x="12968836" y="3354170"/>
                  <a:chExt cx="404806" cy="342433"/>
                </a:xfrm>
              </p:grpSpPr>
              <p:sp>
                <p:nvSpPr>
                  <p:cNvPr id="79" name="Rechthoek: afgeronde hoeken 78">
                    <a:extLst>
                      <a:ext uri="{FF2B5EF4-FFF2-40B4-BE49-F238E27FC236}">
                        <a16:creationId xmlns:a16="http://schemas.microsoft.com/office/drawing/2014/main" id="{3AF2F603-5CFA-444F-9170-EC6516CD6E7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6B347C83-6F44-4EE0-860A-33283EDC817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1" name="Rechthoek 80">
                    <a:extLst>
                      <a:ext uri="{FF2B5EF4-FFF2-40B4-BE49-F238E27FC236}">
                        <a16:creationId xmlns:a16="http://schemas.microsoft.com/office/drawing/2014/main" id="{5952046A-3452-41AE-9A89-E12F6F68090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2" name="Rechthoek 81">
                    <a:extLst>
                      <a:ext uri="{FF2B5EF4-FFF2-40B4-BE49-F238E27FC236}">
                        <a16:creationId xmlns:a16="http://schemas.microsoft.com/office/drawing/2014/main" id="{375B8218-499A-4A70-9EBA-99FE07908C6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3" name="Rechthoek 82">
                    <a:extLst>
                      <a:ext uri="{FF2B5EF4-FFF2-40B4-BE49-F238E27FC236}">
                        <a16:creationId xmlns:a16="http://schemas.microsoft.com/office/drawing/2014/main" id="{1E2C5F3D-5477-4910-8E1B-66FE06FB739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4" name="Rechthoek 83">
                    <a:extLst>
                      <a:ext uri="{FF2B5EF4-FFF2-40B4-BE49-F238E27FC236}">
                        <a16:creationId xmlns:a16="http://schemas.microsoft.com/office/drawing/2014/main" id="{5F19988A-DFA5-4B00-B91B-27012929152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78" name="Boog 77">
                  <a:extLst>
                    <a:ext uri="{FF2B5EF4-FFF2-40B4-BE49-F238E27FC236}">
                      <a16:creationId xmlns:a16="http://schemas.microsoft.com/office/drawing/2014/main" id="{7F9CBED8-13D0-4E5D-B217-3193D0ECE48A}"/>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74" name="Tekstvak 73">
                <a:extLst>
                  <a:ext uri="{FF2B5EF4-FFF2-40B4-BE49-F238E27FC236}">
                    <a16:creationId xmlns:a16="http://schemas.microsoft.com/office/drawing/2014/main" id="{B591EDBB-039D-4629-B279-1ED9AAC2CF1A}"/>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75" name="Tekstvak 74">
                <a:extLst>
                  <a:ext uri="{FF2B5EF4-FFF2-40B4-BE49-F238E27FC236}">
                    <a16:creationId xmlns:a16="http://schemas.microsoft.com/office/drawing/2014/main" id="{EEF13381-7809-4482-9F1A-041F6F892EF9}"/>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76" name="Vrije vorm: vorm 75">
                <a:extLst>
                  <a:ext uri="{FF2B5EF4-FFF2-40B4-BE49-F238E27FC236}">
                    <a16:creationId xmlns:a16="http://schemas.microsoft.com/office/drawing/2014/main" id="{7CB78C29-D321-4C7F-984C-ACB2EDD04A8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32" name="Groep 31">
              <a:extLst>
                <a:ext uri="{FF2B5EF4-FFF2-40B4-BE49-F238E27FC236}">
                  <a16:creationId xmlns:a16="http://schemas.microsoft.com/office/drawing/2014/main" id="{9766B714-9173-49D7-A9DC-3BA8FD60D855}"/>
                </a:ext>
              </a:extLst>
            </p:cNvPr>
            <p:cNvGrpSpPr/>
            <p:nvPr userDrawn="1"/>
          </p:nvGrpSpPr>
          <p:grpSpPr>
            <a:xfrm>
              <a:off x="-3786165" y="5728778"/>
              <a:ext cx="3693386" cy="959696"/>
              <a:chOff x="-3786437" y="6163468"/>
              <a:chExt cx="3693386" cy="959696"/>
            </a:xfrm>
          </p:grpSpPr>
          <p:sp>
            <p:nvSpPr>
              <p:cNvPr id="60" name="Rechthoek 59">
                <a:extLst>
                  <a:ext uri="{FF2B5EF4-FFF2-40B4-BE49-F238E27FC236}">
                    <a16:creationId xmlns:a16="http://schemas.microsoft.com/office/drawing/2014/main" id="{123DCA75-ABCC-439A-9BA6-CC0472CEBDCB}"/>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61" name="ICOON_info">
                <a:extLst>
                  <a:ext uri="{FF2B5EF4-FFF2-40B4-BE49-F238E27FC236}">
                    <a16:creationId xmlns:a16="http://schemas.microsoft.com/office/drawing/2014/main" id="{2A541883-375D-4846-A670-1FBC98964F0F}"/>
                  </a:ext>
                </a:extLst>
              </p:cNvPr>
              <p:cNvGrpSpPr/>
              <p:nvPr userDrawn="1"/>
            </p:nvGrpSpPr>
            <p:grpSpPr>
              <a:xfrm>
                <a:off x="-376736" y="6163468"/>
                <a:ext cx="283685" cy="283685"/>
                <a:chOff x="-510741" y="5913713"/>
                <a:chExt cx="267555" cy="267555"/>
              </a:xfrm>
            </p:grpSpPr>
            <p:sp>
              <p:nvSpPr>
                <p:cNvPr id="68" name="Ovaal 67">
                  <a:extLst>
                    <a:ext uri="{FF2B5EF4-FFF2-40B4-BE49-F238E27FC236}">
                      <a16:creationId xmlns:a16="http://schemas.microsoft.com/office/drawing/2014/main" id="{CA15A134-F806-480F-8E48-0C8D43F6BB89}"/>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9" name="Graphic 163" descr="Informatie">
                  <a:extLst>
                    <a:ext uri="{FF2B5EF4-FFF2-40B4-BE49-F238E27FC236}">
                      <a16:creationId xmlns:a16="http://schemas.microsoft.com/office/drawing/2014/main" id="{9C3AE9BA-9EFD-4B43-9C44-FA7385A3EF7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62" name="Groep 61">
                <a:extLst>
                  <a:ext uri="{FF2B5EF4-FFF2-40B4-BE49-F238E27FC236}">
                    <a16:creationId xmlns:a16="http://schemas.microsoft.com/office/drawing/2014/main" id="{246502D1-0C8B-4B82-BA1A-B33BFB441E34}"/>
                  </a:ext>
                </a:extLst>
              </p:cNvPr>
              <p:cNvGrpSpPr/>
              <p:nvPr userDrawn="1"/>
            </p:nvGrpSpPr>
            <p:grpSpPr>
              <a:xfrm>
                <a:off x="-938434" y="6420818"/>
                <a:ext cx="627798" cy="576693"/>
                <a:chOff x="-938434" y="4570310"/>
                <a:chExt cx="627798" cy="576693"/>
              </a:xfrm>
            </p:grpSpPr>
            <p:grpSp>
              <p:nvGrpSpPr>
                <p:cNvPr id="63" name="Inspireren">
                  <a:extLst>
                    <a:ext uri="{FF2B5EF4-FFF2-40B4-BE49-F238E27FC236}">
                      <a16:creationId xmlns:a16="http://schemas.microsoft.com/office/drawing/2014/main" id="{B265B4DB-D225-4121-9303-147918D9907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65" name="Freeform 12">
                    <a:extLst>
                      <a:ext uri="{FF2B5EF4-FFF2-40B4-BE49-F238E27FC236}">
                        <a16:creationId xmlns:a16="http://schemas.microsoft.com/office/drawing/2014/main" id="{E99AF7EF-3116-45C4-92B4-B682FF8AE91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6" name="Freeform 13">
                    <a:extLst>
                      <a:ext uri="{FF2B5EF4-FFF2-40B4-BE49-F238E27FC236}">
                        <a16:creationId xmlns:a16="http://schemas.microsoft.com/office/drawing/2014/main" id="{EBD5C537-748D-4360-82BF-7E5984C0880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7" name="Freeform 14">
                    <a:extLst>
                      <a:ext uri="{FF2B5EF4-FFF2-40B4-BE49-F238E27FC236}">
                        <a16:creationId xmlns:a16="http://schemas.microsoft.com/office/drawing/2014/main" id="{27FDFFE2-11F0-4B78-B92B-C0C41F61A1B6}"/>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64" name="Tekstvak 63">
                  <a:extLst>
                    <a:ext uri="{FF2B5EF4-FFF2-40B4-BE49-F238E27FC236}">
                      <a16:creationId xmlns:a16="http://schemas.microsoft.com/office/drawing/2014/main" id="{DA4D01AD-9B43-4231-89E1-CA54936472B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33" name="Groep 32">
              <a:extLst>
                <a:ext uri="{FF2B5EF4-FFF2-40B4-BE49-F238E27FC236}">
                  <a16:creationId xmlns:a16="http://schemas.microsoft.com/office/drawing/2014/main" id="{D76C4035-814F-4D8A-85D3-6E67343395AD}"/>
                </a:ext>
              </a:extLst>
            </p:cNvPr>
            <p:cNvGrpSpPr/>
            <p:nvPr userDrawn="1"/>
          </p:nvGrpSpPr>
          <p:grpSpPr>
            <a:xfrm>
              <a:off x="-3367447" y="1226982"/>
              <a:ext cx="791775" cy="406485"/>
              <a:chOff x="-3565087" y="1409294"/>
              <a:chExt cx="627469" cy="322133"/>
            </a:xfrm>
          </p:grpSpPr>
          <p:grpSp>
            <p:nvGrpSpPr>
              <p:cNvPr id="54" name="Groep 53">
                <a:extLst>
                  <a:ext uri="{FF2B5EF4-FFF2-40B4-BE49-F238E27FC236}">
                    <a16:creationId xmlns:a16="http://schemas.microsoft.com/office/drawing/2014/main" id="{45514CB3-81B5-4126-8639-28688F0F1F26}"/>
                  </a:ext>
                </a:extLst>
              </p:cNvPr>
              <p:cNvGrpSpPr/>
              <p:nvPr userDrawn="1"/>
            </p:nvGrpSpPr>
            <p:grpSpPr>
              <a:xfrm>
                <a:off x="-3364916" y="1409294"/>
                <a:ext cx="225195" cy="195499"/>
                <a:chOff x="10307162" y="1361199"/>
                <a:chExt cx="2200275" cy="1914525"/>
              </a:xfrm>
            </p:grpSpPr>
            <p:sp>
              <p:nvSpPr>
                <p:cNvPr id="56" name="Vrije vorm: vorm 55">
                  <a:extLst>
                    <a:ext uri="{FF2B5EF4-FFF2-40B4-BE49-F238E27FC236}">
                      <a16:creationId xmlns:a16="http://schemas.microsoft.com/office/drawing/2014/main" id="{3E4C77AD-A3EB-4382-836A-8EF08B1A549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57" name="Groep 56">
                  <a:extLst>
                    <a:ext uri="{FF2B5EF4-FFF2-40B4-BE49-F238E27FC236}">
                      <a16:creationId xmlns:a16="http://schemas.microsoft.com/office/drawing/2014/main" id="{CBE836D0-A0A4-4C55-A79C-8ECBBF64B19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58" name="Vrije vorm: vorm 57">
                    <a:extLst>
                      <a:ext uri="{FF2B5EF4-FFF2-40B4-BE49-F238E27FC236}">
                        <a16:creationId xmlns:a16="http://schemas.microsoft.com/office/drawing/2014/main" id="{9A82B5FE-FECE-4C22-B363-B1200046CF9E}"/>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9" name="Vrije vorm: vorm 58">
                    <a:extLst>
                      <a:ext uri="{FF2B5EF4-FFF2-40B4-BE49-F238E27FC236}">
                        <a16:creationId xmlns:a16="http://schemas.microsoft.com/office/drawing/2014/main" id="{89983D7C-A26E-4A84-9C9C-EAC9AF9A3795}"/>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55" name="Tekstvak 54">
                <a:extLst>
                  <a:ext uri="{FF2B5EF4-FFF2-40B4-BE49-F238E27FC236}">
                    <a16:creationId xmlns:a16="http://schemas.microsoft.com/office/drawing/2014/main" id="{871FE8E8-AFF6-4260-A65A-72D45CC5D66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34" name="Groep 33">
              <a:extLst>
                <a:ext uri="{FF2B5EF4-FFF2-40B4-BE49-F238E27FC236}">
                  <a16:creationId xmlns:a16="http://schemas.microsoft.com/office/drawing/2014/main" id="{9C815BAA-EBE8-40FC-97D3-C62C8B6654BF}"/>
                </a:ext>
              </a:extLst>
            </p:cNvPr>
            <p:cNvGrpSpPr/>
            <p:nvPr userDrawn="1"/>
          </p:nvGrpSpPr>
          <p:grpSpPr>
            <a:xfrm>
              <a:off x="-3354295" y="5166361"/>
              <a:ext cx="514284" cy="506545"/>
              <a:chOff x="12617641" y="3403239"/>
              <a:chExt cx="752963" cy="741634"/>
            </a:xfrm>
          </p:grpSpPr>
          <p:grpSp>
            <p:nvGrpSpPr>
              <p:cNvPr id="38" name="Groep 37">
                <a:extLst>
                  <a:ext uri="{FF2B5EF4-FFF2-40B4-BE49-F238E27FC236}">
                    <a16:creationId xmlns:a16="http://schemas.microsoft.com/office/drawing/2014/main" id="{356CD26C-2BBB-443B-821E-B74758F5FB7E}"/>
                  </a:ext>
                </a:extLst>
              </p:cNvPr>
              <p:cNvGrpSpPr/>
              <p:nvPr userDrawn="1"/>
            </p:nvGrpSpPr>
            <p:grpSpPr>
              <a:xfrm>
                <a:off x="12771530" y="3403239"/>
                <a:ext cx="467176" cy="448491"/>
                <a:chOff x="12782157" y="3403239"/>
                <a:chExt cx="467176" cy="448491"/>
              </a:xfrm>
            </p:grpSpPr>
            <p:grpSp>
              <p:nvGrpSpPr>
                <p:cNvPr id="41" name="Groep 40">
                  <a:extLst>
                    <a:ext uri="{FF2B5EF4-FFF2-40B4-BE49-F238E27FC236}">
                      <a16:creationId xmlns:a16="http://schemas.microsoft.com/office/drawing/2014/main" id="{433B248C-475F-4AFA-9419-FCFB3E5D7F8E}"/>
                    </a:ext>
                  </a:extLst>
                </p:cNvPr>
                <p:cNvGrpSpPr/>
                <p:nvPr userDrawn="1"/>
              </p:nvGrpSpPr>
              <p:grpSpPr>
                <a:xfrm>
                  <a:off x="12782157" y="3403239"/>
                  <a:ext cx="412976" cy="396132"/>
                  <a:chOff x="13554906" y="3320109"/>
                  <a:chExt cx="443917" cy="425811"/>
                </a:xfrm>
              </p:grpSpPr>
              <p:grpSp>
                <p:nvGrpSpPr>
                  <p:cNvPr id="48" name="Groep 47">
                    <a:extLst>
                      <a:ext uri="{FF2B5EF4-FFF2-40B4-BE49-F238E27FC236}">
                        <a16:creationId xmlns:a16="http://schemas.microsoft.com/office/drawing/2014/main" id="{8816E818-B228-467A-8C19-B8F24DE9DE22}"/>
                      </a:ext>
                    </a:extLst>
                  </p:cNvPr>
                  <p:cNvGrpSpPr/>
                  <p:nvPr userDrawn="1"/>
                </p:nvGrpSpPr>
                <p:grpSpPr>
                  <a:xfrm>
                    <a:off x="13554906" y="3320109"/>
                    <a:ext cx="443917" cy="425811"/>
                    <a:chOff x="12909684" y="1276143"/>
                    <a:chExt cx="443917" cy="425811"/>
                  </a:xfrm>
                </p:grpSpPr>
                <p:sp>
                  <p:nvSpPr>
                    <p:cNvPr id="51" name="Rechthoek 50">
                      <a:extLst>
                        <a:ext uri="{FF2B5EF4-FFF2-40B4-BE49-F238E27FC236}">
                          <a16:creationId xmlns:a16="http://schemas.microsoft.com/office/drawing/2014/main" id="{2C534BBB-8157-4A30-9A26-ABE17DF24A85}"/>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32319BD9-98AF-464C-B52F-236F924612E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3" name="Ovaal 52">
                      <a:extLst>
                        <a:ext uri="{FF2B5EF4-FFF2-40B4-BE49-F238E27FC236}">
                          <a16:creationId xmlns:a16="http://schemas.microsoft.com/office/drawing/2014/main" id="{C9C205C9-FCE0-46C8-841A-3FF94F86E0A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9" name="Afbeelding 48">
                    <a:extLst>
                      <a:ext uri="{FF2B5EF4-FFF2-40B4-BE49-F238E27FC236}">
                        <a16:creationId xmlns:a16="http://schemas.microsoft.com/office/drawing/2014/main" id="{F0735BCF-136D-4E24-A9EF-E1A2BE36A4D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50" name="Afbeelding 49">
                    <a:extLst>
                      <a:ext uri="{FF2B5EF4-FFF2-40B4-BE49-F238E27FC236}">
                        <a16:creationId xmlns:a16="http://schemas.microsoft.com/office/drawing/2014/main" id="{C971398C-8CF4-4EF8-BF98-B21A54B5CC0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42" name="Groep 41">
                  <a:extLst>
                    <a:ext uri="{FF2B5EF4-FFF2-40B4-BE49-F238E27FC236}">
                      <a16:creationId xmlns:a16="http://schemas.microsoft.com/office/drawing/2014/main" id="{1770D4C8-0DE4-4E5C-8063-A20E11378715}"/>
                    </a:ext>
                  </a:extLst>
                </p:cNvPr>
                <p:cNvGrpSpPr/>
                <p:nvPr userDrawn="1"/>
              </p:nvGrpSpPr>
              <p:grpSpPr>
                <a:xfrm>
                  <a:off x="13103513" y="3705268"/>
                  <a:ext cx="145820" cy="146462"/>
                  <a:chOff x="13096169" y="3602278"/>
                  <a:chExt cx="145820" cy="146462"/>
                </a:xfrm>
              </p:grpSpPr>
              <p:sp>
                <p:nvSpPr>
                  <p:cNvPr id="46" name="Rechthoek 45">
                    <a:extLst>
                      <a:ext uri="{FF2B5EF4-FFF2-40B4-BE49-F238E27FC236}">
                        <a16:creationId xmlns:a16="http://schemas.microsoft.com/office/drawing/2014/main" id="{DD155B82-6965-4C63-B3FD-F5CB8126AE7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1AFD7A85-FEA9-4EED-8EC8-C39A49CC197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3" name="Groep 42">
                  <a:extLst>
                    <a:ext uri="{FF2B5EF4-FFF2-40B4-BE49-F238E27FC236}">
                      <a16:creationId xmlns:a16="http://schemas.microsoft.com/office/drawing/2014/main" id="{FC3045FE-C338-4767-9235-36CA62ECEC94}"/>
                    </a:ext>
                  </a:extLst>
                </p:cNvPr>
                <p:cNvGrpSpPr/>
                <p:nvPr userDrawn="1"/>
              </p:nvGrpSpPr>
              <p:grpSpPr>
                <a:xfrm rot="10800000">
                  <a:off x="13061402" y="3665637"/>
                  <a:ext cx="145820" cy="146462"/>
                  <a:chOff x="13096169" y="3602278"/>
                  <a:chExt cx="145820" cy="146462"/>
                </a:xfrm>
              </p:grpSpPr>
              <p:sp>
                <p:nvSpPr>
                  <p:cNvPr id="44" name="Rechthoek 43">
                    <a:extLst>
                      <a:ext uri="{FF2B5EF4-FFF2-40B4-BE49-F238E27FC236}">
                        <a16:creationId xmlns:a16="http://schemas.microsoft.com/office/drawing/2014/main" id="{90E7F033-B311-49AD-A772-027DF650D66E}"/>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5" name="Rechthoek 44">
                    <a:extLst>
                      <a:ext uri="{FF2B5EF4-FFF2-40B4-BE49-F238E27FC236}">
                        <a16:creationId xmlns:a16="http://schemas.microsoft.com/office/drawing/2014/main" id="{848DCE98-49D0-4422-A76B-A059DB9D7C6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9" name="Rechthoek 38">
                <a:extLst>
                  <a:ext uri="{FF2B5EF4-FFF2-40B4-BE49-F238E27FC236}">
                    <a16:creationId xmlns:a16="http://schemas.microsoft.com/office/drawing/2014/main" id="{942B72B4-807F-4E71-A327-871EBA389ABA}"/>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40" name="Gelijkbenige driehoek 39">
                <a:extLst>
                  <a:ext uri="{FF2B5EF4-FFF2-40B4-BE49-F238E27FC236}">
                    <a16:creationId xmlns:a16="http://schemas.microsoft.com/office/drawing/2014/main" id="{34BAFAA7-A10B-4712-96D9-254B878C20F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35" name="Ovaal 34">
              <a:extLst>
                <a:ext uri="{FF2B5EF4-FFF2-40B4-BE49-F238E27FC236}">
                  <a16:creationId xmlns:a16="http://schemas.microsoft.com/office/drawing/2014/main" id="{7971B7BE-2750-4A63-A125-99F5F68E89E0}"/>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36" name="Rechthoek 35">
              <a:extLst>
                <a:ext uri="{FF2B5EF4-FFF2-40B4-BE49-F238E27FC236}">
                  <a16:creationId xmlns:a16="http://schemas.microsoft.com/office/drawing/2014/main" id="{6AB33B3A-8F6B-4156-B38F-8095BE46C54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37" name="Rechthoek 36">
              <a:extLst>
                <a:ext uri="{FF2B5EF4-FFF2-40B4-BE49-F238E27FC236}">
                  <a16:creationId xmlns:a16="http://schemas.microsoft.com/office/drawing/2014/main" id="{7BF0497D-8CE7-4F17-976E-6D685342C31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91" name="- INSTRUCTIES">
            <a:extLst>
              <a:ext uri="{FF2B5EF4-FFF2-40B4-BE49-F238E27FC236}">
                <a16:creationId xmlns:a16="http://schemas.microsoft.com/office/drawing/2014/main" id="{6263A020-B9F8-453E-9DDB-EBBF1BB207B5}"/>
              </a:ext>
            </a:extLst>
          </p:cNvPr>
          <p:cNvGrpSpPr/>
          <p:nvPr userDrawn="1"/>
        </p:nvGrpSpPr>
        <p:grpSpPr>
          <a:xfrm>
            <a:off x="-3786437" y="-1"/>
            <a:ext cx="3693386" cy="5952132"/>
            <a:chOff x="-3786437" y="-1"/>
            <a:chExt cx="3693386" cy="5952132"/>
          </a:xfrm>
        </p:grpSpPr>
        <p:sp>
          <p:nvSpPr>
            <p:cNvPr id="92" name="Rechthoek 91">
              <a:extLst>
                <a:ext uri="{FF2B5EF4-FFF2-40B4-BE49-F238E27FC236}">
                  <a16:creationId xmlns:a16="http://schemas.microsoft.com/office/drawing/2014/main" id="{62960172-3D97-4322-A7F0-4481B3C9E059}"/>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93" name="Ovaal 92">
              <a:extLst>
                <a:ext uri="{FF2B5EF4-FFF2-40B4-BE49-F238E27FC236}">
                  <a16:creationId xmlns:a16="http://schemas.microsoft.com/office/drawing/2014/main" id="{4DF46820-7AAD-4A14-A3C9-6227CF8DFE2A}"/>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4" name="Rechthoek 93">
              <a:extLst>
                <a:ext uri="{FF2B5EF4-FFF2-40B4-BE49-F238E27FC236}">
                  <a16:creationId xmlns:a16="http://schemas.microsoft.com/office/drawing/2014/main" id="{7B624188-CFEE-4588-912C-A749E2CF59A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95" name="Ovaal 94">
              <a:extLst>
                <a:ext uri="{FF2B5EF4-FFF2-40B4-BE49-F238E27FC236}">
                  <a16:creationId xmlns:a16="http://schemas.microsoft.com/office/drawing/2014/main" id="{7A94622A-68B8-44E5-9D62-93954FE999CB}"/>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6" name="Rechthoek 95">
              <a:extLst>
                <a:ext uri="{FF2B5EF4-FFF2-40B4-BE49-F238E27FC236}">
                  <a16:creationId xmlns:a16="http://schemas.microsoft.com/office/drawing/2014/main" id="{7D698D66-EB85-493A-A6E0-1541D77507FE}"/>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97" name="Rechthoek 96">
              <a:extLst>
                <a:ext uri="{FF2B5EF4-FFF2-40B4-BE49-F238E27FC236}">
                  <a16:creationId xmlns:a16="http://schemas.microsoft.com/office/drawing/2014/main" id="{67B2042A-086E-47EC-95E8-D24E1F6BA4FF}"/>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98" name="Ovaal 97">
              <a:extLst>
                <a:ext uri="{FF2B5EF4-FFF2-40B4-BE49-F238E27FC236}">
                  <a16:creationId xmlns:a16="http://schemas.microsoft.com/office/drawing/2014/main" id="{41CDAADC-DA0D-4DAA-AF56-F3632182E7BB}"/>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9" name="Rechthoek 98">
              <a:extLst>
                <a:ext uri="{FF2B5EF4-FFF2-40B4-BE49-F238E27FC236}">
                  <a16:creationId xmlns:a16="http://schemas.microsoft.com/office/drawing/2014/main" id="{B651513C-C0F5-4DAE-96BA-69292D0A98EB}"/>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100" name="Ovaal 99">
              <a:extLst>
                <a:ext uri="{FF2B5EF4-FFF2-40B4-BE49-F238E27FC236}">
                  <a16:creationId xmlns:a16="http://schemas.microsoft.com/office/drawing/2014/main" id="{E49744C9-6E34-40BB-A607-F06339AC4DB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01" name="Rechthoek 100">
              <a:extLst>
                <a:ext uri="{FF2B5EF4-FFF2-40B4-BE49-F238E27FC236}">
                  <a16:creationId xmlns:a16="http://schemas.microsoft.com/office/drawing/2014/main" id="{3782FA3B-3479-419E-BC55-59E6AD97791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102" name="Ovaal 101">
              <a:extLst>
                <a:ext uri="{FF2B5EF4-FFF2-40B4-BE49-F238E27FC236}">
                  <a16:creationId xmlns:a16="http://schemas.microsoft.com/office/drawing/2014/main" id="{8D88F2CC-A3D3-4DA5-B833-72D5CB1F26E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03" name="Rechthoek 102">
              <a:extLst>
                <a:ext uri="{FF2B5EF4-FFF2-40B4-BE49-F238E27FC236}">
                  <a16:creationId xmlns:a16="http://schemas.microsoft.com/office/drawing/2014/main" id="{33954CAA-8082-404A-9A3F-E75278076D47}"/>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104" name="Ovaal 103">
              <a:extLst>
                <a:ext uri="{FF2B5EF4-FFF2-40B4-BE49-F238E27FC236}">
                  <a16:creationId xmlns:a16="http://schemas.microsoft.com/office/drawing/2014/main" id="{8DCCA4E9-C23E-4B35-9FCF-9AC31A57D841}"/>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05" name="Rechthoek 104">
              <a:extLst>
                <a:ext uri="{FF2B5EF4-FFF2-40B4-BE49-F238E27FC236}">
                  <a16:creationId xmlns:a16="http://schemas.microsoft.com/office/drawing/2014/main" id="{AD559A43-A203-4F17-8341-B4493BABBB8B}"/>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106" name="Ovaal 105">
              <a:extLst>
                <a:ext uri="{FF2B5EF4-FFF2-40B4-BE49-F238E27FC236}">
                  <a16:creationId xmlns:a16="http://schemas.microsoft.com/office/drawing/2014/main" id="{32317D6C-CD06-411C-AF4F-7EAD8EC00C59}"/>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07" name="Rechthoek 106">
              <a:extLst>
                <a:ext uri="{FF2B5EF4-FFF2-40B4-BE49-F238E27FC236}">
                  <a16:creationId xmlns:a16="http://schemas.microsoft.com/office/drawing/2014/main" id="{8604F7E2-979D-4EC6-8CD9-47AEADBD6E8C}"/>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108" name="Ovaal 107">
              <a:extLst>
                <a:ext uri="{FF2B5EF4-FFF2-40B4-BE49-F238E27FC236}">
                  <a16:creationId xmlns:a16="http://schemas.microsoft.com/office/drawing/2014/main" id="{83984816-6370-4952-9088-6FD06D5175FA}"/>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09" name="Rechthoek 108">
              <a:extLst>
                <a:ext uri="{FF2B5EF4-FFF2-40B4-BE49-F238E27FC236}">
                  <a16:creationId xmlns:a16="http://schemas.microsoft.com/office/drawing/2014/main" id="{4D171DE5-5BBF-4104-AFB3-F6E774BCB50B}"/>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10" name="Ovaal 109">
              <a:extLst>
                <a:ext uri="{FF2B5EF4-FFF2-40B4-BE49-F238E27FC236}">
                  <a16:creationId xmlns:a16="http://schemas.microsoft.com/office/drawing/2014/main" id="{F0582EE9-F577-44F8-B993-9B21E443E2B5}"/>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11" name="Rechthoek 110">
              <a:extLst>
                <a:ext uri="{FF2B5EF4-FFF2-40B4-BE49-F238E27FC236}">
                  <a16:creationId xmlns:a16="http://schemas.microsoft.com/office/drawing/2014/main" id="{FE51AA62-CFD1-4A43-80CE-04ECFB87B3E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12" name="Rechthoek 111">
              <a:extLst>
                <a:ext uri="{FF2B5EF4-FFF2-40B4-BE49-F238E27FC236}">
                  <a16:creationId xmlns:a16="http://schemas.microsoft.com/office/drawing/2014/main" id="{59E4B0F4-2132-4007-9F62-5976101D2B60}"/>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13" name="ICOON_info">
              <a:extLst>
                <a:ext uri="{FF2B5EF4-FFF2-40B4-BE49-F238E27FC236}">
                  <a16:creationId xmlns:a16="http://schemas.microsoft.com/office/drawing/2014/main" id="{63ACD2A5-5673-4005-9428-C513DF2D1E7D}"/>
                </a:ext>
              </a:extLst>
            </p:cNvPr>
            <p:cNvGrpSpPr/>
            <p:nvPr userDrawn="1"/>
          </p:nvGrpSpPr>
          <p:grpSpPr>
            <a:xfrm>
              <a:off x="-376736" y="5063968"/>
              <a:ext cx="283685" cy="283685"/>
              <a:chOff x="-510741" y="5913713"/>
              <a:chExt cx="267555" cy="267555"/>
            </a:xfrm>
          </p:grpSpPr>
          <p:sp>
            <p:nvSpPr>
              <p:cNvPr id="161" name="Ovaal 160">
                <a:extLst>
                  <a:ext uri="{FF2B5EF4-FFF2-40B4-BE49-F238E27FC236}">
                    <a16:creationId xmlns:a16="http://schemas.microsoft.com/office/drawing/2014/main" id="{D1F1BBD7-6F03-47AE-93BB-59245A9BB0C1}"/>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62" name="Graphic 163" descr="Informatie">
                <a:extLst>
                  <a:ext uri="{FF2B5EF4-FFF2-40B4-BE49-F238E27FC236}">
                    <a16:creationId xmlns:a16="http://schemas.microsoft.com/office/drawing/2014/main" id="{90F5F805-4D6F-4B05-83E1-E23F06696BA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14" name="VOORBEELD">
              <a:extLst>
                <a:ext uri="{FF2B5EF4-FFF2-40B4-BE49-F238E27FC236}">
                  <a16:creationId xmlns:a16="http://schemas.microsoft.com/office/drawing/2014/main" id="{6A403F5E-3076-417F-AB91-3D80927B82C1}"/>
                </a:ext>
              </a:extLst>
            </p:cNvPr>
            <p:cNvGrpSpPr/>
            <p:nvPr userDrawn="1"/>
          </p:nvGrpSpPr>
          <p:grpSpPr>
            <a:xfrm>
              <a:off x="-3605171" y="458674"/>
              <a:ext cx="3234311" cy="558875"/>
              <a:chOff x="-3605171" y="458674"/>
              <a:chExt cx="3234311" cy="558875"/>
            </a:xfrm>
          </p:grpSpPr>
          <p:sp>
            <p:nvSpPr>
              <p:cNvPr id="121" name="Rechthoek 120">
                <a:extLst>
                  <a:ext uri="{FF2B5EF4-FFF2-40B4-BE49-F238E27FC236}">
                    <a16:creationId xmlns:a16="http://schemas.microsoft.com/office/drawing/2014/main" id="{F6768008-CD3C-47B7-ABEA-BA790C04A9F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22" name="Rechthoek 121">
                <a:extLst>
                  <a:ext uri="{FF2B5EF4-FFF2-40B4-BE49-F238E27FC236}">
                    <a16:creationId xmlns:a16="http://schemas.microsoft.com/office/drawing/2014/main" id="{BF159914-F50E-4ED3-88C9-9C9446100C8A}"/>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23" name="Groep 122">
                <a:extLst>
                  <a:ext uri="{FF2B5EF4-FFF2-40B4-BE49-F238E27FC236}">
                    <a16:creationId xmlns:a16="http://schemas.microsoft.com/office/drawing/2014/main" id="{6385673F-7F2E-4079-A8E6-3F42879DF230}"/>
                  </a:ext>
                </a:extLst>
              </p:cNvPr>
              <p:cNvGrpSpPr/>
              <p:nvPr userDrawn="1"/>
            </p:nvGrpSpPr>
            <p:grpSpPr>
              <a:xfrm>
                <a:off x="-3386247" y="830871"/>
                <a:ext cx="139423" cy="109566"/>
                <a:chOff x="-2866744" y="827071"/>
                <a:chExt cx="168701" cy="132575"/>
              </a:xfrm>
            </p:grpSpPr>
            <p:grpSp>
              <p:nvGrpSpPr>
                <p:cNvPr id="154" name="Groep 153">
                  <a:extLst>
                    <a:ext uri="{FF2B5EF4-FFF2-40B4-BE49-F238E27FC236}">
                      <a16:creationId xmlns:a16="http://schemas.microsoft.com/office/drawing/2014/main" id="{9512EF90-63C9-4491-AC49-7C6EED8EB0CD}"/>
                    </a:ext>
                  </a:extLst>
                </p:cNvPr>
                <p:cNvGrpSpPr/>
                <p:nvPr userDrawn="1"/>
              </p:nvGrpSpPr>
              <p:grpSpPr>
                <a:xfrm>
                  <a:off x="-2866744" y="827071"/>
                  <a:ext cx="168701" cy="132575"/>
                  <a:chOff x="-2866744" y="827071"/>
                  <a:chExt cx="168701" cy="132575"/>
                </a:xfrm>
              </p:grpSpPr>
              <p:cxnSp>
                <p:nvCxnSpPr>
                  <p:cNvPr id="156" name="Rechte verbindingslijn 155">
                    <a:extLst>
                      <a:ext uri="{FF2B5EF4-FFF2-40B4-BE49-F238E27FC236}">
                        <a16:creationId xmlns:a16="http://schemas.microsoft.com/office/drawing/2014/main" id="{9DE3D1AB-859B-4840-88C7-BFA58F096A1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57" name="Rechte verbindingslijn 156">
                    <a:extLst>
                      <a:ext uri="{FF2B5EF4-FFF2-40B4-BE49-F238E27FC236}">
                        <a16:creationId xmlns:a16="http://schemas.microsoft.com/office/drawing/2014/main" id="{96F08C14-04FE-4570-9303-B61F0387795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58" name="Rechte verbindingslijn 157">
                    <a:extLst>
                      <a:ext uri="{FF2B5EF4-FFF2-40B4-BE49-F238E27FC236}">
                        <a16:creationId xmlns:a16="http://schemas.microsoft.com/office/drawing/2014/main" id="{C0C1514B-E25D-4EB5-90E6-1CDE710F40E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59" name="Rechte verbindingslijn 158">
                    <a:extLst>
                      <a:ext uri="{FF2B5EF4-FFF2-40B4-BE49-F238E27FC236}">
                        <a16:creationId xmlns:a16="http://schemas.microsoft.com/office/drawing/2014/main" id="{0FF3D8F0-12B9-427A-9307-A9C530F8B29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60" name="Rechte verbindingslijn 159">
                    <a:extLst>
                      <a:ext uri="{FF2B5EF4-FFF2-40B4-BE49-F238E27FC236}">
                        <a16:creationId xmlns:a16="http://schemas.microsoft.com/office/drawing/2014/main" id="{335BDC77-4BB3-46FD-A103-803AD8CC4C8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55" name="Pijl: rechts 154">
                  <a:extLst>
                    <a:ext uri="{FF2B5EF4-FFF2-40B4-BE49-F238E27FC236}">
                      <a16:creationId xmlns:a16="http://schemas.microsoft.com/office/drawing/2014/main" id="{085FF83C-FB9F-40B2-9976-A52A5E0C9F3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4" name="Groep 123">
                <a:extLst>
                  <a:ext uri="{FF2B5EF4-FFF2-40B4-BE49-F238E27FC236}">
                    <a16:creationId xmlns:a16="http://schemas.microsoft.com/office/drawing/2014/main" id="{9DF29A4E-B676-4186-8D09-9EE56200FC5A}"/>
                  </a:ext>
                </a:extLst>
              </p:cNvPr>
              <p:cNvGrpSpPr/>
              <p:nvPr userDrawn="1"/>
            </p:nvGrpSpPr>
            <p:grpSpPr>
              <a:xfrm>
                <a:off x="-3605171" y="830871"/>
                <a:ext cx="139423" cy="109566"/>
                <a:chOff x="-2866744" y="518074"/>
                <a:chExt cx="168701" cy="132575"/>
              </a:xfrm>
            </p:grpSpPr>
            <p:grpSp>
              <p:nvGrpSpPr>
                <p:cNvPr id="147" name="Groep 146">
                  <a:extLst>
                    <a:ext uri="{FF2B5EF4-FFF2-40B4-BE49-F238E27FC236}">
                      <a16:creationId xmlns:a16="http://schemas.microsoft.com/office/drawing/2014/main" id="{BE501E3F-FC6E-4473-97B7-28960BCA19DE}"/>
                    </a:ext>
                  </a:extLst>
                </p:cNvPr>
                <p:cNvGrpSpPr/>
                <p:nvPr userDrawn="1"/>
              </p:nvGrpSpPr>
              <p:grpSpPr>
                <a:xfrm>
                  <a:off x="-2866744" y="518074"/>
                  <a:ext cx="168701" cy="132575"/>
                  <a:chOff x="-2866744" y="518074"/>
                  <a:chExt cx="168701" cy="132575"/>
                </a:xfrm>
              </p:grpSpPr>
              <p:cxnSp>
                <p:nvCxnSpPr>
                  <p:cNvPr id="149" name="Rechte verbindingslijn 148">
                    <a:extLst>
                      <a:ext uri="{FF2B5EF4-FFF2-40B4-BE49-F238E27FC236}">
                        <a16:creationId xmlns:a16="http://schemas.microsoft.com/office/drawing/2014/main" id="{45E1226F-F92C-47A0-A233-F57D02DEA80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BDA51002-9FD7-4EFE-9F1F-91E8C401453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51" name="Rechte verbindingslijn 150">
                    <a:extLst>
                      <a:ext uri="{FF2B5EF4-FFF2-40B4-BE49-F238E27FC236}">
                        <a16:creationId xmlns:a16="http://schemas.microsoft.com/office/drawing/2014/main" id="{63AAE249-699A-4AA5-B4BF-6F291C84340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52" name="Rechte verbindingslijn 151">
                    <a:extLst>
                      <a:ext uri="{FF2B5EF4-FFF2-40B4-BE49-F238E27FC236}">
                        <a16:creationId xmlns:a16="http://schemas.microsoft.com/office/drawing/2014/main" id="{CB2FED82-D70A-4CD1-B00C-9AD7EF6441F5}"/>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53" name="Rechte verbindingslijn 152">
                    <a:extLst>
                      <a:ext uri="{FF2B5EF4-FFF2-40B4-BE49-F238E27FC236}">
                        <a16:creationId xmlns:a16="http://schemas.microsoft.com/office/drawing/2014/main" id="{E43C69EE-D3EC-47AF-BB48-DED59FB9AF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48" name="Pijl: rechts 147">
                  <a:extLst>
                    <a:ext uri="{FF2B5EF4-FFF2-40B4-BE49-F238E27FC236}">
                      <a16:creationId xmlns:a16="http://schemas.microsoft.com/office/drawing/2014/main" id="{5E1B8F6A-560C-44C6-9532-3D2CE9807AF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25" name="Rechte verbindingslijn 124">
                <a:extLst>
                  <a:ext uri="{FF2B5EF4-FFF2-40B4-BE49-F238E27FC236}">
                    <a16:creationId xmlns:a16="http://schemas.microsoft.com/office/drawing/2014/main" id="{C0D3B559-F103-45FB-90EF-B4172872F5DF}"/>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26" name="Rechte verbindingslijn 125">
                <a:extLst>
                  <a:ext uri="{FF2B5EF4-FFF2-40B4-BE49-F238E27FC236}">
                    <a16:creationId xmlns:a16="http://schemas.microsoft.com/office/drawing/2014/main" id="{4F4C6A77-FFD6-41E8-969D-0963A8487D91}"/>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27" name="Rechthoek 126">
                <a:extLst>
                  <a:ext uri="{FF2B5EF4-FFF2-40B4-BE49-F238E27FC236}">
                    <a16:creationId xmlns:a16="http://schemas.microsoft.com/office/drawing/2014/main" id="{CD67885A-C814-489A-A939-801463174070}"/>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28" name="Rechthoek 127">
                <a:extLst>
                  <a:ext uri="{FF2B5EF4-FFF2-40B4-BE49-F238E27FC236}">
                    <a16:creationId xmlns:a16="http://schemas.microsoft.com/office/drawing/2014/main" id="{44591F0C-AF09-4816-A810-3B3357D6A39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29" name="Groep 128">
                <a:extLst>
                  <a:ext uri="{FF2B5EF4-FFF2-40B4-BE49-F238E27FC236}">
                    <a16:creationId xmlns:a16="http://schemas.microsoft.com/office/drawing/2014/main" id="{018F2250-8A97-4CF4-BAEA-CF40BD6CFEB0}"/>
                  </a:ext>
                </a:extLst>
              </p:cNvPr>
              <p:cNvGrpSpPr/>
              <p:nvPr userDrawn="1"/>
            </p:nvGrpSpPr>
            <p:grpSpPr>
              <a:xfrm>
                <a:off x="-2916763" y="769168"/>
                <a:ext cx="268738" cy="248381"/>
                <a:chOff x="-2916763" y="769168"/>
                <a:chExt cx="268738" cy="248381"/>
              </a:xfrm>
            </p:grpSpPr>
            <p:sp>
              <p:nvSpPr>
                <p:cNvPr id="139" name="Rechthoek 138">
                  <a:extLst>
                    <a:ext uri="{FF2B5EF4-FFF2-40B4-BE49-F238E27FC236}">
                      <a16:creationId xmlns:a16="http://schemas.microsoft.com/office/drawing/2014/main" id="{7534DBE8-E294-40DD-943F-0DBDD96A321D}"/>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40" name="Groep 139">
                  <a:extLst>
                    <a:ext uri="{FF2B5EF4-FFF2-40B4-BE49-F238E27FC236}">
                      <a16:creationId xmlns:a16="http://schemas.microsoft.com/office/drawing/2014/main" id="{49926945-37D1-43E0-B198-D9218C02E71B}"/>
                    </a:ext>
                  </a:extLst>
                </p:cNvPr>
                <p:cNvGrpSpPr/>
                <p:nvPr userDrawn="1"/>
              </p:nvGrpSpPr>
              <p:grpSpPr>
                <a:xfrm>
                  <a:off x="-2866744" y="827071"/>
                  <a:ext cx="168701" cy="132575"/>
                  <a:chOff x="-2866744" y="827071"/>
                  <a:chExt cx="168701" cy="132575"/>
                </a:xfrm>
              </p:grpSpPr>
              <p:cxnSp>
                <p:nvCxnSpPr>
                  <p:cNvPr id="142" name="Rechte verbindingslijn 141">
                    <a:extLst>
                      <a:ext uri="{FF2B5EF4-FFF2-40B4-BE49-F238E27FC236}">
                        <a16:creationId xmlns:a16="http://schemas.microsoft.com/office/drawing/2014/main" id="{3A267001-B226-40D8-ADE4-2F163117FE8E}"/>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95AD99D9-4FD3-4606-8594-0C0A18F1930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4" name="Rechte verbindingslijn 143">
                    <a:extLst>
                      <a:ext uri="{FF2B5EF4-FFF2-40B4-BE49-F238E27FC236}">
                        <a16:creationId xmlns:a16="http://schemas.microsoft.com/office/drawing/2014/main" id="{BF9DABE8-7FBE-4E67-90BA-F9FB83EEE87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5" name="Rechte verbindingslijn 144">
                    <a:extLst>
                      <a:ext uri="{FF2B5EF4-FFF2-40B4-BE49-F238E27FC236}">
                        <a16:creationId xmlns:a16="http://schemas.microsoft.com/office/drawing/2014/main" id="{79C73CB6-609A-41EB-9A8B-DEBA5A1B04B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46" name="Rechte verbindingslijn 145">
                    <a:extLst>
                      <a:ext uri="{FF2B5EF4-FFF2-40B4-BE49-F238E27FC236}">
                        <a16:creationId xmlns:a16="http://schemas.microsoft.com/office/drawing/2014/main" id="{004C5C0C-7D8B-4C4D-A3AB-E04973C533FE}"/>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1" name="Pijl: rechts 140">
                  <a:extLst>
                    <a:ext uri="{FF2B5EF4-FFF2-40B4-BE49-F238E27FC236}">
                      <a16:creationId xmlns:a16="http://schemas.microsoft.com/office/drawing/2014/main" id="{B574917A-CD6D-4E86-A518-9F51F87564E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0" name="Groep 129">
                <a:extLst>
                  <a:ext uri="{FF2B5EF4-FFF2-40B4-BE49-F238E27FC236}">
                    <a16:creationId xmlns:a16="http://schemas.microsoft.com/office/drawing/2014/main" id="{76E05AFB-CA6C-488F-A2CB-BEF8482AD949}"/>
                  </a:ext>
                </a:extLst>
              </p:cNvPr>
              <p:cNvGrpSpPr/>
              <p:nvPr userDrawn="1"/>
            </p:nvGrpSpPr>
            <p:grpSpPr>
              <a:xfrm>
                <a:off x="-2916763" y="460171"/>
                <a:ext cx="268738" cy="248381"/>
                <a:chOff x="-2916763" y="460171"/>
                <a:chExt cx="268738" cy="248381"/>
              </a:xfrm>
            </p:grpSpPr>
            <p:sp>
              <p:nvSpPr>
                <p:cNvPr id="131" name="Rechthoek 130">
                  <a:extLst>
                    <a:ext uri="{FF2B5EF4-FFF2-40B4-BE49-F238E27FC236}">
                      <a16:creationId xmlns:a16="http://schemas.microsoft.com/office/drawing/2014/main" id="{F91F050A-6D20-4D36-A1F0-B8B0E212E8D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2" name="Groep 131">
                  <a:extLst>
                    <a:ext uri="{FF2B5EF4-FFF2-40B4-BE49-F238E27FC236}">
                      <a16:creationId xmlns:a16="http://schemas.microsoft.com/office/drawing/2014/main" id="{7DF125E5-40FE-4235-BAED-96F3D23DB7FB}"/>
                    </a:ext>
                  </a:extLst>
                </p:cNvPr>
                <p:cNvGrpSpPr/>
                <p:nvPr userDrawn="1"/>
              </p:nvGrpSpPr>
              <p:grpSpPr>
                <a:xfrm>
                  <a:off x="-2866744" y="518074"/>
                  <a:ext cx="168701" cy="132575"/>
                  <a:chOff x="-2866744" y="518074"/>
                  <a:chExt cx="168701" cy="132575"/>
                </a:xfrm>
              </p:grpSpPr>
              <p:cxnSp>
                <p:nvCxnSpPr>
                  <p:cNvPr id="134" name="Rechte verbindingslijn 133">
                    <a:extLst>
                      <a:ext uri="{FF2B5EF4-FFF2-40B4-BE49-F238E27FC236}">
                        <a16:creationId xmlns:a16="http://schemas.microsoft.com/office/drawing/2014/main" id="{64B80B32-A17B-483B-8172-AB6D4BD6E4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C4F78A28-0358-43EA-9201-930CCE222FBF}"/>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57662B15-2457-49F4-BBCE-D2CA1FE356F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37" name="Rechte verbindingslijn 136">
                    <a:extLst>
                      <a:ext uri="{FF2B5EF4-FFF2-40B4-BE49-F238E27FC236}">
                        <a16:creationId xmlns:a16="http://schemas.microsoft.com/office/drawing/2014/main" id="{3F6AE2A1-4AB4-429E-B155-18696834DAB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38" name="Rechte verbindingslijn 137">
                    <a:extLst>
                      <a:ext uri="{FF2B5EF4-FFF2-40B4-BE49-F238E27FC236}">
                        <a16:creationId xmlns:a16="http://schemas.microsoft.com/office/drawing/2014/main" id="{1C2185A7-4803-4194-9F42-2D9AE4D4223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3" name="Pijl: rechts 132">
                  <a:extLst>
                    <a:ext uri="{FF2B5EF4-FFF2-40B4-BE49-F238E27FC236}">
                      <a16:creationId xmlns:a16="http://schemas.microsoft.com/office/drawing/2014/main" id="{63FF1921-52A3-4B33-898A-C8168DB6300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15" name="Groep 114">
              <a:extLst>
                <a:ext uri="{FF2B5EF4-FFF2-40B4-BE49-F238E27FC236}">
                  <a16:creationId xmlns:a16="http://schemas.microsoft.com/office/drawing/2014/main" id="{755E2BB0-C358-498A-B052-C22F6D9EDF87}"/>
                </a:ext>
              </a:extLst>
            </p:cNvPr>
            <p:cNvGrpSpPr/>
            <p:nvPr userDrawn="1"/>
          </p:nvGrpSpPr>
          <p:grpSpPr>
            <a:xfrm>
              <a:off x="-938434" y="5326819"/>
              <a:ext cx="627798" cy="576693"/>
              <a:chOff x="-1753862" y="6112775"/>
              <a:chExt cx="759635" cy="697798"/>
            </a:xfrm>
          </p:grpSpPr>
          <p:grpSp>
            <p:nvGrpSpPr>
              <p:cNvPr id="116" name="Inspireren">
                <a:extLst>
                  <a:ext uri="{FF2B5EF4-FFF2-40B4-BE49-F238E27FC236}">
                    <a16:creationId xmlns:a16="http://schemas.microsoft.com/office/drawing/2014/main" id="{C3D51182-E534-4F3C-9EFA-503704492D7B}"/>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18" name="Freeform 12">
                  <a:extLst>
                    <a:ext uri="{FF2B5EF4-FFF2-40B4-BE49-F238E27FC236}">
                      <a16:creationId xmlns:a16="http://schemas.microsoft.com/office/drawing/2014/main" id="{5A21A62B-55C9-4222-AAC2-A61552BC1D4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9" name="Freeform 13">
                  <a:extLst>
                    <a:ext uri="{FF2B5EF4-FFF2-40B4-BE49-F238E27FC236}">
                      <a16:creationId xmlns:a16="http://schemas.microsoft.com/office/drawing/2014/main" id="{2C1C15FD-0CA5-4D5A-8829-5FE0BA77E43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0" name="Freeform 14">
                  <a:extLst>
                    <a:ext uri="{FF2B5EF4-FFF2-40B4-BE49-F238E27FC236}">
                      <a16:creationId xmlns:a16="http://schemas.microsoft.com/office/drawing/2014/main" id="{4389D1C4-69FF-466B-8907-AD6D06FC34A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17" name="Tekstvak 116">
                <a:extLst>
                  <a:ext uri="{FF2B5EF4-FFF2-40B4-BE49-F238E27FC236}">
                    <a16:creationId xmlns:a16="http://schemas.microsoft.com/office/drawing/2014/main" id="{35E33122-9C26-453A-A1E7-E231E0F7E76E}"/>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Tree>
    <p:extLst>
      <p:ext uri="{BB962C8B-B14F-4D97-AF65-F5344CB8AC3E}">
        <p14:creationId xmlns:p14="http://schemas.microsoft.com/office/powerpoint/2010/main" val="4862177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Rapportage Agenda 2">
    <p:spTree>
      <p:nvGrpSpPr>
        <p:cNvPr id="1" name=""/>
        <p:cNvGrpSpPr/>
        <p:nvPr/>
      </p:nvGrpSpPr>
      <p:grpSpPr>
        <a:xfrm>
          <a:off x="0" y="0"/>
          <a:ext cx="0" cy="0"/>
          <a:chOff x="0" y="0"/>
          <a:chExt cx="0" cy="0"/>
        </a:xfrm>
      </p:grpSpPr>
      <p:grpSp>
        <p:nvGrpSpPr>
          <p:cNvPr id="82" name="Groep 81">
            <a:extLst>
              <a:ext uri="{FF2B5EF4-FFF2-40B4-BE49-F238E27FC236}">
                <a16:creationId xmlns:a16="http://schemas.microsoft.com/office/drawing/2014/main" id="{11222A6C-C5B0-43F9-90A3-633481909D8E}"/>
              </a:ext>
            </a:extLst>
          </p:cNvPr>
          <p:cNvGrpSpPr/>
          <p:nvPr userDrawn="1"/>
        </p:nvGrpSpPr>
        <p:grpSpPr>
          <a:xfrm>
            <a:off x="12378141" y="1"/>
            <a:ext cx="3592800" cy="5461285"/>
            <a:chOff x="12378141" y="1"/>
            <a:chExt cx="3592800" cy="5461285"/>
          </a:xfrm>
        </p:grpSpPr>
        <p:sp>
          <p:nvSpPr>
            <p:cNvPr id="83" name="Rechthoek 82">
              <a:extLst>
                <a:ext uri="{FF2B5EF4-FFF2-40B4-BE49-F238E27FC236}">
                  <a16:creationId xmlns:a16="http://schemas.microsoft.com/office/drawing/2014/main" id="{84C12100-D7F3-48B4-AE27-27EEFCECC807}"/>
                </a:ext>
              </a:extLst>
            </p:cNvPr>
            <p:cNvSpPr/>
            <p:nvPr userDrawn="1"/>
          </p:nvSpPr>
          <p:spPr>
            <a:xfrm>
              <a:off x="12378141" y="4633286"/>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84" name="Rechthoek 83">
              <a:extLst>
                <a:ext uri="{FF2B5EF4-FFF2-40B4-BE49-F238E27FC236}">
                  <a16:creationId xmlns:a16="http://schemas.microsoft.com/office/drawing/2014/main" id="{1E412035-866D-4A40-AB28-4824A38E8DB0}"/>
                </a:ext>
              </a:extLst>
            </p:cNvPr>
            <p:cNvSpPr/>
            <p:nvPr userDrawn="1"/>
          </p:nvSpPr>
          <p:spPr>
            <a:xfrm>
              <a:off x="12378141" y="1"/>
              <a:ext cx="3592800" cy="465673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Voeg/verwijder kolom van tabel</a:t>
              </a:r>
            </a:p>
          </p:txBody>
        </p:sp>
        <p:sp>
          <p:nvSpPr>
            <p:cNvPr id="85" name="Ovaal 84">
              <a:extLst>
                <a:ext uri="{FF2B5EF4-FFF2-40B4-BE49-F238E27FC236}">
                  <a16:creationId xmlns:a16="http://schemas.microsoft.com/office/drawing/2014/main" id="{062548FA-E482-4737-8634-5DC465A80CB4}"/>
                </a:ext>
              </a:extLst>
            </p:cNvPr>
            <p:cNvSpPr/>
            <p:nvPr userDrawn="1"/>
          </p:nvSpPr>
          <p:spPr>
            <a:xfrm>
              <a:off x="12560718"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6" name="Rechthoek 85">
              <a:extLst>
                <a:ext uri="{FF2B5EF4-FFF2-40B4-BE49-F238E27FC236}">
                  <a16:creationId xmlns:a16="http://schemas.microsoft.com/office/drawing/2014/main" id="{943795C6-4415-404B-933C-1B7168BB17E4}"/>
                </a:ext>
              </a:extLst>
            </p:cNvPr>
            <p:cNvSpPr/>
            <p:nvPr userDrawn="1"/>
          </p:nvSpPr>
          <p:spPr>
            <a:xfrm>
              <a:off x="12844890"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tabel en klik op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‘Indeling’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E28B7183-5B33-42C9-9CE7-A3BA372659EF}"/>
                </a:ext>
              </a:extLst>
            </p:cNvPr>
            <p:cNvSpPr/>
            <p:nvPr userDrawn="1"/>
          </p:nvSpPr>
          <p:spPr>
            <a:xfrm>
              <a:off x="12560718" y="1291742"/>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8" name="Rechthoek 87">
              <a:extLst>
                <a:ext uri="{FF2B5EF4-FFF2-40B4-BE49-F238E27FC236}">
                  <a16:creationId xmlns:a16="http://schemas.microsoft.com/office/drawing/2014/main" id="{3F1866C1-69ED-4401-9D87-0F318AA2859A}"/>
                </a:ext>
              </a:extLst>
            </p:cNvPr>
            <p:cNvSpPr/>
            <p:nvPr userDrawn="1"/>
          </p:nvSpPr>
          <p:spPr>
            <a:xfrm>
              <a:off x="12844890" y="1291742"/>
              <a:ext cx="2944682" cy="65802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Markeer de kolom van de tabel die je wilt bewerken en gebruik één van de opties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of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wat voor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dit tabel van toepassing is.</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1" name="Rechthoek 160">
              <a:extLst>
                <a:ext uri="{FF2B5EF4-FFF2-40B4-BE49-F238E27FC236}">
                  <a16:creationId xmlns:a16="http://schemas.microsoft.com/office/drawing/2014/main" id="{B2799D3D-1668-4097-B549-4931FCC589C9}"/>
                </a:ext>
              </a:extLst>
            </p:cNvPr>
            <p:cNvSpPr/>
            <p:nvPr userDrawn="1"/>
          </p:nvSpPr>
          <p:spPr>
            <a:xfrm>
              <a:off x="12844890" y="3116721"/>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Voor het verwijderen van een kolom,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bewerkingsopties weer te geven.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2" name="Groep 161">
              <a:extLst>
                <a:ext uri="{FF2B5EF4-FFF2-40B4-BE49-F238E27FC236}">
                  <a16:creationId xmlns:a16="http://schemas.microsoft.com/office/drawing/2014/main" id="{7E24F45F-3485-46FB-86DD-0943C3292664}"/>
                </a:ext>
              </a:extLst>
            </p:cNvPr>
            <p:cNvGrpSpPr/>
            <p:nvPr userDrawn="1"/>
          </p:nvGrpSpPr>
          <p:grpSpPr>
            <a:xfrm>
              <a:off x="15225871" y="4770663"/>
              <a:ext cx="627798" cy="576693"/>
              <a:chOff x="-938434" y="4570310"/>
              <a:chExt cx="627798" cy="576693"/>
            </a:xfrm>
          </p:grpSpPr>
          <p:grpSp>
            <p:nvGrpSpPr>
              <p:cNvPr id="225" name="Inspireren">
                <a:extLst>
                  <a:ext uri="{FF2B5EF4-FFF2-40B4-BE49-F238E27FC236}">
                    <a16:creationId xmlns:a16="http://schemas.microsoft.com/office/drawing/2014/main" id="{DADFABC0-D59E-4168-A111-4F41CA85FD40}"/>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7" name="Freeform 12">
                  <a:extLst>
                    <a:ext uri="{FF2B5EF4-FFF2-40B4-BE49-F238E27FC236}">
                      <a16:creationId xmlns:a16="http://schemas.microsoft.com/office/drawing/2014/main" id="{DB350F53-7466-44FF-BBF7-173A64BF1653}"/>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8" name="Freeform 13">
                  <a:extLst>
                    <a:ext uri="{FF2B5EF4-FFF2-40B4-BE49-F238E27FC236}">
                      <a16:creationId xmlns:a16="http://schemas.microsoft.com/office/drawing/2014/main" id="{ADA3B13C-461F-4E48-9F93-0F02D1B736AF}"/>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9" name="Freeform 14">
                  <a:extLst>
                    <a:ext uri="{FF2B5EF4-FFF2-40B4-BE49-F238E27FC236}">
                      <a16:creationId xmlns:a16="http://schemas.microsoft.com/office/drawing/2014/main" id="{EBBE68B1-9960-4D47-A030-2DCC3E0C8D2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26" name="Tekstvak 225">
                <a:extLst>
                  <a:ext uri="{FF2B5EF4-FFF2-40B4-BE49-F238E27FC236}">
                    <a16:creationId xmlns:a16="http://schemas.microsoft.com/office/drawing/2014/main" id="{C87070F3-CF29-495B-88F0-534D96C8517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sp>
          <p:nvSpPr>
            <p:cNvPr id="163" name="Rechthoek 162">
              <a:extLst>
                <a:ext uri="{FF2B5EF4-FFF2-40B4-BE49-F238E27FC236}">
                  <a16:creationId xmlns:a16="http://schemas.microsoft.com/office/drawing/2014/main" id="{E8512A5E-0D50-463F-B6DE-3BD891C51E1D}"/>
                </a:ext>
              </a:extLst>
            </p:cNvPr>
            <p:cNvSpPr/>
            <p:nvPr userDrawn="1"/>
          </p:nvSpPr>
          <p:spPr>
            <a:xfrm>
              <a:off x="12852986" y="912774"/>
              <a:ext cx="589872" cy="197194"/>
            </a:xfrm>
            <a:prstGeom prst="rect">
              <a:avLst/>
            </a:prstGeom>
            <a:solidFill>
              <a:srgbClr val="F3F2F1"/>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u="sng" noProof="0" dirty="0">
                  <a:solidFill>
                    <a:srgbClr val="211F26"/>
                  </a:solidFill>
                  <a:latin typeface="Calibri" panose="020F0502020204030204" pitchFamily="34" charset="0"/>
                  <a:cs typeface="Calibri" panose="020F0502020204030204" pitchFamily="34" charset="0"/>
                </a:rPr>
                <a:t>Indeling</a:t>
              </a:r>
            </a:p>
          </p:txBody>
        </p:sp>
        <p:sp>
          <p:nvSpPr>
            <p:cNvPr id="164" name="Ovaal 163">
              <a:extLst>
                <a:ext uri="{FF2B5EF4-FFF2-40B4-BE49-F238E27FC236}">
                  <a16:creationId xmlns:a16="http://schemas.microsoft.com/office/drawing/2014/main" id="{23BB02D9-DFE1-4419-BC21-D06868E0A978}"/>
                </a:ext>
              </a:extLst>
            </p:cNvPr>
            <p:cNvSpPr/>
            <p:nvPr userDrawn="1"/>
          </p:nvSpPr>
          <p:spPr>
            <a:xfrm>
              <a:off x="12560718" y="311672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grpSp>
          <p:nvGrpSpPr>
            <p:cNvPr id="165" name="Groep 164">
              <a:extLst>
                <a:ext uri="{FF2B5EF4-FFF2-40B4-BE49-F238E27FC236}">
                  <a16:creationId xmlns:a16="http://schemas.microsoft.com/office/drawing/2014/main" id="{3C944F9B-FD21-4738-ABF4-51902ED6338C}"/>
                </a:ext>
              </a:extLst>
            </p:cNvPr>
            <p:cNvGrpSpPr/>
            <p:nvPr userDrawn="1"/>
          </p:nvGrpSpPr>
          <p:grpSpPr>
            <a:xfrm>
              <a:off x="12844890" y="2267487"/>
              <a:ext cx="2380981" cy="703947"/>
              <a:chOff x="12844890" y="2033005"/>
              <a:chExt cx="2380981" cy="703947"/>
            </a:xfrm>
          </p:grpSpPr>
          <p:sp>
            <p:nvSpPr>
              <p:cNvPr id="177" name="Rechthoek 176">
                <a:extLst>
                  <a:ext uri="{FF2B5EF4-FFF2-40B4-BE49-F238E27FC236}">
                    <a16:creationId xmlns:a16="http://schemas.microsoft.com/office/drawing/2014/main" id="{90DB2FE1-9035-4C64-A82A-5AF8BDC24E14}"/>
                  </a:ext>
                </a:extLst>
              </p:cNvPr>
              <p:cNvSpPr/>
              <p:nvPr userDrawn="1"/>
            </p:nvSpPr>
            <p:spPr>
              <a:xfrm>
                <a:off x="12844890" y="2043743"/>
                <a:ext cx="2380981" cy="69243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8" name="Rechthoek 177">
                <a:extLst>
                  <a:ext uri="{FF2B5EF4-FFF2-40B4-BE49-F238E27FC236}">
                    <a16:creationId xmlns:a16="http://schemas.microsoft.com/office/drawing/2014/main" id="{EE2350EE-8048-4C66-AFAD-39BAFD14CA15}"/>
                  </a:ext>
                </a:extLst>
              </p:cNvPr>
              <p:cNvSpPr/>
              <p:nvPr userDrawn="1"/>
            </p:nvSpPr>
            <p:spPr>
              <a:xfrm>
                <a:off x="12945071" y="2063268"/>
                <a:ext cx="338201" cy="30547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79" name="Groep 178">
                <a:extLst>
                  <a:ext uri="{FF2B5EF4-FFF2-40B4-BE49-F238E27FC236}">
                    <a16:creationId xmlns:a16="http://schemas.microsoft.com/office/drawing/2014/main" id="{77E9238A-28DA-4987-8FCC-6A527B2EAF55}"/>
                  </a:ext>
                </a:extLst>
              </p:cNvPr>
              <p:cNvGrpSpPr/>
              <p:nvPr userDrawn="1"/>
            </p:nvGrpSpPr>
            <p:grpSpPr>
              <a:xfrm>
                <a:off x="12965244" y="2126415"/>
                <a:ext cx="298404" cy="242330"/>
                <a:chOff x="12945071" y="2116141"/>
                <a:chExt cx="338201" cy="242330"/>
              </a:xfrm>
            </p:grpSpPr>
            <p:cxnSp>
              <p:nvCxnSpPr>
                <p:cNvPr id="220" name="Rechte verbindingslijn 219">
                  <a:extLst>
                    <a:ext uri="{FF2B5EF4-FFF2-40B4-BE49-F238E27FC236}">
                      <a16:creationId xmlns:a16="http://schemas.microsoft.com/office/drawing/2014/main" id="{0E5462B5-2665-4933-8F3D-14207569BC9E}"/>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21" name="Rechte verbindingslijn 220">
                  <a:extLst>
                    <a:ext uri="{FF2B5EF4-FFF2-40B4-BE49-F238E27FC236}">
                      <a16:creationId xmlns:a16="http://schemas.microsoft.com/office/drawing/2014/main" id="{F74EAF85-4DF1-4AE1-960E-FD7333470D0D}"/>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22" name="Rechte verbindingslijn 221">
                  <a:extLst>
                    <a:ext uri="{FF2B5EF4-FFF2-40B4-BE49-F238E27FC236}">
                      <a16:creationId xmlns:a16="http://schemas.microsoft.com/office/drawing/2014/main" id="{B36CD8C4-FD12-4A80-8F0E-04180AE42DEB}"/>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23" name="Rechte verbindingslijn 222">
                  <a:extLst>
                    <a:ext uri="{FF2B5EF4-FFF2-40B4-BE49-F238E27FC236}">
                      <a16:creationId xmlns:a16="http://schemas.microsoft.com/office/drawing/2014/main" id="{E6D215DE-2312-4929-A269-F2AAABD313AB}"/>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24" name="Rechthoek 223">
                  <a:extLst>
                    <a:ext uri="{FF2B5EF4-FFF2-40B4-BE49-F238E27FC236}">
                      <a16:creationId xmlns:a16="http://schemas.microsoft.com/office/drawing/2014/main" id="{C4E3F2AF-9D23-4767-BCB8-689BC97F1169}"/>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0" name="Rechthoek 179">
                <a:extLst>
                  <a:ext uri="{FF2B5EF4-FFF2-40B4-BE49-F238E27FC236}">
                    <a16:creationId xmlns:a16="http://schemas.microsoft.com/office/drawing/2014/main" id="{135DE068-EABA-4D3F-88C6-DD3B970545B5}"/>
                  </a:ext>
                </a:extLst>
              </p:cNvPr>
              <p:cNvSpPr/>
              <p:nvPr userDrawn="1"/>
            </p:nvSpPr>
            <p:spPr>
              <a:xfrm>
                <a:off x="12940567" y="2462650"/>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cxnSp>
            <p:nvCxnSpPr>
              <p:cNvPr id="181" name="Rechte verbindingslijn 180">
                <a:extLst>
                  <a:ext uri="{FF2B5EF4-FFF2-40B4-BE49-F238E27FC236}">
                    <a16:creationId xmlns:a16="http://schemas.microsoft.com/office/drawing/2014/main" id="{8BEE5C96-8FC1-4D30-BC0B-2E132617D4F3}"/>
                  </a:ext>
                </a:extLst>
              </p:cNvPr>
              <p:cNvCxnSpPr>
                <a:cxnSpLocks/>
              </p:cNvCxnSpPr>
              <p:nvPr userDrawn="1"/>
            </p:nvCxnSpPr>
            <p:spPr>
              <a:xfrm>
                <a:off x="13363515" y="2106972"/>
                <a:ext cx="0" cy="54564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82" name="Rechthoek 181">
                <a:extLst>
                  <a:ext uri="{FF2B5EF4-FFF2-40B4-BE49-F238E27FC236}">
                    <a16:creationId xmlns:a16="http://schemas.microsoft.com/office/drawing/2014/main" id="{DD1B1A64-0770-45AD-A55F-49CAEBD7B487}"/>
                  </a:ext>
                </a:extLst>
              </p:cNvPr>
              <p:cNvSpPr/>
              <p:nvPr userDrawn="1"/>
            </p:nvSpPr>
            <p:spPr>
              <a:xfrm>
                <a:off x="13426046" y="2473303"/>
                <a:ext cx="379912"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Hierboven</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3" name="Groep 182">
                <a:extLst>
                  <a:ext uri="{FF2B5EF4-FFF2-40B4-BE49-F238E27FC236}">
                    <a16:creationId xmlns:a16="http://schemas.microsoft.com/office/drawing/2014/main" id="{D8AD48F8-524B-45B9-BDA1-AA8D3EEA1FFD}"/>
                  </a:ext>
                </a:extLst>
              </p:cNvPr>
              <p:cNvGrpSpPr/>
              <p:nvPr userDrawn="1"/>
            </p:nvGrpSpPr>
            <p:grpSpPr>
              <a:xfrm>
                <a:off x="13469314" y="2126415"/>
                <a:ext cx="298404" cy="242330"/>
                <a:chOff x="12945071" y="2116141"/>
                <a:chExt cx="338201" cy="242330"/>
              </a:xfrm>
            </p:grpSpPr>
            <p:cxnSp>
              <p:nvCxnSpPr>
                <p:cNvPr id="215" name="Rechte verbindingslijn 214">
                  <a:extLst>
                    <a:ext uri="{FF2B5EF4-FFF2-40B4-BE49-F238E27FC236}">
                      <a16:creationId xmlns:a16="http://schemas.microsoft.com/office/drawing/2014/main" id="{A0763581-127D-4D0D-B8A8-2665B17C5F2B}"/>
                    </a:ext>
                  </a:extLst>
                </p:cNvPr>
                <p:cNvCxnSpPr>
                  <a:cxnSpLocks/>
                </p:cNvCxnSpPr>
                <p:nvPr userDrawn="1"/>
              </p:nvCxnSpPr>
              <p:spPr>
                <a:xfrm>
                  <a:off x="13061098" y="2196829"/>
                  <a:ext cx="0" cy="159543"/>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6" name="Rechte verbindingslijn 215">
                  <a:extLst>
                    <a:ext uri="{FF2B5EF4-FFF2-40B4-BE49-F238E27FC236}">
                      <a16:creationId xmlns:a16="http://schemas.microsoft.com/office/drawing/2014/main" id="{5F52D59A-53BB-40F0-98AF-7BB63F6DFB7E}"/>
                    </a:ext>
                  </a:extLst>
                </p:cNvPr>
                <p:cNvCxnSpPr>
                  <a:cxnSpLocks/>
                </p:cNvCxnSpPr>
                <p:nvPr userDrawn="1"/>
              </p:nvCxnSpPr>
              <p:spPr>
                <a:xfrm flipH="1">
                  <a:off x="13168437" y="2200275"/>
                  <a:ext cx="1164" cy="15609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7" name="Rechte verbindingslijn 216">
                  <a:extLst>
                    <a:ext uri="{FF2B5EF4-FFF2-40B4-BE49-F238E27FC236}">
                      <a16:creationId xmlns:a16="http://schemas.microsoft.com/office/drawing/2014/main" id="{E4908EA5-35AE-4763-8FE5-0B56EE2DC1CA}"/>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8" name="Rechte verbindingslijn 217">
                  <a:extLst>
                    <a:ext uri="{FF2B5EF4-FFF2-40B4-BE49-F238E27FC236}">
                      <a16:creationId xmlns:a16="http://schemas.microsoft.com/office/drawing/2014/main" id="{ACE699D7-2D03-4C5D-9C3C-7ACEC6212307}"/>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19" name="Rechthoek 218">
                  <a:extLst>
                    <a:ext uri="{FF2B5EF4-FFF2-40B4-BE49-F238E27FC236}">
                      <a16:creationId xmlns:a16="http://schemas.microsoft.com/office/drawing/2014/main" id="{C0A58411-2992-4E94-A952-08C3B8ADCDB1}"/>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4" name="Rechthoek 183">
                <a:extLst>
                  <a:ext uri="{FF2B5EF4-FFF2-40B4-BE49-F238E27FC236}">
                    <a16:creationId xmlns:a16="http://schemas.microsoft.com/office/drawing/2014/main" id="{77D0E9EC-0BBF-493E-8B82-215B4223FED1}"/>
                  </a:ext>
                </a:extLst>
              </p:cNvPr>
              <p:cNvSpPr/>
              <p:nvPr userDrawn="1"/>
            </p:nvSpPr>
            <p:spPr>
              <a:xfrm>
                <a:off x="13473808" y="2207103"/>
                <a:ext cx="286260" cy="87052"/>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5" name="Rechthoek 184">
                <a:extLst>
                  <a:ext uri="{FF2B5EF4-FFF2-40B4-BE49-F238E27FC236}">
                    <a16:creationId xmlns:a16="http://schemas.microsoft.com/office/drawing/2014/main" id="{FA9E70F0-37CF-4DA8-AD76-725D276F5A21}"/>
                  </a:ext>
                </a:extLst>
              </p:cNvPr>
              <p:cNvSpPr/>
              <p:nvPr userDrawn="1"/>
            </p:nvSpPr>
            <p:spPr>
              <a:xfrm>
                <a:off x="13877936" y="2473303"/>
                <a:ext cx="371897"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Hieronder</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6" name="Groep 185">
                <a:extLst>
                  <a:ext uri="{FF2B5EF4-FFF2-40B4-BE49-F238E27FC236}">
                    <a16:creationId xmlns:a16="http://schemas.microsoft.com/office/drawing/2014/main" id="{B82984E1-4CF1-4343-8BFD-58B49D69ADB4}"/>
                  </a:ext>
                </a:extLst>
              </p:cNvPr>
              <p:cNvGrpSpPr/>
              <p:nvPr userDrawn="1"/>
            </p:nvGrpSpPr>
            <p:grpSpPr>
              <a:xfrm>
                <a:off x="13917195" y="2126415"/>
                <a:ext cx="298404" cy="242330"/>
                <a:chOff x="12945071" y="2116141"/>
                <a:chExt cx="338201" cy="242330"/>
              </a:xfrm>
            </p:grpSpPr>
            <p:cxnSp>
              <p:nvCxnSpPr>
                <p:cNvPr id="210" name="Rechte verbindingslijn 209">
                  <a:extLst>
                    <a:ext uri="{FF2B5EF4-FFF2-40B4-BE49-F238E27FC236}">
                      <a16:creationId xmlns:a16="http://schemas.microsoft.com/office/drawing/2014/main" id="{04C32B90-EA12-41F3-A215-EF4AB137524B}"/>
                    </a:ext>
                  </a:extLst>
                </p:cNvPr>
                <p:cNvCxnSpPr>
                  <a:cxnSpLocks/>
                </p:cNvCxnSpPr>
                <p:nvPr userDrawn="1"/>
              </p:nvCxnSpPr>
              <p:spPr>
                <a:xfrm>
                  <a:off x="13061098"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795A3A23-BFF7-4DDE-B611-F48BDD77FB4F}"/>
                    </a:ext>
                  </a:extLst>
                </p:cNvPr>
                <p:cNvCxnSpPr>
                  <a:cxnSpLocks/>
                </p:cNvCxnSpPr>
                <p:nvPr userDrawn="1"/>
              </p:nvCxnSpPr>
              <p:spPr>
                <a:xfrm>
                  <a:off x="13168437"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2" name="Rechte verbindingslijn 211">
                  <a:extLst>
                    <a:ext uri="{FF2B5EF4-FFF2-40B4-BE49-F238E27FC236}">
                      <a16:creationId xmlns:a16="http://schemas.microsoft.com/office/drawing/2014/main" id="{2C6D6984-809E-432A-8E1A-F005C31A387A}"/>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3" name="Rechte verbindingslijn 212">
                  <a:extLst>
                    <a:ext uri="{FF2B5EF4-FFF2-40B4-BE49-F238E27FC236}">
                      <a16:creationId xmlns:a16="http://schemas.microsoft.com/office/drawing/2014/main" id="{8101188E-4964-4258-98D5-80F6D377F288}"/>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14" name="Rechthoek 213">
                  <a:extLst>
                    <a:ext uri="{FF2B5EF4-FFF2-40B4-BE49-F238E27FC236}">
                      <a16:creationId xmlns:a16="http://schemas.microsoft.com/office/drawing/2014/main" id="{9D0E1B74-48A1-41EC-ADCD-00B17EB901CC}"/>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7" name="Rechthoek 186">
                <a:extLst>
                  <a:ext uri="{FF2B5EF4-FFF2-40B4-BE49-F238E27FC236}">
                    <a16:creationId xmlns:a16="http://schemas.microsoft.com/office/drawing/2014/main" id="{84418739-7EC9-4C5D-BD7F-60DB9D9E6C7F}"/>
                  </a:ext>
                </a:extLst>
              </p:cNvPr>
              <p:cNvSpPr/>
              <p:nvPr userDrawn="1"/>
            </p:nvSpPr>
            <p:spPr>
              <a:xfrm>
                <a:off x="13924494" y="2207022"/>
                <a:ext cx="286260" cy="8783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hthoek 187">
                <a:extLst>
                  <a:ext uri="{FF2B5EF4-FFF2-40B4-BE49-F238E27FC236}">
                    <a16:creationId xmlns:a16="http://schemas.microsoft.com/office/drawing/2014/main" id="{476E3872-F47C-47F1-B570-272696764955}"/>
                  </a:ext>
                </a:extLst>
              </p:cNvPr>
              <p:cNvSpPr/>
              <p:nvPr userDrawn="1"/>
            </p:nvSpPr>
            <p:spPr>
              <a:xfrm>
                <a:off x="14324673"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Links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9" name="Groep 188">
                <a:extLst>
                  <a:ext uri="{FF2B5EF4-FFF2-40B4-BE49-F238E27FC236}">
                    <a16:creationId xmlns:a16="http://schemas.microsoft.com/office/drawing/2014/main" id="{8FA52BB8-8376-4D7D-AC1B-AAF7EAF7D8F3}"/>
                  </a:ext>
                </a:extLst>
              </p:cNvPr>
              <p:cNvGrpSpPr/>
              <p:nvPr userDrawn="1"/>
            </p:nvGrpSpPr>
            <p:grpSpPr>
              <a:xfrm>
                <a:off x="14344672" y="2126415"/>
                <a:ext cx="298421" cy="242330"/>
                <a:chOff x="12945071" y="2116141"/>
                <a:chExt cx="338221" cy="242330"/>
              </a:xfrm>
            </p:grpSpPr>
            <p:cxnSp>
              <p:nvCxnSpPr>
                <p:cNvPr id="205" name="Rechte verbindingslijn 204">
                  <a:extLst>
                    <a:ext uri="{FF2B5EF4-FFF2-40B4-BE49-F238E27FC236}">
                      <a16:creationId xmlns:a16="http://schemas.microsoft.com/office/drawing/2014/main" id="{0ACBAF4C-A507-4341-ABF0-462C903EB861}"/>
                    </a:ext>
                  </a:extLst>
                </p:cNvPr>
                <p:cNvCxnSpPr>
                  <a:cxnSpLocks/>
                </p:cNvCxnSpPr>
                <p:nvPr userDrawn="1"/>
              </p:nvCxnSpPr>
              <p:spPr>
                <a:xfrm>
                  <a:off x="13061131"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D6347FC6-F8B1-4860-BE2D-509440D2DE81}"/>
                    </a:ext>
                  </a:extLst>
                </p:cNvPr>
                <p:cNvCxnSpPr>
                  <a:cxnSpLocks/>
                </p:cNvCxnSpPr>
                <p:nvPr userDrawn="1"/>
              </p:nvCxnSpPr>
              <p:spPr>
                <a:xfrm>
                  <a:off x="13168470"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96DBA78F-0CF2-4340-BBA1-A3B6C1186021}"/>
                    </a:ext>
                  </a:extLst>
                </p:cNvPr>
                <p:cNvCxnSpPr>
                  <a:cxnSpLocks/>
                </p:cNvCxnSpPr>
                <p:nvPr userDrawn="1"/>
              </p:nvCxnSpPr>
              <p:spPr>
                <a:xfrm flipH="1" flipV="1">
                  <a:off x="13059421" y="2198451"/>
                  <a:ext cx="223871"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0382CCCD-4027-4F7A-87C5-58E26BE88E62}"/>
                    </a:ext>
                  </a:extLst>
                </p:cNvPr>
                <p:cNvCxnSpPr>
                  <a:cxnSpLocks/>
                </p:cNvCxnSpPr>
                <p:nvPr userDrawn="1"/>
              </p:nvCxnSpPr>
              <p:spPr>
                <a:xfrm flipH="1" flipV="1">
                  <a:off x="13064915" y="2276272"/>
                  <a:ext cx="218363" cy="760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09" name="Rechthoek 208">
                  <a:extLst>
                    <a:ext uri="{FF2B5EF4-FFF2-40B4-BE49-F238E27FC236}">
                      <a16:creationId xmlns:a16="http://schemas.microsoft.com/office/drawing/2014/main" id="{B55A8698-E584-47CD-8C7C-D58682980271}"/>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90" name="Rechthoek 189">
                <a:extLst>
                  <a:ext uri="{FF2B5EF4-FFF2-40B4-BE49-F238E27FC236}">
                    <a16:creationId xmlns:a16="http://schemas.microsoft.com/office/drawing/2014/main" id="{E0A4D099-7F6F-4F5D-92CD-0444EAB9B8BC}"/>
                  </a:ext>
                </a:extLst>
              </p:cNvPr>
              <p:cNvSpPr/>
              <p:nvPr userDrawn="1"/>
            </p:nvSpPr>
            <p:spPr>
              <a:xfrm>
                <a:off x="14447070"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1" name="Rechthoek 190">
                <a:extLst>
                  <a:ext uri="{FF2B5EF4-FFF2-40B4-BE49-F238E27FC236}">
                    <a16:creationId xmlns:a16="http://schemas.microsoft.com/office/drawing/2014/main" id="{F2001568-F582-4FB5-B194-2E1042A5185F}"/>
                  </a:ext>
                </a:extLst>
              </p:cNvPr>
              <p:cNvSpPr/>
              <p:nvPr userDrawn="1"/>
            </p:nvSpPr>
            <p:spPr>
              <a:xfrm>
                <a:off x="14738447"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Rechts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92" name="Groep 191">
                <a:extLst>
                  <a:ext uri="{FF2B5EF4-FFF2-40B4-BE49-F238E27FC236}">
                    <a16:creationId xmlns:a16="http://schemas.microsoft.com/office/drawing/2014/main" id="{6BC5EC53-6A31-44E2-BD26-89B0F8659D7A}"/>
                  </a:ext>
                </a:extLst>
              </p:cNvPr>
              <p:cNvGrpSpPr/>
              <p:nvPr userDrawn="1"/>
            </p:nvGrpSpPr>
            <p:grpSpPr>
              <a:xfrm>
                <a:off x="14753632" y="2126415"/>
                <a:ext cx="303259" cy="242330"/>
                <a:chOff x="12939569" y="2116141"/>
                <a:chExt cx="343703" cy="242330"/>
              </a:xfrm>
            </p:grpSpPr>
            <p:cxnSp>
              <p:nvCxnSpPr>
                <p:cNvPr id="200" name="Rechte verbindingslijn 199">
                  <a:extLst>
                    <a:ext uri="{FF2B5EF4-FFF2-40B4-BE49-F238E27FC236}">
                      <a16:creationId xmlns:a16="http://schemas.microsoft.com/office/drawing/2014/main" id="{B742265C-A17B-4065-A604-D57845CE7963}"/>
                    </a:ext>
                  </a:extLst>
                </p:cNvPr>
                <p:cNvCxnSpPr>
                  <a:cxnSpLocks/>
                </p:cNvCxnSpPr>
                <p:nvPr userDrawn="1"/>
              </p:nvCxnSpPr>
              <p:spPr>
                <a:xfrm>
                  <a:off x="13061085"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1" name="Rechte verbindingslijn 200">
                  <a:extLst>
                    <a:ext uri="{FF2B5EF4-FFF2-40B4-BE49-F238E27FC236}">
                      <a16:creationId xmlns:a16="http://schemas.microsoft.com/office/drawing/2014/main" id="{8F7E8F39-9B61-4636-BEAA-B60097050EBF}"/>
                    </a:ext>
                  </a:extLst>
                </p:cNvPr>
                <p:cNvCxnSpPr>
                  <a:cxnSpLocks/>
                </p:cNvCxnSpPr>
                <p:nvPr userDrawn="1"/>
              </p:nvCxnSpPr>
              <p:spPr>
                <a:xfrm>
                  <a:off x="13168424"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2" name="Rechte verbindingslijn 201">
                  <a:extLst>
                    <a:ext uri="{FF2B5EF4-FFF2-40B4-BE49-F238E27FC236}">
                      <a16:creationId xmlns:a16="http://schemas.microsoft.com/office/drawing/2014/main" id="{D71E97F1-64FE-412A-9110-6958CE262919}"/>
                    </a:ext>
                  </a:extLst>
                </p:cNvPr>
                <p:cNvCxnSpPr>
                  <a:cxnSpLocks/>
                </p:cNvCxnSpPr>
                <p:nvPr userDrawn="1"/>
              </p:nvCxnSpPr>
              <p:spPr>
                <a:xfrm flipH="1" flipV="1">
                  <a:off x="12939569" y="2198451"/>
                  <a:ext cx="223870"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3" name="Rechte verbindingslijn 202">
                  <a:extLst>
                    <a:ext uri="{FF2B5EF4-FFF2-40B4-BE49-F238E27FC236}">
                      <a16:creationId xmlns:a16="http://schemas.microsoft.com/office/drawing/2014/main" id="{C1FD92E7-150B-4651-87A6-CF938C22FE95}"/>
                    </a:ext>
                  </a:extLst>
                </p:cNvPr>
                <p:cNvCxnSpPr>
                  <a:cxnSpLocks/>
                </p:cNvCxnSpPr>
                <p:nvPr userDrawn="1"/>
              </p:nvCxnSpPr>
              <p:spPr>
                <a:xfrm flipH="1" flipV="1">
                  <a:off x="12948758" y="2283882"/>
                  <a:ext cx="214677" cy="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04" name="Rechthoek 203">
                  <a:extLst>
                    <a:ext uri="{FF2B5EF4-FFF2-40B4-BE49-F238E27FC236}">
                      <a16:creationId xmlns:a16="http://schemas.microsoft.com/office/drawing/2014/main" id="{B81906C9-E5B3-430E-8176-C2AFB6A2C10B}"/>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93" name="Rechthoek 192">
                <a:extLst>
                  <a:ext uri="{FF2B5EF4-FFF2-40B4-BE49-F238E27FC236}">
                    <a16:creationId xmlns:a16="http://schemas.microsoft.com/office/drawing/2014/main" id="{15057E64-CEDA-478A-AA85-1B858AE947EB}"/>
                  </a:ext>
                </a:extLst>
              </p:cNvPr>
              <p:cNvSpPr/>
              <p:nvPr userDrawn="1"/>
            </p:nvSpPr>
            <p:spPr>
              <a:xfrm>
                <a:off x="14860843"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Tijdelijke aanduiding voor tekst 7">
                <a:extLst>
                  <a:ext uri="{FF2B5EF4-FFF2-40B4-BE49-F238E27FC236}">
                    <a16:creationId xmlns:a16="http://schemas.microsoft.com/office/drawing/2014/main" id="{E38C2C6D-96C8-44C3-A96A-95903B12B4E3}"/>
                  </a:ext>
                </a:extLst>
              </p:cNvPr>
              <p:cNvSpPr txBox="1">
                <a:spLocks/>
              </p:cNvSpPr>
              <p:nvPr userDrawn="1"/>
            </p:nvSpPr>
            <p:spPr>
              <a:xfrm rot="16200000">
                <a:off x="13564821" y="204213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5" name="Tijdelijke aanduiding voor tekst 7">
                <a:extLst>
                  <a:ext uri="{FF2B5EF4-FFF2-40B4-BE49-F238E27FC236}">
                    <a16:creationId xmlns:a16="http://schemas.microsoft.com/office/drawing/2014/main" id="{6EDE7CFF-2493-4107-9134-84301509B8BC}"/>
                  </a:ext>
                </a:extLst>
              </p:cNvPr>
              <p:cNvSpPr txBox="1">
                <a:spLocks/>
              </p:cNvSpPr>
              <p:nvPr userDrawn="1"/>
            </p:nvSpPr>
            <p:spPr>
              <a:xfrm rot="16200000" flipV="1">
                <a:off x="13920722" y="2259778"/>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6" name="Tijdelijke aanduiding voor tekst 7">
                <a:extLst>
                  <a:ext uri="{FF2B5EF4-FFF2-40B4-BE49-F238E27FC236}">
                    <a16:creationId xmlns:a16="http://schemas.microsoft.com/office/drawing/2014/main" id="{13E42BA9-DE59-4F55-BCB0-97CB51EC97C1}"/>
                  </a:ext>
                </a:extLst>
              </p:cNvPr>
              <p:cNvSpPr txBox="1">
                <a:spLocks/>
              </p:cNvSpPr>
              <p:nvPr userDrawn="1"/>
            </p:nvSpPr>
            <p:spPr>
              <a:xfrm flipV="1">
                <a:off x="14249111" y="210365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7" name="Tijdelijke aanduiding voor tekst 7">
                <a:extLst>
                  <a:ext uri="{FF2B5EF4-FFF2-40B4-BE49-F238E27FC236}">
                    <a16:creationId xmlns:a16="http://schemas.microsoft.com/office/drawing/2014/main" id="{440AA51C-C50F-460B-B0AC-5ACF26C5A4EA}"/>
                  </a:ext>
                </a:extLst>
              </p:cNvPr>
              <p:cNvSpPr txBox="1">
                <a:spLocks/>
              </p:cNvSpPr>
              <p:nvPr userDrawn="1"/>
            </p:nvSpPr>
            <p:spPr>
              <a:xfrm rot="10800000" flipV="1">
                <a:off x="14942656" y="219129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8" name="Tijdelijke aanduiding voor tekst 7">
                <a:extLst>
                  <a:ext uri="{FF2B5EF4-FFF2-40B4-BE49-F238E27FC236}">
                    <a16:creationId xmlns:a16="http://schemas.microsoft.com/office/drawing/2014/main" id="{26CA2B73-6FDB-493D-B7AD-C3E1335410D1}"/>
                  </a:ext>
                </a:extLst>
              </p:cNvPr>
              <p:cNvSpPr txBox="1">
                <a:spLocks/>
              </p:cNvSpPr>
              <p:nvPr userDrawn="1"/>
            </p:nvSpPr>
            <p:spPr>
              <a:xfrm flipV="1">
                <a:off x="13118717" y="2258392"/>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199" name="Tijdelijke aanduiding voor tekst 7">
                <a:extLst>
                  <a:ext uri="{FF2B5EF4-FFF2-40B4-BE49-F238E27FC236}">
                    <a16:creationId xmlns:a16="http://schemas.microsoft.com/office/drawing/2014/main" id="{775AA9F7-0345-4DBC-8EE0-3C44E45D8B27}"/>
                  </a:ext>
                </a:extLst>
              </p:cNvPr>
              <p:cNvSpPr txBox="1">
                <a:spLocks/>
              </p:cNvSpPr>
              <p:nvPr userDrawn="1"/>
            </p:nvSpPr>
            <p:spPr>
              <a:xfrm rot="5400000">
                <a:off x="13009888" y="253732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sp>
          <p:nvSpPr>
            <p:cNvPr id="166" name="Rechthoek 165">
              <a:extLst>
                <a:ext uri="{FF2B5EF4-FFF2-40B4-BE49-F238E27FC236}">
                  <a16:creationId xmlns:a16="http://schemas.microsoft.com/office/drawing/2014/main" id="{037E0771-5B24-4012-8CEA-E6820E81E45A}"/>
                </a:ext>
              </a:extLst>
            </p:cNvPr>
            <p:cNvSpPr/>
            <p:nvPr userDrawn="1"/>
          </p:nvSpPr>
          <p:spPr>
            <a:xfrm>
              <a:off x="12854068" y="3730124"/>
              <a:ext cx="519721" cy="692431"/>
            </a:xfrm>
            <a:prstGeom prst="rect">
              <a:avLst/>
            </a:prstGeom>
            <a:solidFill>
              <a:schemeClr val="bg1">
                <a:lumMod val="85000"/>
              </a:schemeClr>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7" name="Rechthoek 166">
              <a:extLst>
                <a:ext uri="{FF2B5EF4-FFF2-40B4-BE49-F238E27FC236}">
                  <a16:creationId xmlns:a16="http://schemas.microsoft.com/office/drawing/2014/main" id="{96F22A88-B2C0-4523-A7C7-524852D9B210}"/>
                </a:ext>
              </a:extLst>
            </p:cNvPr>
            <p:cNvSpPr/>
            <p:nvPr userDrawn="1"/>
          </p:nvSpPr>
          <p:spPr>
            <a:xfrm>
              <a:off x="12964148" y="3806869"/>
              <a:ext cx="298404" cy="24825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68" name="Groep 167">
              <a:extLst>
                <a:ext uri="{FF2B5EF4-FFF2-40B4-BE49-F238E27FC236}">
                  <a16:creationId xmlns:a16="http://schemas.microsoft.com/office/drawing/2014/main" id="{F6220F3C-ACBE-4A47-8EDB-23A5DEDB0F3D}"/>
                </a:ext>
              </a:extLst>
            </p:cNvPr>
            <p:cNvGrpSpPr/>
            <p:nvPr userDrawn="1"/>
          </p:nvGrpSpPr>
          <p:grpSpPr>
            <a:xfrm>
              <a:off x="12964148" y="3812796"/>
              <a:ext cx="298404" cy="242330"/>
              <a:chOff x="12945071" y="2116141"/>
              <a:chExt cx="338201" cy="242330"/>
            </a:xfrm>
          </p:grpSpPr>
          <p:cxnSp>
            <p:nvCxnSpPr>
              <p:cNvPr id="172" name="Rechte verbindingslijn 171">
                <a:extLst>
                  <a:ext uri="{FF2B5EF4-FFF2-40B4-BE49-F238E27FC236}">
                    <a16:creationId xmlns:a16="http://schemas.microsoft.com/office/drawing/2014/main" id="{135A9898-2509-44FE-ABFC-967C71226AB7}"/>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3" name="Rechte verbindingslijn 172">
                <a:extLst>
                  <a:ext uri="{FF2B5EF4-FFF2-40B4-BE49-F238E27FC236}">
                    <a16:creationId xmlns:a16="http://schemas.microsoft.com/office/drawing/2014/main" id="{1FED92F2-C651-4426-81C8-F718917291D6}"/>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4" name="Rechte verbindingslijn 173">
                <a:extLst>
                  <a:ext uri="{FF2B5EF4-FFF2-40B4-BE49-F238E27FC236}">
                    <a16:creationId xmlns:a16="http://schemas.microsoft.com/office/drawing/2014/main" id="{AB9BCA5C-22FD-4E39-8589-BE1A689D3336}"/>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5" name="Rechte verbindingslijn 174">
                <a:extLst>
                  <a:ext uri="{FF2B5EF4-FFF2-40B4-BE49-F238E27FC236}">
                    <a16:creationId xmlns:a16="http://schemas.microsoft.com/office/drawing/2014/main" id="{D6407C6D-FE8F-4B3E-8C20-847A57E5CBC7}"/>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76" name="Rechthoek 175">
                <a:extLst>
                  <a:ext uri="{FF2B5EF4-FFF2-40B4-BE49-F238E27FC236}">
                    <a16:creationId xmlns:a16="http://schemas.microsoft.com/office/drawing/2014/main" id="{1CF5860D-C640-4577-AEEF-E5E7FB4D84B3}"/>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69" name="Rechthoek 168">
              <a:extLst>
                <a:ext uri="{FF2B5EF4-FFF2-40B4-BE49-F238E27FC236}">
                  <a16:creationId xmlns:a16="http://schemas.microsoft.com/office/drawing/2014/main" id="{C3743BE8-959A-41CD-94DC-2FB3EF7E11AF}"/>
                </a:ext>
              </a:extLst>
            </p:cNvPr>
            <p:cNvSpPr/>
            <p:nvPr userDrawn="1"/>
          </p:nvSpPr>
          <p:spPr>
            <a:xfrm>
              <a:off x="12939471" y="4149031"/>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sp>
          <p:nvSpPr>
            <p:cNvPr id="170" name="Tijdelijke aanduiding voor tekst 7">
              <a:extLst>
                <a:ext uri="{FF2B5EF4-FFF2-40B4-BE49-F238E27FC236}">
                  <a16:creationId xmlns:a16="http://schemas.microsoft.com/office/drawing/2014/main" id="{6D0BB603-2FF8-4407-93D1-C43720771A92}"/>
                </a:ext>
              </a:extLst>
            </p:cNvPr>
            <p:cNvSpPr txBox="1">
              <a:spLocks/>
            </p:cNvSpPr>
            <p:nvPr userDrawn="1"/>
          </p:nvSpPr>
          <p:spPr>
            <a:xfrm flipV="1">
              <a:off x="13117621" y="394477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171" name="Tijdelijke aanduiding voor tekst 7">
              <a:extLst>
                <a:ext uri="{FF2B5EF4-FFF2-40B4-BE49-F238E27FC236}">
                  <a16:creationId xmlns:a16="http://schemas.microsoft.com/office/drawing/2014/main" id="{3ACBB449-D4A2-44D5-A0B4-D7B1ADBF0544}"/>
                </a:ext>
              </a:extLst>
            </p:cNvPr>
            <p:cNvSpPr txBox="1">
              <a:spLocks/>
            </p:cNvSpPr>
            <p:nvPr userDrawn="1"/>
          </p:nvSpPr>
          <p:spPr>
            <a:xfrm rot="5400000">
              <a:off x="13008792" y="422370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sp>
        <p:nvSpPr>
          <p:cNvPr id="2" name="Titel 1">
            <a:extLst>
              <a:ext uri="{FF2B5EF4-FFF2-40B4-BE49-F238E27FC236}">
                <a16:creationId xmlns:a16="http://schemas.microsoft.com/office/drawing/2014/main" id="{3D27AD47-B45C-4325-BF72-7E816F161749}"/>
              </a:ext>
            </a:extLst>
          </p:cNvPr>
          <p:cNvSpPr>
            <a:spLocks noGrp="1"/>
          </p:cNvSpPr>
          <p:nvPr>
            <p:ph type="title" hasCustomPrompt="1"/>
          </p:nvPr>
        </p:nvSpPr>
        <p:spPr/>
        <p:txBody>
          <a:bodyPr/>
          <a:lstStyle/>
          <a:p>
            <a:r>
              <a:rPr lang="nl-NL" dirty="0"/>
              <a:t>Titel</a:t>
            </a:r>
            <a:br>
              <a:rPr lang="nl-NL" dirty="0"/>
            </a:br>
            <a:r>
              <a:rPr lang="nl-NL" dirty="0"/>
              <a:t>max. 2 regels</a:t>
            </a:r>
            <a:endParaRPr lang="en-GB" dirty="0"/>
          </a:p>
        </p:txBody>
      </p:sp>
      <p:sp>
        <p:nvSpPr>
          <p:cNvPr id="3" name="Tijdelijke aanduiding voor datum 2">
            <a:extLst>
              <a:ext uri="{FF2B5EF4-FFF2-40B4-BE49-F238E27FC236}">
                <a16:creationId xmlns:a16="http://schemas.microsoft.com/office/drawing/2014/main" id="{FD34FFC7-787D-4CBA-8E44-E5819558651A}"/>
              </a:ext>
            </a:extLst>
          </p:cNvPr>
          <p:cNvSpPr>
            <a:spLocks noGrp="1"/>
          </p:cNvSpPr>
          <p:nvPr>
            <p:ph type="dt" sz="half" idx="10"/>
          </p:nvPr>
        </p:nvSpPr>
        <p:spPr/>
        <p:txBody>
          <a:bodyPr/>
          <a:lstStyle/>
          <a:p>
            <a:fld id="{80CB180E-C6AC-4F40-96D9-9C64EF621DE4}"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2D70529-B5C7-463C-A3B9-8AAC8C3592AF}"/>
              </a:ext>
            </a:extLst>
          </p:cNvPr>
          <p:cNvSpPr>
            <a:spLocks noGrp="1"/>
          </p:cNvSpPr>
          <p:nvPr>
            <p:ph type="ftr" sz="quarter" idx="11"/>
          </p:nvPr>
        </p:nvSpPr>
        <p:spPr/>
        <p:txBody>
          <a:body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40EF9F64-C36E-4361-AEDE-9D41A61E71E6}"/>
              </a:ext>
            </a:extLst>
          </p:cNvPr>
          <p:cNvSpPr>
            <a:spLocks noGrp="1"/>
          </p:cNvSpPr>
          <p:nvPr>
            <p:ph type="sldNum" sz="quarter" idx="12"/>
          </p:nvPr>
        </p:nvSpPr>
        <p:spPr/>
        <p:txBody>
          <a:bodyPr/>
          <a:lstStyle/>
          <a:p>
            <a:fld id="{361A1203-CA3D-4D48-AFA0-9D668419C1D5}" type="slidenum">
              <a:rPr lang="nl-NL" smtClean="0"/>
              <a:pPr/>
              <a:t>‹#›</a:t>
            </a:fld>
            <a:endParaRPr lang="nl-NL" dirty="0"/>
          </a:p>
        </p:txBody>
      </p:sp>
      <p:sp>
        <p:nvSpPr>
          <p:cNvPr id="15" name="- INFO">
            <a:extLst>
              <a:ext uri="{FF2B5EF4-FFF2-40B4-BE49-F238E27FC236}">
                <a16:creationId xmlns:a16="http://schemas.microsoft.com/office/drawing/2014/main" id="{C7F83F49-D599-4E45-910D-E9EC54A096A6}"/>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AGENDA #1</a:t>
            </a:r>
          </a:p>
        </p:txBody>
      </p:sp>
      <p:grpSp>
        <p:nvGrpSpPr>
          <p:cNvPr id="89" name="- INSTRUCTIES">
            <a:extLst>
              <a:ext uri="{FF2B5EF4-FFF2-40B4-BE49-F238E27FC236}">
                <a16:creationId xmlns:a16="http://schemas.microsoft.com/office/drawing/2014/main" id="{020D7734-CADB-4FDF-9471-E2E5EDFE4730}"/>
              </a:ext>
            </a:extLst>
          </p:cNvPr>
          <p:cNvGrpSpPr/>
          <p:nvPr userDrawn="1"/>
        </p:nvGrpSpPr>
        <p:grpSpPr>
          <a:xfrm>
            <a:off x="-3786437" y="-1"/>
            <a:ext cx="3693386" cy="5952132"/>
            <a:chOff x="-3786437" y="-1"/>
            <a:chExt cx="3693386" cy="5952132"/>
          </a:xfrm>
        </p:grpSpPr>
        <p:sp>
          <p:nvSpPr>
            <p:cNvPr id="90" name="Rechthoek 89">
              <a:extLst>
                <a:ext uri="{FF2B5EF4-FFF2-40B4-BE49-F238E27FC236}">
                  <a16:creationId xmlns:a16="http://schemas.microsoft.com/office/drawing/2014/main" id="{1CC4A095-2445-49E2-A6DA-B695BF2D0216}"/>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91" name="Ovaal 90">
              <a:extLst>
                <a:ext uri="{FF2B5EF4-FFF2-40B4-BE49-F238E27FC236}">
                  <a16:creationId xmlns:a16="http://schemas.microsoft.com/office/drawing/2014/main" id="{12682074-2DE3-4D00-AFA8-3278A0865B3D}"/>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2" name="Rechthoek 91">
              <a:extLst>
                <a:ext uri="{FF2B5EF4-FFF2-40B4-BE49-F238E27FC236}">
                  <a16:creationId xmlns:a16="http://schemas.microsoft.com/office/drawing/2014/main" id="{CD9DCB51-076E-411D-9CAF-CEDBE3F4ACA2}"/>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93" name="Ovaal 92">
              <a:extLst>
                <a:ext uri="{FF2B5EF4-FFF2-40B4-BE49-F238E27FC236}">
                  <a16:creationId xmlns:a16="http://schemas.microsoft.com/office/drawing/2014/main" id="{BDE01408-DAE2-4856-8DEA-8B4DB093B8B3}"/>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4" name="Rechthoek 93">
              <a:extLst>
                <a:ext uri="{FF2B5EF4-FFF2-40B4-BE49-F238E27FC236}">
                  <a16:creationId xmlns:a16="http://schemas.microsoft.com/office/drawing/2014/main" id="{61284900-A68C-47D5-A48C-3BE6303D68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95" name="Rechthoek 94">
              <a:extLst>
                <a:ext uri="{FF2B5EF4-FFF2-40B4-BE49-F238E27FC236}">
                  <a16:creationId xmlns:a16="http://schemas.microsoft.com/office/drawing/2014/main" id="{46DBD6FB-7C87-44E4-BA71-6A4061EAA9E9}"/>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96" name="Ovaal 95">
              <a:extLst>
                <a:ext uri="{FF2B5EF4-FFF2-40B4-BE49-F238E27FC236}">
                  <a16:creationId xmlns:a16="http://schemas.microsoft.com/office/drawing/2014/main" id="{06F95424-65CC-4DF7-9AB4-AB6DA4F1553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7" name="Rechthoek 96">
              <a:extLst>
                <a:ext uri="{FF2B5EF4-FFF2-40B4-BE49-F238E27FC236}">
                  <a16:creationId xmlns:a16="http://schemas.microsoft.com/office/drawing/2014/main" id="{1CCE8BD9-BAF8-4B88-8CDF-1C139E5D0E53}"/>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8" name="Ovaal 97">
              <a:extLst>
                <a:ext uri="{FF2B5EF4-FFF2-40B4-BE49-F238E27FC236}">
                  <a16:creationId xmlns:a16="http://schemas.microsoft.com/office/drawing/2014/main" id="{B3B4CF83-F5A2-4318-8B84-D4328327A36C}"/>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9" name="Rechthoek 98">
              <a:extLst>
                <a:ext uri="{FF2B5EF4-FFF2-40B4-BE49-F238E27FC236}">
                  <a16:creationId xmlns:a16="http://schemas.microsoft.com/office/drawing/2014/main" id="{1E973489-9EC9-4619-AF46-17378640C7BF}"/>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100" name="Ovaal 99">
              <a:extLst>
                <a:ext uri="{FF2B5EF4-FFF2-40B4-BE49-F238E27FC236}">
                  <a16:creationId xmlns:a16="http://schemas.microsoft.com/office/drawing/2014/main" id="{C537CF4D-9D97-4690-908F-0D3C8A3F859B}"/>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01" name="Rechthoek 100">
              <a:extLst>
                <a:ext uri="{FF2B5EF4-FFF2-40B4-BE49-F238E27FC236}">
                  <a16:creationId xmlns:a16="http://schemas.microsoft.com/office/drawing/2014/main" id="{96F3D9E9-6B95-473B-95D0-70E88CEA535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102" name="Ovaal 101">
              <a:extLst>
                <a:ext uri="{FF2B5EF4-FFF2-40B4-BE49-F238E27FC236}">
                  <a16:creationId xmlns:a16="http://schemas.microsoft.com/office/drawing/2014/main" id="{2E8546E5-6D69-4F34-ADF8-00691400218C}"/>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03" name="Rechthoek 102">
              <a:extLst>
                <a:ext uri="{FF2B5EF4-FFF2-40B4-BE49-F238E27FC236}">
                  <a16:creationId xmlns:a16="http://schemas.microsoft.com/office/drawing/2014/main" id="{244A23D1-1627-4726-8135-DB02361DEA53}"/>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104" name="Ovaal 103">
              <a:extLst>
                <a:ext uri="{FF2B5EF4-FFF2-40B4-BE49-F238E27FC236}">
                  <a16:creationId xmlns:a16="http://schemas.microsoft.com/office/drawing/2014/main" id="{BC169F64-5624-4362-A00A-570994041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05" name="Rechthoek 104">
              <a:extLst>
                <a:ext uri="{FF2B5EF4-FFF2-40B4-BE49-F238E27FC236}">
                  <a16:creationId xmlns:a16="http://schemas.microsoft.com/office/drawing/2014/main" id="{7F5C635E-2FEF-44B1-BC16-ADA6E3595836}"/>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106" name="Ovaal 105">
              <a:extLst>
                <a:ext uri="{FF2B5EF4-FFF2-40B4-BE49-F238E27FC236}">
                  <a16:creationId xmlns:a16="http://schemas.microsoft.com/office/drawing/2014/main" id="{6AEBD9FF-B922-420C-BEBC-7328E23F3E7B}"/>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07" name="Rechthoek 106">
              <a:extLst>
                <a:ext uri="{FF2B5EF4-FFF2-40B4-BE49-F238E27FC236}">
                  <a16:creationId xmlns:a16="http://schemas.microsoft.com/office/drawing/2014/main" id="{D1782DA3-5844-4876-833C-01BB442DABBB}"/>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8" name="Ovaal 107">
              <a:extLst>
                <a:ext uri="{FF2B5EF4-FFF2-40B4-BE49-F238E27FC236}">
                  <a16:creationId xmlns:a16="http://schemas.microsoft.com/office/drawing/2014/main" id="{997FCB01-83CC-4758-A869-C2AC3AAFC2D8}"/>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9" name="Rechthoek 108">
              <a:extLst>
                <a:ext uri="{FF2B5EF4-FFF2-40B4-BE49-F238E27FC236}">
                  <a16:creationId xmlns:a16="http://schemas.microsoft.com/office/drawing/2014/main" id="{4C63EDD6-E9B3-4141-8CDE-89238937708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10" name="Rechthoek 109">
              <a:extLst>
                <a:ext uri="{FF2B5EF4-FFF2-40B4-BE49-F238E27FC236}">
                  <a16:creationId xmlns:a16="http://schemas.microsoft.com/office/drawing/2014/main" id="{1D80DAEB-8AA3-4FDA-8B48-93B3A26834C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11" name="ICOON_info">
              <a:extLst>
                <a:ext uri="{FF2B5EF4-FFF2-40B4-BE49-F238E27FC236}">
                  <a16:creationId xmlns:a16="http://schemas.microsoft.com/office/drawing/2014/main" id="{CDD1B7E8-020A-4FA8-AB1E-C7C78BFD4DDC}"/>
                </a:ext>
              </a:extLst>
            </p:cNvPr>
            <p:cNvGrpSpPr/>
            <p:nvPr userDrawn="1"/>
          </p:nvGrpSpPr>
          <p:grpSpPr>
            <a:xfrm>
              <a:off x="-376736" y="5063968"/>
              <a:ext cx="283685" cy="283685"/>
              <a:chOff x="-510741" y="5913713"/>
              <a:chExt cx="267555" cy="267555"/>
            </a:xfrm>
          </p:grpSpPr>
          <p:sp>
            <p:nvSpPr>
              <p:cNvPr id="159" name="Ovaal 158">
                <a:extLst>
                  <a:ext uri="{FF2B5EF4-FFF2-40B4-BE49-F238E27FC236}">
                    <a16:creationId xmlns:a16="http://schemas.microsoft.com/office/drawing/2014/main" id="{48D1CD64-49FF-484A-BD22-DC2EE7A06F2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60" name="Graphic 163" descr="Informatie">
                <a:extLst>
                  <a:ext uri="{FF2B5EF4-FFF2-40B4-BE49-F238E27FC236}">
                    <a16:creationId xmlns:a16="http://schemas.microsoft.com/office/drawing/2014/main" id="{DBD6713F-5433-4749-A44C-B123D28C76B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12" name="VOORBEELD">
              <a:extLst>
                <a:ext uri="{FF2B5EF4-FFF2-40B4-BE49-F238E27FC236}">
                  <a16:creationId xmlns:a16="http://schemas.microsoft.com/office/drawing/2014/main" id="{2E42FE75-8FA6-4F6A-9D93-D9A1B4FB710C}"/>
                </a:ext>
              </a:extLst>
            </p:cNvPr>
            <p:cNvGrpSpPr/>
            <p:nvPr userDrawn="1"/>
          </p:nvGrpSpPr>
          <p:grpSpPr>
            <a:xfrm>
              <a:off x="-3605171" y="458674"/>
              <a:ext cx="3234311" cy="558875"/>
              <a:chOff x="-3605171" y="458674"/>
              <a:chExt cx="3234311" cy="558875"/>
            </a:xfrm>
          </p:grpSpPr>
          <p:sp>
            <p:nvSpPr>
              <p:cNvPr id="119" name="Rechthoek 118">
                <a:extLst>
                  <a:ext uri="{FF2B5EF4-FFF2-40B4-BE49-F238E27FC236}">
                    <a16:creationId xmlns:a16="http://schemas.microsoft.com/office/drawing/2014/main" id="{AED1DE39-84A9-419D-A4B4-02125FB1E038}"/>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20" name="Rechthoek 119">
                <a:extLst>
                  <a:ext uri="{FF2B5EF4-FFF2-40B4-BE49-F238E27FC236}">
                    <a16:creationId xmlns:a16="http://schemas.microsoft.com/office/drawing/2014/main" id="{F00F5809-EC32-4671-A1B7-CD26242E1D2C}"/>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21" name="Groep 120">
                <a:extLst>
                  <a:ext uri="{FF2B5EF4-FFF2-40B4-BE49-F238E27FC236}">
                    <a16:creationId xmlns:a16="http://schemas.microsoft.com/office/drawing/2014/main" id="{33A85833-139B-48F0-B69E-3790AAAAB12F}"/>
                  </a:ext>
                </a:extLst>
              </p:cNvPr>
              <p:cNvGrpSpPr/>
              <p:nvPr userDrawn="1"/>
            </p:nvGrpSpPr>
            <p:grpSpPr>
              <a:xfrm>
                <a:off x="-3386247" y="830871"/>
                <a:ext cx="139423" cy="109566"/>
                <a:chOff x="-2866744" y="827071"/>
                <a:chExt cx="168701" cy="132575"/>
              </a:xfrm>
            </p:grpSpPr>
            <p:grpSp>
              <p:nvGrpSpPr>
                <p:cNvPr id="152" name="Groep 151">
                  <a:extLst>
                    <a:ext uri="{FF2B5EF4-FFF2-40B4-BE49-F238E27FC236}">
                      <a16:creationId xmlns:a16="http://schemas.microsoft.com/office/drawing/2014/main" id="{421CECAC-8018-48F0-888F-1D08F507A172}"/>
                    </a:ext>
                  </a:extLst>
                </p:cNvPr>
                <p:cNvGrpSpPr/>
                <p:nvPr userDrawn="1"/>
              </p:nvGrpSpPr>
              <p:grpSpPr>
                <a:xfrm>
                  <a:off x="-2866744" y="827071"/>
                  <a:ext cx="168701" cy="132575"/>
                  <a:chOff x="-2866744" y="827071"/>
                  <a:chExt cx="168701" cy="132575"/>
                </a:xfrm>
              </p:grpSpPr>
              <p:cxnSp>
                <p:nvCxnSpPr>
                  <p:cNvPr id="154" name="Rechte verbindingslijn 153">
                    <a:extLst>
                      <a:ext uri="{FF2B5EF4-FFF2-40B4-BE49-F238E27FC236}">
                        <a16:creationId xmlns:a16="http://schemas.microsoft.com/office/drawing/2014/main" id="{2A31AAF3-C333-46D9-A24F-A1F02A5C3D68}"/>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55" name="Rechte verbindingslijn 154">
                    <a:extLst>
                      <a:ext uri="{FF2B5EF4-FFF2-40B4-BE49-F238E27FC236}">
                        <a16:creationId xmlns:a16="http://schemas.microsoft.com/office/drawing/2014/main" id="{CC2BC611-DB6E-4185-8FFB-4512950EF97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56" name="Rechte verbindingslijn 155">
                    <a:extLst>
                      <a:ext uri="{FF2B5EF4-FFF2-40B4-BE49-F238E27FC236}">
                        <a16:creationId xmlns:a16="http://schemas.microsoft.com/office/drawing/2014/main" id="{7C1F5C0F-A1C0-4AA9-91E2-406B0123571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57" name="Rechte verbindingslijn 156">
                    <a:extLst>
                      <a:ext uri="{FF2B5EF4-FFF2-40B4-BE49-F238E27FC236}">
                        <a16:creationId xmlns:a16="http://schemas.microsoft.com/office/drawing/2014/main" id="{752EB419-4D79-4A65-BE4B-21E0FBFCAC6F}"/>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8" name="Rechte verbindingslijn 157">
                    <a:extLst>
                      <a:ext uri="{FF2B5EF4-FFF2-40B4-BE49-F238E27FC236}">
                        <a16:creationId xmlns:a16="http://schemas.microsoft.com/office/drawing/2014/main" id="{D2B42311-0B0D-44A8-B304-1265E7E8688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53" name="Pijl: rechts 152">
                  <a:extLst>
                    <a:ext uri="{FF2B5EF4-FFF2-40B4-BE49-F238E27FC236}">
                      <a16:creationId xmlns:a16="http://schemas.microsoft.com/office/drawing/2014/main" id="{985916DC-4DAF-4501-A804-8BF1617F721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2" name="Groep 121">
                <a:extLst>
                  <a:ext uri="{FF2B5EF4-FFF2-40B4-BE49-F238E27FC236}">
                    <a16:creationId xmlns:a16="http://schemas.microsoft.com/office/drawing/2014/main" id="{85A4AC75-A4FB-4544-B7E3-93400D714ADD}"/>
                  </a:ext>
                </a:extLst>
              </p:cNvPr>
              <p:cNvGrpSpPr/>
              <p:nvPr userDrawn="1"/>
            </p:nvGrpSpPr>
            <p:grpSpPr>
              <a:xfrm>
                <a:off x="-3605171" y="830871"/>
                <a:ext cx="139423" cy="109566"/>
                <a:chOff x="-2866744" y="518074"/>
                <a:chExt cx="168701" cy="132575"/>
              </a:xfrm>
            </p:grpSpPr>
            <p:grpSp>
              <p:nvGrpSpPr>
                <p:cNvPr id="145" name="Groep 144">
                  <a:extLst>
                    <a:ext uri="{FF2B5EF4-FFF2-40B4-BE49-F238E27FC236}">
                      <a16:creationId xmlns:a16="http://schemas.microsoft.com/office/drawing/2014/main" id="{9BFCD444-2FE0-40D0-9021-9688BCBC5783}"/>
                    </a:ext>
                  </a:extLst>
                </p:cNvPr>
                <p:cNvGrpSpPr/>
                <p:nvPr userDrawn="1"/>
              </p:nvGrpSpPr>
              <p:grpSpPr>
                <a:xfrm>
                  <a:off x="-2866744" y="518074"/>
                  <a:ext cx="168701" cy="132575"/>
                  <a:chOff x="-2866744" y="518074"/>
                  <a:chExt cx="168701" cy="132575"/>
                </a:xfrm>
              </p:grpSpPr>
              <p:cxnSp>
                <p:nvCxnSpPr>
                  <p:cNvPr id="147" name="Rechte verbindingslijn 146">
                    <a:extLst>
                      <a:ext uri="{FF2B5EF4-FFF2-40B4-BE49-F238E27FC236}">
                        <a16:creationId xmlns:a16="http://schemas.microsoft.com/office/drawing/2014/main" id="{2D47DC87-89B2-4417-A42F-15752BEECA5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ED9C8871-A71E-418B-913B-5ABD054F117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79AABCB9-5149-4BC6-BAE9-97EE6DE73A5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7835DC32-CF67-4D40-A009-E140A7DE89D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51" name="Rechte verbindingslijn 150">
                    <a:extLst>
                      <a:ext uri="{FF2B5EF4-FFF2-40B4-BE49-F238E27FC236}">
                        <a16:creationId xmlns:a16="http://schemas.microsoft.com/office/drawing/2014/main" id="{25E7BF18-2094-409C-9C35-264280417EC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46" name="Pijl: rechts 145">
                  <a:extLst>
                    <a:ext uri="{FF2B5EF4-FFF2-40B4-BE49-F238E27FC236}">
                      <a16:creationId xmlns:a16="http://schemas.microsoft.com/office/drawing/2014/main" id="{596BC320-5DCB-4AC7-8053-1266620BAA6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23" name="Rechte verbindingslijn 122">
                <a:extLst>
                  <a:ext uri="{FF2B5EF4-FFF2-40B4-BE49-F238E27FC236}">
                    <a16:creationId xmlns:a16="http://schemas.microsoft.com/office/drawing/2014/main" id="{0F356E29-5DC7-4185-A383-3B35DA7F2DE8}"/>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24" name="Rechte verbindingslijn 123">
                <a:extLst>
                  <a:ext uri="{FF2B5EF4-FFF2-40B4-BE49-F238E27FC236}">
                    <a16:creationId xmlns:a16="http://schemas.microsoft.com/office/drawing/2014/main" id="{85E87DC6-B70E-4114-B031-6B7BEABAC1E9}"/>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25" name="Rechthoek 124">
                <a:extLst>
                  <a:ext uri="{FF2B5EF4-FFF2-40B4-BE49-F238E27FC236}">
                    <a16:creationId xmlns:a16="http://schemas.microsoft.com/office/drawing/2014/main" id="{90BD48E3-54A7-4F36-BC53-17128A7DA68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26" name="Rechthoek 125">
                <a:extLst>
                  <a:ext uri="{FF2B5EF4-FFF2-40B4-BE49-F238E27FC236}">
                    <a16:creationId xmlns:a16="http://schemas.microsoft.com/office/drawing/2014/main" id="{9A6555D9-DE2A-4E02-812C-27F5DDF84F9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27" name="Groep 126">
                <a:extLst>
                  <a:ext uri="{FF2B5EF4-FFF2-40B4-BE49-F238E27FC236}">
                    <a16:creationId xmlns:a16="http://schemas.microsoft.com/office/drawing/2014/main" id="{7790253E-7EB8-46C2-9C36-BF417F48D02B}"/>
                  </a:ext>
                </a:extLst>
              </p:cNvPr>
              <p:cNvGrpSpPr/>
              <p:nvPr userDrawn="1"/>
            </p:nvGrpSpPr>
            <p:grpSpPr>
              <a:xfrm>
                <a:off x="-2916763" y="769168"/>
                <a:ext cx="268738" cy="248381"/>
                <a:chOff x="-2916763" y="769168"/>
                <a:chExt cx="268738" cy="248381"/>
              </a:xfrm>
            </p:grpSpPr>
            <p:sp>
              <p:nvSpPr>
                <p:cNvPr id="137" name="Rechthoek 136">
                  <a:extLst>
                    <a:ext uri="{FF2B5EF4-FFF2-40B4-BE49-F238E27FC236}">
                      <a16:creationId xmlns:a16="http://schemas.microsoft.com/office/drawing/2014/main" id="{8E2FFBF1-DCAD-4432-8612-17A3D57B3D4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8" name="Groep 137">
                  <a:extLst>
                    <a:ext uri="{FF2B5EF4-FFF2-40B4-BE49-F238E27FC236}">
                      <a16:creationId xmlns:a16="http://schemas.microsoft.com/office/drawing/2014/main" id="{7718A236-27BE-4B9B-BB02-F7DEA189D9C5}"/>
                    </a:ext>
                  </a:extLst>
                </p:cNvPr>
                <p:cNvGrpSpPr/>
                <p:nvPr userDrawn="1"/>
              </p:nvGrpSpPr>
              <p:grpSpPr>
                <a:xfrm>
                  <a:off x="-2866744" y="827071"/>
                  <a:ext cx="168701" cy="132575"/>
                  <a:chOff x="-2866744" y="827071"/>
                  <a:chExt cx="168701" cy="132575"/>
                </a:xfrm>
              </p:grpSpPr>
              <p:cxnSp>
                <p:nvCxnSpPr>
                  <p:cNvPr id="140" name="Rechte verbindingslijn 139">
                    <a:extLst>
                      <a:ext uri="{FF2B5EF4-FFF2-40B4-BE49-F238E27FC236}">
                        <a16:creationId xmlns:a16="http://schemas.microsoft.com/office/drawing/2014/main" id="{E5BA8225-2853-4011-AE4E-1E0594B8346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5DA92AA8-58FA-4432-99B9-393061399DB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C7A6747B-C17E-47C1-B114-5570DB944C3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3849BE01-1706-4E59-AE7E-1AF9DE2E1BFC}"/>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44" name="Rechte verbindingslijn 143">
                    <a:extLst>
                      <a:ext uri="{FF2B5EF4-FFF2-40B4-BE49-F238E27FC236}">
                        <a16:creationId xmlns:a16="http://schemas.microsoft.com/office/drawing/2014/main" id="{6E94614F-7B69-47B0-8A5D-7C20A6D8FE8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9" name="Pijl: rechts 138">
                  <a:extLst>
                    <a:ext uri="{FF2B5EF4-FFF2-40B4-BE49-F238E27FC236}">
                      <a16:creationId xmlns:a16="http://schemas.microsoft.com/office/drawing/2014/main" id="{D3D81533-FE9D-4905-AEAC-5DBBED9698E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8" name="Groep 127">
                <a:extLst>
                  <a:ext uri="{FF2B5EF4-FFF2-40B4-BE49-F238E27FC236}">
                    <a16:creationId xmlns:a16="http://schemas.microsoft.com/office/drawing/2014/main" id="{B53EE1C8-EB56-4F99-B315-127C3C36D150}"/>
                  </a:ext>
                </a:extLst>
              </p:cNvPr>
              <p:cNvGrpSpPr/>
              <p:nvPr userDrawn="1"/>
            </p:nvGrpSpPr>
            <p:grpSpPr>
              <a:xfrm>
                <a:off x="-2916763" y="460171"/>
                <a:ext cx="268738" cy="248381"/>
                <a:chOff x="-2916763" y="460171"/>
                <a:chExt cx="268738" cy="248381"/>
              </a:xfrm>
            </p:grpSpPr>
            <p:sp>
              <p:nvSpPr>
                <p:cNvPr id="129" name="Rechthoek 128">
                  <a:extLst>
                    <a:ext uri="{FF2B5EF4-FFF2-40B4-BE49-F238E27FC236}">
                      <a16:creationId xmlns:a16="http://schemas.microsoft.com/office/drawing/2014/main" id="{0A455480-1538-47CE-8EE6-E5F7F73806BE}"/>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A8170DCB-41C8-4F43-8CB0-7B865B078DD0}"/>
                    </a:ext>
                  </a:extLst>
                </p:cNvPr>
                <p:cNvGrpSpPr/>
                <p:nvPr userDrawn="1"/>
              </p:nvGrpSpPr>
              <p:grpSpPr>
                <a:xfrm>
                  <a:off x="-2866744" y="518074"/>
                  <a:ext cx="168701" cy="132575"/>
                  <a:chOff x="-2866744" y="518074"/>
                  <a:chExt cx="168701" cy="132575"/>
                </a:xfrm>
              </p:grpSpPr>
              <p:cxnSp>
                <p:nvCxnSpPr>
                  <p:cNvPr id="132" name="Rechte verbindingslijn 131">
                    <a:extLst>
                      <a:ext uri="{FF2B5EF4-FFF2-40B4-BE49-F238E27FC236}">
                        <a16:creationId xmlns:a16="http://schemas.microsoft.com/office/drawing/2014/main" id="{3274B9A8-DE4F-4B94-B107-EBB20C365BB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67C90F2C-CBA2-4D6D-AFD7-2C4F0B90674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33B58A5B-D8AD-410E-98B7-8F7DB05B070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AE3CD55B-A896-48FB-9D7C-F1507CF4C930}"/>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E270BECD-749C-4231-A4AB-AC98CAC2AA5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79829B6A-866C-4C23-A589-A81A609108A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13" name="Groep 112">
              <a:extLst>
                <a:ext uri="{FF2B5EF4-FFF2-40B4-BE49-F238E27FC236}">
                  <a16:creationId xmlns:a16="http://schemas.microsoft.com/office/drawing/2014/main" id="{077ED2C4-F566-4E54-9623-8629878448D6}"/>
                </a:ext>
              </a:extLst>
            </p:cNvPr>
            <p:cNvGrpSpPr/>
            <p:nvPr userDrawn="1"/>
          </p:nvGrpSpPr>
          <p:grpSpPr>
            <a:xfrm>
              <a:off x="-938434" y="5326819"/>
              <a:ext cx="627798" cy="576693"/>
              <a:chOff x="-1753862" y="6112775"/>
              <a:chExt cx="759635" cy="697798"/>
            </a:xfrm>
          </p:grpSpPr>
          <p:grpSp>
            <p:nvGrpSpPr>
              <p:cNvPr id="114" name="Inspireren">
                <a:extLst>
                  <a:ext uri="{FF2B5EF4-FFF2-40B4-BE49-F238E27FC236}">
                    <a16:creationId xmlns:a16="http://schemas.microsoft.com/office/drawing/2014/main" id="{86A1B0A7-2349-445C-AC2F-902D32B15DD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16" name="Freeform 12">
                  <a:extLst>
                    <a:ext uri="{FF2B5EF4-FFF2-40B4-BE49-F238E27FC236}">
                      <a16:creationId xmlns:a16="http://schemas.microsoft.com/office/drawing/2014/main" id="{6BF6D86D-6378-4775-BE93-E267C5949AA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7" name="Freeform 13">
                  <a:extLst>
                    <a:ext uri="{FF2B5EF4-FFF2-40B4-BE49-F238E27FC236}">
                      <a16:creationId xmlns:a16="http://schemas.microsoft.com/office/drawing/2014/main" id="{E6767430-E81E-44D2-8FB9-18C7389098B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8" name="Freeform 14">
                  <a:extLst>
                    <a:ext uri="{FF2B5EF4-FFF2-40B4-BE49-F238E27FC236}">
                      <a16:creationId xmlns:a16="http://schemas.microsoft.com/office/drawing/2014/main" id="{EF097BD5-EC94-4D8E-BFE4-F235F64CFA4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15" name="Tekstvak 114">
                <a:extLst>
                  <a:ext uri="{FF2B5EF4-FFF2-40B4-BE49-F238E27FC236}">
                    <a16:creationId xmlns:a16="http://schemas.microsoft.com/office/drawing/2014/main" id="{46355333-FBBA-4E5A-8A1A-02D451FE0E16}"/>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Rechthoek 6">
            <a:extLst>
              <a:ext uri="{FF2B5EF4-FFF2-40B4-BE49-F238E27FC236}">
                <a16:creationId xmlns:a16="http://schemas.microsoft.com/office/drawing/2014/main" id="{18C8A436-472A-4ACB-AA96-0665172D5B42}"/>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81" name="tabel">
            <a:extLst>
              <a:ext uri="{FF2B5EF4-FFF2-40B4-BE49-F238E27FC236}">
                <a16:creationId xmlns:a16="http://schemas.microsoft.com/office/drawing/2014/main" id="{C3634333-E5C2-4916-88B0-4724018364B2}"/>
              </a:ext>
            </a:extLst>
          </p:cNvPr>
          <p:cNvSpPr>
            <a:spLocks noGrp="1"/>
          </p:cNvSpPr>
          <p:nvPr>
            <p:ph type="tbl" sz="quarter" idx="16" hasCustomPrompt="1"/>
          </p:nvPr>
        </p:nvSpPr>
        <p:spPr>
          <a:xfrm>
            <a:off x="534989" y="1963738"/>
            <a:ext cx="7183778" cy="43462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Tree>
    <p:extLst>
      <p:ext uri="{BB962C8B-B14F-4D97-AF65-F5344CB8AC3E}">
        <p14:creationId xmlns:p14="http://schemas.microsoft.com/office/powerpoint/2010/main" val="18770037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Rapportage 3 kolommen">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3 kolommen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11114087"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5302374A-2832-4032-AFC9-29D4DEF4B34D}"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4" name="tekst">
            <a:extLst>
              <a:ext uri="{FF2B5EF4-FFF2-40B4-BE49-F238E27FC236}">
                <a16:creationId xmlns:a16="http://schemas.microsoft.com/office/drawing/2014/main" id="{7C5770B2-37B2-4ED2-83A1-71FEF5B4FFDC}"/>
              </a:ext>
            </a:extLst>
          </p:cNvPr>
          <p:cNvSpPr>
            <a:spLocks noGrp="1"/>
          </p:cNvSpPr>
          <p:nvPr>
            <p:ph type="body" sz="quarter" idx="14" hasCustomPrompt="1"/>
          </p:nvPr>
        </p:nvSpPr>
        <p:spPr>
          <a:xfrm>
            <a:off x="4354741"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85" name="tekst">
            <a:extLst>
              <a:ext uri="{FF2B5EF4-FFF2-40B4-BE49-F238E27FC236}">
                <a16:creationId xmlns:a16="http://schemas.microsoft.com/office/drawing/2014/main" id="{3276A98B-0FAA-4E61-910B-171455C527FD}"/>
              </a:ext>
            </a:extLst>
          </p:cNvPr>
          <p:cNvSpPr>
            <a:spLocks noGrp="1"/>
          </p:cNvSpPr>
          <p:nvPr>
            <p:ph type="body" sz="quarter" idx="15" hasCustomPrompt="1"/>
          </p:nvPr>
        </p:nvSpPr>
        <p:spPr>
          <a:xfrm>
            <a:off x="8161792"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Tree>
    <p:extLst>
      <p:ext uri="{BB962C8B-B14F-4D97-AF65-F5344CB8AC3E}">
        <p14:creationId xmlns:p14="http://schemas.microsoft.com/office/powerpoint/2010/main" val="23089257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Rapportage 3 kolommen + Foto">
    <p:spTree>
      <p:nvGrpSpPr>
        <p:cNvPr id="1" name=""/>
        <p:cNvGrpSpPr/>
        <p:nvPr/>
      </p:nvGrpSpPr>
      <p:grpSpPr>
        <a:xfrm>
          <a:off x="0" y="0"/>
          <a:ext cx="0" cy="0"/>
          <a:chOff x="0" y="0"/>
          <a:chExt cx="0" cy="0"/>
        </a:xfrm>
      </p:grpSpPr>
      <p:sp>
        <p:nvSpPr>
          <p:cNvPr id="86" name="Tijdelijke aanduiding voor afbeelding 28">
            <a:extLst>
              <a:ext uri="{FF2B5EF4-FFF2-40B4-BE49-F238E27FC236}">
                <a16:creationId xmlns:a16="http://schemas.microsoft.com/office/drawing/2014/main" id="{3D0D9975-E107-4654-BE53-F0B7FEA38D35}"/>
              </a:ext>
            </a:extLst>
          </p:cNvPr>
          <p:cNvSpPr>
            <a:spLocks noGrp="1"/>
          </p:cNvSpPr>
          <p:nvPr>
            <p:ph type="pic" sz="quarter" idx="20" hasCustomPrompt="1"/>
          </p:nvPr>
        </p:nvSpPr>
        <p:spPr>
          <a:xfrm>
            <a:off x="4385890" y="0"/>
            <a:ext cx="7806110" cy="2868071"/>
          </a:xfrm>
          <a:custGeom>
            <a:avLst/>
            <a:gdLst>
              <a:gd name="connsiteX0" fmla="*/ 0 w 7806110"/>
              <a:gd name="connsiteY0" fmla="*/ 0 h 2868071"/>
              <a:gd name="connsiteX1" fmla="*/ 7806110 w 7806110"/>
              <a:gd name="connsiteY1" fmla="*/ 0 h 2868071"/>
              <a:gd name="connsiteX2" fmla="*/ 7806110 w 7806110"/>
              <a:gd name="connsiteY2" fmla="*/ 1071713 h 2868071"/>
              <a:gd name="connsiteX3" fmla="*/ 7713334 w 7806110"/>
              <a:gd name="connsiteY3" fmla="*/ 1238231 h 2868071"/>
              <a:gd name="connsiteX4" fmla="*/ 4822273 w 7806110"/>
              <a:gd name="connsiteY4" fmla="*/ 2868071 h 2868071"/>
              <a:gd name="connsiteX5" fmla="*/ 238465 w 7806110"/>
              <a:gd name="connsiteY5" fmla="*/ 284453 h 286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06110" h="2868071">
                <a:moveTo>
                  <a:pt x="0" y="0"/>
                </a:moveTo>
                <a:lnTo>
                  <a:pt x="7806110" y="0"/>
                </a:lnTo>
                <a:lnTo>
                  <a:pt x="7806110" y="1071713"/>
                </a:lnTo>
                <a:lnTo>
                  <a:pt x="7713334" y="1238231"/>
                </a:lnTo>
                <a:cubicBezTo>
                  <a:pt x="7048591" y="2338396"/>
                  <a:pt x="5935432" y="2868071"/>
                  <a:pt x="4822273" y="2868071"/>
                </a:cubicBezTo>
                <a:cubicBezTo>
                  <a:pt x="3160266" y="2860331"/>
                  <a:pt x="1541740" y="1785985"/>
                  <a:pt x="238465" y="284453"/>
                </a:cubicBezTo>
                <a:close/>
              </a:path>
            </a:pathLst>
          </a:custGeom>
          <a:solidFill>
            <a:schemeClr val="bg1">
              <a:lumMod val="75000"/>
            </a:schemeClr>
          </a:solidFill>
        </p:spPr>
        <p:txBody>
          <a:bodyPr wrap="square" bIns="1260000" anchor="ctr" anchorCtr="0">
            <a:noAutofit/>
          </a:bodyPr>
          <a:lstStyle>
            <a:lvl1pPr marL="0" indent="0" algn="ctr" defTabSz="914400" rtl="0" eaLnBrk="1" latinLnBrk="0" hangingPunct="1">
              <a:lnSpc>
                <a:spcPct val="100000"/>
              </a:lnSpc>
              <a:spcBef>
                <a:spcPts val="0"/>
              </a:spcBef>
              <a:buClr>
                <a:schemeClr val="tx1"/>
              </a:buClr>
              <a:buFont typeface="Calibri" panose="020F0502020204030204" pitchFamily="34" charset="0"/>
              <a:buNone/>
              <a:defRPr lang="nl-NL" sz="1400" kern="1200" noProof="0" dirty="0">
                <a:solidFill>
                  <a:schemeClr val="bg1">
                    <a:lumMod val="95000"/>
                  </a:schemeClr>
                </a:solidFill>
                <a:latin typeface="+mn-lt"/>
                <a:ea typeface="+mn-ea"/>
                <a:cs typeface="+mn-cs"/>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Klik op ‘afbeeldingen’ in de tab ‘Slidebuilder’</a:t>
            </a:r>
            <a:br>
              <a:rPr lang="nl-NL" noProof="0" dirty="0"/>
            </a:br>
            <a:r>
              <a:rPr lang="nl-NL" noProof="0" dirty="0"/>
              <a:t>en voeg een afbeelding in.</a:t>
            </a:r>
          </a:p>
        </p:txBody>
      </p:sp>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3 kolommen + Foto</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11114087"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C022EE8B-138F-4223-B53A-0AB47496C27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4" name="tekst">
            <a:extLst>
              <a:ext uri="{FF2B5EF4-FFF2-40B4-BE49-F238E27FC236}">
                <a16:creationId xmlns:a16="http://schemas.microsoft.com/office/drawing/2014/main" id="{7C5770B2-37B2-4ED2-83A1-71FEF5B4FFDC}"/>
              </a:ext>
            </a:extLst>
          </p:cNvPr>
          <p:cNvSpPr>
            <a:spLocks noGrp="1"/>
          </p:cNvSpPr>
          <p:nvPr>
            <p:ph type="body" sz="quarter" idx="14" hasCustomPrompt="1"/>
          </p:nvPr>
        </p:nvSpPr>
        <p:spPr>
          <a:xfrm>
            <a:off x="4354741" y="3429000"/>
            <a:ext cx="3487282" cy="2879725"/>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85" name="tekst">
            <a:extLst>
              <a:ext uri="{FF2B5EF4-FFF2-40B4-BE49-F238E27FC236}">
                <a16:creationId xmlns:a16="http://schemas.microsoft.com/office/drawing/2014/main" id="{3276A98B-0FAA-4E61-910B-171455C527FD}"/>
              </a:ext>
            </a:extLst>
          </p:cNvPr>
          <p:cNvSpPr>
            <a:spLocks noGrp="1"/>
          </p:cNvSpPr>
          <p:nvPr>
            <p:ph type="body" sz="quarter" idx="15" hasCustomPrompt="1"/>
          </p:nvPr>
        </p:nvSpPr>
        <p:spPr>
          <a:xfrm>
            <a:off x="8161792" y="3429000"/>
            <a:ext cx="3487282" cy="2879725"/>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grpSp>
        <p:nvGrpSpPr>
          <p:cNvPr id="88" name="- INSTRUCTIES">
            <a:extLst>
              <a:ext uri="{FF2B5EF4-FFF2-40B4-BE49-F238E27FC236}">
                <a16:creationId xmlns:a16="http://schemas.microsoft.com/office/drawing/2014/main" id="{418A916D-F7D2-463E-B119-EDC9707BCD50}"/>
              </a:ext>
            </a:extLst>
          </p:cNvPr>
          <p:cNvGrpSpPr/>
          <p:nvPr userDrawn="1"/>
        </p:nvGrpSpPr>
        <p:grpSpPr>
          <a:xfrm>
            <a:off x="12377595" y="-1"/>
            <a:ext cx="3693386" cy="6688475"/>
            <a:chOff x="-3786165" y="-1"/>
            <a:chExt cx="3693386" cy="6688475"/>
          </a:xfrm>
        </p:grpSpPr>
        <p:sp>
          <p:nvSpPr>
            <p:cNvPr id="89" name="Rechthoek 88">
              <a:extLst>
                <a:ext uri="{FF2B5EF4-FFF2-40B4-BE49-F238E27FC236}">
                  <a16:creationId xmlns:a16="http://schemas.microsoft.com/office/drawing/2014/main" id="{4B524BB0-0675-4296-A024-3609A3608C80}"/>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90" name="Ovaal 89">
              <a:extLst>
                <a:ext uri="{FF2B5EF4-FFF2-40B4-BE49-F238E27FC236}">
                  <a16:creationId xmlns:a16="http://schemas.microsoft.com/office/drawing/2014/main" id="{26590AD5-8356-4FD5-906D-60E29EF89768}"/>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1" name="Rechthoek 90">
              <a:extLst>
                <a:ext uri="{FF2B5EF4-FFF2-40B4-BE49-F238E27FC236}">
                  <a16:creationId xmlns:a16="http://schemas.microsoft.com/office/drawing/2014/main" id="{8288576C-43D2-471D-93D9-28F8977C4E3D}"/>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2" name="Ovaal 91">
              <a:extLst>
                <a:ext uri="{FF2B5EF4-FFF2-40B4-BE49-F238E27FC236}">
                  <a16:creationId xmlns:a16="http://schemas.microsoft.com/office/drawing/2014/main" id="{DE8D4171-D5E4-4F0D-9EC8-C534AEB9FFB6}"/>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3" name="Rechthoek 92">
              <a:extLst>
                <a:ext uri="{FF2B5EF4-FFF2-40B4-BE49-F238E27FC236}">
                  <a16:creationId xmlns:a16="http://schemas.microsoft.com/office/drawing/2014/main" id="{75DBC9E0-D049-426A-B88C-CD9ACCF06E77}"/>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4" name="Ovaal 93">
              <a:extLst>
                <a:ext uri="{FF2B5EF4-FFF2-40B4-BE49-F238E27FC236}">
                  <a16:creationId xmlns:a16="http://schemas.microsoft.com/office/drawing/2014/main" id="{B51F1B4E-5858-4396-9A7A-5C84B8E2A947}"/>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5" name="Rechthoek 94">
              <a:extLst>
                <a:ext uri="{FF2B5EF4-FFF2-40B4-BE49-F238E27FC236}">
                  <a16:creationId xmlns:a16="http://schemas.microsoft.com/office/drawing/2014/main" id="{356700D1-749F-4AE6-906E-9E2E00421653}"/>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6" name="Rechthoek 95">
              <a:extLst>
                <a:ext uri="{FF2B5EF4-FFF2-40B4-BE49-F238E27FC236}">
                  <a16:creationId xmlns:a16="http://schemas.microsoft.com/office/drawing/2014/main" id="{0EFB0917-3E2F-4D12-BD69-282893E6F8A2}"/>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7" name="Groep 96">
              <a:extLst>
                <a:ext uri="{FF2B5EF4-FFF2-40B4-BE49-F238E27FC236}">
                  <a16:creationId xmlns:a16="http://schemas.microsoft.com/office/drawing/2014/main" id="{9F419BB3-01E6-4957-89AA-C203FEAFDAD1}"/>
                </a:ext>
              </a:extLst>
            </p:cNvPr>
            <p:cNvGrpSpPr/>
            <p:nvPr userDrawn="1"/>
          </p:nvGrpSpPr>
          <p:grpSpPr>
            <a:xfrm>
              <a:off x="-2485819" y="3479783"/>
              <a:ext cx="1222990" cy="563933"/>
              <a:chOff x="-2485819" y="3399207"/>
              <a:chExt cx="1222990" cy="563933"/>
            </a:xfrm>
          </p:grpSpPr>
          <p:sp>
            <p:nvSpPr>
              <p:cNvPr id="136" name="Rechthoek 135">
                <a:extLst>
                  <a:ext uri="{FF2B5EF4-FFF2-40B4-BE49-F238E27FC236}">
                    <a16:creationId xmlns:a16="http://schemas.microsoft.com/office/drawing/2014/main" id="{7CCB5111-6853-4FD0-83B8-935F1FEBA2A2}"/>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7" name="Rechthoek 136">
                <a:extLst>
                  <a:ext uri="{FF2B5EF4-FFF2-40B4-BE49-F238E27FC236}">
                    <a16:creationId xmlns:a16="http://schemas.microsoft.com/office/drawing/2014/main" id="{6B874938-434A-4C01-AD15-FBE8A398D7D8}"/>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8" name="Groep 137">
                <a:extLst>
                  <a:ext uri="{FF2B5EF4-FFF2-40B4-BE49-F238E27FC236}">
                    <a16:creationId xmlns:a16="http://schemas.microsoft.com/office/drawing/2014/main" id="{6F5BBBFE-32EB-4D38-B9D1-C5A0BDBD2535}"/>
                  </a:ext>
                </a:extLst>
              </p:cNvPr>
              <p:cNvGrpSpPr/>
              <p:nvPr userDrawn="1"/>
            </p:nvGrpSpPr>
            <p:grpSpPr>
              <a:xfrm>
                <a:off x="-2403869" y="3460544"/>
                <a:ext cx="155951" cy="131922"/>
                <a:chOff x="12968836" y="3354170"/>
                <a:chExt cx="404806" cy="342433"/>
              </a:xfrm>
            </p:grpSpPr>
            <p:sp>
              <p:nvSpPr>
                <p:cNvPr id="151" name="Rechthoek: afgeronde hoeken 150">
                  <a:extLst>
                    <a:ext uri="{FF2B5EF4-FFF2-40B4-BE49-F238E27FC236}">
                      <a16:creationId xmlns:a16="http://schemas.microsoft.com/office/drawing/2014/main" id="{BFF735A8-A9DF-47FC-9A10-F02F5A3B040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08E720CC-997C-4F4A-ADA8-A28A3D38B08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5684FCD3-90FC-4EF8-BD95-6B108B77491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4" name="Rechthoek 153">
                  <a:extLst>
                    <a:ext uri="{FF2B5EF4-FFF2-40B4-BE49-F238E27FC236}">
                      <a16:creationId xmlns:a16="http://schemas.microsoft.com/office/drawing/2014/main" id="{0C44388D-883B-491F-938C-89B9789C00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5" name="Rechthoek 154">
                  <a:extLst>
                    <a:ext uri="{FF2B5EF4-FFF2-40B4-BE49-F238E27FC236}">
                      <a16:creationId xmlns:a16="http://schemas.microsoft.com/office/drawing/2014/main" id="{BC246C09-8F0F-4E07-864B-A28531B947D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6" name="Rechthoek 155">
                  <a:extLst>
                    <a:ext uri="{FF2B5EF4-FFF2-40B4-BE49-F238E27FC236}">
                      <a16:creationId xmlns:a16="http://schemas.microsoft.com/office/drawing/2014/main" id="{A69F6C17-C05C-401E-8476-F5D1D773850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9" name="Groep 138">
                <a:extLst>
                  <a:ext uri="{FF2B5EF4-FFF2-40B4-BE49-F238E27FC236}">
                    <a16:creationId xmlns:a16="http://schemas.microsoft.com/office/drawing/2014/main" id="{3B9673F6-3708-401F-AC61-C929D2255069}"/>
                  </a:ext>
                </a:extLst>
              </p:cNvPr>
              <p:cNvGrpSpPr/>
              <p:nvPr userDrawn="1"/>
            </p:nvGrpSpPr>
            <p:grpSpPr>
              <a:xfrm>
                <a:off x="-2423424" y="3690208"/>
                <a:ext cx="166739" cy="218963"/>
                <a:chOff x="12940828" y="3950597"/>
                <a:chExt cx="432813" cy="568367"/>
              </a:xfrm>
            </p:grpSpPr>
            <p:grpSp>
              <p:nvGrpSpPr>
                <p:cNvPr id="143" name="Groep 142">
                  <a:extLst>
                    <a:ext uri="{FF2B5EF4-FFF2-40B4-BE49-F238E27FC236}">
                      <a16:creationId xmlns:a16="http://schemas.microsoft.com/office/drawing/2014/main" id="{E788EDFC-9BA7-40B3-9D84-8FFBEE4C4630}"/>
                    </a:ext>
                  </a:extLst>
                </p:cNvPr>
                <p:cNvGrpSpPr/>
                <p:nvPr userDrawn="1"/>
              </p:nvGrpSpPr>
              <p:grpSpPr>
                <a:xfrm>
                  <a:off x="13000382" y="4006891"/>
                  <a:ext cx="373259" cy="315747"/>
                  <a:chOff x="12968836" y="3354170"/>
                  <a:chExt cx="404806" cy="342433"/>
                </a:xfrm>
              </p:grpSpPr>
              <p:sp>
                <p:nvSpPr>
                  <p:cNvPr id="145" name="Rechthoek: afgeronde hoeken 144">
                    <a:extLst>
                      <a:ext uri="{FF2B5EF4-FFF2-40B4-BE49-F238E27FC236}">
                        <a16:creationId xmlns:a16="http://schemas.microsoft.com/office/drawing/2014/main" id="{B1932949-8D22-4A41-B07D-65ACE797253B}"/>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39CE289E-ADD5-4ACC-9154-AA79F481FDFC}"/>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A703CAEC-E52F-479F-9F14-F598DC18EC6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33A8AAC8-23BE-4667-832F-67DDBF22BAFA}"/>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01D30D99-9B59-4689-B5B0-B217957C7DD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E673A46D-23D8-4A78-AE42-7B73960A3D2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4" name="Boog 143">
                  <a:extLst>
                    <a:ext uri="{FF2B5EF4-FFF2-40B4-BE49-F238E27FC236}">
                      <a16:creationId xmlns:a16="http://schemas.microsoft.com/office/drawing/2014/main" id="{73327A17-668E-464E-A2B1-C282FB6DD922}"/>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40" name="Tekstvak 139">
                <a:extLst>
                  <a:ext uri="{FF2B5EF4-FFF2-40B4-BE49-F238E27FC236}">
                    <a16:creationId xmlns:a16="http://schemas.microsoft.com/office/drawing/2014/main" id="{188D6C82-EC1C-4293-B335-F0351C12672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41" name="Tekstvak 140">
                <a:extLst>
                  <a:ext uri="{FF2B5EF4-FFF2-40B4-BE49-F238E27FC236}">
                    <a16:creationId xmlns:a16="http://schemas.microsoft.com/office/drawing/2014/main" id="{712816A0-EB1E-4C42-830B-9AA756F44A9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2" name="Vrije vorm: vorm 141">
                <a:extLst>
                  <a:ext uri="{FF2B5EF4-FFF2-40B4-BE49-F238E27FC236}">
                    <a16:creationId xmlns:a16="http://schemas.microsoft.com/office/drawing/2014/main" id="{F7B1780C-22B6-4BE8-B42D-ABC86A5433A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8" name="Groep 97">
              <a:extLst>
                <a:ext uri="{FF2B5EF4-FFF2-40B4-BE49-F238E27FC236}">
                  <a16:creationId xmlns:a16="http://schemas.microsoft.com/office/drawing/2014/main" id="{9D94415D-C5D1-4960-9543-4A5020654DA7}"/>
                </a:ext>
              </a:extLst>
            </p:cNvPr>
            <p:cNvGrpSpPr/>
            <p:nvPr userDrawn="1"/>
          </p:nvGrpSpPr>
          <p:grpSpPr>
            <a:xfrm>
              <a:off x="-3786165" y="5728778"/>
              <a:ext cx="3693386" cy="959696"/>
              <a:chOff x="-3786437" y="6163468"/>
              <a:chExt cx="3693386" cy="959696"/>
            </a:xfrm>
          </p:grpSpPr>
          <p:sp>
            <p:nvSpPr>
              <p:cNvPr id="126" name="Rechthoek 125">
                <a:extLst>
                  <a:ext uri="{FF2B5EF4-FFF2-40B4-BE49-F238E27FC236}">
                    <a16:creationId xmlns:a16="http://schemas.microsoft.com/office/drawing/2014/main" id="{4A7C54F5-9AB9-46AA-BDB7-EB7571F455F6}"/>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7" name="ICOON_info">
                <a:extLst>
                  <a:ext uri="{FF2B5EF4-FFF2-40B4-BE49-F238E27FC236}">
                    <a16:creationId xmlns:a16="http://schemas.microsoft.com/office/drawing/2014/main" id="{873145C1-49FB-4F42-A255-BD23C6CD62A3}"/>
                  </a:ext>
                </a:extLst>
              </p:cNvPr>
              <p:cNvGrpSpPr/>
              <p:nvPr userDrawn="1"/>
            </p:nvGrpSpPr>
            <p:grpSpPr>
              <a:xfrm>
                <a:off x="-376736" y="6163468"/>
                <a:ext cx="283685" cy="283685"/>
                <a:chOff x="-510741" y="5913713"/>
                <a:chExt cx="267555" cy="267555"/>
              </a:xfrm>
            </p:grpSpPr>
            <p:sp>
              <p:nvSpPr>
                <p:cNvPr id="134" name="Ovaal 133">
                  <a:extLst>
                    <a:ext uri="{FF2B5EF4-FFF2-40B4-BE49-F238E27FC236}">
                      <a16:creationId xmlns:a16="http://schemas.microsoft.com/office/drawing/2014/main" id="{0D498991-F698-4528-BD07-C609BE5FB96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5" name="Graphic 163" descr="Informatie">
                  <a:extLst>
                    <a:ext uri="{FF2B5EF4-FFF2-40B4-BE49-F238E27FC236}">
                      <a16:creationId xmlns:a16="http://schemas.microsoft.com/office/drawing/2014/main" id="{DEAB4B75-0BC8-4092-B854-6AD79916824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8" name="Groep 127">
                <a:extLst>
                  <a:ext uri="{FF2B5EF4-FFF2-40B4-BE49-F238E27FC236}">
                    <a16:creationId xmlns:a16="http://schemas.microsoft.com/office/drawing/2014/main" id="{7763629D-AC66-4A8B-8ABC-DA70A1256354}"/>
                  </a:ext>
                </a:extLst>
              </p:cNvPr>
              <p:cNvGrpSpPr/>
              <p:nvPr userDrawn="1"/>
            </p:nvGrpSpPr>
            <p:grpSpPr>
              <a:xfrm>
                <a:off x="-938434" y="6420818"/>
                <a:ext cx="627798" cy="576693"/>
                <a:chOff x="-938434" y="4570310"/>
                <a:chExt cx="627798" cy="576693"/>
              </a:xfrm>
            </p:grpSpPr>
            <p:grpSp>
              <p:nvGrpSpPr>
                <p:cNvPr id="129" name="Inspireren">
                  <a:extLst>
                    <a:ext uri="{FF2B5EF4-FFF2-40B4-BE49-F238E27FC236}">
                      <a16:creationId xmlns:a16="http://schemas.microsoft.com/office/drawing/2014/main" id="{2B5A48AB-B77F-444D-A5F2-38CF29AE81FB}"/>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1" name="Freeform 12">
                    <a:extLst>
                      <a:ext uri="{FF2B5EF4-FFF2-40B4-BE49-F238E27FC236}">
                        <a16:creationId xmlns:a16="http://schemas.microsoft.com/office/drawing/2014/main" id="{F0A7FE81-16E9-43AC-B1E2-573BBA149D0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2" name="Freeform 13">
                    <a:extLst>
                      <a:ext uri="{FF2B5EF4-FFF2-40B4-BE49-F238E27FC236}">
                        <a16:creationId xmlns:a16="http://schemas.microsoft.com/office/drawing/2014/main" id="{07B21228-0713-473C-A746-6435E19ACF9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3" name="Freeform 14">
                    <a:extLst>
                      <a:ext uri="{FF2B5EF4-FFF2-40B4-BE49-F238E27FC236}">
                        <a16:creationId xmlns:a16="http://schemas.microsoft.com/office/drawing/2014/main" id="{2EC99C03-D332-4246-9066-F053E702E51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0" name="Tekstvak 129">
                  <a:extLst>
                    <a:ext uri="{FF2B5EF4-FFF2-40B4-BE49-F238E27FC236}">
                      <a16:creationId xmlns:a16="http://schemas.microsoft.com/office/drawing/2014/main" id="{810B5BA7-EC2B-451B-B634-ACEBC51100B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9" name="Groep 98">
              <a:extLst>
                <a:ext uri="{FF2B5EF4-FFF2-40B4-BE49-F238E27FC236}">
                  <a16:creationId xmlns:a16="http://schemas.microsoft.com/office/drawing/2014/main" id="{D423CA28-7067-416A-9198-39AB2FAAC341}"/>
                </a:ext>
              </a:extLst>
            </p:cNvPr>
            <p:cNvGrpSpPr/>
            <p:nvPr userDrawn="1"/>
          </p:nvGrpSpPr>
          <p:grpSpPr>
            <a:xfrm>
              <a:off x="-3367447" y="1226982"/>
              <a:ext cx="791775" cy="406485"/>
              <a:chOff x="-3565087" y="1409294"/>
              <a:chExt cx="627469" cy="322133"/>
            </a:xfrm>
          </p:grpSpPr>
          <p:grpSp>
            <p:nvGrpSpPr>
              <p:cNvPr id="120" name="Groep 119">
                <a:extLst>
                  <a:ext uri="{FF2B5EF4-FFF2-40B4-BE49-F238E27FC236}">
                    <a16:creationId xmlns:a16="http://schemas.microsoft.com/office/drawing/2014/main" id="{26EEB40C-9A11-4853-ADEB-542AA08FEB81}"/>
                  </a:ext>
                </a:extLst>
              </p:cNvPr>
              <p:cNvGrpSpPr/>
              <p:nvPr userDrawn="1"/>
            </p:nvGrpSpPr>
            <p:grpSpPr>
              <a:xfrm>
                <a:off x="-3364916" y="1409294"/>
                <a:ext cx="225195" cy="195499"/>
                <a:chOff x="10307162" y="1361199"/>
                <a:chExt cx="2200275" cy="1914525"/>
              </a:xfrm>
            </p:grpSpPr>
            <p:sp>
              <p:nvSpPr>
                <p:cNvPr id="122" name="Vrije vorm: vorm 121">
                  <a:extLst>
                    <a:ext uri="{FF2B5EF4-FFF2-40B4-BE49-F238E27FC236}">
                      <a16:creationId xmlns:a16="http://schemas.microsoft.com/office/drawing/2014/main" id="{B6E01C9F-C5AF-461C-9654-F77118C27D0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3" name="Groep 122">
                  <a:extLst>
                    <a:ext uri="{FF2B5EF4-FFF2-40B4-BE49-F238E27FC236}">
                      <a16:creationId xmlns:a16="http://schemas.microsoft.com/office/drawing/2014/main" id="{DA24CB67-00D9-4093-BE59-F8AB1F51111E}"/>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4" name="Vrije vorm: vorm 123">
                    <a:extLst>
                      <a:ext uri="{FF2B5EF4-FFF2-40B4-BE49-F238E27FC236}">
                        <a16:creationId xmlns:a16="http://schemas.microsoft.com/office/drawing/2014/main" id="{1D4BD1FD-2F13-4605-870D-FEB8C5883FB5}"/>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5" name="Vrije vorm: vorm 124">
                    <a:extLst>
                      <a:ext uri="{FF2B5EF4-FFF2-40B4-BE49-F238E27FC236}">
                        <a16:creationId xmlns:a16="http://schemas.microsoft.com/office/drawing/2014/main" id="{93A7BD4D-A383-4A81-8420-131D8C50CDED}"/>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21" name="Tekstvak 120">
                <a:extLst>
                  <a:ext uri="{FF2B5EF4-FFF2-40B4-BE49-F238E27FC236}">
                    <a16:creationId xmlns:a16="http://schemas.microsoft.com/office/drawing/2014/main" id="{EA2CEE9E-53F7-47C8-A4C2-FA75D880F65D}"/>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00" name="Groep 99">
              <a:extLst>
                <a:ext uri="{FF2B5EF4-FFF2-40B4-BE49-F238E27FC236}">
                  <a16:creationId xmlns:a16="http://schemas.microsoft.com/office/drawing/2014/main" id="{16A656CA-E5C9-4B66-B510-DBB36F95FA58}"/>
                </a:ext>
              </a:extLst>
            </p:cNvPr>
            <p:cNvGrpSpPr/>
            <p:nvPr userDrawn="1"/>
          </p:nvGrpSpPr>
          <p:grpSpPr>
            <a:xfrm>
              <a:off x="-3354295" y="5166361"/>
              <a:ext cx="514284" cy="506545"/>
              <a:chOff x="12617641" y="3403239"/>
              <a:chExt cx="752963" cy="741634"/>
            </a:xfrm>
          </p:grpSpPr>
          <p:grpSp>
            <p:nvGrpSpPr>
              <p:cNvPr id="104" name="Groep 103">
                <a:extLst>
                  <a:ext uri="{FF2B5EF4-FFF2-40B4-BE49-F238E27FC236}">
                    <a16:creationId xmlns:a16="http://schemas.microsoft.com/office/drawing/2014/main" id="{03FFBB0E-7820-422C-A0B4-D3CD997F2B99}"/>
                  </a:ext>
                </a:extLst>
              </p:cNvPr>
              <p:cNvGrpSpPr/>
              <p:nvPr userDrawn="1"/>
            </p:nvGrpSpPr>
            <p:grpSpPr>
              <a:xfrm>
                <a:off x="12771530" y="3403239"/>
                <a:ext cx="467176" cy="448491"/>
                <a:chOff x="12782157" y="3403239"/>
                <a:chExt cx="467176" cy="448491"/>
              </a:xfrm>
            </p:grpSpPr>
            <p:grpSp>
              <p:nvGrpSpPr>
                <p:cNvPr id="107" name="Groep 106">
                  <a:extLst>
                    <a:ext uri="{FF2B5EF4-FFF2-40B4-BE49-F238E27FC236}">
                      <a16:creationId xmlns:a16="http://schemas.microsoft.com/office/drawing/2014/main" id="{D2E1C85D-DFF9-49E7-8420-3AF4DBB299B8}"/>
                    </a:ext>
                  </a:extLst>
                </p:cNvPr>
                <p:cNvGrpSpPr/>
                <p:nvPr userDrawn="1"/>
              </p:nvGrpSpPr>
              <p:grpSpPr>
                <a:xfrm>
                  <a:off x="12782157" y="3403239"/>
                  <a:ext cx="412976" cy="396132"/>
                  <a:chOff x="13554906" y="3320109"/>
                  <a:chExt cx="443917" cy="425811"/>
                </a:xfrm>
              </p:grpSpPr>
              <p:grpSp>
                <p:nvGrpSpPr>
                  <p:cNvPr id="114" name="Groep 113">
                    <a:extLst>
                      <a:ext uri="{FF2B5EF4-FFF2-40B4-BE49-F238E27FC236}">
                        <a16:creationId xmlns:a16="http://schemas.microsoft.com/office/drawing/2014/main" id="{34C8E216-14F4-4089-80DC-7FB5023D5F8A}"/>
                      </a:ext>
                    </a:extLst>
                  </p:cNvPr>
                  <p:cNvGrpSpPr/>
                  <p:nvPr userDrawn="1"/>
                </p:nvGrpSpPr>
                <p:grpSpPr>
                  <a:xfrm>
                    <a:off x="13554906" y="3320109"/>
                    <a:ext cx="443917" cy="425811"/>
                    <a:chOff x="12909684" y="1276143"/>
                    <a:chExt cx="443917" cy="425811"/>
                  </a:xfrm>
                </p:grpSpPr>
                <p:sp>
                  <p:nvSpPr>
                    <p:cNvPr id="117" name="Rechthoek 116">
                      <a:extLst>
                        <a:ext uri="{FF2B5EF4-FFF2-40B4-BE49-F238E27FC236}">
                          <a16:creationId xmlns:a16="http://schemas.microsoft.com/office/drawing/2014/main" id="{7D7E8EA3-EE7C-4F5E-8AF7-6B148328732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8" name="Rechthoek 117">
                      <a:extLst>
                        <a:ext uri="{FF2B5EF4-FFF2-40B4-BE49-F238E27FC236}">
                          <a16:creationId xmlns:a16="http://schemas.microsoft.com/office/drawing/2014/main" id="{D22A25A0-AB3F-455A-85A1-ED1098869BE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9" name="Ovaal 118">
                      <a:extLst>
                        <a:ext uri="{FF2B5EF4-FFF2-40B4-BE49-F238E27FC236}">
                          <a16:creationId xmlns:a16="http://schemas.microsoft.com/office/drawing/2014/main" id="{BB98DAD9-0057-4666-BD59-E581EEE2162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5" name="Afbeelding 114">
                    <a:extLst>
                      <a:ext uri="{FF2B5EF4-FFF2-40B4-BE49-F238E27FC236}">
                        <a16:creationId xmlns:a16="http://schemas.microsoft.com/office/drawing/2014/main" id="{094CC5D9-5EFA-44FA-AE6F-A4D548FC091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6" name="Afbeelding 115">
                    <a:extLst>
                      <a:ext uri="{FF2B5EF4-FFF2-40B4-BE49-F238E27FC236}">
                        <a16:creationId xmlns:a16="http://schemas.microsoft.com/office/drawing/2014/main" id="{56BAB8D7-1F66-4B67-8C9C-1BD68CCA762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8" name="Groep 107">
                  <a:extLst>
                    <a:ext uri="{FF2B5EF4-FFF2-40B4-BE49-F238E27FC236}">
                      <a16:creationId xmlns:a16="http://schemas.microsoft.com/office/drawing/2014/main" id="{2C8025E8-034C-42D8-A162-FE4B413BBEAF}"/>
                    </a:ext>
                  </a:extLst>
                </p:cNvPr>
                <p:cNvGrpSpPr/>
                <p:nvPr userDrawn="1"/>
              </p:nvGrpSpPr>
              <p:grpSpPr>
                <a:xfrm>
                  <a:off x="13103513" y="3705268"/>
                  <a:ext cx="145820" cy="146462"/>
                  <a:chOff x="13096169" y="3602278"/>
                  <a:chExt cx="145820" cy="146462"/>
                </a:xfrm>
              </p:grpSpPr>
              <p:sp>
                <p:nvSpPr>
                  <p:cNvPr id="112" name="Rechthoek 111">
                    <a:extLst>
                      <a:ext uri="{FF2B5EF4-FFF2-40B4-BE49-F238E27FC236}">
                        <a16:creationId xmlns:a16="http://schemas.microsoft.com/office/drawing/2014/main" id="{672C3097-7D4F-49C8-8958-5C1FB3EC9C2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3" name="Rechthoek 112">
                    <a:extLst>
                      <a:ext uri="{FF2B5EF4-FFF2-40B4-BE49-F238E27FC236}">
                        <a16:creationId xmlns:a16="http://schemas.microsoft.com/office/drawing/2014/main" id="{CA25B004-BF6F-42D7-BCE7-1E570184444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9" name="Groep 108">
                  <a:extLst>
                    <a:ext uri="{FF2B5EF4-FFF2-40B4-BE49-F238E27FC236}">
                      <a16:creationId xmlns:a16="http://schemas.microsoft.com/office/drawing/2014/main" id="{FBBA081D-D499-4779-84DF-E8BCCE9D9DB1}"/>
                    </a:ext>
                  </a:extLst>
                </p:cNvPr>
                <p:cNvGrpSpPr/>
                <p:nvPr userDrawn="1"/>
              </p:nvGrpSpPr>
              <p:grpSpPr>
                <a:xfrm rot="10800000">
                  <a:off x="13061402" y="3665637"/>
                  <a:ext cx="145820" cy="146462"/>
                  <a:chOff x="13096169" y="3602278"/>
                  <a:chExt cx="145820" cy="146462"/>
                </a:xfrm>
              </p:grpSpPr>
              <p:sp>
                <p:nvSpPr>
                  <p:cNvPr id="110" name="Rechthoek 109">
                    <a:extLst>
                      <a:ext uri="{FF2B5EF4-FFF2-40B4-BE49-F238E27FC236}">
                        <a16:creationId xmlns:a16="http://schemas.microsoft.com/office/drawing/2014/main" id="{FA00FCC8-6C9F-4EDA-BCE8-B88D289F25A9}"/>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1BFDDF0D-5173-488B-83C7-D06D530A36A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5" name="Rechthoek 104">
                <a:extLst>
                  <a:ext uri="{FF2B5EF4-FFF2-40B4-BE49-F238E27FC236}">
                    <a16:creationId xmlns:a16="http://schemas.microsoft.com/office/drawing/2014/main" id="{53E1C92B-6460-4841-89FD-CC691520F46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6" name="Gelijkbenige driehoek 105">
                <a:extLst>
                  <a:ext uri="{FF2B5EF4-FFF2-40B4-BE49-F238E27FC236}">
                    <a16:creationId xmlns:a16="http://schemas.microsoft.com/office/drawing/2014/main" id="{E07E61F8-6A47-484E-A375-C66CAC1EA7A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01" name="Ovaal 100">
              <a:extLst>
                <a:ext uri="{FF2B5EF4-FFF2-40B4-BE49-F238E27FC236}">
                  <a16:creationId xmlns:a16="http://schemas.microsoft.com/office/drawing/2014/main" id="{BC1D8920-DC85-4461-A6C0-FFE637528A2C}"/>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2" name="Rechthoek 101">
              <a:extLst>
                <a:ext uri="{FF2B5EF4-FFF2-40B4-BE49-F238E27FC236}">
                  <a16:creationId xmlns:a16="http://schemas.microsoft.com/office/drawing/2014/main" id="{34E7D450-C2B1-492F-8CED-9B9D26ADFF34}"/>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3" name="Rechthoek 102">
              <a:extLst>
                <a:ext uri="{FF2B5EF4-FFF2-40B4-BE49-F238E27FC236}">
                  <a16:creationId xmlns:a16="http://schemas.microsoft.com/office/drawing/2014/main" id="{3C075C06-DA0A-416A-B18D-B155791B6561}"/>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22831759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Rapportage Foto + Tekst">
    <p:spTree>
      <p:nvGrpSpPr>
        <p:cNvPr id="1" name=""/>
        <p:cNvGrpSpPr/>
        <p:nvPr/>
      </p:nvGrpSpPr>
      <p:grpSpPr>
        <a:xfrm>
          <a:off x="0" y="0"/>
          <a:ext cx="0" cy="0"/>
          <a:chOff x="0" y="0"/>
          <a:chExt cx="0" cy="0"/>
        </a:xfrm>
      </p:grpSpPr>
      <p:sp>
        <p:nvSpPr>
          <p:cNvPr id="90" name="Tijdelijke aanduiding voor afbeelding 89">
            <a:extLst>
              <a:ext uri="{FF2B5EF4-FFF2-40B4-BE49-F238E27FC236}">
                <a16:creationId xmlns:a16="http://schemas.microsoft.com/office/drawing/2014/main" id="{92AF8D03-AAB9-4AB6-B69A-98BD325CC130}"/>
              </a:ext>
            </a:extLst>
          </p:cNvPr>
          <p:cNvSpPr>
            <a:spLocks noGrp="1"/>
          </p:cNvSpPr>
          <p:nvPr>
            <p:ph type="pic" sz="quarter" idx="14" hasCustomPrompt="1"/>
          </p:nvPr>
        </p:nvSpPr>
        <p:spPr>
          <a:xfrm>
            <a:off x="8077346" y="0"/>
            <a:ext cx="4114654" cy="6874365"/>
          </a:xfrm>
          <a:custGeom>
            <a:avLst/>
            <a:gdLst>
              <a:gd name="connsiteX0" fmla="*/ 0 w 4114654"/>
              <a:gd name="connsiteY0" fmla="*/ 0 h 6874365"/>
              <a:gd name="connsiteX1" fmla="*/ 3000132 w 4114654"/>
              <a:gd name="connsiteY1" fmla="*/ 0 h 6874365"/>
              <a:gd name="connsiteX2" fmla="*/ 4114654 w 4114654"/>
              <a:gd name="connsiteY2" fmla="*/ 0 h 6874365"/>
              <a:gd name="connsiteX3" fmla="*/ 4114654 w 4114654"/>
              <a:gd name="connsiteY3" fmla="*/ 6874365 h 6874365"/>
              <a:gd name="connsiteX4" fmla="*/ 2770754 w 4114654"/>
              <a:gd name="connsiteY4" fmla="*/ 6874365 h 6874365"/>
              <a:gd name="connsiteX5" fmla="*/ 0 w 4114654"/>
              <a:gd name="connsiteY5" fmla="*/ 0 h 68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4654" h="6874365">
                <a:moveTo>
                  <a:pt x="0" y="0"/>
                </a:moveTo>
                <a:lnTo>
                  <a:pt x="3000132" y="0"/>
                </a:lnTo>
                <a:lnTo>
                  <a:pt x="4114654" y="0"/>
                </a:lnTo>
                <a:lnTo>
                  <a:pt x="4114654" y="6874365"/>
                </a:lnTo>
                <a:lnTo>
                  <a:pt x="2770754" y="6874365"/>
                </a:lnTo>
                <a:cubicBezTo>
                  <a:pt x="1389969" y="5788255"/>
                  <a:pt x="71531" y="4806055"/>
                  <a:pt x="0" y="0"/>
                </a:cubicBezTo>
                <a:close/>
              </a:path>
            </a:pathLst>
          </a:custGeom>
          <a:solidFill>
            <a:schemeClr val="bg1">
              <a:lumMod val="75000"/>
            </a:schemeClr>
          </a:solidFill>
        </p:spPr>
        <p:txBody>
          <a:bodyPr wrap="square" bIns="1260000" anchor="ctr" anchorCtr="0">
            <a:noAutofit/>
          </a:bodyPr>
          <a:lstStyle>
            <a:lvl1pPr marL="0" indent="0" algn="ctr" defTabSz="914400" rtl="0" eaLnBrk="1" latinLnBrk="0" hangingPunct="1">
              <a:lnSpc>
                <a:spcPct val="100000"/>
              </a:lnSpc>
              <a:spcBef>
                <a:spcPts val="0"/>
              </a:spcBef>
              <a:buClr>
                <a:schemeClr val="tx1"/>
              </a:buClr>
              <a:buFont typeface="Calibri" panose="020F0502020204030204" pitchFamily="34" charset="0"/>
              <a:buNone/>
              <a:defRPr lang="nl-NL" sz="1400" kern="1200" noProof="0" dirty="0">
                <a:solidFill>
                  <a:schemeClr val="bg1">
                    <a:lumMod val="95000"/>
                  </a:schemeClr>
                </a:solidFill>
                <a:latin typeface="+mn-lt"/>
                <a:ea typeface="+mn-ea"/>
                <a:cs typeface="+mn-cs"/>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Klik op ‘afbeeldingen’ in de tab ‘Slidebuilder’</a:t>
            </a:r>
            <a:br>
              <a:rPr lang="nl-NL" noProof="0" dirty="0"/>
            </a:br>
            <a:r>
              <a:rPr lang="nl-NL" noProof="0" dirty="0"/>
              <a:t>en voeg een afbeelding in.</a:t>
            </a:r>
          </a:p>
        </p:txBody>
      </p:sp>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Foto + Tekst</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5561013" cy="709102"/>
          </a:xfrm>
        </p:spPr>
        <p:txBody>
          <a:bodyPr/>
          <a:lstStyle/>
          <a:p>
            <a:r>
              <a:rPr lang="nl-NL" dirty="0"/>
              <a:t>Titel</a:t>
            </a:r>
            <a:br>
              <a:rPr lang="nl-NL" dirty="0"/>
            </a:br>
            <a:r>
              <a:rPr lang="nl-NL" dirty="0"/>
              <a:t>max. 2 regels</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24B5F5CE-3E36-4666-A57C-3E15C5ADACB8}"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87" name="tekst">
            <a:extLst>
              <a:ext uri="{FF2B5EF4-FFF2-40B4-BE49-F238E27FC236}">
                <a16:creationId xmlns:a16="http://schemas.microsoft.com/office/drawing/2014/main" id="{67D276F5-E789-4DEC-91B4-0EF8F0ECF2C8}"/>
              </a:ext>
            </a:extLst>
          </p:cNvPr>
          <p:cNvSpPr>
            <a:spLocks noGrp="1"/>
          </p:cNvSpPr>
          <p:nvPr>
            <p:ph type="body" sz="quarter" idx="13" hasCustomPrompt="1"/>
          </p:nvPr>
        </p:nvSpPr>
        <p:spPr>
          <a:xfrm>
            <a:off x="547689"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88" name="tekst">
            <a:extLst>
              <a:ext uri="{FF2B5EF4-FFF2-40B4-BE49-F238E27FC236}">
                <a16:creationId xmlns:a16="http://schemas.microsoft.com/office/drawing/2014/main" id="{B9E1254C-F6F7-4A6B-B14D-65D92EFDE031}"/>
              </a:ext>
            </a:extLst>
          </p:cNvPr>
          <p:cNvSpPr>
            <a:spLocks noGrp="1"/>
          </p:cNvSpPr>
          <p:nvPr>
            <p:ph type="body" sz="quarter" idx="15" hasCustomPrompt="1"/>
          </p:nvPr>
        </p:nvSpPr>
        <p:spPr>
          <a:xfrm>
            <a:off x="4354741"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grpSp>
        <p:nvGrpSpPr>
          <p:cNvPr id="91" name="- INSTRUCTIES">
            <a:extLst>
              <a:ext uri="{FF2B5EF4-FFF2-40B4-BE49-F238E27FC236}">
                <a16:creationId xmlns:a16="http://schemas.microsoft.com/office/drawing/2014/main" id="{81D7AE19-0F25-4C11-AF74-F0ECA8B88E14}"/>
              </a:ext>
            </a:extLst>
          </p:cNvPr>
          <p:cNvGrpSpPr/>
          <p:nvPr userDrawn="1"/>
        </p:nvGrpSpPr>
        <p:grpSpPr>
          <a:xfrm>
            <a:off x="12377595" y="-1"/>
            <a:ext cx="3693386" cy="6688475"/>
            <a:chOff x="-3786165" y="-1"/>
            <a:chExt cx="3693386" cy="6688475"/>
          </a:xfrm>
        </p:grpSpPr>
        <p:sp>
          <p:nvSpPr>
            <p:cNvPr id="92" name="Rechthoek 91">
              <a:extLst>
                <a:ext uri="{FF2B5EF4-FFF2-40B4-BE49-F238E27FC236}">
                  <a16:creationId xmlns:a16="http://schemas.microsoft.com/office/drawing/2014/main" id="{8B6547CA-4C37-42DE-855B-D7B8EB57203C}"/>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93" name="Ovaal 92">
              <a:extLst>
                <a:ext uri="{FF2B5EF4-FFF2-40B4-BE49-F238E27FC236}">
                  <a16:creationId xmlns:a16="http://schemas.microsoft.com/office/drawing/2014/main" id="{8D5A27AC-C7C8-4150-9E01-5E2107FA9C7D}"/>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4" name="Rechthoek 93">
              <a:extLst>
                <a:ext uri="{FF2B5EF4-FFF2-40B4-BE49-F238E27FC236}">
                  <a16:creationId xmlns:a16="http://schemas.microsoft.com/office/drawing/2014/main" id="{C1A9B677-87FF-46CE-ABEF-2B6B4918D80A}"/>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5" name="Ovaal 94">
              <a:extLst>
                <a:ext uri="{FF2B5EF4-FFF2-40B4-BE49-F238E27FC236}">
                  <a16:creationId xmlns:a16="http://schemas.microsoft.com/office/drawing/2014/main" id="{D13CE8F6-DF43-4628-9B5B-94E7DF2122D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6" name="Rechthoek 95">
              <a:extLst>
                <a:ext uri="{FF2B5EF4-FFF2-40B4-BE49-F238E27FC236}">
                  <a16:creationId xmlns:a16="http://schemas.microsoft.com/office/drawing/2014/main" id="{062735F0-D7C0-442D-B3E7-7BDEDF8B03DF}"/>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7" name="Ovaal 96">
              <a:extLst>
                <a:ext uri="{FF2B5EF4-FFF2-40B4-BE49-F238E27FC236}">
                  <a16:creationId xmlns:a16="http://schemas.microsoft.com/office/drawing/2014/main" id="{C195E948-A9D9-4FE6-9023-37AE71ED3BE5}"/>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8" name="Rechthoek 97">
              <a:extLst>
                <a:ext uri="{FF2B5EF4-FFF2-40B4-BE49-F238E27FC236}">
                  <a16:creationId xmlns:a16="http://schemas.microsoft.com/office/drawing/2014/main" id="{4FACC0A2-8AB7-4B5E-9F9E-3706EBEF75A8}"/>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9" name="Rechthoek 98">
              <a:extLst>
                <a:ext uri="{FF2B5EF4-FFF2-40B4-BE49-F238E27FC236}">
                  <a16:creationId xmlns:a16="http://schemas.microsoft.com/office/drawing/2014/main" id="{A3337DDA-5AD1-458D-96FC-429A1A9CDDC5}"/>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00" name="Groep 99">
              <a:extLst>
                <a:ext uri="{FF2B5EF4-FFF2-40B4-BE49-F238E27FC236}">
                  <a16:creationId xmlns:a16="http://schemas.microsoft.com/office/drawing/2014/main" id="{F6FFE49A-F68F-4876-91A7-4444BBB420A0}"/>
                </a:ext>
              </a:extLst>
            </p:cNvPr>
            <p:cNvGrpSpPr/>
            <p:nvPr userDrawn="1"/>
          </p:nvGrpSpPr>
          <p:grpSpPr>
            <a:xfrm>
              <a:off x="-2485819" y="3479783"/>
              <a:ext cx="1222990" cy="563933"/>
              <a:chOff x="-2485819" y="3399207"/>
              <a:chExt cx="1222990" cy="563933"/>
            </a:xfrm>
          </p:grpSpPr>
          <p:sp>
            <p:nvSpPr>
              <p:cNvPr id="139" name="Rechthoek 138">
                <a:extLst>
                  <a:ext uri="{FF2B5EF4-FFF2-40B4-BE49-F238E27FC236}">
                    <a16:creationId xmlns:a16="http://schemas.microsoft.com/office/drawing/2014/main" id="{88597C1F-330D-4C0B-98CD-412818D8549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0" name="Rechthoek 139">
                <a:extLst>
                  <a:ext uri="{FF2B5EF4-FFF2-40B4-BE49-F238E27FC236}">
                    <a16:creationId xmlns:a16="http://schemas.microsoft.com/office/drawing/2014/main" id="{CF327836-5DEC-475F-9407-7F612C2347F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41" name="Groep 140">
                <a:extLst>
                  <a:ext uri="{FF2B5EF4-FFF2-40B4-BE49-F238E27FC236}">
                    <a16:creationId xmlns:a16="http://schemas.microsoft.com/office/drawing/2014/main" id="{1412F584-9FDE-4E12-A63E-5A67F3EFE27C}"/>
                  </a:ext>
                </a:extLst>
              </p:cNvPr>
              <p:cNvGrpSpPr/>
              <p:nvPr userDrawn="1"/>
            </p:nvGrpSpPr>
            <p:grpSpPr>
              <a:xfrm>
                <a:off x="-2403869" y="3460544"/>
                <a:ext cx="155951" cy="131922"/>
                <a:chOff x="12968836" y="3354170"/>
                <a:chExt cx="404806" cy="342433"/>
              </a:xfrm>
            </p:grpSpPr>
            <p:sp>
              <p:nvSpPr>
                <p:cNvPr id="154" name="Rechthoek: afgeronde hoeken 153">
                  <a:extLst>
                    <a:ext uri="{FF2B5EF4-FFF2-40B4-BE49-F238E27FC236}">
                      <a16:creationId xmlns:a16="http://schemas.microsoft.com/office/drawing/2014/main" id="{03AE5868-D51E-48E6-B33A-52C68E9693E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5" name="Rechthoek 154">
                  <a:extLst>
                    <a:ext uri="{FF2B5EF4-FFF2-40B4-BE49-F238E27FC236}">
                      <a16:creationId xmlns:a16="http://schemas.microsoft.com/office/drawing/2014/main" id="{4CD0356F-2DF7-4FDB-B653-E4822386281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6" name="Rechthoek 155">
                  <a:extLst>
                    <a:ext uri="{FF2B5EF4-FFF2-40B4-BE49-F238E27FC236}">
                      <a16:creationId xmlns:a16="http://schemas.microsoft.com/office/drawing/2014/main" id="{8C4C6694-E87F-4067-B26E-7191EDD3AD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7" name="Rechthoek 156">
                  <a:extLst>
                    <a:ext uri="{FF2B5EF4-FFF2-40B4-BE49-F238E27FC236}">
                      <a16:creationId xmlns:a16="http://schemas.microsoft.com/office/drawing/2014/main" id="{C778DAB4-5551-413A-B043-388AAC1C6A8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8" name="Rechthoek 157">
                  <a:extLst>
                    <a:ext uri="{FF2B5EF4-FFF2-40B4-BE49-F238E27FC236}">
                      <a16:creationId xmlns:a16="http://schemas.microsoft.com/office/drawing/2014/main" id="{9232432E-5D9A-4A9B-8A35-A4D96C87FDD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9" name="Rechthoek 158">
                  <a:extLst>
                    <a:ext uri="{FF2B5EF4-FFF2-40B4-BE49-F238E27FC236}">
                      <a16:creationId xmlns:a16="http://schemas.microsoft.com/office/drawing/2014/main" id="{900EC8B9-DE49-4E20-93FF-72624968201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42" name="Groep 141">
                <a:extLst>
                  <a:ext uri="{FF2B5EF4-FFF2-40B4-BE49-F238E27FC236}">
                    <a16:creationId xmlns:a16="http://schemas.microsoft.com/office/drawing/2014/main" id="{897DC139-7579-44AC-968E-8218CF7DBD79}"/>
                  </a:ext>
                </a:extLst>
              </p:cNvPr>
              <p:cNvGrpSpPr/>
              <p:nvPr userDrawn="1"/>
            </p:nvGrpSpPr>
            <p:grpSpPr>
              <a:xfrm>
                <a:off x="-2423424" y="3690208"/>
                <a:ext cx="166739" cy="218963"/>
                <a:chOff x="12940828" y="3950597"/>
                <a:chExt cx="432813" cy="568367"/>
              </a:xfrm>
            </p:grpSpPr>
            <p:grpSp>
              <p:nvGrpSpPr>
                <p:cNvPr id="146" name="Groep 145">
                  <a:extLst>
                    <a:ext uri="{FF2B5EF4-FFF2-40B4-BE49-F238E27FC236}">
                      <a16:creationId xmlns:a16="http://schemas.microsoft.com/office/drawing/2014/main" id="{7FEC4898-4746-4252-ABA2-F4AD960407AE}"/>
                    </a:ext>
                  </a:extLst>
                </p:cNvPr>
                <p:cNvGrpSpPr/>
                <p:nvPr userDrawn="1"/>
              </p:nvGrpSpPr>
              <p:grpSpPr>
                <a:xfrm>
                  <a:off x="13000382" y="4006891"/>
                  <a:ext cx="373259" cy="315747"/>
                  <a:chOff x="12968836" y="3354170"/>
                  <a:chExt cx="404806" cy="342433"/>
                </a:xfrm>
              </p:grpSpPr>
              <p:sp>
                <p:nvSpPr>
                  <p:cNvPr id="148" name="Rechthoek: afgeronde hoeken 147">
                    <a:extLst>
                      <a:ext uri="{FF2B5EF4-FFF2-40B4-BE49-F238E27FC236}">
                        <a16:creationId xmlns:a16="http://schemas.microsoft.com/office/drawing/2014/main" id="{CE7EE736-6E81-4DE5-A0EE-60BEDD2B053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0D03810C-FAF2-4BAE-8496-2F63BEC7084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52EAB36-5022-4D8C-AD47-0D3CFEAE0E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CCB088E4-100E-483F-BD2D-C6A4E04266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F5D54E15-F23B-46B3-BCF3-5EAADF80203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996943C8-7551-4ACB-BE7F-BE6DC1862C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7" name="Boog 146">
                  <a:extLst>
                    <a:ext uri="{FF2B5EF4-FFF2-40B4-BE49-F238E27FC236}">
                      <a16:creationId xmlns:a16="http://schemas.microsoft.com/office/drawing/2014/main" id="{F8D5F118-1FB3-4D7D-9218-5E2D834758B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43" name="Tekstvak 142">
                <a:extLst>
                  <a:ext uri="{FF2B5EF4-FFF2-40B4-BE49-F238E27FC236}">
                    <a16:creationId xmlns:a16="http://schemas.microsoft.com/office/drawing/2014/main" id="{1E3F40B9-C7D6-4946-B906-BE55B3DF2D4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44" name="Tekstvak 143">
                <a:extLst>
                  <a:ext uri="{FF2B5EF4-FFF2-40B4-BE49-F238E27FC236}">
                    <a16:creationId xmlns:a16="http://schemas.microsoft.com/office/drawing/2014/main" id="{ACB75DFF-A0CE-45AC-93B5-5D8C542F5DE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5" name="Vrije vorm: vorm 144">
                <a:extLst>
                  <a:ext uri="{FF2B5EF4-FFF2-40B4-BE49-F238E27FC236}">
                    <a16:creationId xmlns:a16="http://schemas.microsoft.com/office/drawing/2014/main" id="{3613DF5C-B671-4227-BE5A-2EEA092E2845}"/>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01" name="Groep 100">
              <a:extLst>
                <a:ext uri="{FF2B5EF4-FFF2-40B4-BE49-F238E27FC236}">
                  <a16:creationId xmlns:a16="http://schemas.microsoft.com/office/drawing/2014/main" id="{B5B1AE3A-FD67-4289-BD6E-4AAC840D11A0}"/>
                </a:ext>
              </a:extLst>
            </p:cNvPr>
            <p:cNvGrpSpPr/>
            <p:nvPr userDrawn="1"/>
          </p:nvGrpSpPr>
          <p:grpSpPr>
            <a:xfrm>
              <a:off x="-3786165" y="5728778"/>
              <a:ext cx="3693386" cy="959696"/>
              <a:chOff x="-3786437" y="6163468"/>
              <a:chExt cx="3693386" cy="959696"/>
            </a:xfrm>
          </p:grpSpPr>
          <p:sp>
            <p:nvSpPr>
              <p:cNvPr id="129" name="Rechthoek 128">
                <a:extLst>
                  <a:ext uri="{FF2B5EF4-FFF2-40B4-BE49-F238E27FC236}">
                    <a16:creationId xmlns:a16="http://schemas.microsoft.com/office/drawing/2014/main" id="{7469DEA1-3D06-4C17-80F9-1C356F7C6BD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30" name="ICOON_info">
                <a:extLst>
                  <a:ext uri="{FF2B5EF4-FFF2-40B4-BE49-F238E27FC236}">
                    <a16:creationId xmlns:a16="http://schemas.microsoft.com/office/drawing/2014/main" id="{E66323B6-A079-4DC4-9224-E3994992C22B}"/>
                  </a:ext>
                </a:extLst>
              </p:cNvPr>
              <p:cNvGrpSpPr/>
              <p:nvPr userDrawn="1"/>
            </p:nvGrpSpPr>
            <p:grpSpPr>
              <a:xfrm>
                <a:off x="-376736" y="6163468"/>
                <a:ext cx="283685" cy="283685"/>
                <a:chOff x="-510741" y="5913713"/>
                <a:chExt cx="267555" cy="267555"/>
              </a:xfrm>
            </p:grpSpPr>
            <p:sp>
              <p:nvSpPr>
                <p:cNvPr id="137" name="Ovaal 136">
                  <a:extLst>
                    <a:ext uri="{FF2B5EF4-FFF2-40B4-BE49-F238E27FC236}">
                      <a16:creationId xmlns:a16="http://schemas.microsoft.com/office/drawing/2014/main" id="{EB2B8C48-5AD5-4163-B8ED-394B82DF793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8" name="Graphic 163" descr="Informatie">
                  <a:extLst>
                    <a:ext uri="{FF2B5EF4-FFF2-40B4-BE49-F238E27FC236}">
                      <a16:creationId xmlns:a16="http://schemas.microsoft.com/office/drawing/2014/main" id="{37796146-4240-44D2-B714-61B1A34424B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31" name="Groep 130">
                <a:extLst>
                  <a:ext uri="{FF2B5EF4-FFF2-40B4-BE49-F238E27FC236}">
                    <a16:creationId xmlns:a16="http://schemas.microsoft.com/office/drawing/2014/main" id="{133B5D5B-EED2-4421-8945-59ED3B2C9D41}"/>
                  </a:ext>
                </a:extLst>
              </p:cNvPr>
              <p:cNvGrpSpPr/>
              <p:nvPr userDrawn="1"/>
            </p:nvGrpSpPr>
            <p:grpSpPr>
              <a:xfrm>
                <a:off x="-938434" y="6420818"/>
                <a:ext cx="627798" cy="576693"/>
                <a:chOff x="-938434" y="4570310"/>
                <a:chExt cx="627798" cy="576693"/>
              </a:xfrm>
            </p:grpSpPr>
            <p:grpSp>
              <p:nvGrpSpPr>
                <p:cNvPr id="132" name="Inspireren">
                  <a:extLst>
                    <a:ext uri="{FF2B5EF4-FFF2-40B4-BE49-F238E27FC236}">
                      <a16:creationId xmlns:a16="http://schemas.microsoft.com/office/drawing/2014/main" id="{957102C6-AB49-4682-8BC3-8500B6A73D1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4" name="Freeform 12">
                    <a:extLst>
                      <a:ext uri="{FF2B5EF4-FFF2-40B4-BE49-F238E27FC236}">
                        <a16:creationId xmlns:a16="http://schemas.microsoft.com/office/drawing/2014/main" id="{577693A8-B7A9-487B-A38A-3B16983FF03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5" name="Freeform 13">
                    <a:extLst>
                      <a:ext uri="{FF2B5EF4-FFF2-40B4-BE49-F238E27FC236}">
                        <a16:creationId xmlns:a16="http://schemas.microsoft.com/office/drawing/2014/main" id="{24BE539B-CEF1-4C84-9040-04781132DB9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6" name="Freeform 14">
                    <a:extLst>
                      <a:ext uri="{FF2B5EF4-FFF2-40B4-BE49-F238E27FC236}">
                        <a16:creationId xmlns:a16="http://schemas.microsoft.com/office/drawing/2014/main" id="{4DF38234-D284-4CA9-B602-90C7472E8E49}"/>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3" name="Tekstvak 132">
                  <a:extLst>
                    <a:ext uri="{FF2B5EF4-FFF2-40B4-BE49-F238E27FC236}">
                      <a16:creationId xmlns:a16="http://schemas.microsoft.com/office/drawing/2014/main" id="{29915A07-2DA7-4AF3-98BB-F7955C5C840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2" name="Groep 101">
              <a:extLst>
                <a:ext uri="{FF2B5EF4-FFF2-40B4-BE49-F238E27FC236}">
                  <a16:creationId xmlns:a16="http://schemas.microsoft.com/office/drawing/2014/main" id="{87B52904-8904-4B2D-A24F-4BD08DB8EA4D}"/>
                </a:ext>
              </a:extLst>
            </p:cNvPr>
            <p:cNvGrpSpPr/>
            <p:nvPr userDrawn="1"/>
          </p:nvGrpSpPr>
          <p:grpSpPr>
            <a:xfrm>
              <a:off x="-3367447" y="1226982"/>
              <a:ext cx="791775" cy="406485"/>
              <a:chOff x="-3565087" y="1409294"/>
              <a:chExt cx="627469" cy="322133"/>
            </a:xfrm>
          </p:grpSpPr>
          <p:grpSp>
            <p:nvGrpSpPr>
              <p:cNvPr id="123" name="Groep 122">
                <a:extLst>
                  <a:ext uri="{FF2B5EF4-FFF2-40B4-BE49-F238E27FC236}">
                    <a16:creationId xmlns:a16="http://schemas.microsoft.com/office/drawing/2014/main" id="{9E212D2E-58D3-4252-828B-DBAD67E0818C}"/>
                  </a:ext>
                </a:extLst>
              </p:cNvPr>
              <p:cNvGrpSpPr/>
              <p:nvPr userDrawn="1"/>
            </p:nvGrpSpPr>
            <p:grpSpPr>
              <a:xfrm>
                <a:off x="-3364916" y="1409294"/>
                <a:ext cx="225195" cy="195499"/>
                <a:chOff x="10307162" y="1361199"/>
                <a:chExt cx="2200275" cy="1914525"/>
              </a:xfrm>
            </p:grpSpPr>
            <p:sp>
              <p:nvSpPr>
                <p:cNvPr id="125" name="Vrije vorm: vorm 124">
                  <a:extLst>
                    <a:ext uri="{FF2B5EF4-FFF2-40B4-BE49-F238E27FC236}">
                      <a16:creationId xmlns:a16="http://schemas.microsoft.com/office/drawing/2014/main" id="{BC0C6DEC-DA67-4165-881D-3DDC42A1E4CD}"/>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6" name="Groep 125">
                  <a:extLst>
                    <a:ext uri="{FF2B5EF4-FFF2-40B4-BE49-F238E27FC236}">
                      <a16:creationId xmlns:a16="http://schemas.microsoft.com/office/drawing/2014/main" id="{1F572225-8302-4A97-B9AC-1B6199C6971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7" name="Vrije vorm: vorm 126">
                    <a:extLst>
                      <a:ext uri="{FF2B5EF4-FFF2-40B4-BE49-F238E27FC236}">
                        <a16:creationId xmlns:a16="http://schemas.microsoft.com/office/drawing/2014/main" id="{529A86EF-D73A-451F-9119-3F38E03CE1B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8" name="Vrije vorm: vorm 127">
                    <a:extLst>
                      <a:ext uri="{FF2B5EF4-FFF2-40B4-BE49-F238E27FC236}">
                        <a16:creationId xmlns:a16="http://schemas.microsoft.com/office/drawing/2014/main" id="{0E146865-87A7-40AB-BCE0-8A8ED27A0715}"/>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24" name="Tekstvak 123">
                <a:extLst>
                  <a:ext uri="{FF2B5EF4-FFF2-40B4-BE49-F238E27FC236}">
                    <a16:creationId xmlns:a16="http://schemas.microsoft.com/office/drawing/2014/main" id="{3E2306C4-76D4-4368-A550-2F72F500901C}"/>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03" name="Groep 102">
              <a:extLst>
                <a:ext uri="{FF2B5EF4-FFF2-40B4-BE49-F238E27FC236}">
                  <a16:creationId xmlns:a16="http://schemas.microsoft.com/office/drawing/2014/main" id="{B71817A4-017D-4A20-BED5-6917BEDA3D00}"/>
                </a:ext>
              </a:extLst>
            </p:cNvPr>
            <p:cNvGrpSpPr/>
            <p:nvPr userDrawn="1"/>
          </p:nvGrpSpPr>
          <p:grpSpPr>
            <a:xfrm>
              <a:off x="-3354295" y="5166361"/>
              <a:ext cx="514284" cy="506545"/>
              <a:chOff x="12617641" y="3403239"/>
              <a:chExt cx="752963" cy="741634"/>
            </a:xfrm>
          </p:grpSpPr>
          <p:grpSp>
            <p:nvGrpSpPr>
              <p:cNvPr id="107" name="Groep 106">
                <a:extLst>
                  <a:ext uri="{FF2B5EF4-FFF2-40B4-BE49-F238E27FC236}">
                    <a16:creationId xmlns:a16="http://schemas.microsoft.com/office/drawing/2014/main" id="{52CF0969-68D9-4F79-8846-8BD11943C126}"/>
                  </a:ext>
                </a:extLst>
              </p:cNvPr>
              <p:cNvGrpSpPr/>
              <p:nvPr userDrawn="1"/>
            </p:nvGrpSpPr>
            <p:grpSpPr>
              <a:xfrm>
                <a:off x="12771530" y="3403239"/>
                <a:ext cx="467176" cy="448491"/>
                <a:chOff x="12782157" y="3403239"/>
                <a:chExt cx="467176" cy="448491"/>
              </a:xfrm>
            </p:grpSpPr>
            <p:grpSp>
              <p:nvGrpSpPr>
                <p:cNvPr id="110" name="Groep 109">
                  <a:extLst>
                    <a:ext uri="{FF2B5EF4-FFF2-40B4-BE49-F238E27FC236}">
                      <a16:creationId xmlns:a16="http://schemas.microsoft.com/office/drawing/2014/main" id="{467F6B95-5BDD-4892-AAE6-221135F1E70B}"/>
                    </a:ext>
                  </a:extLst>
                </p:cNvPr>
                <p:cNvGrpSpPr/>
                <p:nvPr userDrawn="1"/>
              </p:nvGrpSpPr>
              <p:grpSpPr>
                <a:xfrm>
                  <a:off x="12782157" y="3403239"/>
                  <a:ext cx="412976" cy="396132"/>
                  <a:chOff x="13554906" y="3320109"/>
                  <a:chExt cx="443917" cy="425811"/>
                </a:xfrm>
              </p:grpSpPr>
              <p:grpSp>
                <p:nvGrpSpPr>
                  <p:cNvPr id="117" name="Groep 116">
                    <a:extLst>
                      <a:ext uri="{FF2B5EF4-FFF2-40B4-BE49-F238E27FC236}">
                        <a16:creationId xmlns:a16="http://schemas.microsoft.com/office/drawing/2014/main" id="{E35B5B15-5B29-4D8E-BE8B-CC9E412F6243}"/>
                      </a:ext>
                    </a:extLst>
                  </p:cNvPr>
                  <p:cNvGrpSpPr/>
                  <p:nvPr userDrawn="1"/>
                </p:nvGrpSpPr>
                <p:grpSpPr>
                  <a:xfrm>
                    <a:off x="13554906" y="3320109"/>
                    <a:ext cx="443917" cy="425811"/>
                    <a:chOff x="12909684" y="1276143"/>
                    <a:chExt cx="443917" cy="425811"/>
                  </a:xfrm>
                </p:grpSpPr>
                <p:sp>
                  <p:nvSpPr>
                    <p:cNvPr id="120" name="Rechthoek 119">
                      <a:extLst>
                        <a:ext uri="{FF2B5EF4-FFF2-40B4-BE49-F238E27FC236}">
                          <a16:creationId xmlns:a16="http://schemas.microsoft.com/office/drawing/2014/main" id="{4656B08E-4893-45A6-B3AF-7E780AB66C5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21" name="Rechthoek 120">
                      <a:extLst>
                        <a:ext uri="{FF2B5EF4-FFF2-40B4-BE49-F238E27FC236}">
                          <a16:creationId xmlns:a16="http://schemas.microsoft.com/office/drawing/2014/main" id="{5F6F02CD-FFBA-404B-B2C0-0344A578C84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22" name="Ovaal 121">
                      <a:extLst>
                        <a:ext uri="{FF2B5EF4-FFF2-40B4-BE49-F238E27FC236}">
                          <a16:creationId xmlns:a16="http://schemas.microsoft.com/office/drawing/2014/main" id="{71DE96EA-0D5A-40D1-B718-065A7C9A92C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8" name="Afbeelding 117">
                    <a:extLst>
                      <a:ext uri="{FF2B5EF4-FFF2-40B4-BE49-F238E27FC236}">
                        <a16:creationId xmlns:a16="http://schemas.microsoft.com/office/drawing/2014/main" id="{960C8559-CC8D-40ED-821E-6502EA8E83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9" name="Afbeelding 118">
                    <a:extLst>
                      <a:ext uri="{FF2B5EF4-FFF2-40B4-BE49-F238E27FC236}">
                        <a16:creationId xmlns:a16="http://schemas.microsoft.com/office/drawing/2014/main" id="{770FD001-7126-42CF-BDC0-6A0C8C8930F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11" name="Groep 110">
                  <a:extLst>
                    <a:ext uri="{FF2B5EF4-FFF2-40B4-BE49-F238E27FC236}">
                      <a16:creationId xmlns:a16="http://schemas.microsoft.com/office/drawing/2014/main" id="{18D7B30E-1EF2-4487-A82F-E92960FF0AE2}"/>
                    </a:ext>
                  </a:extLst>
                </p:cNvPr>
                <p:cNvGrpSpPr/>
                <p:nvPr userDrawn="1"/>
              </p:nvGrpSpPr>
              <p:grpSpPr>
                <a:xfrm>
                  <a:off x="13103513" y="3705268"/>
                  <a:ext cx="145820" cy="146462"/>
                  <a:chOff x="13096169" y="3602278"/>
                  <a:chExt cx="145820" cy="146462"/>
                </a:xfrm>
              </p:grpSpPr>
              <p:sp>
                <p:nvSpPr>
                  <p:cNvPr id="115" name="Rechthoek 114">
                    <a:extLst>
                      <a:ext uri="{FF2B5EF4-FFF2-40B4-BE49-F238E27FC236}">
                        <a16:creationId xmlns:a16="http://schemas.microsoft.com/office/drawing/2014/main" id="{D9663333-FF6E-4076-8473-6D3E060202A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BDA21265-B085-4444-840F-7BB2A74C32A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2" name="Groep 111">
                  <a:extLst>
                    <a:ext uri="{FF2B5EF4-FFF2-40B4-BE49-F238E27FC236}">
                      <a16:creationId xmlns:a16="http://schemas.microsoft.com/office/drawing/2014/main" id="{87142BD2-5CA3-49A9-88E9-69BEDF485E1A}"/>
                    </a:ext>
                  </a:extLst>
                </p:cNvPr>
                <p:cNvGrpSpPr/>
                <p:nvPr userDrawn="1"/>
              </p:nvGrpSpPr>
              <p:grpSpPr>
                <a:xfrm rot="10800000">
                  <a:off x="13061402" y="3665637"/>
                  <a:ext cx="145820" cy="146462"/>
                  <a:chOff x="13096169" y="3602278"/>
                  <a:chExt cx="145820" cy="146462"/>
                </a:xfrm>
              </p:grpSpPr>
              <p:sp>
                <p:nvSpPr>
                  <p:cNvPr id="113" name="Rechthoek 112">
                    <a:extLst>
                      <a:ext uri="{FF2B5EF4-FFF2-40B4-BE49-F238E27FC236}">
                        <a16:creationId xmlns:a16="http://schemas.microsoft.com/office/drawing/2014/main" id="{6CC98B79-142E-4FA5-9ED2-D0194AF0FB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4" name="Rechthoek 113">
                    <a:extLst>
                      <a:ext uri="{FF2B5EF4-FFF2-40B4-BE49-F238E27FC236}">
                        <a16:creationId xmlns:a16="http://schemas.microsoft.com/office/drawing/2014/main" id="{0D8BAD91-8807-4D61-AFA7-C73805E02D8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8" name="Rechthoek 107">
                <a:extLst>
                  <a:ext uri="{FF2B5EF4-FFF2-40B4-BE49-F238E27FC236}">
                    <a16:creationId xmlns:a16="http://schemas.microsoft.com/office/drawing/2014/main" id="{41F2AB5D-82AA-44E7-A766-006A70B4A53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9" name="Gelijkbenige driehoek 108">
                <a:extLst>
                  <a:ext uri="{FF2B5EF4-FFF2-40B4-BE49-F238E27FC236}">
                    <a16:creationId xmlns:a16="http://schemas.microsoft.com/office/drawing/2014/main" id="{27C8C99B-C33A-488A-86A7-40877F105C7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04" name="Ovaal 103">
              <a:extLst>
                <a:ext uri="{FF2B5EF4-FFF2-40B4-BE49-F238E27FC236}">
                  <a16:creationId xmlns:a16="http://schemas.microsoft.com/office/drawing/2014/main" id="{97EAA353-57E6-41B8-87B3-4A5D30B7BF2F}"/>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5" name="Rechthoek 104">
              <a:extLst>
                <a:ext uri="{FF2B5EF4-FFF2-40B4-BE49-F238E27FC236}">
                  <a16:creationId xmlns:a16="http://schemas.microsoft.com/office/drawing/2014/main" id="{9DDED04E-2B36-4543-9F5E-A2A57388177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6" name="Rechthoek 105">
              <a:extLst>
                <a:ext uri="{FF2B5EF4-FFF2-40B4-BE49-F238E27FC236}">
                  <a16:creationId xmlns:a16="http://schemas.microsoft.com/office/drawing/2014/main" id="{316C6751-7326-4A3F-9F1F-47AEBD8D7430}"/>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4194440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Rapportage Foto groot + Tekst">
    <p:spTree>
      <p:nvGrpSpPr>
        <p:cNvPr id="1" name=""/>
        <p:cNvGrpSpPr/>
        <p:nvPr/>
      </p:nvGrpSpPr>
      <p:grpSpPr>
        <a:xfrm>
          <a:off x="0" y="0"/>
          <a:ext cx="0" cy="0"/>
          <a:chOff x="0" y="0"/>
          <a:chExt cx="0" cy="0"/>
        </a:xfrm>
      </p:grpSpPr>
      <p:sp>
        <p:nvSpPr>
          <p:cNvPr id="160" name="Tijdelijke aanduiding voor afbeelding 19">
            <a:extLst>
              <a:ext uri="{FF2B5EF4-FFF2-40B4-BE49-F238E27FC236}">
                <a16:creationId xmlns:a16="http://schemas.microsoft.com/office/drawing/2014/main" id="{52081D8B-6C87-4656-9E8A-35A31EC55A31}"/>
              </a:ext>
            </a:extLst>
          </p:cNvPr>
          <p:cNvSpPr>
            <a:spLocks noGrp="1"/>
          </p:cNvSpPr>
          <p:nvPr>
            <p:ph type="pic" sz="quarter" idx="14" hasCustomPrompt="1"/>
          </p:nvPr>
        </p:nvSpPr>
        <p:spPr>
          <a:xfrm>
            <a:off x="3483247" y="0"/>
            <a:ext cx="8708753" cy="6858000"/>
          </a:xfrm>
          <a:custGeom>
            <a:avLst/>
            <a:gdLst>
              <a:gd name="connsiteX0" fmla="*/ 4869557 w 8753737"/>
              <a:gd name="connsiteY0" fmla="*/ 0 h 6858000"/>
              <a:gd name="connsiteX1" fmla="*/ 7458512 w 8753737"/>
              <a:gd name="connsiteY1" fmla="*/ 0 h 6858000"/>
              <a:gd name="connsiteX2" fmla="*/ 8226774 w 8753737"/>
              <a:gd name="connsiteY2" fmla="*/ 0 h 6858000"/>
              <a:gd name="connsiteX3" fmla="*/ 8753737 w 8753737"/>
              <a:gd name="connsiteY3" fmla="*/ 0 h 6858000"/>
              <a:gd name="connsiteX4" fmla="*/ 8753737 w 8753737"/>
              <a:gd name="connsiteY4" fmla="*/ 6858000 h 6858000"/>
              <a:gd name="connsiteX5" fmla="*/ 8226774 w 8753737"/>
              <a:gd name="connsiteY5" fmla="*/ 6858000 h 6858000"/>
              <a:gd name="connsiteX6" fmla="*/ 7458512 w 8753737"/>
              <a:gd name="connsiteY6" fmla="*/ 6858000 h 6858000"/>
              <a:gd name="connsiteX7" fmla="*/ 388154 w 8753737"/>
              <a:gd name="connsiteY7" fmla="*/ 6858000 h 6858000"/>
              <a:gd name="connsiteX8" fmla="*/ 388154 w 8753737"/>
              <a:gd name="connsiteY8" fmla="*/ 6857999 h 6858000"/>
              <a:gd name="connsiteX9" fmla="*/ 394311 w 8753737"/>
              <a:gd name="connsiteY9" fmla="*/ 6857999 h 6858000"/>
              <a:gd name="connsiteX10" fmla="*/ 402887 w 8753737"/>
              <a:gd name="connsiteY10" fmla="*/ 6857999 h 6858000"/>
              <a:gd name="connsiteX11" fmla="*/ 135429 w 8753737"/>
              <a:gd name="connsiteY11" fmla="*/ 5728976 h 6858000"/>
              <a:gd name="connsiteX12" fmla="*/ 2567627 w 8753737"/>
              <a:gd name="connsiteY12" fmla="*/ 2400449 h 6858000"/>
              <a:gd name="connsiteX13" fmla="*/ 4861770 w 8753737"/>
              <a:gd name="connsiteY13" fmla="*/ 106018 h 6858000"/>
              <a:gd name="connsiteX0" fmla="*/ 4782938 w 8667118"/>
              <a:gd name="connsiteY0" fmla="*/ 0 h 6858000"/>
              <a:gd name="connsiteX1" fmla="*/ 7371893 w 8667118"/>
              <a:gd name="connsiteY1" fmla="*/ 0 h 6858000"/>
              <a:gd name="connsiteX2" fmla="*/ 8140155 w 8667118"/>
              <a:gd name="connsiteY2" fmla="*/ 0 h 6858000"/>
              <a:gd name="connsiteX3" fmla="*/ 8667118 w 8667118"/>
              <a:gd name="connsiteY3" fmla="*/ 0 h 6858000"/>
              <a:gd name="connsiteX4" fmla="*/ 8667118 w 8667118"/>
              <a:gd name="connsiteY4" fmla="*/ 6858000 h 6858000"/>
              <a:gd name="connsiteX5" fmla="*/ 8140155 w 8667118"/>
              <a:gd name="connsiteY5" fmla="*/ 6858000 h 6858000"/>
              <a:gd name="connsiteX6" fmla="*/ 7371893 w 8667118"/>
              <a:gd name="connsiteY6" fmla="*/ 6858000 h 6858000"/>
              <a:gd name="connsiteX7" fmla="*/ 301535 w 8667118"/>
              <a:gd name="connsiteY7" fmla="*/ 6858000 h 6858000"/>
              <a:gd name="connsiteX8" fmla="*/ 301535 w 8667118"/>
              <a:gd name="connsiteY8" fmla="*/ 6857999 h 6858000"/>
              <a:gd name="connsiteX9" fmla="*/ 307692 w 8667118"/>
              <a:gd name="connsiteY9" fmla="*/ 6857999 h 6858000"/>
              <a:gd name="connsiteX10" fmla="*/ 316268 w 8667118"/>
              <a:gd name="connsiteY10" fmla="*/ 6857999 h 6858000"/>
              <a:gd name="connsiteX11" fmla="*/ 48810 w 8667118"/>
              <a:gd name="connsiteY11" fmla="*/ 5728976 h 6858000"/>
              <a:gd name="connsiteX12" fmla="*/ 2481008 w 8667118"/>
              <a:gd name="connsiteY12" fmla="*/ 2400449 h 6858000"/>
              <a:gd name="connsiteX13" fmla="*/ 4775151 w 8667118"/>
              <a:gd name="connsiteY13" fmla="*/ 106018 h 6858000"/>
              <a:gd name="connsiteX14" fmla="*/ 4782938 w 8667118"/>
              <a:gd name="connsiteY14" fmla="*/ 0 h 6858000"/>
              <a:gd name="connsiteX0" fmla="*/ 4824573 w 8708753"/>
              <a:gd name="connsiteY0" fmla="*/ 0 h 6858000"/>
              <a:gd name="connsiteX1" fmla="*/ 7413528 w 8708753"/>
              <a:gd name="connsiteY1" fmla="*/ 0 h 6858000"/>
              <a:gd name="connsiteX2" fmla="*/ 8181790 w 8708753"/>
              <a:gd name="connsiteY2" fmla="*/ 0 h 6858000"/>
              <a:gd name="connsiteX3" fmla="*/ 8708753 w 8708753"/>
              <a:gd name="connsiteY3" fmla="*/ 0 h 6858000"/>
              <a:gd name="connsiteX4" fmla="*/ 8708753 w 8708753"/>
              <a:gd name="connsiteY4" fmla="*/ 6858000 h 6858000"/>
              <a:gd name="connsiteX5" fmla="*/ 8181790 w 8708753"/>
              <a:gd name="connsiteY5" fmla="*/ 6858000 h 6858000"/>
              <a:gd name="connsiteX6" fmla="*/ 7413528 w 8708753"/>
              <a:gd name="connsiteY6" fmla="*/ 6858000 h 6858000"/>
              <a:gd name="connsiteX7" fmla="*/ 343170 w 8708753"/>
              <a:gd name="connsiteY7" fmla="*/ 6858000 h 6858000"/>
              <a:gd name="connsiteX8" fmla="*/ 343170 w 8708753"/>
              <a:gd name="connsiteY8" fmla="*/ 6857999 h 6858000"/>
              <a:gd name="connsiteX9" fmla="*/ 349327 w 8708753"/>
              <a:gd name="connsiteY9" fmla="*/ 6857999 h 6858000"/>
              <a:gd name="connsiteX10" fmla="*/ 357903 w 8708753"/>
              <a:gd name="connsiteY10" fmla="*/ 6857999 h 6858000"/>
              <a:gd name="connsiteX11" fmla="*/ 90445 w 8708753"/>
              <a:gd name="connsiteY11" fmla="*/ 5728976 h 6858000"/>
              <a:gd name="connsiteX12" fmla="*/ 2522643 w 8708753"/>
              <a:gd name="connsiteY12" fmla="*/ 2400449 h 6858000"/>
              <a:gd name="connsiteX13" fmla="*/ 4816786 w 8708753"/>
              <a:gd name="connsiteY13" fmla="*/ 106018 h 6858000"/>
              <a:gd name="connsiteX14" fmla="*/ 4824573 w 8708753"/>
              <a:gd name="connsiteY1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08753" h="6858000">
                <a:moveTo>
                  <a:pt x="4824573" y="0"/>
                </a:moveTo>
                <a:lnTo>
                  <a:pt x="7413528" y="0"/>
                </a:lnTo>
                <a:lnTo>
                  <a:pt x="8181790" y="0"/>
                </a:lnTo>
                <a:lnTo>
                  <a:pt x="8708753" y="0"/>
                </a:lnTo>
                <a:lnTo>
                  <a:pt x="8708753" y="6858000"/>
                </a:lnTo>
                <a:lnTo>
                  <a:pt x="8181790" y="6858000"/>
                </a:lnTo>
                <a:lnTo>
                  <a:pt x="7413528" y="6858000"/>
                </a:lnTo>
                <a:lnTo>
                  <a:pt x="343170" y="6858000"/>
                </a:lnTo>
                <a:lnTo>
                  <a:pt x="343170" y="6857999"/>
                </a:lnTo>
                <a:lnTo>
                  <a:pt x="349327" y="6857999"/>
                </a:lnTo>
                <a:lnTo>
                  <a:pt x="357903" y="6857999"/>
                </a:lnTo>
                <a:cubicBezTo>
                  <a:pt x="240890" y="6448206"/>
                  <a:pt x="157309" y="6071865"/>
                  <a:pt x="90445" y="5728976"/>
                </a:cubicBezTo>
                <a:cubicBezTo>
                  <a:pt x="-239868" y="3921571"/>
                  <a:pt x="282680" y="3337120"/>
                  <a:pt x="2522643" y="2400449"/>
                </a:cubicBezTo>
                <a:cubicBezTo>
                  <a:pt x="4121124" y="1718331"/>
                  <a:pt x="4720554" y="962708"/>
                  <a:pt x="4816786" y="106018"/>
                </a:cubicBezTo>
                <a:lnTo>
                  <a:pt x="4824573" y="0"/>
                </a:ln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Klik op ‘afbeeldingen’ in de tab ‘Slidebuilder’</a:t>
            </a:r>
            <a:br>
              <a:rPr lang="nl-NL" noProof="0" dirty="0"/>
            </a:br>
            <a:r>
              <a:rPr lang="nl-NL" noProof="0" dirty="0"/>
              <a:t>en voeg een afbeelding in.</a:t>
            </a:r>
          </a:p>
        </p:txBody>
      </p:sp>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Foto groot + Tekst</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5561013" cy="709102"/>
          </a:xfrm>
        </p:spPr>
        <p:txBody>
          <a:bodyPr/>
          <a:lstStyle/>
          <a:p>
            <a:r>
              <a:rPr lang="nl-NL" dirty="0"/>
              <a:t>Titel</a:t>
            </a:r>
            <a:br>
              <a:rPr lang="nl-NL" dirty="0"/>
            </a:br>
            <a:r>
              <a:rPr lang="nl-NL" dirty="0"/>
              <a:t>max. 2 regels</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9B6CB875-8715-46F7-8C50-4EABC6D47341}" type="datetime1">
              <a:rPr lang="nl-NL" smtClean="0"/>
              <a:pPr/>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87" name="tekst">
            <a:extLst>
              <a:ext uri="{FF2B5EF4-FFF2-40B4-BE49-F238E27FC236}">
                <a16:creationId xmlns:a16="http://schemas.microsoft.com/office/drawing/2014/main" id="{67D276F5-E789-4DEC-91B4-0EF8F0ECF2C8}"/>
              </a:ext>
            </a:extLst>
          </p:cNvPr>
          <p:cNvSpPr>
            <a:spLocks noGrp="1"/>
          </p:cNvSpPr>
          <p:nvPr>
            <p:ph type="body" sz="quarter" idx="13" hasCustomPrompt="1"/>
          </p:nvPr>
        </p:nvSpPr>
        <p:spPr>
          <a:xfrm>
            <a:off x="547689" y="1963738"/>
            <a:ext cx="2717973"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grpSp>
        <p:nvGrpSpPr>
          <p:cNvPr id="91" name="- INSTRUCTIES">
            <a:extLst>
              <a:ext uri="{FF2B5EF4-FFF2-40B4-BE49-F238E27FC236}">
                <a16:creationId xmlns:a16="http://schemas.microsoft.com/office/drawing/2014/main" id="{81D7AE19-0F25-4C11-AF74-F0ECA8B88E14}"/>
              </a:ext>
            </a:extLst>
          </p:cNvPr>
          <p:cNvGrpSpPr/>
          <p:nvPr userDrawn="1"/>
        </p:nvGrpSpPr>
        <p:grpSpPr>
          <a:xfrm>
            <a:off x="12377595" y="-1"/>
            <a:ext cx="3693386" cy="6688475"/>
            <a:chOff x="-3786165" y="-1"/>
            <a:chExt cx="3693386" cy="6688475"/>
          </a:xfrm>
        </p:grpSpPr>
        <p:sp>
          <p:nvSpPr>
            <p:cNvPr id="92" name="Rechthoek 91">
              <a:extLst>
                <a:ext uri="{FF2B5EF4-FFF2-40B4-BE49-F238E27FC236}">
                  <a16:creationId xmlns:a16="http://schemas.microsoft.com/office/drawing/2014/main" id="{8B6547CA-4C37-42DE-855B-D7B8EB57203C}"/>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93" name="Ovaal 92">
              <a:extLst>
                <a:ext uri="{FF2B5EF4-FFF2-40B4-BE49-F238E27FC236}">
                  <a16:creationId xmlns:a16="http://schemas.microsoft.com/office/drawing/2014/main" id="{8D5A27AC-C7C8-4150-9E01-5E2107FA9C7D}"/>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4" name="Rechthoek 93">
              <a:extLst>
                <a:ext uri="{FF2B5EF4-FFF2-40B4-BE49-F238E27FC236}">
                  <a16:creationId xmlns:a16="http://schemas.microsoft.com/office/drawing/2014/main" id="{C1A9B677-87FF-46CE-ABEF-2B6B4918D80A}"/>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5" name="Ovaal 94">
              <a:extLst>
                <a:ext uri="{FF2B5EF4-FFF2-40B4-BE49-F238E27FC236}">
                  <a16:creationId xmlns:a16="http://schemas.microsoft.com/office/drawing/2014/main" id="{D13CE8F6-DF43-4628-9B5B-94E7DF2122D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6" name="Rechthoek 95">
              <a:extLst>
                <a:ext uri="{FF2B5EF4-FFF2-40B4-BE49-F238E27FC236}">
                  <a16:creationId xmlns:a16="http://schemas.microsoft.com/office/drawing/2014/main" id="{062735F0-D7C0-442D-B3E7-7BDEDF8B03DF}"/>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7" name="Ovaal 96">
              <a:extLst>
                <a:ext uri="{FF2B5EF4-FFF2-40B4-BE49-F238E27FC236}">
                  <a16:creationId xmlns:a16="http://schemas.microsoft.com/office/drawing/2014/main" id="{C195E948-A9D9-4FE6-9023-37AE71ED3BE5}"/>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8" name="Rechthoek 97">
              <a:extLst>
                <a:ext uri="{FF2B5EF4-FFF2-40B4-BE49-F238E27FC236}">
                  <a16:creationId xmlns:a16="http://schemas.microsoft.com/office/drawing/2014/main" id="{4FACC0A2-8AB7-4B5E-9F9E-3706EBEF75A8}"/>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9" name="Rechthoek 98">
              <a:extLst>
                <a:ext uri="{FF2B5EF4-FFF2-40B4-BE49-F238E27FC236}">
                  <a16:creationId xmlns:a16="http://schemas.microsoft.com/office/drawing/2014/main" id="{A3337DDA-5AD1-458D-96FC-429A1A9CDDC5}"/>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00" name="Groep 99">
              <a:extLst>
                <a:ext uri="{FF2B5EF4-FFF2-40B4-BE49-F238E27FC236}">
                  <a16:creationId xmlns:a16="http://schemas.microsoft.com/office/drawing/2014/main" id="{F6FFE49A-F68F-4876-91A7-4444BBB420A0}"/>
                </a:ext>
              </a:extLst>
            </p:cNvPr>
            <p:cNvGrpSpPr/>
            <p:nvPr userDrawn="1"/>
          </p:nvGrpSpPr>
          <p:grpSpPr>
            <a:xfrm>
              <a:off x="-2485819" y="3479783"/>
              <a:ext cx="1222990" cy="563933"/>
              <a:chOff x="-2485819" y="3399207"/>
              <a:chExt cx="1222990" cy="563933"/>
            </a:xfrm>
          </p:grpSpPr>
          <p:sp>
            <p:nvSpPr>
              <p:cNvPr id="139" name="Rechthoek 138">
                <a:extLst>
                  <a:ext uri="{FF2B5EF4-FFF2-40B4-BE49-F238E27FC236}">
                    <a16:creationId xmlns:a16="http://schemas.microsoft.com/office/drawing/2014/main" id="{88597C1F-330D-4C0B-98CD-412818D85499}"/>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0" name="Rechthoek 139">
                <a:extLst>
                  <a:ext uri="{FF2B5EF4-FFF2-40B4-BE49-F238E27FC236}">
                    <a16:creationId xmlns:a16="http://schemas.microsoft.com/office/drawing/2014/main" id="{CF327836-5DEC-475F-9407-7F612C2347F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41" name="Groep 140">
                <a:extLst>
                  <a:ext uri="{FF2B5EF4-FFF2-40B4-BE49-F238E27FC236}">
                    <a16:creationId xmlns:a16="http://schemas.microsoft.com/office/drawing/2014/main" id="{1412F584-9FDE-4E12-A63E-5A67F3EFE27C}"/>
                  </a:ext>
                </a:extLst>
              </p:cNvPr>
              <p:cNvGrpSpPr/>
              <p:nvPr userDrawn="1"/>
            </p:nvGrpSpPr>
            <p:grpSpPr>
              <a:xfrm>
                <a:off x="-2403869" y="3460544"/>
                <a:ext cx="155951" cy="131922"/>
                <a:chOff x="12968836" y="3354170"/>
                <a:chExt cx="404806" cy="342433"/>
              </a:xfrm>
            </p:grpSpPr>
            <p:sp>
              <p:nvSpPr>
                <p:cNvPr id="154" name="Rechthoek: afgeronde hoeken 153">
                  <a:extLst>
                    <a:ext uri="{FF2B5EF4-FFF2-40B4-BE49-F238E27FC236}">
                      <a16:creationId xmlns:a16="http://schemas.microsoft.com/office/drawing/2014/main" id="{03AE5868-D51E-48E6-B33A-52C68E9693E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5" name="Rechthoek 154">
                  <a:extLst>
                    <a:ext uri="{FF2B5EF4-FFF2-40B4-BE49-F238E27FC236}">
                      <a16:creationId xmlns:a16="http://schemas.microsoft.com/office/drawing/2014/main" id="{4CD0356F-2DF7-4FDB-B653-E4822386281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6" name="Rechthoek 155">
                  <a:extLst>
                    <a:ext uri="{FF2B5EF4-FFF2-40B4-BE49-F238E27FC236}">
                      <a16:creationId xmlns:a16="http://schemas.microsoft.com/office/drawing/2014/main" id="{8C4C6694-E87F-4067-B26E-7191EDD3ADE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7" name="Rechthoek 156">
                  <a:extLst>
                    <a:ext uri="{FF2B5EF4-FFF2-40B4-BE49-F238E27FC236}">
                      <a16:creationId xmlns:a16="http://schemas.microsoft.com/office/drawing/2014/main" id="{C778DAB4-5551-413A-B043-388AAC1C6A8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8" name="Rechthoek 157">
                  <a:extLst>
                    <a:ext uri="{FF2B5EF4-FFF2-40B4-BE49-F238E27FC236}">
                      <a16:creationId xmlns:a16="http://schemas.microsoft.com/office/drawing/2014/main" id="{9232432E-5D9A-4A9B-8A35-A4D96C87FDD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9" name="Rechthoek 158">
                  <a:extLst>
                    <a:ext uri="{FF2B5EF4-FFF2-40B4-BE49-F238E27FC236}">
                      <a16:creationId xmlns:a16="http://schemas.microsoft.com/office/drawing/2014/main" id="{900EC8B9-DE49-4E20-93FF-72624968201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42" name="Groep 141">
                <a:extLst>
                  <a:ext uri="{FF2B5EF4-FFF2-40B4-BE49-F238E27FC236}">
                    <a16:creationId xmlns:a16="http://schemas.microsoft.com/office/drawing/2014/main" id="{897DC139-7579-44AC-968E-8218CF7DBD79}"/>
                  </a:ext>
                </a:extLst>
              </p:cNvPr>
              <p:cNvGrpSpPr/>
              <p:nvPr userDrawn="1"/>
            </p:nvGrpSpPr>
            <p:grpSpPr>
              <a:xfrm>
                <a:off x="-2423424" y="3690208"/>
                <a:ext cx="166739" cy="218963"/>
                <a:chOff x="12940828" y="3950597"/>
                <a:chExt cx="432813" cy="568367"/>
              </a:xfrm>
            </p:grpSpPr>
            <p:grpSp>
              <p:nvGrpSpPr>
                <p:cNvPr id="146" name="Groep 145">
                  <a:extLst>
                    <a:ext uri="{FF2B5EF4-FFF2-40B4-BE49-F238E27FC236}">
                      <a16:creationId xmlns:a16="http://schemas.microsoft.com/office/drawing/2014/main" id="{7FEC4898-4746-4252-ABA2-F4AD960407AE}"/>
                    </a:ext>
                  </a:extLst>
                </p:cNvPr>
                <p:cNvGrpSpPr/>
                <p:nvPr userDrawn="1"/>
              </p:nvGrpSpPr>
              <p:grpSpPr>
                <a:xfrm>
                  <a:off x="13000382" y="4006891"/>
                  <a:ext cx="373259" cy="315747"/>
                  <a:chOff x="12968836" y="3354170"/>
                  <a:chExt cx="404806" cy="342433"/>
                </a:xfrm>
              </p:grpSpPr>
              <p:sp>
                <p:nvSpPr>
                  <p:cNvPr id="148" name="Rechthoek: afgeronde hoeken 147">
                    <a:extLst>
                      <a:ext uri="{FF2B5EF4-FFF2-40B4-BE49-F238E27FC236}">
                        <a16:creationId xmlns:a16="http://schemas.microsoft.com/office/drawing/2014/main" id="{CE7EE736-6E81-4DE5-A0EE-60BEDD2B053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0D03810C-FAF2-4BAE-8496-2F63BEC7084B}"/>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52EAB36-5022-4D8C-AD47-0D3CFEAE0E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CCB088E4-100E-483F-BD2D-C6A4E042665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F5D54E15-F23B-46B3-BCF3-5EAADF80203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996943C8-7551-4ACB-BE7F-BE6DC1862CB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7" name="Boog 146">
                  <a:extLst>
                    <a:ext uri="{FF2B5EF4-FFF2-40B4-BE49-F238E27FC236}">
                      <a16:creationId xmlns:a16="http://schemas.microsoft.com/office/drawing/2014/main" id="{F8D5F118-1FB3-4D7D-9218-5E2D834758B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43" name="Tekstvak 142">
                <a:extLst>
                  <a:ext uri="{FF2B5EF4-FFF2-40B4-BE49-F238E27FC236}">
                    <a16:creationId xmlns:a16="http://schemas.microsoft.com/office/drawing/2014/main" id="{1E3F40B9-C7D6-4946-B906-BE55B3DF2D48}"/>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44" name="Tekstvak 143">
                <a:extLst>
                  <a:ext uri="{FF2B5EF4-FFF2-40B4-BE49-F238E27FC236}">
                    <a16:creationId xmlns:a16="http://schemas.microsoft.com/office/drawing/2014/main" id="{ACB75DFF-A0CE-45AC-93B5-5D8C542F5DE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5" name="Vrije vorm: vorm 144">
                <a:extLst>
                  <a:ext uri="{FF2B5EF4-FFF2-40B4-BE49-F238E27FC236}">
                    <a16:creationId xmlns:a16="http://schemas.microsoft.com/office/drawing/2014/main" id="{3613DF5C-B671-4227-BE5A-2EEA092E2845}"/>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01" name="Groep 100">
              <a:extLst>
                <a:ext uri="{FF2B5EF4-FFF2-40B4-BE49-F238E27FC236}">
                  <a16:creationId xmlns:a16="http://schemas.microsoft.com/office/drawing/2014/main" id="{B5B1AE3A-FD67-4289-BD6E-4AAC840D11A0}"/>
                </a:ext>
              </a:extLst>
            </p:cNvPr>
            <p:cNvGrpSpPr/>
            <p:nvPr userDrawn="1"/>
          </p:nvGrpSpPr>
          <p:grpSpPr>
            <a:xfrm>
              <a:off x="-3786165" y="5728778"/>
              <a:ext cx="3693386" cy="959696"/>
              <a:chOff x="-3786437" y="6163468"/>
              <a:chExt cx="3693386" cy="959696"/>
            </a:xfrm>
          </p:grpSpPr>
          <p:sp>
            <p:nvSpPr>
              <p:cNvPr id="129" name="Rechthoek 128">
                <a:extLst>
                  <a:ext uri="{FF2B5EF4-FFF2-40B4-BE49-F238E27FC236}">
                    <a16:creationId xmlns:a16="http://schemas.microsoft.com/office/drawing/2014/main" id="{7469DEA1-3D06-4C17-80F9-1C356F7C6BD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30" name="ICOON_info">
                <a:extLst>
                  <a:ext uri="{FF2B5EF4-FFF2-40B4-BE49-F238E27FC236}">
                    <a16:creationId xmlns:a16="http://schemas.microsoft.com/office/drawing/2014/main" id="{E66323B6-A079-4DC4-9224-E3994992C22B}"/>
                  </a:ext>
                </a:extLst>
              </p:cNvPr>
              <p:cNvGrpSpPr/>
              <p:nvPr userDrawn="1"/>
            </p:nvGrpSpPr>
            <p:grpSpPr>
              <a:xfrm>
                <a:off x="-376736" y="6163468"/>
                <a:ext cx="283685" cy="283685"/>
                <a:chOff x="-510741" y="5913713"/>
                <a:chExt cx="267555" cy="267555"/>
              </a:xfrm>
            </p:grpSpPr>
            <p:sp>
              <p:nvSpPr>
                <p:cNvPr id="137" name="Ovaal 136">
                  <a:extLst>
                    <a:ext uri="{FF2B5EF4-FFF2-40B4-BE49-F238E27FC236}">
                      <a16:creationId xmlns:a16="http://schemas.microsoft.com/office/drawing/2014/main" id="{EB2B8C48-5AD5-4163-B8ED-394B82DF793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8" name="Graphic 163" descr="Informatie">
                  <a:extLst>
                    <a:ext uri="{FF2B5EF4-FFF2-40B4-BE49-F238E27FC236}">
                      <a16:creationId xmlns:a16="http://schemas.microsoft.com/office/drawing/2014/main" id="{37796146-4240-44D2-B714-61B1A34424B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31" name="Groep 130">
                <a:extLst>
                  <a:ext uri="{FF2B5EF4-FFF2-40B4-BE49-F238E27FC236}">
                    <a16:creationId xmlns:a16="http://schemas.microsoft.com/office/drawing/2014/main" id="{133B5D5B-EED2-4421-8945-59ED3B2C9D41}"/>
                  </a:ext>
                </a:extLst>
              </p:cNvPr>
              <p:cNvGrpSpPr/>
              <p:nvPr userDrawn="1"/>
            </p:nvGrpSpPr>
            <p:grpSpPr>
              <a:xfrm>
                <a:off x="-938434" y="6420818"/>
                <a:ext cx="627798" cy="576693"/>
                <a:chOff x="-938434" y="4570310"/>
                <a:chExt cx="627798" cy="576693"/>
              </a:xfrm>
            </p:grpSpPr>
            <p:grpSp>
              <p:nvGrpSpPr>
                <p:cNvPr id="132" name="Inspireren">
                  <a:extLst>
                    <a:ext uri="{FF2B5EF4-FFF2-40B4-BE49-F238E27FC236}">
                      <a16:creationId xmlns:a16="http://schemas.microsoft.com/office/drawing/2014/main" id="{957102C6-AB49-4682-8BC3-8500B6A73D1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4" name="Freeform 12">
                    <a:extLst>
                      <a:ext uri="{FF2B5EF4-FFF2-40B4-BE49-F238E27FC236}">
                        <a16:creationId xmlns:a16="http://schemas.microsoft.com/office/drawing/2014/main" id="{577693A8-B7A9-487B-A38A-3B16983FF03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5" name="Freeform 13">
                    <a:extLst>
                      <a:ext uri="{FF2B5EF4-FFF2-40B4-BE49-F238E27FC236}">
                        <a16:creationId xmlns:a16="http://schemas.microsoft.com/office/drawing/2014/main" id="{24BE539B-CEF1-4C84-9040-04781132DB9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6" name="Freeform 14">
                    <a:extLst>
                      <a:ext uri="{FF2B5EF4-FFF2-40B4-BE49-F238E27FC236}">
                        <a16:creationId xmlns:a16="http://schemas.microsoft.com/office/drawing/2014/main" id="{4DF38234-D284-4CA9-B602-90C7472E8E49}"/>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3" name="Tekstvak 132">
                  <a:extLst>
                    <a:ext uri="{FF2B5EF4-FFF2-40B4-BE49-F238E27FC236}">
                      <a16:creationId xmlns:a16="http://schemas.microsoft.com/office/drawing/2014/main" id="{29915A07-2DA7-4AF3-98BB-F7955C5C8407}"/>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2" name="Groep 101">
              <a:extLst>
                <a:ext uri="{FF2B5EF4-FFF2-40B4-BE49-F238E27FC236}">
                  <a16:creationId xmlns:a16="http://schemas.microsoft.com/office/drawing/2014/main" id="{87B52904-8904-4B2D-A24F-4BD08DB8EA4D}"/>
                </a:ext>
              </a:extLst>
            </p:cNvPr>
            <p:cNvGrpSpPr/>
            <p:nvPr userDrawn="1"/>
          </p:nvGrpSpPr>
          <p:grpSpPr>
            <a:xfrm>
              <a:off x="-3367447" y="1226982"/>
              <a:ext cx="791775" cy="406485"/>
              <a:chOff x="-3565087" y="1409294"/>
              <a:chExt cx="627469" cy="322133"/>
            </a:xfrm>
          </p:grpSpPr>
          <p:grpSp>
            <p:nvGrpSpPr>
              <p:cNvPr id="123" name="Groep 122">
                <a:extLst>
                  <a:ext uri="{FF2B5EF4-FFF2-40B4-BE49-F238E27FC236}">
                    <a16:creationId xmlns:a16="http://schemas.microsoft.com/office/drawing/2014/main" id="{9E212D2E-58D3-4252-828B-DBAD67E0818C}"/>
                  </a:ext>
                </a:extLst>
              </p:cNvPr>
              <p:cNvGrpSpPr/>
              <p:nvPr userDrawn="1"/>
            </p:nvGrpSpPr>
            <p:grpSpPr>
              <a:xfrm>
                <a:off x="-3364916" y="1409294"/>
                <a:ext cx="225195" cy="195499"/>
                <a:chOff x="10307162" y="1361199"/>
                <a:chExt cx="2200275" cy="1914525"/>
              </a:xfrm>
            </p:grpSpPr>
            <p:sp>
              <p:nvSpPr>
                <p:cNvPr id="125" name="Vrije vorm: vorm 124">
                  <a:extLst>
                    <a:ext uri="{FF2B5EF4-FFF2-40B4-BE49-F238E27FC236}">
                      <a16:creationId xmlns:a16="http://schemas.microsoft.com/office/drawing/2014/main" id="{BC0C6DEC-DA67-4165-881D-3DDC42A1E4CD}"/>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6" name="Groep 125">
                  <a:extLst>
                    <a:ext uri="{FF2B5EF4-FFF2-40B4-BE49-F238E27FC236}">
                      <a16:creationId xmlns:a16="http://schemas.microsoft.com/office/drawing/2014/main" id="{1F572225-8302-4A97-B9AC-1B6199C6971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7" name="Vrije vorm: vorm 126">
                    <a:extLst>
                      <a:ext uri="{FF2B5EF4-FFF2-40B4-BE49-F238E27FC236}">
                        <a16:creationId xmlns:a16="http://schemas.microsoft.com/office/drawing/2014/main" id="{529A86EF-D73A-451F-9119-3F38E03CE1B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8" name="Vrije vorm: vorm 127">
                    <a:extLst>
                      <a:ext uri="{FF2B5EF4-FFF2-40B4-BE49-F238E27FC236}">
                        <a16:creationId xmlns:a16="http://schemas.microsoft.com/office/drawing/2014/main" id="{0E146865-87A7-40AB-BCE0-8A8ED27A0715}"/>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24" name="Tekstvak 123">
                <a:extLst>
                  <a:ext uri="{FF2B5EF4-FFF2-40B4-BE49-F238E27FC236}">
                    <a16:creationId xmlns:a16="http://schemas.microsoft.com/office/drawing/2014/main" id="{3E2306C4-76D4-4368-A550-2F72F500901C}"/>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03" name="Groep 102">
              <a:extLst>
                <a:ext uri="{FF2B5EF4-FFF2-40B4-BE49-F238E27FC236}">
                  <a16:creationId xmlns:a16="http://schemas.microsoft.com/office/drawing/2014/main" id="{B71817A4-017D-4A20-BED5-6917BEDA3D00}"/>
                </a:ext>
              </a:extLst>
            </p:cNvPr>
            <p:cNvGrpSpPr/>
            <p:nvPr userDrawn="1"/>
          </p:nvGrpSpPr>
          <p:grpSpPr>
            <a:xfrm>
              <a:off x="-3354295" y="5166361"/>
              <a:ext cx="514284" cy="506545"/>
              <a:chOff x="12617641" y="3403239"/>
              <a:chExt cx="752963" cy="741634"/>
            </a:xfrm>
          </p:grpSpPr>
          <p:grpSp>
            <p:nvGrpSpPr>
              <p:cNvPr id="107" name="Groep 106">
                <a:extLst>
                  <a:ext uri="{FF2B5EF4-FFF2-40B4-BE49-F238E27FC236}">
                    <a16:creationId xmlns:a16="http://schemas.microsoft.com/office/drawing/2014/main" id="{52CF0969-68D9-4F79-8846-8BD11943C126}"/>
                  </a:ext>
                </a:extLst>
              </p:cNvPr>
              <p:cNvGrpSpPr/>
              <p:nvPr userDrawn="1"/>
            </p:nvGrpSpPr>
            <p:grpSpPr>
              <a:xfrm>
                <a:off x="12771530" y="3403239"/>
                <a:ext cx="467176" cy="448491"/>
                <a:chOff x="12782157" y="3403239"/>
                <a:chExt cx="467176" cy="448491"/>
              </a:xfrm>
            </p:grpSpPr>
            <p:grpSp>
              <p:nvGrpSpPr>
                <p:cNvPr id="110" name="Groep 109">
                  <a:extLst>
                    <a:ext uri="{FF2B5EF4-FFF2-40B4-BE49-F238E27FC236}">
                      <a16:creationId xmlns:a16="http://schemas.microsoft.com/office/drawing/2014/main" id="{467F6B95-5BDD-4892-AAE6-221135F1E70B}"/>
                    </a:ext>
                  </a:extLst>
                </p:cNvPr>
                <p:cNvGrpSpPr/>
                <p:nvPr userDrawn="1"/>
              </p:nvGrpSpPr>
              <p:grpSpPr>
                <a:xfrm>
                  <a:off x="12782157" y="3403239"/>
                  <a:ext cx="412976" cy="396132"/>
                  <a:chOff x="13554906" y="3320109"/>
                  <a:chExt cx="443917" cy="425811"/>
                </a:xfrm>
              </p:grpSpPr>
              <p:grpSp>
                <p:nvGrpSpPr>
                  <p:cNvPr id="117" name="Groep 116">
                    <a:extLst>
                      <a:ext uri="{FF2B5EF4-FFF2-40B4-BE49-F238E27FC236}">
                        <a16:creationId xmlns:a16="http://schemas.microsoft.com/office/drawing/2014/main" id="{E35B5B15-5B29-4D8E-BE8B-CC9E412F6243}"/>
                      </a:ext>
                    </a:extLst>
                  </p:cNvPr>
                  <p:cNvGrpSpPr/>
                  <p:nvPr userDrawn="1"/>
                </p:nvGrpSpPr>
                <p:grpSpPr>
                  <a:xfrm>
                    <a:off x="13554906" y="3320109"/>
                    <a:ext cx="443917" cy="425811"/>
                    <a:chOff x="12909684" y="1276143"/>
                    <a:chExt cx="443917" cy="425811"/>
                  </a:xfrm>
                </p:grpSpPr>
                <p:sp>
                  <p:nvSpPr>
                    <p:cNvPr id="120" name="Rechthoek 119">
                      <a:extLst>
                        <a:ext uri="{FF2B5EF4-FFF2-40B4-BE49-F238E27FC236}">
                          <a16:creationId xmlns:a16="http://schemas.microsoft.com/office/drawing/2014/main" id="{4656B08E-4893-45A6-B3AF-7E780AB66C5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21" name="Rechthoek 120">
                      <a:extLst>
                        <a:ext uri="{FF2B5EF4-FFF2-40B4-BE49-F238E27FC236}">
                          <a16:creationId xmlns:a16="http://schemas.microsoft.com/office/drawing/2014/main" id="{5F6F02CD-FFBA-404B-B2C0-0344A578C84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22" name="Ovaal 121">
                      <a:extLst>
                        <a:ext uri="{FF2B5EF4-FFF2-40B4-BE49-F238E27FC236}">
                          <a16:creationId xmlns:a16="http://schemas.microsoft.com/office/drawing/2014/main" id="{71DE96EA-0D5A-40D1-B718-065A7C9A92C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8" name="Afbeelding 117">
                    <a:extLst>
                      <a:ext uri="{FF2B5EF4-FFF2-40B4-BE49-F238E27FC236}">
                        <a16:creationId xmlns:a16="http://schemas.microsoft.com/office/drawing/2014/main" id="{960C8559-CC8D-40ED-821E-6502EA8E83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9" name="Afbeelding 118">
                    <a:extLst>
                      <a:ext uri="{FF2B5EF4-FFF2-40B4-BE49-F238E27FC236}">
                        <a16:creationId xmlns:a16="http://schemas.microsoft.com/office/drawing/2014/main" id="{770FD001-7126-42CF-BDC0-6A0C8C8930F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11" name="Groep 110">
                  <a:extLst>
                    <a:ext uri="{FF2B5EF4-FFF2-40B4-BE49-F238E27FC236}">
                      <a16:creationId xmlns:a16="http://schemas.microsoft.com/office/drawing/2014/main" id="{18D7B30E-1EF2-4487-A82F-E92960FF0AE2}"/>
                    </a:ext>
                  </a:extLst>
                </p:cNvPr>
                <p:cNvGrpSpPr/>
                <p:nvPr userDrawn="1"/>
              </p:nvGrpSpPr>
              <p:grpSpPr>
                <a:xfrm>
                  <a:off x="13103513" y="3705268"/>
                  <a:ext cx="145820" cy="146462"/>
                  <a:chOff x="13096169" y="3602278"/>
                  <a:chExt cx="145820" cy="146462"/>
                </a:xfrm>
              </p:grpSpPr>
              <p:sp>
                <p:nvSpPr>
                  <p:cNvPr id="115" name="Rechthoek 114">
                    <a:extLst>
                      <a:ext uri="{FF2B5EF4-FFF2-40B4-BE49-F238E27FC236}">
                        <a16:creationId xmlns:a16="http://schemas.microsoft.com/office/drawing/2014/main" id="{D9663333-FF6E-4076-8473-6D3E060202A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BDA21265-B085-4444-840F-7BB2A74C32AA}"/>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2" name="Groep 111">
                  <a:extLst>
                    <a:ext uri="{FF2B5EF4-FFF2-40B4-BE49-F238E27FC236}">
                      <a16:creationId xmlns:a16="http://schemas.microsoft.com/office/drawing/2014/main" id="{87142BD2-5CA3-49A9-88E9-69BEDF485E1A}"/>
                    </a:ext>
                  </a:extLst>
                </p:cNvPr>
                <p:cNvGrpSpPr/>
                <p:nvPr userDrawn="1"/>
              </p:nvGrpSpPr>
              <p:grpSpPr>
                <a:xfrm rot="10800000">
                  <a:off x="13061402" y="3665637"/>
                  <a:ext cx="145820" cy="146462"/>
                  <a:chOff x="13096169" y="3602278"/>
                  <a:chExt cx="145820" cy="146462"/>
                </a:xfrm>
              </p:grpSpPr>
              <p:sp>
                <p:nvSpPr>
                  <p:cNvPr id="113" name="Rechthoek 112">
                    <a:extLst>
                      <a:ext uri="{FF2B5EF4-FFF2-40B4-BE49-F238E27FC236}">
                        <a16:creationId xmlns:a16="http://schemas.microsoft.com/office/drawing/2014/main" id="{6CC98B79-142E-4FA5-9ED2-D0194AF0FB9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4" name="Rechthoek 113">
                    <a:extLst>
                      <a:ext uri="{FF2B5EF4-FFF2-40B4-BE49-F238E27FC236}">
                        <a16:creationId xmlns:a16="http://schemas.microsoft.com/office/drawing/2014/main" id="{0D8BAD91-8807-4D61-AFA7-C73805E02D8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8" name="Rechthoek 107">
                <a:extLst>
                  <a:ext uri="{FF2B5EF4-FFF2-40B4-BE49-F238E27FC236}">
                    <a16:creationId xmlns:a16="http://schemas.microsoft.com/office/drawing/2014/main" id="{41F2AB5D-82AA-44E7-A766-006A70B4A530}"/>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9" name="Gelijkbenige driehoek 108">
                <a:extLst>
                  <a:ext uri="{FF2B5EF4-FFF2-40B4-BE49-F238E27FC236}">
                    <a16:creationId xmlns:a16="http://schemas.microsoft.com/office/drawing/2014/main" id="{27C8C99B-C33A-488A-86A7-40877F105C7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04" name="Ovaal 103">
              <a:extLst>
                <a:ext uri="{FF2B5EF4-FFF2-40B4-BE49-F238E27FC236}">
                  <a16:creationId xmlns:a16="http://schemas.microsoft.com/office/drawing/2014/main" id="{97EAA353-57E6-41B8-87B3-4A5D30B7BF2F}"/>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5" name="Rechthoek 104">
              <a:extLst>
                <a:ext uri="{FF2B5EF4-FFF2-40B4-BE49-F238E27FC236}">
                  <a16:creationId xmlns:a16="http://schemas.microsoft.com/office/drawing/2014/main" id="{9DDED04E-2B36-4543-9F5E-A2A57388177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6" name="Rechthoek 105">
              <a:extLst>
                <a:ext uri="{FF2B5EF4-FFF2-40B4-BE49-F238E27FC236}">
                  <a16:creationId xmlns:a16="http://schemas.microsoft.com/office/drawing/2014/main" id="{316C6751-7326-4A3F-9F1F-47AEBD8D7430}"/>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27068725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Rapportage Grafiek + Tekst ">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Grafiek + Tekst </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1111408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7E38B20A-3942-4E02-A396-D5D7B521ACB2}"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4" name="tekst">
            <a:extLst>
              <a:ext uri="{FF2B5EF4-FFF2-40B4-BE49-F238E27FC236}">
                <a16:creationId xmlns:a16="http://schemas.microsoft.com/office/drawing/2014/main" id="{7C5770B2-37B2-4ED2-83A1-71FEF5B4FFDC}"/>
              </a:ext>
            </a:extLst>
          </p:cNvPr>
          <p:cNvSpPr>
            <a:spLocks noGrp="1"/>
          </p:cNvSpPr>
          <p:nvPr>
            <p:ph type="body" sz="quarter" idx="14" hasCustomPrompt="1"/>
          </p:nvPr>
        </p:nvSpPr>
        <p:spPr>
          <a:xfrm>
            <a:off x="4354741"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85" name="tekst">
            <a:extLst>
              <a:ext uri="{FF2B5EF4-FFF2-40B4-BE49-F238E27FC236}">
                <a16:creationId xmlns:a16="http://schemas.microsoft.com/office/drawing/2014/main" id="{3276A98B-0FAA-4E61-910B-171455C527FD}"/>
              </a:ext>
            </a:extLst>
          </p:cNvPr>
          <p:cNvSpPr>
            <a:spLocks noGrp="1"/>
          </p:cNvSpPr>
          <p:nvPr>
            <p:ph type="body" sz="quarter" idx="15" hasCustomPrompt="1"/>
          </p:nvPr>
        </p:nvSpPr>
        <p:spPr>
          <a:xfrm>
            <a:off x="8161792"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83" name="grafiek">
            <a:extLst>
              <a:ext uri="{FF2B5EF4-FFF2-40B4-BE49-F238E27FC236}">
                <a16:creationId xmlns:a16="http://schemas.microsoft.com/office/drawing/2014/main" id="{8BE79D6A-26AB-448F-B31D-D7EAFD387589}"/>
              </a:ext>
            </a:extLst>
          </p:cNvPr>
          <p:cNvSpPr>
            <a:spLocks noGrp="1"/>
          </p:cNvSpPr>
          <p:nvPr>
            <p:ph type="chart" sz="quarter" idx="16" hasCustomPrompt="1"/>
          </p:nvPr>
        </p:nvSpPr>
        <p:spPr>
          <a:xfrm>
            <a:off x="547690" y="1963738"/>
            <a:ext cx="3487282"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grpSp>
        <p:nvGrpSpPr>
          <p:cNvPr id="86" name="- INSTRUCTIES">
            <a:extLst>
              <a:ext uri="{FF2B5EF4-FFF2-40B4-BE49-F238E27FC236}">
                <a16:creationId xmlns:a16="http://schemas.microsoft.com/office/drawing/2014/main" id="{9E9D173E-8585-4C6A-8083-9C5B28DB29A7}"/>
              </a:ext>
            </a:extLst>
          </p:cNvPr>
          <p:cNvGrpSpPr/>
          <p:nvPr userDrawn="1"/>
        </p:nvGrpSpPr>
        <p:grpSpPr>
          <a:xfrm>
            <a:off x="12377867" y="1"/>
            <a:ext cx="3693386" cy="6056851"/>
            <a:chOff x="-3786437" y="1"/>
            <a:chExt cx="3693386" cy="6056851"/>
          </a:xfrm>
        </p:grpSpPr>
        <p:sp>
          <p:nvSpPr>
            <p:cNvPr id="87" name="Rechthoek 86">
              <a:extLst>
                <a:ext uri="{FF2B5EF4-FFF2-40B4-BE49-F238E27FC236}">
                  <a16:creationId xmlns:a16="http://schemas.microsoft.com/office/drawing/2014/main" id="{0A2C66F1-4EA4-4CAF-A336-7F166AC70DA2}"/>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88" name="Ovaal 87">
              <a:extLst>
                <a:ext uri="{FF2B5EF4-FFF2-40B4-BE49-F238E27FC236}">
                  <a16:creationId xmlns:a16="http://schemas.microsoft.com/office/drawing/2014/main" id="{7E0BC126-A578-447A-8E28-7311729DA5C1}"/>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9" name="Rechthoek 88">
              <a:extLst>
                <a:ext uri="{FF2B5EF4-FFF2-40B4-BE49-F238E27FC236}">
                  <a16:creationId xmlns:a16="http://schemas.microsoft.com/office/drawing/2014/main" id="{EB6A39C0-4591-48DD-AFF8-7F74DF1354F6}"/>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90" name="Groep 89">
              <a:extLst>
                <a:ext uri="{FF2B5EF4-FFF2-40B4-BE49-F238E27FC236}">
                  <a16:creationId xmlns:a16="http://schemas.microsoft.com/office/drawing/2014/main" id="{F66F12B8-9996-42C4-A27F-7544CA919158}"/>
                </a:ext>
              </a:extLst>
            </p:cNvPr>
            <p:cNvGrpSpPr/>
            <p:nvPr userDrawn="1"/>
          </p:nvGrpSpPr>
          <p:grpSpPr>
            <a:xfrm>
              <a:off x="-3314821" y="4480038"/>
              <a:ext cx="1495189" cy="563933"/>
              <a:chOff x="-3314821" y="3310415"/>
              <a:chExt cx="1495189" cy="563933"/>
            </a:xfrm>
          </p:grpSpPr>
          <p:sp>
            <p:nvSpPr>
              <p:cNvPr id="116" name="Rechthoek 115">
                <a:extLst>
                  <a:ext uri="{FF2B5EF4-FFF2-40B4-BE49-F238E27FC236}">
                    <a16:creationId xmlns:a16="http://schemas.microsoft.com/office/drawing/2014/main" id="{2523FD08-252D-4043-949D-D0E189A3DB42}"/>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7" name="Rechthoek 116">
                <a:extLst>
                  <a:ext uri="{FF2B5EF4-FFF2-40B4-BE49-F238E27FC236}">
                    <a16:creationId xmlns:a16="http://schemas.microsoft.com/office/drawing/2014/main" id="{A7C0B4D4-5336-4B77-98B4-122A1B87895D}"/>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8" name="Tekstvak 117">
                <a:extLst>
                  <a:ext uri="{FF2B5EF4-FFF2-40B4-BE49-F238E27FC236}">
                    <a16:creationId xmlns:a16="http://schemas.microsoft.com/office/drawing/2014/main" id="{0307FC83-D0E7-47DC-8353-48C43703AAD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19" name="Tekstvak 118">
                <a:extLst>
                  <a:ext uri="{FF2B5EF4-FFF2-40B4-BE49-F238E27FC236}">
                    <a16:creationId xmlns:a16="http://schemas.microsoft.com/office/drawing/2014/main" id="{FED0CACF-BB91-45DE-BB3A-F473C152D330}"/>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20" name="Vrije vorm: vorm 119">
                <a:extLst>
                  <a:ext uri="{FF2B5EF4-FFF2-40B4-BE49-F238E27FC236}">
                    <a16:creationId xmlns:a16="http://schemas.microsoft.com/office/drawing/2014/main" id="{6AF6F3DF-63C0-4664-A8D9-24D425F36F4E}"/>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21" name="Groep 120">
                <a:extLst>
                  <a:ext uri="{FF2B5EF4-FFF2-40B4-BE49-F238E27FC236}">
                    <a16:creationId xmlns:a16="http://schemas.microsoft.com/office/drawing/2014/main" id="{76D6CB74-9E31-4700-810F-8F501F5BD410}"/>
                  </a:ext>
                </a:extLst>
              </p:cNvPr>
              <p:cNvGrpSpPr/>
              <p:nvPr userDrawn="1"/>
            </p:nvGrpSpPr>
            <p:grpSpPr>
              <a:xfrm>
                <a:off x="-3261976" y="3361742"/>
                <a:ext cx="139861" cy="152244"/>
                <a:chOff x="12574450" y="6053892"/>
                <a:chExt cx="169232" cy="184215"/>
              </a:xfrm>
            </p:grpSpPr>
            <p:sp>
              <p:nvSpPr>
                <p:cNvPr id="141" name="Rechthoek 140">
                  <a:extLst>
                    <a:ext uri="{FF2B5EF4-FFF2-40B4-BE49-F238E27FC236}">
                      <a16:creationId xmlns:a16="http://schemas.microsoft.com/office/drawing/2014/main" id="{5ACD452A-40AA-455A-8097-88B53035FFFD}"/>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A34B9ADB-20EE-4AB9-8A88-5D36807CC050}"/>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3DC95D93-4452-4AEA-8B5F-2970C2BE5066}"/>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2" name="Groep 121">
                <a:extLst>
                  <a:ext uri="{FF2B5EF4-FFF2-40B4-BE49-F238E27FC236}">
                    <a16:creationId xmlns:a16="http://schemas.microsoft.com/office/drawing/2014/main" id="{EFF9B4FF-50AA-4D4B-B2F1-365EFBBB5692}"/>
                  </a:ext>
                </a:extLst>
              </p:cNvPr>
              <p:cNvGrpSpPr/>
              <p:nvPr userDrawn="1"/>
            </p:nvGrpSpPr>
            <p:grpSpPr>
              <a:xfrm>
                <a:off x="-3261070" y="3635199"/>
                <a:ext cx="168905" cy="104490"/>
                <a:chOff x="-3261070" y="3620931"/>
                <a:chExt cx="193920" cy="119965"/>
              </a:xfrm>
            </p:grpSpPr>
            <p:sp>
              <p:nvSpPr>
                <p:cNvPr id="123" name="Rechthoek 122">
                  <a:extLst>
                    <a:ext uri="{FF2B5EF4-FFF2-40B4-BE49-F238E27FC236}">
                      <a16:creationId xmlns:a16="http://schemas.microsoft.com/office/drawing/2014/main" id="{DF2C910A-79F5-4EAE-84F9-76B5A70D5D80}"/>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24" name="Groep 123">
                  <a:extLst>
                    <a:ext uri="{FF2B5EF4-FFF2-40B4-BE49-F238E27FC236}">
                      <a16:creationId xmlns:a16="http://schemas.microsoft.com/office/drawing/2014/main" id="{6325C645-E86D-41E0-A502-1ACB78E6068D}"/>
                    </a:ext>
                  </a:extLst>
                </p:cNvPr>
                <p:cNvGrpSpPr/>
                <p:nvPr userDrawn="1"/>
              </p:nvGrpSpPr>
              <p:grpSpPr>
                <a:xfrm>
                  <a:off x="-3261070" y="3622063"/>
                  <a:ext cx="141113" cy="117345"/>
                  <a:chOff x="1094874" y="-878306"/>
                  <a:chExt cx="867364" cy="613611"/>
                </a:xfrm>
              </p:grpSpPr>
              <p:cxnSp>
                <p:nvCxnSpPr>
                  <p:cNvPr id="134" name="Rechte verbindingslijn 133">
                    <a:extLst>
                      <a:ext uri="{FF2B5EF4-FFF2-40B4-BE49-F238E27FC236}">
                        <a16:creationId xmlns:a16="http://schemas.microsoft.com/office/drawing/2014/main" id="{D1FDA4AD-92C8-4B66-B58F-778EF9D6342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35" name="Rechte verbindingslijn 134">
                    <a:extLst>
                      <a:ext uri="{FF2B5EF4-FFF2-40B4-BE49-F238E27FC236}">
                        <a16:creationId xmlns:a16="http://schemas.microsoft.com/office/drawing/2014/main" id="{2CB6DA21-9C70-4536-B11F-DC6BF7CC5EA6}"/>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136" name="Groep 135">
                    <a:extLst>
                      <a:ext uri="{FF2B5EF4-FFF2-40B4-BE49-F238E27FC236}">
                        <a16:creationId xmlns:a16="http://schemas.microsoft.com/office/drawing/2014/main" id="{9D6338BB-A94A-4D5B-BBF6-47F6397289EF}"/>
                      </a:ext>
                    </a:extLst>
                  </p:cNvPr>
                  <p:cNvGrpSpPr/>
                  <p:nvPr userDrawn="1"/>
                </p:nvGrpSpPr>
                <p:grpSpPr>
                  <a:xfrm>
                    <a:off x="1270535" y="-878306"/>
                    <a:ext cx="526983" cy="613611"/>
                    <a:chOff x="1270535" y="-745959"/>
                    <a:chExt cx="526983" cy="481264"/>
                  </a:xfrm>
                </p:grpSpPr>
                <p:cxnSp>
                  <p:nvCxnSpPr>
                    <p:cNvPr id="137" name="Rechte verbindingslijn 136">
                      <a:extLst>
                        <a:ext uri="{FF2B5EF4-FFF2-40B4-BE49-F238E27FC236}">
                          <a16:creationId xmlns:a16="http://schemas.microsoft.com/office/drawing/2014/main" id="{3CB8EC98-6763-4022-BE20-67596F60DEA5}"/>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38" name="Rechte verbindingslijn 137">
                      <a:extLst>
                        <a:ext uri="{FF2B5EF4-FFF2-40B4-BE49-F238E27FC236}">
                          <a16:creationId xmlns:a16="http://schemas.microsoft.com/office/drawing/2014/main" id="{EB25074C-AE87-4B0D-8857-09F090868BC3}"/>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39" name="Rechte verbindingslijn 138">
                      <a:extLst>
                        <a:ext uri="{FF2B5EF4-FFF2-40B4-BE49-F238E27FC236}">
                          <a16:creationId xmlns:a16="http://schemas.microsoft.com/office/drawing/2014/main" id="{6F149D0A-CA2F-4B4F-891F-8AC14F4221F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40" name="Rechte verbindingslijn 139">
                      <a:extLst>
                        <a:ext uri="{FF2B5EF4-FFF2-40B4-BE49-F238E27FC236}">
                          <a16:creationId xmlns:a16="http://schemas.microsoft.com/office/drawing/2014/main" id="{961CBA1F-8295-4798-9D44-F50A8A8C4F95}"/>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25" name="Rechte verbindingslijn 124">
                  <a:extLst>
                    <a:ext uri="{FF2B5EF4-FFF2-40B4-BE49-F238E27FC236}">
                      <a16:creationId xmlns:a16="http://schemas.microsoft.com/office/drawing/2014/main" id="{C8747153-C822-4CE8-8FCA-7AD19052C574}"/>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26" name="Rechte verbindingslijn 125">
                  <a:extLst>
                    <a:ext uri="{FF2B5EF4-FFF2-40B4-BE49-F238E27FC236}">
                      <a16:creationId xmlns:a16="http://schemas.microsoft.com/office/drawing/2014/main" id="{3680349F-1651-4DCF-9FA2-0892D938D18D}"/>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27" name="Rechte verbindingslijn 126">
                  <a:extLst>
                    <a:ext uri="{FF2B5EF4-FFF2-40B4-BE49-F238E27FC236}">
                      <a16:creationId xmlns:a16="http://schemas.microsoft.com/office/drawing/2014/main" id="{37D36DB4-9680-483C-A1BE-DC1396340844}"/>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28" name="Rechte verbindingslijn 127">
                  <a:extLst>
                    <a:ext uri="{FF2B5EF4-FFF2-40B4-BE49-F238E27FC236}">
                      <a16:creationId xmlns:a16="http://schemas.microsoft.com/office/drawing/2014/main" id="{F3F75CDF-F2E6-4A35-8EB0-0855F11407B7}"/>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129" name="Rechthoek 128">
                  <a:extLst>
                    <a:ext uri="{FF2B5EF4-FFF2-40B4-BE49-F238E27FC236}">
                      <a16:creationId xmlns:a16="http://schemas.microsoft.com/office/drawing/2014/main" id="{4EF9281B-F653-437B-B625-EA63044322FC}"/>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811BC4A4-74B9-439C-B8D7-D528C551C5EA}"/>
                    </a:ext>
                  </a:extLst>
                </p:cNvPr>
                <p:cNvGrpSpPr/>
                <p:nvPr userDrawn="1"/>
              </p:nvGrpSpPr>
              <p:grpSpPr>
                <a:xfrm rot="2700000">
                  <a:off x="-3158000" y="3650045"/>
                  <a:ext cx="34350" cy="147351"/>
                  <a:chOff x="3148392" y="-836646"/>
                  <a:chExt cx="132124" cy="596095"/>
                </a:xfrm>
                <a:solidFill>
                  <a:srgbClr val="3399FF"/>
                </a:solidFill>
              </p:grpSpPr>
              <p:sp>
                <p:nvSpPr>
                  <p:cNvPr id="131" name="Rechthoek 130">
                    <a:extLst>
                      <a:ext uri="{FF2B5EF4-FFF2-40B4-BE49-F238E27FC236}">
                        <a16:creationId xmlns:a16="http://schemas.microsoft.com/office/drawing/2014/main" id="{415E844F-7AAB-4DDC-875A-F958BB8189E9}"/>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32" name="Rechthoek: afgeronde bovenhoeken 131">
                    <a:extLst>
                      <a:ext uri="{FF2B5EF4-FFF2-40B4-BE49-F238E27FC236}">
                        <a16:creationId xmlns:a16="http://schemas.microsoft.com/office/drawing/2014/main" id="{61A9B77B-06C4-4CA5-AA30-8EFC42238A9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33" name="Gelijkbenige driehoek 132">
                    <a:extLst>
                      <a:ext uri="{FF2B5EF4-FFF2-40B4-BE49-F238E27FC236}">
                        <a16:creationId xmlns:a16="http://schemas.microsoft.com/office/drawing/2014/main" id="{C939E1A8-289C-4CAF-B862-39685940A33D}"/>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91" name="Rechthoek 90">
              <a:extLst>
                <a:ext uri="{FF2B5EF4-FFF2-40B4-BE49-F238E27FC236}">
                  <a16:creationId xmlns:a16="http://schemas.microsoft.com/office/drawing/2014/main" id="{610F4A94-607D-47CA-88C5-7A1AB230855C}"/>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92" name="Ovaal 91">
              <a:extLst>
                <a:ext uri="{FF2B5EF4-FFF2-40B4-BE49-F238E27FC236}">
                  <a16:creationId xmlns:a16="http://schemas.microsoft.com/office/drawing/2014/main" id="{2A5B8F33-A16F-414D-AFEA-DFE17501C67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3" name="Rechthoek 92">
              <a:extLst>
                <a:ext uri="{FF2B5EF4-FFF2-40B4-BE49-F238E27FC236}">
                  <a16:creationId xmlns:a16="http://schemas.microsoft.com/office/drawing/2014/main" id="{0310E320-FA8C-430C-AED0-B9B0B88D5A7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4" name="Ovaal 93">
              <a:extLst>
                <a:ext uri="{FF2B5EF4-FFF2-40B4-BE49-F238E27FC236}">
                  <a16:creationId xmlns:a16="http://schemas.microsoft.com/office/drawing/2014/main" id="{9AC29757-CE97-4752-98DD-590E5FC6A97F}"/>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5" name="Rechthoek 94">
              <a:extLst>
                <a:ext uri="{FF2B5EF4-FFF2-40B4-BE49-F238E27FC236}">
                  <a16:creationId xmlns:a16="http://schemas.microsoft.com/office/drawing/2014/main" id="{02847EC4-CBAB-472C-A3FA-644C22B724C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96" name="Groep 95">
              <a:extLst>
                <a:ext uri="{FF2B5EF4-FFF2-40B4-BE49-F238E27FC236}">
                  <a16:creationId xmlns:a16="http://schemas.microsoft.com/office/drawing/2014/main" id="{B40097B2-879D-4EC7-AFC2-DEE43E6957E4}"/>
                </a:ext>
              </a:extLst>
            </p:cNvPr>
            <p:cNvGrpSpPr/>
            <p:nvPr userDrawn="1"/>
          </p:nvGrpSpPr>
          <p:grpSpPr>
            <a:xfrm>
              <a:off x="-3311319" y="2164285"/>
              <a:ext cx="825500" cy="209550"/>
              <a:chOff x="13504624" y="2482850"/>
              <a:chExt cx="825500" cy="209550"/>
            </a:xfrm>
          </p:grpSpPr>
          <p:sp>
            <p:nvSpPr>
              <p:cNvPr id="113" name="Rechthoek 112">
                <a:extLst>
                  <a:ext uri="{FF2B5EF4-FFF2-40B4-BE49-F238E27FC236}">
                    <a16:creationId xmlns:a16="http://schemas.microsoft.com/office/drawing/2014/main" id="{D52DCCFF-3ACC-4723-B705-6EF18126CD4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14" name="Rechte verbindingslijn 113">
                <a:extLst>
                  <a:ext uri="{FF2B5EF4-FFF2-40B4-BE49-F238E27FC236}">
                    <a16:creationId xmlns:a16="http://schemas.microsoft.com/office/drawing/2014/main" id="{9ADE8447-D6C5-4C6E-9031-332B449E8E7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15" name="Gelijkbenige driehoek 114">
                <a:extLst>
                  <a:ext uri="{FF2B5EF4-FFF2-40B4-BE49-F238E27FC236}">
                    <a16:creationId xmlns:a16="http://schemas.microsoft.com/office/drawing/2014/main" id="{E9A4D9AF-3C62-40C5-8744-14EA4D229A73}"/>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97" name="Groep 96">
              <a:extLst>
                <a:ext uri="{FF2B5EF4-FFF2-40B4-BE49-F238E27FC236}">
                  <a16:creationId xmlns:a16="http://schemas.microsoft.com/office/drawing/2014/main" id="{4752D155-94D3-4436-B07C-22EB3BE2EE01}"/>
                </a:ext>
              </a:extLst>
            </p:cNvPr>
            <p:cNvGrpSpPr/>
            <p:nvPr userDrawn="1"/>
          </p:nvGrpSpPr>
          <p:grpSpPr>
            <a:xfrm>
              <a:off x="-3316599" y="1232480"/>
              <a:ext cx="289372" cy="314992"/>
              <a:chOff x="7322769" y="-310267"/>
              <a:chExt cx="289372" cy="314992"/>
            </a:xfrm>
          </p:grpSpPr>
          <p:sp>
            <p:nvSpPr>
              <p:cNvPr id="110" name="Rechthoek 109">
                <a:extLst>
                  <a:ext uri="{FF2B5EF4-FFF2-40B4-BE49-F238E27FC236}">
                    <a16:creationId xmlns:a16="http://schemas.microsoft.com/office/drawing/2014/main" id="{FE8AD0E5-AA46-4595-96BF-FE993C731988}"/>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60D1CAD0-CCB0-4000-8BCF-D69B6B201ABE}"/>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2" name="Rechthoek 111">
                <a:extLst>
                  <a:ext uri="{FF2B5EF4-FFF2-40B4-BE49-F238E27FC236}">
                    <a16:creationId xmlns:a16="http://schemas.microsoft.com/office/drawing/2014/main" id="{06D96D97-D0E3-41E1-8ED2-115BD862F9B8}"/>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8" name="Ovaal 97">
              <a:extLst>
                <a:ext uri="{FF2B5EF4-FFF2-40B4-BE49-F238E27FC236}">
                  <a16:creationId xmlns:a16="http://schemas.microsoft.com/office/drawing/2014/main" id="{10E161F4-D59A-4DA6-8913-F4DEEC5BFBA2}"/>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9" name="Rechthoek 98">
              <a:extLst>
                <a:ext uri="{FF2B5EF4-FFF2-40B4-BE49-F238E27FC236}">
                  <a16:creationId xmlns:a16="http://schemas.microsoft.com/office/drawing/2014/main" id="{79ECB88C-16A4-4A85-B0A9-30EB0B73A5CE}"/>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00" name="Rechthoek 99">
              <a:extLst>
                <a:ext uri="{FF2B5EF4-FFF2-40B4-BE49-F238E27FC236}">
                  <a16:creationId xmlns:a16="http://schemas.microsoft.com/office/drawing/2014/main" id="{002DD309-78AB-434C-8D79-C7BAC57E2015}"/>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1" name="ICOON_info">
              <a:extLst>
                <a:ext uri="{FF2B5EF4-FFF2-40B4-BE49-F238E27FC236}">
                  <a16:creationId xmlns:a16="http://schemas.microsoft.com/office/drawing/2014/main" id="{3DD945B5-F681-4A22-8FD3-B702CB104694}"/>
                </a:ext>
              </a:extLst>
            </p:cNvPr>
            <p:cNvGrpSpPr/>
            <p:nvPr userDrawn="1"/>
          </p:nvGrpSpPr>
          <p:grpSpPr>
            <a:xfrm>
              <a:off x="-376736" y="5092834"/>
              <a:ext cx="283685" cy="283685"/>
              <a:chOff x="-510741" y="5913713"/>
              <a:chExt cx="267555" cy="267555"/>
            </a:xfrm>
          </p:grpSpPr>
          <p:sp>
            <p:nvSpPr>
              <p:cNvPr id="108" name="Ovaal 107">
                <a:extLst>
                  <a:ext uri="{FF2B5EF4-FFF2-40B4-BE49-F238E27FC236}">
                    <a16:creationId xmlns:a16="http://schemas.microsoft.com/office/drawing/2014/main" id="{D38B0832-AB2C-413C-B4D6-1C2B2D0367C1}"/>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09" name="Graphic 163" descr="Informatie">
                <a:extLst>
                  <a:ext uri="{FF2B5EF4-FFF2-40B4-BE49-F238E27FC236}">
                    <a16:creationId xmlns:a16="http://schemas.microsoft.com/office/drawing/2014/main" id="{9C8FAFD0-FCCF-4016-8FC8-1149CB42366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2" name="Groep 101">
              <a:extLst>
                <a:ext uri="{FF2B5EF4-FFF2-40B4-BE49-F238E27FC236}">
                  <a16:creationId xmlns:a16="http://schemas.microsoft.com/office/drawing/2014/main" id="{E2E4E90E-28E9-49D4-90A9-B174EA48F167}"/>
                </a:ext>
              </a:extLst>
            </p:cNvPr>
            <p:cNvGrpSpPr/>
            <p:nvPr userDrawn="1"/>
          </p:nvGrpSpPr>
          <p:grpSpPr>
            <a:xfrm>
              <a:off x="-938434" y="5366229"/>
              <a:ext cx="627798" cy="576693"/>
              <a:chOff x="-938434" y="4570310"/>
              <a:chExt cx="627798" cy="576693"/>
            </a:xfrm>
          </p:grpSpPr>
          <p:grpSp>
            <p:nvGrpSpPr>
              <p:cNvPr id="103" name="Inspireren">
                <a:extLst>
                  <a:ext uri="{FF2B5EF4-FFF2-40B4-BE49-F238E27FC236}">
                    <a16:creationId xmlns:a16="http://schemas.microsoft.com/office/drawing/2014/main" id="{53AF3AED-C70E-4D35-A2C5-66036060767E}"/>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05" name="Freeform 12">
                  <a:extLst>
                    <a:ext uri="{FF2B5EF4-FFF2-40B4-BE49-F238E27FC236}">
                      <a16:creationId xmlns:a16="http://schemas.microsoft.com/office/drawing/2014/main" id="{3A290910-40C0-40AB-A9B3-43DBD3AD2F3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6" name="Freeform 13">
                  <a:extLst>
                    <a:ext uri="{FF2B5EF4-FFF2-40B4-BE49-F238E27FC236}">
                      <a16:creationId xmlns:a16="http://schemas.microsoft.com/office/drawing/2014/main" id="{E113EC39-C8EC-4ECC-9035-FD047F8521B3}"/>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7" name="Freeform 14">
                  <a:extLst>
                    <a:ext uri="{FF2B5EF4-FFF2-40B4-BE49-F238E27FC236}">
                      <a16:creationId xmlns:a16="http://schemas.microsoft.com/office/drawing/2014/main" id="{07D170B1-4AAA-4B38-B9B6-D30A8005A1A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4" name="Tekstvak 103">
                <a:extLst>
                  <a:ext uri="{FF2B5EF4-FFF2-40B4-BE49-F238E27FC236}">
                    <a16:creationId xmlns:a16="http://schemas.microsoft.com/office/drawing/2014/main" id="{32FB45CA-F783-4542-9CFD-F1E47FFC571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Tree>
    <p:extLst>
      <p:ext uri="{BB962C8B-B14F-4D97-AF65-F5344CB8AC3E}">
        <p14:creationId xmlns:p14="http://schemas.microsoft.com/office/powerpoint/2010/main" val="29179857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Rapportage Tekst + Grafiek ">
    <p:spTree>
      <p:nvGrpSpPr>
        <p:cNvPr id="1" name=""/>
        <p:cNvGrpSpPr/>
        <p:nvPr/>
      </p:nvGrpSpPr>
      <p:grpSpPr>
        <a:xfrm>
          <a:off x="0" y="0"/>
          <a:ext cx="0" cy="0"/>
          <a:chOff x="0" y="0"/>
          <a:chExt cx="0" cy="0"/>
        </a:xfrm>
      </p:grpSpPr>
      <p:sp>
        <p:nvSpPr>
          <p:cNvPr id="86" name="tekst">
            <a:extLst>
              <a:ext uri="{FF2B5EF4-FFF2-40B4-BE49-F238E27FC236}">
                <a16:creationId xmlns:a16="http://schemas.microsoft.com/office/drawing/2014/main" id="{25631C34-A29F-4257-88AA-4B0911387591}"/>
              </a:ext>
            </a:extLst>
          </p:cNvPr>
          <p:cNvSpPr>
            <a:spLocks noGrp="1"/>
          </p:cNvSpPr>
          <p:nvPr>
            <p:ph type="body" sz="quarter" idx="13" hasCustomPrompt="1"/>
          </p:nvPr>
        </p:nvSpPr>
        <p:spPr>
          <a:xfrm>
            <a:off x="547689"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Tekst + Grafiek </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1111408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70F40D8D-AE6D-4E8E-A073-17BCC5C2B5D6}"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4" name="tekst">
            <a:extLst>
              <a:ext uri="{FF2B5EF4-FFF2-40B4-BE49-F238E27FC236}">
                <a16:creationId xmlns:a16="http://schemas.microsoft.com/office/drawing/2014/main" id="{7C5770B2-37B2-4ED2-83A1-71FEF5B4FFDC}"/>
              </a:ext>
            </a:extLst>
          </p:cNvPr>
          <p:cNvSpPr>
            <a:spLocks noGrp="1"/>
          </p:cNvSpPr>
          <p:nvPr>
            <p:ph type="body" sz="quarter" idx="14" hasCustomPrompt="1"/>
          </p:nvPr>
        </p:nvSpPr>
        <p:spPr>
          <a:xfrm>
            <a:off x="4354741"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85" name="tekst">
            <a:extLst>
              <a:ext uri="{FF2B5EF4-FFF2-40B4-BE49-F238E27FC236}">
                <a16:creationId xmlns:a16="http://schemas.microsoft.com/office/drawing/2014/main" id="{3276A98B-0FAA-4E61-910B-171455C527FD}"/>
              </a:ext>
            </a:extLst>
          </p:cNvPr>
          <p:cNvSpPr>
            <a:spLocks noGrp="1"/>
          </p:cNvSpPr>
          <p:nvPr>
            <p:ph type="body" sz="quarter" idx="15" hasCustomPrompt="1"/>
          </p:nvPr>
        </p:nvSpPr>
        <p:spPr>
          <a:xfrm>
            <a:off x="8161792" y="5239657"/>
            <a:ext cx="3487282" cy="1069068"/>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4"/>
            <a:endParaRPr lang="nl-NL" dirty="0"/>
          </a:p>
        </p:txBody>
      </p:sp>
      <p:sp>
        <p:nvSpPr>
          <p:cNvPr id="83" name="grafiek">
            <a:extLst>
              <a:ext uri="{FF2B5EF4-FFF2-40B4-BE49-F238E27FC236}">
                <a16:creationId xmlns:a16="http://schemas.microsoft.com/office/drawing/2014/main" id="{8BE79D6A-26AB-448F-B31D-D7EAFD387589}"/>
              </a:ext>
            </a:extLst>
          </p:cNvPr>
          <p:cNvSpPr>
            <a:spLocks noGrp="1"/>
          </p:cNvSpPr>
          <p:nvPr>
            <p:ph type="chart" sz="quarter" idx="16" hasCustomPrompt="1"/>
          </p:nvPr>
        </p:nvSpPr>
        <p:spPr>
          <a:xfrm>
            <a:off x="8157029" y="1963739"/>
            <a:ext cx="3487282" cy="3072718"/>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grpSp>
        <p:nvGrpSpPr>
          <p:cNvPr id="87" name="- INSTRUCTIES">
            <a:extLst>
              <a:ext uri="{FF2B5EF4-FFF2-40B4-BE49-F238E27FC236}">
                <a16:creationId xmlns:a16="http://schemas.microsoft.com/office/drawing/2014/main" id="{FCA61D0B-8B84-42F9-A518-24AC2C746663}"/>
              </a:ext>
            </a:extLst>
          </p:cNvPr>
          <p:cNvGrpSpPr/>
          <p:nvPr userDrawn="1"/>
        </p:nvGrpSpPr>
        <p:grpSpPr>
          <a:xfrm>
            <a:off x="12377867" y="1"/>
            <a:ext cx="3693386" cy="6056851"/>
            <a:chOff x="-3786437" y="1"/>
            <a:chExt cx="3693386" cy="6056851"/>
          </a:xfrm>
        </p:grpSpPr>
        <p:sp>
          <p:nvSpPr>
            <p:cNvPr id="88" name="Rechthoek 87">
              <a:extLst>
                <a:ext uri="{FF2B5EF4-FFF2-40B4-BE49-F238E27FC236}">
                  <a16:creationId xmlns:a16="http://schemas.microsoft.com/office/drawing/2014/main" id="{B35832B0-D69C-488E-86CD-279AAFCD1A9F}"/>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89" name="Ovaal 88">
              <a:extLst>
                <a:ext uri="{FF2B5EF4-FFF2-40B4-BE49-F238E27FC236}">
                  <a16:creationId xmlns:a16="http://schemas.microsoft.com/office/drawing/2014/main" id="{2695EC0D-216E-4886-8963-0724CA0631BA}"/>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0" name="Rechthoek 89">
              <a:extLst>
                <a:ext uri="{FF2B5EF4-FFF2-40B4-BE49-F238E27FC236}">
                  <a16:creationId xmlns:a16="http://schemas.microsoft.com/office/drawing/2014/main" id="{B9707EF1-D147-4436-8AF1-E667DB146DB4}"/>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91" name="Groep 90">
              <a:extLst>
                <a:ext uri="{FF2B5EF4-FFF2-40B4-BE49-F238E27FC236}">
                  <a16:creationId xmlns:a16="http://schemas.microsoft.com/office/drawing/2014/main" id="{A15CAD90-BDBA-474D-BDC1-F07FE32B7865}"/>
                </a:ext>
              </a:extLst>
            </p:cNvPr>
            <p:cNvGrpSpPr/>
            <p:nvPr userDrawn="1"/>
          </p:nvGrpSpPr>
          <p:grpSpPr>
            <a:xfrm>
              <a:off x="-3314821" y="4480038"/>
              <a:ext cx="1495189" cy="563933"/>
              <a:chOff x="-3314821" y="3310415"/>
              <a:chExt cx="1495189" cy="563933"/>
            </a:xfrm>
          </p:grpSpPr>
          <p:sp>
            <p:nvSpPr>
              <p:cNvPr id="117" name="Rechthoek 116">
                <a:extLst>
                  <a:ext uri="{FF2B5EF4-FFF2-40B4-BE49-F238E27FC236}">
                    <a16:creationId xmlns:a16="http://schemas.microsoft.com/office/drawing/2014/main" id="{53FB9620-87EC-432F-9DA2-7459E7D69B23}"/>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8" name="Rechthoek 117">
                <a:extLst>
                  <a:ext uri="{FF2B5EF4-FFF2-40B4-BE49-F238E27FC236}">
                    <a16:creationId xmlns:a16="http://schemas.microsoft.com/office/drawing/2014/main" id="{97591953-62C1-4953-A7FB-9A9B292C8C2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9" name="Tekstvak 118">
                <a:extLst>
                  <a:ext uri="{FF2B5EF4-FFF2-40B4-BE49-F238E27FC236}">
                    <a16:creationId xmlns:a16="http://schemas.microsoft.com/office/drawing/2014/main" id="{46866D0C-340D-4E7E-8546-527FBD522B1C}"/>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20" name="Tekstvak 119">
                <a:extLst>
                  <a:ext uri="{FF2B5EF4-FFF2-40B4-BE49-F238E27FC236}">
                    <a16:creationId xmlns:a16="http://schemas.microsoft.com/office/drawing/2014/main" id="{FE4273E9-A8C4-4F6C-9D8E-C35E3557B01B}"/>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21" name="Vrije vorm: vorm 120">
                <a:extLst>
                  <a:ext uri="{FF2B5EF4-FFF2-40B4-BE49-F238E27FC236}">
                    <a16:creationId xmlns:a16="http://schemas.microsoft.com/office/drawing/2014/main" id="{3AA0E114-E394-41B2-8270-7C5AFC895415}"/>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BFF4B5ED-11E0-4355-B9E1-5BB2DE2FA1DC}"/>
                  </a:ext>
                </a:extLst>
              </p:cNvPr>
              <p:cNvGrpSpPr/>
              <p:nvPr userDrawn="1"/>
            </p:nvGrpSpPr>
            <p:grpSpPr>
              <a:xfrm>
                <a:off x="-3261976" y="3361742"/>
                <a:ext cx="139861" cy="152244"/>
                <a:chOff x="12574450" y="6053892"/>
                <a:chExt cx="169232" cy="184215"/>
              </a:xfrm>
            </p:grpSpPr>
            <p:sp>
              <p:nvSpPr>
                <p:cNvPr id="142" name="Rechthoek 141">
                  <a:extLst>
                    <a:ext uri="{FF2B5EF4-FFF2-40B4-BE49-F238E27FC236}">
                      <a16:creationId xmlns:a16="http://schemas.microsoft.com/office/drawing/2014/main" id="{8FF67ADB-B72A-4E26-8E35-58BF339A9EAC}"/>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319F2115-F686-4B06-9CE8-F1190E4EBA27}"/>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C6BEA47E-C82D-4ADB-AAA0-8281CB933D32}"/>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3" name="Groep 122">
                <a:extLst>
                  <a:ext uri="{FF2B5EF4-FFF2-40B4-BE49-F238E27FC236}">
                    <a16:creationId xmlns:a16="http://schemas.microsoft.com/office/drawing/2014/main" id="{9AECB7BB-AB42-4D64-9457-02663057837E}"/>
                  </a:ext>
                </a:extLst>
              </p:cNvPr>
              <p:cNvGrpSpPr/>
              <p:nvPr userDrawn="1"/>
            </p:nvGrpSpPr>
            <p:grpSpPr>
              <a:xfrm>
                <a:off x="-3261070" y="3635199"/>
                <a:ext cx="168905" cy="104490"/>
                <a:chOff x="-3261070" y="3620931"/>
                <a:chExt cx="193920" cy="119965"/>
              </a:xfrm>
            </p:grpSpPr>
            <p:sp>
              <p:nvSpPr>
                <p:cNvPr id="124" name="Rechthoek 123">
                  <a:extLst>
                    <a:ext uri="{FF2B5EF4-FFF2-40B4-BE49-F238E27FC236}">
                      <a16:creationId xmlns:a16="http://schemas.microsoft.com/office/drawing/2014/main" id="{319941BC-F4D2-4600-973B-BAA241BD906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25" name="Groep 124">
                  <a:extLst>
                    <a:ext uri="{FF2B5EF4-FFF2-40B4-BE49-F238E27FC236}">
                      <a16:creationId xmlns:a16="http://schemas.microsoft.com/office/drawing/2014/main" id="{2A237306-F8C1-4E8F-951D-36F1BB7D877E}"/>
                    </a:ext>
                  </a:extLst>
                </p:cNvPr>
                <p:cNvGrpSpPr/>
                <p:nvPr userDrawn="1"/>
              </p:nvGrpSpPr>
              <p:grpSpPr>
                <a:xfrm>
                  <a:off x="-3261070" y="3622063"/>
                  <a:ext cx="141113" cy="117345"/>
                  <a:chOff x="1094874" y="-878306"/>
                  <a:chExt cx="867364" cy="613611"/>
                </a:xfrm>
              </p:grpSpPr>
              <p:cxnSp>
                <p:nvCxnSpPr>
                  <p:cNvPr id="135" name="Rechte verbindingslijn 134">
                    <a:extLst>
                      <a:ext uri="{FF2B5EF4-FFF2-40B4-BE49-F238E27FC236}">
                        <a16:creationId xmlns:a16="http://schemas.microsoft.com/office/drawing/2014/main" id="{B7F8E4F5-C65F-40B4-82CD-6352961CD050}"/>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36" name="Rechte verbindingslijn 135">
                    <a:extLst>
                      <a:ext uri="{FF2B5EF4-FFF2-40B4-BE49-F238E27FC236}">
                        <a16:creationId xmlns:a16="http://schemas.microsoft.com/office/drawing/2014/main" id="{D40C2123-72DA-4E1D-93D6-B4763283F712}"/>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137" name="Groep 136">
                    <a:extLst>
                      <a:ext uri="{FF2B5EF4-FFF2-40B4-BE49-F238E27FC236}">
                        <a16:creationId xmlns:a16="http://schemas.microsoft.com/office/drawing/2014/main" id="{3461D804-F646-49CE-B7FE-607D146EBACC}"/>
                      </a:ext>
                    </a:extLst>
                  </p:cNvPr>
                  <p:cNvGrpSpPr/>
                  <p:nvPr userDrawn="1"/>
                </p:nvGrpSpPr>
                <p:grpSpPr>
                  <a:xfrm>
                    <a:off x="1270535" y="-878306"/>
                    <a:ext cx="526983" cy="613611"/>
                    <a:chOff x="1270535" y="-745959"/>
                    <a:chExt cx="526983" cy="481264"/>
                  </a:xfrm>
                </p:grpSpPr>
                <p:cxnSp>
                  <p:nvCxnSpPr>
                    <p:cNvPr id="138" name="Rechte verbindingslijn 137">
                      <a:extLst>
                        <a:ext uri="{FF2B5EF4-FFF2-40B4-BE49-F238E27FC236}">
                          <a16:creationId xmlns:a16="http://schemas.microsoft.com/office/drawing/2014/main" id="{BBA2B022-B377-44B7-B58A-7CFAFE515510}"/>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39" name="Rechte verbindingslijn 138">
                      <a:extLst>
                        <a:ext uri="{FF2B5EF4-FFF2-40B4-BE49-F238E27FC236}">
                          <a16:creationId xmlns:a16="http://schemas.microsoft.com/office/drawing/2014/main" id="{AF399061-2E0B-4344-BF35-ED9058B206BD}"/>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40" name="Rechte verbindingslijn 139">
                      <a:extLst>
                        <a:ext uri="{FF2B5EF4-FFF2-40B4-BE49-F238E27FC236}">
                          <a16:creationId xmlns:a16="http://schemas.microsoft.com/office/drawing/2014/main" id="{210ACC26-A8C6-4CAF-9525-662DB60ECA8C}"/>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41" name="Rechte verbindingslijn 140">
                      <a:extLst>
                        <a:ext uri="{FF2B5EF4-FFF2-40B4-BE49-F238E27FC236}">
                          <a16:creationId xmlns:a16="http://schemas.microsoft.com/office/drawing/2014/main" id="{0612A9F9-BE2D-4269-99F6-282711F52928}"/>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26" name="Rechte verbindingslijn 125">
                  <a:extLst>
                    <a:ext uri="{FF2B5EF4-FFF2-40B4-BE49-F238E27FC236}">
                      <a16:creationId xmlns:a16="http://schemas.microsoft.com/office/drawing/2014/main" id="{8FADEF3B-3B5E-4423-9894-570DF06F8499}"/>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27" name="Rechte verbindingslijn 126">
                  <a:extLst>
                    <a:ext uri="{FF2B5EF4-FFF2-40B4-BE49-F238E27FC236}">
                      <a16:creationId xmlns:a16="http://schemas.microsoft.com/office/drawing/2014/main" id="{FF2FA58B-0A06-40A0-9D78-FFCCFADD12DD}"/>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28" name="Rechte verbindingslijn 127">
                  <a:extLst>
                    <a:ext uri="{FF2B5EF4-FFF2-40B4-BE49-F238E27FC236}">
                      <a16:creationId xmlns:a16="http://schemas.microsoft.com/office/drawing/2014/main" id="{F54D7727-ED83-45AE-9FFC-32203B49410C}"/>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29" name="Rechte verbindingslijn 128">
                  <a:extLst>
                    <a:ext uri="{FF2B5EF4-FFF2-40B4-BE49-F238E27FC236}">
                      <a16:creationId xmlns:a16="http://schemas.microsoft.com/office/drawing/2014/main" id="{26104895-E83C-4733-B43D-8A4443D5818A}"/>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130" name="Rechthoek 129">
                  <a:extLst>
                    <a:ext uri="{FF2B5EF4-FFF2-40B4-BE49-F238E27FC236}">
                      <a16:creationId xmlns:a16="http://schemas.microsoft.com/office/drawing/2014/main" id="{4B8D0C05-2183-43EC-8000-A04F5BB2E4A3}"/>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31" name="Groep 130">
                  <a:extLst>
                    <a:ext uri="{FF2B5EF4-FFF2-40B4-BE49-F238E27FC236}">
                      <a16:creationId xmlns:a16="http://schemas.microsoft.com/office/drawing/2014/main" id="{39060B86-0C51-4C5D-9925-094EFE28AF71}"/>
                    </a:ext>
                  </a:extLst>
                </p:cNvPr>
                <p:cNvGrpSpPr/>
                <p:nvPr userDrawn="1"/>
              </p:nvGrpSpPr>
              <p:grpSpPr>
                <a:xfrm rot="2700000">
                  <a:off x="-3158000" y="3650045"/>
                  <a:ext cx="34350" cy="147351"/>
                  <a:chOff x="3148392" y="-836646"/>
                  <a:chExt cx="132124" cy="596095"/>
                </a:xfrm>
                <a:solidFill>
                  <a:srgbClr val="3399FF"/>
                </a:solidFill>
              </p:grpSpPr>
              <p:sp>
                <p:nvSpPr>
                  <p:cNvPr id="132" name="Rechthoek 131">
                    <a:extLst>
                      <a:ext uri="{FF2B5EF4-FFF2-40B4-BE49-F238E27FC236}">
                        <a16:creationId xmlns:a16="http://schemas.microsoft.com/office/drawing/2014/main" id="{47AD95AE-C18D-4480-9D9A-24FFB11BC2EC}"/>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33" name="Rechthoek: afgeronde bovenhoeken 132">
                    <a:extLst>
                      <a:ext uri="{FF2B5EF4-FFF2-40B4-BE49-F238E27FC236}">
                        <a16:creationId xmlns:a16="http://schemas.microsoft.com/office/drawing/2014/main" id="{5F2E1877-D1F0-4435-9EC5-CF3BC45752AF}"/>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34" name="Gelijkbenige driehoek 133">
                    <a:extLst>
                      <a:ext uri="{FF2B5EF4-FFF2-40B4-BE49-F238E27FC236}">
                        <a16:creationId xmlns:a16="http://schemas.microsoft.com/office/drawing/2014/main" id="{182ADB2D-CE1C-4534-B7B5-D1B6BB0879F9}"/>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92" name="Rechthoek 91">
              <a:extLst>
                <a:ext uri="{FF2B5EF4-FFF2-40B4-BE49-F238E27FC236}">
                  <a16:creationId xmlns:a16="http://schemas.microsoft.com/office/drawing/2014/main" id="{B0C5F1AB-A71E-4A17-834C-C1C5A31928D6}"/>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93" name="Ovaal 92">
              <a:extLst>
                <a:ext uri="{FF2B5EF4-FFF2-40B4-BE49-F238E27FC236}">
                  <a16:creationId xmlns:a16="http://schemas.microsoft.com/office/drawing/2014/main" id="{AB614CCE-3EBE-4263-ADF9-6B05375A2FC5}"/>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94" name="Rechthoek 93">
              <a:extLst>
                <a:ext uri="{FF2B5EF4-FFF2-40B4-BE49-F238E27FC236}">
                  <a16:creationId xmlns:a16="http://schemas.microsoft.com/office/drawing/2014/main" id="{C7CDFD0D-60E1-40A5-BD26-D12D89CE5FC6}"/>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5" name="Ovaal 94">
              <a:extLst>
                <a:ext uri="{FF2B5EF4-FFF2-40B4-BE49-F238E27FC236}">
                  <a16:creationId xmlns:a16="http://schemas.microsoft.com/office/drawing/2014/main" id="{6F376879-60A1-4A11-AFC0-38BFA2C412DF}"/>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6" name="Rechthoek 95">
              <a:extLst>
                <a:ext uri="{FF2B5EF4-FFF2-40B4-BE49-F238E27FC236}">
                  <a16:creationId xmlns:a16="http://schemas.microsoft.com/office/drawing/2014/main" id="{AE624EDE-DBE8-4E55-94D4-64473DD92326}"/>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97" name="Groep 96">
              <a:extLst>
                <a:ext uri="{FF2B5EF4-FFF2-40B4-BE49-F238E27FC236}">
                  <a16:creationId xmlns:a16="http://schemas.microsoft.com/office/drawing/2014/main" id="{EF452B96-6A12-4CA9-BB41-19B3568941FA}"/>
                </a:ext>
              </a:extLst>
            </p:cNvPr>
            <p:cNvGrpSpPr/>
            <p:nvPr userDrawn="1"/>
          </p:nvGrpSpPr>
          <p:grpSpPr>
            <a:xfrm>
              <a:off x="-3311319" y="2164285"/>
              <a:ext cx="825500" cy="209550"/>
              <a:chOff x="13504624" y="2482850"/>
              <a:chExt cx="825500" cy="209550"/>
            </a:xfrm>
          </p:grpSpPr>
          <p:sp>
            <p:nvSpPr>
              <p:cNvPr id="114" name="Rechthoek 113">
                <a:extLst>
                  <a:ext uri="{FF2B5EF4-FFF2-40B4-BE49-F238E27FC236}">
                    <a16:creationId xmlns:a16="http://schemas.microsoft.com/office/drawing/2014/main" id="{8319EFDF-28F0-48BE-A65F-4E16017A90C8}"/>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15" name="Rechte verbindingslijn 114">
                <a:extLst>
                  <a:ext uri="{FF2B5EF4-FFF2-40B4-BE49-F238E27FC236}">
                    <a16:creationId xmlns:a16="http://schemas.microsoft.com/office/drawing/2014/main" id="{E2D04B28-2ABC-4329-8FD6-92B04EC26F10}"/>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16" name="Gelijkbenige driehoek 115">
                <a:extLst>
                  <a:ext uri="{FF2B5EF4-FFF2-40B4-BE49-F238E27FC236}">
                    <a16:creationId xmlns:a16="http://schemas.microsoft.com/office/drawing/2014/main" id="{4022F16D-C06F-4EB2-A48B-8803D78DDFB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98" name="Groep 97">
              <a:extLst>
                <a:ext uri="{FF2B5EF4-FFF2-40B4-BE49-F238E27FC236}">
                  <a16:creationId xmlns:a16="http://schemas.microsoft.com/office/drawing/2014/main" id="{B6C0E915-F317-41E0-9DF3-9DA48DED9647}"/>
                </a:ext>
              </a:extLst>
            </p:cNvPr>
            <p:cNvGrpSpPr/>
            <p:nvPr userDrawn="1"/>
          </p:nvGrpSpPr>
          <p:grpSpPr>
            <a:xfrm>
              <a:off x="-3316599" y="1232480"/>
              <a:ext cx="289372" cy="314992"/>
              <a:chOff x="7322769" y="-310267"/>
              <a:chExt cx="289372" cy="314992"/>
            </a:xfrm>
          </p:grpSpPr>
          <p:sp>
            <p:nvSpPr>
              <p:cNvPr id="111" name="Rechthoek 110">
                <a:extLst>
                  <a:ext uri="{FF2B5EF4-FFF2-40B4-BE49-F238E27FC236}">
                    <a16:creationId xmlns:a16="http://schemas.microsoft.com/office/drawing/2014/main" id="{9649F013-6C56-4A75-A974-CD2996DE6876}"/>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2" name="Rechthoek 111">
                <a:extLst>
                  <a:ext uri="{FF2B5EF4-FFF2-40B4-BE49-F238E27FC236}">
                    <a16:creationId xmlns:a16="http://schemas.microsoft.com/office/drawing/2014/main" id="{01C815EF-39BA-4178-AC1F-534A7F382427}"/>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3" name="Rechthoek 112">
                <a:extLst>
                  <a:ext uri="{FF2B5EF4-FFF2-40B4-BE49-F238E27FC236}">
                    <a16:creationId xmlns:a16="http://schemas.microsoft.com/office/drawing/2014/main" id="{7BA416BE-C587-4AE1-91B5-185D2A12DF31}"/>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9" name="Ovaal 98">
              <a:extLst>
                <a:ext uri="{FF2B5EF4-FFF2-40B4-BE49-F238E27FC236}">
                  <a16:creationId xmlns:a16="http://schemas.microsoft.com/office/drawing/2014/main" id="{2C90D94F-A43C-46F5-A211-7F4213EE2C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00" name="Rechthoek 99">
              <a:extLst>
                <a:ext uri="{FF2B5EF4-FFF2-40B4-BE49-F238E27FC236}">
                  <a16:creationId xmlns:a16="http://schemas.microsoft.com/office/drawing/2014/main" id="{1A5AF7C1-0C5C-4E33-B362-CC0F51FC0F94}"/>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01" name="Rechthoek 100">
              <a:extLst>
                <a:ext uri="{FF2B5EF4-FFF2-40B4-BE49-F238E27FC236}">
                  <a16:creationId xmlns:a16="http://schemas.microsoft.com/office/drawing/2014/main" id="{88A974A2-6082-49B8-9FE1-23F39BCD0675}"/>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2" name="ICOON_info">
              <a:extLst>
                <a:ext uri="{FF2B5EF4-FFF2-40B4-BE49-F238E27FC236}">
                  <a16:creationId xmlns:a16="http://schemas.microsoft.com/office/drawing/2014/main" id="{7DD9E3A1-7026-40DE-A902-E153301C1BE1}"/>
                </a:ext>
              </a:extLst>
            </p:cNvPr>
            <p:cNvGrpSpPr/>
            <p:nvPr userDrawn="1"/>
          </p:nvGrpSpPr>
          <p:grpSpPr>
            <a:xfrm>
              <a:off x="-376736" y="5092834"/>
              <a:ext cx="283685" cy="283685"/>
              <a:chOff x="-510741" y="5913713"/>
              <a:chExt cx="267555" cy="267555"/>
            </a:xfrm>
          </p:grpSpPr>
          <p:sp>
            <p:nvSpPr>
              <p:cNvPr id="109" name="Ovaal 108">
                <a:extLst>
                  <a:ext uri="{FF2B5EF4-FFF2-40B4-BE49-F238E27FC236}">
                    <a16:creationId xmlns:a16="http://schemas.microsoft.com/office/drawing/2014/main" id="{0E273DF9-4721-4246-9215-BDA338EB207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10" name="Graphic 163" descr="Informatie">
                <a:extLst>
                  <a:ext uri="{FF2B5EF4-FFF2-40B4-BE49-F238E27FC236}">
                    <a16:creationId xmlns:a16="http://schemas.microsoft.com/office/drawing/2014/main" id="{6BB746E4-ED86-4156-92AC-0AD05D7B4E3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3" name="Groep 102">
              <a:extLst>
                <a:ext uri="{FF2B5EF4-FFF2-40B4-BE49-F238E27FC236}">
                  <a16:creationId xmlns:a16="http://schemas.microsoft.com/office/drawing/2014/main" id="{09326AE6-2255-435B-805C-6FA7AB7376EC}"/>
                </a:ext>
              </a:extLst>
            </p:cNvPr>
            <p:cNvGrpSpPr/>
            <p:nvPr userDrawn="1"/>
          </p:nvGrpSpPr>
          <p:grpSpPr>
            <a:xfrm>
              <a:off x="-938434" y="5366229"/>
              <a:ext cx="627798" cy="576693"/>
              <a:chOff x="-938434" y="4570310"/>
              <a:chExt cx="627798" cy="576693"/>
            </a:xfrm>
          </p:grpSpPr>
          <p:grpSp>
            <p:nvGrpSpPr>
              <p:cNvPr id="104" name="Inspireren">
                <a:extLst>
                  <a:ext uri="{FF2B5EF4-FFF2-40B4-BE49-F238E27FC236}">
                    <a16:creationId xmlns:a16="http://schemas.microsoft.com/office/drawing/2014/main" id="{53293A4F-021E-41FF-8CBD-4C4BF3E24591}"/>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06" name="Freeform 12">
                  <a:extLst>
                    <a:ext uri="{FF2B5EF4-FFF2-40B4-BE49-F238E27FC236}">
                      <a16:creationId xmlns:a16="http://schemas.microsoft.com/office/drawing/2014/main" id="{608AAA31-48B5-4698-A074-5C7C5DA074F4}"/>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7" name="Freeform 13">
                  <a:extLst>
                    <a:ext uri="{FF2B5EF4-FFF2-40B4-BE49-F238E27FC236}">
                      <a16:creationId xmlns:a16="http://schemas.microsoft.com/office/drawing/2014/main" id="{80D01CFB-1188-4E72-96DE-BB729810E34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8" name="Freeform 14">
                  <a:extLst>
                    <a:ext uri="{FF2B5EF4-FFF2-40B4-BE49-F238E27FC236}">
                      <a16:creationId xmlns:a16="http://schemas.microsoft.com/office/drawing/2014/main" id="{AAF8CF73-CAC1-4E89-96A4-FB620E088879}"/>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5" name="Tekstvak 104">
                <a:extLst>
                  <a:ext uri="{FF2B5EF4-FFF2-40B4-BE49-F238E27FC236}">
                    <a16:creationId xmlns:a16="http://schemas.microsoft.com/office/drawing/2014/main" id="{9D41B0D0-F1E2-424A-8FF3-3CF2020DA54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Tree>
    <p:extLst>
      <p:ext uri="{BB962C8B-B14F-4D97-AF65-F5344CB8AC3E}">
        <p14:creationId xmlns:p14="http://schemas.microsoft.com/office/powerpoint/2010/main" val="3122805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Rapportage Tabel + Tekst ">
    <p:spTree>
      <p:nvGrpSpPr>
        <p:cNvPr id="1" name=""/>
        <p:cNvGrpSpPr/>
        <p:nvPr/>
      </p:nvGrpSpPr>
      <p:grpSpPr>
        <a:xfrm>
          <a:off x="0" y="0"/>
          <a:ext cx="0" cy="0"/>
          <a:chOff x="0" y="0"/>
          <a:chExt cx="0" cy="0"/>
        </a:xfrm>
      </p:grpSpPr>
      <p:sp>
        <p:nvSpPr>
          <p:cNvPr id="86" name="Tijdelijke aanduiding voor tabel 5">
            <a:extLst>
              <a:ext uri="{FF2B5EF4-FFF2-40B4-BE49-F238E27FC236}">
                <a16:creationId xmlns:a16="http://schemas.microsoft.com/office/drawing/2014/main" id="{804E11E3-DFEF-4754-A4D7-108D5D286C67}"/>
              </a:ext>
            </a:extLst>
          </p:cNvPr>
          <p:cNvSpPr>
            <a:spLocks noGrp="1"/>
          </p:cNvSpPr>
          <p:nvPr>
            <p:ph type="tbl" sz="quarter" idx="20" hasCustomPrompt="1"/>
          </p:nvPr>
        </p:nvSpPr>
        <p:spPr>
          <a:xfrm>
            <a:off x="534987" y="1961875"/>
            <a:ext cx="7307035" cy="4346849"/>
          </a:xfrm>
        </p:spPr>
        <p:txBody>
          <a:bodyPr vert="horz" lIns="0" tIns="0" rIns="0" bIns="1260000" rtlCol="0" anchor="ctr" anchorCtr="0">
            <a:normAutofit/>
          </a:bodyPr>
          <a:lstStyle>
            <a:lvl1pPr>
              <a:defRPr lang="nl-NL" noProof="0" dirty="0">
                <a:solidFill>
                  <a:schemeClr val="bg1">
                    <a:lumMod val="50000"/>
                  </a:schemeClr>
                </a:solidFill>
              </a:defRPr>
            </a:lvl1pPr>
          </a:lstStyle>
          <a:p>
            <a:pPr marL="0" lvl="0" indent="0" algn="ctr">
              <a:lnSpc>
                <a:spcPct val="100000"/>
              </a:lnSpc>
              <a:spcBef>
                <a:spcPts val="0"/>
              </a:spcBef>
              <a:buNone/>
            </a:pPr>
            <a:r>
              <a:rPr lang="nl-NL" dirty="0"/>
              <a:t>Klik op het pictogram hieronder</a:t>
            </a:r>
            <a:br>
              <a:rPr lang="nl-NL" dirty="0"/>
            </a:br>
            <a:r>
              <a:rPr lang="nl-NL" dirty="0"/>
              <a:t>om een tabel in te voegen</a:t>
            </a:r>
            <a:endParaRPr lang="nl-NL" noProof="0" dirty="0"/>
          </a:p>
        </p:txBody>
      </p:sp>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Tabel + Tekst </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1111408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40E01567-B086-47AA-99E2-68A38F20ABAC}"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5" name="tekst">
            <a:extLst>
              <a:ext uri="{FF2B5EF4-FFF2-40B4-BE49-F238E27FC236}">
                <a16:creationId xmlns:a16="http://schemas.microsoft.com/office/drawing/2014/main" id="{3276A98B-0FAA-4E61-910B-171455C527FD}"/>
              </a:ext>
            </a:extLst>
          </p:cNvPr>
          <p:cNvSpPr>
            <a:spLocks noGrp="1"/>
          </p:cNvSpPr>
          <p:nvPr>
            <p:ph type="body" sz="quarter" idx="15" hasCustomPrompt="1"/>
          </p:nvPr>
        </p:nvSpPr>
        <p:spPr>
          <a:xfrm>
            <a:off x="8161792" y="1963738"/>
            <a:ext cx="3487282" cy="4344987"/>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grpSp>
        <p:nvGrpSpPr>
          <p:cNvPr id="83" name="Groep 82">
            <a:extLst>
              <a:ext uri="{FF2B5EF4-FFF2-40B4-BE49-F238E27FC236}">
                <a16:creationId xmlns:a16="http://schemas.microsoft.com/office/drawing/2014/main" id="{13C63FFD-512A-45E7-AC50-A7F33DDFF4BB}"/>
              </a:ext>
            </a:extLst>
          </p:cNvPr>
          <p:cNvGrpSpPr/>
          <p:nvPr userDrawn="1"/>
        </p:nvGrpSpPr>
        <p:grpSpPr>
          <a:xfrm>
            <a:off x="12378141" y="1"/>
            <a:ext cx="3592800" cy="5461285"/>
            <a:chOff x="12378141" y="1"/>
            <a:chExt cx="3592800" cy="5461285"/>
          </a:xfrm>
        </p:grpSpPr>
        <p:sp>
          <p:nvSpPr>
            <p:cNvPr id="84" name="Rechthoek 83">
              <a:extLst>
                <a:ext uri="{FF2B5EF4-FFF2-40B4-BE49-F238E27FC236}">
                  <a16:creationId xmlns:a16="http://schemas.microsoft.com/office/drawing/2014/main" id="{ADFEB456-F032-478E-B539-EC9ACDB04F2E}"/>
                </a:ext>
              </a:extLst>
            </p:cNvPr>
            <p:cNvSpPr/>
            <p:nvPr userDrawn="1"/>
          </p:nvSpPr>
          <p:spPr>
            <a:xfrm>
              <a:off x="12378141" y="4633286"/>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87" name="Rechthoek 86">
              <a:extLst>
                <a:ext uri="{FF2B5EF4-FFF2-40B4-BE49-F238E27FC236}">
                  <a16:creationId xmlns:a16="http://schemas.microsoft.com/office/drawing/2014/main" id="{45D09809-C089-43DE-A04B-793E7B39F679}"/>
                </a:ext>
              </a:extLst>
            </p:cNvPr>
            <p:cNvSpPr/>
            <p:nvPr userDrawn="1"/>
          </p:nvSpPr>
          <p:spPr>
            <a:xfrm>
              <a:off x="12378141" y="1"/>
              <a:ext cx="3592800" cy="465673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Voeg/verwijder kolom van tabel</a:t>
              </a:r>
            </a:p>
          </p:txBody>
        </p:sp>
        <p:sp>
          <p:nvSpPr>
            <p:cNvPr id="88" name="Ovaal 87">
              <a:extLst>
                <a:ext uri="{FF2B5EF4-FFF2-40B4-BE49-F238E27FC236}">
                  <a16:creationId xmlns:a16="http://schemas.microsoft.com/office/drawing/2014/main" id="{86DDAB84-518F-41DB-AF4A-6BB10EF80C77}"/>
                </a:ext>
              </a:extLst>
            </p:cNvPr>
            <p:cNvSpPr/>
            <p:nvPr userDrawn="1"/>
          </p:nvSpPr>
          <p:spPr>
            <a:xfrm>
              <a:off x="12560718"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9" name="Rechthoek 88">
              <a:extLst>
                <a:ext uri="{FF2B5EF4-FFF2-40B4-BE49-F238E27FC236}">
                  <a16:creationId xmlns:a16="http://schemas.microsoft.com/office/drawing/2014/main" id="{653DB3AA-ABA5-4D75-8B48-B8C663767D16}"/>
                </a:ext>
              </a:extLst>
            </p:cNvPr>
            <p:cNvSpPr/>
            <p:nvPr userDrawn="1"/>
          </p:nvSpPr>
          <p:spPr>
            <a:xfrm>
              <a:off x="12844890"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tabel en klik op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‘Indeling’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0" name="Ovaal 89">
              <a:extLst>
                <a:ext uri="{FF2B5EF4-FFF2-40B4-BE49-F238E27FC236}">
                  <a16:creationId xmlns:a16="http://schemas.microsoft.com/office/drawing/2014/main" id="{50267542-8435-44F3-A462-CCDC1C4390EC}"/>
                </a:ext>
              </a:extLst>
            </p:cNvPr>
            <p:cNvSpPr/>
            <p:nvPr userDrawn="1"/>
          </p:nvSpPr>
          <p:spPr>
            <a:xfrm>
              <a:off x="12560718" y="1291742"/>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1" name="Rechthoek 90">
              <a:extLst>
                <a:ext uri="{FF2B5EF4-FFF2-40B4-BE49-F238E27FC236}">
                  <a16:creationId xmlns:a16="http://schemas.microsoft.com/office/drawing/2014/main" id="{F8E81C1B-F31E-4572-9393-CAFC07064346}"/>
                </a:ext>
              </a:extLst>
            </p:cNvPr>
            <p:cNvSpPr/>
            <p:nvPr userDrawn="1"/>
          </p:nvSpPr>
          <p:spPr>
            <a:xfrm>
              <a:off x="12844890" y="1291742"/>
              <a:ext cx="2944682" cy="65802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Markeer de kolom van de tabel die je wilt bewerken en gebruik één van de opties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of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wat voor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dit tabel van toepassing is.</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Rechthoek 91">
              <a:extLst>
                <a:ext uri="{FF2B5EF4-FFF2-40B4-BE49-F238E27FC236}">
                  <a16:creationId xmlns:a16="http://schemas.microsoft.com/office/drawing/2014/main" id="{66BA3CDC-2594-4FFC-8323-C568B731BEEF}"/>
                </a:ext>
              </a:extLst>
            </p:cNvPr>
            <p:cNvSpPr/>
            <p:nvPr userDrawn="1"/>
          </p:nvSpPr>
          <p:spPr>
            <a:xfrm>
              <a:off x="12844890" y="3116721"/>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Voor het verwijderen van een kolom,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bewerkingsopties weer te geven.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93" name="Groep 92">
              <a:extLst>
                <a:ext uri="{FF2B5EF4-FFF2-40B4-BE49-F238E27FC236}">
                  <a16:creationId xmlns:a16="http://schemas.microsoft.com/office/drawing/2014/main" id="{D596077C-699E-4BB5-8374-8A25CBD1297D}"/>
                </a:ext>
              </a:extLst>
            </p:cNvPr>
            <p:cNvGrpSpPr/>
            <p:nvPr userDrawn="1"/>
          </p:nvGrpSpPr>
          <p:grpSpPr>
            <a:xfrm>
              <a:off x="15225871" y="4770663"/>
              <a:ext cx="627798" cy="576693"/>
              <a:chOff x="-938434" y="4570310"/>
              <a:chExt cx="627798" cy="576693"/>
            </a:xfrm>
          </p:grpSpPr>
          <p:grpSp>
            <p:nvGrpSpPr>
              <p:cNvPr id="156" name="Inspireren">
                <a:extLst>
                  <a:ext uri="{FF2B5EF4-FFF2-40B4-BE49-F238E27FC236}">
                    <a16:creationId xmlns:a16="http://schemas.microsoft.com/office/drawing/2014/main" id="{F75E8C19-5201-47A3-9F80-60C4D4D479E0}"/>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58" name="Freeform 12">
                  <a:extLst>
                    <a:ext uri="{FF2B5EF4-FFF2-40B4-BE49-F238E27FC236}">
                      <a16:creationId xmlns:a16="http://schemas.microsoft.com/office/drawing/2014/main" id="{EB63CE94-C42D-4075-A804-1228E03806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9" name="Freeform 13">
                  <a:extLst>
                    <a:ext uri="{FF2B5EF4-FFF2-40B4-BE49-F238E27FC236}">
                      <a16:creationId xmlns:a16="http://schemas.microsoft.com/office/drawing/2014/main" id="{3812E9EF-4A2A-44A0-8EC1-9429B86599C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60" name="Freeform 14">
                  <a:extLst>
                    <a:ext uri="{FF2B5EF4-FFF2-40B4-BE49-F238E27FC236}">
                      <a16:creationId xmlns:a16="http://schemas.microsoft.com/office/drawing/2014/main" id="{4F5F3535-297C-4D19-9204-E982892316F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57" name="Tekstvak 156">
                <a:extLst>
                  <a:ext uri="{FF2B5EF4-FFF2-40B4-BE49-F238E27FC236}">
                    <a16:creationId xmlns:a16="http://schemas.microsoft.com/office/drawing/2014/main" id="{3B3EB322-4BDA-45E7-84D1-3C6552AC255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sp>
          <p:nvSpPr>
            <p:cNvPr id="94" name="Rechthoek 93">
              <a:extLst>
                <a:ext uri="{FF2B5EF4-FFF2-40B4-BE49-F238E27FC236}">
                  <a16:creationId xmlns:a16="http://schemas.microsoft.com/office/drawing/2014/main" id="{5002CE41-F084-4CF2-B800-4BD56F10381E}"/>
                </a:ext>
              </a:extLst>
            </p:cNvPr>
            <p:cNvSpPr/>
            <p:nvPr userDrawn="1"/>
          </p:nvSpPr>
          <p:spPr>
            <a:xfrm>
              <a:off x="12852986" y="912774"/>
              <a:ext cx="589872" cy="197194"/>
            </a:xfrm>
            <a:prstGeom prst="rect">
              <a:avLst/>
            </a:prstGeom>
            <a:solidFill>
              <a:srgbClr val="F3F2F1"/>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u="sng" noProof="0" dirty="0">
                  <a:solidFill>
                    <a:srgbClr val="211F26"/>
                  </a:solidFill>
                  <a:latin typeface="Calibri" panose="020F0502020204030204" pitchFamily="34" charset="0"/>
                  <a:cs typeface="Calibri" panose="020F0502020204030204" pitchFamily="34" charset="0"/>
                </a:rPr>
                <a:t>Indeling</a:t>
              </a:r>
            </a:p>
          </p:txBody>
        </p:sp>
        <p:sp>
          <p:nvSpPr>
            <p:cNvPr id="95" name="Ovaal 94">
              <a:extLst>
                <a:ext uri="{FF2B5EF4-FFF2-40B4-BE49-F238E27FC236}">
                  <a16:creationId xmlns:a16="http://schemas.microsoft.com/office/drawing/2014/main" id="{D7F37BCA-B156-4FB0-A815-84E1C0AEB138}"/>
                </a:ext>
              </a:extLst>
            </p:cNvPr>
            <p:cNvSpPr/>
            <p:nvPr userDrawn="1"/>
          </p:nvSpPr>
          <p:spPr>
            <a:xfrm>
              <a:off x="12560718" y="311672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grpSp>
          <p:nvGrpSpPr>
            <p:cNvPr id="96" name="Groep 95">
              <a:extLst>
                <a:ext uri="{FF2B5EF4-FFF2-40B4-BE49-F238E27FC236}">
                  <a16:creationId xmlns:a16="http://schemas.microsoft.com/office/drawing/2014/main" id="{25B8B818-669F-4855-9337-513B08A330C7}"/>
                </a:ext>
              </a:extLst>
            </p:cNvPr>
            <p:cNvGrpSpPr/>
            <p:nvPr userDrawn="1"/>
          </p:nvGrpSpPr>
          <p:grpSpPr>
            <a:xfrm>
              <a:off x="12844890" y="2267487"/>
              <a:ext cx="2380981" cy="703947"/>
              <a:chOff x="12844890" y="2033005"/>
              <a:chExt cx="2380981" cy="703947"/>
            </a:xfrm>
          </p:grpSpPr>
          <p:sp>
            <p:nvSpPr>
              <p:cNvPr id="108" name="Rechthoek 107">
                <a:extLst>
                  <a:ext uri="{FF2B5EF4-FFF2-40B4-BE49-F238E27FC236}">
                    <a16:creationId xmlns:a16="http://schemas.microsoft.com/office/drawing/2014/main" id="{36FB5FEC-1B1B-4CD6-8E44-1460AFA56749}"/>
                  </a:ext>
                </a:extLst>
              </p:cNvPr>
              <p:cNvSpPr/>
              <p:nvPr userDrawn="1"/>
            </p:nvSpPr>
            <p:spPr>
              <a:xfrm>
                <a:off x="12844890" y="2043743"/>
                <a:ext cx="2380981" cy="69243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38E6FDC6-3036-4346-9347-5B077C1677AC}"/>
                  </a:ext>
                </a:extLst>
              </p:cNvPr>
              <p:cNvSpPr/>
              <p:nvPr userDrawn="1"/>
            </p:nvSpPr>
            <p:spPr>
              <a:xfrm>
                <a:off x="12945071" y="2063268"/>
                <a:ext cx="338201" cy="30547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10" name="Groep 109">
                <a:extLst>
                  <a:ext uri="{FF2B5EF4-FFF2-40B4-BE49-F238E27FC236}">
                    <a16:creationId xmlns:a16="http://schemas.microsoft.com/office/drawing/2014/main" id="{39DE948B-41C6-4392-878F-70B13FA4094C}"/>
                  </a:ext>
                </a:extLst>
              </p:cNvPr>
              <p:cNvGrpSpPr/>
              <p:nvPr userDrawn="1"/>
            </p:nvGrpSpPr>
            <p:grpSpPr>
              <a:xfrm>
                <a:off x="12965244" y="2126415"/>
                <a:ext cx="298404" cy="242330"/>
                <a:chOff x="12945071" y="2116141"/>
                <a:chExt cx="338201" cy="242330"/>
              </a:xfrm>
            </p:grpSpPr>
            <p:cxnSp>
              <p:nvCxnSpPr>
                <p:cNvPr id="151" name="Rechte verbindingslijn 150">
                  <a:extLst>
                    <a:ext uri="{FF2B5EF4-FFF2-40B4-BE49-F238E27FC236}">
                      <a16:creationId xmlns:a16="http://schemas.microsoft.com/office/drawing/2014/main" id="{DA4B8736-84FB-49EC-8763-E122E2D77633}"/>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52" name="Rechte verbindingslijn 151">
                  <a:extLst>
                    <a:ext uri="{FF2B5EF4-FFF2-40B4-BE49-F238E27FC236}">
                      <a16:creationId xmlns:a16="http://schemas.microsoft.com/office/drawing/2014/main" id="{64783FFB-84C4-4046-85DB-089355EBE181}"/>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53" name="Rechte verbindingslijn 152">
                  <a:extLst>
                    <a:ext uri="{FF2B5EF4-FFF2-40B4-BE49-F238E27FC236}">
                      <a16:creationId xmlns:a16="http://schemas.microsoft.com/office/drawing/2014/main" id="{C33981AB-60B4-4ACE-887F-878CA99B3BA5}"/>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54" name="Rechte verbindingslijn 153">
                  <a:extLst>
                    <a:ext uri="{FF2B5EF4-FFF2-40B4-BE49-F238E27FC236}">
                      <a16:creationId xmlns:a16="http://schemas.microsoft.com/office/drawing/2014/main" id="{107C58FA-2457-48F6-90A1-07108D5FA2C4}"/>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55" name="Rechthoek 154">
                  <a:extLst>
                    <a:ext uri="{FF2B5EF4-FFF2-40B4-BE49-F238E27FC236}">
                      <a16:creationId xmlns:a16="http://schemas.microsoft.com/office/drawing/2014/main" id="{A13D6F7C-B085-4DCE-9230-BB2059E9EE51}"/>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11" name="Rechthoek 110">
                <a:extLst>
                  <a:ext uri="{FF2B5EF4-FFF2-40B4-BE49-F238E27FC236}">
                    <a16:creationId xmlns:a16="http://schemas.microsoft.com/office/drawing/2014/main" id="{803DE173-AA4B-4664-90B3-8CB95B8CD08F}"/>
                  </a:ext>
                </a:extLst>
              </p:cNvPr>
              <p:cNvSpPr/>
              <p:nvPr userDrawn="1"/>
            </p:nvSpPr>
            <p:spPr>
              <a:xfrm>
                <a:off x="12940567" y="2462650"/>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cxnSp>
            <p:nvCxnSpPr>
              <p:cNvPr id="112" name="Rechte verbindingslijn 111">
                <a:extLst>
                  <a:ext uri="{FF2B5EF4-FFF2-40B4-BE49-F238E27FC236}">
                    <a16:creationId xmlns:a16="http://schemas.microsoft.com/office/drawing/2014/main" id="{1C449CF4-EA2D-469A-A8BD-E6DA4ABED2D8}"/>
                  </a:ext>
                </a:extLst>
              </p:cNvPr>
              <p:cNvCxnSpPr>
                <a:cxnSpLocks/>
              </p:cNvCxnSpPr>
              <p:nvPr userDrawn="1"/>
            </p:nvCxnSpPr>
            <p:spPr>
              <a:xfrm>
                <a:off x="13363515" y="2106972"/>
                <a:ext cx="0" cy="54564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13" name="Rechthoek 112">
                <a:extLst>
                  <a:ext uri="{FF2B5EF4-FFF2-40B4-BE49-F238E27FC236}">
                    <a16:creationId xmlns:a16="http://schemas.microsoft.com/office/drawing/2014/main" id="{FEEA4490-78BC-4E7C-B5FD-5386B5F3CE7B}"/>
                  </a:ext>
                </a:extLst>
              </p:cNvPr>
              <p:cNvSpPr/>
              <p:nvPr userDrawn="1"/>
            </p:nvSpPr>
            <p:spPr>
              <a:xfrm>
                <a:off x="13426046" y="2473303"/>
                <a:ext cx="379912"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Hierboven</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14" name="Groep 113">
                <a:extLst>
                  <a:ext uri="{FF2B5EF4-FFF2-40B4-BE49-F238E27FC236}">
                    <a16:creationId xmlns:a16="http://schemas.microsoft.com/office/drawing/2014/main" id="{66634FF2-10E5-424D-9AFF-D24F254D304D}"/>
                  </a:ext>
                </a:extLst>
              </p:cNvPr>
              <p:cNvGrpSpPr/>
              <p:nvPr userDrawn="1"/>
            </p:nvGrpSpPr>
            <p:grpSpPr>
              <a:xfrm>
                <a:off x="13469314" y="2126415"/>
                <a:ext cx="298404" cy="242330"/>
                <a:chOff x="12945071" y="2116141"/>
                <a:chExt cx="338201" cy="242330"/>
              </a:xfrm>
            </p:grpSpPr>
            <p:cxnSp>
              <p:nvCxnSpPr>
                <p:cNvPr id="146" name="Rechte verbindingslijn 145">
                  <a:extLst>
                    <a:ext uri="{FF2B5EF4-FFF2-40B4-BE49-F238E27FC236}">
                      <a16:creationId xmlns:a16="http://schemas.microsoft.com/office/drawing/2014/main" id="{DFFC7806-51BD-42E8-ABAF-4A85A692CE60}"/>
                    </a:ext>
                  </a:extLst>
                </p:cNvPr>
                <p:cNvCxnSpPr>
                  <a:cxnSpLocks/>
                </p:cNvCxnSpPr>
                <p:nvPr userDrawn="1"/>
              </p:nvCxnSpPr>
              <p:spPr>
                <a:xfrm>
                  <a:off x="13061098" y="2196829"/>
                  <a:ext cx="0" cy="159543"/>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47" name="Rechte verbindingslijn 146">
                  <a:extLst>
                    <a:ext uri="{FF2B5EF4-FFF2-40B4-BE49-F238E27FC236}">
                      <a16:creationId xmlns:a16="http://schemas.microsoft.com/office/drawing/2014/main" id="{479A5D58-BCAB-4EC6-B4D0-7EC48572DC45}"/>
                    </a:ext>
                  </a:extLst>
                </p:cNvPr>
                <p:cNvCxnSpPr>
                  <a:cxnSpLocks/>
                </p:cNvCxnSpPr>
                <p:nvPr userDrawn="1"/>
              </p:nvCxnSpPr>
              <p:spPr>
                <a:xfrm flipH="1">
                  <a:off x="13168437" y="2200275"/>
                  <a:ext cx="1164" cy="15609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48" name="Rechte verbindingslijn 147">
                  <a:extLst>
                    <a:ext uri="{FF2B5EF4-FFF2-40B4-BE49-F238E27FC236}">
                      <a16:creationId xmlns:a16="http://schemas.microsoft.com/office/drawing/2014/main" id="{8BB09390-19A9-4B3A-874D-C738ADC30FCE}"/>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49" name="Rechte verbindingslijn 148">
                  <a:extLst>
                    <a:ext uri="{FF2B5EF4-FFF2-40B4-BE49-F238E27FC236}">
                      <a16:creationId xmlns:a16="http://schemas.microsoft.com/office/drawing/2014/main" id="{BC2F48F8-9310-42FD-9C0B-0BFBAEA64C52}"/>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50" name="Rechthoek 149">
                  <a:extLst>
                    <a:ext uri="{FF2B5EF4-FFF2-40B4-BE49-F238E27FC236}">
                      <a16:creationId xmlns:a16="http://schemas.microsoft.com/office/drawing/2014/main" id="{496CCAC1-77EF-4B53-8739-826B32CB7930}"/>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15" name="Rechthoek 114">
                <a:extLst>
                  <a:ext uri="{FF2B5EF4-FFF2-40B4-BE49-F238E27FC236}">
                    <a16:creationId xmlns:a16="http://schemas.microsoft.com/office/drawing/2014/main" id="{0F3F5FA9-87B8-4529-81E0-7CDC049708B2}"/>
                  </a:ext>
                </a:extLst>
              </p:cNvPr>
              <p:cNvSpPr/>
              <p:nvPr userDrawn="1"/>
            </p:nvSpPr>
            <p:spPr>
              <a:xfrm>
                <a:off x="13473808" y="2207103"/>
                <a:ext cx="286260" cy="87052"/>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6" name="Rechthoek 115">
                <a:extLst>
                  <a:ext uri="{FF2B5EF4-FFF2-40B4-BE49-F238E27FC236}">
                    <a16:creationId xmlns:a16="http://schemas.microsoft.com/office/drawing/2014/main" id="{091AE2DE-5360-4018-A752-B7D1F189DC93}"/>
                  </a:ext>
                </a:extLst>
              </p:cNvPr>
              <p:cNvSpPr/>
              <p:nvPr userDrawn="1"/>
            </p:nvSpPr>
            <p:spPr>
              <a:xfrm>
                <a:off x="13877936" y="2473303"/>
                <a:ext cx="371897"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Hieronder</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17" name="Groep 116">
                <a:extLst>
                  <a:ext uri="{FF2B5EF4-FFF2-40B4-BE49-F238E27FC236}">
                    <a16:creationId xmlns:a16="http://schemas.microsoft.com/office/drawing/2014/main" id="{01448C2C-B4F4-4551-B27C-291CD00F45FB}"/>
                  </a:ext>
                </a:extLst>
              </p:cNvPr>
              <p:cNvGrpSpPr/>
              <p:nvPr userDrawn="1"/>
            </p:nvGrpSpPr>
            <p:grpSpPr>
              <a:xfrm>
                <a:off x="13917195" y="2126415"/>
                <a:ext cx="298404" cy="242330"/>
                <a:chOff x="12945071" y="2116141"/>
                <a:chExt cx="338201" cy="242330"/>
              </a:xfrm>
            </p:grpSpPr>
            <p:cxnSp>
              <p:nvCxnSpPr>
                <p:cNvPr id="141" name="Rechte verbindingslijn 140">
                  <a:extLst>
                    <a:ext uri="{FF2B5EF4-FFF2-40B4-BE49-F238E27FC236}">
                      <a16:creationId xmlns:a16="http://schemas.microsoft.com/office/drawing/2014/main" id="{2C6C0C1D-8CF0-4839-BDBA-E77C03F22F3E}"/>
                    </a:ext>
                  </a:extLst>
                </p:cNvPr>
                <p:cNvCxnSpPr>
                  <a:cxnSpLocks/>
                </p:cNvCxnSpPr>
                <p:nvPr userDrawn="1"/>
              </p:nvCxnSpPr>
              <p:spPr>
                <a:xfrm>
                  <a:off x="13061098"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42" name="Rechte verbindingslijn 141">
                  <a:extLst>
                    <a:ext uri="{FF2B5EF4-FFF2-40B4-BE49-F238E27FC236}">
                      <a16:creationId xmlns:a16="http://schemas.microsoft.com/office/drawing/2014/main" id="{09131493-7E98-48A9-AFBA-283438DC6783}"/>
                    </a:ext>
                  </a:extLst>
                </p:cNvPr>
                <p:cNvCxnSpPr>
                  <a:cxnSpLocks/>
                </p:cNvCxnSpPr>
                <p:nvPr userDrawn="1"/>
              </p:nvCxnSpPr>
              <p:spPr>
                <a:xfrm>
                  <a:off x="13168437"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43" name="Rechte verbindingslijn 142">
                  <a:extLst>
                    <a:ext uri="{FF2B5EF4-FFF2-40B4-BE49-F238E27FC236}">
                      <a16:creationId xmlns:a16="http://schemas.microsoft.com/office/drawing/2014/main" id="{97FE153C-8288-4060-8C10-5253517D6357}"/>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44" name="Rechte verbindingslijn 143">
                  <a:extLst>
                    <a:ext uri="{FF2B5EF4-FFF2-40B4-BE49-F238E27FC236}">
                      <a16:creationId xmlns:a16="http://schemas.microsoft.com/office/drawing/2014/main" id="{53F78DDA-A61F-45A2-BB3C-E7DFBED5071F}"/>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45" name="Rechthoek 144">
                  <a:extLst>
                    <a:ext uri="{FF2B5EF4-FFF2-40B4-BE49-F238E27FC236}">
                      <a16:creationId xmlns:a16="http://schemas.microsoft.com/office/drawing/2014/main" id="{341D5C8B-C07F-41ED-ACFD-45211ECA91CC}"/>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18" name="Rechthoek 117">
                <a:extLst>
                  <a:ext uri="{FF2B5EF4-FFF2-40B4-BE49-F238E27FC236}">
                    <a16:creationId xmlns:a16="http://schemas.microsoft.com/office/drawing/2014/main" id="{FD2EDD94-B8FA-4BD9-98CB-F56983702857}"/>
                  </a:ext>
                </a:extLst>
              </p:cNvPr>
              <p:cNvSpPr/>
              <p:nvPr userDrawn="1"/>
            </p:nvSpPr>
            <p:spPr>
              <a:xfrm>
                <a:off x="13924494" y="2207022"/>
                <a:ext cx="286260" cy="8783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9" name="Rechthoek 118">
                <a:extLst>
                  <a:ext uri="{FF2B5EF4-FFF2-40B4-BE49-F238E27FC236}">
                    <a16:creationId xmlns:a16="http://schemas.microsoft.com/office/drawing/2014/main" id="{8F7F37A8-7595-4621-9B38-196BC5C9441A}"/>
                  </a:ext>
                </a:extLst>
              </p:cNvPr>
              <p:cNvSpPr/>
              <p:nvPr userDrawn="1"/>
            </p:nvSpPr>
            <p:spPr>
              <a:xfrm>
                <a:off x="14324673"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Links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20" name="Groep 119">
                <a:extLst>
                  <a:ext uri="{FF2B5EF4-FFF2-40B4-BE49-F238E27FC236}">
                    <a16:creationId xmlns:a16="http://schemas.microsoft.com/office/drawing/2014/main" id="{078F3511-9717-4FAE-BA46-EBD89CB8D4D8}"/>
                  </a:ext>
                </a:extLst>
              </p:cNvPr>
              <p:cNvGrpSpPr/>
              <p:nvPr userDrawn="1"/>
            </p:nvGrpSpPr>
            <p:grpSpPr>
              <a:xfrm>
                <a:off x="14344672" y="2126415"/>
                <a:ext cx="298421" cy="242330"/>
                <a:chOff x="12945071" y="2116141"/>
                <a:chExt cx="338221" cy="242330"/>
              </a:xfrm>
            </p:grpSpPr>
            <p:cxnSp>
              <p:nvCxnSpPr>
                <p:cNvPr id="136" name="Rechte verbindingslijn 135">
                  <a:extLst>
                    <a:ext uri="{FF2B5EF4-FFF2-40B4-BE49-F238E27FC236}">
                      <a16:creationId xmlns:a16="http://schemas.microsoft.com/office/drawing/2014/main" id="{0053547D-BE1D-4D7C-8BBE-763D08949438}"/>
                    </a:ext>
                  </a:extLst>
                </p:cNvPr>
                <p:cNvCxnSpPr>
                  <a:cxnSpLocks/>
                </p:cNvCxnSpPr>
                <p:nvPr userDrawn="1"/>
              </p:nvCxnSpPr>
              <p:spPr>
                <a:xfrm>
                  <a:off x="13061131"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37" name="Rechte verbindingslijn 136">
                  <a:extLst>
                    <a:ext uri="{FF2B5EF4-FFF2-40B4-BE49-F238E27FC236}">
                      <a16:creationId xmlns:a16="http://schemas.microsoft.com/office/drawing/2014/main" id="{625EFDB2-287C-4790-A9DF-75319FA08DE0}"/>
                    </a:ext>
                  </a:extLst>
                </p:cNvPr>
                <p:cNvCxnSpPr>
                  <a:cxnSpLocks/>
                </p:cNvCxnSpPr>
                <p:nvPr userDrawn="1"/>
              </p:nvCxnSpPr>
              <p:spPr>
                <a:xfrm>
                  <a:off x="13168470"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38" name="Rechte verbindingslijn 137">
                  <a:extLst>
                    <a:ext uri="{FF2B5EF4-FFF2-40B4-BE49-F238E27FC236}">
                      <a16:creationId xmlns:a16="http://schemas.microsoft.com/office/drawing/2014/main" id="{D8F8A0EA-A31D-4CD1-A455-956C68E1CC42}"/>
                    </a:ext>
                  </a:extLst>
                </p:cNvPr>
                <p:cNvCxnSpPr>
                  <a:cxnSpLocks/>
                </p:cNvCxnSpPr>
                <p:nvPr userDrawn="1"/>
              </p:nvCxnSpPr>
              <p:spPr>
                <a:xfrm flipH="1" flipV="1">
                  <a:off x="13059421" y="2198451"/>
                  <a:ext cx="223871"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39" name="Rechte verbindingslijn 138">
                  <a:extLst>
                    <a:ext uri="{FF2B5EF4-FFF2-40B4-BE49-F238E27FC236}">
                      <a16:creationId xmlns:a16="http://schemas.microsoft.com/office/drawing/2014/main" id="{5C2E9A44-F25C-413C-8487-29AC7C3DF7CC}"/>
                    </a:ext>
                  </a:extLst>
                </p:cNvPr>
                <p:cNvCxnSpPr>
                  <a:cxnSpLocks/>
                </p:cNvCxnSpPr>
                <p:nvPr userDrawn="1"/>
              </p:nvCxnSpPr>
              <p:spPr>
                <a:xfrm flipH="1" flipV="1">
                  <a:off x="13064915" y="2276272"/>
                  <a:ext cx="218363" cy="760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40" name="Rechthoek 139">
                  <a:extLst>
                    <a:ext uri="{FF2B5EF4-FFF2-40B4-BE49-F238E27FC236}">
                      <a16:creationId xmlns:a16="http://schemas.microsoft.com/office/drawing/2014/main" id="{112B7890-D98D-403B-B234-19BFB26EAA41}"/>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21" name="Rechthoek 120">
                <a:extLst>
                  <a:ext uri="{FF2B5EF4-FFF2-40B4-BE49-F238E27FC236}">
                    <a16:creationId xmlns:a16="http://schemas.microsoft.com/office/drawing/2014/main" id="{B6A5FC42-9F9C-41E9-919C-00921854279D}"/>
                  </a:ext>
                </a:extLst>
              </p:cNvPr>
              <p:cNvSpPr/>
              <p:nvPr userDrawn="1"/>
            </p:nvSpPr>
            <p:spPr>
              <a:xfrm>
                <a:off x="14447070"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2" name="Rechthoek 121">
                <a:extLst>
                  <a:ext uri="{FF2B5EF4-FFF2-40B4-BE49-F238E27FC236}">
                    <a16:creationId xmlns:a16="http://schemas.microsoft.com/office/drawing/2014/main" id="{03BCE451-4542-4018-9692-1E7BCBCCD5FD}"/>
                  </a:ext>
                </a:extLst>
              </p:cNvPr>
              <p:cNvSpPr/>
              <p:nvPr userDrawn="1"/>
            </p:nvSpPr>
            <p:spPr>
              <a:xfrm>
                <a:off x="14738447"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Rechts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23" name="Groep 122">
                <a:extLst>
                  <a:ext uri="{FF2B5EF4-FFF2-40B4-BE49-F238E27FC236}">
                    <a16:creationId xmlns:a16="http://schemas.microsoft.com/office/drawing/2014/main" id="{D26024BE-D137-4433-8AF0-DE79D1E35D7C}"/>
                  </a:ext>
                </a:extLst>
              </p:cNvPr>
              <p:cNvGrpSpPr/>
              <p:nvPr userDrawn="1"/>
            </p:nvGrpSpPr>
            <p:grpSpPr>
              <a:xfrm>
                <a:off x="14753632" y="2126415"/>
                <a:ext cx="303259" cy="242330"/>
                <a:chOff x="12939569" y="2116141"/>
                <a:chExt cx="343703" cy="242330"/>
              </a:xfrm>
            </p:grpSpPr>
            <p:cxnSp>
              <p:nvCxnSpPr>
                <p:cNvPr id="131" name="Rechte verbindingslijn 130">
                  <a:extLst>
                    <a:ext uri="{FF2B5EF4-FFF2-40B4-BE49-F238E27FC236}">
                      <a16:creationId xmlns:a16="http://schemas.microsoft.com/office/drawing/2014/main" id="{1B5E11BC-E1D8-4E7B-8900-D295CD7A7971}"/>
                    </a:ext>
                  </a:extLst>
                </p:cNvPr>
                <p:cNvCxnSpPr>
                  <a:cxnSpLocks/>
                </p:cNvCxnSpPr>
                <p:nvPr userDrawn="1"/>
              </p:nvCxnSpPr>
              <p:spPr>
                <a:xfrm>
                  <a:off x="13061085"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32" name="Rechte verbindingslijn 131">
                  <a:extLst>
                    <a:ext uri="{FF2B5EF4-FFF2-40B4-BE49-F238E27FC236}">
                      <a16:creationId xmlns:a16="http://schemas.microsoft.com/office/drawing/2014/main" id="{ED600203-A09F-4B33-8118-518C8F963414}"/>
                    </a:ext>
                  </a:extLst>
                </p:cNvPr>
                <p:cNvCxnSpPr>
                  <a:cxnSpLocks/>
                </p:cNvCxnSpPr>
                <p:nvPr userDrawn="1"/>
              </p:nvCxnSpPr>
              <p:spPr>
                <a:xfrm>
                  <a:off x="13168424"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33" name="Rechte verbindingslijn 132">
                  <a:extLst>
                    <a:ext uri="{FF2B5EF4-FFF2-40B4-BE49-F238E27FC236}">
                      <a16:creationId xmlns:a16="http://schemas.microsoft.com/office/drawing/2014/main" id="{9FA3C84C-2A46-4962-9091-042B9618C229}"/>
                    </a:ext>
                  </a:extLst>
                </p:cNvPr>
                <p:cNvCxnSpPr>
                  <a:cxnSpLocks/>
                </p:cNvCxnSpPr>
                <p:nvPr userDrawn="1"/>
              </p:nvCxnSpPr>
              <p:spPr>
                <a:xfrm flipH="1" flipV="1">
                  <a:off x="12939569" y="2198451"/>
                  <a:ext cx="223870"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34" name="Rechte verbindingslijn 133">
                  <a:extLst>
                    <a:ext uri="{FF2B5EF4-FFF2-40B4-BE49-F238E27FC236}">
                      <a16:creationId xmlns:a16="http://schemas.microsoft.com/office/drawing/2014/main" id="{F9054CA5-B14D-48FF-8D78-8E35353D2AFD}"/>
                    </a:ext>
                  </a:extLst>
                </p:cNvPr>
                <p:cNvCxnSpPr>
                  <a:cxnSpLocks/>
                </p:cNvCxnSpPr>
                <p:nvPr userDrawn="1"/>
              </p:nvCxnSpPr>
              <p:spPr>
                <a:xfrm flipH="1" flipV="1">
                  <a:off x="12948758" y="2283882"/>
                  <a:ext cx="214677" cy="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35" name="Rechthoek 134">
                  <a:extLst>
                    <a:ext uri="{FF2B5EF4-FFF2-40B4-BE49-F238E27FC236}">
                      <a16:creationId xmlns:a16="http://schemas.microsoft.com/office/drawing/2014/main" id="{560FB157-38AC-47F1-BE11-9FA74FD6CEB9}"/>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24" name="Rechthoek 123">
                <a:extLst>
                  <a:ext uri="{FF2B5EF4-FFF2-40B4-BE49-F238E27FC236}">
                    <a16:creationId xmlns:a16="http://schemas.microsoft.com/office/drawing/2014/main" id="{6601F6BC-E686-4F01-A3B6-C74F47BAE0A3}"/>
                  </a:ext>
                </a:extLst>
              </p:cNvPr>
              <p:cNvSpPr/>
              <p:nvPr userDrawn="1"/>
            </p:nvSpPr>
            <p:spPr>
              <a:xfrm>
                <a:off x="14860843"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5" name="Tijdelijke aanduiding voor tekst 7">
                <a:extLst>
                  <a:ext uri="{FF2B5EF4-FFF2-40B4-BE49-F238E27FC236}">
                    <a16:creationId xmlns:a16="http://schemas.microsoft.com/office/drawing/2014/main" id="{91C68489-B4AF-40D1-9885-47F42317E4E9}"/>
                  </a:ext>
                </a:extLst>
              </p:cNvPr>
              <p:cNvSpPr txBox="1">
                <a:spLocks/>
              </p:cNvSpPr>
              <p:nvPr userDrawn="1"/>
            </p:nvSpPr>
            <p:spPr>
              <a:xfrm rot="16200000">
                <a:off x="13564821" y="204213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26" name="Tijdelijke aanduiding voor tekst 7">
                <a:extLst>
                  <a:ext uri="{FF2B5EF4-FFF2-40B4-BE49-F238E27FC236}">
                    <a16:creationId xmlns:a16="http://schemas.microsoft.com/office/drawing/2014/main" id="{6B607E39-F30A-4080-873F-9F23990C43C2}"/>
                  </a:ext>
                </a:extLst>
              </p:cNvPr>
              <p:cNvSpPr txBox="1">
                <a:spLocks/>
              </p:cNvSpPr>
              <p:nvPr userDrawn="1"/>
            </p:nvSpPr>
            <p:spPr>
              <a:xfrm rot="16200000" flipV="1">
                <a:off x="13920722" y="2259778"/>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27" name="Tijdelijke aanduiding voor tekst 7">
                <a:extLst>
                  <a:ext uri="{FF2B5EF4-FFF2-40B4-BE49-F238E27FC236}">
                    <a16:creationId xmlns:a16="http://schemas.microsoft.com/office/drawing/2014/main" id="{03764511-3477-4708-8F7B-9C123E2DBE22}"/>
                  </a:ext>
                </a:extLst>
              </p:cNvPr>
              <p:cNvSpPr txBox="1">
                <a:spLocks/>
              </p:cNvSpPr>
              <p:nvPr userDrawn="1"/>
            </p:nvSpPr>
            <p:spPr>
              <a:xfrm flipV="1">
                <a:off x="14249111" y="210365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28" name="Tijdelijke aanduiding voor tekst 7">
                <a:extLst>
                  <a:ext uri="{FF2B5EF4-FFF2-40B4-BE49-F238E27FC236}">
                    <a16:creationId xmlns:a16="http://schemas.microsoft.com/office/drawing/2014/main" id="{2A64785F-2F01-42E5-8D56-A89DBFD005FC}"/>
                  </a:ext>
                </a:extLst>
              </p:cNvPr>
              <p:cNvSpPr txBox="1">
                <a:spLocks/>
              </p:cNvSpPr>
              <p:nvPr userDrawn="1"/>
            </p:nvSpPr>
            <p:spPr>
              <a:xfrm rot="10800000" flipV="1">
                <a:off x="14942656" y="219129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29" name="Tijdelijke aanduiding voor tekst 7">
                <a:extLst>
                  <a:ext uri="{FF2B5EF4-FFF2-40B4-BE49-F238E27FC236}">
                    <a16:creationId xmlns:a16="http://schemas.microsoft.com/office/drawing/2014/main" id="{3B5301D5-B692-47A4-A10A-0E75509D6F91}"/>
                  </a:ext>
                </a:extLst>
              </p:cNvPr>
              <p:cNvSpPr txBox="1">
                <a:spLocks/>
              </p:cNvSpPr>
              <p:nvPr userDrawn="1"/>
            </p:nvSpPr>
            <p:spPr>
              <a:xfrm flipV="1">
                <a:off x="13118717" y="2258392"/>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130" name="Tijdelijke aanduiding voor tekst 7">
                <a:extLst>
                  <a:ext uri="{FF2B5EF4-FFF2-40B4-BE49-F238E27FC236}">
                    <a16:creationId xmlns:a16="http://schemas.microsoft.com/office/drawing/2014/main" id="{961E7E58-B3F1-4981-8454-AD18705D9477}"/>
                  </a:ext>
                </a:extLst>
              </p:cNvPr>
              <p:cNvSpPr txBox="1">
                <a:spLocks/>
              </p:cNvSpPr>
              <p:nvPr userDrawn="1"/>
            </p:nvSpPr>
            <p:spPr>
              <a:xfrm rot="5400000">
                <a:off x="13009888" y="253732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sp>
          <p:nvSpPr>
            <p:cNvPr id="97" name="Rechthoek 96">
              <a:extLst>
                <a:ext uri="{FF2B5EF4-FFF2-40B4-BE49-F238E27FC236}">
                  <a16:creationId xmlns:a16="http://schemas.microsoft.com/office/drawing/2014/main" id="{ADC2F1C6-1D6F-4983-99FA-06534BF7F69A}"/>
                </a:ext>
              </a:extLst>
            </p:cNvPr>
            <p:cNvSpPr/>
            <p:nvPr userDrawn="1"/>
          </p:nvSpPr>
          <p:spPr>
            <a:xfrm>
              <a:off x="12854068" y="3730124"/>
              <a:ext cx="519721" cy="692431"/>
            </a:xfrm>
            <a:prstGeom prst="rect">
              <a:avLst/>
            </a:prstGeom>
            <a:solidFill>
              <a:schemeClr val="bg1">
                <a:lumMod val="85000"/>
              </a:schemeClr>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8" name="Rechthoek 97">
              <a:extLst>
                <a:ext uri="{FF2B5EF4-FFF2-40B4-BE49-F238E27FC236}">
                  <a16:creationId xmlns:a16="http://schemas.microsoft.com/office/drawing/2014/main" id="{B84FA939-886F-4512-A3D4-1416ED31218B}"/>
                </a:ext>
              </a:extLst>
            </p:cNvPr>
            <p:cNvSpPr/>
            <p:nvPr userDrawn="1"/>
          </p:nvSpPr>
          <p:spPr>
            <a:xfrm>
              <a:off x="12964148" y="3806869"/>
              <a:ext cx="298404" cy="24825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99" name="Groep 98">
              <a:extLst>
                <a:ext uri="{FF2B5EF4-FFF2-40B4-BE49-F238E27FC236}">
                  <a16:creationId xmlns:a16="http://schemas.microsoft.com/office/drawing/2014/main" id="{70ED3227-66BF-4EB0-92CC-25EAC8C980B3}"/>
                </a:ext>
              </a:extLst>
            </p:cNvPr>
            <p:cNvGrpSpPr/>
            <p:nvPr userDrawn="1"/>
          </p:nvGrpSpPr>
          <p:grpSpPr>
            <a:xfrm>
              <a:off x="12964148" y="3812796"/>
              <a:ext cx="298404" cy="242330"/>
              <a:chOff x="12945071" y="2116141"/>
              <a:chExt cx="338201" cy="242330"/>
            </a:xfrm>
          </p:grpSpPr>
          <p:cxnSp>
            <p:nvCxnSpPr>
              <p:cNvPr id="103" name="Rechte verbindingslijn 102">
                <a:extLst>
                  <a:ext uri="{FF2B5EF4-FFF2-40B4-BE49-F238E27FC236}">
                    <a16:creationId xmlns:a16="http://schemas.microsoft.com/office/drawing/2014/main" id="{C6EE3BE8-D9FD-4D95-B21A-BAB92FA5C12F}"/>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04" name="Rechte verbindingslijn 103">
                <a:extLst>
                  <a:ext uri="{FF2B5EF4-FFF2-40B4-BE49-F238E27FC236}">
                    <a16:creationId xmlns:a16="http://schemas.microsoft.com/office/drawing/2014/main" id="{9ECD8DB7-6243-406F-A130-F1BCFD314E64}"/>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05" name="Rechte verbindingslijn 104">
                <a:extLst>
                  <a:ext uri="{FF2B5EF4-FFF2-40B4-BE49-F238E27FC236}">
                    <a16:creationId xmlns:a16="http://schemas.microsoft.com/office/drawing/2014/main" id="{FFD7F1B9-7EDF-45D1-9BA6-89CBD1A3F0DB}"/>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06" name="Rechte verbindingslijn 105">
                <a:extLst>
                  <a:ext uri="{FF2B5EF4-FFF2-40B4-BE49-F238E27FC236}">
                    <a16:creationId xmlns:a16="http://schemas.microsoft.com/office/drawing/2014/main" id="{5CF4AB39-62CB-4D6D-B35E-8EC851563C09}"/>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07" name="Rechthoek 106">
                <a:extLst>
                  <a:ext uri="{FF2B5EF4-FFF2-40B4-BE49-F238E27FC236}">
                    <a16:creationId xmlns:a16="http://schemas.microsoft.com/office/drawing/2014/main" id="{8EFB0608-5337-4646-B8B8-DFEB7AAA17E5}"/>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00" name="Rechthoek 99">
              <a:extLst>
                <a:ext uri="{FF2B5EF4-FFF2-40B4-BE49-F238E27FC236}">
                  <a16:creationId xmlns:a16="http://schemas.microsoft.com/office/drawing/2014/main" id="{FCEBFB92-1F30-4E45-8488-4C6C184329AF}"/>
                </a:ext>
              </a:extLst>
            </p:cNvPr>
            <p:cNvSpPr/>
            <p:nvPr userDrawn="1"/>
          </p:nvSpPr>
          <p:spPr>
            <a:xfrm>
              <a:off x="12939471" y="4149031"/>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sp>
          <p:nvSpPr>
            <p:cNvPr id="101" name="Tijdelijke aanduiding voor tekst 7">
              <a:extLst>
                <a:ext uri="{FF2B5EF4-FFF2-40B4-BE49-F238E27FC236}">
                  <a16:creationId xmlns:a16="http://schemas.microsoft.com/office/drawing/2014/main" id="{2A394865-ED08-4199-B6B6-F7597A5D5EDE}"/>
                </a:ext>
              </a:extLst>
            </p:cNvPr>
            <p:cNvSpPr txBox="1">
              <a:spLocks/>
            </p:cNvSpPr>
            <p:nvPr userDrawn="1"/>
          </p:nvSpPr>
          <p:spPr>
            <a:xfrm flipV="1">
              <a:off x="13117621" y="394477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102" name="Tijdelijke aanduiding voor tekst 7">
              <a:extLst>
                <a:ext uri="{FF2B5EF4-FFF2-40B4-BE49-F238E27FC236}">
                  <a16:creationId xmlns:a16="http://schemas.microsoft.com/office/drawing/2014/main" id="{950B1927-2120-4FF6-964B-6A5BE73AE91D}"/>
                </a:ext>
              </a:extLst>
            </p:cNvPr>
            <p:cNvSpPr txBox="1">
              <a:spLocks/>
            </p:cNvSpPr>
            <p:nvPr userDrawn="1"/>
          </p:nvSpPr>
          <p:spPr>
            <a:xfrm rot="5400000">
              <a:off x="13008792" y="422370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spTree>
    <p:extLst>
      <p:ext uri="{BB962C8B-B14F-4D97-AF65-F5344CB8AC3E}">
        <p14:creationId xmlns:p14="http://schemas.microsoft.com/office/powerpoint/2010/main" val="30721692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ekst [groen]">
    <p:bg>
      <p:bgPr>
        <a:solidFill>
          <a:schemeClr val="accent2"/>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2C4145AB-C68B-4DA9-9AB4-72BE6E6C157E}"/>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38D287E4-716B-4F5C-8545-06DAE0E0383C}"/>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2AAA9895-2317-4B37-B980-3C4D91CB1FC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188E3510-79C5-4401-BD2F-919384D29A64}"/>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382E675A-EC2E-407A-84ED-B1AE29119AA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E5722446-BB3E-45D5-8E8F-312501C6743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A07BF1D-A006-42A4-9244-31BEAD5356C7}"/>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F1D2B743-E950-4AB2-93F9-0BC02B5E7959}"/>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5196F0F-CCBA-4506-A958-BFEABD70DB0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307C1B8C-F18C-436B-B5D6-66D5474F470B}"/>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620987F2-81A5-4F0A-94B5-CC5585C45AAF}"/>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C1A47905-D5C0-4E7D-B12C-E17D5E4BB08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E20D6185-9310-4161-8522-AAC1FDDD34D0}"/>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6C58D7D0-F64B-4043-8385-F257CDF0D06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A02561C9-FBE4-4D42-B875-24481B5F68AE}"/>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7E06D10A-AF25-429D-8091-4DCB124441E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DD97A39B-8FA3-4B18-A8E2-921102724E4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278FF15D-542A-4876-9C83-29C5624AD7F9}"/>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4D75DB3C-9AF2-4B00-8E54-5706971355F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6CA64225-4EDA-4EE9-A2E1-9E76C539A78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93A463E4-AA13-4740-9180-24E642D3FD1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BEACD8B-F1D2-4E43-A718-4046D801F19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739B8263-4A70-4DA4-B159-E8848858AC8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AA4A1C09-C31B-40F1-99E0-B23919DAFDE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94B44FD-E780-47AF-BBC7-86EF15FFA9C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C2D9A0F1-87ED-4FB4-B62A-86B9CB38DBF1}"/>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76A3736-47AB-4074-A195-8CA47797194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F37BDEF5-65B6-444F-8022-D9C647B01B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38FFB5C-A170-4B54-BB9E-DD038AE283C3}"/>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A79CFEBC-C313-444A-8EC7-73C4EC0B0145}"/>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9E1263CE-2F62-4F50-A63E-AC25938A9F1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7DC3B8B5-45C8-4198-A49F-FE0ADD48069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BFF66457-4223-49F0-9EE6-12803E6C091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401084BB-88EF-43AD-A763-78DB8181CF8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1CD9FF8-EBA4-40E2-B45F-61C157203B6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69D1E2-3517-4FB9-B32A-0052EBAAC01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67CDD5F-B761-46B1-A9C4-1A94FFD7BA2A}"/>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78B6C259-0AE7-4202-9807-BD834E7EB3D6}"/>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A21E12EC-DB2B-408C-AB30-5708D997AA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07CF87D5-13EB-44A4-94C3-D7A2C0E2E89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2FBF5CFF-5EF5-45B0-9F0C-AD274268440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B5A69E24-9ACB-49DE-8046-2ABF1ECE1F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67C9DAE-B56B-4E92-B9A8-C8F5178A762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00F1D9D0-92BD-4130-B649-34316C5B09D6}"/>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7F0E6F9-ED5D-4E36-861E-9698E6E89089}"/>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95DF9D3D-3D2A-4B5B-AB0D-AF4B4482D19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B980B410-FED0-41E8-9F17-E1DD748F2E8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0523DBAC-8EB0-4001-9BC1-FB53E87D911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0C750190-B966-4F79-8CC1-CD8DE15E9994}"/>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1F6750EC-12C3-453C-B2C6-803F4850DE7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EA7FA4C-6F0B-4BC7-919B-C651D05F4D0C}"/>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16E8A62-80C6-4D8A-914D-D164E460591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5CE78915-B1E4-434F-BAAA-8B885BA4A27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AD9D208A-E4B1-4A90-95D6-7487778576B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86F3F340-7FB8-4455-8E82-BEA786DD98A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75C3A82-4042-4752-B816-14E8684A6C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B7681BC0-4AFB-4629-A414-61080317518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F365C0FD-C8C6-4F5A-B111-450572AC209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9C0EC8F6-C7BC-4A8E-B8D9-211CEF4FD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A8BD8E96-32FB-453E-9F67-EBD7B3AC041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7A750310-4731-4D8C-B587-05375BC752C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64CC141B-3534-49A2-BD0F-E2271840E4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5E31D3BA-8BDC-4E52-A488-34AB263CEA1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08742252-BE4F-4F20-BB47-B5D205320F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4A8DB8D-4B66-4C3C-83D3-B27580A6F09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4FE28AB-A886-48FC-9226-D30BD93A214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D0751198-EA9C-49D0-8E5E-3CF28F85287B}"/>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C2C18EC4-08B0-4464-93D8-70BDB1CEE858}"/>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2D80E94F-518C-474A-A42C-14C0B237EA3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B9105706-1EE4-46D1-B124-5C32A4AE23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4D8DF5B1-6C0C-4ECF-A181-E0A70D58F2D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6CC4F002-3E46-4EC4-8220-BBB9A6E70C47}"/>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624AE732-D85F-49F9-85E8-71A4F6811F05}"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471000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Rapportage Proces">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marL="0" algn="l" defTabSz="914400" rtl="0" eaLnBrk="1" latinLnBrk="0" hangingPunct="1"/>
            <a:r>
              <a:rPr lang="nl-NL" sz="1400" b="1" kern="1200" cap="all" spc="0" baseline="0" dirty="0">
                <a:solidFill>
                  <a:sysClr val="windowText" lastClr="000000"/>
                </a:solidFill>
                <a:latin typeface="+mn-lt"/>
                <a:ea typeface="+mn-ea"/>
                <a:cs typeface="Calibri" panose="020F0502020204030204" pitchFamily="34" charset="0"/>
              </a:rPr>
              <a:t>Rapportage Proces</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11114087"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3033486"/>
            <a:ext cx="1954665" cy="3275239"/>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BE7AB7DD-B4AD-4BA3-BE79-19C644449F1A}"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4" name="tekst">
            <a:extLst>
              <a:ext uri="{FF2B5EF4-FFF2-40B4-BE49-F238E27FC236}">
                <a16:creationId xmlns:a16="http://schemas.microsoft.com/office/drawing/2014/main" id="{7C5770B2-37B2-4ED2-83A1-71FEF5B4FFDC}"/>
              </a:ext>
            </a:extLst>
          </p:cNvPr>
          <p:cNvSpPr>
            <a:spLocks noGrp="1"/>
          </p:cNvSpPr>
          <p:nvPr>
            <p:ph type="body" sz="quarter" idx="14" hasCustomPrompt="1"/>
          </p:nvPr>
        </p:nvSpPr>
        <p:spPr>
          <a:xfrm>
            <a:off x="2834369" y="3033486"/>
            <a:ext cx="1954665" cy="3275239"/>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85" name="tekst">
            <a:extLst>
              <a:ext uri="{FF2B5EF4-FFF2-40B4-BE49-F238E27FC236}">
                <a16:creationId xmlns:a16="http://schemas.microsoft.com/office/drawing/2014/main" id="{3276A98B-0FAA-4E61-910B-171455C527FD}"/>
              </a:ext>
            </a:extLst>
          </p:cNvPr>
          <p:cNvSpPr>
            <a:spLocks noGrp="1"/>
          </p:cNvSpPr>
          <p:nvPr>
            <p:ph type="body" sz="quarter" idx="15" hasCustomPrompt="1"/>
          </p:nvPr>
        </p:nvSpPr>
        <p:spPr>
          <a:xfrm>
            <a:off x="7407729" y="3033486"/>
            <a:ext cx="1954665" cy="3275239"/>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90" name="tekst">
            <a:extLst>
              <a:ext uri="{FF2B5EF4-FFF2-40B4-BE49-F238E27FC236}">
                <a16:creationId xmlns:a16="http://schemas.microsoft.com/office/drawing/2014/main" id="{4BB301C9-6D39-46B1-B90D-15832848283F}"/>
              </a:ext>
            </a:extLst>
          </p:cNvPr>
          <p:cNvSpPr>
            <a:spLocks noGrp="1"/>
          </p:cNvSpPr>
          <p:nvPr>
            <p:ph type="body" sz="quarter" idx="16" hasCustomPrompt="1"/>
          </p:nvPr>
        </p:nvSpPr>
        <p:spPr>
          <a:xfrm>
            <a:off x="5121049" y="3033486"/>
            <a:ext cx="1954665" cy="3275239"/>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91" name="tekst">
            <a:extLst>
              <a:ext uri="{FF2B5EF4-FFF2-40B4-BE49-F238E27FC236}">
                <a16:creationId xmlns:a16="http://schemas.microsoft.com/office/drawing/2014/main" id="{E844A165-6B6D-4AA7-A7BC-E2A09BC7E873}"/>
              </a:ext>
            </a:extLst>
          </p:cNvPr>
          <p:cNvSpPr>
            <a:spLocks noGrp="1"/>
          </p:cNvSpPr>
          <p:nvPr>
            <p:ph type="body" sz="quarter" idx="17" hasCustomPrompt="1"/>
          </p:nvPr>
        </p:nvSpPr>
        <p:spPr>
          <a:xfrm>
            <a:off x="9694409" y="3033486"/>
            <a:ext cx="1954665" cy="3275239"/>
          </a:xfrm>
        </p:spPr>
        <p:txBody>
          <a:bodyPr numCol="1" spcCol="360000"/>
          <a:lstStyle>
            <a:lvl1pPr>
              <a:defRPr sz="1200"/>
            </a:lvl1pPr>
            <a:lvl2pPr>
              <a:defRPr sz="1200"/>
            </a:lvl2pPr>
            <a:lvl3pPr>
              <a:defRPr sz="1200"/>
            </a:lvl3pPr>
            <a:lvl5pPr>
              <a:defRPr sz="1200"/>
            </a:lvl5pPr>
            <a:lvl6pPr>
              <a:defRPr sz="1200"/>
            </a:lvl6pPr>
            <a:lvl7pPr>
              <a:defRPr sz="1200"/>
            </a:lvl7pPr>
            <a:lvl8pPr>
              <a:defRPr sz="1200"/>
            </a:lvl8pPr>
            <a:lvl9pPr>
              <a:defRPr sz="1200"/>
            </a:lvl9pPr>
          </a:lstStyle>
          <a:p>
            <a:pPr lvl="0"/>
            <a:r>
              <a:rPr lang="nl-NL" dirty="0" err="1"/>
              <a:t>Bullet</a:t>
            </a:r>
            <a:endParaRPr lang="nl-NL" dirty="0"/>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grpSp>
        <p:nvGrpSpPr>
          <p:cNvPr id="97" name="- INSTRUCTIES">
            <a:extLst>
              <a:ext uri="{FF2B5EF4-FFF2-40B4-BE49-F238E27FC236}">
                <a16:creationId xmlns:a16="http://schemas.microsoft.com/office/drawing/2014/main" id="{CD354B7F-E38C-47CB-90CA-42B6FDEFE65B}"/>
              </a:ext>
            </a:extLst>
          </p:cNvPr>
          <p:cNvGrpSpPr/>
          <p:nvPr userDrawn="1"/>
        </p:nvGrpSpPr>
        <p:grpSpPr>
          <a:xfrm>
            <a:off x="12377595" y="-1"/>
            <a:ext cx="3693386" cy="6688475"/>
            <a:chOff x="-3786165" y="-1"/>
            <a:chExt cx="3693386" cy="6688475"/>
          </a:xfrm>
        </p:grpSpPr>
        <p:sp>
          <p:nvSpPr>
            <p:cNvPr id="98" name="Rechthoek 97">
              <a:extLst>
                <a:ext uri="{FF2B5EF4-FFF2-40B4-BE49-F238E27FC236}">
                  <a16:creationId xmlns:a16="http://schemas.microsoft.com/office/drawing/2014/main" id="{F68808AF-91CA-4267-A579-34A4BB870D23}"/>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99" name="Ovaal 98">
              <a:extLst>
                <a:ext uri="{FF2B5EF4-FFF2-40B4-BE49-F238E27FC236}">
                  <a16:creationId xmlns:a16="http://schemas.microsoft.com/office/drawing/2014/main" id="{462BB8DA-49F6-4A2C-80F1-6387461FCBF5}"/>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00" name="Rechthoek 99">
              <a:extLst>
                <a:ext uri="{FF2B5EF4-FFF2-40B4-BE49-F238E27FC236}">
                  <a16:creationId xmlns:a16="http://schemas.microsoft.com/office/drawing/2014/main" id="{73F100EC-5621-4BEC-B2D6-9A9F496C37A7}"/>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01" name="Ovaal 100">
              <a:extLst>
                <a:ext uri="{FF2B5EF4-FFF2-40B4-BE49-F238E27FC236}">
                  <a16:creationId xmlns:a16="http://schemas.microsoft.com/office/drawing/2014/main" id="{B30946E5-28E5-42DB-AE04-7494309CDAB8}"/>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02" name="Rechthoek 101">
              <a:extLst>
                <a:ext uri="{FF2B5EF4-FFF2-40B4-BE49-F238E27FC236}">
                  <a16:creationId xmlns:a16="http://schemas.microsoft.com/office/drawing/2014/main" id="{43DBC35D-4C9D-43DF-A1E1-8B28A5D6715D}"/>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3" name="Ovaal 102">
              <a:extLst>
                <a:ext uri="{FF2B5EF4-FFF2-40B4-BE49-F238E27FC236}">
                  <a16:creationId xmlns:a16="http://schemas.microsoft.com/office/drawing/2014/main" id="{16CFBB3C-4396-42EA-98F9-9FAFA8D53C16}"/>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04" name="Rechthoek 103">
              <a:extLst>
                <a:ext uri="{FF2B5EF4-FFF2-40B4-BE49-F238E27FC236}">
                  <a16:creationId xmlns:a16="http://schemas.microsoft.com/office/drawing/2014/main" id="{1092840D-CED3-4F52-8B1D-97EAF80FAEE4}"/>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05" name="Rechthoek 104">
              <a:extLst>
                <a:ext uri="{FF2B5EF4-FFF2-40B4-BE49-F238E27FC236}">
                  <a16:creationId xmlns:a16="http://schemas.microsoft.com/office/drawing/2014/main" id="{176B1175-4E7A-4CFF-838C-CBE78DD00392}"/>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06" name="Groep 105">
              <a:extLst>
                <a:ext uri="{FF2B5EF4-FFF2-40B4-BE49-F238E27FC236}">
                  <a16:creationId xmlns:a16="http://schemas.microsoft.com/office/drawing/2014/main" id="{A2A53D47-3BD3-4A33-A796-2D644DDAC661}"/>
                </a:ext>
              </a:extLst>
            </p:cNvPr>
            <p:cNvGrpSpPr/>
            <p:nvPr userDrawn="1"/>
          </p:nvGrpSpPr>
          <p:grpSpPr>
            <a:xfrm>
              <a:off x="-2485819" y="3479783"/>
              <a:ext cx="1222990" cy="563933"/>
              <a:chOff x="-2485819" y="3399207"/>
              <a:chExt cx="1222990" cy="563933"/>
            </a:xfrm>
          </p:grpSpPr>
          <p:sp>
            <p:nvSpPr>
              <p:cNvPr id="145" name="Rechthoek 144">
                <a:extLst>
                  <a:ext uri="{FF2B5EF4-FFF2-40B4-BE49-F238E27FC236}">
                    <a16:creationId xmlns:a16="http://schemas.microsoft.com/office/drawing/2014/main" id="{974ED056-5D38-4A9A-9BE4-36F862F3CB5E}"/>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D7A1C5E-9347-4E9B-BEFD-3986D115C948}"/>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47" name="Groep 146">
                <a:extLst>
                  <a:ext uri="{FF2B5EF4-FFF2-40B4-BE49-F238E27FC236}">
                    <a16:creationId xmlns:a16="http://schemas.microsoft.com/office/drawing/2014/main" id="{C2196B73-F1FC-4851-875A-A52A819F88D7}"/>
                  </a:ext>
                </a:extLst>
              </p:cNvPr>
              <p:cNvGrpSpPr/>
              <p:nvPr userDrawn="1"/>
            </p:nvGrpSpPr>
            <p:grpSpPr>
              <a:xfrm>
                <a:off x="-2403869" y="3460544"/>
                <a:ext cx="155951" cy="131922"/>
                <a:chOff x="12968836" y="3354170"/>
                <a:chExt cx="404806" cy="342433"/>
              </a:xfrm>
            </p:grpSpPr>
            <p:sp>
              <p:nvSpPr>
                <p:cNvPr id="160" name="Rechthoek: afgeronde hoeken 159">
                  <a:extLst>
                    <a:ext uri="{FF2B5EF4-FFF2-40B4-BE49-F238E27FC236}">
                      <a16:creationId xmlns:a16="http://schemas.microsoft.com/office/drawing/2014/main" id="{591FC9E2-D3B1-4894-9730-31A5471CB42D}"/>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1" name="Rechthoek 160">
                  <a:extLst>
                    <a:ext uri="{FF2B5EF4-FFF2-40B4-BE49-F238E27FC236}">
                      <a16:creationId xmlns:a16="http://schemas.microsoft.com/office/drawing/2014/main" id="{47F28828-610F-4A44-A16E-7580FAC0B32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62" name="Rechthoek 161">
                  <a:extLst>
                    <a:ext uri="{FF2B5EF4-FFF2-40B4-BE49-F238E27FC236}">
                      <a16:creationId xmlns:a16="http://schemas.microsoft.com/office/drawing/2014/main" id="{44B6A845-1821-4F33-B0DF-727ABB12883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63" name="Rechthoek 162">
                  <a:extLst>
                    <a:ext uri="{FF2B5EF4-FFF2-40B4-BE49-F238E27FC236}">
                      <a16:creationId xmlns:a16="http://schemas.microsoft.com/office/drawing/2014/main" id="{2EC209A1-2B44-49C8-B387-5EC1A1CBA91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64" name="Rechthoek 163">
                  <a:extLst>
                    <a:ext uri="{FF2B5EF4-FFF2-40B4-BE49-F238E27FC236}">
                      <a16:creationId xmlns:a16="http://schemas.microsoft.com/office/drawing/2014/main" id="{DBB208B0-D4D4-41F6-8CC3-1ACA337ABAD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65" name="Rechthoek 164">
                  <a:extLst>
                    <a:ext uri="{FF2B5EF4-FFF2-40B4-BE49-F238E27FC236}">
                      <a16:creationId xmlns:a16="http://schemas.microsoft.com/office/drawing/2014/main" id="{0CF922D8-09D7-4720-BB05-75046457A7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48" name="Groep 147">
                <a:extLst>
                  <a:ext uri="{FF2B5EF4-FFF2-40B4-BE49-F238E27FC236}">
                    <a16:creationId xmlns:a16="http://schemas.microsoft.com/office/drawing/2014/main" id="{6C52A189-D80C-4E13-A771-044A4663AD94}"/>
                  </a:ext>
                </a:extLst>
              </p:cNvPr>
              <p:cNvGrpSpPr/>
              <p:nvPr userDrawn="1"/>
            </p:nvGrpSpPr>
            <p:grpSpPr>
              <a:xfrm>
                <a:off x="-2423424" y="3690208"/>
                <a:ext cx="166739" cy="218963"/>
                <a:chOff x="12940828" y="3950597"/>
                <a:chExt cx="432813" cy="568367"/>
              </a:xfrm>
            </p:grpSpPr>
            <p:grpSp>
              <p:nvGrpSpPr>
                <p:cNvPr id="152" name="Groep 151">
                  <a:extLst>
                    <a:ext uri="{FF2B5EF4-FFF2-40B4-BE49-F238E27FC236}">
                      <a16:creationId xmlns:a16="http://schemas.microsoft.com/office/drawing/2014/main" id="{D073D282-B2A5-4DD9-BAE5-C6BA805E4861}"/>
                    </a:ext>
                  </a:extLst>
                </p:cNvPr>
                <p:cNvGrpSpPr/>
                <p:nvPr userDrawn="1"/>
              </p:nvGrpSpPr>
              <p:grpSpPr>
                <a:xfrm>
                  <a:off x="13000382" y="4006891"/>
                  <a:ext cx="373259" cy="315747"/>
                  <a:chOff x="12968836" y="3354170"/>
                  <a:chExt cx="404806" cy="342433"/>
                </a:xfrm>
              </p:grpSpPr>
              <p:sp>
                <p:nvSpPr>
                  <p:cNvPr id="154" name="Rechthoek: afgeronde hoeken 153">
                    <a:extLst>
                      <a:ext uri="{FF2B5EF4-FFF2-40B4-BE49-F238E27FC236}">
                        <a16:creationId xmlns:a16="http://schemas.microsoft.com/office/drawing/2014/main" id="{5635C106-8BFE-4832-AA53-63359717BA2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5" name="Rechthoek 154">
                    <a:extLst>
                      <a:ext uri="{FF2B5EF4-FFF2-40B4-BE49-F238E27FC236}">
                        <a16:creationId xmlns:a16="http://schemas.microsoft.com/office/drawing/2014/main" id="{545185BF-ACF6-4A40-B8A6-A45233FA506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6" name="Rechthoek 155">
                    <a:extLst>
                      <a:ext uri="{FF2B5EF4-FFF2-40B4-BE49-F238E27FC236}">
                        <a16:creationId xmlns:a16="http://schemas.microsoft.com/office/drawing/2014/main" id="{00E9FBAE-ED5C-4734-AE04-5D2CF698182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7" name="Rechthoek 156">
                    <a:extLst>
                      <a:ext uri="{FF2B5EF4-FFF2-40B4-BE49-F238E27FC236}">
                        <a16:creationId xmlns:a16="http://schemas.microsoft.com/office/drawing/2014/main" id="{FF749298-5D17-4008-8AEC-5BD1E0D42F61}"/>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8" name="Rechthoek 157">
                    <a:extLst>
                      <a:ext uri="{FF2B5EF4-FFF2-40B4-BE49-F238E27FC236}">
                        <a16:creationId xmlns:a16="http://schemas.microsoft.com/office/drawing/2014/main" id="{7ABFDF63-408D-421B-B140-C0D43A5EE452}"/>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9" name="Rechthoek 158">
                    <a:extLst>
                      <a:ext uri="{FF2B5EF4-FFF2-40B4-BE49-F238E27FC236}">
                        <a16:creationId xmlns:a16="http://schemas.microsoft.com/office/drawing/2014/main" id="{682D7A43-57FC-4037-BE2F-A86530E7DDD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53" name="Boog 152">
                  <a:extLst>
                    <a:ext uri="{FF2B5EF4-FFF2-40B4-BE49-F238E27FC236}">
                      <a16:creationId xmlns:a16="http://schemas.microsoft.com/office/drawing/2014/main" id="{FF2C15C2-1CCB-4952-80A8-0EFA50FF4106}"/>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49" name="Tekstvak 148">
                <a:extLst>
                  <a:ext uri="{FF2B5EF4-FFF2-40B4-BE49-F238E27FC236}">
                    <a16:creationId xmlns:a16="http://schemas.microsoft.com/office/drawing/2014/main" id="{28748BB3-3BC3-4E76-B6A7-0D0627C7FF6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50" name="Tekstvak 149">
                <a:extLst>
                  <a:ext uri="{FF2B5EF4-FFF2-40B4-BE49-F238E27FC236}">
                    <a16:creationId xmlns:a16="http://schemas.microsoft.com/office/drawing/2014/main" id="{553D280C-CE3F-4B90-9671-D28CE5C7D64C}"/>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51" name="Vrije vorm: vorm 150">
                <a:extLst>
                  <a:ext uri="{FF2B5EF4-FFF2-40B4-BE49-F238E27FC236}">
                    <a16:creationId xmlns:a16="http://schemas.microsoft.com/office/drawing/2014/main" id="{62A47C0B-F884-470F-BBF2-45BC8785E24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07" name="Groep 106">
              <a:extLst>
                <a:ext uri="{FF2B5EF4-FFF2-40B4-BE49-F238E27FC236}">
                  <a16:creationId xmlns:a16="http://schemas.microsoft.com/office/drawing/2014/main" id="{FCD0BEAC-7CDA-4459-9E72-F61835E8E127}"/>
                </a:ext>
              </a:extLst>
            </p:cNvPr>
            <p:cNvGrpSpPr/>
            <p:nvPr userDrawn="1"/>
          </p:nvGrpSpPr>
          <p:grpSpPr>
            <a:xfrm>
              <a:off x="-3786165" y="5728778"/>
              <a:ext cx="3693386" cy="959696"/>
              <a:chOff x="-3786437" y="6163468"/>
              <a:chExt cx="3693386" cy="959696"/>
            </a:xfrm>
          </p:grpSpPr>
          <p:sp>
            <p:nvSpPr>
              <p:cNvPr id="135" name="Rechthoek 134">
                <a:extLst>
                  <a:ext uri="{FF2B5EF4-FFF2-40B4-BE49-F238E27FC236}">
                    <a16:creationId xmlns:a16="http://schemas.microsoft.com/office/drawing/2014/main" id="{4144DF95-A0E9-49E7-89E2-19E75C0CE66F}"/>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36" name="ICOON_info">
                <a:extLst>
                  <a:ext uri="{FF2B5EF4-FFF2-40B4-BE49-F238E27FC236}">
                    <a16:creationId xmlns:a16="http://schemas.microsoft.com/office/drawing/2014/main" id="{AF43C8E9-AAD1-4651-8226-73D7CB661EF7}"/>
                  </a:ext>
                </a:extLst>
              </p:cNvPr>
              <p:cNvGrpSpPr/>
              <p:nvPr userDrawn="1"/>
            </p:nvGrpSpPr>
            <p:grpSpPr>
              <a:xfrm>
                <a:off x="-376736" y="6163468"/>
                <a:ext cx="283685" cy="283685"/>
                <a:chOff x="-510741" y="5913713"/>
                <a:chExt cx="267555" cy="267555"/>
              </a:xfrm>
            </p:grpSpPr>
            <p:sp>
              <p:nvSpPr>
                <p:cNvPr id="143" name="Ovaal 142">
                  <a:extLst>
                    <a:ext uri="{FF2B5EF4-FFF2-40B4-BE49-F238E27FC236}">
                      <a16:creationId xmlns:a16="http://schemas.microsoft.com/office/drawing/2014/main" id="{378082F1-9274-43A6-9A30-1681931E0E1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44" name="Graphic 163" descr="Informatie">
                  <a:extLst>
                    <a:ext uri="{FF2B5EF4-FFF2-40B4-BE49-F238E27FC236}">
                      <a16:creationId xmlns:a16="http://schemas.microsoft.com/office/drawing/2014/main" id="{CE107383-CF31-436B-B03E-57A2EFC93AF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37" name="Groep 136">
                <a:extLst>
                  <a:ext uri="{FF2B5EF4-FFF2-40B4-BE49-F238E27FC236}">
                    <a16:creationId xmlns:a16="http://schemas.microsoft.com/office/drawing/2014/main" id="{A340C8C3-ED4C-4E05-98A2-6577C9B9D9D2}"/>
                  </a:ext>
                </a:extLst>
              </p:cNvPr>
              <p:cNvGrpSpPr/>
              <p:nvPr userDrawn="1"/>
            </p:nvGrpSpPr>
            <p:grpSpPr>
              <a:xfrm>
                <a:off x="-938434" y="6420818"/>
                <a:ext cx="627798" cy="576693"/>
                <a:chOff x="-938434" y="4570310"/>
                <a:chExt cx="627798" cy="576693"/>
              </a:xfrm>
            </p:grpSpPr>
            <p:grpSp>
              <p:nvGrpSpPr>
                <p:cNvPr id="138" name="Inspireren">
                  <a:extLst>
                    <a:ext uri="{FF2B5EF4-FFF2-40B4-BE49-F238E27FC236}">
                      <a16:creationId xmlns:a16="http://schemas.microsoft.com/office/drawing/2014/main" id="{A5555F8D-2CAA-4E4A-A986-D768CE06F929}"/>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40" name="Freeform 12">
                    <a:extLst>
                      <a:ext uri="{FF2B5EF4-FFF2-40B4-BE49-F238E27FC236}">
                        <a16:creationId xmlns:a16="http://schemas.microsoft.com/office/drawing/2014/main" id="{84211070-BD8E-4457-B552-827DCC2327A1}"/>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1" name="Freeform 13">
                    <a:extLst>
                      <a:ext uri="{FF2B5EF4-FFF2-40B4-BE49-F238E27FC236}">
                        <a16:creationId xmlns:a16="http://schemas.microsoft.com/office/drawing/2014/main" id="{F32635FC-E658-4E5D-8AE5-593C0B8491A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2" name="Freeform 14">
                    <a:extLst>
                      <a:ext uri="{FF2B5EF4-FFF2-40B4-BE49-F238E27FC236}">
                        <a16:creationId xmlns:a16="http://schemas.microsoft.com/office/drawing/2014/main" id="{C9E91884-A188-47B9-85A5-E55A36AC4399}"/>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9" name="Tekstvak 138">
                  <a:extLst>
                    <a:ext uri="{FF2B5EF4-FFF2-40B4-BE49-F238E27FC236}">
                      <a16:creationId xmlns:a16="http://schemas.microsoft.com/office/drawing/2014/main" id="{76EB9C36-9361-4B79-8A4B-B735AE277DB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8" name="Groep 107">
              <a:extLst>
                <a:ext uri="{FF2B5EF4-FFF2-40B4-BE49-F238E27FC236}">
                  <a16:creationId xmlns:a16="http://schemas.microsoft.com/office/drawing/2014/main" id="{5C61FD05-75E4-4121-A974-20E78A163F49}"/>
                </a:ext>
              </a:extLst>
            </p:cNvPr>
            <p:cNvGrpSpPr/>
            <p:nvPr userDrawn="1"/>
          </p:nvGrpSpPr>
          <p:grpSpPr>
            <a:xfrm>
              <a:off x="-3367447" y="1226982"/>
              <a:ext cx="791775" cy="406485"/>
              <a:chOff x="-3565087" y="1409294"/>
              <a:chExt cx="627469" cy="322133"/>
            </a:xfrm>
          </p:grpSpPr>
          <p:grpSp>
            <p:nvGrpSpPr>
              <p:cNvPr id="129" name="Groep 128">
                <a:extLst>
                  <a:ext uri="{FF2B5EF4-FFF2-40B4-BE49-F238E27FC236}">
                    <a16:creationId xmlns:a16="http://schemas.microsoft.com/office/drawing/2014/main" id="{C07BBB9B-E2CB-4858-AD84-0F962E89E6F9}"/>
                  </a:ext>
                </a:extLst>
              </p:cNvPr>
              <p:cNvGrpSpPr/>
              <p:nvPr userDrawn="1"/>
            </p:nvGrpSpPr>
            <p:grpSpPr>
              <a:xfrm>
                <a:off x="-3364916" y="1409294"/>
                <a:ext cx="225195" cy="195499"/>
                <a:chOff x="10307162" y="1361199"/>
                <a:chExt cx="2200275" cy="1914525"/>
              </a:xfrm>
            </p:grpSpPr>
            <p:sp>
              <p:nvSpPr>
                <p:cNvPr id="131" name="Vrije vorm: vorm 130">
                  <a:extLst>
                    <a:ext uri="{FF2B5EF4-FFF2-40B4-BE49-F238E27FC236}">
                      <a16:creationId xmlns:a16="http://schemas.microsoft.com/office/drawing/2014/main" id="{FE964753-41C7-473E-87DC-7953C525ACA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32" name="Groep 131">
                  <a:extLst>
                    <a:ext uri="{FF2B5EF4-FFF2-40B4-BE49-F238E27FC236}">
                      <a16:creationId xmlns:a16="http://schemas.microsoft.com/office/drawing/2014/main" id="{A2CE3DA0-25CD-44EF-AACD-7049BEA05C27}"/>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33" name="Vrije vorm: vorm 132">
                    <a:extLst>
                      <a:ext uri="{FF2B5EF4-FFF2-40B4-BE49-F238E27FC236}">
                        <a16:creationId xmlns:a16="http://schemas.microsoft.com/office/drawing/2014/main" id="{B3318A5A-3B58-4FFA-9B91-7A58D286208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34" name="Vrije vorm: vorm 133">
                    <a:extLst>
                      <a:ext uri="{FF2B5EF4-FFF2-40B4-BE49-F238E27FC236}">
                        <a16:creationId xmlns:a16="http://schemas.microsoft.com/office/drawing/2014/main" id="{BC3C2EF1-6224-4281-8A29-78FD110993C2}"/>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30" name="Tekstvak 129">
                <a:extLst>
                  <a:ext uri="{FF2B5EF4-FFF2-40B4-BE49-F238E27FC236}">
                    <a16:creationId xmlns:a16="http://schemas.microsoft.com/office/drawing/2014/main" id="{35D9CED2-EC2A-4DBE-B469-47141D054F4F}"/>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09" name="Groep 108">
              <a:extLst>
                <a:ext uri="{FF2B5EF4-FFF2-40B4-BE49-F238E27FC236}">
                  <a16:creationId xmlns:a16="http://schemas.microsoft.com/office/drawing/2014/main" id="{1DD94F24-E5EB-4074-B42A-BE4CD4774E55}"/>
                </a:ext>
              </a:extLst>
            </p:cNvPr>
            <p:cNvGrpSpPr/>
            <p:nvPr userDrawn="1"/>
          </p:nvGrpSpPr>
          <p:grpSpPr>
            <a:xfrm>
              <a:off x="-3354295" y="5166361"/>
              <a:ext cx="514284" cy="506545"/>
              <a:chOff x="12617641" y="3403239"/>
              <a:chExt cx="752963" cy="741634"/>
            </a:xfrm>
          </p:grpSpPr>
          <p:grpSp>
            <p:nvGrpSpPr>
              <p:cNvPr id="113" name="Groep 112">
                <a:extLst>
                  <a:ext uri="{FF2B5EF4-FFF2-40B4-BE49-F238E27FC236}">
                    <a16:creationId xmlns:a16="http://schemas.microsoft.com/office/drawing/2014/main" id="{2F1B9A14-1339-4C90-B0DA-7FA35EF9107F}"/>
                  </a:ext>
                </a:extLst>
              </p:cNvPr>
              <p:cNvGrpSpPr/>
              <p:nvPr userDrawn="1"/>
            </p:nvGrpSpPr>
            <p:grpSpPr>
              <a:xfrm>
                <a:off x="12771530" y="3403239"/>
                <a:ext cx="467176" cy="448491"/>
                <a:chOff x="12782157" y="3403239"/>
                <a:chExt cx="467176" cy="448491"/>
              </a:xfrm>
            </p:grpSpPr>
            <p:grpSp>
              <p:nvGrpSpPr>
                <p:cNvPr id="116" name="Groep 115">
                  <a:extLst>
                    <a:ext uri="{FF2B5EF4-FFF2-40B4-BE49-F238E27FC236}">
                      <a16:creationId xmlns:a16="http://schemas.microsoft.com/office/drawing/2014/main" id="{B0D1DAEE-ACF2-4FED-A815-B7E5B2A398A1}"/>
                    </a:ext>
                  </a:extLst>
                </p:cNvPr>
                <p:cNvGrpSpPr/>
                <p:nvPr userDrawn="1"/>
              </p:nvGrpSpPr>
              <p:grpSpPr>
                <a:xfrm>
                  <a:off x="12782157" y="3403239"/>
                  <a:ext cx="412976" cy="396132"/>
                  <a:chOff x="13554906" y="3320109"/>
                  <a:chExt cx="443917" cy="425811"/>
                </a:xfrm>
              </p:grpSpPr>
              <p:grpSp>
                <p:nvGrpSpPr>
                  <p:cNvPr id="123" name="Groep 122">
                    <a:extLst>
                      <a:ext uri="{FF2B5EF4-FFF2-40B4-BE49-F238E27FC236}">
                        <a16:creationId xmlns:a16="http://schemas.microsoft.com/office/drawing/2014/main" id="{42BD909B-88F1-499C-B8B6-DA7BE1EB6E2A}"/>
                      </a:ext>
                    </a:extLst>
                  </p:cNvPr>
                  <p:cNvGrpSpPr/>
                  <p:nvPr userDrawn="1"/>
                </p:nvGrpSpPr>
                <p:grpSpPr>
                  <a:xfrm>
                    <a:off x="13554906" y="3320109"/>
                    <a:ext cx="443917" cy="425811"/>
                    <a:chOff x="12909684" y="1276143"/>
                    <a:chExt cx="443917" cy="425811"/>
                  </a:xfrm>
                </p:grpSpPr>
                <p:sp>
                  <p:nvSpPr>
                    <p:cNvPr id="126" name="Rechthoek 125">
                      <a:extLst>
                        <a:ext uri="{FF2B5EF4-FFF2-40B4-BE49-F238E27FC236}">
                          <a16:creationId xmlns:a16="http://schemas.microsoft.com/office/drawing/2014/main" id="{7117BA59-1B06-4302-B3AF-F8EF203CF484}"/>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27" name="Rechthoek 126">
                      <a:extLst>
                        <a:ext uri="{FF2B5EF4-FFF2-40B4-BE49-F238E27FC236}">
                          <a16:creationId xmlns:a16="http://schemas.microsoft.com/office/drawing/2014/main" id="{92D66917-7D2C-44AB-BC47-EA933C049FFA}"/>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28" name="Ovaal 127">
                      <a:extLst>
                        <a:ext uri="{FF2B5EF4-FFF2-40B4-BE49-F238E27FC236}">
                          <a16:creationId xmlns:a16="http://schemas.microsoft.com/office/drawing/2014/main" id="{087630F3-2F16-4165-92C5-AE4ABEB29451}"/>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24" name="Afbeelding 123">
                    <a:extLst>
                      <a:ext uri="{FF2B5EF4-FFF2-40B4-BE49-F238E27FC236}">
                        <a16:creationId xmlns:a16="http://schemas.microsoft.com/office/drawing/2014/main" id="{B4CA51F7-E8B4-40D5-A035-398AA9C7576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25" name="Afbeelding 124">
                    <a:extLst>
                      <a:ext uri="{FF2B5EF4-FFF2-40B4-BE49-F238E27FC236}">
                        <a16:creationId xmlns:a16="http://schemas.microsoft.com/office/drawing/2014/main" id="{34C7D48C-E96B-4D97-8DB9-BC20D616A96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17" name="Groep 116">
                  <a:extLst>
                    <a:ext uri="{FF2B5EF4-FFF2-40B4-BE49-F238E27FC236}">
                      <a16:creationId xmlns:a16="http://schemas.microsoft.com/office/drawing/2014/main" id="{F1121B79-288B-49F3-8193-0BF00E3FA1CB}"/>
                    </a:ext>
                  </a:extLst>
                </p:cNvPr>
                <p:cNvGrpSpPr/>
                <p:nvPr userDrawn="1"/>
              </p:nvGrpSpPr>
              <p:grpSpPr>
                <a:xfrm>
                  <a:off x="13103513" y="3705268"/>
                  <a:ext cx="145820" cy="146462"/>
                  <a:chOff x="13096169" y="3602278"/>
                  <a:chExt cx="145820" cy="146462"/>
                </a:xfrm>
              </p:grpSpPr>
              <p:sp>
                <p:nvSpPr>
                  <p:cNvPr id="121" name="Rechthoek 120">
                    <a:extLst>
                      <a:ext uri="{FF2B5EF4-FFF2-40B4-BE49-F238E27FC236}">
                        <a16:creationId xmlns:a16="http://schemas.microsoft.com/office/drawing/2014/main" id="{5FC1A448-6ACF-4808-A6D3-3E4C6AEBE48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22" name="Rechthoek 121">
                    <a:extLst>
                      <a:ext uri="{FF2B5EF4-FFF2-40B4-BE49-F238E27FC236}">
                        <a16:creationId xmlns:a16="http://schemas.microsoft.com/office/drawing/2014/main" id="{878AD7B4-C7B8-4148-B1E6-E08AB0479F1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8" name="Groep 117">
                  <a:extLst>
                    <a:ext uri="{FF2B5EF4-FFF2-40B4-BE49-F238E27FC236}">
                      <a16:creationId xmlns:a16="http://schemas.microsoft.com/office/drawing/2014/main" id="{3ABF463D-E08E-438B-98D2-83B9C3642503}"/>
                    </a:ext>
                  </a:extLst>
                </p:cNvPr>
                <p:cNvGrpSpPr/>
                <p:nvPr userDrawn="1"/>
              </p:nvGrpSpPr>
              <p:grpSpPr>
                <a:xfrm rot="10800000">
                  <a:off x="13061402" y="3665637"/>
                  <a:ext cx="145820" cy="146462"/>
                  <a:chOff x="13096169" y="3602278"/>
                  <a:chExt cx="145820" cy="146462"/>
                </a:xfrm>
              </p:grpSpPr>
              <p:sp>
                <p:nvSpPr>
                  <p:cNvPr id="119" name="Rechthoek 118">
                    <a:extLst>
                      <a:ext uri="{FF2B5EF4-FFF2-40B4-BE49-F238E27FC236}">
                        <a16:creationId xmlns:a16="http://schemas.microsoft.com/office/drawing/2014/main" id="{21B21FC7-355E-4CAF-92F2-55A1310ACDD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20" name="Rechthoek 119">
                    <a:extLst>
                      <a:ext uri="{FF2B5EF4-FFF2-40B4-BE49-F238E27FC236}">
                        <a16:creationId xmlns:a16="http://schemas.microsoft.com/office/drawing/2014/main" id="{F33DC1D4-5D15-449E-8315-28B6BDD76E5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14" name="Rechthoek 113">
                <a:extLst>
                  <a:ext uri="{FF2B5EF4-FFF2-40B4-BE49-F238E27FC236}">
                    <a16:creationId xmlns:a16="http://schemas.microsoft.com/office/drawing/2014/main" id="{53BA7BE2-ED5F-4EAD-983B-5C87053C1D41}"/>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15" name="Gelijkbenige driehoek 114">
                <a:extLst>
                  <a:ext uri="{FF2B5EF4-FFF2-40B4-BE49-F238E27FC236}">
                    <a16:creationId xmlns:a16="http://schemas.microsoft.com/office/drawing/2014/main" id="{458A54AD-FDB4-4A03-97A4-5A01F42854A1}"/>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10" name="Ovaal 109">
              <a:extLst>
                <a:ext uri="{FF2B5EF4-FFF2-40B4-BE49-F238E27FC236}">
                  <a16:creationId xmlns:a16="http://schemas.microsoft.com/office/drawing/2014/main" id="{2D6DE1B5-C2D2-41D8-B90C-825FF57957D4}"/>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11" name="Rechthoek 110">
              <a:extLst>
                <a:ext uri="{FF2B5EF4-FFF2-40B4-BE49-F238E27FC236}">
                  <a16:creationId xmlns:a16="http://schemas.microsoft.com/office/drawing/2014/main" id="{922EACB7-D1A4-45B0-8388-CD5AFEFB4FC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12" name="Rechthoek 111">
              <a:extLst>
                <a:ext uri="{FF2B5EF4-FFF2-40B4-BE49-F238E27FC236}">
                  <a16:creationId xmlns:a16="http://schemas.microsoft.com/office/drawing/2014/main" id="{3EF51284-BCE0-4106-A39A-4BB0630B1481}"/>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4054319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ekst [donker groen]">
    <p:bg>
      <p:bgPr>
        <a:solidFill>
          <a:schemeClr val="accent1"/>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59F298C5-1B8B-4D0E-B0B7-0B20240DDE7A}"/>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A4A33F4E-A9CB-493C-94DD-3C0ABF29BF36}"/>
                </a:ext>
              </a:extLst>
            </p:cNvPr>
            <p:cNvSpPr/>
            <p:nvPr userDrawn="1"/>
          </p:nvSpPr>
          <p:spPr>
            <a:xfrm>
              <a:off x="-3786165" y="-1"/>
              <a:ext cx="3593091" cy="5124131"/>
            </a:xfrm>
            <a:prstGeom prst="rect">
              <a:avLst/>
            </a:prstGeom>
            <a:solidFill>
              <a:schemeClr val="tx2"/>
            </a:solidFill>
            <a:ln w="635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B0BAF353-19A8-477B-AABE-1ABA5B62E200}"/>
                </a:ext>
              </a:extLst>
            </p:cNvPr>
            <p:cNvSpPr/>
            <p:nvPr userDrawn="1"/>
          </p:nvSpPr>
          <p:spPr>
            <a:xfrm>
              <a:off x="-3604183" y="183748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FADF52A-B400-49BC-8CF8-C1F17CB4F462}"/>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9716852D-F40F-4AAC-9254-0F7E6852925D}"/>
                </a:ext>
              </a:extLst>
            </p:cNvPr>
            <p:cNvSpPr/>
            <p:nvPr userDrawn="1"/>
          </p:nvSpPr>
          <p:spPr>
            <a:xfrm>
              <a:off x="-3604183" y="219682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C4CDC373-55BD-4E24-9BD3-BE84E3B7DE5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1CE638D-339D-474B-A8E5-5E94A1685DC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E6418EF-A9A1-49F1-A3A9-12FF429B6F03}"/>
                </a:ext>
              </a:extLst>
            </p:cNvPr>
            <p:cNvSpPr/>
            <p:nvPr userDrawn="1"/>
          </p:nvSpPr>
          <p:spPr>
            <a:xfrm>
              <a:off x="-3604183" y="255617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2E0081ED-A64A-4E22-9615-D489DB13EE8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6175CED-7A4A-4A9F-8CFF-2D987DF0A43D}"/>
                </a:ext>
              </a:extLst>
            </p:cNvPr>
            <p:cNvSpPr/>
            <p:nvPr userDrawn="1"/>
          </p:nvSpPr>
          <p:spPr>
            <a:xfrm>
              <a:off x="-3604183" y="291551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7A8D6CA5-F69A-49BA-A1E8-DC1FE1E859A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2277D0B-463B-4C83-AFE5-DE83842D3EC0}"/>
                </a:ext>
              </a:extLst>
            </p:cNvPr>
            <p:cNvSpPr/>
            <p:nvPr userDrawn="1"/>
          </p:nvSpPr>
          <p:spPr>
            <a:xfrm>
              <a:off x="-3604183" y="327486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F1FD9EA7-AE21-4776-9E46-CB84BC82D4A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BF114144-5B73-4061-A5E5-49E90FE6DF70}"/>
                </a:ext>
              </a:extLst>
            </p:cNvPr>
            <p:cNvSpPr/>
            <p:nvPr userDrawn="1"/>
          </p:nvSpPr>
          <p:spPr>
            <a:xfrm>
              <a:off x="-3604183" y="363420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4201FF50-1B85-42A2-9EDB-3989C9BC817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26CE5409-1393-4BF7-B5DA-207A7577E7F0}"/>
                </a:ext>
              </a:extLst>
            </p:cNvPr>
            <p:cNvSpPr/>
            <p:nvPr userDrawn="1"/>
          </p:nvSpPr>
          <p:spPr>
            <a:xfrm>
              <a:off x="-3604183" y="399355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0CA95CD5-1B0B-476B-8D7B-A3AE7EB67CC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79076BB6-948B-4CE4-A7F4-E3575D243731}"/>
                </a:ext>
              </a:extLst>
            </p:cNvPr>
            <p:cNvSpPr/>
            <p:nvPr userDrawn="1"/>
          </p:nvSpPr>
          <p:spPr>
            <a:xfrm>
              <a:off x="-3604183" y="435289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3430F9B2-4866-4516-AFE0-021B72E0844C}"/>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E046934-FFFA-4DD8-BEA2-BA429DB89B2B}"/>
                </a:ext>
              </a:extLst>
            </p:cNvPr>
            <p:cNvSpPr/>
            <p:nvPr userDrawn="1"/>
          </p:nvSpPr>
          <p:spPr>
            <a:xfrm>
              <a:off x="-3604183" y="4712245"/>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A401CA29-C703-4140-B915-4AB6DE0CE532}"/>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9B7850F2-8CDC-49C0-9511-8FB928EECE84}"/>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1BD53164-7A93-4D9D-9684-51C8FAB0CFA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A6865A-078D-4A74-8867-F4592C669C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923E7B42-FD34-47C8-BA5B-8601FD14D4F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9695A7C1-3400-4D41-9966-3F87EB719656}"/>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9713DB6B-67EA-4B13-9758-F06924AF977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5768FDDE-B64E-42CD-86DE-E297128EF2A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79D853F-72E7-41E8-B50F-DACB10B2BB38}"/>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B8E937E3-0536-4735-B70D-C2349B165914}"/>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8C5280C-DFB9-4BBF-832B-A1853C76C84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86D1ECF7-65A9-4CA2-9BEE-1AF44EDB0D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FCA66897-33B2-498E-A8BC-7955DC6D314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D2A5B9C5-6B68-4487-9E0B-1606CF8DCD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15C79B62-47F3-44A5-B9BB-7DB91EF393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7DC958-3379-4965-B12B-358536F2C5A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50CB2D7-6830-4FDE-9D38-C8C7053E3F7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3DCFE30A-082B-443B-AB81-C78EBDFAD0D3}"/>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4DB07196-9933-4B32-BF5E-2416F4738AE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A3576F07-AE86-4B18-B919-D20365BC07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7942CE50-7BA8-41EE-ABDD-8117093147C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86409610-4FF9-4150-B211-7160EBAB397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F16DDC05-6CA4-4871-BE01-12E2019C72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E9B3BBD2-80F3-426A-BC14-72A9E0EAF64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3C0534D9-123B-4298-82F0-B9B39931DCD7}"/>
                  </a:ext>
                </a:extLst>
              </p:cNvPr>
              <p:cNvCxnSpPr>
                <a:cxnSpLocks/>
              </p:cNvCxnSpPr>
              <p:nvPr userDrawn="1"/>
            </p:nvCxnSpPr>
            <p:spPr>
              <a:xfrm flipV="1">
                <a:off x="-3459956" y="588169"/>
                <a:ext cx="547687" cy="219076"/>
              </a:xfrm>
              <a:prstGeom prst="line">
                <a:avLst/>
              </a:prstGeom>
              <a:noFill/>
              <a:ln w="19050" cap="rnd" cmpd="sng" algn="ctr">
                <a:solidFill>
                  <a:schemeClr val="accent2"/>
                </a:solidFill>
                <a:prstDash val="solid"/>
                <a:headEnd type="oval"/>
              </a:ln>
              <a:effectLst/>
            </p:spPr>
          </p:cxnSp>
          <p:cxnSp>
            <p:nvCxnSpPr>
              <p:cNvPr id="46" name="Rechte verbindingslijn 45">
                <a:extLst>
                  <a:ext uri="{FF2B5EF4-FFF2-40B4-BE49-F238E27FC236}">
                    <a16:creationId xmlns:a16="http://schemas.microsoft.com/office/drawing/2014/main" id="{047F6347-9FA6-4CA3-9546-3421D40ABFAC}"/>
                  </a:ext>
                </a:extLst>
              </p:cNvPr>
              <p:cNvCxnSpPr>
                <a:cxnSpLocks/>
              </p:cNvCxnSpPr>
              <p:nvPr userDrawn="1"/>
            </p:nvCxnSpPr>
            <p:spPr>
              <a:xfrm>
                <a:off x="-3224213" y="828675"/>
                <a:ext cx="319088" cy="0"/>
              </a:xfrm>
              <a:prstGeom prst="line">
                <a:avLst/>
              </a:prstGeom>
              <a:noFill/>
              <a:ln w="19050" cap="rnd" cmpd="sng" algn="ctr">
                <a:solidFill>
                  <a:schemeClr val="accent2"/>
                </a:solidFill>
                <a:prstDash val="solid"/>
                <a:headEnd type="oval"/>
              </a:ln>
              <a:effectLst/>
            </p:spPr>
          </p:cxnSp>
          <p:sp>
            <p:nvSpPr>
              <p:cNvPr id="47" name="Rechthoek 46">
                <a:extLst>
                  <a:ext uri="{FF2B5EF4-FFF2-40B4-BE49-F238E27FC236}">
                    <a16:creationId xmlns:a16="http://schemas.microsoft.com/office/drawing/2014/main" id="{F4DCF116-AA6A-4CFA-8BF1-A8FDDE14174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16BDFE4-BD02-4C59-B07A-FA3E4376867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BE5D1E6D-F40B-4B5D-BC29-EA269A229171}"/>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2483CB31-FB01-4A21-BF6A-7C65F6BD16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ADC4F898-F0AD-484C-8893-816C9010124B}"/>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04C0A6B5-45AB-4870-B7F9-D02F34165FC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A18A9B84-9B7B-4A08-BBFE-BB6294C891D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051AB24-4E66-400C-9FA2-EC62FB3FA0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9125F9A5-ACE9-4C9A-ADB0-B40E7462B8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F3237ACB-CAFC-4410-901D-299E570F89B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3BBBEEAC-DBAC-4FCA-AECD-AEC0325E3CD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6BE221B8-7B36-4706-B4F1-B17250464A90}"/>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0FC5063B-F178-457D-8D61-04AC9ECA220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829EBA37-8026-4E0F-AD98-B7449F3BD7DA}"/>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9DC1FF12-8C6E-4129-981C-47F4E42D070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EB77BB6D-BCC7-4772-BCA4-21AEE610F9C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0EF0A520-C793-49F6-8763-3019E2F86C4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AFE5B98E-5E7E-41CE-9C83-AF3E440D326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392CD823-4FC7-454E-9F18-8827FAC433D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B50C01AA-7621-4E5E-AE18-CA25EE80E84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C1683DF-A1B4-4796-92A9-720128C2D51F}"/>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32002FAE-BEB6-464E-B8FF-37CB344CF8E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4373A6-7561-41E8-83C5-4CF50861A76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5BB232DC-86CF-421C-AB9B-FF0147FA313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10F406B3-CF28-475A-B4B5-DF9B798318F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DB708FB0-9806-4BB8-8B2B-7E1AA726FF88}"/>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B003FABD-3768-41CE-A027-83002904881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7418293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ekop">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D555DC8-DE04-4569-B88E-3B4C436AEF07}"/>
              </a:ext>
            </a:extLst>
          </p:cNvPr>
          <p:cNvSpPr>
            <a:spLocks noGrp="1"/>
          </p:cNvSpPr>
          <p:nvPr>
            <p:ph type="title"/>
          </p:nvPr>
        </p:nvSpPr>
        <p:spPr>
          <a:xfrm>
            <a:off x="831850" y="1709738"/>
            <a:ext cx="10515600" cy="2852737"/>
          </a:xfrm>
        </p:spPr>
        <p:txBody>
          <a:bodyPr anchor="b"/>
          <a:lstStyle>
            <a:lvl1pPr>
              <a:defRPr sz="6000"/>
            </a:lvl1pPr>
          </a:lstStyle>
          <a:p>
            <a:r>
              <a:rPr lang="nl-NL"/>
              <a:t>Klik om stijl te bewerken</a:t>
            </a:r>
            <a:endParaRPr lang="en-GB"/>
          </a:p>
        </p:txBody>
      </p:sp>
      <p:sp>
        <p:nvSpPr>
          <p:cNvPr id="3" name="Tijdelijke aanduiding voor tekst 2">
            <a:extLst>
              <a:ext uri="{FF2B5EF4-FFF2-40B4-BE49-F238E27FC236}">
                <a16:creationId xmlns:a16="http://schemas.microsoft.com/office/drawing/2014/main" id="{494CA93F-6888-4BDF-A5B3-6865668A9B9E}"/>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nl-NL"/>
              <a:t>Klikken om de tekststijl van het model te bewerken</a:t>
            </a:r>
          </a:p>
        </p:txBody>
      </p:sp>
      <p:sp>
        <p:nvSpPr>
          <p:cNvPr id="4" name="Tijdelijke aanduiding voor datum 3">
            <a:extLst>
              <a:ext uri="{FF2B5EF4-FFF2-40B4-BE49-F238E27FC236}">
                <a16:creationId xmlns:a16="http://schemas.microsoft.com/office/drawing/2014/main" id="{D238391D-CF22-4C1A-AF59-7D9D2B527CBD}"/>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5" name="Tijdelijke aanduiding voor voettekst 4">
            <a:extLst>
              <a:ext uri="{FF2B5EF4-FFF2-40B4-BE49-F238E27FC236}">
                <a16:creationId xmlns:a16="http://schemas.microsoft.com/office/drawing/2014/main" id="{A0E17411-0313-4A80-BA96-5F42B0B8561C}"/>
              </a:ext>
            </a:extLst>
          </p:cNvPr>
          <p:cNvSpPr>
            <a:spLocks noGrp="1"/>
          </p:cNvSpPr>
          <p:nvPr>
            <p:ph type="ftr" sz="quarter" idx="11"/>
          </p:nvPr>
        </p:nvSpPr>
        <p:spPr/>
        <p:txBody>
          <a:bodyPr/>
          <a:lstStyle/>
          <a:p>
            <a:endParaRPr lang="en-GB"/>
          </a:p>
        </p:txBody>
      </p:sp>
      <p:sp>
        <p:nvSpPr>
          <p:cNvPr id="6" name="Tijdelijke aanduiding voor dianummer 5">
            <a:extLst>
              <a:ext uri="{FF2B5EF4-FFF2-40B4-BE49-F238E27FC236}">
                <a16:creationId xmlns:a16="http://schemas.microsoft.com/office/drawing/2014/main" id="{DDF0F11D-EAA7-456C-B993-0FE5848EFA32}"/>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38625408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ekst + Beeld S - 2 kolommen">
    <p:spTree>
      <p:nvGrpSpPr>
        <p:cNvPr id="1" name=""/>
        <p:cNvGrpSpPr/>
        <p:nvPr/>
      </p:nvGrpSpPr>
      <p:grpSpPr>
        <a:xfrm>
          <a:off x="0" y="0"/>
          <a:ext cx="0" cy="0"/>
          <a:chOff x="0" y="0"/>
          <a:chExt cx="0" cy="0"/>
        </a:xfrm>
      </p:grpSpPr>
      <p:grpSp>
        <p:nvGrpSpPr>
          <p:cNvPr id="86" name="- INSTRUCTIES">
            <a:extLst>
              <a:ext uri="{FF2B5EF4-FFF2-40B4-BE49-F238E27FC236}">
                <a16:creationId xmlns:a16="http://schemas.microsoft.com/office/drawing/2014/main" id="{C9172FE5-A887-45E1-BCA2-E89113CD4A2C}"/>
              </a:ext>
            </a:extLst>
          </p:cNvPr>
          <p:cNvGrpSpPr/>
          <p:nvPr userDrawn="1"/>
        </p:nvGrpSpPr>
        <p:grpSpPr>
          <a:xfrm>
            <a:off x="12377595" y="-1"/>
            <a:ext cx="3693386" cy="6688475"/>
            <a:chOff x="-3786165" y="-1"/>
            <a:chExt cx="3693386" cy="6688475"/>
          </a:xfrm>
        </p:grpSpPr>
        <p:sp>
          <p:nvSpPr>
            <p:cNvPr id="87" name="Rechthoek 86">
              <a:extLst>
                <a:ext uri="{FF2B5EF4-FFF2-40B4-BE49-F238E27FC236}">
                  <a16:creationId xmlns:a16="http://schemas.microsoft.com/office/drawing/2014/main" id="{FA6C3361-DAD4-4C99-A8DF-C7F8FC903F9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8" name="Ovaal 87">
              <a:extLst>
                <a:ext uri="{FF2B5EF4-FFF2-40B4-BE49-F238E27FC236}">
                  <a16:creationId xmlns:a16="http://schemas.microsoft.com/office/drawing/2014/main" id="{9ED013B7-585F-4DDB-81CB-835755D7D41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9" name="Rechthoek 88">
              <a:extLst>
                <a:ext uri="{FF2B5EF4-FFF2-40B4-BE49-F238E27FC236}">
                  <a16:creationId xmlns:a16="http://schemas.microsoft.com/office/drawing/2014/main" id="{C84FC922-4F0D-48B1-B98B-9A04D562458C}"/>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0" name="Ovaal 89">
              <a:extLst>
                <a:ext uri="{FF2B5EF4-FFF2-40B4-BE49-F238E27FC236}">
                  <a16:creationId xmlns:a16="http://schemas.microsoft.com/office/drawing/2014/main" id="{2C8783DD-9C83-46D1-9ACE-0C62FA7B66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E03DD9B-4A60-4EA5-8326-4128C3E4CB3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7566DFF6-F7BF-48D5-9810-A4E2990B3197}"/>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C959DA77-0FA0-4A66-8C13-8E28B34384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4" name="Rechthoek 93">
              <a:extLst>
                <a:ext uri="{FF2B5EF4-FFF2-40B4-BE49-F238E27FC236}">
                  <a16:creationId xmlns:a16="http://schemas.microsoft.com/office/drawing/2014/main" id="{98341AD1-1250-4C35-A37C-E01B9E0F8CB1}"/>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6316AB4D-36B4-410A-BE0C-4A3E2D9DF31E}"/>
                </a:ext>
              </a:extLst>
            </p:cNvPr>
            <p:cNvGrpSpPr/>
            <p:nvPr userDrawn="1"/>
          </p:nvGrpSpPr>
          <p:grpSpPr>
            <a:xfrm>
              <a:off x="-2485819" y="3479783"/>
              <a:ext cx="1222990" cy="563933"/>
              <a:chOff x="-2485819" y="3399207"/>
              <a:chExt cx="1222990" cy="563933"/>
            </a:xfrm>
          </p:grpSpPr>
          <p:sp>
            <p:nvSpPr>
              <p:cNvPr id="134" name="Rechthoek 133">
                <a:extLst>
                  <a:ext uri="{FF2B5EF4-FFF2-40B4-BE49-F238E27FC236}">
                    <a16:creationId xmlns:a16="http://schemas.microsoft.com/office/drawing/2014/main" id="{90B808A0-A3FF-4080-8170-A1E31F64FE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5" name="Rechthoek 134">
                <a:extLst>
                  <a:ext uri="{FF2B5EF4-FFF2-40B4-BE49-F238E27FC236}">
                    <a16:creationId xmlns:a16="http://schemas.microsoft.com/office/drawing/2014/main" id="{D884DC45-224B-4C2E-B506-6181A22F49B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6" name="Groep 135">
                <a:extLst>
                  <a:ext uri="{FF2B5EF4-FFF2-40B4-BE49-F238E27FC236}">
                    <a16:creationId xmlns:a16="http://schemas.microsoft.com/office/drawing/2014/main" id="{ED11A6B6-A14B-447E-8B4B-AF1204977A0B}"/>
                  </a:ext>
                </a:extLst>
              </p:cNvPr>
              <p:cNvGrpSpPr/>
              <p:nvPr userDrawn="1"/>
            </p:nvGrpSpPr>
            <p:grpSpPr>
              <a:xfrm>
                <a:off x="-2403869" y="3460544"/>
                <a:ext cx="155951" cy="131922"/>
                <a:chOff x="12968836" y="3354170"/>
                <a:chExt cx="404806" cy="342433"/>
              </a:xfrm>
            </p:grpSpPr>
            <p:sp>
              <p:nvSpPr>
                <p:cNvPr id="149" name="Rechthoek: afgeronde hoeken 148">
                  <a:extLst>
                    <a:ext uri="{FF2B5EF4-FFF2-40B4-BE49-F238E27FC236}">
                      <a16:creationId xmlns:a16="http://schemas.microsoft.com/office/drawing/2014/main" id="{781320F9-4C53-44E9-ABDC-8AB6C2D0D09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E403212-18BB-43C6-9D7D-E00F52ECD6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96C27219-63A1-4574-841D-DF068DCE4D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A50C0A94-1B06-4F98-81CB-0BC190ECD3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634C73D5-183E-4E8C-93B9-15D0143701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4" name="Rechthoek 153">
                  <a:extLst>
                    <a:ext uri="{FF2B5EF4-FFF2-40B4-BE49-F238E27FC236}">
                      <a16:creationId xmlns:a16="http://schemas.microsoft.com/office/drawing/2014/main" id="{93577090-D387-495C-B77E-D7A7C5B390A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7" name="Groep 136">
                <a:extLst>
                  <a:ext uri="{FF2B5EF4-FFF2-40B4-BE49-F238E27FC236}">
                    <a16:creationId xmlns:a16="http://schemas.microsoft.com/office/drawing/2014/main" id="{EDC26E51-5822-42E5-8B7D-1B2FAFE040A7}"/>
                  </a:ext>
                </a:extLst>
              </p:cNvPr>
              <p:cNvGrpSpPr/>
              <p:nvPr userDrawn="1"/>
            </p:nvGrpSpPr>
            <p:grpSpPr>
              <a:xfrm>
                <a:off x="-2423424" y="3690208"/>
                <a:ext cx="166739" cy="218963"/>
                <a:chOff x="12940828" y="3950597"/>
                <a:chExt cx="432813" cy="568367"/>
              </a:xfrm>
            </p:grpSpPr>
            <p:grpSp>
              <p:nvGrpSpPr>
                <p:cNvPr id="141" name="Groep 140">
                  <a:extLst>
                    <a:ext uri="{FF2B5EF4-FFF2-40B4-BE49-F238E27FC236}">
                      <a16:creationId xmlns:a16="http://schemas.microsoft.com/office/drawing/2014/main" id="{8A7211ED-5D2B-495D-A867-AFE25706D8D3}"/>
                    </a:ext>
                  </a:extLst>
                </p:cNvPr>
                <p:cNvGrpSpPr/>
                <p:nvPr userDrawn="1"/>
              </p:nvGrpSpPr>
              <p:grpSpPr>
                <a:xfrm>
                  <a:off x="13000382" y="4006891"/>
                  <a:ext cx="373259" cy="315747"/>
                  <a:chOff x="12968836" y="3354170"/>
                  <a:chExt cx="404806" cy="342433"/>
                </a:xfrm>
              </p:grpSpPr>
              <p:sp>
                <p:nvSpPr>
                  <p:cNvPr id="143" name="Rechthoek: afgeronde hoeken 142">
                    <a:extLst>
                      <a:ext uri="{FF2B5EF4-FFF2-40B4-BE49-F238E27FC236}">
                        <a16:creationId xmlns:a16="http://schemas.microsoft.com/office/drawing/2014/main" id="{EF9B4CB8-A5AD-4B3B-B078-58D6B052699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0487E074-C521-4379-9E2B-747206D229F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A8664B34-0CD5-446D-AEFA-894231D8ACC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3EF94B15-C22A-49C6-A1DF-F791A693CBF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9F2944E7-A640-43C3-A306-AB00CC22F9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5AD888AC-60A6-489B-B0B1-71C838B69BB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2" name="Boog 141">
                  <a:extLst>
                    <a:ext uri="{FF2B5EF4-FFF2-40B4-BE49-F238E27FC236}">
                      <a16:creationId xmlns:a16="http://schemas.microsoft.com/office/drawing/2014/main" id="{7F57E615-C1F1-420D-B206-55C9301D7A8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8" name="Tekstvak 137">
                <a:extLst>
                  <a:ext uri="{FF2B5EF4-FFF2-40B4-BE49-F238E27FC236}">
                    <a16:creationId xmlns:a16="http://schemas.microsoft.com/office/drawing/2014/main" id="{E8C451C2-A3E5-4826-96F9-ABD8E12C0A3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9" name="Tekstvak 138">
                <a:extLst>
                  <a:ext uri="{FF2B5EF4-FFF2-40B4-BE49-F238E27FC236}">
                    <a16:creationId xmlns:a16="http://schemas.microsoft.com/office/drawing/2014/main" id="{1D8BEFFA-7791-4261-A8EF-F9CC73D3943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0" name="Vrije vorm: vorm 139">
                <a:extLst>
                  <a:ext uri="{FF2B5EF4-FFF2-40B4-BE49-F238E27FC236}">
                    <a16:creationId xmlns:a16="http://schemas.microsoft.com/office/drawing/2014/main" id="{5CF4A8F0-AC56-4DDA-8C52-3AB630ADA6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6" name="Groep 95">
              <a:extLst>
                <a:ext uri="{FF2B5EF4-FFF2-40B4-BE49-F238E27FC236}">
                  <a16:creationId xmlns:a16="http://schemas.microsoft.com/office/drawing/2014/main" id="{D2436176-8BFD-4D90-BAD0-4F2FB9F7EB37}"/>
                </a:ext>
              </a:extLst>
            </p:cNvPr>
            <p:cNvGrpSpPr/>
            <p:nvPr userDrawn="1"/>
          </p:nvGrpSpPr>
          <p:grpSpPr>
            <a:xfrm>
              <a:off x="-3786165" y="5728778"/>
              <a:ext cx="3693386" cy="959696"/>
              <a:chOff x="-3786437" y="6163468"/>
              <a:chExt cx="3693386" cy="959696"/>
            </a:xfrm>
          </p:grpSpPr>
          <p:sp>
            <p:nvSpPr>
              <p:cNvPr id="124" name="Rechthoek 123">
                <a:extLst>
                  <a:ext uri="{FF2B5EF4-FFF2-40B4-BE49-F238E27FC236}">
                    <a16:creationId xmlns:a16="http://schemas.microsoft.com/office/drawing/2014/main" id="{0592E427-FE47-49BD-8558-8622B74F0FC5}"/>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5" name="ICOON_info">
                <a:extLst>
                  <a:ext uri="{FF2B5EF4-FFF2-40B4-BE49-F238E27FC236}">
                    <a16:creationId xmlns:a16="http://schemas.microsoft.com/office/drawing/2014/main" id="{ECDCA7A0-69DB-4016-9A2D-2FA67E30288B}"/>
                  </a:ext>
                </a:extLst>
              </p:cNvPr>
              <p:cNvGrpSpPr/>
              <p:nvPr userDrawn="1"/>
            </p:nvGrpSpPr>
            <p:grpSpPr>
              <a:xfrm>
                <a:off x="-376736" y="6163468"/>
                <a:ext cx="283685" cy="283685"/>
                <a:chOff x="-510741" y="5913713"/>
                <a:chExt cx="267555" cy="267555"/>
              </a:xfrm>
            </p:grpSpPr>
            <p:sp>
              <p:nvSpPr>
                <p:cNvPr id="132" name="Ovaal 131">
                  <a:extLst>
                    <a:ext uri="{FF2B5EF4-FFF2-40B4-BE49-F238E27FC236}">
                      <a16:creationId xmlns:a16="http://schemas.microsoft.com/office/drawing/2014/main" id="{DF3A5F0F-63FA-4C7A-BD06-A8C71E12844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3" name="Graphic 163" descr="Informatie">
                  <a:extLst>
                    <a:ext uri="{FF2B5EF4-FFF2-40B4-BE49-F238E27FC236}">
                      <a16:creationId xmlns:a16="http://schemas.microsoft.com/office/drawing/2014/main" id="{D2A583C1-3BAB-47C5-B6AF-B6DED1014FE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6" name="Groep 125">
                <a:extLst>
                  <a:ext uri="{FF2B5EF4-FFF2-40B4-BE49-F238E27FC236}">
                    <a16:creationId xmlns:a16="http://schemas.microsoft.com/office/drawing/2014/main" id="{1BA069FF-107A-4BCA-BFDB-15EC02829AC6}"/>
                  </a:ext>
                </a:extLst>
              </p:cNvPr>
              <p:cNvGrpSpPr/>
              <p:nvPr userDrawn="1"/>
            </p:nvGrpSpPr>
            <p:grpSpPr>
              <a:xfrm>
                <a:off x="-938434" y="6420818"/>
                <a:ext cx="627798" cy="576693"/>
                <a:chOff x="-938434" y="4570310"/>
                <a:chExt cx="627798" cy="576693"/>
              </a:xfrm>
            </p:grpSpPr>
            <p:grpSp>
              <p:nvGrpSpPr>
                <p:cNvPr id="127" name="Inspireren">
                  <a:extLst>
                    <a:ext uri="{FF2B5EF4-FFF2-40B4-BE49-F238E27FC236}">
                      <a16:creationId xmlns:a16="http://schemas.microsoft.com/office/drawing/2014/main" id="{15E44B7C-D74B-4F68-8956-6A686E2AC8C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9" name="Freeform 12">
                    <a:extLst>
                      <a:ext uri="{FF2B5EF4-FFF2-40B4-BE49-F238E27FC236}">
                        <a16:creationId xmlns:a16="http://schemas.microsoft.com/office/drawing/2014/main" id="{F37F3935-759F-4E1A-B24E-FDF11495A2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3">
                    <a:extLst>
                      <a:ext uri="{FF2B5EF4-FFF2-40B4-BE49-F238E27FC236}">
                        <a16:creationId xmlns:a16="http://schemas.microsoft.com/office/drawing/2014/main" id="{1C9B7467-CB6A-418E-A4AA-D15729B73DE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1" name="Freeform 14">
                    <a:extLst>
                      <a:ext uri="{FF2B5EF4-FFF2-40B4-BE49-F238E27FC236}">
                        <a16:creationId xmlns:a16="http://schemas.microsoft.com/office/drawing/2014/main" id="{A40C0807-86AF-4F06-AF58-DC2C4B1508E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8" name="Tekstvak 127">
                  <a:extLst>
                    <a:ext uri="{FF2B5EF4-FFF2-40B4-BE49-F238E27FC236}">
                      <a16:creationId xmlns:a16="http://schemas.microsoft.com/office/drawing/2014/main" id="{FC65D880-2988-4A99-AE62-BA1E5EC763B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7" name="Groep 96">
              <a:extLst>
                <a:ext uri="{FF2B5EF4-FFF2-40B4-BE49-F238E27FC236}">
                  <a16:creationId xmlns:a16="http://schemas.microsoft.com/office/drawing/2014/main" id="{291EF89F-667D-4783-95FA-176932C73018}"/>
                </a:ext>
              </a:extLst>
            </p:cNvPr>
            <p:cNvGrpSpPr/>
            <p:nvPr userDrawn="1"/>
          </p:nvGrpSpPr>
          <p:grpSpPr>
            <a:xfrm>
              <a:off x="-3367447" y="1226982"/>
              <a:ext cx="791775" cy="406485"/>
              <a:chOff x="-3565087" y="1409294"/>
              <a:chExt cx="627469" cy="322133"/>
            </a:xfrm>
          </p:grpSpPr>
          <p:grpSp>
            <p:nvGrpSpPr>
              <p:cNvPr id="118" name="Groep 117">
                <a:extLst>
                  <a:ext uri="{FF2B5EF4-FFF2-40B4-BE49-F238E27FC236}">
                    <a16:creationId xmlns:a16="http://schemas.microsoft.com/office/drawing/2014/main" id="{6A0F3ADB-AC9A-43DA-A7AB-26D977293852}"/>
                  </a:ext>
                </a:extLst>
              </p:cNvPr>
              <p:cNvGrpSpPr/>
              <p:nvPr userDrawn="1"/>
            </p:nvGrpSpPr>
            <p:grpSpPr>
              <a:xfrm>
                <a:off x="-3364916" y="1409294"/>
                <a:ext cx="225195" cy="195499"/>
                <a:chOff x="10307162" y="1361199"/>
                <a:chExt cx="2200275" cy="1914525"/>
              </a:xfrm>
            </p:grpSpPr>
            <p:sp>
              <p:nvSpPr>
                <p:cNvPr id="120" name="Vrije vorm: vorm 119">
                  <a:extLst>
                    <a:ext uri="{FF2B5EF4-FFF2-40B4-BE49-F238E27FC236}">
                      <a16:creationId xmlns:a16="http://schemas.microsoft.com/office/drawing/2014/main" id="{4EEA3799-5797-4A40-ACC6-E01A5C2A8CEC}"/>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1" name="Groep 120">
                  <a:extLst>
                    <a:ext uri="{FF2B5EF4-FFF2-40B4-BE49-F238E27FC236}">
                      <a16:creationId xmlns:a16="http://schemas.microsoft.com/office/drawing/2014/main" id="{817194D4-97AE-4406-B576-974BA0FF104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2" name="Vrije vorm: vorm 121">
                    <a:extLst>
                      <a:ext uri="{FF2B5EF4-FFF2-40B4-BE49-F238E27FC236}">
                        <a16:creationId xmlns:a16="http://schemas.microsoft.com/office/drawing/2014/main" id="{37795CE8-7396-45D1-99AC-D83336D0C1A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3" name="Vrije vorm: vorm 122">
                    <a:extLst>
                      <a:ext uri="{FF2B5EF4-FFF2-40B4-BE49-F238E27FC236}">
                        <a16:creationId xmlns:a16="http://schemas.microsoft.com/office/drawing/2014/main" id="{85D072E7-C765-4099-8114-42F0FF893BB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9" name="Tekstvak 118">
                <a:extLst>
                  <a:ext uri="{FF2B5EF4-FFF2-40B4-BE49-F238E27FC236}">
                    <a16:creationId xmlns:a16="http://schemas.microsoft.com/office/drawing/2014/main" id="{42A51255-936C-4859-A779-1F4C634DBB6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8" name="Groep 97">
              <a:extLst>
                <a:ext uri="{FF2B5EF4-FFF2-40B4-BE49-F238E27FC236}">
                  <a16:creationId xmlns:a16="http://schemas.microsoft.com/office/drawing/2014/main" id="{2C8F5DC1-228E-493E-AADD-27E8FF6940F4}"/>
                </a:ext>
              </a:extLst>
            </p:cNvPr>
            <p:cNvGrpSpPr/>
            <p:nvPr userDrawn="1"/>
          </p:nvGrpSpPr>
          <p:grpSpPr>
            <a:xfrm>
              <a:off x="-3354295" y="5166361"/>
              <a:ext cx="514284" cy="506545"/>
              <a:chOff x="12617641" y="3403239"/>
              <a:chExt cx="752963" cy="741634"/>
            </a:xfrm>
          </p:grpSpPr>
          <p:grpSp>
            <p:nvGrpSpPr>
              <p:cNvPr id="102" name="Groep 101">
                <a:extLst>
                  <a:ext uri="{FF2B5EF4-FFF2-40B4-BE49-F238E27FC236}">
                    <a16:creationId xmlns:a16="http://schemas.microsoft.com/office/drawing/2014/main" id="{AC710C14-6073-49DE-AA62-61B290CF2832}"/>
                  </a:ext>
                </a:extLst>
              </p:cNvPr>
              <p:cNvGrpSpPr/>
              <p:nvPr userDrawn="1"/>
            </p:nvGrpSpPr>
            <p:grpSpPr>
              <a:xfrm>
                <a:off x="12771530" y="3403239"/>
                <a:ext cx="467176" cy="448491"/>
                <a:chOff x="12782157" y="3403239"/>
                <a:chExt cx="467176" cy="448491"/>
              </a:xfrm>
            </p:grpSpPr>
            <p:grpSp>
              <p:nvGrpSpPr>
                <p:cNvPr id="105" name="Groep 104">
                  <a:extLst>
                    <a:ext uri="{FF2B5EF4-FFF2-40B4-BE49-F238E27FC236}">
                      <a16:creationId xmlns:a16="http://schemas.microsoft.com/office/drawing/2014/main" id="{5259831E-868E-4725-928E-E37A0E065A26}"/>
                    </a:ext>
                  </a:extLst>
                </p:cNvPr>
                <p:cNvGrpSpPr/>
                <p:nvPr userDrawn="1"/>
              </p:nvGrpSpPr>
              <p:grpSpPr>
                <a:xfrm>
                  <a:off x="12782157" y="3403239"/>
                  <a:ext cx="412976" cy="396132"/>
                  <a:chOff x="13554906" y="3320109"/>
                  <a:chExt cx="443917" cy="425811"/>
                </a:xfrm>
              </p:grpSpPr>
              <p:grpSp>
                <p:nvGrpSpPr>
                  <p:cNvPr id="112" name="Groep 111">
                    <a:extLst>
                      <a:ext uri="{FF2B5EF4-FFF2-40B4-BE49-F238E27FC236}">
                        <a16:creationId xmlns:a16="http://schemas.microsoft.com/office/drawing/2014/main" id="{17BB5FBC-B29F-47DC-8171-080A4B3C88CD}"/>
                      </a:ext>
                    </a:extLst>
                  </p:cNvPr>
                  <p:cNvGrpSpPr/>
                  <p:nvPr userDrawn="1"/>
                </p:nvGrpSpPr>
                <p:grpSpPr>
                  <a:xfrm>
                    <a:off x="13554906" y="3320109"/>
                    <a:ext cx="443917" cy="425811"/>
                    <a:chOff x="12909684" y="1276143"/>
                    <a:chExt cx="443917" cy="425811"/>
                  </a:xfrm>
                </p:grpSpPr>
                <p:sp>
                  <p:nvSpPr>
                    <p:cNvPr id="115" name="Rechthoek 114">
                      <a:extLst>
                        <a:ext uri="{FF2B5EF4-FFF2-40B4-BE49-F238E27FC236}">
                          <a16:creationId xmlns:a16="http://schemas.microsoft.com/office/drawing/2014/main" id="{BA824B43-5161-409A-9D28-5B516FBC03F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762864B2-A984-42EC-8EE9-EDEC5E969D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7" name="Ovaal 116">
                      <a:extLst>
                        <a:ext uri="{FF2B5EF4-FFF2-40B4-BE49-F238E27FC236}">
                          <a16:creationId xmlns:a16="http://schemas.microsoft.com/office/drawing/2014/main" id="{AD605DEC-208D-447D-8667-59FD4F0089C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3" name="Afbeelding 112">
                    <a:extLst>
                      <a:ext uri="{FF2B5EF4-FFF2-40B4-BE49-F238E27FC236}">
                        <a16:creationId xmlns:a16="http://schemas.microsoft.com/office/drawing/2014/main" id="{9DC48E6D-006B-4103-8FA3-EAFBB2308E6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4" name="Afbeelding 113">
                    <a:extLst>
                      <a:ext uri="{FF2B5EF4-FFF2-40B4-BE49-F238E27FC236}">
                        <a16:creationId xmlns:a16="http://schemas.microsoft.com/office/drawing/2014/main" id="{4C3FB74A-9218-462F-AF0B-6BA0E0C6E81C}"/>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6" name="Groep 105">
                  <a:extLst>
                    <a:ext uri="{FF2B5EF4-FFF2-40B4-BE49-F238E27FC236}">
                      <a16:creationId xmlns:a16="http://schemas.microsoft.com/office/drawing/2014/main" id="{BC2E25DF-5E13-47E1-A51E-000406911803}"/>
                    </a:ext>
                  </a:extLst>
                </p:cNvPr>
                <p:cNvGrpSpPr/>
                <p:nvPr userDrawn="1"/>
              </p:nvGrpSpPr>
              <p:grpSpPr>
                <a:xfrm>
                  <a:off x="13103513" y="3705268"/>
                  <a:ext cx="145820" cy="146462"/>
                  <a:chOff x="13096169" y="3602278"/>
                  <a:chExt cx="145820" cy="146462"/>
                </a:xfrm>
              </p:grpSpPr>
              <p:sp>
                <p:nvSpPr>
                  <p:cNvPr id="110" name="Rechthoek 109">
                    <a:extLst>
                      <a:ext uri="{FF2B5EF4-FFF2-40B4-BE49-F238E27FC236}">
                        <a16:creationId xmlns:a16="http://schemas.microsoft.com/office/drawing/2014/main" id="{EE5DBD09-FA45-49EC-9F2A-CAB5A838992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EFA24DDE-609B-4C00-8A2B-1006D46433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7" name="Groep 106">
                  <a:extLst>
                    <a:ext uri="{FF2B5EF4-FFF2-40B4-BE49-F238E27FC236}">
                      <a16:creationId xmlns:a16="http://schemas.microsoft.com/office/drawing/2014/main" id="{DA53CBF7-8526-4722-930B-BE7EE4309E00}"/>
                    </a:ext>
                  </a:extLst>
                </p:cNvPr>
                <p:cNvGrpSpPr/>
                <p:nvPr userDrawn="1"/>
              </p:nvGrpSpPr>
              <p:grpSpPr>
                <a:xfrm rot="10800000">
                  <a:off x="13061402" y="3665637"/>
                  <a:ext cx="145820" cy="146462"/>
                  <a:chOff x="13096169" y="3602278"/>
                  <a:chExt cx="145820" cy="146462"/>
                </a:xfrm>
              </p:grpSpPr>
              <p:sp>
                <p:nvSpPr>
                  <p:cNvPr id="108" name="Rechthoek 107">
                    <a:extLst>
                      <a:ext uri="{FF2B5EF4-FFF2-40B4-BE49-F238E27FC236}">
                        <a16:creationId xmlns:a16="http://schemas.microsoft.com/office/drawing/2014/main" id="{CB73406D-A6C1-429A-B70C-D95942FAACD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521EB681-A9ED-4CAC-8448-AC1B5DE3239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3" name="Rechthoek 102">
                <a:extLst>
                  <a:ext uri="{FF2B5EF4-FFF2-40B4-BE49-F238E27FC236}">
                    <a16:creationId xmlns:a16="http://schemas.microsoft.com/office/drawing/2014/main" id="{2B5909DC-AEE5-4C58-A55A-F8B01E50141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4" name="Gelijkbenige driehoek 103">
                <a:extLst>
                  <a:ext uri="{FF2B5EF4-FFF2-40B4-BE49-F238E27FC236}">
                    <a16:creationId xmlns:a16="http://schemas.microsoft.com/office/drawing/2014/main" id="{6E949A49-7D67-49B8-849C-C020038ECF6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9" name="Ovaal 98">
              <a:extLst>
                <a:ext uri="{FF2B5EF4-FFF2-40B4-BE49-F238E27FC236}">
                  <a16:creationId xmlns:a16="http://schemas.microsoft.com/office/drawing/2014/main" id="{6F603970-D435-42E6-9FF0-12ACB9F068D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0" name="Rechthoek 99">
              <a:extLst>
                <a:ext uri="{FF2B5EF4-FFF2-40B4-BE49-F238E27FC236}">
                  <a16:creationId xmlns:a16="http://schemas.microsoft.com/office/drawing/2014/main" id="{8E048DE7-7146-4F7C-9E71-1B66B358E2B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1" name="Rechthoek 100">
              <a:extLst>
                <a:ext uri="{FF2B5EF4-FFF2-40B4-BE49-F238E27FC236}">
                  <a16:creationId xmlns:a16="http://schemas.microsoft.com/office/drawing/2014/main" id="{D96103FC-6BE8-4880-8561-46A5183F909C}"/>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 - 2 kolommen</a:t>
            </a:r>
            <a:endParaRPr lang="nl-NL" sz="1400" b="1" cap="all" spc="0" baseline="0" dirty="0">
              <a:solidFill>
                <a:sysClr val="windowText" lastClr="000000"/>
              </a:solidFill>
              <a:latin typeface="+mn-lt"/>
              <a:cs typeface="Calibri" panose="020F0502020204030204" pitchFamily="34" charset="0"/>
            </a:endParaRPr>
          </a:p>
        </p:txBody>
      </p:sp>
      <p:sp>
        <p:nvSpPr>
          <p:cNvPr id="29" name="Tijdelijke aanduiding voor afbeelding 28">
            <a:extLst>
              <a:ext uri="{FF2B5EF4-FFF2-40B4-BE49-F238E27FC236}">
                <a16:creationId xmlns:a16="http://schemas.microsoft.com/office/drawing/2014/main" id="{D3B79BBA-8746-41DC-B767-A8B13B525B11}"/>
              </a:ext>
            </a:extLst>
          </p:cNvPr>
          <p:cNvSpPr>
            <a:spLocks noGrp="1"/>
          </p:cNvSpPr>
          <p:nvPr>
            <p:ph type="pic" sz="quarter" idx="14" hasCustomPrompt="1"/>
          </p:nvPr>
        </p:nvSpPr>
        <p:spPr>
          <a:xfrm>
            <a:off x="4385890" y="0"/>
            <a:ext cx="7806110" cy="2868071"/>
          </a:xfrm>
          <a:custGeom>
            <a:avLst/>
            <a:gdLst>
              <a:gd name="connsiteX0" fmla="*/ 0 w 7806110"/>
              <a:gd name="connsiteY0" fmla="*/ 0 h 2868071"/>
              <a:gd name="connsiteX1" fmla="*/ 7806110 w 7806110"/>
              <a:gd name="connsiteY1" fmla="*/ 0 h 2868071"/>
              <a:gd name="connsiteX2" fmla="*/ 7806110 w 7806110"/>
              <a:gd name="connsiteY2" fmla="*/ 1071713 h 2868071"/>
              <a:gd name="connsiteX3" fmla="*/ 7713334 w 7806110"/>
              <a:gd name="connsiteY3" fmla="*/ 1238231 h 2868071"/>
              <a:gd name="connsiteX4" fmla="*/ 4822273 w 7806110"/>
              <a:gd name="connsiteY4" fmla="*/ 2868071 h 2868071"/>
              <a:gd name="connsiteX5" fmla="*/ 238465 w 7806110"/>
              <a:gd name="connsiteY5" fmla="*/ 284453 h 286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06110" h="2868071">
                <a:moveTo>
                  <a:pt x="0" y="0"/>
                </a:moveTo>
                <a:lnTo>
                  <a:pt x="7806110" y="0"/>
                </a:lnTo>
                <a:lnTo>
                  <a:pt x="7806110" y="1071713"/>
                </a:lnTo>
                <a:lnTo>
                  <a:pt x="7713334" y="1238231"/>
                </a:lnTo>
                <a:cubicBezTo>
                  <a:pt x="7048591" y="2338396"/>
                  <a:pt x="5935432" y="2868071"/>
                  <a:pt x="4822273" y="2868071"/>
                </a:cubicBezTo>
                <a:cubicBezTo>
                  <a:pt x="3160266" y="2860331"/>
                  <a:pt x="1541740" y="1785985"/>
                  <a:pt x="238465" y="284453"/>
                </a:cubicBezTo>
                <a:close/>
              </a:path>
            </a:pathLst>
          </a:custGeom>
          <a:solidFill>
            <a:schemeClr val="bg1">
              <a:lumMod val="75000"/>
            </a:schemeClr>
          </a:solidFill>
        </p:spPr>
        <p:txBody>
          <a:bodyPr wrap="square" lIns="0" tIns="720000" rIns="540000" bIns="252000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4272539"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8" y="1963738"/>
            <a:ext cx="4259839"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1"/>
                </a:solidFill>
              </a:defRPr>
            </a:lvl1pPr>
          </a:lstStyle>
          <a:p>
            <a:fld id="{28C1145B-C1BB-4CF5-B3D1-172B1993C9FC}"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
        <p:nvSpPr>
          <p:cNvPr id="31" name="tekst">
            <a:extLst>
              <a:ext uri="{FF2B5EF4-FFF2-40B4-BE49-F238E27FC236}">
                <a16:creationId xmlns:a16="http://schemas.microsoft.com/office/drawing/2014/main" id="{B38D71CC-AEDB-4FC6-B46B-02E7D0B8B339}"/>
              </a:ext>
            </a:extLst>
          </p:cNvPr>
          <p:cNvSpPr>
            <a:spLocks noGrp="1"/>
          </p:cNvSpPr>
          <p:nvPr>
            <p:ph type="body" sz="quarter" idx="15" hasCustomPrompt="1"/>
          </p:nvPr>
        </p:nvSpPr>
        <p:spPr>
          <a:xfrm>
            <a:off x="5600918" y="3602182"/>
            <a:ext cx="5641871" cy="2706543"/>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p:txBody>
      </p:sp>
      <p:grpSp>
        <p:nvGrpSpPr>
          <p:cNvPr id="155" name="- INSTRUCTIES">
            <a:extLst>
              <a:ext uri="{FF2B5EF4-FFF2-40B4-BE49-F238E27FC236}">
                <a16:creationId xmlns:a16="http://schemas.microsoft.com/office/drawing/2014/main" id="{8ED6530C-C63D-4875-B906-2D188783798E}"/>
              </a:ext>
            </a:extLst>
          </p:cNvPr>
          <p:cNvGrpSpPr/>
          <p:nvPr userDrawn="1"/>
        </p:nvGrpSpPr>
        <p:grpSpPr>
          <a:xfrm>
            <a:off x="-3786437" y="-1"/>
            <a:ext cx="3693386" cy="5952132"/>
            <a:chOff x="-3786437" y="-1"/>
            <a:chExt cx="3693386" cy="5952132"/>
          </a:xfrm>
        </p:grpSpPr>
        <p:sp>
          <p:nvSpPr>
            <p:cNvPr id="156" name="Rechthoek 155">
              <a:extLst>
                <a:ext uri="{FF2B5EF4-FFF2-40B4-BE49-F238E27FC236}">
                  <a16:creationId xmlns:a16="http://schemas.microsoft.com/office/drawing/2014/main" id="{F36C5E37-ECDB-4442-9E15-4650CB3C32B1}"/>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57" name="Ovaal 156">
              <a:extLst>
                <a:ext uri="{FF2B5EF4-FFF2-40B4-BE49-F238E27FC236}">
                  <a16:creationId xmlns:a16="http://schemas.microsoft.com/office/drawing/2014/main" id="{4B747E7F-A543-486C-8FCB-B09B5B1607C7}"/>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8" name="Rechthoek 157">
              <a:extLst>
                <a:ext uri="{FF2B5EF4-FFF2-40B4-BE49-F238E27FC236}">
                  <a16:creationId xmlns:a16="http://schemas.microsoft.com/office/drawing/2014/main" id="{97A00164-E998-48EA-B689-9F442064DF39}"/>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159" name="Ovaal 158">
              <a:extLst>
                <a:ext uri="{FF2B5EF4-FFF2-40B4-BE49-F238E27FC236}">
                  <a16:creationId xmlns:a16="http://schemas.microsoft.com/office/drawing/2014/main" id="{45A14C79-9EE2-412A-9D6C-3AD63917173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0" name="Rechthoek 159">
              <a:extLst>
                <a:ext uri="{FF2B5EF4-FFF2-40B4-BE49-F238E27FC236}">
                  <a16:creationId xmlns:a16="http://schemas.microsoft.com/office/drawing/2014/main" id="{19CBEAE3-209A-4A0B-96DA-AFB5387D371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61" name="Rechthoek 160">
              <a:extLst>
                <a:ext uri="{FF2B5EF4-FFF2-40B4-BE49-F238E27FC236}">
                  <a16:creationId xmlns:a16="http://schemas.microsoft.com/office/drawing/2014/main" id="{2047D0D4-2E0F-45F5-86C2-A98BB938F20A}"/>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162" name="Ovaal 161">
              <a:extLst>
                <a:ext uri="{FF2B5EF4-FFF2-40B4-BE49-F238E27FC236}">
                  <a16:creationId xmlns:a16="http://schemas.microsoft.com/office/drawing/2014/main" id="{402DC0DC-9115-42D6-815F-FDEE5E2925FB}"/>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3" name="Rechthoek 162">
              <a:extLst>
                <a:ext uri="{FF2B5EF4-FFF2-40B4-BE49-F238E27FC236}">
                  <a16:creationId xmlns:a16="http://schemas.microsoft.com/office/drawing/2014/main" id="{8926D5E3-3891-4AB0-BA77-99C99728731A}"/>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164" name="Ovaal 163">
              <a:extLst>
                <a:ext uri="{FF2B5EF4-FFF2-40B4-BE49-F238E27FC236}">
                  <a16:creationId xmlns:a16="http://schemas.microsoft.com/office/drawing/2014/main" id="{B6099A90-7643-4E61-994F-51AC6380B8A7}"/>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5" name="Rechthoek 164">
              <a:extLst>
                <a:ext uri="{FF2B5EF4-FFF2-40B4-BE49-F238E27FC236}">
                  <a16:creationId xmlns:a16="http://schemas.microsoft.com/office/drawing/2014/main" id="{823BC3F4-4C59-410D-B6B5-123675775CF7}"/>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166" name="Ovaal 165">
              <a:extLst>
                <a:ext uri="{FF2B5EF4-FFF2-40B4-BE49-F238E27FC236}">
                  <a16:creationId xmlns:a16="http://schemas.microsoft.com/office/drawing/2014/main" id="{4ED60686-0DC3-4FFD-B819-11D7409BA94D}"/>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7" name="Rechthoek 166">
              <a:extLst>
                <a:ext uri="{FF2B5EF4-FFF2-40B4-BE49-F238E27FC236}">
                  <a16:creationId xmlns:a16="http://schemas.microsoft.com/office/drawing/2014/main" id="{EADE23E7-FED3-479B-90D7-63AB2A9D5390}"/>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168" name="Ovaal 167">
              <a:extLst>
                <a:ext uri="{FF2B5EF4-FFF2-40B4-BE49-F238E27FC236}">
                  <a16:creationId xmlns:a16="http://schemas.microsoft.com/office/drawing/2014/main" id="{12D295B5-F488-422C-AD2F-3A47497ACA09}"/>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9" name="Rechthoek 168">
              <a:extLst>
                <a:ext uri="{FF2B5EF4-FFF2-40B4-BE49-F238E27FC236}">
                  <a16:creationId xmlns:a16="http://schemas.microsoft.com/office/drawing/2014/main" id="{F41E7116-7AD3-4A98-964C-1701832FCA36}"/>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170" name="Ovaal 169">
              <a:extLst>
                <a:ext uri="{FF2B5EF4-FFF2-40B4-BE49-F238E27FC236}">
                  <a16:creationId xmlns:a16="http://schemas.microsoft.com/office/drawing/2014/main" id="{34CD6540-009B-47B1-A6F3-7FFC5906759E}"/>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71" name="Rechthoek 170">
              <a:extLst>
                <a:ext uri="{FF2B5EF4-FFF2-40B4-BE49-F238E27FC236}">
                  <a16:creationId xmlns:a16="http://schemas.microsoft.com/office/drawing/2014/main" id="{B90A97EF-E98F-4EC4-BBBD-8AEC3F211CB1}"/>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172" name="Ovaal 171">
              <a:extLst>
                <a:ext uri="{FF2B5EF4-FFF2-40B4-BE49-F238E27FC236}">
                  <a16:creationId xmlns:a16="http://schemas.microsoft.com/office/drawing/2014/main" id="{627E2862-0BF0-40FF-9E8C-6666D7605226}"/>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3" name="Rechthoek 172">
              <a:extLst>
                <a:ext uri="{FF2B5EF4-FFF2-40B4-BE49-F238E27FC236}">
                  <a16:creationId xmlns:a16="http://schemas.microsoft.com/office/drawing/2014/main" id="{251E221C-02D5-49A8-9223-0D93B884D4AD}"/>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2"/>
                  </a:solidFill>
                  <a:effectLst/>
                  <a:uLnTx/>
                  <a:uFillTx/>
                  <a:latin typeface="+mn-lt"/>
                  <a:cs typeface="Calibri" panose="020F0502020204030204" pitchFamily="34" charset="0"/>
                </a:rPr>
                <a:t>*Bronvermelding </a:t>
              </a:r>
            </a:p>
          </p:txBody>
        </p:sp>
        <p:sp>
          <p:nvSpPr>
            <p:cNvPr id="174" name="Ovaal 173">
              <a:extLst>
                <a:ext uri="{FF2B5EF4-FFF2-40B4-BE49-F238E27FC236}">
                  <a16:creationId xmlns:a16="http://schemas.microsoft.com/office/drawing/2014/main" id="{977CF110-F08A-4629-B2F9-DAFE051D568D}"/>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5" name="Rechthoek 174">
              <a:extLst>
                <a:ext uri="{FF2B5EF4-FFF2-40B4-BE49-F238E27FC236}">
                  <a16:creationId xmlns:a16="http://schemas.microsoft.com/office/drawing/2014/main" id="{063CE619-FCB8-45F2-A9F0-D74F42E60C34}"/>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176" name="Rechthoek 175">
              <a:extLst>
                <a:ext uri="{FF2B5EF4-FFF2-40B4-BE49-F238E27FC236}">
                  <a16:creationId xmlns:a16="http://schemas.microsoft.com/office/drawing/2014/main" id="{76FD4035-C6EA-4FE4-A682-7D23261EFF04}"/>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7" name="ICOON_info">
              <a:extLst>
                <a:ext uri="{FF2B5EF4-FFF2-40B4-BE49-F238E27FC236}">
                  <a16:creationId xmlns:a16="http://schemas.microsoft.com/office/drawing/2014/main" id="{4B87F6FC-B9C3-4931-BB3F-96115EC49D25}"/>
                </a:ext>
              </a:extLst>
            </p:cNvPr>
            <p:cNvGrpSpPr/>
            <p:nvPr userDrawn="1"/>
          </p:nvGrpSpPr>
          <p:grpSpPr>
            <a:xfrm>
              <a:off x="-376736" y="5063968"/>
              <a:ext cx="283685" cy="283685"/>
              <a:chOff x="-510741" y="5913713"/>
              <a:chExt cx="267555" cy="267555"/>
            </a:xfrm>
          </p:grpSpPr>
          <p:sp>
            <p:nvSpPr>
              <p:cNvPr id="225" name="Ovaal 224">
                <a:extLst>
                  <a:ext uri="{FF2B5EF4-FFF2-40B4-BE49-F238E27FC236}">
                    <a16:creationId xmlns:a16="http://schemas.microsoft.com/office/drawing/2014/main" id="{605EE1A6-6C0F-407B-B797-660DC893209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6" name="Graphic 163" descr="Informatie">
                <a:extLst>
                  <a:ext uri="{FF2B5EF4-FFF2-40B4-BE49-F238E27FC236}">
                    <a16:creationId xmlns:a16="http://schemas.microsoft.com/office/drawing/2014/main" id="{E9029A3E-6CB8-4456-A6CB-BB04E2F17E24}"/>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8" name="VOORBEELD">
              <a:extLst>
                <a:ext uri="{FF2B5EF4-FFF2-40B4-BE49-F238E27FC236}">
                  <a16:creationId xmlns:a16="http://schemas.microsoft.com/office/drawing/2014/main" id="{22B6F5B8-2579-45EF-90A4-2801BCEDEA7A}"/>
                </a:ext>
              </a:extLst>
            </p:cNvPr>
            <p:cNvGrpSpPr/>
            <p:nvPr userDrawn="1"/>
          </p:nvGrpSpPr>
          <p:grpSpPr>
            <a:xfrm>
              <a:off x="-3605171" y="458674"/>
              <a:ext cx="3234311" cy="558875"/>
              <a:chOff x="-3605171" y="458674"/>
              <a:chExt cx="3234311" cy="558875"/>
            </a:xfrm>
          </p:grpSpPr>
          <p:sp>
            <p:nvSpPr>
              <p:cNvPr id="185" name="Rechthoek 184">
                <a:extLst>
                  <a:ext uri="{FF2B5EF4-FFF2-40B4-BE49-F238E27FC236}">
                    <a16:creationId xmlns:a16="http://schemas.microsoft.com/office/drawing/2014/main" id="{48F62BF1-2BDD-4C50-9F2A-DEF522ADED7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6" name="Rechthoek 185">
                <a:extLst>
                  <a:ext uri="{FF2B5EF4-FFF2-40B4-BE49-F238E27FC236}">
                    <a16:creationId xmlns:a16="http://schemas.microsoft.com/office/drawing/2014/main" id="{F79CD848-464E-4249-B920-A9EACB2F13FF}"/>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7" name="Groep 186">
                <a:extLst>
                  <a:ext uri="{FF2B5EF4-FFF2-40B4-BE49-F238E27FC236}">
                    <a16:creationId xmlns:a16="http://schemas.microsoft.com/office/drawing/2014/main" id="{769A3315-87EC-4110-8ADF-C86CBBA12737}"/>
                  </a:ext>
                </a:extLst>
              </p:cNvPr>
              <p:cNvGrpSpPr/>
              <p:nvPr userDrawn="1"/>
            </p:nvGrpSpPr>
            <p:grpSpPr>
              <a:xfrm>
                <a:off x="-3386247" y="830871"/>
                <a:ext cx="139423" cy="109566"/>
                <a:chOff x="-2866744" y="827071"/>
                <a:chExt cx="168701" cy="132575"/>
              </a:xfrm>
            </p:grpSpPr>
            <p:grpSp>
              <p:nvGrpSpPr>
                <p:cNvPr id="218" name="Groep 217">
                  <a:extLst>
                    <a:ext uri="{FF2B5EF4-FFF2-40B4-BE49-F238E27FC236}">
                      <a16:creationId xmlns:a16="http://schemas.microsoft.com/office/drawing/2014/main" id="{7E3DD899-28F6-41B5-A032-BC1D2948B88D}"/>
                    </a:ext>
                  </a:extLst>
                </p:cNvPr>
                <p:cNvGrpSpPr/>
                <p:nvPr userDrawn="1"/>
              </p:nvGrpSpPr>
              <p:grpSpPr>
                <a:xfrm>
                  <a:off x="-2866744" y="827071"/>
                  <a:ext cx="168701" cy="132575"/>
                  <a:chOff x="-2866744" y="827071"/>
                  <a:chExt cx="168701" cy="132575"/>
                </a:xfrm>
              </p:grpSpPr>
              <p:cxnSp>
                <p:nvCxnSpPr>
                  <p:cNvPr id="220" name="Rechte verbindingslijn 219">
                    <a:extLst>
                      <a:ext uri="{FF2B5EF4-FFF2-40B4-BE49-F238E27FC236}">
                        <a16:creationId xmlns:a16="http://schemas.microsoft.com/office/drawing/2014/main" id="{C2A0DEDD-B01E-49F4-BF03-A3273635010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00D351C2-F959-48C8-8C64-3E463939635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0A877DAC-CBED-4B8A-BF26-A7A216F415CF}"/>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3" name="Rechte verbindingslijn 222">
                    <a:extLst>
                      <a:ext uri="{FF2B5EF4-FFF2-40B4-BE49-F238E27FC236}">
                        <a16:creationId xmlns:a16="http://schemas.microsoft.com/office/drawing/2014/main" id="{4A6DEC44-622A-4F71-8D1C-740E82F5A1F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4" name="Rechte verbindingslijn 223">
                    <a:extLst>
                      <a:ext uri="{FF2B5EF4-FFF2-40B4-BE49-F238E27FC236}">
                        <a16:creationId xmlns:a16="http://schemas.microsoft.com/office/drawing/2014/main" id="{11408823-D1B8-4D52-BEBB-F87A0E64456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9" name="Pijl: rechts 218">
                  <a:extLst>
                    <a:ext uri="{FF2B5EF4-FFF2-40B4-BE49-F238E27FC236}">
                      <a16:creationId xmlns:a16="http://schemas.microsoft.com/office/drawing/2014/main" id="{64ED6B0F-CEAA-4C45-8EC6-11E8341A0FD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8" name="Groep 187">
                <a:extLst>
                  <a:ext uri="{FF2B5EF4-FFF2-40B4-BE49-F238E27FC236}">
                    <a16:creationId xmlns:a16="http://schemas.microsoft.com/office/drawing/2014/main" id="{C6CF2B55-1E6C-4698-9886-A52D269511C8}"/>
                  </a:ext>
                </a:extLst>
              </p:cNvPr>
              <p:cNvGrpSpPr/>
              <p:nvPr userDrawn="1"/>
            </p:nvGrpSpPr>
            <p:grpSpPr>
              <a:xfrm>
                <a:off x="-3605171" y="830871"/>
                <a:ext cx="139423" cy="109566"/>
                <a:chOff x="-2866744" y="518074"/>
                <a:chExt cx="168701" cy="132575"/>
              </a:xfrm>
            </p:grpSpPr>
            <p:grpSp>
              <p:nvGrpSpPr>
                <p:cNvPr id="211" name="Groep 210">
                  <a:extLst>
                    <a:ext uri="{FF2B5EF4-FFF2-40B4-BE49-F238E27FC236}">
                      <a16:creationId xmlns:a16="http://schemas.microsoft.com/office/drawing/2014/main" id="{E0CD8BB0-DA50-4708-852F-F723DEC29E8B}"/>
                    </a:ext>
                  </a:extLst>
                </p:cNvPr>
                <p:cNvGrpSpPr/>
                <p:nvPr userDrawn="1"/>
              </p:nvGrpSpPr>
              <p:grpSpPr>
                <a:xfrm>
                  <a:off x="-2866744" y="518074"/>
                  <a:ext cx="168701" cy="132575"/>
                  <a:chOff x="-2866744" y="518074"/>
                  <a:chExt cx="168701" cy="132575"/>
                </a:xfrm>
              </p:grpSpPr>
              <p:cxnSp>
                <p:nvCxnSpPr>
                  <p:cNvPr id="213" name="Rechte verbindingslijn 212">
                    <a:extLst>
                      <a:ext uri="{FF2B5EF4-FFF2-40B4-BE49-F238E27FC236}">
                        <a16:creationId xmlns:a16="http://schemas.microsoft.com/office/drawing/2014/main" id="{F8ADCDA4-6944-4677-9AAD-5986D39BF0A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736A5A63-EF05-4184-9CC1-399E5399EE0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9262613D-67A2-4AAA-B7B7-B9BD91CDDE0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6" name="Rechte verbindingslijn 215">
                    <a:extLst>
                      <a:ext uri="{FF2B5EF4-FFF2-40B4-BE49-F238E27FC236}">
                        <a16:creationId xmlns:a16="http://schemas.microsoft.com/office/drawing/2014/main" id="{6A867FA0-5654-4499-A817-64A2BDBD4E7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7" name="Rechte verbindingslijn 216">
                    <a:extLst>
                      <a:ext uri="{FF2B5EF4-FFF2-40B4-BE49-F238E27FC236}">
                        <a16:creationId xmlns:a16="http://schemas.microsoft.com/office/drawing/2014/main" id="{A44F736F-78E4-40C0-AB08-470F5FC2F7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2" name="Pijl: rechts 211">
                  <a:extLst>
                    <a:ext uri="{FF2B5EF4-FFF2-40B4-BE49-F238E27FC236}">
                      <a16:creationId xmlns:a16="http://schemas.microsoft.com/office/drawing/2014/main" id="{4ED2D6E1-C8B7-4CC7-B120-13C2CA7E1CC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9" name="Rechte verbindingslijn 188">
                <a:extLst>
                  <a:ext uri="{FF2B5EF4-FFF2-40B4-BE49-F238E27FC236}">
                    <a16:creationId xmlns:a16="http://schemas.microsoft.com/office/drawing/2014/main" id="{574296BD-3DCA-49FD-81D9-23261194D924}"/>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90" name="Rechte verbindingslijn 189">
                <a:extLst>
                  <a:ext uri="{FF2B5EF4-FFF2-40B4-BE49-F238E27FC236}">
                    <a16:creationId xmlns:a16="http://schemas.microsoft.com/office/drawing/2014/main" id="{7CFC2915-EB04-4956-8593-521E22E732AF}"/>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91" name="Rechthoek 190">
                <a:extLst>
                  <a:ext uri="{FF2B5EF4-FFF2-40B4-BE49-F238E27FC236}">
                    <a16:creationId xmlns:a16="http://schemas.microsoft.com/office/drawing/2014/main" id="{C4C79783-2AD1-46EC-9464-05CE656F68E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92" name="Rechthoek 191">
                <a:extLst>
                  <a:ext uri="{FF2B5EF4-FFF2-40B4-BE49-F238E27FC236}">
                    <a16:creationId xmlns:a16="http://schemas.microsoft.com/office/drawing/2014/main" id="{00450FEE-4B6D-49EC-B41D-FBC2C5B8267C}"/>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93" name="Groep 192">
                <a:extLst>
                  <a:ext uri="{FF2B5EF4-FFF2-40B4-BE49-F238E27FC236}">
                    <a16:creationId xmlns:a16="http://schemas.microsoft.com/office/drawing/2014/main" id="{1C57F61E-BF81-4EEB-86C2-16E8E6BBB378}"/>
                  </a:ext>
                </a:extLst>
              </p:cNvPr>
              <p:cNvGrpSpPr/>
              <p:nvPr userDrawn="1"/>
            </p:nvGrpSpPr>
            <p:grpSpPr>
              <a:xfrm>
                <a:off x="-2916763" y="769168"/>
                <a:ext cx="268738" cy="248381"/>
                <a:chOff x="-2916763" y="769168"/>
                <a:chExt cx="268738" cy="248381"/>
              </a:xfrm>
            </p:grpSpPr>
            <p:sp>
              <p:nvSpPr>
                <p:cNvPr id="203" name="Rechthoek 202">
                  <a:extLst>
                    <a:ext uri="{FF2B5EF4-FFF2-40B4-BE49-F238E27FC236}">
                      <a16:creationId xmlns:a16="http://schemas.microsoft.com/office/drawing/2014/main" id="{7AC864F6-0968-4F72-AF8E-A67C3FB6BF5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4" name="Groep 203">
                  <a:extLst>
                    <a:ext uri="{FF2B5EF4-FFF2-40B4-BE49-F238E27FC236}">
                      <a16:creationId xmlns:a16="http://schemas.microsoft.com/office/drawing/2014/main" id="{1A565A16-B3B2-480D-AD3D-92104EF7B182}"/>
                    </a:ext>
                  </a:extLst>
                </p:cNvPr>
                <p:cNvGrpSpPr/>
                <p:nvPr userDrawn="1"/>
              </p:nvGrpSpPr>
              <p:grpSpPr>
                <a:xfrm>
                  <a:off x="-2866744" y="827071"/>
                  <a:ext cx="168701" cy="132575"/>
                  <a:chOff x="-2866744" y="827071"/>
                  <a:chExt cx="168701" cy="132575"/>
                </a:xfrm>
              </p:grpSpPr>
              <p:cxnSp>
                <p:nvCxnSpPr>
                  <p:cNvPr id="206" name="Rechte verbindingslijn 205">
                    <a:extLst>
                      <a:ext uri="{FF2B5EF4-FFF2-40B4-BE49-F238E27FC236}">
                        <a16:creationId xmlns:a16="http://schemas.microsoft.com/office/drawing/2014/main" id="{2F6EBACC-F304-4F5B-8F95-BADB68E34BB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40987E0E-2FC5-486E-B88D-F67628D4AF8E}"/>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1735008C-6131-4668-BD06-458879EF6BA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9" name="Rechte verbindingslijn 208">
                    <a:extLst>
                      <a:ext uri="{FF2B5EF4-FFF2-40B4-BE49-F238E27FC236}">
                        <a16:creationId xmlns:a16="http://schemas.microsoft.com/office/drawing/2014/main" id="{14FD6B90-0811-44B8-85EB-55D299B62A2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10" name="Rechte verbindingslijn 209">
                    <a:extLst>
                      <a:ext uri="{FF2B5EF4-FFF2-40B4-BE49-F238E27FC236}">
                        <a16:creationId xmlns:a16="http://schemas.microsoft.com/office/drawing/2014/main" id="{13A6FD45-A9AF-4D60-BFC7-289D06DE26F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5" name="Pijl: rechts 204">
                  <a:extLst>
                    <a:ext uri="{FF2B5EF4-FFF2-40B4-BE49-F238E27FC236}">
                      <a16:creationId xmlns:a16="http://schemas.microsoft.com/office/drawing/2014/main" id="{FB14B59C-A94B-4219-9F5D-E83395C0B1F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4" name="Groep 193">
                <a:extLst>
                  <a:ext uri="{FF2B5EF4-FFF2-40B4-BE49-F238E27FC236}">
                    <a16:creationId xmlns:a16="http://schemas.microsoft.com/office/drawing/2014/main" id="{3D5B650A-CD9F-49BF-BDDA-70DF7F25E497}"/>
                  </a:ext>
                </a:extLst>
              </p:cNvPr>
              <p:cNvGrpSpPr/>
              <p:nvPr userDrawn="1"/>
            </p:nvGrpSpPr>
            <p:grpSpPr>
              <a:xfrm>
                <a:off x="-2916763" y="460171"/>
                <a:ext cx="268738" cy="248381"/>
                <a:chOff x="-2916763" y="460171"/>
                <a:chExt cx="268738" cy="248381"/>
              </a:xfrm>
            </p:grpSpPr>
            <p:sp>
              <p:nvSpPr>
                <p:cNvPr id="195" name="Rechthoek 194">
                  <a:extLst>
                    <a:ext uri="{FF2B5EF4-FFF2-40B4-BE49-F238E27FC236}">
                      <a16:creationId xmlns:a16="http://schemas.microsoft.com/office/drawing/2014/main" id="{3B32D6F6-47F1-4664-B8BE-B83DE80AE49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6" name="Groep 195">
                  <a:extLst>
                    <a:ext uri="{FF2B5EF4-FFF2-40B4-BE49-F238E27FC236}">
                      <a16:creationId xmlns:a16="http://schemas.microsoft.com/office/drawing/2014/main" id="{1C9EACE7-DEEB-427D-98B8-423C445AF6F8}"/>
                    </a:ext>
                  </a:extLst>
                </p:cNvPr>
                <p:cNvGrpSpPr/>
                <p:nvPr userDrawn="1"/>
              </p:nvGrpSpPr>
              <p:grpSpPr>
                <a:xfrm>
                  <a:off x="-2866744" y="518074"/>
                  <a:ext cx="168701" cy="132575"/>
                  <a:chOff x="-2866744" y="518074"/>
                  <a:chExt cx="168701" cy="132575"/>
                </a:xfrm>
              </p:grpSpPr>
              <p:cxnSp>
                <p:nvCxnSpPr>
                  <p:cNvPr id="198" name="Rechte verbindingslijn 197">
                    <a:extLst>
                      <a:ext uri="{FF2B5EF4-FFF2-40B4-BE49-F238E27FC236}">
                        <a16:creationId xmlns:a16="http://schemas.microsoft.com/office/drawing/2014/main" id="{C5C7C9CE-3A1C-43EF-AF6A-70386AEF960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533148CE-7C98-4583-B73F-DEAEC53F2648}"/>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70B0698F-0B8D-430F-87E7-3E7F52D466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01" name="Rechte verbindingslijn 200">
                    <a:extLst>
                      <a:ext uri="{FF2B5EF4-FFF2-40B4-BE49-F238E27FC236}">
                        <a16:creationId xmlns:a16="http://schemas.microsoft.com/office/drawing/2014/main" id="{CCE98B95-E31B-44BD-BD9C-C1906290167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2" name="Rechte verbindingslijn 201">
                    <a:extLst>
                      <a:ext uri="{FF2B5EF4-FFF2-40B4-BE49-F238E27FC236}">
                        <a16:creationId xmlns:a16="http://schemas.microsoft.com/office/drawing/2014/main" id="{9612FBBD-1DC3-486F-838C-D017E61259D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7" name="Pijl: rechts 196">
                  <a:extLst>
                    <a:ext uri="{FF2B5EF4-FFF2-40B4-BE49-F238E27FC236}">
                      <a16:creationId xmlns:a16="http://schemas.microsoft.com/office/drawing/2014/main" id="{B63BA7DF-3FB6-4DBA-B1F3-83789CB0DAF3}"/>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9" name="Groep 178">
              <a:extLst>
                <a:ext uri="{FF2B5EF4-FFF2-40B4-BE49-F238E27FC236}">
                  <a16:creationId xmlns:a16="http://schemas.microsoft.com/office/drawing/2014/main" id="{098EDB82-47C6-4A59-9113-5AF4C1598F91}"/>
                </a:ext>
              </a:extLst>
            </p:cNvPr>
            <p:cNvGrpSpPr/>
            <p:nvPr userDrawn="1"/>
          </p:nvGrpSpPr>
          <p:grpSpPr>
            <a:xfrm>
              <a:off x="-938434" y="5326819"/>
              <a:ext cx="627798" cy="576693"/>
              <a:chOff x="-1753862" y="6112775"/>
              <a:chExt cx="759635" cy="697798"/>
            </a:xfrm>
          </p:grpSpPr>
          <p:grpSp>
            <p:nvGrpSpPr>
              <p:cNvPr id="180" name="Inspireren">
                <a:extLst>
                  <a:ext uri="{FF2B5EF4-FFF2-40B4-BE49-F238E27FC236}">
                    <a16:creationId xmlns:a16="http://schemas.microsoft.com/office/drawing/2014/main" id="{0E170119-523F-4DEC-92BF-762009319FC9}"/>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2" name="Freeform 12">
                  <a:extLst>
                    <a:ext uri="{FF2B5EF4-FFF2-40B4-BE49-F238E27FC236}">
                      <a16:creationId xmlns:a16="http://schemas.microsoft.com/office/drawing/2014/main" id="{8E268FA1-7A18-46C9-B330-9ACF2F3EDD4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3" name="Freeform 13">
                  <a:extLst>
                    <a:ext uri="{FF2B5EF4-FFF2-40B4-BE49-F238E27FC236}">
                      <a16:creationId xmlns:a16="http://schemas.microsoft.com/office/drawing/2014/main" id="{6C643A55-388E-4D6A-A22B-64A3A1D867B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4" name="Freeform 14">
                  <a:extLst>
                    <a:ext uri="{FF2B5EF4-FFF2-40B4-BE49-F238E27FC236}">
                      <a16:creationId xmlns:a16="http://schemas.microsoft.com/office/drawing/2014/main" id="{8005FF5B-5665-488F-8066-EC1495A2A016}"/>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81" name="Tekstvak 180">
                <a:extLst>
                  <a:ext uri="{FF2B5EF4-FFF2-40B4-BE49-F238E27FC236}">
                    <a16:creationId xmlns:a16="http://schemas.microsoft.com/office/drawing/2014/main" id="{26465EC7-C399-45DA-8098-88484C3628D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Tree>
    <p:extLst>
      <p:ext uri="{BB962C8B-B14F-4D97-AF65-F5344CB8AC3E}">
        <p14:creationId xmlns:p14="http://schemas.microsoft.com/office/powerpoint/2010/main" val="1543413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ekst + Beeld S">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E9527F1-B0AC-4BA9-A1DA-291F6D0A9553}"/>
              </a:ext>
            </a:extLst>
          </p:cNvPr>
          <p:cNvGrpSpPr/>
          <p:nvPr userDrawn="1"/>
        </p:nvGrpSpPr>
        <p:grpSpPr>
          <a:xfrm>
            <a:off x="12377595" y="-1"/>
            <a:ext cx="3693386" cy="6688475"/>
            <a:chOff x="-3786165" y="-1"/>
            <a:chExt cx="3693386" cy="6688475"/>
          </a:xfrm>
        </p:grpSpPr>
        <p:sp>
          <p:nvSpPr>
            <p:cNvPr id="10" name="Rechthoek 9">
              <a:extLst>
                <a:ext uri="{FF2B5EF4-FFF2-40B4-BE49-F238E27FC236}">
                  <a16:creationId xmlns:a16="http://schemas.microsoft.com/office/drawing/2014/main" id="{9A90E5B5-65A3-4F03-8EF3-2A9F3D346B48}"/>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1" name="Ovaal 10">
              <a:extLst>
                <a:ext uri="{FF2B5EF4-FFF2-40B4-BE49-F238E27FC236}">
                  <a16:creationId xmlns:a16="http://schemas.microsoft.com/office/drawing/2014/main" id="{537E3D66-3EBB-4F0B-9D45-140F21968A6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F5C6161F-5182-4C4B-B4AE-BDC769A2D47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23099CDE-7812-4056-B09C-C596AC946896}"/>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F705F398-A08A-4BF5-9018-591F5940E77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F1B6976E-0E31-498D-8393-F9AFA1D1389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5D4F61DA-3CBC-4540-8658-D0F97608CE5A}"/>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DC127C16-E312-41CB-BCE4-169DD61EAB7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8B16F12A-08B1-4A6F-830F-FB3F8CEB6CE9}"/>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98529E6E-CE63-4A61-99F4-79D52D37019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305A6833-5C22-4397-AAD5-0A9C7708D2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2826859-CFCC-402C-9F76-A617E88F9C3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4EDCCF80-E7B2-4063-842A-0E99DADC82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695AAE94-63D9-4A5B-8D3D-C5805C6EEA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9548073D-78A9-4664-A425-C182050AEDF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05B3118-5105-4731-912A-1010DD4AD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F979FFB-5833-4FC2-887A-1EB7B0F0C23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A77AAF69-33EC-4D3E-8D95-706FBF2C136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123C8AC-8B11-4ECC-806E-67313F93B66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0A04D055-C07B-47D7-B0F8-0FD54477AA0C}"/>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4C0843B7-D96C-4E16-A2F0-1F97AA04B15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8F3A6685-5E1C-45EB-9251-E2E1F7862EF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909AAE0B-30B7-4228-A0F0-257E4883F67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F4A4E398-1DD3-4E8B-80C8-A68D7343C42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9A12567-1D6D-437A-8EC5-720A08328F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63307155-4502-4B02-BFE8-E24D1A35FD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91D42E6F-5348-40F2-BC98-D8E3CE94F39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E186878B-23B8-4D8A-B6AA-8B56A4F59D4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25D867FC-E41F-43DA-BF4A-49BED822F9B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B2066D8-E7BE-47CD-8584-4AC08862228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CD2F928A-DE15-4586-95DC-CBC683E025B9}"/>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958230F-1F1A-4B72-9D26-FB85F402FC26}"/>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C0168866-CF92-4F84-8FEE-1CB48058E42C}"/>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67F1E803-1787-4C19-B399-8997814AB73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F8F9E788-8BA7-47F2-AC37-B6CB91A39B9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A103BB56-672F-4398-95CB-33672D676FBB}"/>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445CA1AA-C9BA-449D-A19D-EB0D5FF7973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1CF5741B-DF21-4E9F-929C-D44EB1B140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BDB6B377-7F85-46C1-8D84-98E346CC013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94F9B3D5-AAB6-459E-8DEC-57AB88D61FC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B548E407-9C69-4E40-AB22-FA56C839C71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F091F690-718D-4C81-8A02-80ED6C8FD6B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5DB9E6B9-E571-420D-B317-D16E7576D375}"/>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08F2BF66-BF1A-46CE-A66B-B55D15B0713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D9201A3-BB02-4A44-B9DF-0A76214EA61E}"/>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49EFCF8A-7E58-41C7-8299-422564E8D2B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2570A8EE-C351-446C-A6DD-937A7F1FF1A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73003F9E-86CD-496C-B94B-05AD0E9FF54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5FF96AD2-C5EF-4E3A-8EEA-BC08A4488387}"/>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9FE73AA5-6E08-4F6E-9551-EDBFED2244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E91E94B2-0526-43F1-808B-B2195D2B1491}"/>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A218E41-7396-490F-B64C-6B06B7F49898}"/>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EE539437-018C-4ED6-8496-F426ECC3821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F0CC9EDA-BB72-45C2-94C4-874D005F7A1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CCCF9C3-AD93-4FB4-A320-083B116ECCE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DC150851-5605-4CAB-BFD7-A63191E2146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413361AD-A742-4E6B-A402-5C4D3FDD5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0C66B448-FCAA-4ED6-894F-B6E094445F63}"/>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4B50EC1A-5908-47A5-BE61-EA8A5B85E3D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91C26857-9F74-4EAE-B076-E6BFB5BE727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52C4AF9E-8A61-4E11-9B27-9EDB1225F2F0}"/>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28F8D54A-AE00-40F6-A54C-C6649730824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A031D4F4-1DE1-4698-BC0F-9685334164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FAB1E17-BFC4-4A7E-9733-7445BA3C0F9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44DCBC25-7DEB-4D2B-B84B-A608F2E52DD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511960DE-BD2E-4AFE-8789-A3A09A7B35A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310B149D-2E5D-4BE2-8AE8-70DA2CFE843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2FC18E2E-558C-4527-BC54-C9A8538BB892}"/>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4" name="Tijdelijke aanduiding voor tekst 13">
            <a:extLst>
              <a:ext uri="{FF2B5EF4-FFF2-40B4-BE49-F238E27FC236}">
                <a16:creationId xmlns:a16="http://schemas.microsoft.com/office/drawing/2014/main" id="{0885F72E-0E00-4A58-A248-7FF26EC6C79A}"/>
              </a:ext>
            </a:extLst>
          </p:cNvPr>
          <p:cNvSpPr>
            <a:spLocks noGrp="1"/>
          </p:cNvSpPr>
          <p:nvPr>
            <p:ph type="body" sz="quarter" idx="13" hasCustomPrompt="1"/>
          </p:nvPr>
        </p:nvSpPr>
        <p:spPr>
          <a:xfrm>
            <a:off x="547689" y="1963738"/>
            <a:ext cx="9879800" cy="4344987"/>
          </a:xfrm>
          <a:custGeom>
            <a:avLst/>
            <a:gdLst>
              <a:gd name="connsiteX0" fmla="*/ 0 w 9864301"/>
              <a:gd name="connsiteY0" fmla="*/ 0 h 4344987"/>
              <a:gd name="connsiteX1" fmla="*/ 7040623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0" fmla="*/ 0 w 9864301"/>
              <a:gd name="connsiteY0" fmla="*/ 0 h 4344987"/>
              <a:gd name="connsiteX1" fmla="*/ 5661274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7" fmla="*/ 0 w 9864301"/>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735106 w 9879800"/>
              <a:gd name="connsiteY3" fmla="*/ 1090384 h 4344987"/>
              <a:gd name="connsiteX4" fmla="*/ 9879800 w 9879800"/>
              <a:gd name="connsiteY4" fmla="*/ 1819720 h 4344987"/>
              <a:gd name="connsiteX5" fmla="*/ 9864301 w 9879800"/>
              <a:gd name="connsiteY5" fmla="*/ 4344987 h 4344987"/>
              <a:gd name="connsiteX6" fmla="*/ 0 w 9879800"/>
              <a:gd name="connsiteY6" fmla="*/ 4344987 h 4344987"/>
              <a:gd name="connsiteX7" fmla="*/ 0 w 9879800"/>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879800 w 9879800"/>
              <a:gd name="connsiteY3" fmla="*/ 1819720 h 4344987"/>
              <a:gd name="connsiteX4" fmla="*/ 9864301 w 9879800"/>
              <a:gd name="connsiteY4" fmla="*/ 4344987 h 4344987"/>
              <a:gd name="connsiteX5" fmla="*/ 0 w 9879800"/>
              <a:gd name="connsiteY5" fmla="*/ 4344987 h 4344987"/>
              <a:gd name="connsiteX6" fmla="*/ 0 w 9879800"/>
              <a:gd name="connsiteY6"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9800" h="4344987">
                <a:moveTo>
                  <a:pt x="0" y="0"/>
                </a:moveTo>
                <a:lnTo>
                  <a:pt x="5661274" y="0"/>
                </a:lnTo>
                <a:cubicBezTo>
                  <a:pt x="7152924" y="923219"/>
                  <a:pt x="9179295" y="1095555"/>
                  <a:pt x="9879800" y="1819720"/>
                </a:cubicBezTo>
                <a:cubicBezTo>
                  <a:pt x="9874634" y="2661476"/>
                  <a:pt x="9869467" y="3503231"/>
                  <a:pt x="9864301" y="4344987"/>
                </a:cubicBezTo>
                <a:lnTo>
                  <a:pt x="0" y="4344987"/>
                </a:lnTo>
                <a:lnTo>
                  <a:pt x="0" y="0"/>
                </a:lnTo>
                <a:close/>
              </a:path>
            </a:pathLst>
          </a:custGeom>
        </p:spPr>
        <p:txBody>
          <a:bodyPr wrap="square">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1"/>
                </a:solidFill>
              </a:defRPr>
            </a:lvl1pPr>
          </a:lstStyle>
          <a:p>
            <a:fld id="{7750823A-7BF5-4BBC-96D8-6C913DDD682C}"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
        <p:nvSpPr>
          <p:cNvPr id="153" name="Tijdelijke aanduiding voor afbeelding 17">
            <a:extLst>
              <a:ext uri="{FF2B5EF4-FFF2-40B4-BE49-F238E27FC236}">
                <a16:creationId xmlns:a16="http://schemas.microsoft.com/office/drawing/2014/main" id="{0A65D402-7B27-431B-BE3A-4C20139151AD}"/>
              </a:ext>
            </a:extLst>
          </p:cNvPr>
          <p:cNvSpPr>
            <a:spLocks noGrp="1"/>
          </p:cNvSpPr>
          <p:nvPr>
            <p:ph type="pic" sz="quarter" idx="14" hasCustomPrompt="1"/>
          </p:nvPr>
        </p:nvSpPr>
        <p:spPr>
          <a:xfrm>
            <a:off x="4691221" y="-1"/>
            <a:ext cx="7500779" cy="4352900"/>
          </a:xfrm>
          <a:custGeom>
            <a:avLst/>
            <a:gdLst>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 name="connsiteX0" fmla="*/ 4043 w 5820643"/>
              <a:gd name="connsiteY0" fmla="*/ 0 h 3698439"/>
              <a:gd name="connsiteX1" fmla="*/ 5820643 w 5820643"/>
              <a:gd name="connsiteY1" fmla="*/ 0 h 3698439"/>
              <a:gd name="connsiteX2" fmla="*/ 5820643 w 5820643"/>
              <a:gd name="connsiteY2" fmla="*/ 3698439 h 3698439"/>
              <a:gd name="connsiteX3" fmla="*/ 4043 w 5820643"/>
              <a:gd name="connsiteY3" fmla="*/ 0 h 3698439"/>
              <a:gd name="connsiteX0" fmla="*/ 4222 w 5820822"/>
              <a:gd name="connsiteY0" fmla="*/ 0 h 3698439"/>
              <a:gd name="connsiteX1" fmla="*/ 5820822 w 5820822"/>
              <a:gd name="connsiteY1" fmla="*/ 0 h 3698439"/>
              <a:gd name="connsiteX2" fmla="*/ 5820822 w 5820822"/>
              <a:gd name="connsiteY2" fmla="*/ 3698439 h 3698439"/>
              <a:gd name="connsiteX3" fmla="*/ 4222 w 5820822"/>
              <a:gd name="connsiteY3" fmla="*/ 0 h 3698439"/>
              <a:gd name="connsiteX0" fmla="*/ 0 w 5816600"/>
              <a:gd name="connsiteY0" fmla="*/ 0 h 3698439"/>
              <a:gd name="connsiteX1" fmla="*/ 5816600 w 5816600"/>
              <a:gd name="connsiteY1" fmla="*/ 0 h 3698439"/>
              <a:gd name="connsiteX2" fmla="*/ 5816600 w 5816600"/>
              <a:gd name="connsiteY2" fmla="*/ 3698439 h 3698439"/>
              <a:gd name="connsiteX3" fmla="*/ 0 w 5816600"/>
              <a:gd name="connsiteY3" fmla="*/ 0 h 3698439"/>
              <a:gd name="connsiteX0" fmla="*/ 0 w 5816600"/>
              <a:gd name="connsiteY0" fmla="*/ 0 h 3698439"/>
              <a:gd name="connsiteX1" fmla="*/ 5816600 w 5816600"/>
              <a:gd name="connsiteY1" fmla="*/ 0 h 3698439"/>
              <a:gd name="connsiteX2" fmla="*/ 5816600 w 5816600"/>
              <a:gd name="connsiteY2" fmla="*/ 3698439 h 3698439"/>
              <a:gd name="connsiteX3" fmla="*/ 0 w 5816600"/>
              <a:gd name="connsiteY3" fmla="*/ 0 h 3698439"/>
              <a:gd name="connsiteX0" fmla="*/ 0 w 5816600"/>
              <a:gd name="connsiteY0" fmla="*/ 0 h 3301961"/>
              <a:gd name="connsiteX1" fmla="*/ 5816600 w 5816600"/>
              <a:gd name="connsiteY1" fmla="*/ 0 h 3301961"/>
              <a:gd name="connsiteX2" fmla="*/ 5816600 w 5816600"/>
              <a:gd name="connsiteY2" fmla="*/ 3301961 h 3301961"/>
              <a:gd name="connsiteX3" fmla="*/ 0 w 5816600"/>
              <a:gd name="connsiteY3" fmla="*/ 0 h 3301961"/>
              <a:gd name="connsiteX0" fmla="*/ 0 w 5816600"/>
              <a:gd name="connsiteY0" fmla="*/ 0 h 3301961"/>
              <a:gd name="connsiteX1" fmla="*/ 5816600 w 5816600"/>
              <a:gd name="connsiteY1" fmla="*/ 0 h 3301961"/>
              <a:gd name="connsiteX2" fmla="*/ 5816600 w 5816600"/>
              <a:gd name="connsiteY2" fmla="*/ 3301961 h 3301961"/>
              <a:gd name="connsiteX3" fmla="*/ 0 w 5816600"/>
              <a:gd name="connsiteY3" fmla="*/ 0 h 3301961"/>
              <a:gd name="connsiteX0" fmla="*/ 0 w 5816600"/>
              <a:gd name="connsiteY0" fmla="*/ 0 h 3301961"/>
              <a:gd name="connsiteX1" fmla="*/ 5816600 w 5816600"/>
              <a:gd name="connsiteY1" fmla="*/ 0 h 3301961"/>
              <a:gd name="connsiteX2" fmla="*/ 5816600 w 5816600"/>
              <a:gd name="connsiteY2" fmla="*/ 3301961 h 3301961"/>
              <a:gd name="connsiteX3" fmla="*/ 0 w 5816600"/>
              <a:gd name="connsiteY3" fmla="*/ 0 h 3301961"/>
            </a:gdLst>
            <a:ahLst/>
            <a:cxnLst>
              <a:cxn ang="0">
                <a:pos x="connsiteX0" y="connsiteY0"/>
              </a:cxn>
              <a:cxn ang="0">
                <a:pos x="connsiteX1" y="connsiteY1"/>
              </a:cxn>
              <a:cxn ang="0">
                <a:pos x="connsiteX2" y="connsiteY2"/>
              </a:cxn>
              <a:cxn ang="0">
                <a:pos x="connsiteX3" y="connsiteY3"/>
              </a:cxn>
            </a:cxnLst>
            <a:rect l="l" t="t" r="r" b="b"/>
            <a:pathLst>
              <a:path w="5816600" h="3301961">
                <a:moveTo>
                  <a:pt x="0" y="0"/>
                </a:moveTo>
                <a:lnTo>
                  <a:pt x="5816600" y="0"/>
                </a:lnTo>
                <a:lnTo>
                  <a:pt x="5816600" y="3301961"/>
                </a:lnTo>
                <a:cubicBezTo>
                  <a:pt x="4980062" y="2171635"/>
                  <a:pt x="1858806" y="2683651"/>
                  <a:pt x="0" y="0"/>
                </a:cubicBezTo>
                <a:close/>
              </a:path>
            </a:pathLst>
          </a:custGeom>
          <a:solidFill>
            <a:schemeClr val="bg1">
              <a:lumMod val="75000"/>
            </a:schemeClr>
          </a:solidFill>
        </p:spPr>
        <p:txBody>
          <a:bodyPr wrap="square" tIns="972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grpSp>
        <p:nvGrpSpPr>
          <p:cNvPr id="154" name="- INSTRUCTIES">
            <a:extLst>
              <a:ext uri="{FF2B5EF4-FFF2-40B4-BE49-F238E27FC236}">
                <a16:creationId xmlns:a16="http://schemas.microsoft.com/office/drawing/2014/main" id="{27B9A38F-FD6A-43E6-9CB6-7A73DA7C08D4}"/>
              </a:ext>
            </a:extLst>
          </p:cNvPr>
          <p:cNvGrpSpPr/>
          <p:nvPr userDrawn="1"/>
        </p:nvGrpSpPr>
        <p:grpSpPr>
          <a:xfrm>
            <a:off x="-3786437" y="-1"/>
            <a:ext cx="3693386" cy="5952132"/>
            <a:chOff x="-3786437" y="-1"/>
            <a:chExt cx="3693386" cy="5952132"/>
          </a:xfrm>
        </p:grpSpPr>
        <p:sp>
          <p:nvSpPr>
            <p:cNvPr id="155" name="Rechthoek 154">
              <a:extLst>
                <a:ext uri="{FF2B5EF4-FFF2-40B4-BE49-F238E27FC236}">
                  <a16:creationId xmlns:a16="http://schemas.microsoft.com/office/drawing/2014/main" id="{68D88204-D0CA-4C10-A8B6-243654198A9E}"/>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56" name="Ovaal 155">
              <a:extLst>
                <a:ext uri="{FF2B5EF4-FFF2-40B4-BE49-F238E27FC236}">
                  <a16:creationId xmlns:a16="http://schemas.microsoft.com/office/drawing/2014/main" id="{45CC0A98-EDCB-439E-824B-00F76B74953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7" name="Rechthoek 156">
              <a:extLst>
                <a:ext uri="{FF2B5EF4-FFF2-40B4-BE49-F238E27FC236}">
                  <a16:creationId xmlns:a16="http://schemas.microsoft.com/office/drawing/2014/main" id="{AFEBDA94-0390-4FB7-A6A0-C3307A8C1FAA}"/>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158" name="Ovaal 157">
              <a:extLst>
                <a:ext uri="{FF2B5EF4-FFF2-40B4-BE49-F238E27FC236}">
                  <a16:creationId xmlns:a16="http://schemas.microsoft.com/office/drawing/2014/main" id="{B679F277-2B28-4820-BA75-EA1834950DF0}"/>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9" name="Rechthoek 158">
              <a:extLst>
                <a:ext uri="{FF2B5EF4-FFF2-40B4-BE49-F238E27FC236}">
                  <a16:creationId xmlns:a16="http://schemas.microsoft.com/office/drawing/2014/main" id="{82F81549-260A-4DC2-8EEA-38166D92A2A7}"/>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60" name="Rechthoek 159">
              <a:extLst>
                <a:ext uri="{FF2B5EF4-FFF2-40B4-BE49-F238E27FC236}">
                  <a16:creationId xmlns:a16="http://schemas.microsoft.com/office/drawing/2014/main" id="{D0426988-04E3-446E-B582-E8324B09CCC0}"/>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161" name="Ovaal 160">
              <a:extLst>
                <a:ext uri="{FF2B5EF4-FFF2-40B4-BE49-F238E27FC236}">
                  <a16:creationId xmlns:a16="http://schemas.microsoft.com/office/drawing/2014/main" id="{742F1BD1-6596-48E4-8056-278775445BE7}"/>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2" name="Rechthoek 161">
              <a:extLst>
                <a:ext uri="{FF2B5EF4-FFF2-40B4-BE49-F238E27FC236}">
                  <a16:creationId xmlns:a16="http://schemas.microsoft.com/office/drawing/2014/main" id="{C056E83F-9A23-4BC9-AA2F-577C62A70FE1}"/>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163" name="Ovaal 162">
              <a:extLst>
                <a:ext uri="{FF2B5EF4-FFF2-40B4-BE49-F238E27FC236}">
                  <a16:creationId xmlns:a16="http://schemas.microsoft.com/office/drawing/2014/main" id="{CFD4B9E2-C1DE-4944-987D-3E6CFEBECD18}"/>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4" name="Rechthoek 163">
              <a:extLst>
                <a:ext uri="{FF2B5EF4-FFF2-40B4-BE49-F238E27FC236}">
                  <a16:creationId xmlns:a16="http://schemas.microsoft.com/office/drawing/2014/main" id="{70AB6E08-8E13-4CE5-BDAD-FDC8BC3C222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165" name="Ovaal 164">
              <a:extLst>
                <a:ext uri="{FF2B5EF4-FFF2-40B4-BE49-F238E27FC236}">
                  <a16:creationId xmlns:a16="http://schemas.microsoft.com/office/drawing/2014/main" id="{F202D9FE-97A5-4C8C-87E0-099C7EC4E4CE}"/>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6" name="Rechthoek 165">
              <a:extLst>
                <a:ext uri="{FF2B5EF4-FFF2-40B4-BE49-F238E27FC236}">
                  <a16:creationId xmlns:a16="http://schemas.microsoft.com/office/drawing/2014/main" id="{EB631232-EB58-416B-B609-000244702545}"/>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167" name="Ovaal 166">
              <a:extLst>
                <a:ext uri="{FF2B5EF4-FFF2-40B4-BE49-F238E27FC236}">
                  <a16:creationId xmlns:a16="http://schemas.microsoft.com/office/drawing/2014/main" id="{B94AFC86-075D-4F35-99AF-BFA4CED88FB2}"/>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8" name="Rechthoek 167">
              <a:extLst>
                <a:ext uri="{FF2B5EF4-FFF2-40B4-BE49-F238E27FC236}">
                  <a16:creationId xmlns:a16="http://schemas.microsoft.com/office/drawing/2014/main" id="{339C83F7-5A3D-4701-8D0B-609416E9958E}"/>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169" name="Ovaal 168">
              <a:extLst>
                <a:ext uri="{FF2B5EF4-FFF2-40B4-BE49-F238E27FC236}">
                  <a16:creationId xmlns:a16="http://schemas.microsoft.com/office/drawing/2014/main" id="{131750DC-EF62-4DCB-AA80-436B8B62BE4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70" name="Rechthoek 169">
              <a:extLst>
                <a:ext uri="{FF2B5EF4-FFF2-40B4-BE49-F238E27FC236}">
                  <a16:creationId xmlns:a16="http://schemas.microsoft.com/office/drawing/2014/main" id="{BEE1C16B-AC1D-475B-BE37-6927C8FF1EAC}"/>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171" name="Ovaal 170">
              <a:extLst>
                <a:ext uri="{FF2B5EF4-FFF2-40B4-BE49-F238E27FC236}">
                  <a16:creationId xmlns:a16="http://schemas.microsoft.com/office/drawing/2014/main" id="{F1B3F80D-0217-4A8D-A304-338241918BF0}"/>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2" name="Rechthoek 171">
              <a:extLst>
                <a:ext uri="{FF2B5EF4-FFF2-40B4-BE49-F238E27FC236}">
                  <a16:creationId xmlns:a16="http://schemas.microsoft.com/office/drawing/2014/main" id="{1212841E-4993-487C-B69F-8B6AF46BDD89}"/>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2"/>
                  </a:solidFill>
                  <a:effectLst/>
                  <a:uLnTx/>
                  <a:uFillTx/>
                  <a:latin typeface="+mn-lt"/>
                  <a:cs typeface="Calibri" panose="020F0502020204030204" pitchFamily="34" charset="0"/>
                </a:rPr>
                <a:t>*Bronvermelding </a:t>
              </a:r>
            </a:p>
          </p:txBody>
        </p:sp>
        <p:sp>
          <p:nvSpPr>
            <p:cNvPr id="173" name="Ovaal 172">
              <a:extLst>
                <a:ext uri="{FF2B5EF4-FFF2-40B4-BE49-F238E27FC236}">
                  <a16:creationId xmlns:a16="http://schemas.microsoft.com/office/drawing/2014/main" id="{DE170BA6-F121-4AED-8F50-371D9FA2D1C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4" name="Rechthoek 173">
              <a:extLst>
                <a:ext uri="{FF2B5EF4-FFF2-40B4-BE49-F238E27FC236}">
                  <a16:creationId xmlns:a16="http://schemas.microsoft.com/office/drawing/2014/main" id="{A91A1B4B-B575-4792-8024-3D4094A067D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175" name="Rechthoek 174">
              <a:extLst>
                <a:ext uri="{FF2B5EF4-FFF2-40B4-BE49-F238E27FC236}">
                  <a16:creationId xmlns:a16="http://schemas.microsoft.com/office/drawing/2014/main" id="{E6F77164-1CAC-43BF-AC5F-B979440F04C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6" name="ICOON_info">
              <a:extLst>
                <a:ext uri="{FF2B5EF4-FFF2-40B4-BE49-F238E27FC236}">
                  <a16:creationId xmlns:a16="http://schemas.microsoft.com/office/drawing/2014/main" id="{1E22512C-B58D-471A-863C-240489BF34C3}"/>
                </a:ext>
              </a:extLst>
            </p:cNvPr>
            <p:cNvGrpSpPr/>
            <p:nvPr userDrawn="1"/>
          </p:nvGrpSpPr>
          <p:grpSpPr>
            <a:xfrm>
              <a:off x="-376736" y="5063968"/>
              <a:ext cx="283685" cy="283685"/>
              <a:chOff x="-510741" y="5913713"/>
              <a:chExt cx="267555" cy="267555"/>
            </a:xfrm>
          </p:grpSpPr>
          <p:sp>
            <p:nvSpPr>
              <p:cNvPr id="224" name="Ovaal 223">
                <a:extLst>
                  <a:ext uri="{FF2B5EF4-FFF2-40B4-BE49-F238E27FC236}">
                    <a16:creationId xmlns:a16="http://schemas.microsoft.com/office/drawing/2014/main" id="{BB48F4B9-7280-4E6B-A21C-4AA964A035A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5" name="Graphic 163" descr="Informatie">
                <a:extLst>
                  <a:ext uri="{FF2B5EF4-FFF2-40B4-BE49-F238E27FC236}">
                    <a16:creationId xmlns:a16="http://schemas.microsoft.com/office/drawing/2014/main" id="{7AABD468-C9C4-4971-9A1B-B703AC82B21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7" name="VOORBEELD">
              <a:extLst>
                <a:ext uri="{FF2B5EF4-FFF2-40B4-BE49-F238E27FC236}">
                  <a16:creationId xmlns:a16="http://schemas.microsoft.com/office/drawing/2014/main" id="{31A96632-DD51-4533-825A-7FEC3D9E469D}"/>
                </a:ext>
              </a:extLst>
            </p:cNvPr>
            <p:cNvGrpSpPr/>
            <p:nvPr userDrawn="1"/>
          </p:nvGrpSpPr>
          <p:grpSpPr>
            <a:xfrm>
              <a:off x="-3605171" y="458674"/>
              <a:ext cx="3234311" cy="558875"/>
              <a:chOff x="-3605171" y="458674"/>
              <a:chExt cx="3234311" cy="558875"/>
            </a:xfrm>
          </p:grpSpPr>
          <p:sp>
            <p:nvSpPr>
              <p:cNvPr id="184" name="Rechthoek 183">
                <a:extLst>
                  <a:ext uri="{FF2B5EF4-FFF2-40B4-BE49-F238E27FC236}">
                    <a16:creationId xmlns:a16="http://schemas.microsoft.com/office/drawing/2014/main" id="{5CE18E58-88CB-4908-AA39-708CD0CBFFE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5" name="Rechthoek 184">
                <a:extLst>
                  <a:ext uri="{FF2B5EF4-FFF2-40B4-BE49-F238E27FC236}">
                    <a16:creationId xmlns:a16="http://schemas.microsoft.com/office/drawing/2014/main" id="{16F1D785-3AD6-4848-99DE-DF2633BCFAF0}"/>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6" name="Groep 185">
                <a:extLst>
                  <a:ext uri="{FF2B5EF4-FFF2-40B4-BE49-F238E27FC236}">
                    <a16:creationId xmlns:a16="http://schemas.microsoft.com/office/drawing/2014/main" id="{145DAF82-E1BB-4864-9263-66B2F368DFCE}"/>
                  </a:ext>
                </a:extLst>
              </p:cNvPr>
              <p:cNvGrpSpPr/>
              <p:nvPr userDrawn="1"/>
            </p:nvGrpSpPr>
            <p:grpSpPr>
              <a:xfrm>
                <a:off x="-3386247" y="830871"/>
                <a:ext cx="139423" cy="109566"/>
                <a:chOff x="-2866744" y="827071"/>
                <a:chExt cx="168701" cy="132575"/>
              </a:xfrm>
            </p:grpSpPr>
            <p:grpSp>
              <p:nvGrpSpPr>
                <p:cNvPr id="217" name="Groep 216">
                  <a:extLst>
                    <a:ext uri="{FF2B5EF4-FFF2-40B4-BE49-F238E27FC236}">
                      <a16:creationId xmlns:a16="http://schemas.microsoft.com/office/drawing/2014/main" id="{AA4210C7-2008-4C82-9D4B-C53A1FD8CEF0}"/>
                    </a:ext>
                  </a:extLst>
                </p:cNvPr>
                <p:cNvGrpSpPr/>
                <p:nvPr userDrawn="1"/>
              </p:nvGrpSpPr>
              <p:grpSpPr>
                <a:xfrm>
                  <a:off x="-2866744" y="827071"/>
                  <a:ext cx="168701" cy="132575"/>
                  <a:chOff x="-2866744" y="827071"/>
                  <a:chExt cx="168701" cy="132575"/>
                </a:xfrm>
              </p:grpSpPr>
              <p:cxnSp>
                <p:nvCxnSpPr>
                  <p:cNvPr id="219" name="Rechte verbindingslijn 218">
                    <a:extLst>
                      <a:ext uri="{FF2B5EF4-FFF2-40B4-BE49-F238E27FC236}">
                        <a16:creationId xmlns:a16="http://schemas.microsoft.com/office/drawing/2014/main" id="{20AC2FEC-ABEA-4208-A6EE-CD1FF02D8146}"/>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20" name="Rechte verbindingslijn 219">
                    <a:extLst>
                      <a:ext uri="{FF2B5EF4-FFF2-40B4-BE49-F238E27FC236}">
                        <a16:creationId xmlns:a16="http://schemas.microsoft.com/office/drawing/2014/main" id="{6664DE3E-8024-4CA5-8AAC-619860B525E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A1BD04B9-4706-4419-8E79-FED506D45CB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6874AB8C-5B4C-44EC-BBA9-D46C2E93DE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3" name="Rechte verbindingslijn 222">
                    <a:extLst>
                      <a:ext uri="{FF2B5EF4-FFF2-40B4-BE49-F238E27FC236}">
                        <a16:creationId xmlns:a16="http://schemas.microsoft.com/office/drawing/2014/main" id="{C6F5183C-28BC-4F57-BAF5-1057A2B8C14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8" name="Pijl: rechts 217">
                  <a:extLst>
                    <a:ext uri="{FF2B5EF4-FFF2-40B4-BE49-F238E27FC236}">
                      <a16:creationId xmlns:a16="http://schemas.microsoft.com/office/drawing/2014/main" id="{FC8B2AA7-5640-40DF-99DA-24571C02F72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7" name="Groep 186">
                <a:extLst>
                  <a:ext uri="{FF2B5EF4-FFF2-40B4-BE49-F238E27FC236}">
                    <a16:creationId xmlns:a16="http://schemas.microsoft.com/office/drawing/2014/main" id="{5F83CC6F-98B6-43B1-9755-0B78A5CE0B7B}"/>
                  </a:ext>
                </a:extLst>
              </p:cNvPr>
              <p:cNvGrpSpPr/>
              <p:nvPr userDrawn="1"/>
            </p:nvGrpSpPr>
            <p:grpSpPr>
              <a:xfrm>
                <a:off x="-3605171" y="830871"/>
                <a:ext cx="139423" cy="109566"/>
                <a:chOff x="-2866744" y="518074"/>
                <a:chExt cx="168701" cy="132575"/>
              </a:xfrm>
            </p:grpSpPr>
            <p:grpSp>
              <p:nvGrpSpPr>
                <p:cNvPr id="210" name="Groep 209">
                  <a:extLst>
                    <a:ext uri="{FF2B5EF4-FFF2-40B4-BE49-F238E27FC236}">
                      <a16:creationId xmlns:a16="http://schemas.microsoft.com/office/drawing/2014/main" id="{18CA4F4C-90CD-407E-8F07-27A015FD9CD2}"/>
                    </a:ext>
                  </a:extLst>
                </p:cNvPr>
                <p:cNvGrpSpPr/>
                <p:nvPr userDrawn="1"/>
              </p:nvGrpSpPr>
              <p:grpSpPr>
                <a:xfrm>
                  <a:off x="-2866744" y="518074"/>
                  <a:ext cx="168701" cy="132575"/>
                  <a:chOff x="-2866744" y="518074"/>
                  <a:chExt cx="168701" cy="132575"/>
                </a:xfrm>
              </p:grpSpPr>
              <p:cxnSp>
                <p:nvCxnSpPr>
                  <p:cNvPr id="212" name="Rechte verbindingslijn 211">
                    <a:extLst>
                      <a:ext uri="{FF2B5EF4-FFF2-40B4-BE49-F238E27FC236}">
                        <a16:creationId xmlns:a16="http://schemas.microsoft.com/office/drawing/2014/main" id="{75CCF9FC-CC02-4C17-92C1-7D625C5649D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3" name="Rechte verbindingslijn 212">
                    <a:extLst>
                      <a:ext uri="{FF2B5EF4-FFF2-40B4-BE49-F238E27FC236}">
                        <a16:creationId xmlns:a16="http://schemas.microsoft.com/office/drawing/2014/main" id="{D72FAD32-16FD-4ACA-855C-13E4E09EB9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C8EF7942-353A-4CD0-8702-B5510082AB2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09BBEAE9-5E7D-4E08-99E3-5FCC3F14475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6" name="Rechte verbindingslijn 215">
                    <a:extLst>
                      <a:ext uri="{FF2B5EF4-FFF2-40B4-BE49-F238E27FC236}">
                        <a16:creationId xmlns:a16="http://schemas.microsoft.com/office/drawing/2014/main" id="{87181F36-CC82-44AA-B15D-672F3EE6A7DC}"/>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1" name="Pijl: rechts 210">
                  <a:extLst>
                    <a:ext uri="{FF2B5EF4-FFF2-40B4-BE49-F238E27FC236}">
                      <a16:creationId xmlns:a16="http://schemas.microsoft.com/office/drawing/2014/main" id="{E3B37FEC-8EC7-451B-863F-68277D886EF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8" name="Rechte verbindingslijn 187">
                <a:extLst>
                  <a:ext uri="{FF2B5EF4-FFF2-40B4-BE49-F238E27FC236}">
                    <a16:creationId xmlns:a16="http://schemas.microsoft.com/office/drawing/2014/main" id="{4EF272CF-90C8-4D69-88AB-678E001BEB9E}"/>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89" name="Rechte verbindingslijn 188">
                <a:extLst>
                  <a:ext uri="{FF2B5EF4-FFF2-40B4-BE49-F238E27FC236}">
                    <a16:creationId xmlns:a16="http://schemas.microsoft.com/office/drawing/2014/main" id="{518EAE0B-CC88-472B-8DB2-9347826D14FB}"/>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90" name="Rechthoek 189">
                <a:extLst>
                  <a:ext uri="{FF2B5EF4-FFF2-40B4-BE49-F238E27FC236}">
                    <a16:creationId xmlns:a16="http://schemas.microsoft.com/office/drawing/2014/main" id="{3F41BAC8-23D7-4F79-B4CB-DFCB9784735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91" name="Rechthoek 190">
                <a:extLst>
                  <a:ext uri="{FF2B5EF4-FFF2-40B4-BE49-F238E27FC236}">
                    <a16:creationId xmlns:a16="http://schemas.microsoft.com/office/drawing/2014/main" id="{C6559C29-B3C7-4542-B093-830148105F5B}"/>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92" name="Groep 191">
                <a:extLst>
                  <a:ext uri="{FF2B5EF4-FFF2-40B4-BE49-F238E27FC236}">
                    <a16:creationId xmlns:a16="http://schemas.microsoft.com/office/drawing/2014/main" id="{852D228C-477A-4355-B19C-8C4195624935}"/>
                  </a:ext>
                </a:extLst>
              </p:cNvPr>
              <p:cNvGrpSpPr/>
              <p:nvPr userDrawn="1"/>
            </p:nvGrpSpPr>
            <p:grpSpPr>
              <a:xfrm>
                <a:off x="-2916763" y="769168"/>
                <a:ext cx="268738" cy="248381"/>
                <a:chOff x="-2916763" y="769168"/>
                <a:chExt cx="268738" cy="248381"/>
              </a:xfrm>
            </p:grpSpPr>
            <p:sp>
              <p:nvSpPr>
                <p:cNvPr id="202" name="Rechthoek 201">
                  <a:extLst>
                    <a:ext uri="{FF2B5EF4-FFF2-40B4-BE49-F238E27FC236}">
                      <a16:creationId xmlns:a16="http://schemas.microsoft.com/office/drawing/2014/main" id="{E6912827-C0BD-4C15-A74E-F5DF178C377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3" name="Groep 202">
                  <a:extLst>
                    <a:ext uri="{FF2B5EF4-FFF2-40B4-BE49-F238E27FC236}">
                      <a16:creationId xmlns:a16="http://schemas.microsoft.com/office/drawing/2014/main" id="{A4339A42-8BC7-41AF-B188-EBD60D548AE9}"/>
                    </a:ext>
                  </a:extLst>
                </p:cNvPr>
                <p:cNvGrpSpPr/>
                <p:nvPr userDrawn="1"/>
              </p:nvGrpSpPr>
              <p:grpSpPr>
                <a:xfrm>
                  <a:off x="-2866744" y="827071"/>
                  <a:ext cx="168701" cy="132575"/>
                  <a:chOff x="-2866744" y="827071"/>
                  <a:chExt cx="168701" cy="132575"/>
                </a:xfrm>
              </p:grpSpPr>
              <p:cxnSp>
                <p:nvCxnSpPr>
                  <p:cNvPr id="205" name="Rechte verbindingslijn 204">
                    <a:extLst>
                      <a:ext uri="{FF2B5EF4-FFF2-40B4-BE49-F238E27FC236}">
                        <a16:creationId xmlns:a16="http://schemas.microsoft.com/office/drawing/2014/main" id="{672E264B-B0CA-4139-9E36-68A37B595BB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6" name="Rechte verbindingslijn 205">
                    <a:extLst>
                      <a:ext uri="{FF2B5EF4-FFF2-40B4-BE49-F238E27FC236}">
                        <a16:creationId xmlns:a16="http://schemas.microsoft.com/office/drawing/2014/main" id="{8CA2DACB-A2F2-40B1-BB31-F643F472461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89337B1A-8DF1-4032-8CAB-AAA5415118D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921AB17B-6AEF-4859-A772-17E86AC2DEB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09" name="Rechte verbindingslijn 208">
                    <a:extLst>
                      <a:ext uri="{FF2B5EF4-FFF2-40B4-BE49-F238E27FC236}">
                        <a16:creationId xmlns:a16="http://schemas.microsoft.com/office/drawing/2014/main" id="{5FE04321-EB64-4107-A02E-22A62DEAB6A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4" name="Pijl: rechts 203">
                  <a:extLst>
                    <a:ext uri="{FF2B5EF4-FFF2-40B4-BE49-F238E27FC236}">
                      <a16:creationId xmlns:a16="http://schemas.microsoft.com/office/drawing/2014/main" id="{6573C2BB-6CAA-4D5D-A064-348882734C8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B738F0B2-7E8B-448F-A1EB-594D70503AC4}"/>
                  </a:ext>
                </a:extLst>
              </p:cNvPr>
              <p:cNvGrpSpPr/>
              <p:nvPr userDrawn="1"/>
            </p:nvGrpSpPr>
            <p:grpSpPr>
              <a:xfrm>
                <a:off x="-2916763" y="460171"/>
                <a:ext cx="268738" cy="248381"/>
                <a:chOff x="-2916763" y="460171"/>
                <a:chExt cx="268738" cy="248381"/>
              </a:xfrm>
            </p:grpSpPr>
            <p:sp>
              <p:nvSpPr>
                <p:cNvPr id="194" name="Rechthoek 193">
                  <a:extLst>
                    <a:ext uri="{FF2B5EF4-FFF2-40B4-BE49-F238E27FC236}">
                      <a16:creationId xmlns:a16="http://schemas.microsoft.com/office/drawing/2014/main" id="{19AAA0F0-8AB1-4E84-9517-10D0B5D4BFD2}"/>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67DB9BAC-2D04-45C4-8ACC-9E527FCA70EA}"/>
                    </a:ext>
                  </a:extLst>
                </p:cNvPr>
                <p:cNvGrpSpPr/>
                <p:nvPr userDrawn="1"/>
              </p:nvGrpSpPr>
              <p:grpSpPr>
                <a:xfrm>
                  <a:off x="-2866744" y="518074"/>
                  <a:ext cx="168701" cy="132575"/>
                  <a:chOff x="-2866744" y="518074"/>
                  <a:chExt cx="168701" cy="132575"/>
                </a:xfrm>
              </p:grpSpPr>
              <p:cxnSp>
                <p:nvCxnSpPr>
                  <p:cNvPr id="197" name="Rechte verbindingslijn 196">
                    <a:extLst>
                      <a:ext uri="{FF2B5EF4-FFF2-40B4-BE49-F238E27FC236}">
                        <a16:creationId xmlns:a16="http://schemas.microsoft.com/office/drawing/2014/main" id="{A8F0FCE9-ACA9-422D-8743-19634D58620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8" name="Rechte verbindingslijn 197">
                    <a:extLst>
                      <a:ext uri="{FF2B5EF4-FFF2-40B4-BE49-F238E27FC236}">
                        <a16:creationId xmlns:a16="http://schemas.microsoft.com/office/drawing/2014/main" id="{9C7814EF-8315-4C0B-8972-51958AD4387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8BB37C65-DF45-41F9-8B5F-C2F14F65CB0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AB625848-A0DC-4480-B1F9-03874C16BAD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1" name="Rechte verbindingslijn 200">
                    <a:extLst>
                      <a:ext uri="{FF2B5EF4-FFF2-40B4-BE49-F238E27FC236}">
                        <a16:creationId xmlns:a16="http://schemas.microsoft.com/office/drawing/2014/main" id="{D5741C62-6D80-4C26-B56D-D3B02D0F4723}"/>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6" name="Pijl: rechts 195">
                  <a:extLst>
                    <a:ext uri="{FF2B5EF4-FFF2-40B4-BE49-F238E27FC236}">
                      <a16:creationId xmlns:a16="http://schemas.microsoft.com/office/drawing/2014/main" id="{2219BA53-42C3-4BA2-905E-2DA73159E4B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8" name="Groep 177">
              <a:extLst>
                <a:ext uri="{FF2B5EF4-FFF2-40B4-BE49-F238E27FC236}">
                  <a16:creationId xmlns:a16="http://schemas.microsoft.com/office/drawing/2014/main" id="{3590C70E-9625-478F-985F-0B891D3F3B5D}"/>
                </a:ext>
              </a:extLst>
            </p:cNvPr>
            <p:cNvGrpSpPr/>
            <p:nvPr userDrawn="1"/>
          </p:nvGrpSpPr>
          <p:grpSpPr>
            <a:xfrm>
              <a:off x="-938434" y="5326819"/>
              <a:ext cx="627798" cy="576693"/>
              <a:chOff x="-1753862" y="6112775"/>
              <a:chExt cx="759635" cy="697798"/>
            </a:xfrm>
          </p:grpSpPr>
          <p:grpSp>
            <p:nvGrpSpPr>
              <p:cNvPr id="179" name="Inspireren">
                <a:extLst>
                  <a:ext uri="{FF2B5EF4-FFF2-40B4-BE49-F238E27FC236}">
                    <a16:creationId xmlns:a16="http://schemas.microsoft.com/office/drawing/2014/main" id="{2A2ED0A8-24C4-4BA4-A872-CBB819902E10}"/>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1" name="Freeform 12">
                  <a:extLst>
                    <a:ext uri="{FF2B5EF4-FFF2-40B4-BE49-F238E27FC236}">
                      <a16:creationId xmlns:a16="http://schemas.microsoft.com/office/drawing/2014/main" id="{C3C33682-8577-424C-996F-1CF82988AD0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2" name="Freeform 13">
                  <a:extLst>
                    <a:ext uri="{FF2B5EF4-FFF2-40B4-BE49-F238E27FC236}">
                      <a16:creationId xmlns:a16="http://schemas.microsoft.com/office/drawing/2014/main" id="{2EF52B20-9F79-4F95-80A2-D70037A1897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3" name="Freeform 14">
                  <a:extLst>
                    <a:ext uri="{FF2B5EF4-FFF2-40B4-BE49-F238E27FC236}">
                      <a16:creationId xmlns:a16="http://schemas.microsoft.com/office/drawing/2014/main" id="{030FBC23-6B36-49CA-8D09-C766D54F008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80" name="Tekstvak 179">
                <a:extLst>
                  <a:ext uri="{FF2B5EF4-FFF2-40B4-BE49-F238E27FC236}">
                    <a16:creationId xmlns:a16="http://schemas.microsoft.com/office/drawing/2014/main" id="{0A2CA8A0-8511-43D0-9433-9DF9104C36D8}"/>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Tree>
    <p:extLst>
      <p:ext uri="{BB962C8B-B14F-4D97-AF65-F5344CB8AC3E}">
        <p14:creationId xmlns:p14="http://schemas.microsoft.com/office/powerpoint/2010/main" val="29683718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ekst + Beeld M">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2D761A1-3E3D-4318-8C84-1C0B13F364EB}"/>
              </a:ext>
            </a:extLst>
          </p:cNvPr>
          <p:cNvGrpSpPr/>
          <p:nvPr userDrawn="1"/>
        </p:nvGrpSpPr>
        <p:grpSpPr>
          <a:xfrm>
            <a:off x="12377595" y="-1"/>
            <a:ext cx="3693386" cy="6688475"/>
            <a:chOff x="-3786165" y="-1"/>
            <a:chExt cx="3693386" cy="6688475"/>
          </a:xfrm>
        </p:grpSpPr>
        <p:sp>
          <p:nvSpPr>
            <p:cNvPr id="13" name="Rechthoek 12">
              <a:extLst>
                <a:ext uri="{FF2B5EF4-FFF2-40B4-BE49-F238E27FC236}">
                  <a16:creationId xmlns:a16="http://schemas.microsoft.com/office/drawing/2014/main" id="{0D7C74B3-7821-4283-A1FD-142D72E1A9B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4" name="Ovaal 13">
              <a:extLst>
                <a:ext uri="{FF2B5EF4-FFF2-40B4-BE49-F238E27FC236}">
                  <a16:creationId xmlns:a16="http://schemas.microsoft.com/office/drawing/2014/main" id="{1913380C-78DC-4A82-B163-BAA1F96D3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67823A1-BA8C-49C4-A01E-FA1A74715095}"/>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 name="Ovaal 15">
              <a:extLst>
                <a:ext uri="{FF2B5EF4-FFF2-40B4-BE49-F238E27FC236}">
                  <a16:creationId xmlns:a16="http://schemas.microsoft.com/office/drawing/2014/main" id="{4D9C68C0-2031-4924-86B5-EA309EC7BAF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789E2C99-DAE9-488B-9ED2-2CADD22818A8}"/>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9501E5DB-0D28-411E-A8F4-336BB0ADECD1}"/>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417B3E92-3501-4C6C-81C1-7BF45EA8B7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263D8C07-F846-4238-A4E6-7934088C83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E074457F-2E48-48C4-8829-4232E9618C5A}"/>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79820697-0DD3-431B-A373-6D00AEB59F1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CBB8591E-3979-4561-ABDE-B69B2568A44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9D1FF29-4231-4B16-B330-F0C2EBA91384}"/>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900088CA-F49A-4200-A332-3D264CF8D3A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E8F7BAC5-5367-40D3-95E1-28D7ED9E2A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D54AA7B1-CFFE-4809-80EC-EA3FF2F2916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7887E856-B74A-49FA-B1E8-3DC1663B968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60F148B9-DF4D-4597-A42A-FF82E85DC5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564D8E59-2388-464A-A06A-654A79E125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241CB7D-8B43-4C48-B0A0-09B2A3EBDA7F}"/>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6883D421-98CC-4F2B-871B-7A5EF6BAB79E}"/>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03A3DBCD-8585-4BCA-8FA6-861B7FA035D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ACB1DA54-8A23-41C3-B1E5-08746D9F0AB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E50FFC-EC65-459F-B946-33FC6749A92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45D1D64F-C062-4216-A1AA-8B81A3A0BAB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33AE0417-806A-45A1-9A7F-D0E02C4B94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88EE83AF-0694-4C8B-B448-391BB6DC220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7359C984-07BC-48E7-A638-FEBA1BF7623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2A6A851E-7E5E-4A9F-93BE-7E62FA85E6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9EF7839F-F757-46BB-9A12-31AA6E0198E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9F11B8E-5F85-4635-9E61-54E0685CA99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7AE7C66F-69D2-4E5E-9BB3-96B739314B07}"/>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EC6833B8-2769-473F-B633-B07FA5F49C4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220A144-00EC-42B8-962C-F820E32CC893}"/>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383AF98E-2B06-4A82-AF17-56C5CE33A31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33F54CB7-A3C8-4C45-8E14-296C4F0E17C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4882D6CA-4146-4669-8DEC-24E097264308}"/>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4FCF131-1E96-4A13-8BAF-216D08AFA51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BA996AB9-ACCF-4ED7-A274-51AD391190E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F370019C-E0A0-461E-BA2A-B5937712D36F}"/>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81C568FB-3744-4D84-B987-8E79A4586A1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D4A761E7-5F3E-4886-9613-7F84AA90635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3C01EE3C-D4E7-4AFE-926C-A64DA99172F1}"/>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3C740B81-B8FA-4F8B-A8E8-073D1A8AE0EE}"/>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C0916C84-B0ED-424E-85DB-0C1E6AF4A1A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97F6FC5-2E00-43EC-861F-C5A9BF08A94C}"/>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879AD9E2-0DE6-431A-9D30-8EF2BBF1361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1823E4E0-F241-43AE-ACA3-7F5999161D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B3FFC878-740F-4349-A329-DAF3BD78CBAA}"/>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6FBCA6B-D77E-4EDB-81B8-E9F4F5685051}"/>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582F9A75-5FAA-4631-8B52-33C475D7F6C6}"/>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A312EA9B-327F-4048-B83A-A8BE264913D2}"/>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5C927AA0-A5C8-4AC2-818F-C372DF43CA76}"/>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BA1C38F6-5CC7-467D-9527-956E6F94778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D9391D6-DA35-4C92-8260-48CB952DC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534E4ED1-B022-49E6-B636-84A3BD89DBB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E35929BA-6B2F-4990-A94F-4EC4E79688B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2BD08052-D7F6-4154-8BB6-9EC11443C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16CA6586-FF81-43B8-AB52-F9469424310C}"/>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D8309D98-5528-4BA5-9486-4A16283CC2D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A3843BE6-11F7-4DDB-AA69-A965118E44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B731642B-2115-4374-AF64-CCDAD0BBA72D}"/>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DDCE3EA3-7C34-4457-AFD5-3FB04B0CD7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67328D7C-433E-4610-9243-91CD70F754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21CDC14-CC04-4B8C-AF3B-B19D117D3F3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74A72436-A3CE-4A8E-874E-FF259CCCB62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A7044790-D2C3-4F18-9792-7B26343D6F63}"/>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0749FF5-6872-42DF-A2EC-C1A951CD5F18}"/>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13F832F5-74CC-4E8F-AB4C-3ADBD3ECC52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m</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5950765"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11" name="Tijdelijke aanduiding voor afbeelding 10">
            <a:extLst>
              <a:ext uri="{FF2B5EF4-FFF2-40B4-BE49-F238E27FC236}">
                <a16:creationId xmlns:a16="http://schemas.microsoft.com/office/drawing/2014/main" id="{6D76FEA7-21C6-4BC1-A2CA-A192BE27D87A}"/>
              </a:ext>
            </a:extLst>
          </p:cNvPr>
          <p:cNvSpPr>
            <a:spLocks noGrp="1"/>
          </p:cNvSpPr>
          <p:nvPr>
            <p:ph type="pic" sz="quarter" idx="14" hasCustomPrompt="1"/>
          </p:nvPr>
        </p:nvSpPr>
        <p:spPr>
          <a:xfrm>
            <a:off x="6241235" y="0"/>
            <a:ext cx="5950765" cy="6874365"/>
          </a:xfrm>
          <a:custGeom>
            <a:avLst/>
            <a:gdLst>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2554784 w 5950765"/>
              <a:gd name="connsiteY8" fmla="*/ 6466934 h 6874365"/>
              <a:gd name="connsiteX9" fmla="*/ 62660 w 5950765"/>
              <a:gd name="connsiteY9" fmla="*/ 237369 h 6874365"/>
              <a:gd name="connsiteX0" fmla="*/ 1861 w 5952626"/>
              <a:gd name="connsiteY0" fmla="*/ 0 h 6874365"/>
              <a:gd name="connsiteX1" fmla="*/ 3001993 w 5952626"/>
              <a:gd name="connsiteY1" fmla="*/ 0 h 6874365"/>
              <a:gd name="connsiteX2" fmla="*/ 4509059 w 5952626"/>
              <a:gd name="connsiteY2" fmla="*/ 0 h 6874365"/>
              <a:gd name="connsiteX3" fmla="*/ 5952626 w 5952626"/>
              <a:gd name="connsiteY3" fmla="*/ 0 h 6874365"/>
              <a:gd name="connsiteX4" fmla="*/ 5952626 w 5952626"/>
              <a:gd name="connsiteY4" fmla="*/ 6858000 h 6874365"/>
              <a:gd name="connsiteX5" fmla="*/ 4509059 w 5952626"/>
              <a:gd name="connsiteY5" fmla="*/ 6858000 h 6874365"/>
              <a:gd name="connsiteX6" fmla="*/ 4509059 w 5952626"/>
              <a:gd name="connsiteY6" fmla="*/ 6874365 h 6874365"/>
              <a:gd name="connsiteX7" fmla="*/ 2772615 w 5952626"/>
              <a:gd name="connsiteY7" fmla="*/ 6874365 h 6874365"/>
              <a:gd name="connsiteX8" fmla="*/ 2556645 w 5952626"/>
              <a:gd name="connsiteY8" fmla="*/ 6466934 h 6874365"/>
              <a:gd name="connsiteX9" fmla="*/ 1861 w 5952626"/>
              <a:gd name="connsiteY9"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0765" h="6874365">
                <a:moveTo>
                  <a:pt x="0" y="0"/>
                </a:moveTo>
                <a:lnTo>
                  <a:pt x="3000132" y="0"/>
                </a:lnTo>
                <a:lnTo>
                  <a:pt x="4507198" y="0"/>
                </a:lnTo>
                <a:lnTo>
                  <a:pt x="5950765" y="0"/>
                </a:lnTo>
                <a:lnTo>
                  <a:pt x="5950765" y="6858000"/>
                </a:lnTo>
                <a:lnTo>
                  <a:pt x="4507198" y="6858000"/>
                </a:lnTo>
                <a:lnTo>
                  <a:pt x="4507198" y="6874365"/>
                </a:lnTo>
                <a:lnTo>
                  <a:pt x="2770754" y="6874365"/>
                </a:lnTo>
                <a:cubicBezTo>
                  <a:pt x="1389969" y="5788255"/>
                  <a:pt x="71531" y="4806055"/>
                  <a:pt x="0" y="0"/>
                </a:cubicBez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fld id="{DE16A502-F537-4563-8110-E77277F53ABC}"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grpSp>
        <p:nvGrpSpPr>
          <p:cNvPr id="153" name="- INSTRUCTIES">
            <a:extLst>
              <a:ext uri="{FF2B5EF4-FFF2-40B4-BE49-F238E27FC236}">
                <a16:creationId xmlns:a16="http://schemas.microsoft.com/office/drawing/2014/main" id="{42C01EE7-550B-402F-A054-3EE8C5502ED4}"/>
              </a:ext>
            </a:extLst>
          </p:cNvPr>
          <p:cNvGrpSpPr/>
          <p:nvPr userDrawn="1"/>
        </p:nvGrpSpPr>
        <p:grpSpPr>
          <a:xfrm>
            <a:off x="-3786437" y="-1"/>
            <a:ext cx="3693386" cy="5952132"/>
            <a:chOff x="-3786437" y="-1"/>
            <a:chExt cx="3693386" cy="5952132"/>
          </a:xfrm>
        </p:grpSpPr>
        <p:sp>
          <p:nvSpPr>
            <p:cNvPr id="154" name="Rechthoek 153">
              <a:extLst>
                <a:ext uri="{FF2B5EF4-FFF2-40B4-BE49-F238E27FC236}">
                  <a16:creationId xmlns:a16="http://schemas.microsoft.com/office/drawing/2014/main" id="{1850DFB1-29B0-45ED-BFA2-0813B4262389}"/>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55" name="Ovaal 154">
              <a:extLst>
                <a:ext uri="{FF2B5EF4-FFF2-40B4-BE49-F238E27FC236}">
                  <a16:creationId xmlns:a16="http://schemas.microsoft.com/office/drawing/2014/main" id="{308882CD-4E7F-416F-BDAC-AF3F2E71A06F}"/>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6" name="Rechthoek 155">
              <a:extLst>
                <a:ext uri="{FF2B5EF4-FFF2-40B4-BE49-F238E27FC236}">
                  <a16:creationId xmlns:a16="http://schemas.microsoft.com/office/drawing/2014/main" id="{4B6D018A-0B2C-4E72-930B-575DC92480EA}"/>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157" name="Ovaal 156">
              <a:extLst>
                <a:ext uri="{FF2B5EF4-FFF2-40B4-BE49-F238E27FC236}">
                  <a16:creationId xmlns:a16="http://schemas.microsoft.com/office/drawing/2014/main" id="{B8B4F4E2-3DE8-4545-9D5D-3D204EC2AF44}"/>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8" name="Rechthoek 157">
              <a:extLst>
                <a:ext uri="{FF2B5EF4-FFF2-40B4-BE49-F238E27FC236}">
                  <a16:creationId xmlns:a16="http://schemas.microsoft.com/office/drawing/2014/main" id="{FB56EA84-C509-44B5-B7C7-EBFA7F92C0E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59" name="Rechthoek 158">
              <a:extLst>
                <a:ext uri="{FF2B5EF4-FFF2-40B4-BE49-F238E27FC236}">
                  <a16:creationId xmlns:a16="http://schemas.microsoft.com/office/drawing/2014/main" id="{317FBBA9-8EBA-4082-B5F3-CD6A82D90304}"/>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160" name="Ovaal 159">
              <a:extLst>
                <a:ext uri="{FF2B5EF4-FFF2-40B4-BE49-F238E27FC236}">
                  <a16:creationId xmlns:a16="http://schemas.microsoft.com/office/drawing/2014/main" id="{E45ECB95-EE5C-42C0-BB33-9875ABE6C8A8}"/>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4674F88F-D0B3-4BFF-A4CB-A8765628A685}"/>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162" name="Ovaal 161">
              <a:extLst>
                <a:ext uri="{FF2B5EF4-FFF2-40B4-BE49-F238E27FC236}">
                  <a16:creationId xmlns:a16="http://schemas.microsoft.com/office/drawing/2014/main" id="{72C92682-FB63-405C-988B-67E49EB22120}"/>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B752AF08-9281-4A6B-8F57-FBBB53C2CD63}"/>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164" name="Ovaal 163">
              <a:extLst>
                <a:ext uri="{FF2B5EF4-FFF2-40B4-BE49-F238E27FC236}">
                  <a16:creationId xmlns:a16="http://schemas.microsoft.com/office/drawing/2014/main" id="{739EDC98-AB01-4AEE-A9F7-DDC27E7E21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5" name="Rechthoek 164">
              <a:extLst>
                <a:ext uri="{FF2B5EF4-FFF2-40B4-BE49-F238E27FC236}">
                  <a16:creationId xmlns:a16="http://schemas.microsoft.com/office/drawing/2014/main" id="{6530B21F-9E3F-4652-8855-B3CEA5530793}"/>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166" name="Ovaal 165">
              <a:extLst>
                <a:ext uri="{FF2B5EF4-FFF2-40B4-BE49-F238E27FC236}">
                  <a16:creationId xmlns:a16="http://schemas.microsoft.com/office/drawing/2014/main" id="{699D2A59-8702-4B43-99B7-901BCAEFDA9D}"/>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7" name="Rechthoek 166">
              <a:extLst>
                <a:ext uri="{FF2B5EF4-FFF2-40B4-BE49-F238E27FC236}">
                  <a16:creationId xmlns:a16="http://schemas.microsoft.com/office/drawing/2014/main" id="{C54A3E77-0FDE-4C98-AC55-0DCF418AA5AF}"/>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168" name="Ovaal 167">
              <a:extLst>
                <a:ext uri="{FF2B5EF4-FFF2-40B4-BE49-F238E27FC236}">
                  <a16:creationId xmlns:a16="http://schemas.microsoft.com/office/drawing/2014/main" id="{5B7A2229-A885-4327-BF3E-A8C69EF33386}"/>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69" name="Rechthoek 168">
              <a:extLst>
                <a:ext uri="{FF2B5EF4-FFF2-40B4-BE49-F238E27FC236}">
                  <a16:creationId xmlns:a16="http://schemas.microsoft.com/office/drawing/2014/main" id="{05580CF3-0B49-4A29-8203-F8E0BDC8E7C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170" name="Ovaal 169">
              <a:extLst>
                <a:ext uri="{FF2B5EF4-FFF2-40B4-BE49-F238E27FC236}">
                  <a16:creationId xmlns:a16="http://schemas.microsoft.com/office/drawing/2014/main" id="{F3C89BFE-3108-4A26-9F8F-EBE525BA6380}"/>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1" name="Rechthoek 170">
              <a:extLst>
                <a:ext uri="{FF2B5EF4-FFF2-40B4-BE49-F238E27FC236}">
                  <a16:creationId xmlns:a16="http://schemas.microsoft.com/office/drawing/2014/main" id="{F918F9C5-68E1-4E47-B1C4-4B2E09DC43BC}"/>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2"/>
                  </a:solidFill>
                  <a:effectLst/>
                  <a:uLnTx/>
                  <a:uFillTx/>
                  <a:latin typeface="+mn-lt"/>
                  <a:cs typeface="Calibri" panose="020F0502020204030204" pitchFamily="34" charset="0"/>
                </a:rPr>
                <a:t>*Bronvermelding </a:t>
              </a:r>
            </a:p>
          </p:txBody>
        </p:sp>
        <p:sp>
          <p:nvSpPr>
            <p:cNvPr id="172" name="Ovaal 171">
              <a:extLst>
                <a:ext uri="{FF2B5EF4-FFF2-40B4-BE49-F238E27FC236}">
                  <a16:creationId xmlns:a16="http://schemas.microsoft.com/office/drawing/2014/main" id="{1250BD7D-0A07-4219-9772-0532B35DB6F2}"/>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3" name="Rechthoek 172">
              <a:extLst>
                <a:ext uri="{FF2B5EF4-FFF2-40B4-BE49-F238E27FC236}">
                  <a16:creationId xmlns:a16="http://schemas.microsoft.com/office/drawing/2014/main" id="{E3194283-3729-4380-8954-4A87E813FDC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174" name="Rechthoek 173">
              <a:extLst>
                <a:ext uri="{FF2B5EF4-FFF2-40B4-BE49-F238E27FC236}">
                  <a16:creationId xmlns:a16="http://schemas.microsoft.com/office/drawing/2014/main" id="{05CB2CE8-647B-4794-8B7A-41DD865A7390}"/>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5" name="ICOON_info">
              <a:extLst>
                <a:ext uri="{FF2B5EF4-FFF2-40B4-BE49-F238E27FC236}">
                  <a16:creationId xmlns:a16="http://schemas.microsoft.com/office/drawing/2014/main" id="{59FBEF83-65C1-4518-ADB1-01D4F9337006}"/>
                </a:ext>
              </a:extLst>
            </p:cNvPr>
            <p:cNvGrpSpPr/>
            <p:nvPr userDrawn="1"/>
          </p:nvGrpSpPr>
          <p:grpSpPr>
            <a:xfrm>
              <a:off x="-376736" y="5063968"/>
              <a:ext cx="283685" cy="283685"/>
              <a:chOff x="-510741" y="5913713"/>
              <a:chExt cx="267555" cy="267555"/>
            </a:xfrm>
          </p:grpSpPr>
          <p:sp>
            <p:nvSpPr>
              <p:cNvPr id="223" name="Ovaal 222">
                <a:extLst>
                  <a:ext uri="{FF2B5EF4-FFF2-40B4-BE49-F238E27FC236}">
                    <a16:creationId xmlns:a16="http://schemas.microsoft.com/office/drawing/2014/main" id="{29498B20-A590-42D3-AAA6-EC2E71A0A36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4" name="Graphic 163" descr="Informatie">
                <a:extLst>
                  <a:ext uri="{FF2B5EF4-FFF2-40B4-BE49-F238E27FC236}">
                    <a16:creationId xmlns:a16="http://schemas.microsoft.com/office/drawing/2014/main" id="{7C7D4D47-B275-4667-809C-82D2EB4F045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6" name="VOORBEELD">
              <a:extLst>
                <a:ext uri="{FF2B5EF4-FFF2-40B4-BE49-F238E27FC236}">
                  <a16:creationId xmlns:a16="http://schemas.microsoft.com/office/drawing/2014/main" id="{BF425CA0-0CBD-4CFA-9C2B-CF5953B05C53}"/>
                </a:ext>
              </a:extLst>
            </p:cNvPr>
            <p:cNvGrpSpPr/>
            <p:nvPr userDrawn="1"/>
          </p:nvGrpSpPr>
          <p:grpSpPr>
            <a:xfrm>
              <a:off x="-3605171" y="458674"/>
              <a:ext cx="3234311" cy="558875"/>
              <a:chOff x="-3605171" y="458674"/>
              <a:chExt cx="3234311" cy="558875"/>
            </a:xfrm>
          </p:grpSpPr>
          <p:sp>
            <p:nvSpPr>
              <p:cNvPr id="183" name="Rechthoek 182">
                <a:extLst>
                  <a:ext uri="{FF2B5EF4-FFF2-40B4-BE49-F238E27FC236}">
                    <a16:creationId xmlns:a16="http://schemas.microsoft.com/office/drawing/2014/main" id="{28C72B81-1033-4F47-B7D2-1B5BE192B8A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4" name="Rechthoek 183">
                <a:extLst>
                  <a:ext uri="{FF2B5EF4-FFF2-40B4-BE49-F238E27FC236}">
                    <a16:creationId xmlns:a16="http://schemas.microsoft.com/office/drawing/2014/main" id="{BA533238-C738-4C2C-9119-4A1D09C3CD8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5" name="Groep 184">
                <a:extLst>
                  <a:ext uri="{FF2B5EF4-FFF2-40B4-BE49-F238E27FC236}">
                    <a16:creationId xmlns:a16="http://schemas.microsoft.com/office/drawing/2014/main" id="{01AFB51E-82B5-4441-97C8-7D18B9DF122F}"/>
                  </a:ext>
                </a:extLst>
              </p:cNvPr>
              <p:cNvGrpSpPr/>
              <p:nvPr userDrawn="1"/>
            </p:nvGrpSpPr>
            <p:grpSpPr>
              <a:xfrm>
                <a:off x="-3386247" y="830871"/>
                <a:ext cx="139423" cy="109566"/>
                <a:chOff x="-2866744" y="827071"/>
                <a:chExt cx="168701" cy="132575"/>
              </a:xfrm>
            </p:grpSpPr>
            <p:grpSp>
              <p:nvGrpSpPr>
                <p:cNvPr id="216" name="Groep 215">
                  <a:extLst>
                    <a:ext uri="{FF2B5EF4-FFF2-40B4-BE49-F238E27FC236}">
                      <a16:creationId xmlns:a16="http://schemas.microsoft.com/office/drawing/2014/main" id="{422D09AB-CB20-4E31-B435-66C19E87F7D1}"/>
                    </a:ext>
                  </a:extLst>
                </p:cNvPr>
                <p:cNvGrpSpPr/>
                <p:nvPr userDrawn="1"/>
              </p:nvGrpSpPr>
              <p:grpSpPr>
                <a:xfrm>
                  <a:off x="-2866744" y="827071"/>
                  <a:ext cx="168701" cy="132575"/>
                  <a:chOff x="-2866744" y="827071"/>
                  <a:chExt cx="168701" cy="132575"/>
                </a:xfrm>
              </p:grpSpPr>
              <p:cxnSp>
                <p:nvCxnSpPr>
                  <p:cNvPr id="218" name="Rechte verbindingslijn 217">
                    <a:extLst>
                      <a:ext uri="{FF2B5EF4-FFF2-40B4-BE49-F238E27FC236}">
                        <a16:creationId xmlns:a16="http://schemas.microsoft.com/office/drawing/2014/main" id="{A7DB31D5-4DCB-4320-9A61-D71E17FBC207}"/>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19" name="Rechte verbindingslijn 218">
                    <a:extLst>
                      <a:ext uri="{FF2B5EF4-FFF2-40B4-BE49-F238E27FC236}">
                        <a16:creationId xmlns:a16="http://schemas.microsoft.com/office/drawing/2014/main" id="{70E9BCE8-E00D-41EA-B46C-95880AF097F8}"/>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0" name="Rechte verbindingslijn 219">
                    <a:extLst>
                      <a:ext uri="{FF2B5EF4-FFF2-40B4-BE49-F238E27FC236}">
                        <a16:creationId xmlns:a16="http://schemas.microsoft.com/office/drawing/2014/main" id="{AA024163-2123-42B5-AA88-9B4105CE9B7D}"/>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19139878-77F1-4B7B-B96E-F2788250E765}"/>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D7B2B012-9958-4465-9C15-9F7E2ED9F276}"/>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7" name="Pijl: rechts 216">
                  <a:extLst>
                    <a:ext uri="{FF2B5EF4-FFF2-40B4-BE49-F238E27FC236}">
                      <a16:creationId xmlns:a16="http://schemas.microsoft.com/office/drawing/2014/main" id="{E22F23F5-2AFE-408E-9A59-269FFEDA815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6" name="Groep 185">
                <a:extLst>
                  <a:ext uri="{FF2B5EF4-FFF2-40B4-BE49-F238E27FC236}">
                    <a16:creationId xmlns:a16="http://schemas.microsoft.com/office/drawing/2014/main" id="{96FBA57E-B811-4FD3-A873-A8BE66316122}"/>
                  </a:ext>
                </a:extLst>
              </p:cNvPr>
              <p:cNvGrpSpPr/>
              <p:nvPr userDrawn="1"/>
            </p:nvGrpSpPr>
            <p:grpSpPr>
              <a:xfrm>
                <a:off x="-3605171" y="830871"/>
                <a:ext cx="139423" cy="109566"/>
                <a:chOff x="-2866744" y="518074"/>
                <a:chExt cx="168701" cy="132575"/>
              </a:xfrm>
            </p:grpSpPr>
            <p:grpSp>
              <p:nvGrpSpPr>
                <p:cNvPr id="209" name="Groep 208">
                  <a:extLst>
                    <a:ext uri="{FF2B5EF4-FFF2-40B4-BE49-F238E27FC236}">
                      <a16:creationId xmlns:a16="http://schemas.microsoft.com/office/drawing/2014/main" id="{770445E2-D0CB-474A-B587-328A5021A9BC}"/>
                    </a:ext>
                  </a:extLst>
                </p:cNvPr>
                <p:cNvGrpSpPr/>
                <p:nvPr userDrawn="1"/>
              </p:nvGrpSpPr>
              <p:grpSpPr>
                <a:xfrm>
                  <a:off x="-2866744" y="518074"/>
                  <a:ext cx="168701" cy="132575"/>
                  <a:chOff x="-2866744" y="518074"/>
                  <a:chExt cx="168701" cy="132575"/>
                </a:xfrm>
              </p:grpSpPr>
              <p:cxnSp>
                <p:nvCxnSpPr>
                  <p:cNvPr id="211" name="Rechte verbindingslijn 210">
                    <a:extLst>
                      <a:ext uri="{FF2B5EF4-FFF2-40B4-BE49-F238E27FC236}">
                        <a16:creationId xmlns:a16="http://schemas.microsoft.com/office/drawing/2014/main" id="{2081A522-2C9B-42AC-A9E8-4BA271080DB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2" name="Rechte verbindingslijn 211">
                    <a:extLst>
                      <a:ext uri="{FF2B5EF4-FFF2-40B4-BE49-F238E27FC236}">
                        <a16:creationId xmlns:a16="http://schemas.microsoft.com/office/drawing/2014/main" id="{FF938DF0-9E79-48CA-BFE0-4DBD1E75535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3" name="Rechte verbindingslijn 212">
                    <a:extLst>
                      <a:ext uri="{FF2B5EF4-FFF2-40B4-BE49-F238E27FC236}">
                        <a16:creationId xmlns:a16="http://schemas.microsoft.com/office/drawing/2014/main" id="{9DD2206D-31F2-4C3C-9E6F-6CA2526E595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76920303-7E99-45D4-8B93-4D062ACBC62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E48582D2-424B-48FF-8B60-C13E08B4B06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0" name="Pijl: rechts 209">
                  <a:extLst>
                    <a:ext uri="{FF2B5EF4-FFF2-40B4-BE49-F238E27FC236}">
                      <a16:creationId xmlns:a16="http://schemas.microsoft.com/office/drawing/2014/main" id="{FAF3415C-F457-46A1-9002-934D9E60370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7" name="Rechte verbindingslijn 186">
                <a:extLst>
                  <a:ext uri="{FF2B5EF4-FFF2-40B4-BE49-F238E27FC236}">
                    <a16:creationId xmlns:a16="http://schemas.microsoft.com/office/drawing/2014/main" id="{B61E86C0-3A98-4AC0-8D77-75B9351002E1}"/>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88" name="Rechte verbindingslijn 187">
                <a:extLst>
                  <a:ext uri="{FF2B5EF4-FFF2-40B4-BE49-F238E27FC236}">
                    <a16:creationId xmlns:a16="http://schemas.microsoft.com/office/drawing/2014/main" id="{9787481A-12F1-441A-BF9E-D0F4B29218F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89" name="Rechthoek 188">
                <a:extLst>
                  <a:ext uri="{FF2B5EF4-FFF2-40B4-BE49-F238E27FC236}">
                    <a16:creationId xmlns:a16="http://schemas.microsoft.com/office/drawing/2014/main" id="{15C0EC12-9DDB-4CA6-A3D2-E95DD9E0450E}"/>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90" name="Rechthoek 189">
                <a:extLst>
                  <a:ext uri="{FF2B5EF4-FFF2-40B4-BE49-F238E27FC236}">
                    <a16:creationId xmlns:a16="http://schemas.microsoft.com/office/drawing/2014/main" id="{82E7E13C-6E2F-483D-908D-51FC55B74CF9}"/>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91" name="Groep 190">
                <a:extLst>
                  <a:ext uri="{FF2B5EF4-FFF2-40B4-BE49-F238E27FC236}">
                    <a16:creationId xmlns:a16="http://schemas.microsoft.com/office/drawing/2014/main" id="{35D40C7C-8530-4146-9C70-393657D403BB}"/>
                  </a:ext>
                </a:extLst>
              </p:cNvPr>
              <p:cNvGrpSpPr/>
              <p:nvPr userDrawn="1"/>
            </p:nvGrpSpPr>
            <p:grpSpPr>
              <a:xfrm>
                <a:off x="-2916763" y="769168"/>
                <a:ext cx="268738" cy="248381"/>
                <a:chOff x="-2916763" y="769168"/>
                <a:chExt cx="268738" cy="248381"/>
              </a:xfrm>
            </p:grpSpPr>
            <p:sp>
              <p:nvSpPr>
                <p:cNvPr id="201" name="Rechthoek 200">
                  <a:extLst>
                    <a:ext uri="{FF2B5EF4-FFF2-40B4-BE49-F238E27FC236}">
                      <a16:creationId xmlns:a16="http://schemas.microsoft.com/office/drawing/2014/main" id="{A77261B9-6038-4405-94AD-B7B968CDD68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2" name="Groep 201">
                  <a:extLst>
                    <a:ext uri="{FF2B5EF4-FFF2-40B4-BE49-F238E27FC236}">
                      <a16:creationId xmlns:a16="http://schemas.microsoft.com/office/drawing/2014/main" id="{505A3FD1-BF2D-474A-9C59-298DFDB81F88}"/>
                    </a:ext>
                  </a:extLst>
                </p:cNvPr>
                <p:cNvGrpSpPr/>
                <p:nvPr userDrawn="1"/>
              </p:nvGrpSpPr>
              <p:grpSpPr>
                <a:xfrm>
                  <a:off x="-2866744" y="827071"/>
                  <a:ext cx="168701" cy="132575"/>
                  <a:chOff x="-2866744" y="827071"/>
                  <a:chExt cx="168701" cy="132575"/>
                </a:xfrm>
              </p:grpSpPr>
              <p:cxnSp>
                <p:nvCxnSpPr>
                  <p:cNvPr id="204" name="Rechte verbindingslijn 203">
                    <a:extLst>
                      <a:ext uri="{FF2B5EF4-FFF2-40B4-BE49-F238E27FC236}">
                        <a16:creationId xmlns:a16="http://schemas.microsoft.com/office/drawing/2014/main" id="{F9DC7E9D-ACCA-4B8F-AF80-051353FED4D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5" name="Rechte verbindingslijn 204">
                    <a:extLst>
                      <a:ext uri="{FF2B5EF4-FFF2-40B4-BE49-F238E27FC236}">
                        <a16:creationId xmlns:a16="http://schemas.microsoft.com/office/drawing/2014/main" id="{49862110-631C-4DC2-BD47-5F7C861A6E2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6" name="Rechte verbindingslijn 205">
                    <a:extLst>
                      <a:ext uri="{FF2B5EF4-FFF2-40B4-BE49-F238E27FC236}">
                        <a16:creationId xmlns:a16="http://schemas.microsoft.com/office/drawing/2014/main" id="{98430967-56AC-4CA8-B8AA-99AA758F3F4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381AC8ED-4C2E-4AE1-876E-98E1F8E6B66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2FDC2143-93C4-4643-8DCF-B9FB45BBD41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3" name="Pijl: rechts 202">
                  <a:extLst>
                    <a:ext uri="{FF2B5EF4-FFF2-40B4-BE49-F238E27FC236}">
                      <a16:creationId xmlns:a16="http://schemas.microsoft.com/office/drawing/2014/main" id="{8AD748FF-3F79-4068-8E8E-EC67176CFDB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2" name="Groep 191">
                <a:extLst>
                  <a:ext uri="{FF2B5EF4-FFF2-40B4-BE49-F238E27FC236}">
                    <a16:creationId xmlns:a16="http://schemas.microsoft.com/office/drawing/2014/main" id="{87D2F97E-1D2B-4C8B-95E9-A83E96FB1F65}"/>
                  </a:ext>
                </a:extLst>
              </p:cNvPr>
              <p:cNvGrpSpPr/>
              <p:nvPr userDrawn="1"/>
            </p:nvGrpSpPr>
            <p:grpSpPr>
              <a:xfrm>
                <a:off x="-2916763" y="460171"/>
                <a:ext cx="268738" cy="248381"/>
                <a:chOff x="-2916763" y="460171"/>
                <a:chExt cx="268738" cy="248381"/>
              </a:xfrm>
            </p:grpSpPr>
            <p:sp>
              <p:nvSpPr>
                <p:cNvPr id="193" name="Rechthoek 192">
                  <a:extLst>
                    <a:ext uri="{FF2B5EF4-FFF2-40B4-BE49-F238E27FC236}">
                      <a16:creationId xmlns:a16="http://schemas.microsoft.com/office/drawing/2014/main" id="{4867E5A1-1387-43E3-9ECF-BED4968FE170}"/>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4" name="Groep 193">
                  <a:extLst>
                    <a:ext uri="{FF2B5EF4-FFF2-40B4-BE49-F238E27FC236}">
                      <a16:creationId xmlns:a16="http://schemas.microsoft.com/office/drawing/2014/main" id="{FB04D6ED-1AA6-41C0-B4FD-F94F3A96FC43}"/>
                    </a:ext>
                  </a:extLst>
                </p:cNvPr>
                <p:cNvGrpSpPr/>
                <p:nvPr userDrawn="1"/>
              </p:nvGrpSpPr>
              <p:grpSpPr>
                <a:xfrm>
                  <a:off x="-2866744" y="518074"/>
                  <a:ext cx="168701" cy="132575"/>
                  <a:chOff x="-2866744" y="518074"/>
                  <a:chExt cx="168701" cy="132575"/>
                </a:xfrm>
              </p:grpSpPr>
              <p:cxnSp>
                <p:nvCxnSpPr>
                  <p:cNvPr id="196" name="Rechte verbindingslijn 195">
                    <a:extLst>
                      <a:ext uri="{FF2B5EF4-FFF2-40B4-BE49-F238E27FC236}">
                        <a16:creationId xmlns:a16="http://schemas.microsoft.com/office/drawing/2014/main" id="{F95185E3-EB97-44CE-8D9A-3742A125DD0B}"/>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7" name="Rechte verbindingslijn 196">
                    <a:extLst>
                      <a:ext uri="{FF2B5EF4-FFF2-40B4-BE49-F238E27FC236}">
                        <a16:creationId xmlns:a16="http://schemas.microsoft.com/office/drawing/2014/main" id="{49FAA8A8-F07F-4072-BB4E-2849944B902E}"/>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98" name="Rechte verbindingslijn 197">
                    <a:extLst>
                      <a:ext uri="{FF2B5EF4-FFF2-40B4-BE49-F238E27FC236}">
                        <a16:creationId xmlns:a16="http://schemas.microsoft.com/office/drawing/2014/main" id="{AB3FA483-74AF-4381-83F5-34FF96AEADF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D4BCA79B-E423-4D7F-ACE7-1B2C3F1C941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4244E7AB-EF9E-436D-8F31-3C7F1D833DC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5" name="Pijl: rechts 194">
                  <a:extLst>
                    <a:ext uri="{FF2B5EF4-FFF2-40B4-BE49-F238E27FC236}">
                      <a16:creationId xmlns:a16="http://schemas.microsoft.com/office/drawing/2014/main" id="{6C3B676D-A28E-4E1E-A0CF-B06093592936}"/>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7" name="Groep 176">
              <a:extLst>
                <a:ext uri="{FF2B5EF4-FFF2-40B4-BE49-F238E27FC236}">
                  <a16:creationId xmlns:a16="http://schemas.microsoft.com/office/drawing/2014/main" id="{CF2422B3-3450-4216-BBEE-C4B66E5F2C95}"/>
                </a:ext>
              </a:extLst>
            </p:cNvPr>
            <p:cNvGrpSpPr/>
            <p:nvPr userDrawn="1"/>
          </p:nvGrpSpPr>
          <p:grpSpPr>
            <a:xfrm>
              <a:off x="-938434" y="5326819"/>
              <a:ext cx="627798" cy="576693"/>
              <a:chOff x="-1753862" y="6112775"/>
              <a:chExt cx="759635" cy="697798"/>
            </a:xfrm>
          </p:grpSpPr>
          <p:grpSp>
            <p:nvGrpSpPr>
              <p:cNvPr id="178" name="Inspireren">
                <a:extLst>
                  <a:ext uri="{FF2B5EF4-FFF2-40B4-BE49-F238E27FC236}">
                    <a16:creationId xmlns:a16="http://schemas.microsoft.com/office/drawing/2014/main" id="{788734EB-64E6-4477-A00D-C755D3DB3EB6}"/>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0" name="Freeform 12">
                  <a:extLst>
                    <a:ext uri="{FF2B5EF4-FFF2-40B4-BE49-F238E27FC236}">
                      <a16:creationId xmlns:a16="http://schemas.microsoft.com/office/drawing/2014/main" id="{6751F24D-FBAB-4D2B-853E-AD3B619FF53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1" name="Freeform 13">
                  <a:extLst>
                    <a:ext uri="{FF2B5EF4-FFF2-40B4-BE49-F238E27FC236}">
                      <a16:creationId xmlns:a16="http://schemas.microsoft.com/office/drawing/2014/main" id="{3F834644-CCE0-4176-BD57-688609359D4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2" name="Freeform 14">
                  <a:extLst>
                    <a:ext uri="{FF2B5EF4-FFF2-40B4-BE49-F238E27FC236}">
                      <a16:creationId xmlns:a16="http://schemas.microsoft.com/office/drawing/2014/main" id="{FBE28CEB-085A-42D9-A184-DA0E608AF2E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9" name="Tekstvak 178">
                <a:extLst>
                  <a:ext uri="{FF2B5EF4-FFF2-40B4-BE49-F238E27FC236}">
                    <a16:creationId xmlns:a16="http://schemas.microsoft.com/office/drawing/2014/main" id="{DA311452-8487-49CE-8385-F5FE80491FFA}"/>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Tree>
    <p:extLst>
      <p:ext uri="{BB962C8B-B14F-4D97-AF65-F5344CB8AC3E}">
        <p14:creationId xmlns:p14="http://schemas.microsoft.com/office/powerpoint/2010/main" val="6496761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ekst + Beeld L">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8C6F0A85-72FA-41B3-A965-FE09FD2B0D37}"/>
              </a:ext>
            </a:extLst>
          </p:cNvPr>
          <p:cNvGrpSpPr/>
          <p:nvPr userDrawn="1"/>
        </p:nvGrpSpPr>
        <p:grpSpPr>
          <a:xfrm>
            <a:off x="12377595" y="-1"/>
            <a:ext cx="3693386" cy="6688475"/>
            <a:chOff x="-3786165" y="-1"/>
            <a:chExt cx="3693386" cy="6688475"/>
          </a:xfrm>
        </p:grpSpPr>
        <p:sp>
          <p:nvSpPr>
            <p:cNvPr id="11" name="Rechthoek 10">
              <a:extLst>
                <a:ext uri="{FF2B5EF4-FFF2-40B4-BE49-F238E27FC236}">
                  <a16:creationId xmlns:a16="http://schemas.microsoft.com/office/drawing/2014/main" id="{0AF66716-A7DA-48A6-8E3A-9442720B4A2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2C2F046B-FB09-4EAD-9B7D-CFBDD5A3719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2E5E32F2-F3FB-4B64-82C4-68DF761BC502}"/>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F7850D35-30C7-4F8C-89AD-45C35E492FA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E0C725A2-7A31-4629-94C1-E6FF09FA8009}"/>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B7ED5201-B099-4227-9CAE-0B1DC05E946B}"/>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8CD9FBC2-D35B-4958-BCE0-AE6CC0E27830}"/>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96BCDF3D-8B2A-4A93-99C8-169472FBB216}"/>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20C56081-0DF7-4945-BD67-2C0EAD7F51BE}"/>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C1C1E83E-5858-440E-93FC-DB2A9733F10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52A35218-263D-4EE7-8BB9-CCCED43243C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BA14D1AB-A34E-481A-BD5C-13FC6765009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C0F64E8F-F0E4-4676-8677-3D4EDEED703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5DEA2B60-C883-44B2-93EE-EB6D4F43D2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3F388505-F39B-45D8-A9E7-5E0CBBD69A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FFEFFBA1-E440-45DD-86C1-706BA9B120A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FF1EF333-0F4F-4F5E-A83F-08B987C121C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FE4C571F-4133-4955-9DFF-7882787DD14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0AA729B0-7B9B-4F32-A246-1232DE5B30F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F226D41-6FF2-4562-B145-4C327BCFCA04}"/>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91D12E3A-1A84-48D3-AFB8-258994C9A99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911F6061-F173-4A8E-9824-D831B89DDD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D214435-9ED5-494E-9FAB-6AC7C6E408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A4CFAC74-69A0-45BB-924A-21B617094C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4EB67416-D055-4180-B1B1-9CBF6AC5D18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B0132B0-AE2D-496F-AAA8-E4CFCAC7F35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D7E828FA-9E93-4CF7-A440-FE9721F332C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167E21B-C941-40DB-8772-2E8013F894F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5704382E-74C2-4E96-AE5A-7D4C7CC3C77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F40CB28D-AEDE-4A29-B109-E1F53062D49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636F31D7-676C-4180-8DB7-2A7DD3AB4F00}"/>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1AE332D-34AC-47B4-89B9-9BD8301E10C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80F98B9-B387-498A-9175-D065A64300AA}"/>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B3F0137D-5476-45CC-9936-40E56CBEBCF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12606A85-4A90-46CE-B7EF-06D361F83F1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C0C47A60-A49B-4EE5-9D5A-C7110AAB9F4E}"/>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B3E59417-C4D6-4F1C-A80F-13CA2FBFBD4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4EB7792E-3E97-4310-8593-F2893BC6635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B6C1EB8-BFE3-434F-9A2B-A235C2653E3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799C23EA-E287-40C5-8BDE-4DF8AE8D05D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9A8A1AE5-2589-4CA4-A828-A86C18FAB89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75EE152E-1B88-4478-B05D-54C057751B1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4153F53E-C962-4322-A18B-3D3FC341A0B9}"/>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B9A14C3B-AD2F-4636-8EF0-5D8166BF4C2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34936ED2-CF39-4097-A7EF-D7A4BE2015C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F4DA863C-E2A5-4EE1-AC1B-F77781491D8C}"/>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823BD5D1-62A3-4527-B38A-6A241C970C2B}"/>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457A9AF2-4520-4BCD-953F-C9EE7CB0FB9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B31165C-1E13-4332-968F-9586DA6B6F5F}"/>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12BDBF5F-8ED6-400D-9FD7-22F610C391A9}"/>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C22ECC51-1A32-4DB3-80D2-E0D72D35D7FE}"/>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F1A6B47-709F-488A-8C91-FF2DEFCCA87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D04A7F2F-CC39-40F5-BAAD-70CAC7A8519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1C469BA-C9C5-40B9-B95E-2E0388E0D8D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7A41CF9F-1210-48AF-8DED-032FC058B93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C809EAC-88CA-4F27-9388-C60E69594A9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78281CC7-6369-4029-B5B5-644126D2637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86B3BA5B-4E5A-462F-947E-CDE1D28E9B0D}"/>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C2813F39-0B59-42C5-A4AD-89BC4B5C9D2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B4916925-8A7A-45F9-A4BD-EB77737DFF0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9166A0-76F4-4CE1-B46F-74C688AC8B92}"/>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9CFB9DC3-7BD0-441E-BED8-48FE3BCF32F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6CB410E-7DB1-4372-BF9E-2BC95A2AF19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8E9CB2B1-46D3-4430-9F54-0DA8CC2003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33C17C36-DE69-4BF4-AB51-3B337F90BB8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B3B3066-B155-4646-9A68-78443288341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1A8DD116-5ADC-449B-82CD-CD1308D4BF0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B28EB8BC-2FED-45CA-94CD-BC54F1CFD0F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B8392306-22A2-4BDE-A295-3E22936BF22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D9F40525-E1D0-41FD-AF9C-30855B32210C}"/>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228D2141-C29E-4171-969B-D9F979266CE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02E7889C-1239-4C50-889D-110A22D69DA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777D8A95-AC32-49BC-9AA8-4983C714719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9BC5F7AB-7323-498E-B86B-75E49A6DA04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7A2CA8E0-1A9B-4D61-BCE8-CB53EE5FAA3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5349BB21-525A-4DA0-8C5E-47C4952E54D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1634876E-EF53-47AA-A419-3A6F0B082708}"/>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0AD0CEE-3513-4B4C-938D-ED5239DF3AC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9B0F1109-C271-4C36-8527-3C3D688D911B}"/>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AC8EE8D8-D953-46CB-AD96-18866595271D}"/>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59D483B8-9B9E-4891-845E-209BCF723F28}"/>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73C9D174-32B4-45E5-AC14-F5AD5C6A7EF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7BF3CE45-B79D-4B21-A2DC-074D2A4E5DB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67A21371-091D-49E9-A06F-D8F6234789A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1028657D-95BB-4872-A87C-42DF66AA425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CD1A746-5131-43D8-A14F-EE58748E4EF1}"/>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DA5CE3EB-0095-43C0-AC16-F23225D1057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2"/>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68BC6936-0A21-41EB-ADB8-A5B30B60A4B1}"/>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1615AE4-E42B-4DB5-9979-BB81A3F4D89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C6C8DFB3-BD0E-45C2-9254-AE2F995E35CB}"/>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935A8409-5ADE-413E-8FD0-FD4F623917D9}"/>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3BAB3EF6-B618-44B4-83CD-D8BD3E97325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0C94AB07-2903-4048-97E9-6B80AB8180A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718351B0-EC43-4C07-884D-C394D1C33FA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2AF50AC6-6C4A-432C-BE5E-3926330861F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C69FBCD7-3739-4773-9FBB-6B8D221EE3B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96E8965-C0D0-41FE-87B5-77003F35BAED}"/>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B208C3-578F-47E8-9876-0EE61EF9E214}"/>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C0C6F0E3-EC94-4A9F-B630-CF3E82BB334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41628FB-3A51-49F0-8300-4D18E4BD007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D733552E-19D5-4C22-991F-35BBCD551C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BC9D70E0-7324-42DF-8ADB-29EE37CDB53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DAB14502-3FAB-4BF6-BB4B-9725B262C53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4CDA981A-E800-45AE-9B97-EBEC465A313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46E009BB-F916-4D5E-A68F-1D6FE6C73CD9}"/>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3C2A464-33A1-456A-AAD6-345A64B33894}"/>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A93C63BB-626B-4C2D-99F7-504C247574C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AA166B90-B1C6-4335-9BEE-3F2DFA13280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AB57DFBF-FDF5-4140-B5F7-C5B23FD283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F0677E4C-04E2-4AD1-B775-A9F41DF97D6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690D505F-5F5D-4434-B88D-A3CCF67461C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61616C8B-66FD-49C0-BB46-52F2B2FDD60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E98478DD-2FD3-46D8-B81D-4CCABE84CE77}"/>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BAE9B0B6-21A5-4B4C-80DA-C6FB9B092D8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0D05FED5-6510-45B8-AED1-B70318A36C1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B279606A-9D44-47ED-BA81-47536B9AFB8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777965B2-2976-40DD-AEF6-DDA4F47A3C63}"/>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71AFBB9A-BA0A-4B05-86A8-BA32C0848B80}"/>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630B6BC2-0860-465F-ABC7-93BAA5E7E481}"/>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85E38FB8-9A5E-43B4-98BD-6C1CA66E03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515E3705-F164-42CE-ABB7-85216A88F26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AB4FB9C8-A446-4BA0-B2A3-D836321918F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25FC5996-79DD-4211-A23E-4EA7FF69691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D3EE4207-066E-490A-8311-33B0D9A448E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9ACF1606-DDE8-4DB2-80EF-759EAD051B1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C1468EE8-BBC5-42A2-8B25-FC57EE058454}"/>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DCAA830C-AFDB-4806-B93D-D909D404564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E9E12FD-9A53-4AA8-9F24-E67A11BE84D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DA69DD63-DA73-4B1C-9F52-5EA7F46228E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D6172A2F-4ED3-4C95-A9D9-AA9CF8829E7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4F748A07-42B1-4F02-BCCC-20B475A15EB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FF4732DB-2EC0-4A95-8571-7327908BB64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927403A5-8FFA-4387-BFD9-06AFA017D68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C906447E-675C-47AE-ACF4-1B7AD1832C3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7B5F7959-F233-46A7-85DC-2B737F4C515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BECE6C63-6428-4B75-8458-414A461D7AF4}"/>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48F89020-84C7-4EE9-9068-12696F6C3BE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EBDD5C31-A886-4078-9F1E-481CAAD5246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14D762F-5FDF-4AFE-A5D3-41C9119FAFE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7E64847B-526A-4F7C-A0F0-8EB21F2923F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L</a:t>
            </a:r>
            <a:endParaRPr lang="nl-NL" sz="1400" b="1" cap="all" spc="0" baseline="0" dirty="0">
              <a:solidFill>
                <a:sysClr val="windowText" lastClr="000000"/>
              </a:solidFill>
              <a:latin typeface="+mn-lt"/>
              <a:cs typeface="Calibri" panose="020F0502020204030204" pitchFamily="34" charset="0"/>
            </a:endParaRPr>
          </a:p>
        </p:txBody>
      </p:sp>
      <p:sp>
        <p:nvSpPr>
          <p:cNvPr id="20" name="Tijdelijke aanduiding voor afbeelding 19">
            <a:extLst>
              <a:ext uri="{FF2B5EF4-FFF2-40B4-BE49-F238E27FC236}">
                <a16:creationId xmlns:a16="http://schemas.microsoft.com/office/drawing/2014/main" id="{9FFAA759-9847-479B-B929-7E8AD15A267C}"/>
              </a:ext>
            </a:extLst>
          </p:cNvPr>
          <p:cNvSpPr>
            <a:spLocks noGrp="1"/>
          </p:cNvSpPr>
          <p:nvPr>
            <p:ph type="pic" sz="quarter" idx="14" hasCustomPrompt="1"/>
          </p:nvPr>
        </p:nvSpPr>
        <p:spPr>
          <a:xfrm>
            <a:off x="3483247" y="0"/>
            <a:ext cx="8708753" cy="6858000"/>
          </a:xfrm>
          <a:custGeom>
            <a:avLst/>
            <a:gdLst>
              <a:gd name="connsiteX0" fmla="*/ 4869557 w 8753737"/>
              <a:gd name="connsiteY0" fmla="*/ 0 h 6858000"/>
              <a:gd name="connsiteX1" fmla="*/ 7458512 w 8753737"/>
              <a:gd name="connsiteY1" fmla="*/ 0 h 6858000"/>
              <a:gd name="connsiteX2" fmla="*/ 8226774 w 8753737"/>
              <a:gd name="connsiteY2" fmla="*/ 0 h 6858000"/>
              <a:gd name="connsiteX3" fmla="*/ 8753737 w 8753737"/>
              <a:gd name="connsiteY3" fmla="*/ 0 h 6858000"/>
              <a:gd name="connsiteX4" fmla="*/ 8753737 w 8753737"/>
              <a:gd name="connsiteY4" fmla="*/ 6858000 h 6858000"/>
              <a:gd name="connsiteX5" fmla="*/ 8226774 w 8753737"/>
              <a:gd name="connsiteY5" fmla="*/ 6858000 h 6858000"/>
              <a:gd name="connsiteX6" fmla="*/ 7458512 w 8753737"/>
              <a:gd name="connsiteY6" fmla="*/ 6858000 h 6858000"/>
              <a:gd name="connsiteX7" fmla="*/ 388154 w 8753737"/>
              <a:gd name="connsiteY7" fmla="*/ 6858000 h 6858000"/>
              <a:gd name="connsiteX8" fmla="*/ 388154 w 8753737"/>
              <a:gd name="connsiteY8" fmla="*/ 6857999 h 6858000"/>
              <a:gd name="connsiteX9" fmla="*/ 394311 w 8753737"/>
              <a:gd name="connsiteY9" fmla="*/ 6857999 h 6858000"/>
              <a:gd name="connsiteX10" fmla="*/ 402887 w 8753737"/>
              <a:gd name="connsiteY10" fmla="*/ 6857999 h 6858000"/>
              <a:gd name="connsiteX11" fmla="*/ 135429 w 8753737"/>
              <a:gd name="connsiteY11" fmla="*/ 5728976 h 6858000"/>
              <a:gd name="connsiteX12" fmla="*/ 2567627 w 8753737"/>
              <a:gd name="connsiteY12" fmla="*/ 2400449 h 6858000"/>
              <a:gd name="connsiteX13" fmla="*/ 4861770 w 8753737"/>
              <a:gd name="connsiteY13" fmla="*/ 106018 h 6858000"/>
              <a:gd name="connsiteX0" fmla="*/ 4782938 w 8667118"/>
              <a:gd name="connsiteY0" fmla="*/ 0 h 6858000"/>
              <a:gd name="connsiteX1" fmla="*/ 7371893 w 8667118"/>
              <a:gd name="connsiteY1" fmla="*/ 0 h 6858000"/>
              <a:gd name="connsiteX2" fmla="*/ 8140155 w 8667118"/>
              <a:gd name="connsiteY2" fmla="*/ 0 h 6858000"/>
              <a:gd name="connsiteX3" fmla="*/ 8667118 w 8667118"/>
              <a:gd name="connsiteY3" fmla="*/ 0 h 6858000"/>
              <a:gd name="connsiteX4" fmla="*/ 8667118 w 8667118"/>
              <a:gd name="connsiteY4" fmla="*/ 6858000 h 6858000"/>
              <a:gd name="connsiteX5" fmla="*/ 8140155 w 8667118"/>
              <a:gd name="connsiteY5" fmla="*/ 6858000 h 6858000"/>
              <a:gd name="connsiteX6" fmla="*/ 7371893 w 8667118"/>
              <a:gd name="connsiteY6" fmla="*/ 6858000 h 6858000"/>
              <a:gd name="connsiteX7" fmla="*/ 301535 w 8667118"/>
              <a:gd name="connsiteY7" fmla="*/ 6858000 h 6858000"/>
              <a:gd name="connsiteX8" fmla="*/ 301535 w 8667118"/>
              <a:gd name="connsiteY8" fmla="*/ 6857999 h 6858000"/>
              <a:gd name="connsiteX9" fmla="*/ 307692 w 8667118"/>
              <a:gd name="connsiteY9" fmla="*/ 6857999 h 6858000"/>
              <a:gd name="connsiteX10" fmla="*/ 316268 w 8667118"/>
              <a:gd name="connsiteY10" fmla="*/ 6857999 h 6858000"/>
              <a:gd name="connsiteX11" fmla="*/ 48810 w 8667118"/>
              <a:gd name="connsiteY11" fmla="*/ 5728976 h 6858000"/>
              <a:gd name="connsiteX12" fmla="*/ 2481008 w 8667118"/>
              <a:gd name="connsiteY12" fmla="*/ 2400449 h 6858000"/>
              <a:gd name="connsiteX13" fmla="*/ 4775151 w 8667118"/>
              <a:gd name="connsiteY13" fmla="*/ 106018 h 6858000"/>
              <a:gd name="connsiteX14" fmla="*/ 4782938 w 8667118"/>
              <a:gd name="connsiteY14" fmla="*/ 0 h 6858000"/>
              <a:gd name="connsiteX0" fmla="*/ 4824573 w 8708753"/>
              <a:gd name="connsiteY0" fmla="*/ 0 h 6858000"/>
              <a:gd name="connsiteX1" fmla="*/ 7413528 w 8708753"/>
              <a:gd name="connsiteY1" fmla="*/ 0 h 6858000"/>
              <a:gd name="connsiteX2" fmla="*/ 8181790 w 8708753"/>
              <a:gd name="connsiteY2" fmla="*/ 0 h 6858000"/>
              <a:gd name="connsiteX3" fmla="*/ 8708753 w 8708753"/>
              <a:gd name="connsiteY3" fmla="*/ 0 h 6858000"/>
              <a:gd name="connsiteX4" fmla="*/ 8708753 w 8708753"/>
              <a:gd name="connsiteY4" fmla="*/ 6858000 h 6858000"/>
              <a:gd name="connsiteX5" fmla="*/ 8181790 w 8708753"/>
              <a:gd name="connsiteY5" fmla="*/ 6858000 h 6858000"/>
              <a:gd name="connsiteX6" fmla="*/ 7413528 w 8708753"/>
              <a:gd name="connsiteY6" fmla="*/ 6858000 h 6858000"/>
              <a:gd name="connsiteX7" fmla="*/ 343170 w 8708753"/>
              <a:gd name="connsiteY7" fmla="*/ 6858000 h 6858000"/>
              <a:gd name="connsiteX8" fmla="*/ 343170 w 8708753"/>
              <a:gd name="connsiteY8" fmla="*/ 6857999 h 6858000"/>
              <a:gd name="connsiteX9" fmla="*/ 349327 w 8708753"/>
              <a:gd name="connsiteY9" fmla="*/ 6857999 h 6858000"/>
              <a:gd name="connsiteX10" fmla="*/ 357903 w 8708753"/>
              <a:gd name="connsiteY10" fmla="*/ 6857999 h 6858000"/>
              <a:gd name="connsiteX11" fmla="*/ 90445 w 8708753"/>
              <a:gd name="connsiteY11" fmla="*/ 5728976 h 6858000"/>
              <a:gd name="connsiteX12" fmla="*/ 2522643 w 8708753"/>
              <a:gd name="connsiteY12" fmla="*/ 2400449 h 6858000"/>
              <a:gd name="connsiteX13" fmla="*/ 4816786 w 8708753"/>
              <a:gd name="connsiteY13" fmla="*/ 106018 h 6858000"/>
              <a:gd name="connsiteX14" fmla="*/ 4824573 w 8708753"/>
              <a:gd name="connsiteY1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08753" h="6858000">
                <a:moveTo>
                  <a:pt x="4824573" y="0"/>
                </a:moveTo>
                <a:lnTo>
                  <a:pt x="7413528" y="0"/>
                </a:lnTo>
                <a:lnTo>
                  <a:pt x="8181790" y="0"/>
                </a:lnTo>
                <a:lnTo>
                  <a:pt x="8708753" y="0"/>
                </a:lnTo>
                <a:lnTo>
                  <a:pt x="8708753" y="6858000"/>
                </a:lnTo>
                <a:lnTo>
                  <a:pt x="8181790" y="6858000"/>
                </a:lnTo>
                <a:lnTo>
                  <a:pt x="7413528" y="6858000"/>
                </a:lnTo>
                <a:lnTo>
                  <a:pt x="343170" y="6858000"/>
                </a:lnTo>
                <a:lnTo>
                  <a:pt x="343170" y="6857999"/>
                </a:lnTo>
                <a:lnTo>
                  <a:pt x="349327" y="6857999"/>
                </a:lnTo>
                <a:lnTo>
                  <a:pt x="357903" y="6857999"/>
                </a:lnTo>
                <a:cubicBezTo>
                  <a:pt x="240890" y="6448206"/>
                  <a:pt x="157309" y="6071865"/>
                  <a:pt x="90445" y="5728976"/>
                </a:cubicBezTo>
                <a:cubicBezTo>
                  <a:pt x="-239868" y="3921571"/>
                  <a:pt x="282680" y="3337120"/>
                  <a:pt x="2522643" y="2400449"/>
                </a:cubicBezTo>
                <a:cubicBezTo>
                  <a:pt x="4121124" y="1718331"/>
                  <a:pt x="4720554" y="962708"/>
                  <a:pt x="4816786" y="106018"/>
                </a:cubicBezTo>
                <a:lnTo>
                  <a:pt x="4824573" y="0"/>
                </a:lnTo>
                <a:close/>
              </a:path>
            </a:pathLst>
          </a:custGeom>
          <a:solidFill>
            <a:schemeClr val="bg1">
              <a:lumMod val="75000"/>
            </a:schemeClr>
          </a:solidFill>
        </p:spPr>
        <p:txBody>
          <a:bodyPr wrap="square" lIns="486000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a:t>
            </a:r>
            <a:br>
              <a:rPr lang="nl-NL" dirty="0"/>
            </a:br>
            <a:r>
              <a:rPr lang="nl-NL" dirty="0"/>
              <a:t>‘Slidebuilder’, klik op ‘Afbeeldingen’, </a:t>
            </a:r>
            <a:br>
              <a:rPr lang="nl-NL" dirty="0"/>
            </a:br>
            <a:r>
              <a:rPr lang="nl-NL" dirty="0"/>
              <a:t>selecteer de gewenste afbeelding </a:t>
            </a:r>
            <a:br>
              <a:rPr lang="nl-NL" dirty="0"/>
            </a:br>
            <a:r>
              <a:rPr lang="nl-NL" dirty="0"/>
              <a:t>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90" y="1963738"/>
            <a:ext cx="2569584"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D415E15-7B5D-450B-9B20-1A5120475E5D}"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349899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ekst S [boven]+ Beeld ">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48145473-8EF9-4B1C-A17E-AF1D80147DF9}"/>
              </a:ext>
            </a:extLst>
          </p:cNvPr>
          <p:cNvGrpSpPr/>
          <p:nvPr userDrawn="1"/>
        </p:nvGrpSpPr>
        <p:grpSpPr>
          <a:xfrm>
            <a:off x="-3786437" y="-1"/>
            <a:ext cx="3693386" cy="5952132"/>
            <a:chOff x="-3786437" y="-1"/>
            <a:chExt cx="3693386" cy="5952132"/>
          </a:xfrm>
        </p:grpSpPr>
        <p:sp>
          <p:nvSpPr>
            <p:cNvPr id="155" name="Rechthoek 154">
              <a:extLst>
                <a:ext uri="{FF2B5EF4-FFF2-40B4-BE49-F238E27FC236}">
                  <a16:creationId xmlns:a16="http://schemas.microsoft.com/office/drawing/2014/main" id="{9D1F35B8-DAD8-4960-9EF2-CC4A3CF0750F}"/>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56" name="Ovaal 155">
              <a:extLst>
                <a:ext uri="{FF2B5EF4-FFF2-40B4-BE49-F238E27FC236}">
                  <a16:creationId xmlns:a16="http://schemas.microsoft.com/office/drawing/2014/main" id="{A93902A2-A289-44F5-9093-6FA86CA591BC}"/>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7" name="Rechthoek 156">
              <a:extLst>
                <a:ext uri="{FF2B5EF4-FFF2-40B4-BE49-F238E27FC236}">
                  <a16:creationId xmlns:a16="http://schemas.microsoft.com/office/drawing/2014/main" id="{A771A69E-4DC3-4B35-805F-9064EA15CB1E}"/>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8" name="Ovaal 157">
              <a:extLst>
                <a:ext uri="{FF2B5EF4-FFF2-40B4-BE49-F238E27FC236}">
                  <a16:creationId xmlns:a16="http://schemas.microsoft.com/office/drawing/2014/main" id="{1B764F4B-E746-49C8-9FC7-7905F4EBD6F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9" name="Rechthoek 158">
              <a:extLst>
                <a:ext uri="{FF2B5EF4-FFF2-40B4-BE49-F238E27FC236}">
                  <a16:creationId xmlns:a16="http://schemas.microsoft.com/office/drawing/2014/main" id="{94B997E8-41E4-40FA-822F-33818492DD2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0" name="Rechthoek 159">
              <a:extLst>
                <a:ext uri="{FF2B5EF4-FFF2-40B4-BE49-F238E27FC236}">
                  <a16:creationId xmlns:a16="http://schemas.microsoft.com/office/drawing/2014/main" id="{0DD4A4C7-D72B-4FC2-8B93-1AE3DF3B217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61" name="Ovaal 160">
              <a:extLst>
                <a:ext uri="{FF2B5EF4-FFF2-40B4-BE49-F238E27FC236}">
                  <a16:creationId xmlns:a16="http://schemas.microsoft.com/office/drawing/2014/main" id="{49772829-CBA3-40C4-AC7E-3CA15F9DC69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2" name="Rechthoek 161">
              <a:extLst>
                <a:ext uri="{FF2B5EF4-FFF2-40B4-BE49-F238E27FC236}">
                  <a16:creationId xmlns:a16="http://schemas.microsoft.com/office/drawing/2014/main" id="{6361D72D-5053-4C11-B453-0FF7A2B3785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163" name="Ovaal 162">
              <a:extLst>
                <a:ext uri="{FF2B5EF4-FFF2-40B4-BE49-F238E27FC236}">
                  <a16:creationId xmlns:a16="http://schemas.microsoft.com/office/drawing/2014/main" id="{188C98BC-7253-4CAB-A38B-9D8EA2249D34}"/>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4" name="Rechthoek 163">
              <a:extLst>
                <a:ext uri="{FF2B5EF4-FFF2-40B4-BE49-F238E27FC236}">
                  <a16:creationId xmlns:a16="http://schemas.microsoft.com/office/drawing/2014/main" id="{9F525FD0-FDF0-45E2-A04E-096084AC699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165" name="Ovaal 164">
              <a:extLst>
                <a:ext uri="{FF2B5EF4-FFF2-40B4-BE49-F238E27FC236}">
                  <a16:creationId xmlns:a16="http://schemas.microsoft.com/office/drawing/2014/main" id="{E3531968-F9C0-4D3A-96DD-CFEB7D92078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6" name="Rechthoek 165">
              <a:extLst>
                <a:ext uri="{FF2B5EF4-FFF2-40B4-BE49-F238E27FC236}">
                  <a16:creationId xmlns:a16="http://schemas.microsoft.com/office/drawing/2014/main" id="{B6F03F4C-8C7D-489B-A509-0060FD025DE5}"/>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167" name="Ovaal 166">
              <a:extLst>
                <a:ext uri="{FF2B5EF4-FFF2-40B4-BE49-F238E27FC236}">
                  <a16:creationId xmlns:a16="http://schemas.microsoft.com/office/drawing/2014/main" id="{3C5F28D0-A412-4239-9D5E-08C527E5900D}"/>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8" name="Rechthoek 167">
              <a:extLst>
                <a:ext uri="{FF2B5EF4-FFF2-40B4-BE49-F238E27FC236}">
                  <a16:creationId xmlns:a16="http://schemas.microsoft.com/office/drawing/2014/main" id="{29F4CA68-1E31-4AEE-B242-C650F5F6B8C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69" name="Ovaal 168">
              <a:extLst>
                <a:ext uri="{FF2B5EF4-FFF2-40B4-BE49-F238E27FC236}">
                  <a16:creationId xmlns:a16="http://schemas.microsoft.com/office/drawing/2014/main" id="{9BCDE067-8BCB-43FF-8348-ABE263055A2F}"/>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70" name="Rechthoek 169">
              <a:extLst>
                <a:ext uri="{FF2B5EF4-FFF2-40B4-BE49-F238E27FC236}">
                  <a16:creationId xmlns:a16="http://schemas.microsoft.com/office/drawing/2014/main" id="{8CD72627-08FC-499D-9989-1CEABD28AD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71" name="Ovaal 170">
              <a:extLst>
                <a:ext uri="{FF2B5EF4-FFF2-40B4-BE49-F238E27FC236}">
                  <a16:creationId xmlns:a16="http://schemas.microsoft.com/office/drawing/2014/main" id="{7EA33C07-936B-4874-8EF3-3F22E64C8A5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2" name="Rechthoek 171">
              <a:extLst>
                <a:ext uri="{FF2B5EF4-FFF2-40B4-BE49-F238E27FC236}">
                  <a16:creationId xmlns:a16="http://schemas.microsoft.com/office/drawing/2014/main" id="{CCC2E616-810E-46C1-80B3-35CB579318BD}"/>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173" name="Ovaal 172">
              <a:extLst>
                <a:ext uri="{FF2B5EF4-FFF2-40B4-BE49-F238E27FC236}">
                  <a16:creationId xmlns:a16="http://schemas.microsoft.com/office/drawing/2014/main" id="{945252FC-6AB1-4616-8C72-BA102968341D}"/>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4" name="Rechthoek 173">
              <a:extLst>
                <a:ext uri="{FF2B5EF4-FFF2-40B4-BE49-F238E27FC236}">
                  <a16:creationId xmlns:a16="http://schemas.microsoft.com/office/drawing/2014/main" id="{E07BE4B5-C557-401F-997E-A9E83FB06066}"/>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175" name="Rechthoek 174">
              <a:extLst>
                <a:ext uri="{FF2B5EF4-FFF2-40B4-BE49-F238E27FC236}">
                  <a16:creationId xmlns:a16="http://schemas.microsoft.com/office/drawing/2014/main" id="{29D9C486-CB90-4772-A1B7-5A8E6D96859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6" name="ICOON_info">
              <a:extLst>
                <a:ext uri="{FF2B5EF4-FFF2-40B4-BE49-F238E27FC236}">
                  <a16:creationId xmlns:a16="http://schemas.microsoft.com/office/drawing/2014/main" id="{24DB846E-3169-4B0A-9E52-F2B2610B7551}"/>
                </a:ext>
              </a:extLst>
            </p:cNvPr>
            <p:cNvGrpSpPr/>
            <p:nvPr userDrawn="1"/>
          </p:nvGrpSpPr>
          <p:grpSpPr>
            <a:xfrm>
              <a:off x="-376736" y="5063968"/>
              <a:ext cx="283685" cy="283685"/>
              <a:chOff x="-510741" y="5913713"/>
              <a:chExt cx="267555" cy="267555"/>
            </a:xfrm>
          </p:grpSpPr>
          <p:sp>
            <p:nvSpPr>
              <p:cNvPr id="224" name="Ovaal 223">
                <a:extLst>
                  <a:ext uri="{FF2B5EF4-FFF2-40B4-BE49-F238E27FC236}">
                    <a16:creationId xmlns:a16="http://schemas.microsoft.com/office/drawing/2014/main" id="{2E7FAF26-F32C-40E7-8FA4-46DBFA029C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5" name="Graphic 163" descr="Informatie">
                <a:extLst>
                  <a:ext uri="{FF2B5EF4-FFF2-40B4-BE49-F238E27FC236}">
                    <a16:creationId xmlns:a16="http://schemas.microsoft.com/office/drawing/2014/main" id="{589DAD6E-F0B8-4B7D-B994-C93C99F2CD8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7" name="VOORBEELD">
              <a:extLst>
                <a:ext uri="{FF2B5EF4-FFF2-40B4-BE49-F238E27FC236}">
                  <a16:creationId xmlns:a16="http://schemas.microsoft.com/office/drawing/2014/main" id="{FA0E05F8-F0B8-4134-8DDD-8DB3525906D9}"/>
                </a:ext>
              </a:extLst>
            </p:cNvPr>
            <p:cNvGrpSpPr/>
            <p:nvPr userDrawn="1"/>
          </p:nvGrpSpPr>
          <p:grpSpPr>
            <a:xfrm>
              <a:off x="-3605171" y="458674"/>
              <a:ext cx="3234311" cy="558875"/>
              <a:chOff x="-3605171" y="458674"/>
              <a:chExt cx="3234311" cy="558875"/>
            </a:xfrm>
          </p:grpSpPr>
          <p:sp>
            <p:nvSpPr>
              <p:cNvPr id="184" name="Rechthoek 183">
                <a:extLst>
                  <a:ext uri="{FF2B5EF4-FFF2-40B4-BE49-F238E27FC236}">
                    <a16:creationId xmlns:a16="http://schemas.microsoft.com/office/drawing/2014/main" id="{6A6B625D-A260-44EB-9D94-4BAF9C6EC45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5" name="Rechthoek 184">
                <a:extLst>
                  <a:ext uri="{FF2B5EF4-FFF2-40B4-BE49-F238E27FC236}">
                    <a16:creationId xmlns:a16="http://schemas.microsoft.com/office/drawing/2014/main" id="{3BB064CC-8328-435E-ACA6-8F4E7400F65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6" name="Groep 185">
                <a:extLst>
                  <a:ext uri="{FF2B5EF4-FFF2-40B4-BE49-F238E27FC236}">
                    <a16:creationId xmlns:a16="http://schemas.microsoft.com/office/drawing/2014/main" id="{EA815DEE-C2C8-4342-B6EA-B3955BD1E348}"/>
                  </a:ext>
                </a:extLst>
              </p:cNvPr>
              <p:cNvGrpSpPr/>
              <p:nvPr userDrawn="1"/>
            </p:nvGrpSpPr>
            <p:grpSpPr>
              <a:xfrm>
                <a:off x="-3386247" y="830871"/>
                <a:ext cx="139423" cy="109566"/>
                <a:chOff x="-2866744" y="827071"/>
                <a:chExt cx="168701" cy="132575"/>
              </a:xfrm>
            </p:grpSpPr>
            <p:grpSp>
              <p:nvGrpSpPr>
                <p:cNvPr id="217" name="Groep 216">
                  <a:extLst>
                    <a:ext uri="{FF2B5EF4-FFF2-40B4-BE49-F238E27FC236}">
                      <a16:creationId xmlns:a16="http://schemas.microsoft.com/office/drawing/2014/main" id="{F821B1B8-EEB0-412F-9ABA-780402DE8556}"/>
                    </a:ext>
                  </a:extLst>
                </p:cNvPr>
                <p:cNvGrpSpPr/>
                <p:nvPr userDrawn="1"/>
              </p:nvGrpSpPr>
              <p:grpSpPr>
                <a:xfrm>
                  <a:off x="-2866744" y="827071"/>
                  <a:ext cx="168701" cy="132575"/>
                  <a:chOff x="-2866744" y="827071"/>
                  <a:chExt cx="168701" cy="132575"/>
                </a:xfrm>
              </p:grpSpPr>
              <p:cxnSp>
                <p:nvCxnSpPr>
                  <p:cNvPr id="219" name="Rechte verbindingslijn 218">
                    <a:extLst>
                      <a:ext uri="{FF2B5EF4-FFF2-40B4-BE49-F238E27FC236}">
                        <a16:creationId xmlns:a16="http://schemas.microsoft.com/office/drawing/2014/main" id="{11482CA7-DD86-4107-AB1B-F7302C9BDF8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20" name="Rechte verbindingslijn 219">
                    <a:extLst>
                      <a:ext uri="{FF2B5EF4-FFF2-40B4-BE49-F238E27FC236}">
                        <a16:creationId xmlns:a16="http://schemas.microsoft.com/office/drawing/2014/main" id="{138399EF-03E1-489D-A472-DDD6D82E14F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A3ACA7AF-AF8D-4C92-8D00-20ACB844F3C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76F383F1-7370-41EA-8C08-7E1B03EEE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3" name="Rechte verbindingslijn 222">
                    <a:extLst>
                      <a:ext uri="{FF2B5EF4-FFF2-40B4-BE49-F238E27FC236}">
                        <a16:creationId xmlns:a16="http://schemas.microsoft.com/office/drawing/2014/main" id="{7BE00CF0-27F3-451A-9056-05D43E9ABA1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8" name="Pijl: rechts 217">
                  <a:extLst>
                    <a:ext uri="{FF2B5EF4-FFF2-40B4-BE49-F238E27FC236}">
                      <a16:creationId xmlns:a16="http://schemas.microsoft.com/office/drawing/2014/main" id="{B31D846E-5256-4C6B-998C-2A689369E57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7" name="Groep 186">
                <a:extLst>
                  <a:ext uri="{FF2B5EF4-FFF2-40B4-BE49-F238E27FC236}">
                    <a16:creationId xmlns:a16="http://schemas.microsoft.com/office/drawing/2014/main" id="{DBD09DCC-2F3E-4C3F-B1EF-928A399213FB}"/>
                  </a:ext>
                </a:extLst>
              </p:cNvPr>
              <p:cNvGrpSpPr/>
              <p:nvPr userDrawn="1"/>
            </p:nvGrpSpPr>
            <p:grpSpPr>
              <a:xfrm>
                <a:off x="-3605171" y="830871"/>
                <a:ext cx="139423" cy="109566"/>
                <a:chOff x="-2866744" y="518074"/>
                <a:chExt cx="168701" cy="132575"/>
              </a:xfrm>
            </p:grpSpPr>
            <p:grpSp>
              <p:nvGrpSpPr>
                <p:cNvPr id="210" name="Groep 209">
                  <a:extLst>
                    <a:ext uri="{FF2B5EF4-FFF2-40B4-BE49-F238E27FC236}">
                      <a16:creationId xmlns:a16="http://schemas.microsoft.com/office/drawing/2014/main" id="{680AA9C8-DFA2-4D6C-8C29-AB11BFD46607}"/>
                    </a:ext>
                  </a:extLst>
                </p:cNvPr>
                <p:cNvGrpSpPr/>
                <p:nvPr userDrawn="1"/>
              </p:nvGrpSpPr>
              <p:grpSpPr>
                <a:xfrm>
                  <a:off x="-2866744" y="518074"/>
                  <a:ext cx="168701" cy="132575"/>
                  <a:chOff x="-2866744" y="518074"/>
                  <a:chExt cx="168701" cy="132575"/>
                </a:xfrm>
              </p:grpSpPr>
              <p:cxnSp>
                <p:nvCxnSpPr>
                  <p:cNvPr id="212" name="Rechte verbindingslijn 211">
                    <a:extLst>
                      <a:ext uri="{FF2B5EF4-FFF2-40B4-BE49-F238E27FC236}">
                        <a16:creationId xmlns:a16="http://schemas.microsoft.com/office/drawing/2014/main" id="{D3A05DDA-9F08-49ED-AAE6-3FF8578FD1B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3" name="Rechte verbindingslijn 212">
                    <a:extLst>
                      <a:ext uri="{FF2B5EF4-FFF2-40B4-BE49-F238E27FC236}">
                        <a16:creationId xmlns:a16="http://schemas.microsoft.com/office/drawing/2014/main" id="{7EB5DFAC-3F3B-42D5-A7AC-D38097B4A6D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3402A50F-F945-4953-B995-A202C9D68E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99349757-9AB2-4E17-9DD3-2E71C50D02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6" name="Rechte verbindingslijn 215">
                    <a:extLst>
                      <a:ext uri="{FF2B5EF4-FFF2-40B4-BE49-F238E27FC236}">
                        <a16:creationId xmlns:a16="http://schemas.microsoft.com/office/drawing/2014/main" id="{76B6F728-E724-4C75-9B8F-6D8341168D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1" name="Pijl: rechts 210">
                  <a:extLst>
                    <a:ext uri="{FF2B5EF4-FFF2-40B4-BE49-F238E27FC236}">
                      <a16:creationId xmlns:a16="http://schemas.microsoft.com/office/drawing/2014/main" id="{C7E65140-0FFC-479F-8659-DAC2BC2D70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8" name="Rechte verbindingslijn 187">
                <a:extLst>
                  <a:ext uri="{FF2B5EF4-FFF2-40B4-BE49-F238E27FC236}">
                    <a16:creationId xmlns:a16="http://schemas.microsoft.com/office/drawing/2014/main" id="{9AAA3BEE-815E-4249-AAB2-D8A62C04EA9E}"/>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89" name="Rechte verbindingslijn 188">
                <a:extLst>
                  <a:ext uri="{FF2B5EF4-FFF2-40B4-BE49-F238E27FC236}">
                    <a16:creationId xmlns:a16="http://schemas.microsoft.com/office/drawing/2014/main" id="{44C7A340-38CE-4E7D-AAB3-F8992935FAD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90" name="Rechthoek 189">
                <a:extLst>
                  <a:ext uri="{FF2B5EF4-FFF2-40B4-BE49-F238E27FC236}">
                    <a16:creationId xmlns:a16="http://schemas.microsoft.com/office/drawing/2014/main" id="{3FC83404-464B-423E-BEBA-AE329DAAE0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191" name="Rechthoek 190">
                <a:extLst>
                  <a:ext uri="{FF2B5EF4-FFF2-40B4-BE49-F238E27FC236}">
                    <a16:creationId xmlns:a16="http://schemas.microsoft.com/office/drawing/2014/main" id="{CC6D6E9D-8F9E-4756-8835-EEEE673038E2}"/>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192" name="Groep 191">
                <a:extLst>
                  <a:ext uri="{FF2B5EF4-FFF2-40B4-BE49-F238E27FC236}">
                    <a16:creationId xmlns:a16="http://schemas.microsoft.com/office/drawing/2014/main" id="{0AA5279E-CA23-4390-B044-2BF2F0657DEF}"/>
                  </a:ext>
                </a:extLst>
              </p:cNvPr>
              <p:cNvGrpSpPr/>
              <p:nvPr userDrawn="1"/>
            </p:nvGrpSpPr>
            <p:grpSpPr>
              <a:xfrm>
                <a:off x="-2916763" y="769168"/>
                <a:ext cx="268738" cy="248381"/>
                <a:chOff x="-2916763" y="769168"/>
                <a:chExt cx="268738" cy="248381"/>
              </a:xfrm>
            </p:grpSpPr>
            <p:sp>
              <p:nvSpPr>
                <p:cNvPr id="202" name="Rechthoek 201">
                  <a:extLst>
                    <a:ext uri="{FF2B5EF4-FFF2-40B4-BE49-F238E27FC236}">
                      <a16:creationId xmlns:a16="http://schemas.microsoft.com/office/drawing/2014/main" id="{C9B054E6-DE56-41C6-BCDE-EF482F1C2C3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3" name="Groep 202">
                  <a:extLst>
                    <a:ext uri="{FF2B5EF4-FFF2-40B4-BE49-F238E27FC236}">
                      <a16:creationId xmlns:a16="http://schemas.microsoft.com/office/drawing/2014/main" id="{5289051A-FC2E-4DBC-83D3-8FE2D18CBC52}"/>
                    </a:ext>
                  </a:extLst>
                </p:cNvPr>
                <p:cNvGrpSpPr/>
                <p:nvPr userDrawn="1"/>
              </p:nvGrpSpPr>
              <p:grpSpPr>
                <a:xfrm>
                  <a:off x="-2866744" y="827071"/>
                  <a:ext cx="168701" cy="132575"/>
                  <a:chOff x="-2866744" y="827071"/>
                  <a:chExt cx="168701" cy="132575"/>
                </a:xfrm>
              </p:grpSpPr>
              <p:cxnSp>
                <p:nvCxnSpPr>
                  <p:cNvPr id="205" name="Rechte verbindingslijn 204">
                    <a:extLst>
                      <a:ext uri="{FF2B5EF4-FFF2-40B4-BE49-F238E27FC236}">
                        <a16:creationId xmlns:a16="http://schemas.microsoft.com/office/drawing/2014/main" id="{DC057EFA-07E3-47CF-8611-985F73A1EA4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6" name="Rechte verbindingslijn 205">
                    <a:extLst>
                      <a:ext uri="{FF2B5EF4-FFF2-40B4-BE49-F238E27FC236}">
                        <a16:creationId xmlns:a16="http://schemas.microsoft.com/office/drawing/2014/main" id="{42B6C3FC-99D7-4A14-A38A-1ABD3B655FC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EADEEF30-BD36-4513-B0CB-ACC592873F7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C014D255-07DE-452F-B66C-B47E3FB6EEF5}"/>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09" name="Rechte verbindingslijn 208">
                    <a:extLst>
                      <a:ext uri="{FF2B5EF4-FFF2-40B4-BE49-F238E27FC236}">
                        <a16:creationId xmlns:a16="http://schemas.microsoft.com/office/drawing/2014/main" id="{87C9E19B-4082-4480-B56E-F1BC2E4C7D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4" name="Pijl: rechts 203">
                  <a:extLst>
                    <a:ext uri="{FF2B5EF4-FFF2-40B4-BE49-F238E27FC236}">
                      <a16:creationId xmlns:a16="http://schemas.microsoft.com/office/drawing/2014/main" id="{41F8398D-559F-4B95-84FA-45AF27153CE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5CFCECA4-C8B0-407E-8BE4-369DB471EFDF}"/>
                  </a:ext>
                </a:extLst>
              </p:cNvPr>
              <p:cNvGrpSpPr/>
              <p:nvPr userDrawn="1"/>
            </p:nvGrpSpPr>
            <p:grpSpPr>
              <a:xfrm>
                <a:off x="-2916763" y="460171"/>
                <a:ext cx="268738" cy="248381"/>
                <a:chOff x="-2916763" y="460171"/>
                <a:chExt cx="268738" cy="248381"/>
              </a:xfrm>
            </p:grpSpPr>
            <p:sp>
              <p:nvSpPr>
                <p:cNvPr id="194" name="Rechthoek 193">
                  <a:extLst>
                    <a:ext uri="{FF2B5EF4-FFF2-40B4-BE49-F238E27FC236}">
                      <a16:creationId xmlns:a16="http://schemas.microsoft.com/office/drawing/2014/main" id="{73637037-876C-4D0C-96BB-4887F842326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0F247193-7068-437E-826A-F652657ABAA7}"/>
                    </a:ext>
                  </a:extLst>
                </p:cNvPr>
                <p:cNvGrpSpPr/>
                <p:nvPr userDrawn="1"/>
              </p:nvGrpSpPr>
              <p:grpSpPr>
                <a:xfrm>
                  <a:off x="-2866744" y="518074"/>
                  <a:ext cx="168701" cy="132575"/>
                  <a:chOff x="-2866744" y="518074"/>
                  <a:chExt cx="168701" cy="132575"/>
                </a:xfrm>
              </p:grpSpPr>
              <p:cxnSp>
                <p:nvCxnSpPr>
                  <p:cNvPr id="197" name="Rechte verbindingslijn 196">
                    <a:extLst>
                      <a:ext uri="{FF2B5EF4-FFF2-40B4-BE49-F238E27FC236}">
                        <a16:creationId xmlns:a16="http://schemas.microsoft.com/office/drawing/2014/main" id="{B291D9D8-8A19-4D97-9CE2-4EC351CACB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8" name="Rechte verbindingslijn 197">
                    <a:extLst>
                      <a:ext uri="{FF2B5EF4-FFF2-40B4-BE49-F238E27FC236}">
                        <a16:creationId xmlns:a16="http://schemas.microsoft.com/office/drawing/2014/main" id="{89A0A86F-6C0D-466E-BF77-EBA52CC6A90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AA537420-33ED-401A-9584-42D6F1C823A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4F4DE5E6-DA83-4DFC-8479-0ACD21CC339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1" name="Rechte verbindingslijn 200">
                    <a:extLst>
                      <a:ext uri="{FF2B5EF4-FFF2-40B4-BE49-F238E27FC236}">
                        <a16:creationId xmlns:a16="http://schemas.microsoft.com/office/drawing/2014/main" id="{F7D0E85F-1510-46F5-87AE-C79662CEC2D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6" name="Pijl: rechts 195">
                  <a:extLst>
                    <a:ext uri="{FF2B5EF4-FFF2-40B4-BE49-F238E27FC236}">
                      <a16:creationId xmlns:a16="http://schemas.microsoft.com/office/drawing/2014/main" id="{5CC8BB92-082C-4232-891E-58DA2982228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8" name="Groep 177">
              <a:extLst>
                <a:ext uri="{FF2B5EF4-FFF2-40B4-BE49-F238E27FC236}">
                  <a16:creationId xmlns:a16="http://schemas.microsoft.com/office/drawing/2014/main" id="{AA3048A4-C018-43E1-94B9-A458592A9704}"/>
                </a:ext>
              </a:extLst>
            </p:cNvPr>
            <p:cNvGrpSpPr/>
            <p:nvPr userDrawn="1"/>
          </p:nvGrpSpPr>
          <p:grpSpPr>
            <a:xfrm>
              <a:off x="-938434" y="5326819"/>
              <a:ext cx="627798" cy="576693"/>
              <a:chOff x="-1753862" y="6112775"/>
              <a:chExt cx="759635" cy="697798"/>
            </a:xfrm>
          </p:grpSpPr>
          <p:grpSp>
            <p:nvGrpSpPr>
              <p:cNvPr id="179" name="Inspireren">
                <a:extLst>
                  <a:ext uri="{FF2B5EF4-FFF2-40B4-BE49-F238E27FC236}">
                    <a16:creationId xmlns:a16="http://schemas.microsoft.com/office/drawing/2014/main" id="{6FC752C1-855B-4362-B6C1-3934CF191FD5}"/>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1" name="Freeform 12">
                  <a:extLst>
                    <a:ext uri="{FF2B5EF4-FFF2-40B4-BE49-F238E27FC236}">
                      <a16:creationId xmlns:a16="http://schemas.microsoft.com/office/drawing/2014/main" id="{5CFFCD33-A96A-48D6-8A7E-92579ADE318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2" name="Freeform 13">
                  <a:extLst>
                    <a:ext uri="{FF2B5EF4-FFF2-40B4-BE49-F238E27FC236}">
                      <a16:creationId xmlns:a16="http://schemas.microsoft.com/office/drawing/2014/main" id="{7BA619B3-E37A-4519-866A-0490BA59D4A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3" name="Freeform 14">
                  <a:extLst>
                    <a:ext uri="{FF2B5EF4-FFF2-40B4-BE49-F238E27FC236}">
                      <a16:creationId xmlns:a16="http://schemas.microsoft.com/office/drawing/2014/main" id="{53C254C3-C006-4A97-AEA1-1550FEC3848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80" name="Tekstvak 179">
                <a:extLst>
                  <a:ext uri="{FF2B5EF4-FFF2-40B4-BE49-F238E27FC236}">
                    <a16:creationId xmlns:a16="http://schemas.microsoft.com/office/drawing/2014/main" id="{41ECC5A7-0645-49A1-86C0-3FC5A1F9235F}"/>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54606FE-29F2-4464-A804-7E3F04839FD3}"/>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F9B1C1DA-C612-4920-B193-B73DF3CC2BAC}"/>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A6569044-53C7-4A33-AA9D-14922BF8D0B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74508138-7821-4D27-ACD5-A454DF71AD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124BBA-E4A4-4A9E-A1B4-9A716E0826A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6DC31F19-D929-4564-B0EF-C0B31ECA7BE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E91A436C-861B-4F48-B264-7D688D1522E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DCC6B16D-48DD-479F-8AC3-09160314C3B9}"/>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5A5CE015-0462-41A1-98EB-46035775EB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922EECC-C1E0-4DC5-B97B-8FE488253451}"/>
                </a:ext>
              </a:extLst>
            </p:cNvPr>
            <p:cNvGrpSpPr/>
            <p:nvPr userDrawn="1"/>
          </p:nvGrpSpPr>
          <p:grpSpPr>
            <a:xfrm>
              <a:off x="-2485819" y="3479783"/>
              <a:ext cx="1222990" cy="563933"/>
              <a:chOff x="-2485819" y="3399207"/>
              <a:chExt cx="1222990" cy="563933"/>
            </a:xfrm>
          </p:grpSpPr>
          <p:sp>
            <p:nvSpPr>
              <p:cNvPr id="61" name="Rechthoek 60">
                <a:extLst>
                  <a:ext uri="{FF2B5EF4-FFF2-40B4-BE49-F238E27FC236}">
                    <a16:creationId xmlns:a16="http://schemas.microsoft.com/office/drawing/2014/main" id="{3DF5D83C-6A30-4A85-BD70-D120DB03124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2" name="Rechthoek 61">
                <a:extLst>
                  <a:ext uri="{FF2B5EF4-FFF2-40B4-BE49-F238E27FC236}">
                    <a16:creationId xmlns:a16="http://schemas.microsoft.com/office/drawing/2014/main" id="{35015D1B-ABC6-42B3-A8FC-52A27382CD7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D69EAA4C-9FDC-4EC7-A21B-4BC0BCC04E9E}"/>
                  </a:ext>
                </a:extLst>
              </p:cNvPr>
              <p:cNvGrpSpPr/>
              <p:nvPr userDrawn="1"/>
            </p:nvGrpSpPr>
            <p:grpSpPr>
              <a:xfrm>
                <a:off x="-2403869" y="3460544"/>
                <a:ext cx="155951" cy="131922"/>
                <a:chOff x="12968836" y="3354170"/>
                <a:chExt cx="404806" cy="342433"/>
              </a:xfrm>
            </p:grpSpPr>
            <p:sp>
              <p:nvSpPr>
                <p:cNvPr id="76" name="Rechthoek: afgeronde hoeken 75">
                  <a:extLst>
                    <a:ext uri="{FF2B5EF4-FFF2-40B4-BE49-F238E27FC236}">
                      <a16:creationId xmlns:a16="http://schemas.microsoft.com/office/drawing/2014/main" id="{CCA0533F-3882-43E5-B104-7C83857C051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B78D3E28-51A0-4342-A165-8BE56EC61F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B72B2187-E00C-40D4-9F1B-223E4E69980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B01F82F-4F9D-4A90-8274-51619E87883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71E5BE-B989-4210-A531-7B54658A8A3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1" name="Rechthoek 80">
                  <a:extLst>
                    <a:ext uri="{FF2B5EF4-FFF2-40B4-BE49-F238E27FC236}">
                      <a16:creationId xmlns:a16="http://schemas.microsoft.com/office/drawing/2014/main" id="{F76B6936-C7FD-423E-AAE7-42E927E67B2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2F2CE6FE-FD22-4261-A1FE-856BAAC17A46}"/>
                  </a:ext>
                </a:extLst>
              </p:cNvPr>
              <p:cNvGrpSpPr/>
              <p:nvPr userDrawn="1"/>
            </p:nvGrpSpPr>
            <p:grpSpPr>
              <a:xfrm>
                <a:off x="-2423424" y="3690208"/>
                <a:ext cx="166739" cy="218963"/>
                <a:chOff x="12940828" y="3950597"/>
                <a:chExt cx="432813" cy="568367"/>
              </a:xfrm>
            </p:grpSpPr>
            <p:grpSp>
              <p:nvGrpSpPr>
                <p:cNvPr id="68" name="Groep 67">
                  <a:extLst>
                    <a:ext uri="{FF2B5EF4-FFF2-40B4-BE49-F238E27FC236}">
                      <a16:creationId xmlns:a16="http://schemas.microsoft.com/office/drawing/2014/main" id="{2B31C954-D23E-4918-8082-7CF045BDD54A}"/>
                    </a:ext>
                  </a:extLst>
                </p:cNvPr>
                <p:cNvGrpSpPr/>
                <p:nvPr userDrawn="1"/>
              </p:nvGrpSpPr>
              <p:grpSpPr>
                <a:xfrm>
                  <a:off x="13000382" y="4006891"/>
                  <a:ext cx="373259" cy="315747"/>
                  <a:chOff x="12968836" y="3354170"/>
                  <a:chExt cx="404806" cy="342433"/>
                </a:xfrm>
              </p:grpSpPr>
              <p:sp>
                <p:nvSpPr>
                  <p:cNvPr id="70" name="Rechthoek: afgeronde hoeken 69">
                    <a:extLst>
                      <a:ext uri="{FF2B5EF4-FFF2-40B4-BE49-F238E27FC236}">
                        <a16:creationId xmlns:a16="http://schemas.microsoft.com/office/drawing/2014/main" id="{228778F9-B1F4-429A-9D05-314C754B6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CDB36B9B-592D-4F0D-8384-198810E504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9E8467CA-B248-41E8-8ABE-659FC14C39D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F9AB6544-6231-4430-B789-06A4B8D299E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AFC6384-9614-4862-B954-8685A991D0E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5" name="Rechthoek 74">
                    <a:extLst>
                      <a:ext uri="{FF2B5EF4-FFF2-40B4-BE49-F238E27FC236}">
                        <a16:creationId xmlns:a16="http://schemas.microsoft.com/office/drawing/2014/main" id="{4C3F5CB3-7315-4FAC-8D8F-1157B46AFFA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9" name="Boog 68">
                  <a:extLst>
                    <a:ext uri="{FF2B5EF4-FFF2-40B4-BE49-F238E27FC236}">
                      <a16:creationId xmlns:a16="http://schemas.microsoft.com/office/drawing/2014/main" id="{71C8C08E-5565-494C-AF42-A66C7EF014E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5" name="Tekstvak 64">
                <a:extLst>
                  <a:ext uri="{FF2B5EF4-FFF2-40B4-BE49-F238E27FC236}">
                    <a16:creationId xmlns:a16="http://schemas.microsoft.com/office/drawing/2014/main" id="{4677A3B1-A5C4-4653-BF5A-63456B35925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6" name="Tekstvak 65">
                <a:extLst>
                  <a:ext uri="{FF2B5EF4-FFF2-40B4-BE49-F238E27FC236}">
                    <a16:creationId xmlns:a16="http://schemas.microsoft.com/office/drawing/2014/main" id="{CB734E7B-0938-4672-B9FF-4A162DBB7F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7" name="Vrije vorm: vorm 66">
                <a:extLst>
                  <a:ext uri="{FF2B5EF4-FFF2-40B4-BE49-F238E27FC236}">
                    <a16:creationId xmlns:a16="http://schemas.microsoft.com/office/drawing/2014/main" id="{98E4E694-AC81-4DA0-BC1D-BB2DB679D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E1E32E43-4975-47BB-8516-E5A8927BAF23}"/>
                </a:ext>
              </a:extLst>
            </p:cNvPr>
            <p:cNvGrpSpPr/>
            <p:nvPr userDrawn="1"/>
          </p:nvGrpSpPr>
          <p:grpSpPr>
            <a:xfrm>
              <a:off x="-3786165" y="5728778"/>
              <a:ext cx="3693386" cy="959696"/>
              <a:chOff x="-3786437" y="6163468"/>
              <a:chExt cx="3693386" cy="959696"/>
            </a:xfrm>
          </p:grpSpPr>
          <p:sp>
            <p:nvSpPr>
              <p:cNvPr id="51" name="Rechthoek 50">
                <a:extLst>
                  <a:ext uri="{FF2B5EF4-FFF2-40B4-BE49-F238E27FC236}">
                    <a16:creationId xmlns:a16="http://schemas.microsoft.com/office/drawing/2014/main" id="{3EF21F03-1721-404E-8461-E9827367E73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2" name="ICOON_info">
                <a:extLst>
                  <a:ext uri="{FF2B5EF4-FFF2-40B4-BE49-F238E27FC236}">
                    <a16:creationId xmlns:a16="http://schemas.microsoft.com/office/drawing/2014/main" id="{1FE07E13-9865-4955-BAE0-CCFB1EFE0417}"/>
                  </a:ext>
                </a:extLst>
              </p:cNvPr>
              <p:cNvGrpSpPr/>
              <p:nvPr userDrawn="1"/>
            </p:nvGrpSpPr>
            <p:grpSpPr>
              <a:xfrm>
                <a:off x="-376736" y="6163468"/>
                <a:ext cx="283685" cy="283685"/>
                <a:chOff x="-510741" y="5913713"/>
                <a:chExt cx="267555" cy="267555"/>
              </a:xfrm>
            </p:grpSpPr>
            <p:sp>
              <p:nvSpPr>
                <p:cNvPr id="59" name="Ovaal 58">
                  <a:extLst>
                    <a:ext uri="{FF2B5EF4-FFF2-40B4-BE49-F238E27FC236}">
                      <a16:creationId xmlns:a16="http://schemas.microsoft.com/office/drawing/2014/main" id="{DB0073E4-FD28-4F01-BD93-0EC22FEC564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0" name="Graphic 163" descr="Informatie">
                  <a:extLst>
                    <a:ext uri="{FF2B5EF4-FFF2-40B4-BE49-F238E27FC236}">
                      <a16:creationId xmlns:a16="http://schemas.microsoft.com/office/drawing/2014/main" id="{FEFE6D9D-1297-4AB5-99E7-A18D6A96042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00C5FDAC-625A-43CB-8320-0E3C65A2F3C5}"/>
                  </a:ext>
                </a:extLst>
              </p:cNvPr>
              <p:cNvGrpSpPr/>
              <p:nvPr userDrawn="1"/>
            </p:nvGrpSpPr>
            <p:grpSpPr>
              <a:xfrm>
                <a:off x="-938434" y="6420818"/>
                <a:ext cx="627798" cy="576693"/>
                <a:chOff x="-938434" y="4570310"/>
                <a:chExt cx="627798" cy="576693"/>
              </a:xfrm>
            </p:grpSpPr>
            <p:grpSp>
              <p:nvGrpSpPr>
                <p:cNvPr id="54" name="Inspireren">
                  <a:extLst>
                    <a:ext uri="{FF2B5EF4-FFF2-40B4-BE49-F238E27FC236}">
                      <a16:creationId xmlns:a16="http://schemas.microsoft.com/office/drawing/2014/main" id="{192B3409-84CF-4128-BD82-57D6B2DC906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6" name="Freeform 12">
                    <a:extLst>
                      <a:ext uri="{FF2B5EF4-FFF2-40B4-BE49-F238E27FC236}">
                        <a16:creationId xmlns:a16="http://schemas.microsoft.com/office/drawing/2014/main" id="{B410C707-6604-4365-8FFA-F2DBF773CB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3">
                    <a:extLst>
                      <a:ext uri="{FF2B5EF4-FFF2-40B4-BE49-F238E27FC236}">
                        <a16:creationId xmlns:a16="http://schemas.microsoft.com/office/drawing/2014/main" id="{14AF2CCC-3D2C-4109-A990-749420A358C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8" name="Freeform 14">
                    <a:extLst>
                      <a:ext uri="{FF2B5EF4-FFF2-40B4-BE49-F238E27FC236}">
                        <a16:creationId xmlns:a16="http://schemas.microsoft.com/office/drawing/2014/main" id="{D2415F16-D850-405E-B00B-BE82E6BC394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5" name="Tekstvak 54">
                  <a:extLst>
                    <a:ext uri="{FF2B5EF4-FFF2-40B4-BE49-F238E27FC236}">
                      <a16:creationId xmlns:a16="http://schemas.microsoft.com/office/drawing/2014/main" id="{291BBD50-5CA9-4FAB-8BF3-4205563EF86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43120C4E-7F80-42B9-8A37-8706CA846D70}"/>
                </a:ext>
              </a:extLst>
            </p:cNvPr>
            <p:cNvGrpSpPr/>
            <p:nvPr userDrawn="1"/>
          </p:nvGrpSpPr>
          <p:grpSpPr>
            <a:xfrm>
              <a:off x="-3367447" y="1226982"/>
              <a:ext cx="791775" cy="406485"/>
              <a:chOff x="-3565087" y="1409294"/>
              <a:chExt cx="627469" cy="322133"/>
            </a:xfrm>
          </p:grpSpPr>
          <p:grpSp>
            <p:nvGrpSpPr>
              <p:cNvPr id="45" name="Groep 44">
                <a:extLst>
                  <a:ext uri="{FF2B5EF4-FFF2-40B4-BE49-F238E27FC236}">
                    <a16:creationId xmlns:a16="http://schemas.microsoft.com/office/drawing/2014/main" id="{02A9EDAC-4B57-4204-9877-09F0AB524CE5}"/>
                  </a:ext>
                </a:extLst>
              </p:cNvPr>
              <p:cNvGrpSpPr/>
              <p:nvPr userDrawn="1"/>
            </p:nvGrpSpPr>
            <p:grpSpPr>
              <a:xfrm>
                <a:off x="-3364916" y="1409294"/>
                <a:ext cx="225195" cy="195499"/>
                <a:chOff x="10307162" y="1361199"/>
                <a:chExt cx="2200275" cy="1914525"/>
              </a:xfrm>
            </p:grpSpPr>
            <p:sp>
              <p:nvSpPr>
                <p:cNvPr id="47" name="Vrije vorm: vorm 46">
                  <a:extLst>
                    <a:ext uri="{FF2B5EF4-FFF2-40B4-BE49-F238E27FC236}">
                      <a16:creationId xmlns:a16="http://schemas.microsoft.com/office/drawing/2014/main" id="{A7C253CA-DF2F-4F29-B285-19B2A3603BA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8" name="Groep 47">
                  <a:extLst>
                    <a:ext uri="{FF2B5EF4-FFF2-40B4-BE49-F238E27FC236}">
                      <a16:creationId xmlns:a16="http://schemas.microsoft.com/office/drawing/2014/main" id="{A74C1A1A-BAFF-46E6-9E1D-AE9BA7483CB0}"/>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9" name="Vrije vorm: vorm 48">
                    <a:extLst>
                      <a:ext uri="{FF2B5EF4-FFF2-40B4-BE49-F238E27FC236}">
                        <a16:creationId xmlns:a16="http://schemas.microsoft.com/office/drawing/2014/main" id="{0D16A06E-254E-42F1-AC6F-B0C6EEB0D817}"/>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0" name="Vrije vorm: vorm 49">
                    <a:extLst>
                      <a:ext uri="{FF2B5EF4-FFF2-40B4-BE49-F238E27FC236}">
                        <a16:creationId xmlns:a16="http://schemas.microsoft.com/office/drawing/2014/main" id="{1F9BC8B3-10B5-4216-BD77-0672B5168AC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6" name="Tekstvak 45">
                <a:extLst>
                  <a:ext uri="{FF2B5EF4-FFF2-40B4-BE49-F238E27FC236}">
                    <a16:creationId xmlns:a16="http://schemas.microsoft.com/office/drawing/2014/main" id="{2B5FF62C-7CF7-4EA2-98BB-9045D9C2E3E8}"/>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DE7957BA-0CE1-4579-A39A-0F3DD5FEAC69}"/>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E35B69EB-08E9-4C01-A556-532B14099279}"/>
                  </a:ext>
                </a:extLst>
              </p:cNvPr>
              <p:cNvGrpSpPr/>
              <p:nvPr userDrawn="1"/>
            </p:nvGrpSpPr>
            <p:grpSpPr>
              <a:xfrm>
                <a:off x="12771530" y="3403239"/>
                <a:ext cx="467176" cy="448491"/>
                <a:chOff x="12782157" y="3403239"/>
                <a:chExt cx="467176" cy="448491"/>
              </a:xfrm>
            </p:grpSpPr>
            <p:grpSp>
              <p:nvGrpSpPr>
                <p:cNvPr id="32" name="Groep 31">
                  <a:extLst>
                    <a:ext uri="{FF2B5EF4-FFF2-40B4-BE49-F238E27FC236}">
                      <a16:creationId xmlns:a16="http://schemas.microsoft.com/office/drawing/2014/main" id="{417ED14D-88BD-4A2C-AE81-11A59E72F5D6}"/>
                    </a:ext>
                  </a:extLst>
                </p:cNvPr>
                <p:cNvGrpSpPr/>
                <p:nvPr userDrawn="1"/>
              </p:nvGrpSpPr>
              <p:grpSpPr>
                <a:xfrm>
                  <a:off x="12782157" y="3403239"/>
                  <a:ext cx="412976" cy="396132"/>
                  <a:chOff x="13554906" y="3320109"/>
                  <a:chExt cx="443917" cy="425811"/>
                </a:xfrm>
              </p:grpSpPr>
              <p:grpSp>
                <p:nvGrpSpPr>
                  <p:cNvPr id="39" name="Groep 38">
                    <a:extLst>
                      <a:ext uri="{FF2B5EF4-FFF2-40B4-BE49-F238E27FC236}">
                        <a16:creationId xmlns:a16="http://schemas.microsoft.com/office/drawing/2014/main" id="{873895A6-E54C-48F6-80D6-F45FF0C24B2C}"/>
                      </a:ext>
                    </a:extLst>
                  </p:cNvPr>
                  <p:cNvGrpSpPr/>
                  <p:nvPr userDrawn="1"/>
                </p:nvGrpSpPr>
                <p:grpSpPr>
                  <a:xfrm>
                    <a:off x="13554906" y="3320109"/>
                    <a:ext cx="443917" cy="425811"/>
                    <a:chOff x="12909684" y="1276143"/>
                    <a:chExt cx="443917" cy="425811"/>
                  </a:xfrm>
                </p:grpSpPr>
                <p:sp>
                  <p:nvSpPr>
                    <p:cNvPr id="42" name="Rechthoek 41">
                      <a:extLst>
                        <a:ext uri="{FF2B5EF4-FFF2-40B4-BE49-F238E27FC236}">
                          <a16:creationId xmlns:a16="http://schemas.microsoft.com/office/drawing/2014/main" id="{DB22DAB9-594D-4914-953A-199418E30FAD}"/>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2A3ECA87-D269-48D8-8AAC-CD4D75224B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4" name="Ovaal 43">
                      <a:extLst>
                        <a:ext uri="{FF2B5EF4-FFF2-40B4-BE49-F238E27FC236}">
                          <a16:creationId xmlns:a16="http://schemas.microsoft.com/office/drawing/2014/main" id="{85BF1EC9-6000-45EB-B666-24F3527A1C4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0" name="Afbeelding 39">
                    <a:extLst>
                      <a:ext uri="{FF2B5EF4-FFF2-40B4-BE49-F238E27FC236}">
                        <a16:creationId xmlns:a16="http://schemas.microsoft.com/office/drawing/2014/main" id="{BBD9F03F-3252-4C8E-B89D-6FB99106A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1" name="Afbeelding 40">
                    <a:extLst>
                      <a:ext uri="{FF2B5EF4-FFF2-40B4-BE49-F238E27FC236}">
                        <a16:creationId xmlns:a16="http://schemas.microsoft.com/office/drawing/2014/main" id="{0EEB916E-677B-4C1C-B184-26BFD33C4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3" name="Groep 32">
                  <a:extLst>
                    <a:ext uri="{FF2B5EF4-FFF2-40B4-BE49-F238E27FC236}">
                      <a16:creationId xmlns:a16="http://schemas.microsoft.com/office/drawing/2014/main" id="{4D1F282A-124F-40EE-B854-153D50233167}"/>
                    </a:ext>
                  </a:extLst>
                </p:cNvPr>
                <p:cNvGrpSpPr/>
                <p:nvPr userDrawn="1"/>
              </p:nvGrpSpPr>
              <p:grpSpPr>
                <a:xfrm>
                  <a:off x="13103513" y="3705268"/>
                  <a:ext cx="145820" cy="146462"/>
                  <a:chOff x="13096169" y="3602278"/>
                  <a:chExt cx="145820" cy="146462"/>
                </a:xfrm>
              </p:grpSpPr>
              <p:sp>
                <p:nvSpPr>
                  <p:cNvPr id="37" name="Rechthoek 36">
                    <a:extLst>
                      <a:ext uri="{FF2B5EF4-FFF2-40B4-BE49-F238E27FC236}">
                        <a16:creationId xmlns:a16="http://schemas.microsoft.com/office/drawing/2014/main" id="{E3C15B21-3C14-4211-ABA7-4B8022BAD43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8" name="Rechthoek 37">
                    <a:extLst>
                      <a:ext uri="{FF2B5EF4-FFF2-40B4-BE49-F238E27FC236}">
                        <a16:creationId xmlns:a16="http://schemas.microsoft.com/office/drawing/2014/main" id="{BE6C691F-7D5A-461A-A692-D9DAC0849D3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4" name="Groep 33">
                  <a:extLst>
                    <a:ext uri="{FF2B5EF4-FFF2-40B4-BE49-F238E27FC236}">
                      <a16:creationId xmlns:a16="http://schemas.microsoft.com/office/drawing/2014/main" id="{A4CE7CAF-E75E-4E28-B20E-3596337AF921}"/>
                    </a:ext>
                  </a:extLst>
                </p:cNvPr>
                <p:cNvGrpSpPr/>
                <p:nvPr userDrawn="1"/>
              </p:nvGrpSpPr>
              <p:grpSpPr>
                <a:xfrm rot="10800000">
                  <a:off x="13061402" y="3665637"/>
                  <a:ext cx="145820" cy="146462"/>
                  <a:chOff x="13096169" y="3602278"/>
                  <a:chExt cx="145820" cy="146462"/>
                </a:xfrm>
              </p:grpSpPr>
              <p:sp>
                <p:nvSpPr>
                  <p:cNvPr id="35" name="Rechthoek 34">
                    <a:extLst>
                      <a:ext uri="{FF2B5EF4-FFF2-40B4-BE49-F238E27FC236}">
                        <a16:creationId xmlns:a16="http://schemas.microsoft.com/office/drawing/2014/main" id="{4EF8523F-33F3-45C5-96DF-147EFF73C7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6" name="Rechthoek 35">
                    <a:extLst>
                      <a:ext uri="{FF2B5EF4-FFF2-40B4-BE49-F238E27FC236}">
                        <a16:creationId xmlns:a16="http://schemas.microsoft.com/office/drawing/2014/main" id="{D82EA1EA-6080-468D-9CBC-3B17BCBD610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BB3FF53C-E228-4919-A0A1-D4D2B2547F3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1" name="Gelijkbenige driehoek 30">
                <a:extLst>
                  <a:ext uri="{FF2B5EF4-FFF2-40B4-BE49-F238E27FC236}">
                    <a16:creationId xmlns:a16="http://schemas.microsoft.com/office/drawing/2014/main" id="{6F608DCD-2EBA-4D4E-BF1E-45DFB5B712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4DB63A9-A9A4-43F2-A40B-C3395E08006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6035012-3033-42F5-8F4E-4E1227EA62B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43B1567F-1414-4247-BCD6-FE3301E0514B}"/>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[boven]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A9E83FB-A634-446C-86D3-C97DEB84ED7E}"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a:off x="0" y="1"/>
            <a:ext cx="5005387" cy="5877185"/>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722568"/>
            <a:ext cx="3925160" cy="557599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2" name="Titel 1">
            <a:extLst>
              <a:ext uri="{FF2B5EF4-FFF2-40B4-BE49-F238E27FC236}">
                <a16:creationId xmlns:a16="http://schemas.microsoft.com/office/drawing/2014/main" id="{0AF5574F-39CF-44B1-B944-6A8DBAEAED67}"/>
              </a:ext>
            </a:extLst>
          </p:cNvPr>
          <p:cNvSpPr>
            <a:spLocks noGrp="1"/>
          </p:cNvSpPr>
          <p:nvPr>
            <p:ph type="title" hasCustomPrompt="1"/>
          </p:nvPr>
        </p:nvSpPr>
        <p:spPr>
          <a:xfrm>
            <a:off x="0" y="-511936"/>
            <a:ext cx="11114087" cy="495215"/>
          </a:xfrm>
        </p:spPr>
        <p:txBody>
          <a:bodyPr/>
          <a:lstStyle>
            <a:lvl1pPr>
              <a:defRPr sz="1400" cap="all" baseline="0"/>
            </a:lvl1pPr>
          </a:lstStyle>
          <a:p>
            <a:r>
              <a:rPr lang="nl-NL" dirty="0"/>
              <a:t>Tekst S [boven] + Beeld</a:t>
            </a:r>
          </a:p>
        </p:txBody>
      </p:sp>
    </p:spTree>
    <p:extLst>
      <p:ext uri="{BB962C8B-B14F-4D97-AF65-F5344CB8AC3E}">
        <p14:creationId xmlns:p14="http://schemas.microsoft.com/office/powerpoint/2010/main" val="40418638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ekst S [onder] + Beeld ">
    <p:spTree>
      <p:nvGrpSpPr>
        <p:cNvPr id="1" name=""/>
        <p:cNvGrpSpPr/>
        <p:nvPr/>
      </p:nvGrpSpPr>
      <p:grpSpPr>
        <a:xfrm>
          <a:off x="0" y="0"/>
          <a:ext cx="0" cy="0"/>
          <a:chOff x="0" y="0"/>
          <a:chExt cx="0" cy="0"/>
        </a:xfrm>
      </p:grpSpPr>
      <p:grpSp>
        <p:nvGrpSpPr>
          <p:cNvPr id="10" name="- INSTRUCTIES">
            <a:extLst>
              <a:ext uri="{FF2B5EF4-FFF2-40B4-BE49-F238E27FC236}">
                <a16:creationId xmlns:a16="http://schemas.microsoft.com/office/drawing/2014/main" id="{46889CEA-61A7-4E22-A461-683E45405213}"/>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1FA19A74-7911-4E43-B605-822210C5161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C2F38CAD-E9CB-41A7-A111-3895EA4B2612}"/>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038447B3-E804-4809-A81A-751427BDFDA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B2705E83-91E1-4C34-B925-FCBF9F86DB6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63C6D8FE-DC8C-4999-AF9E-D307F6D75441}"/>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DC154064-55EC-4720-A1EF-AFDBF4CB141E}"/>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D77B65C6-F234-41AB-8CEA-9FE0181D2A13}"/>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AB40C5F-BBC3-46B3-8F59-F4AA1BD8372F}"/>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193D0B8B-C100-43DA-B187-019BBC4349F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F34DB31-A2FD-4BA2-9A46-350B740A736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1BE3FD42-E062-4433-9299-908D87AD3E6A}"/>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82076FA8-B8A4-4857-BE4E-38A5E6718E0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D712CC80-583F-47D7-99C1-D93CCAEF4EC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3D4B10EE-ABD5-43DD-9BFD-84DFF4E2CA62}"/>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CC0A330C-0D83-4262-8191-AFB9B44AF2B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2F9C0385-8D33-41CB-BA16-AAA0B606B6AF}"/>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381A4AFC-4C5A-448E-A802-73D9DDB7F98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1" name="Rechthoek 30">
              <a:extLst>
                <a:ext uri="{FF2B5EF4-FFF2-40B4-BE49-F238E27FC236}">
                  <a16:creationId xmlns:a16="http://schemas.microsoft.com/office/drawing/2014/main" id="{9FF199D6-E476-415A-9B1B-D65EF37A41B5}"/>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2" name="Ovaal 31">
              <a:extLst>
                <a:ext uri="{FF2B5EF4-FFF2-40B4-BE49-F238E27FC236}">
                  <a16:creationId xmlns:a16="http://schemas.microsoft.com/office/drawing/2014/main" id="{1456D3AB-7A25-474E-9A87-5EEDD0B6DF4E}"/>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3" name="Rechthoek 32">
              <a:extLst>
                <a:ext uri="{FF2B5EF4-FFF2-40B4-BE49-F238E27FC236}">
                  <a16:creationId xmlns:a16="http://schemas.microsoft.com/office/drawing/2014/main" id="{85996C87-A39F-40F1-BCB8-621E47D09E2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4" name="Rechthoek 33">
              <a:extLst>
                <a:ext uri="{FF2B5EF4-FFF2-40B4-BE49-F238E27FC236}">
                  <a16:creationId xmlns:a16="http://schemas.microsoft.com/office/drawing/2014/main" id="{682290DA-1F8F-410F-8EBF-5D210CD6982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5" name="ICOON_info">
              <a:extLst>
                <a:ext uri="{FF2B5EF4-FFF2-40B4-BE49-F238E27FC236}">
                  <a16:creationId xmlns:a16="http://schemas.microsoft.com/office/drawing/2014/main" id="{B41B4C19-3745-47A3-9DEC-EAC19809D634}"/>
                </a:ext>
              </a:extLst>
            </p:cNvPr>
            <p:cNvGrpSpPr/>
            <p:nvPr userDrawn="1"/>
          </p:nvGrpSpPr>
          <p:grpSpPr>
            <a:xfrm>
              <a:off x="-376736" y="5063968"/>
              <a:ext cx="283685" cy="283685"/>
              <a:chOff x="-510741" y="5913713"/>
              <a:chExt cx="267555" cy="267555"/>
            </a:xfrm>
          </p:grpSpPr>
          <p:sp>
            <p:nvSpPr>
              <p:cNvPr id="83" name="Ovaal 82">
                <a:extLst>
                  <a:ext uri="{FF2B5EF4-FFF2-40B4-BE49-F238E27FC236}">
                    <a16:creationId xmlns:a16="http://schemas.microsoft.com/office/drawing/2014/main" id="{E2620FA6-48A9-4586-AE97-E92030DBA27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4" name="Graphic 163" descr="Informatie">
                <a:extLst>
                  <a:ext uri="{FF2B5EF4-FFF2-40B4-BE49-F238E27FC236}">
                    <a16:creationId xmlns:a16="http://schemas.microsoft.com/office/drawing/2014/main" id="{60E0A7F6-3A95-4F14-89E8-5092B4B94201}"/>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6" name="VOORBEELD">
              <a:extLst>
                <a:ext uri="{FF2B5EF4-FFF2-40B4-BE49-F238E27FC236}">
                  <a16:creationId xmlns:a16="http://schemas.microsoft.com/office/drawing/2014/main" id="{D10CEEE7-DF9E-4D1D-A717-0391C475FD15}"/>
                </a:ext>
              </a:extLst>
            </p:cNvPr>
            <p:cNvGrpSpPr/>
            <p:nvPr userDrawn="1"/>
          </p:nvGrpSpPr>
          <p:grpSpPr>
            <a:xfrm>
              <a:off x="-3605171" y="458674"/>
              <a:ext cx="3234311" cy="558875"/>
              <a:chOff x="-3605171" y="458674"/>
              <a:chExt cx="3234311" cy="558875"/>
            </a:xfrm>
          </p:grpSpPr>
          <p:sp>
            <p:nvSpPr>
              <p:cNvPr id="43" name="Rechthoek 42">
                <a:extLst>
                  <a:ext uri="{FF2B5EF4-FFF2-40B4-BE49-F238E27FC236}">
                    <a16:creationId xmlns:a16="http://schemas.microsoft.com/office/drawing/2014/main" id="{0AED856B-2F50-4AA2-93FF-B883D5C51AB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4" name="Rechthoek 43">
                <a:extLst>
                  <a:ext uri="{FF2B5EF4-FFF2-40B4-BE49-F238E27FC236}">
                    <a16:creationId xmlns:a16="http://schemas.microsoft.com/office/drawing/2014/main" id="{C38E1591-0718-414A-BBAC-60A525CB0CE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5" name="Groep 44">
                <a:extLst>
                  <a:ext uri="{FF2B5EF4-FFF2-40B4-BE49-F238E27FC236}">
                    <a16:creationId xmlns:a16="http://schemas.microsoft.com/office/drawing/2014/main" id="{AB02487B-B45B-457E-BFB6-D8113C6A5ACA}"/>
                  </a:ext>
                </a:extLst>
              </p:cNvPr>
              <p:cNvGrpSpPr/>
              <p:nvPr userDrawn="1"/>
            </p:nvGrpSpPr>
            <p:grpSpPr>
              <a:xfrm>
                <a:off x="-3386247" y="830871"/>
                <a:ext cx="139423" cy="109566"/>
                <a:chOff x="-2866744" y="827071"/>
                <a:chExt cx="168701" cy="132575"/>
              </a:xfrm>
            </p:grpSpPr>
            <p:grpSp>
              <p:nvGrpSpPr>
                <p:cNvPr id="76" name="Groep 75">
                  <a:extLst>
                    <a:ext uri="{FF2B5EF4-FFF2-40B4-BE49-F238E27FC236}">
                      <a16:creationId xmlns:a16="http://schemas.microsoft.com/office/drawing/2014/main" id="{BFE0E523-A50B-4972-A036-312BE1928039}"/>
                    </a:ext>
                  </a:extLst>
                </p:cNvPr>
                <p:cNvGrpSpPr/>
                <p:nvPr userDrawn="1"/>
              </p:nvGrpSpPr>
              <p:grpSpPr>
                <a:xfrm>
                  <a:off x="-2866744" y="827071"/>
                  <a:ext cx="168701" cy="132575"/>
                  <a:chOff x="-2866744" y="827071"/>
                  <a:chExt cx="168701" cy="132575"/>
                </a:xfrm>
              </p:grpSpPr>
              <p:cxnSp>
                <p:nvCxnSpPr>
                  <p:cNvPr id="78" name="Rechte verbindingslijn 77">
                    <a:extLst>
                      <a:ext uri="{FF2B5EF4-FFF2-40B4-BE49-F238E27FC236}">
                        <a16:creationId xmlns:a16="http://schemas.microsoft.com/office/drawing/2014/main" id="{55F78C50-5919-4C1F-BDE0-5DEC009AF4F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32D56389-D02E-4282-9BA5-D238F109C01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50D90CDA-4AF2-4734-9B06-D3E122A9CFD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8157A006-132E-4204-A30C-BA0039A0297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BCE7A758-6BDB-4EB4-B7B7-B83D90FC8B7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7" name="Pijl: rechts 76">
                  <a:extLst>
                    <a:ext uri="{FF2B5EF4-FFF2-40B4-BE49-F238E27FC236}">
                      <a16:creationId xmlns:a16="http://schemas.microsoft.com/office/drawing/2014/main" id="{2FF7BF64-6F13-4C3D-9A29-E86224E9B54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6" name="Groep 45">
                <a:extLst>
                  <a:ext uri="{FF2B5EF4-FFF2-40B4-BE49-F238E27FC236}">
                    <a16:creationId xmlns:a16="http://schemas.microsoft.com/office/drawing/2014/main" id="{B1FE4942-4ACF-4622-A5A6-955AC74DAF62}"/>
                  </a:ext>
                </a:extLst>
              </p:cNvPr>
              <p:cNvGrpSpPr/>
              <p:nvPr userDrawn="1"/>
            </p:nvGrpSpPr>
            <p:grpSpPr>
              <a:xfrm>
                <a:off x="-3605171" y="830871"/>
                <a:ext cx="139423" cy="109566"/>
                <a:chOff x="-2866744" y="518074"/>
                <a:chExt cx="168701" cy="132575"/>
              </a:xfrm>
            </p:grpSpPr>
            <p:grpSp>
              <p:nvGrpSpPr>
                <p:cNvPr id="69" name="Groep 68">
                  <a:extLst>
                    <a:ext uri="{FF2B5EF4-FFF2-40B4-BE49-F238E27FC236}">
                      <a16:creationId xmlns:a16="http://schemas.microsoft.com/office/drawing/2014/main" id="{E97C92AB-DC5C-4AE4-8344-28A198C89774}"/>
                    </a:ext>
                  </a:extLst>
                </p:cNvPr>
                <p:cNvGrpSpPr/>
                <p:nvPr userDrawn="1"/>
              </p:nvGrpSpPr>
              <p:grpSpPr>
                <a:xfrm>
                  <a:off x="-2866744" y="518074"/>
                  <a:ext cx="168701" cy="132575"/>
                  <a:chOff x="-2866744" y="518074"/>
                  <a:chExt cx="168701" cy="132575"/>
                </a:xfrm>
              </p:grpSpPr>
              <p:cxnSp>
                <p:nvCxnSpPr>
                  <p:cNvPr id="71" name="Rechte verbindingslijn 70">
                    <a:extLst>
                      <a:ext uri="{FF2B5EF4-FFF2-40B4-BE49-F238E27FC236}">
                        <a16:creationId xmlns:a16="http://schemas.microsoft.com/office/drawing/2014/main" id="{57067FB0-3A51-4236-930E-9BDFE19582D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79D73FFD-7509-4204-B535-F8C5BBCBA2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BA035E6-EA13-442F-BEC9-542D995ECBC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EF1BEAA5-E161-4D22-9BEA-42DAB8A3C6A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276EAA12-8CCF-4CC0-A2CA-BDD38BF4EF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0" name="Pijl: rechts 69">
                  <a:extLst>
                    <a:ext uri="{FF2B5EF4-FFF2-40B4-BE49-F238E27FC236}">
                      <a16:creationId xmlns:a16="http://schemas.microsoft.com/office/drawing/2014/main" id="{C1EC837E-31A3-4F11-BA5B-A8B4B893102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7" name="Rechte verbindingslijn 46">
                <a:extLst>
                  <a:ext uri="{FF2B5EF4-FFF2-40B4-BE49-F238E27FC236}">
                    <a16:creationId xmlns:a16="http://schemas.microsoft.com/office/drawing/2014/main" id="{EC072047-FB0A-44D7-A090-F140FAE67873}"/>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8" name="Rechte verbindingslijn 47">
                <a:extLst>
                  <a:ext uri="{FF2B5EF4-FFF2-40B4-BE49-F238E27FC236}">
                    <a16:creationId xmlns:a16="http://schemas.microsoft.com/office/drawing/2014/main" id="{B7EEC8D4-D3CD-4434-AC67-5BF8C71BEFC5}"/>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9" name="Rechthoek 48">
                <a:extLst>
                  <a:ext uri="{FF2B5EF4-FFF2-40B4-BE49-F238E27FC236}">
                    <a16:creationId xmlns:a16="http://schemas.microsoft.com/office/drawing/2014/main" id="{3AA4227A-9688-4D67-A8C9-944A9C36AEF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50" name="Rechthoek 49">
                <a:extLst>
                  <a:ext uri="{FF2B5EF4-FFF2-40B4-BE49-F238E27FC236}">
                    <a16:creationId xmlns:a16="http://schemas.microsoft.com/office/drawing/2014/main" id="{3872EED0-B587-4E8C-A634-4653CE0FB25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1" name="Groep 50">
                <a:extLst>
                  <a:ext uri="{FF2B5EF4-FFF2-40B4-BE49-F238E27FC236}">
                    <a16:creationId xmlns:a16="http://schemas.microsoft.com/office/drawing/2014/main" id="{777E97A8-7572-480A-B8E9-9951C56F29C8}"/>
                  </a:ext>
                </a:extLst>
              </p:cNvPr>
              <p:cNvGrpSpPr/>
              <p:nvPr userDrawn="1"/>
            </p:nvGrpSpPr>
            <p:grpSpPr>
              <a:xfrm>
                <a:off x="-2916763" y="769168"/>
                <a:ext cx="268738" cy="248381"/>
                <a:chOff x="-2916763" y="769168"/>
                <a:chExt cx="268738" cy="248381"/>
              </a:xfrm>
            </p:grpSpPr>
            <p:sp>
              <p:nvSpPr>
                <p:cNvPr id="61" name="Rechthoek 60">
                  <a:extLst>
                    <a:ext uri="{FF2B5EF4-FFF2-40B4-BE49-F238E27FC236}">
                      <a16:creationId xmlns:a16="http://schemas.microsoft.com/office/drawing/2014/main" id="{FA4C9D44-8D37-4152-BE6E-BA367248666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8139BB63-5BB6-4818-B9BC-D5880C3AEDDD}"/>
                    </a:ext>
                  </a:extLst>
                </p:cNvPr>
                <p:cNvGrpSpPr/>
                <p:nvPr userDrawn="1"/>
              </p:nvGrpSpPr>
              <p:grpSpPr>
                <a:xfrm>
                  <a:off x="-2866744" y="827071"/>
                  <a:ext cx="168701" cy="132575"/>
                  <a:chOff x="-2866744" y="827071"/>
                  <a:chExt cx="168701" cy="132575"/>
                </a:xfrm>
              </p:grpSpPr>
              <p:cxnSp>
                <p:nvCxnSpPr>
                  <p:cNvPr id="64" name="Rechte verbindingslijn 63">
                    <a:extLst>
                      <a:ext uri="{FF2B5EF4-FFF2-40B4-BE49-F238E27FC236}">
                        <a16:creationId xmlns:a16="http://schemas.microsoft.com/office/drawing/2014/main" id="{71B81D8B-17ED-4CD0-96F1-37AB196FB0D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F2A63A1-05BA-4C3A-AD8E-5C4C03FDECB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B7AED796-EE2B-467D-9E4C-274DC2DDBCB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7CE90DE7-C0A2-4C8C-BDE1-F8E20B41D66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A2D8ED63-B760-4F14-8183-3BBCACCFC9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3" name="Pijl: rechts 62">
                  <a:extLst>
                    <a:ext uri="{FF2B5EF4-FFF2-40B4-BE49-F238E27FC236}">
                      <a16:creationId xmlns:a16="http://schemas.microsoft.com/office/drawing/2014/main" id="{87D1745D-FEB3-461D-9C23-FBAD1F5B14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167D964E-3327-42EA-A672-49CFB0D81632}"/>
                  </a:ext>
                </a:extLst>
              </p:cNvPr>
              <p:cNvGrpSpPr/>
              <p:nvPr userDrawn="1"/>
            </p:nvGrpSpPr>
            <p:grpSpPr>
              <a:xfrm>
                <a:off x="-2916763" y="460171"/>
                <a:ext cx="268738" cy="248381"/>
                <a:chOff x="-2916763" y="460171"/>
                <a:chExt cx="268738" cy="248381"/>
              </a:xfrm>
            </p:grpSpPr>
            <p:sp>
              <p:nvSpPr>
                <p:cNvPr id="53" name="Rechthoek 52">
                  <a:extLst>
                    <a:ext uri="{FF2B5EF4-FFF2-40B4-BE49-F238E27FC236}">
                      <a16:creationId xmlns:a16="http://schemas.microsoft.com/office/drawing/2014/main" id="{69245048-1424-43E0-B98F-D425D3D77D6B}"/>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4" name="Groep 53">
                  <a:extLst>
                    <a:ext uri="{FF2B5EF4-FFF2-40B4-BE49-F238E27FC236}">
                      <a16:creationId xmlns:a16="http://schemas.microsoft.com/office/drawing/2014/main" id="{783D91C2-DE75-4650-9515-0399A4773F59}"/>
                    </a:ext>
                  </a:extLst>
                </p:cNvPr>
                <p:cNvGrpSpPr/>
                <p:nvPr userDrawn="1"/>
              </p:nvGrpSpPr>
              <p:grpSpPr>
                <a:xfrm>
                  <a:off x="-2866744" y="518074"/>
                  <a:ext cx="168701" cy="132575"/>
                  <a:chOff x="-2866744" y="518074"/>
                  <a:chExt cx="168701" cy="132575"/>
                </a:xfrm>
              </p:grpSpPr>
              <p:cxnSp>
                <p:nvCxnSpPr>
                  <p:cNvPr id="56" name="Rechte verbindingslijn 55">
                    <a:extLst>
                      <a:ext uri="{FF2B5EF4-FFF2-40B4-BE49-F238E27FC236}">
                        <a16:creationId xmlns:a16="http://schemas.microsoft.com/office/drawing/2014/main" id="{6F518BF8-1ECE-4F41-A91C-BEF27BDF0A0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B4143131-5EF0-4A2C-B968-5E93CE1696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5F63CAB-B25D-46B7-8D6B-89C277101E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8732EB56-5C4D-4142-A1FC-51137B46CFF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2B6328E4-ABD6-4349-88E1-D1F3A638103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5" name="Pijl: rechts 54">
                  <a:extLst>
                    <a:ext uri="{FF2B5EF4-FFF2-40B4-BE49-F238E27FC236}">
                      <a16:creationId xmlns:a16="http://schemas.microsoft.com/office/drawing/2014/main" id="{20E36A8A-8D8F-4593-BBB2-E5CE40956BE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7" name="Groep 36">
              <a:extLst>
                <a:ext uri="{FF2B5EF4-FFF2-40B4-BE49-F238E27FC236}">
                  <a16:creationId xmlns:a16="http://schemas.microsoft.com/office/drawing/2014/main" id="{0A1615BE-176E-4994-A006-747A8333C070}"/>
                </a:ext>
              </a:extLst>
            </p:cNvPr>
            <p:cNvGrpSpPr/>
            <p:nvPr userDrawn="1"/>
          </p:nvGrpSpPr>
          <p:grpSpPr>
            <a:xfrm>
              <a:off x="-938434" y="5326819"/>
              <a:ext cx="627798" cy="576693"/>
              <a:chOff x="-1753862" y="6112775"/>
              <a:chExt cx="759635" cy="697798"/>
            </a:xfrm>
          </p:grpSpPr>
          <p:grpSp>
            <p:nvGrpSpPr>
              <p:cNvPr id="38" name="Inspireren">
                <a:extLst>
                  <a:ext uri="{FF2B5EF4-FFF2-40B4-BE49-F238E27FC236}">
                    <a16:creationId xmlns:a16="http://schemas.microsoft.com/office/drawing/2014/main" id="{60FBFD58-EC21-43F7-9C96-8319742807E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0" name="Freeform 12">
                  <a:extLst>
                    <a:ext uri="{FF2B5EF4-FFF2-40B4-BE49-F238E27FC236}">
                      <a16:creationId xmlns:a16="http://schemas.microsoft.com/office/drawing/2014/main" id="{BA528498-3BBF-4DDD-BEC8-80D6E857725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3">
                  <a:extLst>
                    <a:ext uri="{FF2B5EF4-FFF2-40B4-BE49-F238E27FC236}">
                      <a16:creationId xmlns:a16="http://schemas.microsoft.com/office/drawing/2014/main" id="{B9D02078-ABDC-4E42-91F8-81F97F6E618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4">
                  <a:extLst>
                    <a:ext uri="{FF2B5EF4-FFF2-40B4-BE49-F238E27FC236}">
                      <a16:creationId xmlns:a16="http://schemas.microsoft.com/office/drawing/2014/main" id="{8DEA3637-DD57-43EA-8A93-B1F77B0742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9" name="Tekstvak 38">
                <a:extLst>
                  <a:ext uri="{FF2B5EF4-FFF2-40B4-BE49-F238E27FC236}">
                    <a16:creationId xmlns:a16="http://schemas.microsoft.com/office/drawing/2014/main" id="{FE87197B-B5AE-4CED-B039-AE3112D7253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5" name="- INSTRUCTIES">
            <a:extLst>
              <a:ext uri="{FF2B5EF4-FFF2-40B4-BE49-F238E27FC236}">
                <a16:creationId xmlns:a16="http://schemas.microsoft.com/office/drawing/2014/main" id="{2D59C523-C200-44BE-8C55-7064CDA3C731}"/>
              </a:ext>
            </a:extLst>
          </p:cNvPr>
          <p:cNvGrpSpPr/>
          <p:nvPr userDrawn="1"/>
        </p:nvGrpSpPr>
        <p:grpSpPr>
          <a:xfrm>
            <a:off x="12377595" y="-1"/>
            <a:ext cx="3693386" cy="6688475"/>
            <a:chOff x="-3786165" y="-1"/>
            <a:chExt cx="3693386" cy="6688475"/>
          </a:xfrm>
        </p:grpSpPr>
        <p:sp>
          <p:nvSpPr>
            <p:cNvPr id="86" name="Rechthoek 85">
              <a:extLst>
                <a:ext uri="{FF2B5EF4-FFF2-40B4-BE49-F238E27FC236}">
                  <a16:creationId xmlns:a16="http://schemas.microsoft.com/office/drawing/2014/main" id="{B091B554-25A6-4888-8AA4-FA9CC370157E}"/>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7" name="Ovaal 86">
              <a:extLst>
                <a:ext uri="{FF2B5EF4-FFF2-40B4-BE49-F238E27FC236}">
                  <a16:creationId xmlns:a16="http://schemas.microsoft.com/office/drawing/2014/main" id="{CC8A520A-D364-4EF5-8E9B-9BCBB795C78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8" name="Rechthoek 87">
              <a:extLst>
                <a:ext uri="{FF2B5EF4-FFF2-40B4-BE49-F238E27FC236}">
                  <a16:creationId xmlns:a16="http://schemas.microsoft.com/office/drawing/2014/main" id="{E2963928-2407-4D91-B195-892DA140DC5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9" name="Ovaal 88">
              <a:extLst>
                <a:ext uri="{FF2B5EF4-FFF2-40B4-BE49-F238E27FC236}">
                  <a16:creationId xmlns:a16="http://schemas.microsoft.com/office/drawing/2014/main" id="{920AEB35-81B9-435B-BB90-E87592AB07C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0" name="Rechthoek 89">
              <a:extLst>
                <a:ext uri="{FF2B5EF4-FFF2-40B4-BE49-F238E27FC236}">
                  <a16:creationId xmlns:a16="http://schemas.microsoft.com/office/drawing/2014/main" id="{67B82CC1-CEC4-45B1-BD6D-262F55B0B12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1" name="Ovaal 90">
              <a:extLst>
                <a:ext uri="{FF2B5EF4-FFF2-40B4-BE49-F238E27FC236}">
                  <a16:creationId xmlns:a16="http://schemas.microsoft.com/office/drawing/2014/main" id="{349A5CB5-AF6A-41EC-8CFC-F2554476D166}"/>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2" name="Rechthoek 91">
              <a:extLst>
                <a:ext uri="{FF2B5EF4-FFF2-40B4-BE49-F238E27FC236}">
                  <a16:creationId xmlns:a16="http://schemas.microsoft.com/office/drawing/2014/main" id="{7B75E4AA-A04A-417D-97B5-AA4BB733C632}"/>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3" name="Rechthoek 92">
              <a:extLst>
                <a:ext uri="{FF2B5EF4-FFF2-40B4-BE49-F238E27FC236}">
                  <a16:creationId xmlns:a16="http://schemas.microsoft.com/office/drawing/2014/main" id="{782BF03B-6A55-43C8-93AE-04490313172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4" name="Groep 93">
              <a:extLst>
                <a:ext uri="{FF2B5EF4-FFF2-40B4-BE49-F238E27FC236}">
                  <a16:creationId xmlns:a16="http://schemas.microsoft.com/office/drawing/2014/main" id="{95B8490D-2DB4-4B06-BEFB-0B4F2DD321DF}"/>
                </a:ext>
              </a:extLst>
            </p:cNvPr>
            <p:cNvGrpSpPr/>
            <p:nvPr userDrawn="1"/>
          </p:nvGrpSpPr>
          <p:grpSpPr>
            <a:xfrm>
              <a:off x="-2485819" y="3479783"/>
              <a:ext cx="1222990" cy="563933"/>
              <a:chOff x="-2485819" y="3399207"/>
              <a:chExt cx="1222990" cy="563933"/>
            </a:xfrm>
          </p:grpSpPr>
          <p:sp>
            <p:nvSpPr>
              <p:cNvPr id="133" name="Rechthoek 132">
                <a:extLst>
                  <a:ext uri="{FF2B5EF4-FFF2-40B4-BE49-F238E27FC236}">
                    <a16:creationId xmlns:a16="http://schemas.microsoft.com/office/drawing/2014/main" id="{6031DCCE-F01A-4E7B-B467-F3BA55F508B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20C57C70-B886-45D2-B6B0-E7345ABF37E1}"/>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10915EEA-1088-4E2D-85AE-99640360A161}"/>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3AB9B13C-2334-4154-AD7C-321630160D3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73F7ED85-073E-4A04-A2E3-FCE9D31C7D5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5F319E94-C6F9-4486-9516-B176C678D0F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057AEE3E-05A7-4392-AF3F-C48D59554E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2B80F44F-F3D7-42B2-9BB3-173E6FE7707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7A07A2E1-A1FE-4642-95F2-892C0D3984D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D87F8B6A-B80F-40D9-8367-41DFD4836C9B}"/>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6D081EBE-F6AB-4C6B-A9C0-4086318CE12B}"/>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DDEC43F6-4588-483D-9C8F-0E1388B0E5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335B8299-8DA3-4CB9-9858-8ED8DD2F57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BA66666-79BC-4766-BA92-B2077E377DF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BD6BD445-97C5-47EF-A72B-A840216232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4A73E98-6909-44AC-BD90-9A9E17AD127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0C3CFFC4-FBEE-49D1-915D-D9790A2FB4C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48A05B03-F8D0-4530-AA5C-6B93781900C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1208EAC7-A06B-48B0-B8BB-D1A1FB6099B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38672C13-18EB-45AE-BADF-79353B8CF9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9377C254-5DAC-4AC4-A9DF-78606F4887D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BF38E567-8A7A-4644-902B-D847ED6936AB}"/>
                </a:ext>
              </a:extLst>
            </p:cNvPr>
            <p:cNvGrpSpPr/>
            <p:nvPr userDrawn="1"/>
          </p:nvGrpSpPr>
          <p:grpSpPr>
            <a:xfrm>
              <a:off x="-3786165" y="5728778"/>
              <a:ext cx="3693386" cy="959696"/>
              <a:chOff x="-3786437" y="6163468"/>
              <a:chExt cx="3693386" cy="959696"/>
            </a:xfrm>
          </p:grpSpPr>
          <p:sp>
            <p:nvSpPr>
              <p:cNvPr id="123" name="Rechthoek 122">
                <a:extLst>
                  <a:ext uri="{FF2B5EF4-FFF2-40B4-BE49-F238E27FC236}">
                    <a16:creationId xmlns:a16="http://schemas.microsoft.com/office/drawing/2014/main" id="{014CA72B-476C-49C6-92B8-E8275760E8F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DD09C2E8-B30A-4F88-B571-C2EE292A13DF}"/>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D7EC05A8-8C46-4262-8747-C92BFF5B01D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BA8D45E4-4F28-4A23-9C18-E6B19633EC0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5444E8C7-E4E0-42F7-9CF0-D93A3EAEF06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6A8AB1F-6EC3-4EB9-BC34-8B1F0B0CB8D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CF7BCCF4-914F-4F5C-910E-DB3F6C5FA9A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F4758D38-36FB-442C-916C-46A83BAD9F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BD053888-0590-44FB-98AD-BD86918C554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A01827A3-C2B2-48DA-BD76-06A0D6ADB68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6" name="Groep 95">
              <a:extLst>
                <a:ext uri="{FF2B5EF4-FFF2-40B4-BE49-F238E27FC236}">
                  <a16:creationId xmlns:a16="http://schemas.microsoft.com/office/drawing/2014/main" id="{48E197CC-4024-4C17-9763-E9AED8F2ED69}"/>
                </a:ext>
              </a:extLst>
            </p:cNvPr>
            <p:cNvGrpSpPr/>
            <p:nvPr userDrawn="1"/>
          </p:nvGrpSpPr>
          <p:grpSpPr>
            <a:xfrm>
              <a:off x="-3367447" y="1226982"/>
              <a:ext cx="791775" cy="406485"/>
              <a:chOff x="-3565087" y="1409294"/>
              <a:chExt cx="627469" cy="322133"/>
            </a:xfrm>
          </p:grpSpPr>
          <p:grpSp>
            <p:nvGrpSpPr>
              <p:cNvPr id="117" name="Groep 116">
                <a:extLst>
                  <a:ext uri="{FF2B5EF4-FFF2-40B4-BE49-F238E27FC236}">
                    <a16:creationId xmlns:a16="http://schemas.microsoft.com/office/drawing/2014/main" id="{9A65FBE7-B8CB-4019-B42A-62D4A0E1A04E}"/>
                  </a:ext>
                </a:extLst>
              </p:cNvPr>
              <p:cNvGrpSpPr/>
              <p:nvPr userDrawn="1"/>
            </p:nvGrpSpPr>
            <p:grpSpPr>
              <a:xfrm>
                <a:off x="-3364916" y="1409294"/>
                <a:ext cx="225195" cy="195499"/>
                <a:chOff x="10307162" y="1361199"/>
                <a:chExt cx="2200275" cy="1914525"/>
              </a:xfrm>
            </p:grpSpPr>
            <p:sp>
              <p:nvSpPr>
                <p:cNvPr id="119" name="Vrije vorm: vorm 118">
                  <a:extLst>
                    <a:ext uri="{FF2B5EF4-FFF2-40B4-BE49-F238E27FC236}">
                      <a16:creationId xmlns:a16="http://schemas.microsoft.com/office/drawing/2014/main" id="{9B32C385-4790-4D17-80D4-ABBC9EB000E9}"/>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0" name="Groep 119">
                  <a:extLst>
                    <a:ext uri="{FF2B5EF4-FFF2-40B4-BE49-F238E27FC236}">
                      <a16:creationId xmlns:a16="http://schemas.microsoft.com/office/drawing/2014/main" id="{FF0E3B1D-B28F-4574-B095-4FE6A760A80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1" name="Vrije vorm: vorm 120">
                    <a:extLst>
                      <a:ext uri="{FF2B5EF4-FFF2-40B4-BE49-F238E27FC236}">
                        <a16:creationId xmlns:a16="http://schemas.microsoft.com/office/drawing/2014/main" id="{2C1E2D67-FA41-4ECA-89F3-A63893B5750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2" name="Vrije vorm: vorm 121">
                    <a:extLst>
                      <a:ext uri="{FF2B5EF4-FFF2-40B4-BE49-F238E27FC236}">
                        <a16:creationId xmlns:a16="http://schemas.microsoft.com/office/drawing/2014/main" id="{67E60D85-6F24-4482-92F8-C053DBB2F52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8" name="Tekstvak 117">
                <a:extLst>
                  <a:ext uri="{FF2B5EF4-FFF2-40B4-BE49-F238E27FC236}">
                    <a16:creationId xmlns:a16="http://schemas.microsoft.com/office/drawing/2014/main" id="{355CB9FE-0279-41E7-98D5-0528AE8C383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7" name="Groep 96">
              <a:extLst>
                <a:ext uri="{FF2B5EF4-FFF2-40B4-BE49-F238E27FC236}">
                  <a16:creationId xmlns:a16="http://schemas.microsoft.com/office/drawing/2014/main" id="{53CB8C25-42DE-4A0B-AF9F-A22FFD85719F}"/>
                </a:ext>
              </a:extLst>
            </p:cNvPr>
            <p:cNvGrpSpPr/>
            <p:nvPr userDrawn="1"/>
          </p:nvGrpSpPr>
          <p:grpSpPr>
            <a:xfrm>
              <a:off x="-3354295" y="5166361"/>
              <a:ext cx="514284" cy="506545"/>
              <a:chOff x="12617641" y="3403239"/>
              <a:chExt cx="752963" cy="741634"/>
            </a:xfrm>
          </p:grpSpPr>
          <p:grpSp>
            <p:nvGrpSpPr>
              <p:cNvPr id="101" name="Groep 100">
                <a:extLst>
                  <a:ext uri="{FF2B5EF4-FFF2-40B4-BE49-F238E27FC236}">
                    <a16:creationId xmlns:a16="http://schemas.microsoft.com/office/drawing/2014/main" id="{36699066-4387-45DD-9EFA-FB09EBE1FB76}"/>
                  </a:ext>
                </a:extLst>
              </p:cNvPr>
              <p:cNvGrpSpPr/>
              <p:nvPr userDrawn="1"/>
            </p:nvGrpSpPr>
            <p:grpSpPr>
              <a:xfrm>
                <a:off x="12771530" y="3403239"/>
                <a:ext cx="467176" cy="448491"/>
                <a:chOff x="12782157" y="3403239"/>
                <a:chExt cx="467176" cy="448491"/>
              </a:xfrm>
            </p:grpSpPr>
            <p:grpSp>
              <p:nvGrpSpPr>
                <p:cNvPr id="104" name="Groep 103">
                  <a:extLst>
                    <a:ext uri="{FF2B5EF4-FFF2-40B4-BE49-F238E27FC236}">
                      <a16:creationId xmlns:a16="http://schemas.microsoft.com/office/drawing/2014/main" id="{D5E05DF2-C2F2-4E57-AE3F-6C4385C800A6}"/>
                    </a:ext>
                  </a:extLst>
                </p:cNvPr>
                <p:cNvGrpSpPr/>
                <p:nvPr userDrawn="1"/>
              </p:nvGrpSpPr>
              <p:grpSpPr>
                <a:xfrm>
                  <a:off x="12782157" y="3403239"/>
                  <a:ext cx="412976" cy="396132"/>
                  <a:chOff x="13554906" y="3320109"/>
                  <a:chExt cx="443917" cy="425811"/>
                </a:xfrm>
              </p:grpSpPr>
              <p:grpSp>
                <p:nvGrpSpPr>
                  <p:cNvPr id="111" name="Groep 110">
                    <a:extLst>
                      <a:ext uri="{FF2B5EF4-FFF2-40B4-BE49-F238E27FC236}">
                        <a16:creationId xmlns:a16="http://schemas.microsoft.com/office/drawing/2014/main" id="{3B1A757C-9E6E-40CF-89EF-78DF34953D97}"/>
                      </a:ext>
                    </a:extLst>
                  </p:cNvPr>
                  <p:cNvGrpSpPr/>
                  <p:nvPr userDrawn="1"/>
                </p:nvGrpSpPr>
                <p:grpSpPr>
                  <a:xfrm>
                    <a:off x="13554906" y="3320109"/>
                    <a:ext cx="443917" cy="425811"/>
                    <a:chOff x="12909684" y="1276143"/>
                    <a:chExt cx="443917" cy="425811"/>
                  </a:xfrm>
                </p:grpSpPr>
                <p:sp>
                  <p:nvSpPr>
                    <p:cNvPr id="114" name="Rechthoek 113">
                      <a:extLst>
                        <a:ext uri="{FF2B5EF4-FFF2-40B4-BE49-F238E27FC236}">
                          <a16:creationId xmlns:a16="http://schemas.microsoft.com/office/drawing/2014/main" id="{32962055-0285-43D7-928C-6C29CA492639}"/>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Rechthoek 114">
                      <a:extLst>
                        <a:ext uri="{FF2B5EF4-FFF2-40B4-BE49-F238E27FC236}">
                          <a16:creationId xmlns:a16="http://schemas.microsoft.com/office/drawing/2014/main" id="{A245B967-E180-4709-AC3E-FBCDD414E6A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Ovaal 115">
                      <a:extLst>
                        <a:ext uri="{FF2B5EF4-FFF2-40B4-BE49-F238E27FC236}">
                          <a16:creationId xmlns:a16="http://schemas.microsoft.com/office/drawing/2014/main" id="{88424628-9BC3-452F-B1BA-5DBC6CAA5E3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2" name="Afbeelding 111">
                    <a:extLst>
                      <a:ext uri="{FF2B5EF4-FFF2-40B4-BE49-F238E27FC236}">
                        <a16:creationId xmlns:a16="http://schemas.microsoft.com/office/drawing/2014/main" id="{451E95AE-36C7-435F-8CEC-841F22E99837}"/>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3" name="Afbeelding 112">
                    <a:extLst>
                      <a:ext uri="{FF2B5EF4-FFF2-40B4-BE49-F238E27FC236}">
                        <a16:creationId xmlns:a16="http://schemas.microsoft.com/office/drawing/2014/main" id="{930DA365-16B6-4740-A41B-8B16754AA61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5" name="Groep 104">
                  <a:extLst>
                    <a:ext uri="{FF2B5EF4-FFF2-40B4-BE49-F238E27FC236}">
                      <a16:creationId xmlns:a16="http://schemas.microsoft.com/office/drawing/2014/main" id="{928654E5-84B0-43B0-A29B-2DDCB883F540}"/>
                    </a:ext>
                  </a:extLst>
                </p:cNvPr>
                <p:cNvGrpSpPr/>
                <p:nvPr userDrawn="1"/>
              </p:nvGrpSpPr>
              <p:grpSpPr>
                <a:xfrm>
                  <a:off x="13103513" y="3705268"/>
                  <a:ext cx="145820" cy="146462"/>
                  <a:chOff x="13096169" y="3602278"/>
                  <a:chExt cx="145820" cy="146462"/>
                </a:xfrm>
              </p:grpSpPr>
              <p:sp>
                <p:nvSpPr>
                  <p:cNvPr id="109" name="Rechthoek 108">
                    <a:extLst>
                      <a:ext uri="{FF2B5EF4-FFF2-40B4-BE49-F238E27FC236}">
                        <a16:creationId xmlns:a16="http://schemas.microsoft.com/office/drawing/2014/main" id="{BCD3150A-DA40-44B6-9EA5-07F056969E1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0" name="Rechthoek 109">
                    <a:extLst>
                      <a:ext uri="{FF2B5EF4-FFF2-40B4-BE49-F238E27FC236}">
                        <a16:creationId xmlns:a16="http://schemas.microsoft.com/office/drawing/2014/main" id="{D7128ACC-5456-4498-ACB4-65E04639AB2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6" name="Groep 105">
                  <a:extLst>
                    <a:ext uri="{FF2B5EF4-FFF2-40B4-BE49-F238E27FC236}">
                      <a16:creationId xmlns:a16="http://schemas.microsoft.com/office/drawing/2014/main" id="{A13CD8FD-59A0-4278-AD0B-7B3B1DFCB5DB}"/>
                    </a:ext>
                  </a:extLst>
                </p:cNvPr>
                <p:cNvGrpSpPr/>
                <p:nvPr userDrawn="1"/>
              </p:nvGrpSpPr>
              <p:grpSpPr>
                <a:xfrm rot="10800000">
                  <a:off x="13061402" y="3665637"/>
                  <a:ext cx="145820" cy="146462"/>
                  <a:chOff x="13096169" y="3602278"/>
                  <a:chExt cx="145820" cy="146462"/>
                </a:xfrm>
              </p:grpSpPr>
              <p:sp>
                <p:nvSpPr>
                  <p:cNvPr id="107" name="Rechthoek 106">
                    <a:extLst>
                      <a:ext uri="{FF2B5EF4-FFF2-40B4-BE49-F238E27FC236}">
                        <a16:creationId xmlns:a16="http://schemas.microsoft.com/office/drawing/2014/main" id="{23D771F4-0991-42E5-82A6-8EB8296EFD4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017DBE73-FA35-412A-87BD-F35709AD988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2" name="Rechthoek 101">
                <a:extLst>
                  <a:ext uri="{FF2B5EF4-FFF2-40B4-BE49-F238E27FC236}">
                    <a16:creationId xmlns:a16="http://schemas.microsoft.com/office/drawing/2014/main" id="{8C1B5F8B-F823-4C67-8AF8-27920A9AC1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3" name="Gelijkbenige driehoek 102">
                <a:extLst>
                  <a:ext uri="{FF2B5EF4-FFF2-40B4-BE49-F238E27FC236}">
                    <a16:creationId xmlns:a16="http://schemas.microsoft.com/office/drawing/2014/main" id="{4FD9183B-3111-4A40-9D97-A79F5E18BD6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8" name="Ovaal 97">
              <a:extLst>
                <a:ext uri="{FF2B5EF4-FFF2-40B4-BE49-F238E27FC236}">
                  <a16:creationId xmlns:a16="http://schemas.microsoft.com/office/drawing/2014/main" id="{402903B9-AD3A-41F9-BC4B-4D96D685D19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9" name="Rechthoek 98">
              <a:extLst>
                <a:ext uri="{FF2B5EF4-FFF2-40B4-BE49-F238E27FC236}">
                  <a16:creationId xmlns:a16="http://schemas.microsoft.com/office/drawing/2014/main" id="{04286514-4A06-40A9-8BE2-B04213A7F997}"/>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0" name="Rechthoek 99">
              <a:extLst>
                <a:ext uri="{FF2B5EF4-FFF2-40B4-BE49-F238E27FC236}">
                  <a16:creationId xmlns:a16="http://schemas.microsoft.com/office/drawing/2014/main" id="{52F9AE75-0E1D-45CC-A1A4-558787978CA6}"/>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[onder]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8530CC18-75A1-4B5B-9B78-5DEBA0A38924}"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flipV="1">
            <a:off x="0" y="1795748"/>
            <a:ext cx="4311337" cy="5062251"/>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4649117"/>
            <a:ext cx="3120928" cy="1649447"/>
          </a:xfrm>
        </p:spPr>
        <p:txBody>
          <a:bodyPr anchor="b" anchorCtr="0"/>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2" name="Titel 1">
            <a:extLst>
              <a:ext uri="{FF2B5EF4-FFF2-40B4-BE49-F238E27FC236}">
                <a16:creationId xmlns:a16="http://schemas.microsoft.com/office/drawing/2014/main" id="{FDE59907-BFA8-4690-91B5-63EA479A7C1E}"/>
              </a:ext>
            </a:extLst>
          </p:cNvPr>
          <p:cNvSpPr>
            <a:spLocks noGrp="1"/>
          </p:cNvSpPr>
          <p:nvPr>
            <p:ph type="title" hasCustomPrompt="1"/>
          </p:nvPr>
        </p:nvSpPr>
        <p:spPr>
          <a:xfrm>
            <a:off x="-1814" y="-506329"/>
            <a:ext cx="11114087" cy="506328"/>
          </a:xfrm>
        </p:spPr>
        <p:txBody>
          <a:bodyPr/>
          <a:lstStyle>
            <a:lvl1pPr>
              <a:defRPr sz="1400" cap="all" baseline="0"/>
            </a:lvl1pPr>
          </a:lstStyle>
          <a:p>
            <a:r>
              <a:rPr lang="nl-NL" dirty="0"/>
              <a:t>Tekst S [onder] + Beeld</a:t>
            </a:r>
          </a:p>
        </p:txBody>
      </p:sp>
    </p:spTree>
    <p:extLst>
      <p:ext uri="{BB962C8B-B14F-4D97-AF65-F5344CB8AC3E}">
        <p14:creationId xmlns:p14="http://schemas.microsoft.com/office/powerpoint/2010/main" val="550320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ekst M + Beeld">
    <p:spTree>
      <p:nvGrpSpPr>
        <p:cNvPr id="1" name=""/>
        <p:cNvGrpSpPr/>
        <p:nvPr/>
      </p:nvGrpSpPr>
      <p:grpSpPr>
        <a:xfrm>
          <a:off x="0" y="0"/>
          <a:ext cx="0" cy="0"/>
          <a:chOff x="0" y="0"/>
          <a:chExt cx="0" cy="0"/>
        </a:xfrm>
      </p:grpSpPr>
      <p:grpSp>
        <p:nvGrpSpPr>
          <p:cNvPr id="153" name="- INSTRUCTIES">
            <a:extLst>
              <a:ext uri="{FF2B5EF4-FFF2-40B4-BE49-F238E27FC236}">
                <a16:creationId xmlns:a16="http://schemas.microsoft.com/office/drawing/2014/main" id="{0D7D6946-4659-4E0F-AF85-44E009B4EE2A}"/>
              </a:ext>
            </a:extLst>
          </p:cNvPr>
          <p:cNvGrpSpPr/>
          <p:nvPr userDrawn="1"/>
        </p:nvGrpSpPr>
        <p:grpSpPr>
          <a:xfrm>
            <a:off x="12377595" y="0"/>
            <a:ext cx="3693114" cy="6427357"/>
            <a:chOff x="-3786165" y="0"/>
            <a:chExt cx="3693114" cy="6427357"/>
          </a:xfrm>
        </p:grpSpPr>
        <p:sp>
          <p:nvSpPr>
            <p:cNvPr id="154" name="Rechthoek 153">
              <a:extLst>
                <a:ext uri="{FF2B5EF4-FFF2-40B4-BE49-F238E27FC236}">
                  <a16:creationId xmlns:a16="http://schemas.microsoft.com/office/drawing/2014/main" id="{8B6F8538-A9B8-4B50-BC84-152D799B9AD1}"/>
                </a:ext>
              </a:extLst>
            </p:cNvPr>
            <p:cNvSpPr/>
            <p:nvPr userDrawn="1"/>
          </p:nvSpPr>
          <p:spPr>
            <a:xfrm>
              <a:off x="-3786165" y="0"/>
              <a:ext cx="3593091" cy="57898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5" name="Ovaal 154">
              <a:extLst>
                <a:ext uri="{FF2B5EF4-FFF2-40B4-BE49-F238E27FC236}">
                  <a16:creationId xmlns:a16="http://schemas.microsoft.com/office/drawing/2014/main" id="{0E3057F9-14C7-445D-93E6-F7A4B137AB3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6" name="Rechthoek 155">
              <a:extLst>
                <a:ext uri="{FF2B5EF4-FFF2-40B4-BE49-F238E27FC236}">
                  <a16:creationId xmlns:a16="http://schemas.microsoft.com/office/drawing/2014/main" id="{0F9DE077-210B-4E0D-A1E1-8D035AD1CEE9}"/>
                </a:ext>
              </a:extLst>
            </p:cNvPr>
            <p:cNvSpPr/>
            <p:nvPr userDrawn="1"/>
          </p:nvSpPr>
          <p:spPr>
            <a:xfrm>
              <a:off x="-3319415" y="465324"/>
              <a:ext cx="2962706"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7" name="Ovaal 156">
              <a:extLst>
                <a:ext uri="{FF2B5EF4-FFF2-40B4-BE49-F238E27FC236}">
                  <a16:creationId xmlns:a16="http://schemas.microsoft.com/office/drawing/2014/main" id="{D807A39D-92C4-43C0-9DF5-AD667CDE7DF5}"/>
                </a:ext>
              </a:extLst>
            </p:cNvPr>
            <p:cNvSpPr/>
            <p:nvPr userDrawn="1"/>
          </p:nvSpPr>
          <p:spPr>
            <a:xfrm>
              <a:off x="-3603587" y="26388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58" name="Rechthoek 157">
              <a:extLst>
                <a:ext uri="{FF2B5EF4-FFF2-40B4-BE49-F238E27FC236}">
                  <a16:creationId xmlns:a16="http://schemas.microsoft.com/office/drawing/2014/main" id="{F4B1041C-B253-498E-8258-255D21EEFFE3}"/>
                </a:ext>
              </a:extLst>
            </p:cNvPr>
            <p:cNvSpPr/>
            <p:nvPr userDrawn="1"/>
          </p:nvSpPr>
          <p:spPr>
            <a:xfrm>
              <a:off x="-3319415" y="2638809"/>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afbeelding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9" name="Ovaal 158">
              <a:extLst>
                <a:ext uri="{FF2B5EF4-FFF2-40B4-BE49-F238E27FC236}">
                  <a16:creationId xmlns:a16="http://schemas.microsoft.com/office/drawing/2014/main" id="{82C328A8-5EED-4C12-98BE-61E8E5BEE409}"/>
                </a:ext>
              </a:extLst>
            </p:cNvPr>
            <p:cNvSpPr/>
            <p:nvPr userDrawn="1"/>
          </p:nvSpPr>
          <p:spPr>
            <a:xfrm>
              <a:off x="-3603587" y="381706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0" name="Rechthoek 159">
              <a:extLst>
                <a:ext uri="{FF2B5EF4-FFF2-40B4-BE49-F238E27FC236}">
                  <a16:creationId xmlns:a16="http://schemas.microsoft.com/office/drawing/2014/main" id="{E85ADA7F-C48E-47F6-B46F-2E3E12E1D470}"/>
                </a:ext>
              </a:extLst>
            </p:cNvPr>
            <p:cNvSpPr/>
            <p:nvPr userDrawn="1"/>
          </p:nvSpPr>
          <p:spPr>
            <a:xfrm>
              <a:off x="-3319415" y="3817067"/>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grpSp>
          <p:nvGrpSpPr>
            <p:cNvPr id="161" name="Groep 160">
              <a:extLst>
                <a:ext uri="{FF2B5EF4-FFF2-40B4-BE49-F238E27FC236}">
                  <a16:creationId xmlns:a16="http://schemas.microsoft.com/office/drawing/2014/main" id="{38587B04-9B60-43A0-AFA5-880E405EE3A9}"/>
                </a:ext>
              </a:extLst>
            </p:cNvPr>
            <p:cNvGrpSpPr/>
            <p:nvPr userDrawn="1"/>
          </p:nvGrpSpPr>
          <p:grpSpPr>
            <a:xfrm>
              <a:off x="-3314821" y="3054865"/>
              <a:ext cx="1558053" cy="563933"/>
              <a:chOff x="-3314821" y="2981448"/>
              <a:chExt cx="1558053" cy="563933"/>
            </a:xfrm>
          </p:grpSpPr>
          <p:sp>
            <p:nvSpPr>
              <p:cNvPr id="199" name="Rechthoek 198">
                <a:extLst>
                  <a:ext uri="{FF2B5EF4-FFF2-40B4-BE49-F238E27FC236}">
                    <a16:creationId xmlns:a16="http://schemas.microsoft.com/office/drawing/2014/main" id="{D4890023-8494-4111-8B95-5BCFD99BFE30}"/>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00" name="Rechthoek 199">
                <a:extLst>
                  <a:ext uri="{FF2B5EF4-FFF2-40B4-BE49-F238E27FC236}">
                    <a16:creationId xmlns:a16="http://schemas.microsoft.com/office/drawing/2014/main" id="{2858D38D-3DCC-469A-A266-B5EE142E1342}"/>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01" name="Tekstvak 200">
                <a:extLst>
                  <a:ext uri="{FF2B5EF4-FFF2-40B4-BE49-F238E27FC236}">
                    <a16:creationId xmlns:a16="http://schemas.microsoft.com/office/drawing/2014/main" id="{8B60FE6A-3FED-4112-A497-02C0E07C7898}"/>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202" name="Tekstvak 201">
                <a:extLst>
                  <a:ext uri="{FF2B5EF4-FFF2-40B4-BE49-F238E27FC236}">
                    <a16:creationId xmlns:a16="http://schemas.microsoft.com/office/drawing/2014/main" id="{661E8A79-7DFA-4D24-8D0B-7AE505D95676}"/>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203" name="Vrije vorm: vorm 202">
                <a:extLst>
                  <a:ext uri="{FF2B5EF4-FFF2-40B4-BE49-F238E27FC236}">
                    <a16:creationId xmlns:a16="http://schemas.microsoft.com/office/drawing/2014/main" id="{B7B64417-EE4D-482A-8EBD-87AF86C9A9E1}"/>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E242223C-1928-48DD-BFFD-377C87D5ADE7}"/>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05" name="Groep 204">
                <a:extLst>
                  <a:ext uri="{FF2B5EF4-FFF2-40B4-BE49-F238E27FC236}">
                    <a16:creationId xmlns:a16="http://schemas.microsoft.com/office/drawing/2014/main" id="{821CA80B-58C6-4491-B8C9-26AF33F6B787}"/>
                  </a:ext>
                </a:extLst>
              </p:cNvPr>
              <p:cNvGrpSpPr/>
              <p:nvPr userDrawn="1"/>
            </p:nvGrpSpPr>
            <p:grpSpPr>
              <a:xfrm>
                <a:off x="-3257052" y="3032066"/>
                <a:ext cx="182309" cy="163794"/>
                <a:chOff x="12832541" y="3162395"/>
                <a:chExt cx="219532" cy="197236"/>
              </a:xfrm>
            </p:grpSpPr>
            <p:sp>
              <p:nvSpPr>
                <p:cNvPr id="210" name="Rechthoek 209">
                  <a:extLst>
                    <a:ext uri="{FF2B5EF4-FFF2-40B4-BE49-F238E27FC236}">
                      <a16:creationId xmlns:a16="http://schemas.microsoft.com/office/drawing/2014/main" id="{8D5D577F-A133-4C23-8C77-B35FE70884F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ED50E038-3930-4668-AF8C-852B4A2DAD4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AB0A2255-D992-42C0-AF6A-EA5C454AF0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06" name="Groep 205">
                <a:extLst>
                  <a:ext uri="{FF2B5EF4-FFF2-40B4-BE49-F238E27FC236}">
                    <a16:creationId xmlns:a16="http://schemas.microsoft.com/office/drawing/2014/main" id="{EE514128-4ACF-455B-A479-282F783967FF}"/>
                  </a:ext>
                </a:extLst>
              </p:cNvPr>
              <p:cNvGrpSpPr/>
              <p:nvPr userDrawn="1"/>
            </p:nvGrpSpPr>
            <p:grpSpPr>
              <a:xfrm>
                <a:off x="-3257053" y="3276580"/>
                <a:ext cx="182309" cy="163794"/>
                <a:chOff x="12832541" y="3162395"/>
                <a:chExt cx="219532" cy="197236"/>
              </a:xfrm>
            </p:grpSpPr>
            <p:sp>
              <p:nvSpPr>
                <p:cNvPr id="207" name="Rechthoek 206">
                  <a:extLst>
                    <a:ext uri="{FF2B5EF4-FFF2-40B4-BE49-F238E27FC236}">
                      <a16:creationId xmlns:a16="http://schemas.microsoft.com/office/drawing/2014/main" id="{602C265F-E028-4BA0-941E-70FC77F5E33F}"/>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8" name="Rechthoek 207">
                  <a:extLst>
                    <a:ext uri="{FF2B5EF4-FFF2-40B4-BE49-F238E27FC236}">
                      <a16:creationId xmlns:a16="http://schemas.microsoft.com/office/drawing/2014/main" id="{039FE3F4-E43E-4ED0-B4F8-16099E9C500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9" name="Rechthoek 208">
                  <a:extLst>
                    <a:ext uri="{FF2B5EF4-FFF2-40B4-BE49-F238E27FC236}">
                      <a16:creationId xmlns:a16="http://schemas.microsoft.com/office/drawing/2014/main" id="{6CB23590-2668-482A-BB78-97CE5DAB808F}"/>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162" name="Groep 161">
              <a:extLst>
                <a:ext uri="{FF2B5EF4-FFF2-40B4-BE49-F238E27FC236}">
                  <a16:creationId xmlns:a16="http://schemas.microsoft.com/office/drawing/2014/main" id="{DFC46670-D10B-4097-8078-74BF3CD73360}"/>
                </a:ext>
              </a:extLst>
            </p:cNvPr>
            <p:cNvGrpSpPr/>
            <p:nvPr userDrawn="1"/>
          </p:nvGrpSpPr>
          <p:grpSpPr>
            <a:xfrm>
              <a:off x="-3367447" y="1226982"/>
              <a:ext cx="791775" cy="406485"/>
              <a:chOff x="-3565087" y="1409294"/>
              <a:chExt cx="627469" cy="322133"/>
            </a:xfrm>
          </p:grpSpPr>
          <p:grpSp>
            <p:nvGrpSpPr>
              <p:cNvPr id="193" name="Groep 192">
                <a:extLst>
                  <a:ext uri="{FF2B5EF4-FFF2-40B4-BE49-F238E27FC236}">
                    <a16:creationId xmlns:a16="http://schemas.microsoft.com/office/drawing/2014/main" id="{D06D25BA-7C45-4FF4-BC4E-A4FA2B2BC442}"/>
                  </a:ext>
                </a:extLst>
              </p:cNvPr>
              <p:cNvGrpSpPr/>
              <p:nvPr userDrawn="1"/>
            </p:nvGrpSpPr>
            <p:grpSpPr>
              <a:xfrm>
                <a:off x="-3364916" y="1409294"/>
                <a:ext cx="225195" cy="195499"/>
                <a:chOff x="10307162" y="1361199"/>
                <a:chExt cx="2200275" cy="1914525"/>
              </a:xfrm>
            </p:grpSpPr>
            <p:sp>
              <p:nvSpPr>
                <p:cNvPr id="195" name="Vrije vorm: vorm 194">
                  <a:extLst>
                    <a:ext uri="{FF2B5EF4-FFF2-40B4-BE49-F238E27FC236}">
                      <a16:creationId xmlns:a16="http://schemas.microsoft.com/office/drawing/2014/main" id="{BD292512-331D-440D-9BEB-A9841A8E512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96" name="Groep 195">
                  <a:extLst>
                    <a:ext uri="{FF2B5EF4-FFF2-40B4-BE49-F238E27FC236}">
                      <a16:creationId xmlns:a16="http://schemas.microsoft.com/office/drawing/2014/main" id="{C7EAB375-3D6C-4E0A-B4F2-A18DA828E49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97" name="Vrije vorm: vorm 196">
                    <a:extLst>
                      <a:ext uri="{FF2B5EF4-FFF2-40B4-BE49-F238E27FC236}">
                        <a16:creationId xmlns:a16="http://schemas.microsoft.com/office/drawing/2014/main" id="{E5B00F7D-033E-4ECC-BCC4-C3D76AF42E5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98" name="Vrije vorm: vorm 197">
                    <a:extLst>
                      <a:ext uri="{FF2B5EF4-FFF2-40B4-BE49-F238E27FC236}">
                        <a16:creationId xmlns:a16="http://schemas.microsoft.com/office/drawing/2014/main" id="{B2B2AB35-AEE2-4142-8C36-C412226A866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94" name="Tekstvak 193">
                <a:extLst>
                  <a:ext uri="{FF2B5EF4-FFF2-40B4-BE49-F238E27FC236}">
                    <a16:creationId xmlns:a16="http://schemas.microsoft.com/office/drawing/2014/main" id="{DDA1898D-0FD3-47D6-A46D-B7D58748B9D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sp>
          <p:nvSpPr>
            <p:cNvPr id="163" name="Ovaal 162">
              <a:extLst>
                <a:ext uri="{FF2B5EF4-FFF2-40B4-BE49-F238E27FC236}">
                  <a16:creationId xmlns:a16="http://schemas.microsoft.com/office/drawing/2014/main" id="{C0D235F8-261C-48E0-BCBD-E21D671E17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059B2ED6-1934-4D9D-A619-7183820D4B9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Rechthoek 164">
              <a:extLst>
                <a:ext uri="{FF2B5EF4-FFF2-40B4-BE49-F238E27FC236}">
                  <a16:creationId xmlns:a16="http://schemas.microsoft.com/office/drawing/2014/main" id="{78C81BFA-E61F-415E-9F09-39E0FA9FF6E7}"/>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nvGrpSpPr>
            <p:cNvPr id="166" name="Groep 165">
              <a:extLst>
                <a:ext uri="{FF2B5EF4-FFF2-40B4-BE49-F238E27FC236}">
                  <a16:creationId xmlns:a16="http://schemas.microsoft.com/office/drawing/2014/main" id="{A58DA430-37A5-493F-A05F-83ECE48B5777}"/>
                </a:ext>
              </a:extLst>
            </p:cNvPr>
            <p:cNvGrpSpPr/>
            <p:nvPr userDrawn="1"/>
          </p:nvGrpSpPr>
          <p:grpSpPr>
            <a:xfrm>
              <a:off x="-3354295" y="4908999"/>
              <a:ext cx="514284" cy="506545"/>
              <a:chOff x="12617641" y="3403239"/>
              <a:chExt cx="752963" cy="741634"/>
            </a:xfrm>
          </p:grpSpPr>
          <p:grpSp>
            <p:nvGrpSpPr>
              <p:cNvPr id="177" name="Groep 176">
                <a:extLst>
                  <a:ext uri="{FF2B5EF4-FFF2-40B4-BE49-F238E27FC236}">
                    <a16:creationId xmlns:a16="http://schemas.microsoft.com/office/drawing/2014/main" id="{E0633797-E496-4BE8-AD40-FA1BF9413D0E}"/>
                  </a:ext>
                </a:extLst>
              </p:cNvPr>
              <p:cNvGrpSpPr/>
              <p:nvPr userDrawn="1"/>
            </p:nvGrpSpPr>
            <p:grpSpPr>
              <a:xfrm>
                <a:off x="12771530" y="3403239"/>
                <a:ext cx="467176" cy="448491"/>
                <a:chOff x="12782157" y="3403239"/>
                <a:chExt cx="467176" cy="448491"/>
              </a:xfrm>
            </p:grpSpPr>
            <p:grpSp>
              <p:nvGrpSpPr>
                <p:cNvPr id="180" name="Groep 179">
                  <a:extLst>
                    <a:ext uri="{FF2B5EF4-FFF2-40B4-BE49-F238E27FC236}">
                      <a16:creationId xmlns:a16="http://schemas.microsoft.com/office/drawing/2014/main" id="{A8379CB7-711E-440D-A44D-67096E1FD755}"/>
                    </a:ext>
                  </a:extLst>
                </p:cNvPr>
                <p:cNvGrpSpPr/>
                <p:nvPr userDrawn="1"/>
              </p:nvGrpSpPr>
              <p:grpSpPr>
                <a:xfrm>
                  <a:off x="12782157" y="3403239"/>
                  <a:ext cx="412976" cy="396132"/>
                  <a:chOff x="13554906" y="3320109"/>
                  <a:chExt cx="443917" cy="425811"/>
                </a:xfrm>
              </p:grpSpPr>
              <p:grpSp>
                <p:nvGrpSpPr>
                  <p:cNvPr id="187" name="Groep 186">
                    <a:extLst>
                      <a:ext uri="{FF2B5EF4-FFF2-40B4-BE49-F238E27FC236}">
                        <a16:creationId xmlns:a16="http://schemas.microsoft.com/office/drawing/2014/main" id="{5A8EF492-AFC5-41B1-B79C-34071EFF602D}"/>
                      </a:ext>
                    </a:extLst>
                  </p:cNvPr>
                  <p:cNvGrpSpPr/>
                  <p:nvPr userDrawn="1"/>
                </p:nvGrpSpPr>
                <p:grpSpPr>
                  <a:xfrm>
                    <a:off x="13554906" y="3320109"/>
                    <a:ext cx="443917" cy="425811"/>
                    <a:chOff x="12909684" y="1276143"/>
                    <a:chExt cx="443917" cy="425811"/>
                  </a:xfrm>
                </p:grpSpPr>
                <p:sp>
                  <p:nvSpPr>
                    <p:cNvPr id="190" name="Rechthoek 189">
                      <a:extLst>
                        <a:ext uri="{FF2B5EF4-FFF2-40B4-BE49-F238E27FC236}">
                          <a16:creationId xmlns:a16="http://schemas.microsoft.com/office/drawing/2014/main" id="{DBBED165-063B-47E9-BF78-2D109C7F338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1" name="Rechthoek 190">
                      <a:extLst>
                        <a:ext uri="{FF2B5EF4-FFF2-40B4-BE49-F238E27FC236}">
                          <a16:creationId xmlns:a16="http://schemas.microsoft.com/office/drawing/2014/main" id="{A89C17E8-3A75-425C-88C0-851422A0449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2" name="Ovaal 191">
                      <a:extLst>
                        <a:ext uri="{FF2B5EF4-FFF2-40B4-BE49-F238E27FC236}">
                          <a16:creationId xmlns:a16="http://schemas.microsoft.com/office/drawing/2014/main" id="{FA0A83E1-58CD-4232-904A-E46107D798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88" name="Afbeelding 187">
                    <a:extLst>
                      <a:ext uri="{FF2B5EF4-FFF2-40B4-BE49-F238E27FC236}">
                        <a16:creationId xmlns:a16="http://schemas.microsoft.com/office/drawing/2014/main" id="{8FBC8F1F-39E9-4D62-AE36-3137799118D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89" name="Afbeelding 188">
                    <a:extLst>
                      <a:ext uri="{FF2B5EF4-FFF2-40B4-BE49-F238E27FC236}">
                        <a16:creationId xmlns:a16="http://schemas.microsoft.com/office/drawing/2014/main" id="{5E23EBE5-A5F3-413A-8505-FD58B2FC6AD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81" name="Groep 180">
                  <a:extLst>
                    <a:ext uri="{FF2B5EF4-FFF2-40B4-BE49-F238E27FC236}">
                      <a16:creationId xmlns:a16="http://schemas.microsoft.com/office/drawing/2014/main" id="{286FDE6A-9895-40BC-AEF9-ECF9E891A11F}"/>
                    </a:ext>
                  </a:extLst>
                </p:cNvPr>
                <p:cNvGrpSpPr/>
                <p:nvPr userDrawn="1"/>
              </p:nvGrpSpPr>
              <p:grpSpPr>
                <a:xfrm>
                  <a:off x="13103513" y="3705268"/>
                  <a:ext cx="145820" cy="146462"/>
                  <a:chOff x="13096169" y="3602278"/>
                  <a:chExt cx="145820" cy="146462"/>
                </a:xfrm>
              </p:grpSpPr>
              <p:sp>
                <p:nvSpPr>
                  <p:cNvPr id="185" name="Rechthoek 184">
                    <a:extLst>
                      <a:ext uri="{FF2B5EF4-FFF2-40B4-BE49-F238E27FC236}">
                        <a16:creationId xmlns:a16="http://schemas.microsoft.com/office/drawing/2014/main" id="{51AC46B4-66E1-423E-9B20-F389C813B9E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A0843E4A-F460-45D9-8DDD-DF592DA0F08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2" name="Groep 181">
                  <a:extLst>
                    <a:ext uri="{FF2B5EF4-FFF2-40B4-BE49-F238E27FC236}">
                      <a16:creationId xmlns:a16="http://schemas.microsoft.com/office/drawing/2014/main" id="{97CED5C5-73E5-461A-987D-1DC62B66B314}"/>
                    </a:ext>
                  </a:extLst>
                </p:cNvPr>
                <p:cNvGrpSpPr/>
                <p:nvPr userDrawn="1"/>
              </p:nvGrpSpPr>
              <p:grpSpPr>
                <a:xfrm rot="10800000">
                  <a:off x="13061402" y="3665637"/>
                  <a:ext cx="145820" cy="146462"/>
                  <a:chOff x="13096169" y="3602278"/>
                  <a:chExt cx="145820" cy="146462"/>
                </a:xfrm>
              </p:grpSpPr>
              <p:sp>
                <p:nvSpPr>
                  <p:cNvPr id="183" name="Rechthoek 182">
                    <a:extLst>
                      <a:ext uri="{FF2B5EF4-FFF2-40B4-BE49-F238E27FC236}">
                        <a16:creationId xmlns:a16="http://schemas.microsoft.com/office/drawing/2014/main" id="{92D2D11F-1B5F-4095-A9E3-38013D9C6C5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4" name="Rechthoek 183">
                    <a:extLst>
                      <a:ext uri="{FF2B5EF4-FFF2-40B4-BE49-F238E27FC236}">
                        <a16:creationId xmlns:a16="http://schemas.microsoft.com/office/drawing/2014/main" id="{407CC399-5B8E-4E4E-96CE-F76D3F34C7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78" name="Rechthoek 177">
                <a:extLst>
                  <a:ext uri="{FF2B5EF4-FFF2-40B4-BE49-F238E27FC236}">
                    <a16:creationId xmlns:a16="http://schemas.microsoft.com/office/drawing/2014/main" id="{E9F19C65-44BB-416A-B797-1021144A3AB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79" name="Gelijkbenige driehoek 178">
                <a:extLst>
                  <a:ext uri="{FF2B5EF4-FFF2-40B4-BE49-F238E27FC236}">
                    <a16:creationId xmlns:a16="http://schemas.microsoft.com/office/drawing/2014/main" id="{8AA8448A-4DB8-498E-841B-6AF6C595A25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67" name="Rechthoek 166">
              <a:extLst>
                <a:ext uri="{FF2B5EF4-FFF2-40B4-BE49-F238E27FC236}">
                  <a16:creationId xmlns:a16="http://schemas.microsoft.com/office/drawing/2014/main" id="{046D87D8-123B-4C7E-9B2C-29B3E0B0FE94}"/>
                </a:ext>
              </a:extLst>
            </p:cNvPr>
            <p:cNvSpPr/>
            <p:nvPr userDrawn="1"/>
          </p:nvSpPr>
          <p:spPr>
            <a:xfrm>
              <a:off x="-3786165" y="5599357"/>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68" name="ICOON_info">
              <a:extLst>
                <a:ext uri="{FF2B5EF4-FFF2-40B4-BE49-F238E27FC236}">
                  <a16:creationId xmlns:a16="http://schemas.microsoft.com/office/drawing/2014/main" id="{E7142CF8-17E4-4302-BEC8-50D80C10B1B2}"/>
                </a:ext>
              </a:extLst>
            </p:cNvPr>
            <p:cNvGrpSpPr/>
            <p:nvPr userDrawn="1"/>
          </p:nvGrpSpPr>
          <p:grpSpPr>
            <a:xfrm>
              <a:off x="-376736" y="5473131"/>
              <a:ext cx="283685" cy="283685"/>
              <a:chOff x="-510741" y="5913713"/>
              <a:chExt cx="267555" cy="267555"/>
            </a:xfrm>
          </p:grpSpPr>
          <p:sp>
            <p:nvSpPr>
              <p:cNvPr id="175" name="Ovaal 174">
                <a:extLst>
                  <a:ext uri="{FF2B5EF4-FFF2-40B4-BE49-F238E27FC236}">
                    <a16:creationId xmlns:a16="http://schemas.microsoft.com/office/drawing/2014/main" id="{8D1A7715-5EB7-41DE-B944-C0C2B38E51C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6" name="Graphic 163" descr="Informatie">
                <a:extLst>
                  <a:ext uri="{FF2B5EF4-FFF2-40B4-BE49-F238E27FC236}">
                    <a16:creationId xmlns:a16="http://schemas.microsoft.com/office/drawing/2014/main" id="{2A7393C5-C0D5-4775-A6F3-A424BFBF768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69" name="Groep 168">
              <a:extLst>
                <a:ext uri="{FF2B5EF4-FFF2-40B4-BE49-F238E27FC236}">
                  <a16:creationId xmlns:a16="http://schemas.microsoft.com/office/drawing/2014/main" id="{613E9889-0304-4C60-BE8E-9D3171D652E1}"/>
                </a:ext>
              </a:extLst>
            </p:cNvPr>
            <p:cNvGrpSpPr/>
            <p:nvPr userDrawn="1"/>
          </p:nvGrpSpPr>
          <p:grpSpPr>
            <a:xfrm>
              <a:off x="-938434" y="5736734"/>
              <a:ext cx="627798" cy="576693"/>
              <a:chOff x="-938434" y="4570310"/>
              <a:chExt cx="627798" cy="576693"/>
            </a:xfrm>
          </p:grpSpPr>
          <p:grpSp>
            <p:nvGrpSpPr>
              <p:cNvPr id="170" name="Inspireren">
                <a:extLst>
                  <a:ext uri="{FF2B5EF4-FFF2-40B4-BE49-F238E27FC236}">
                    <a16:creationId xmlns:a16="http://schemas.microsoft.com/office/drawing/2014/main" id="{B0577222-FA1D-4B73-AA9A-2FC523B892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2" name="Freeform 12">
                  <a:extLst>
                    <a:ext uri="{FF2B5EF4-FFF2-40B4-BE49-F238E27FC236}">
                      <a16:creationId xmlns:a16="http://schemas.microsoft.com/office/drawing/2014/main" id="{221DF103-BEE8-4FEA-9916-5E42139BCE8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3" name="Freeform 13">
                  <a:extLst>
                    <a:ext uri="{FF2B5EF4-FFF2-40B4-BE49-F238E27FC236}">
                      <a16:creationId xmlns:a16="http://schemas.microsoft.com/office/drawing/2014/main" id="{C70DED3E-58C0-40B1-931C-0D3C9D7146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4" name="Freeform 14">
                  <a:extLst>
                    <a:ext uri="{FF2B5EF4-FFF2-40B4-BE49-F238E27FC236}">
                      <a16:creationId xmlns:a16="http://schemas.microsoft.com/office/drawing/2014/main" id="{E06666C6-0BDE-4709-9982-3D75E7C28FB0}"/>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1" name="Tekstvak 170">
                <a:extLst>
                  <a:ext uri="{FF2B5EF4-FFF2-40B4-BE49-F238E27FC236}">
                    <a16:creationId xmlns:a16="http://schemas.microsoft.com/office/drawing/2014/main" id="{B5699308-CA8A-4031-99A7-A0CD988E84C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1" name="- INSTRUCTIES">
            <a:extLst>
              <a:ext uri="{FF2B5EF4-FFF2-40B4-BE49-F238E27FC236}">
                <a16:creationId xmlns:a16="http://schemas.microsoft.com/office/drawing/2014/main" id="{89E69450-4E36-4DAF-ABA5-22EF0BA12832}"/>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534FE2A0-BAED-4E0B-913E-6D560E40BFA3}"/>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A8E4BD39-C3BF-47E4-B694-6C5AD1324EC9}"/>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BFFD7BE-BA36-4B10-9BC1-30FE7C0FDA8C}"/>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641EC8EB-FF6D-443F-9070-F80BBDC6162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4FDC1039-4CC1-44D6-A968-D359FD8899A6}"/>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29D9691D-2D19-41B7-A00B-E3899A3EEED0}"/>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3735FD10-2E6A-4C37-9E32-C87A1B42551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517835D5-13AD-45B7-A571-F52C3CDF11E2}"/>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826E9EA3-D6D9-4ECF-B844-527B062AEA9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2691AE25-919D-4B0E-A54F-8CD1FEA7C23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EA1D955-E2A4-4D73-B6AA-D78B79005F3B}"/>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E642F371-193E-4F16-9AA1-BB74560A8D6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CAB96F79-8B51-4EDC-8172-CD7CFE168012}"/>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88D6C5BC-65C0-4B69-B702-5682E70A5261}"/>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79DD761F-A722-4EF4-BC54-816BB179133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B533DD2D-E5A1-4C23-B983-F28C4C141BF1}"/>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087436E0-FF76-4E03-8696-A4F4B636028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0" name="Rechthoek 29">
              <a:extLst>
                <a:ext uri="{FF2B5EF4-FFF2-40B4-BE49-F238E27FC236}">
                  <a16:creationId xmlns:a16="http://schemas.microsoft.com/office/drawing/2014/main" id="{605EA672-61CC-4CD9-85C4-6A6D3B94BA0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1" name="Ovaal 30">
              <a:extLst>
                <a:ext uri="{FF2B5EF4-FFF2-40B4-BE49-F238E27FC236}">
                  <a16:creationId xmlns:a16="http://schemas.microsoft.com/office/drawing/2014/main" id="{9F988DCA-7525-4C11-9B54-AC216E27ED32}"/>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2" name="Rechthoek 31">
              <a:extLst>
                <a:ext uri="{FF2B5EF4-FFF2-40B4-BE49-F238E27FC236}">
                  <a16:creationId xmlns:a16="http://schemas.microsoft.com/office/drawing/2014/main" id="{E8C7208A-09E1-44F2-89A7-A63A4B6F31F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3" name="Rechthoek 32">
              <a:extLst>
                <a:ext uri="{FF2B5EF4-FFF2-40B4-BE49-F238E27FC236}">
                  <a16:creationId xmlns:a16="http://schemas.microsoft.com/office/drawing/2014/main" id="{1CD9D1F2-7A68-4AB4-AE0E-213AA3D664D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4" name="ICOON_info">
              <a:extLst>
                <a:ext uri="{FF2B5EF4-FFF2-40B4-BE49-F238E27FC236}">
                  <a16:creationId xmlns:a16="http://schemas.microsoft.com/office/drawing/2014/main" id="{E262E8E2-5CF2-45E4-80B4-F1796027A5B2}"/>
                </a:ext>
              </a:extLst>
            </p:cNvPr>
            <p:cNvGrpSpPr/>
            <p:nvPr userDrawn="1"/>
          </p:nvGrpSpPr>
          <p:grpSpPr>
            <a:xfrm>
              <a:off x="-376736" y="5063968"/>
              <a:ext cx="283685" cy="283685"/>
              <a:chOff x="-510741" y="5913713"/>
              <a:chExt cx="267555" cy="267555"/>
            </a:xfrm>
          </p:grpSpPr>
          <p:sp>
            <p:nvSpPr>
              <p:cNvPr id="82" name="Ovaal 81">
                <a:extLst>
                  <a:ext uri="{FF2B5EF4-FFF2-40B4-BE49-F238E27FC236}">
                    <a16:creationId xmlns:a16="http://schemas.microsoft.com/office/drawing/2014/main" id="{10C7205A-DF32-48A2-BAC5-B771CEF8BD53}"/>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3" name="Graphic 163" descr="Informatie">
                <a:extLst>
                  <a:ext uri="{FF2B5EF4-FFF2-40B4-BE49-F238E27FC236}">
                    <a16:creationId xmlns:a16="http://schemas.microsoft.com/office/drawing/2014/main" id="{192653BA-B806-4A58-9222-72C5DA6585A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5" name="VOORBEELD">
              <a:extLst>
                <a:ext uri="{FF2B5EF4-FFF2-40B4-BE49-F238E27FC236}">
                  <a16:creationId xmlns:a16="http://schemas.microsoft.com/office/drawing/2014/main" id="{971AD02F-2738-4E62-858D-416AA85EB330}"/>
                </a:ext>
              </a:extLst>
            </p:cNvPr>
            <p:cNvGrpSpPr/>
            <p:nvPr userDrawn="1"/>
          </p:nvGrpSpPr>
          <p:grpSpPr>
            <a:xfrm>
              <a:off x="-3605171" y="458674"/>
              <a:ext cx="3234311" cy="558875"/>
              <a:chOff x="-3605171" y="458674"/>
              <a:chExt cx="3234311" cy="558875"/>
            </a:xfrm>
          </p:grpSpPr>
          <p:sp>
            <p:nvSpPr>
              <p:cNvPr id="42" name="Rechthoek 41">
                <a:extLst>
                  <a:ext uri="{FF2B5EF4-FFF2-40B4-BE49-F238E27FC236}">
                    <a16:creationId xmlns:a16="http://schemas.microsoft.com/office/drawing/2014/main" id="{E6F18EFB-02CF-41C4-8BAF-2DB6C509F88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3" name="Rechthoek 42">
                <a:extLst>
                  <a:ext uri="{FF2B5EF4-FFF2-40B4-BE49-F238E27FC236}">
                    <a16:creationId xmlns:a16="http://schemas.microsoft.com/office/drawing/2014/main" id="{EC54E051-3BF1-46B2-99B0-0AC5A7F7ECE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4" name="Groep 43">
                <a:extLst>
                  <a:ext uri="{FF2B5EF4-FFF2-40B4-BE49-F238E27FC236}">
                    <a16:creationId xmlns:a16="http://schemas.microsoft.com/office/drawing/2014/main" id="{45EEB163-BA20-4B7D-A9F1-4947F9012413}"/>
                  </a:ext>
                </a:extLst>
              </p:cNvPr>
              <p:cNvGrpSpPr/>
              <p:nvPr userDrawn="1"/>
            </p:nvGrpSpPr>
            <p:grpSpPr>
              <a:xfrm>
                <a:off x="-3386247" y="830871"/>
                <a:ext cx="139423" cy="109566"/>
                <a:chOff x="-2866744" y="827071"/>
                <a:chExt cx="168701" cy="132575"/>
              </a:xfrm>
            </p:grpSpPr>
            <p:grpSp>
              <p:nvGrpSpPr>
                <p:cNvPr id="75" name="Groep 74">
                  <a:extLst>
                    <a:ext uri="{FF2B5EF4-FFF2-40B4-BE49-F238E27FC236}">
                      <a16:creationId xmlns:a16="http://schemas.microsoft.com/office/drawing/2014/main" id="{842A5C4A-EC0B-40A9-8AA1-EF9CEFFE91C9}"/>
                    </a:ext>
                  </a:extLst>
                </p:cNvPr>
                <p:cNvGrpSpPr/>
                <p:nvPr userDrawn="1"/>
              </p:nvGrpSpPr>
              <p:grpSpPr>
                <a:xfrm>
                  <a:off x="-2866744" y="827071"/>
                  <a:ext cx="168701" cy="132575"/>
                  <a:chOff x="-2866744" y="827071"/>
                  <a:chExt cx="168701" cy="132575"/>
                </a:xfrm>
              </p:grpSpPr>
              <p:cxnSp>
                <p:nvCxnSpPr>
                  <p:cNvPr id="77" name="Rechte verbindingslijn 76">
                    <a:extLst>
                      <a:ext uri="{FF2B5EF4-FFF2-40B4-BE49-F238E27FC236}">
                        <a16:creationId xmlns:a16="http://schemas.microsoft.com/office/drawing/2014/main" id="{57E5E50E-DFD5-4790-8C4C-AD8273243B2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8B059303-9617-4808-A870-C522634C37C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23E5B79B-F3CA-4228-B597-CDE29A2381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6CEB0A2-E57F-405E-B821-FFD131C13B4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FE02BBE2-AE8D-46BC-9265-BBF29349BC3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6" name="Pijl: rechts 75">
                  <a:extLst>
                    <a:ext uri="{FF2B5EF4-FFF2-40B4-BE49-F238E27FC236}">
                      <a16:creationId xmlns:a16="http://schemas.microsoft.com/office/drawing/2014/main" id="{F0AD9423-0D35-4D4A-AA66-DE0D2E1578B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5" name="Groep 44">
                <a:extLst>
                  <a:ext uri="{FF2B5EF4-FFF2-40B4-BE49-F238E27FC236}">
                    <a16:creationId xmlns:a16="http://schemas.microsoft.com/office/drawing/2014/main" id="{C4392831-8031-40A6-8AB2-67E7BC2A22F3}"/>
                  </a:ext>
                </a:extLst>
              </p:cNvPr>
              <p:cNvGrpSpPr/>
              <p:nvPr userDrawn="1"/>
            </p:nvGrpSpPr>
            <p:grpSpPr>
              <a:xfrm>
                <a:off x="-3605171" y="830871"/>
                <a:ext cx="139423" cy="109566"/>
                <a:chOff x="-2866744" y="518074"/>
                <a:chExt cx="168701" cy="132575"/>
              </a:xfrm>
            </p:grpSpPr>
            <p:grpSp>
              <p:nvGrpSpPr>
                <p:cNvPr id="68" name="Groep 67">
                  <a:extLst>
                    <a:ext uri="{FF2B5EF4-FFF2-40B4-BE49-F238E27FC236}">
                      <a16:creationId xmlns:a16="http://schemas.microsoft.com/office/drawing/2014/main" id="{55CA6950-7F84-4FBD-B618-CF9C488B17B6}"/>
                    </a:ext>
                  </a:extLst>
                </p:cNvPr>
                <p:cNvGrpSpPr/>
                <p:nvPr userDrawn="1"/>
              </p:nvGrpSpPr>
              <p:grpSpPr>
                <a:xfrm>
                  <a:off x="-2866744" y="518074"/>
                  <a:ext cx="168701" cy="132575"/>
                  <a:chOff x="-2866744" y="518074"/>
                  <a:chExt cx="168701" cy="132575"/>
                </a:xfrm>
              </p:grpSpPr>
              <p:cxnSp>
                <p:nvCxnSpPr>
                  <p:cNvPr id="70" name="Rechte verbindingslijn 69">
                    <a:extLst>
                      <a:ext uri="{FF2B5EF4-FFF2-40B4-BE49-F238E27FC236}">
                        <a16:creationId xmlns:a16="http://schemas.microsoft.com/office/drawing/2014/main" id="{0B944895-64AF-4B37-939E-E1EE287C0AB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B0E71AAD-AF1C-437C-BEA2-C8F513D1AA4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0F08EED5-ADCD-40EA-BC71-ACAE458F7AD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79A19C92-3D39-4B15-91F0-2734C1F74C1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658A714B-12D0-4F4E-AC54-F981E7740DA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9" name="Pijl: rechts 68">
                  <a:extLst>
                    <a:ext uri="{FF2B5EF4-FFF2-40B4-BE49-F238E27FC236}">
                      <a16:creationId xmlns:a16="http://schemas.microsoft.com/office/drawing/2014/main" id="{91A96633-994E-47A5-BE87-CDDAD26E197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6" name="Rechte verbindingslijn 45">
                <a:extLst>
                  <a:ext uri="{FF2B5EF4-FFF2-40B4-BE49-F238E27FC236}">
                    <a16:creationId xmlns:a16="http://schemas.microsoft.com/office/drawing/2014/main" id="{B6C8B7FF-D08D-4024-8864-A7C5413C5344}"/>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7" name="Rechte verbindingslijn 46">
                <a:extLst>
                  <a:ext uri="{FF2B5EF4-FFF2-40B4-BE49-F238E27FC236}">
                    <a16:creationId xmlns:a16="http://schemas.microsoft.com/office/drawing/2014/main" id="{64987F3F-B19C-492E-9CD0-0592EBDC46FC}"/>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8" name="Rechthoek 47">
                <a:extLst>
                  <a:ext uri="{FF2B5EF4-FFF2-40B4-BE49-F238E27FC236}">
                    <a16:creationId xmlns:a16="http://schemas.microsoft.com/office/drawing/2014/main" id="{98A49A60-4DD1-4D15-8958-2CD6E39C1DB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9" name="Rechthoek 48">
                <a:extLst>
                  <a:ext uri="{FF2B5EF4-FFF2-40B4-BE49-F238E27FC236}">
                    <a16:creationId xmlns:a16="http://schemas.microsoft.com/office/drawing/2014/main" id="{03DFCACE-17E2-45AA-953F-59394B0C5F5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0" name="Groep 49">
                <a:extLst>
                  <a:ext uri="{FF2B5EF4-FFF2-40B4-BE49-F238E27FC236}">
                    <a16:creationId xmlns:a16="http://schemas.microsoft.com/office/drawing/2014/main" id="{FA1C04E4-AD0E-460F-A544-E42E7E6E3A60}"/>
                  </a:ext>
                </a:extLst>
              </p:cNvPr>
              <p:cNvGrpSpPr/>
              <p:nvPr userDrawn="1"/>
            </p:nvGrpSpPr>
            <p:grpSpPr>
              <a:xfrm>
                <a:off x="-2916763" y="769168"/>
                <a:ext cx="268738" cy="248381"/>
                <a:chOff x="-2916763" y="769168"/>
                <a:chExt cx="268738" cy="248381"/>
              </a:xfrm>
            </p:grpSpPr>
            <p:sp>
              <p:nvSpPr>
                <p:cNvPr id="60" name="Rechthoek 59">
                  <a:extLst>
                    <a:ext uri="{FF2B5EF4-FFF2-40B4-BE49-F238E27FC236}">
                      <a16:creationId xmlns:a16="http://schemas.microsoft.com/office/drawing/2014/main" id="{483EFFCD-02DA-4862-BD82-33D14C30503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1" name="Groep 60">
                  <a:extLst>
                    <a:ext uri="{FF2B5EF4-FFF2-40B4-BE49-F238E27FC236}">
                      <a16:creationId xmlns:a16="http://schemas.microsoft.com/office/drawing/2014/main" id="{FB38A52A-DCBB-4417-B52A-3148E4346D05}"/>
                    </a:ext>
                  </a:extLst>
                </p:cNvPr>
                <p:cNvGrpSpPr/>
                <p:nvPr userDrawn="1"/>
              </p:nvGrpSpPr>
              <p:grpSpPr>
                <a:xfrm>
                  <a:off x="-2866744" y="827071"/>
                  <a:ext cx="168701" cy="132575"/>
                  <a:chOff x="-2866744" y="827071"/>
                  <a:chExt cx="168701" cy="132575"/>
                </a:xfrm>
              </p:grpSpPr>
              <p:cxnSp>
                <p:nvCxnSpPr>
                  <p:cNvPr id="63" name="Rechte verbindingslijn 62">
                    <a:extLst>
                      <a:ext uri="{FF2B5EF4-FFF2-40B4-BE49-F238E27FC236}">
                        <a16:creationId xmlns:a16="http://schemas.microsoft.com/office/drawing/2014/main" id="{A5A5948E-D859-486C-AED9-21FFE2FC1E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171EE579-C475-4F83-B71C-E1E6F434266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63756E6-4714-49ED-BCDB-54E4DBFFD07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54BCB738-B9AB-493A-B692-7ECA8C4FBA7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19C51BF0-35BC-4722-8868-482FD33ABD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2" name="Pijl: rechts 61">
                  <a:extLst>
                    <a:ext uri="{FF2B5EF4-FFF2-40B4-BE49-F238E27FC236}">
                      <a16:creationId xmlns:a16="http://schemas.microsoft.com/office/drawing/2014/main" id="{AC2379D7-D994-44EC-AD61-DC86357CE28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1" name="Groep 50">
                <a:extLst>
                  <a:ext uri="{FF2B5EF4-FFF2-40B4-BE49-F238E27FC236}">
                    <a16:creationId xmlns:a16="http://schemas.microsoft.com/office/drawing/2014/main" id="{0D92A2BA-E629-4050-94F1-E3EC14E1E0FE}"/>
                  </a:ext>
                </a:extLst>
              </p:cNvPr>
              <p:cNvGrpSpPr/>
              <p:nvPr userDrawn="1"/>
            </p:nvGrpSpPr>
            <p:grpSpPr>
              <a:xfrm>
                <a:off x="-2916763" y="460171"/>
                <a:ext cx="268738" cy="248381"/>
                <a:chOff x="-2916763" y="460171"/>
                <a:chExt cx="268738" cy="248381"/>
              </a:xfrm>
            </p:grpSpPr>
            <p:sp>
              <p:nvSpPr>
                <p:cNvPr id="52" name="Rechthoek 51">
                  <a:extLst>
                    <a:ext uri="{FF2B5EF4-FFF2-40B4-BE49-F238E27FC236}">
                      <a16:creationId xmlns:a16="http://schemas.microsoft.com/office/drawing/2014/main" id="{A91C341B-9837-4B7E-AB36-D9E35CE0B7A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3" name="Groep 52">
                  <a:extLst>
                    <a:ext uri="{FF2B5EF4-FFF2-40B4-BE49-F238E27FC236}">
                      <a16:creationId xmlns:a16="http://schemas.microsoft.com/office/drawing/2014/main" id="{76AEE7EF-A577-443B-90D8-D3E016C8FA33}"/>
                    </a:ext>
                  </a:extLst>
                </p:cNvPr>
                <p:cNvGrpSpPr/>
                <p:nvPr userDrawn="1"/>
              </p:nvGrpSpPr>
              <p:grpSpPr>
                <a:xfrm>
                  <a:off x="-2866744" y="518074"/>
                  <a:ext cx="168701" cy="132575"/>
                  <a:chOff x="-2866744" y="518074"/>
                  <a:chExt cx="168701" cy="132575"/>
                </a:xfrm>
              </p:grpSpPr>
              <p:cxnSp>
                <p:nvCxnSpPr>
                  <p:cNvPr id="55" name="Rechte verbindingslijn 54">
                    <a:extLst>
                      <a:ext uri="{FF2B5EF4-FFF2-40B4-BE49-F238E27FC236}">
                        <a16:creationId xmlns:a16="http://schemas.microsoft.com/office/drawing/2014/main" id="{0BA0E0A7-3A20-4F14-AE6D-EB412F9B758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231E1F65-075D-400E-8098-20E49F200CC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F1033DD-8D0D-4B6C-B3E9-A1DB175022C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C6895BE6-027B-4DC5-BC87-B47BAE991A5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A1CA08E1-18C4-4ACE-BC5C-F77D50A650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4" name="Pijl: rechts 53">
                  <a:extLst>
                    <a:ext uri="{FF2B5EF4-FFF2-40B4-BE49-F238E27FC236}">
                      <a16:creationId xmlns:a16="http://schemas.microsoft.com/office/drawing/2014/main" id="{65A80AC5-0FBC-4039-8970-4ED847FFF56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6" name="Groep 35">
              <a:extLst>
                <a:ext uri="{FF2B5EF4-FFF2-40B4-BE49-F238E27FC236}">
                  <a16:creationId xmlns:a16="http://schemas.microsoft.com/office/drawing/2014/main" id="{F8A0388A-881F-4023-8578-3FDE8A5D6342}"/>
                </a:ext>
              </a:extLst>
            </p:cNvPr>
            <p:cNvGrpSpPr/>
            <p:nvPr userDrawn="1"/>
          </p:nvGrpSpPr>
          <p:grpSpPr>
            <a:xfrm>
              <a:off x="-938434" y="5326819"/>
              <a:ext cx="627798" cy="576693"/>
              <a:chOff x="-1753862" y="6112775"/>
              <a:chExt cx="759635" cy="697798"/>
            </a:xfrm>
          </p:grpSpPr>
          <p:grpSp>
            <p:nvGrpSpPr>
              <p:cNvPr id="37" name="Inspireren">
                <a:extLst>
                  <a:ext uri="{FF2B5EF4-FFF2-40B4-BE49-F238E27FC236}">
                    <a16:creationId xmlns:a16="http://schemas.microsoft.com/office/drawing/2014/main" id="{D301C53B-8704-478B-8C82-D334FF47B78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9" name="Freeform 12">
                  <a:extLst>
                    <a:ext uri="{FF2B5EF4-FFF2-40B4-BE49-F238E27FC236}">
                      <a16:creationId xmlns:a16="http://schemas.microsoft.com/office/drawing/2014/main" id="{623D821A-79A0-4FCD-8C90-B1B565BACA0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3">
                  <a:extLst>
                    <a:ext uri="{FF2B5EF4-FFF2-40B4-BE49-F238E27FC236}">
                      <a16:creationId xmlns:a16="http://schemas.microsoft.com/office/drawing/2014/main" id="{474736D6-EE56-45B3-87F3-7EC7E6EB02B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4">
                  <a:extLst>
                    <a:ext uri="{FF2B5EF4-FFF2-40B4-BE49-F238E27FC236}">
                      <a16:creationId xmlns:a16="http://schemas.microsoft.com/office/drawing/2014/main" id="{85037C4D-9B6C-475D-91C9-9FE5A358D1B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8" name="Tekstvak 37">
                <a:extLst>
                  <a:ext uri="{FF2B5EF4-FFF2-40B4-BE49-F238E27FC236}">
                    <a16:creationId xmlns:a16="http://schemas.microsoft.com/office/drawing/2014/main" id="{579447C9-A662-4ABF-99F9-E555681D422D}"/>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0" name="afbeelding">
            <a:extLst>
              <a:ext uri="{FF2B5EF4-FFF2-40B4-BE49-F238E27FC236}">
                <a16:creationId xmlns:a16="http://schemas.microsoft.com/office/drawing/2014/main" id="{C7934A83-FE0C-48ED-A22D-6F5AD565E50E}"/>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D1227323-0856-4EEC-B191-2F8FA49B8F77}"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m + Beeld</a:t>
            </a:r>
            <a:endParaRPr lang="nl-NL" sz="1400" b="1" cap="all" spc="0" baseline="0" dirty="0">
              <a:solidFill>
                <a:sysClr val="windowText" lastClr="000000"/>
              </a:solidFill>
              <a:latin typeface="+mn-lt"/>
              <a:cs typeface="Calibri" panose="020F0502020204030204" pitchFamily="34" charset="0"/>
            </a:endParaRPr>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2" name="Titel 1">
            <a:extLst>
              <a:ext uri="{FF2B5EF4-FFF2-40B4-BE49-F238E27FC236}">
                <a16:creationId xmlns:a16="http://schemas.microsoft.com/office/drawing/2014/main" id="{A328878A-DE85-41E7-B61A-DB981A77290F}"/>
              </a:ext>
            </a:extLst>
          </p:cNvPr>
          <p:cNvSpPr>
            <a:spLocks noGrp="1"/>
          </p:cNvSpPr>
          <p:nvPr>
            <p:ph type="title" hasCustomPrompt="1"/>
          </p:nvPr>
        </p:nvSpPr>
        <p:spPr>
          <a:xfrm>
            <a:off x="-7479" y="-507081"/>
            <a:ext cx="11114087" cy="492566"/>
          </a:xfrm>
        </p:spPr>
        <p:txBody>
          <a:bodyPr/>
          <a:lstStyle>
            <a:lvl1pPr>
              <a:defRPr sz="1400" cap="all" baseline="0"/>
            </a:lvl1pPr>
          </a:lstStyle>
          <a:p>
            <a:r>
              <a:rPr lang="nl-NL" dirty="0"/>
              <a:t>Tekst M + Beeld</a:t>
            </a:r>
          </a:p>
        </p:txBody>
      </p:sp>
    </p:spTree>
    <p:extLst>
      <p:ext uri="{BB962C8B-B14F-4D97-AF65-F5344CB8AC3E}">
        <p14:creationId xmlns:p14="http://schemas.microsoft.com/office/powerpoint/2010/main" val="215974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Beeld">
    <p:spTree>
      <p:nvGrpSpPr>
        <p:cNvPr id="1" name=""/>
        <p:cNvGrpSpPr/>
        <p:nvPr/>
      </p:nvGrpSpPr>
      <p:grpSpPr>
        <a:xfrm>
          <a:off x="0" y="0"/>
          <a:ext cx="0" cy="0"/>
          <a:chOff x="0" y="0"/>
          <a:chExt cx="0" cy="0"/>
        </a:xfrm>
      </p:grpSpPr>
      <p:grpSp>
        <p:nvGrpSpPr>
          <p:cNvPr id="81" name="- INSTRUCTIES">
            <a:extLst>
              <a:ext uri="{FF2B5EF4-FFF2-40B4-BE49-F238E27FC236}">
                <a16:creationId xmlns:a16="http://schemas.microsoft.com/office/drawing/2014/main" id="{66C09110-BCB1-4B35-9746-C1F91ED39611}"/>
              </a:ext>
            </a:extLst>
          </p:cNvPr>
          <p:cNvGrpSpPr/>
          <p:nvPr userDrawn="1"/>
        </p:nvGrpSpPr>
        <p:grpSpPr>
          <a:xfrm>
            <a:off x="12377595" y="-1"/>
            <a:ext cx="3693386" cy="6688475"/>
            <a:chOff x="-3786165" y="-1"/>
            <a:chExt cx="3693386" cy="6688475"/>
          </a:xfrm>
        </p:grpSpPr>
        <p:sp>
          <p:nvSpPr>
            <p:cNvPr id="82" name="Rechthoek 81">
              <a:extLst>
                <a:ext uri="{FF2B5EF4-FFF2-40B4-BE49-F238E27FC236}">
                  <a16:creationId xmlns:a16="http://schemas.microsoft.com/office/drawing/2014/main" id="{CE784DBF-7F7E-4D89-98D6-8F0CF86ADC1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3" name="Ovaal 82">
              <a:extLst>
                <a:ext uri="{FF2B5EF4-FFF2-40B4-BE49-F238E27FC236}">
                  <a16:creationId xmlns:a16="http://schemas.microsoft.com/office/drawing/2014/main" id="{457461AB-088D-45DC-B93A-A41FB949C7D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F455382E-1D1D-487E-BBF2-8BEF16EFC2F6}"/>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5" name="Ovaal 84">
              <a:extLst>
                <a:ext uri="{FF2B5EF4-FFF2-40B4-BE49-F238E27FC236}">
                  <a16:creationId xmlns:a16="http://schemas.microsoft.com/office/drawing/2014/main" id="{B4D33685-8116-4851-81F1-20EDD6277850}"/>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6" name="Rechthoek 85">
              <a:extLst>
                <a:ext uri="{FF2B5EF4-FFF2-40B4-BE49-F238E27FC236}">
                  <a16:creationId xmlns:a16="http://schemas.microsoft.com/office/drawing/2014/main" id="{EFEDF4F2-4681-4370-AC35-2D486054B9B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5250C30E-F5E8-4505-9307-8C49C383BF1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51D3548C-3845-4804-A8A3-634CC4ED5A57}"/>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89" name="Rechthoek 88">
              <a:extLst>
                <a:ext uri="{FF2B5EF4-FFF2-40B4-BE49-F238E27FC236}">
                  <a16:creationId xmlns:a16="http://schemas.microsoft.com/office/drawing/2014/main" id="{D861939D-257B-44D0-AB27-94711DEAA3A4}"/>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0" name="Groep 89">
              <a:extLst>
                <a:ext uri="{FF2B5EF4-FFF2-40B4-BE49-F238E27FC236}">
                  <a16:creationId xmlns:a16="http://schemas.microsoft.com/office/drawing/2014/main" id="{3C075A4F-09EB-48F1-B5A6-81E50B9303C3}"/>
                </a:ext>
              </a:extLst>
            </p:cNvPr>
            <p:cNvGrpSpPr/>
            <p:nvPr userDrawn="1"/>
          </p:nvGrpSpPr>
          <p:grpSpPr>
            <a:xfrm>
              <a:off x="-2485819" y="3479783"/>
              <a:ext cx="1222990" cy="563933"/>
              <a:chOff x="-2485819" y="3399207"/>
              <a:chExt cx="1222990" cy="563933"/>
            </a:xfrm>
          </p:grpSpPr>
          <p:sp>
            <p:nvSpPr>
              <p:cNvPr id="129" name="Rechthoek 128">
                <a:extLst>
                  <a:ext uri="{FF2B5EF4-FFF2-40B4-BE49-F238E27FC236}">
                    <a16:creationId xmlns:a16="http://schemas.microsoft.com/office/drawing/2014/main" id="{B61D21AD-E986-456E-B2F4-530EF9737CA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0" name="Rechthoek 129">
                <a:extLst>
                  <a:ext uri="{FF2B5EF4-FFF2-40B4-BE49-F238E27FC236}">
                    <a16:creationId xmlns:a16="http://schemas.microsoft.com/office/drawing/2014/main" id="{130F410F-EB76-469A-9DC2-5986DF2FA01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1" name="Groep 130">
                <a:extLst>
                  <a:ext uri="{FF2B5EF4-FFF2-40B4-BE49-F238E27FC236}">
                    <a16:creationId xmlns:a16="http://schemas.microsoft.com/office/drawing/2014/main" id="{B9EFA7D2-0D7A-4E59-A826-A91BC8C0D330}"/>
                  </a:ext>
                </a:extLst>
              </p:cNvPr>
              <p:cNvGrpSpPr/>
              <p:nvPr userDrawn="1"/>
            </p:nvGrpSpPr>
            <p:grpSpPr>
              <a:xfrm>
                <a:off x="-2403869" y="3460544"/>
                <a:ext cx="155951" cy="131922"/>
                <a:chOff x="12968836" y="3354170"/>
                <a:chExt cx="404806" cy="342433"/>
              </a:xfrm>
            </p:grpSpPr>
            <p:sp>
              <p:nvSpPr>
                <p:cNvPr id="144" name="Rechthoek: afgeronde hoeken 143">
                  <a:extLst>
                    <a:ext uri="{FF2B5EF4-FFF2-40B4-BE49-F238E27FC236}">
                      <a16:creationId xmlns:a16="http://schemas.microsoft.com/office/drawing/2014/main" id="{CA94FC94-E8E9-42DF-B783-ABDA25F1F54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615BA5A5-EB67-48A9-AB50-6D3A8086E17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A0668BD-D5BA-4F58-8E0E-8CF796CA0E9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D20464FE-FFAB-4EE9-95D8-D2AA29EAD8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89330452-9F5C-44BD-84D1-4463E05845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C505CECE-53D2-4EFE-BA5A-13C7CC42357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2" name="Groep 131">
                <a:extLst>
                  <a:ext uri="{FF2B5EF4-FFF2-40B4-BE49-F238E27FC236}">
                    <a16:creationId xmlns:a16="http://schemas.microsoft.com/office/drawing/2014/main" id="{2D5DD766-1108-4649-B651-0C5E3545B3D1}"/>
                  </a:ext>
                </a:extLst>
              </p:cNvPr>
              <p:cNvGrpSpPr/>
              <p:nvPr userDrawn="1"/>
            </p:nvGrpSpPr>
            <p:grpSpPr>
              <a:xfrm>
                <a:off x="-2423424" y="3690208"/>
                <a:ext cx="166739" cy="218963"/>
                <a:chOff x="12940828" y="3950597"/>
                <a:chExt cx="432813" cy="568367"/>
              </a:xfrm>
            </p:grpSpPr>
            <p:grpSp>
              <p:nvGrpSpPr>
                <p:cNvPr id="136" name="Groep 135">
                  <a:extLst>
                    <a:ext uri="{FF2B5EF4-FFF2-40B4-BE49-F238E27FC236}">
                      <a16:creationId xmlns:a16="http://schemas.microsoft.com/office/drawing/2014/main" id="{3236F4CA-5E3E-4F03-81AF-BBB022286434}"/>
                    </a:ext>
                  </a:extLst>
                </p:cNvPr>
                <p:cNvGrpSpPr/>
                <p:nvPr userDrawn="1"/>
              </p:nvGrpSpPr>
              <p:grpSpPr>
                <a:xfrm>
                  <a:off x="13000382" y="4006891"/>
                  <a:ext cx="373259" cy="315747"/>
                  <a:chOff x="12968836" y="3354170"/>
                  <a:chExt cx="404806" cy="342433"/>
                </a:xfrm>
              </p:grpSpPr>
              <p:sp>
                <p:nvSpPr>
                  <p:cNvPr id="138" name="Rechthoek: afgeronde hoeken 137">
                    <a:extLst>
                      <a:ext uri="{FF2B5EF4-FFF2-40B4-BE49-F238E27FC236}">
                        <a16:creationId xmlns:a16="http://schemas.microsoft.com/office/drawing/2014/main" id="{AA8FAECA-6D1A-481A-BB8B-FC9AC302CF4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1AF839B4-FA5C-4C10-BDF7-5EBC892D123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0" name="Rechthoek 139">
                    <a:extLst>
                      <a:ext uri="{FF2B5EF4-FFF2-40B4-BE49-F238E27FC236}">
                        <a16:creationId xmlns:a16="http://schemas.microsoft.com/office/drawing/2014/main" id="{D7C5E34D-4C07-48F1-8FCA-E72F4C81B7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1" name="Rechthoek 140">
                    <a:extLst>
                      <a:ext uri="{FF2B5EF4-FFF2-40B4-BE49-F238E27FC236}">
                        <a16:creationId xmlns:a16="http://schemas.microsoft.com/office/drawing/2014/main" id="{0ED4AC0F-1992-4341-89C5-2B8B20EF9E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797CFCB9-5CFB-40F7-BD9E-D8DE0E295D4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08E9FE96-8B2B-493F-B23F-2BA439B748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37" name="Boog 136">
                  <a:extLst>
                    <a:ext uri="{FF2B5EF4-FFF2-40B4-BE49-F238E27FC236}">
                      <a16:creationId xmlns:a16="http://schemas.microsoft.com/office/drawing/2014/main" id="{2B859560-53CE-4E68-9F8D-3C5BDCD253A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3" name="Tekstvak 132">
                <a:extLst>
                  <a:ext uri="{FF2B5EF4-FFF2-40B4-BE49-F238E27FC236}">
                    <a16:creationId xmlns:a16="http://schemas.microsoft.com/office/drawing/2014/main" id="{BC801DA1-356A-4DAB-A4CB-D392534C6C1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4" name="Tekstvak 133">
                <a:extLst>
                  <a:ext uri="{FF2B5EF4-FFF2-40B4-BE49-F238E27FC236}">
                    <a16:creationId xmlns:a16="http://schemas.microsoft.com/office/drawing/2014/main" id="{4C6F9372-A738-42A5-A786-04CB3A7F528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5" name="Vrije vorm: vorm 134">
                <a:extLst>
                  <a:ext uri="{FF2B5EF4-FFF2-40B4-BE49-F238E27FC236}">
                    <a16:creationId xmlns:a16="http://schemas.microsoft.com/office/drawing/2014/main" id="{1172F209-2D88-4D1C-A8C1-092172991C7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1" name="Groep 90">
              <a:extLst>
                <a:ext uri="{FF2B5EF4-FFF2-40B4-BE49-F238E27FC236}">
                  <a16:creationId xmlns:a16="http://schemas.microsoft.com/office/drawing/2014/main" id="{4671F0D8-C184-4051-A5CF-89944AF940F6}"/>
                </a:ext>
              </a:extLst>
            </p:cNvPr>
            <p:cNvGrpSpPr/>
            <p:nvPr userDrawn="1"/>
          </p:nvGrpSpPr>
          <p:grpSpPr>
            <a:xfrm>
              <a:off x="-3786165" y="5728778"/>
              <a:ext cx="3693386" cy="959696"/>
              <a:chOff x="-3786437" y="6163468"/>
              <a:chExt cx="3693386" cy="959696"/>
            </a:xfrm>
          </p:grpSpPr>
          <p:sp>
            <p:nvSpPr>
              <p:cNvPr id="119" name="Rechthoek 118">
                <a:extLst>
                  <a:ext uri="{FF2B5EF4-FFF2-40B4-BE49-F238E27FC236}">
                    <a16:creationId xmlns:a16="http://schemas.microsoft.com/office/drawing/2014/main" id="{4589A25F-BBAF-4BB2-A234-5FDB14ED4CE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0" name="ICOON_info">
                <a:extLst>
                  <a:ext uri="{FF2B5EF4-FFF2-40B4-BE49-F238E27FC236}">
                    <a16:creationId xmlns:a16="http://schemas.microsoft.com/office/drawing/2014/main" id="{F493A4B9-DCF0-48E6-9D9E-46675A4138EE}"/>
                  </a:ext>
                </a:extLst>
              </p:cNvPr>
              <p:cNvGrpSpPr/>
              <p:nvPr userDrawn="1"/>
            </p:nvGrpSpPr>
            <p:grpSpPr>
              <a:xfrm>
                <a:off x="-376736" y="6163468"/>
                <a:ext cx="283685" cy="283685"/>
                <a:chOff x="-510741" y="5913713"/>
                <a:chExt cx="267555" cy="267555"/>
              </a:xfrm>
            </p:grpSpPr>
            <p:sp>
              <p:nvSpPr>
                <p:cNvPr id="127" name="Ovaal 126">
                  <a:extLst>
                    <a:ext uri="{FF2B5EF4-FFF2-40B4-BE49-F238E27FC236}">
                      <a16:creationId xmlns:a16="http://schemas.microsoft.com/office/drawing/2014/main" id="{42976F95-03DC-43C0-8295-B506EA022E5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28" name="Graphic 163" descr="Informatie">
                  <a:extLst>
                    <a:ext uri="{FF2B5EF4-FFF2-40B4-BE49-F238E27FC236}">
                      <a16:creationId xmlns:a16="http://schemas.microsoft.com/office/drawing/2014/main" id="{6D4C7ABA-48DF-4F2D-B1C8-5969E92C37C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1" name="Groep 120">
                <a:extLst>
                  <a:ext uri="{FF2B5EF4-FFF2-40B4-BE49-F238E27FC236}">
                    <a16:creationId xmlns:a16="http://schemas.microsoft.com/office/drawing/2014/main" id="{AFC26134-C717-4D75-9FE9-CFCC7122A6EF}"/>
                  </a:ext>
                </a:extLst>
              </p:cNvPr>
              <p:cNvGrpSpPr/>
              <p:nvPr userDrawn="1"/>
            </p:nvGrpSpPr>
            <p:grpSpPr>
              <a:xfrm>
                <a:off x="-938434" y="6420818"/>
                <a:ext cx="627798" cy="576693"/>
                <a:chOff x="-938434" y="4570310"/>
                <a:chExt cx="627798" cy="576693"/>
              </a:xfrm>
            </p:grpSpPr>
            <p:grpSp>
              <p:nvGrpSpPr>
                <p:cNvPr id="122" name="Inspireren">
                  <a:extLst>
                    <a:ext uri="{FF2B5EF4-FFF2-40B4-BE49-F238E27FC236}">
                      <a16:creationId xmlns:a16="http://schemas.microsoft.com/office/drawing/2014/main" id="{59CFBBFE-2835-4AF8-A630-0F3A7A3C9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4" name="Freeform 12">
                    <a:extLst>
                      <a:ext uri="{FF2B5EF4-FFF2-40B4-BE49-F238E27FC236}">
                        <a16:creationId xmlns:a16="http://schemas.microsoft.com/office/drawing/2014/main" id="{ED0466E4-64B3-4C91-8AEF-87F52C4B2AD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5" name="Freeform 13">
                    <a:extLst>
                      <a:ext uri="{FF2B5EF4-FFF2-40B4-BE49-F238E27FC236}">
                        <a16:creationId xmlns:a16="http://schemas.microsoft.com/office/drawing/2014/main" id="{B07E2EB3-44DD-4460-BC55-B118DB23239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6" name="Freeform 14">
                    <a:extLst>
                      <a:ext uri="{FF2B5EF4-FFF2-40B4-BE49-F238E27FC236}">
                        <a16:creationId xmlns:a16="http://schemas.microsoft.com/office/drawing/2014/main" id="{3CB6B1A3-7EBB-4AF7-B438-036A1AEFA2F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3" name="Tekstvak 122">
                  <a:extLst>
                    <a:ext uri="{FF2B5EF4-FFF2-40B4-BE49-F238E27FC236}">
                      <a16:creationId xmlns:a16="http://schemas.microsoft.com/office/drawing/2014/main" id="{551F2688-FDEF-4A7B-85B4-EC4973EE2DE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2" name="Groep 91">
              <a:extLst>
                <a:ext uri="{FF2B5EF4-FFF2-40B4-BE49-F238E27FC236}">
                  <a16:creationId xmlns:a16="http://schemas.microsoft.com/office/drawing/2014/main" id="{2A444115-D620-4C49-A355-83168FA48978}"/>
                </a:ext>
              </a:extLst>
            </p:cNvPr>
            <p:cNvGrpSpPr/>
            <p:nvPr userDrawn="1"/>
          </p:nvGrpSpPr>
          <p:grpSpPr>
            <a:xfrm>
              <a:off x="-3367447" y="1226982"/>
              <a:ext cx="791775" cy="406485"/>
              <a:chOff x="-3565087" y="1409294"/>
              <a:chExt cx="627469" cy="322133"/>
            </a:xfrm>
          </p:grpSpPr>
          <p:grpSp>
            <p:nvGrpSpPr>
              <p:cNvPr id="113" name="Groep 112">
                <a:extLst>
                  <a:ext uri="{FF2B5EF4-FFF2-40B4-BE49-F238E27FC236}">
                    <a16:creationId xmlns:a16="http://schemas.microsoft.com/office/drawing/2014/main" id="{3899649F-9B70-4ACD-B4CF-F679E208EADF}"/>
                  </a:ext>
                </a:extLst>
              </p:cNvPr>
              <p:cNvGrpSpPr/>
              <p:nvPr userDrawn="1"/>
            </p:nvGrpSpPr>
            <p:grpSpPr>
              <a:xfrm>
                <a:off x="-3364916" y="1409294"/>
                <a:ext cx="225195" cy="195499"/>
                <a:chOff x="10307162" y="1361199"/>
                <a:chExt cx="2200275" cy="1914525"/>
              </a:xfrm>
            </p:grpSpPr>
            <p:sp>
              <p:nvSpPr>
                <p:cNvPr id="115" name="Vrije vorm: vorm 114">
                  <a:extLst>
                    <a:ext uri="{FF2B5EF4-FFF2-40B4-BE49-F238E27FC236}">
                      <a16:creationId xmlns:a16="http://schemas.microsoft.com/office/drawing/2014/main" id="{187F8506-C494-4F0D-862A-2ECDF260389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6" name="Groep 115">
                  <a:extLst>
                    <a:ext uri="{FF2B5EF4-FFF2-40B4-BE49-F238E27FC236}">
                      <a16:creationId xmlns:a16="http://schemas.microsoft.com/office/drawing/2014/main" id="{BB531D42-041F-42AC-85A5-C3D469D6DB3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17" name="Vrije vorm: vorm 116">
                    <a:extLst>
                      <a:ext uri="{FF2B5EF4-FFF2-40B4-BE49-F238E27FC236}">
                        <a16:creationId xmlns:a16="http://schemas.microsoft.com/office/drawing/2014/main" id="{2F1A628D-CB0C-4F04-81C5-7452DF9F3A8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18" name="Vrije vorm: vorm 117">
                    <a:extLst>
                      <a:ext uri="{FF2B5EF4-FFF2-40B4-BE49-F238E27FC236}">
                        <a16:creationId xmlns:a16="http://schemas.microsoft.com/office/drawing/2014/main" id="{7CAE5EB3-BFA5-445B-8FE5-FA3ED7F57587}"/>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4" name="Tekstvak 113">
                <a:extLst>
                  <a:ext uri="{FF2B5EF4-FFF2-40B4-BE49-F238E27FC236}">
                    <a16:creationId xmlns:a16="http://schemas.microsoft.com/office/drawing/2014/main" id="{57A62EAE-0C88-400E-9529-F667D088C54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3" name="Groep 92">
              <a:extLst>
                <a:ext uri="{FF2B5EF4-FFF2-40B4-BE49-F238E27FC236}">
                  <a16:creationId xmlns:a16="http://schemas.microsoft.com/office/drawing/2014/main" id="{F74D4580-8B6C-48DC-AF53-229F90070704}"/>
                </a:ext>
              </a:extLst>
            </p:cNvPr>
            <p:cNvGrpSpPr/>
            <p:nvPr userDrawn="1"/>
          </p:nvGrpSpPr>
          <p:grpSpPr>
            <a:xfrm>
              <a:off x="-3354295" y="5166361"/>
              <a:ext cx="514284" cy="506545"/>
              <a:chOff x="12617641" y="3403239"/>
              <a:chExt cx="752963" cy="741634"/>
            </a:xfrm>
          </p:grpSpPr>
          <p:grpSp>
            <p:nvGrpSpPr>
              <p:cNvPr id="97" name="Groep 96">
                <a:extLst>
                  <a:ext uri="{FF2B5EF4-FFF2-40B4-BE49-F238E27FC236}">
                    <a16:creationId xmlns:a16="http://schemas.microsoft.com/office/drawing/2014/main" id="{1CE0E456-FD6D-4A5F-922D-45B76EA28E29}"/>
                  </a:ext>
                </a:extLst>
              </p:cNvPr>
              <p:cNvGrpSpPr/>
              <p:nvPr userDrawn="1"/>
            </p:nvGrpSpPr>
            <p:grpSpPr>
              <a:xfrm>
                <a:off x="12771530" y="3403239"/>
                <a:ext cx="467176" cy="448491"/>
                <a:chOff x="12782157" y="3403239"/>
                <a:chExt cx="467176" cy="448491"/>
              </a:xfrm>
            </p:grpSpPr>
            <p:grpSp>
              <p:nvGrpSpPr>
                <p:cNvPr id="100" name="Groep 99">
                  <a:extLst>
                    <a:ext uri="{FF2B5EF4-FFF2-40B4-BE49-F238E27FC236}">
                      <a16:creationId xmlns:a16="http://schemas.microsoft.com/office/drawing/2014/main" id="{6F6479EB-D419-4389-9593-7973247E11D1}"/>
                    </a:ext>
                  </a:extLst>
                </p:cNvPr>
                <p:cNvGrpSpPr/>
                <p:nvPr userDrawn="1"/>
              </p:nvGrpSpPr>
              <p:grpSpPr>
                <a:xfrm>
                  <a:off x="12782157" y="3403239"/>
                  <a:ext cx="412976" cy="396132"/>
                  <a:chOff x="13554906" y="3320109"/>
                  <a:chExt cx="443917" cy="425811"/>
                </a:xfrm>
              </p:grpSpPr>
              <p:grpSp>
                <p:nvGrpSpPr>
                  <p:cNvPr id="107" name="Groep 106">
                    <a:extLst>
                      <a:ext uri="{FF2B5EF4-FFF2-40B4-BE49-F238E27FC236}">
                        <a16:creationId xmlns:a16="http://schemas.microsoft.com/office/drawing/2014/main" id="{91247562-B641-4912-9B18-6904DD06236A}"/>
                      </a:ext>
                    </a:extLst>
                  </p:cNvPr>
                  <p:cNvGrpSpPr/>
                  <p:nvPr userDrawn="1"/>
                </p:nvGrpSpPr>
                <p:grpSpPr>
                  <a:xfrm>
                    <a:off x="13554906" y="3320109"/>
                    <a:ext cx="443917" cy="425811"/>
                    <a:chOff x="12909684" y="1276143"/>
                    <a:chExt cx="443917" cy="425811"/>
                  </a:xfrm>
                </p:grpSpPr>
                <p:sp>
                  <p:nvSpPr>
                    <p:cNvPr id="110" name="Rechthoek 109">
                      <a:extLst>
                        <a:ext uri="{FF2B5EF4-FFF2-40B4-BE49-F238E27FC236}">
                          <a16:creationId xmlns:a16="http://schemas.microsoft.com/office/drawing/2014/main" id="{CF8993B0-9FA7-4DD7-88C5-A02E203FD322}"/>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D65EBF64-5A8C-4E56-81F3-AC5F9DC096E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2" name="Ovaal 111">
                      <a:extLst>
                        <a:ext uri="{FF2B5EF4-FFF2-40B4-BE49-F238E27FC236}">
                          <a16:creationId xmlns:a16="http://schemas.microsoft.com/office/drawing/2014/main" id="{B0C91313-F4CA-480E-80CE-6D94522C990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08" name="Afbeelding 107">
                    <a:extLst>
                      <a:ext uri="{FF2B5EF4-FFF2-40B4-BE49-F238E27FC236}">
                        <a16:creationId xmlns:a16="http://schemas.microsoft.com/office/drawing/2014/main" id="{3A42FDA0-42A8-437A-8EDC-1D8B0B2EF90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09" name="Afbeelding 108">
                    <a:extLst>
                      <a:ext uri="{FF2B5EF4-FFF2-40B4-BE49-F238E27FC236}">
                        <a16:creationId xmlns:a16="http://schemas.microsoft.com/office/drawing/2014/main" id="{DF2A6EFA-FC56-4FCA-A9E4-C8019D89DB0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1" name="Groep 100">
                  <a:extLst>
                    <a:ext uri="{FF2B5EF4-FFF2-40B4-BE49-F238E27FC236}">
                      <a16:creationId xmlns:a16="http://schemas.microsoft.com/office/drawing/2014/main" id="{874BB2A0-9BA7-462C-978D-E1184DA0DBE8}"/>
                    </a:ext>
                  </a:extLst>
                </p:cNvPr>
                <p:cNvGrpSpPr/>
                <p:nvPr userDrawn="1"/>
              </p:nvGrpSpPr>
              <p:grpSpPr>
                <a:xfrm>
                  <a:off x="13103513" y="3705268"/>
                  <a:ext cx="145820" cy="146462"/>
                  <a:chOff x="13096169" y="3602278"/>
                  <a:chExt cx="145820" cy="146462"/>
                </a:xfrm>
              </p:grpSpPr>
              <p:sp>
                <p:nvSpPr>
                  <p:cNvPr id="105" name="Rechthoek 104">
                    <a:extLst>
                      <a:ext uri="{FF2B5EF4-FFF2-40B4-BE49-F238E27FC236}">
                        <a16:creationId xmlns:a16="http://schemas.microsoft.com/office/drawing/2014/main" id="{13D548B8-D631-4B24-826E-0743A43B472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D45F5380-0A2D-45E9-A8BE-8D486E8CCF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2" name="Groep 101">
                  <a:extLst>
                    <a:ext uri="{FF2B5EF4-FFF2-40B4-BE49-F238E27FC236}">
                      <a16:creationId xmlns:a16="http://schemas.microsoft.com/office/drawing/2014/main" id="{693AF8FA-FE3A-47B2-A088-1F3DC6D5AAC1}"/>
                    </a:ext>
                  </a:extLst>
                </p:cNvPr>
                <p:cNvGrpSpPr/>
                <p:nvPr userDrawn="1"/>
              </p:nvGrpSpPr>
              <p:grpSpPr>
                <a:xfrm rot="10800000">
                  <a:off x="13061402" y="3665637"/>
                  <a:ext cx="145820" cy="146462"/>
                  <a:chOff x="13096169" y="3602278"/>
                  <a:chExt cx="145820" cy="146462"/>
                </a:xfrm>
              </p:grpSpPr>
              <p:sp>
                <p:nvSpPr>
                  <p:cNvPr id="103" name="Rechthoek 102">
                    <a:extLst>
                      <a:ext uri="{FF2B5EF4-FFF2-40B4-BE49-F238E27FC236}">
                        <a16:creationId xmlns:a16="http://schemas.microsoft.com/office/drawing/2014/main" id="{369EE251-C0C5-451A-8438-5967A0D289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4" name="Rechthoek 103">
                    <a:extLst>
                      <a:ext uri="{FF2B5EF4-FFF2-40B4-BE49-F238E27FC236}">
                        <a16:creationId xmlns:a16="http://schemas.microsoft.com/office/drawing/2014/main" id="{21577208-4C9E-422F-997F-E793E0E885A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98" name="Rechthoek 97">
                <a:extLst>
                  <a:ext uri="{FF2B5EF4-FFF2-40B4-BE49-F238E27FC236}">
                    <a16:creationId xmlns:a16="http://schemas.microsoft.com/office/drawing/2014/main" id="{F3B45373-97CF-470B-B860-725FBDE59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99" name="Gelijkbenige driehoek 98">
                <a:extLst>
                  <a:ext uri="{FF2B5EF4-FFF2-40B4-BE49-F238E27FC236}">
                    <a16:creationId xmlns:a16="http://schemas.microsoft.com/office/drawing/2014/main" id="{AEA1A6C7-16A9-41CE-BD70-03C47727115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4" name="Ovaal 93">
              <a:extLst>
                <a:ext uri="{FF2B5EF4-FFF2-40B4-BE49-F238E27FC236}">
                  <a16:creationId xmlns:a16="http://schemas.microsoft.com/office/drawing/2014/main" id="{2914B193-2835-45B5-877C-052A4FA9DF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5" name="Rechthoek 94">
              <a:extLst>
                <a:ext uri="{FF2B5EF4-FFF2-40B4-BE49-F238E27FC236}">
                  <a16:creationId xmlns:a16="http://schemas.microsoft.com/office/drawing/2014/main" id="{99EC1159-6E03-4576-9D6D-DABC90A186C0}"/>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6" name="Rechthoek 95">
              <a:extLst>
                <a:ext uri="{FF2B5EF4-FFF2-40B4-BE49-F238E27FC236}">
                  <a16:creationId xmlns:a16="http://schemas.microsoft.com/office/drawing/2014/main" id="{AD0C66F4-FB44-4019-A1F6-65E0F71454FF}"/>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beeld</a:t>
            </a:r>
            <a:endParaRPr lang="nl-NL" sz="1400" b="1" cap="all" spc="0" baseline="0" dirty="0">
              <a:solidFill>
                <a:sysClr val="windowText" lastClr="000000"/>
              </a:solidFill>
              <a:latin typeface="+mn-lt"/>
              <a:cs typeface="Calibri" panose="020F0502020204030204" pitchFamily="34" charset="0"/>
            </a:endParaRPr>
          </a:p>
        </p:txBody>
      </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9F0E309D-842B-4A1D-90B7-490C521E229F}"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0142291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ekst + 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tx2"/>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1"/>
                </a:solidFill>
              </a:defRPr>
            </a:lvl1pPr>
          </a:lstStyle>
          <a:p>
            <a:fld id="{915276D0-409F-4B72-9B52-3A5E3261B54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719138"/>
            <a:ext cx="5274605" cy="55895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34474389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Grafiek [2x]">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2"/>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Grafiek [2x]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5" cy="709102"/>
          </a:xfrm>
        </p:spPr>
        <p:txBody>
          <a:bodyPr/>
          <a:lstStyle/>
          <a:p>
            <a:r>
              <a:rPr lang="nl-NL" dirty="0"/>
              <a:t>Titel</a:t>
            </a:r>
            <a:br>
              <a:rPr lang="nl-NL" dirty="0"/>
            </a:br>
            <a:r>
              <a:rPr lang="nl-NL" dirty="0"/>
              <a:t>max. 2 regels</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1"/>
                </a:solidFill>
              </a:defRPr>
            </a:lvl1pPr>
          </a:lstStyle>
          <a:p>
            <a:fld id="{BC724EB9-697C-4B32-B028-11C0B350573B}"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
        <p:nvSpPr>
          <p:cNvPr id="154" name="grafiek">
            <a:extLst>
              <a:ext uri="{FF2B5EF4-FFF2-40B4-BE49-F238E27FC236}">
                <a16:creationId xmlns:a16="http://schemas.microsoft.com/office/drawing/2014/main" id="{82407C48-E22A-4E0B-B445-39516DB0AD1C}"/>
              </a:ext>
            </a:extLst>
          </p:cNvPr>
          <p:cNvSpPr>
            <a:spLocks noGrp="1"/>
          </p:cNvSpPr>
          <p:nvPr>
            <p:ph type="chart" sz="quarter" idx="16" hasCustomPrompt="1"/>
          </p:nvPr>
        </p:nvSpPr>
        <p:spPr>
          <a:xfrm>
            <a:off x="547690"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3352172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nhoud van twee">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A9A81D1-F458-4BFD-A828-F14D61F70DC0}"/>
              </a:ext>
            </a:extLst>
          </p:cNvPr>
          <p:cNvSpPr>
            <a:spLocks noGrp="1"/>
          </p:cNvSpPr>
          <p:nvPr>
            <p:ph type="title"/>
          </p:nvPr>
        </p:nvSpPr>
        <p:spPr/>
        <p:txBody>
          <a:bodyPr/>
          <a:lstStyle/>
          <a:p>
            <a:r>
              <a:rPr lang="nl-NL"/>
              <a:t>Klik om stijl te bewerken</a:t>
            </a:r>
            <a:endParaRPr lang="en-GB"/>
          </a:p>
        </p:txBody>
      </p:sp>
      <p:sp>
        <p:nvSpPr>
          <p:cNvPr id="3" name="Tijdelijke aanduiding voor inhoud 2">
            <a:extLst>
              <a:ext uri="{FF2B5EF4-FFF2-40B4-BE49-F238E27FC236}">
                <a16:creationId xmlns:a16="http://schemas.microsoft.com/office/drawing/2014/main" id="{7B7F6108-5283-49E7-A2F3-1961D647AB06}"/>
              </a:ext>
            </a:extLst>
          </p:cNvPr>
          <p:cNvSpPr>
            <a:spLocks noGrp="1"/>
          </p:cNvSpPr>
          <p:nvPr>
            <p:ph sz="half" idx="1"/>
          </p:nvPr>
        </p:nvSpPr>
        <p:spPr>
          <a:xfrm>
            <a:off x="838200" y="1825625"/>
            <a:ext cx="5181600" cy="4351338"/>
          </a:xfrm>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4" name="Tijdelijke aanduiding voor inhoud 3">
            <a:extLst>
              <a:ext uri="{FF2B5EF4-FFF2-40B4-BE49-F238E27FC236}">
                <a16:creationId xmlns:a16="http://schemas.microsoft.com/office/drawing/2014/main" id="{686912F4-395A-45E9-B10E-6CF3CF8416AB}"/>
              </a:ext>
            </a:extLst>
          </p:cNvPr>
          <p:cNvSpPr>
            <a:spLocks noGrp="1"/>
          </p:cNvSpPr>
          <p:nvPr>
            <p:ph sz="half" idx="2"/>
          </p:nvPr>
        </p:nvSpPr>
        <p:spPr>
          <a:xfrm>
            <a:off x="6172200" y="1825625"/>
            <a:ext cx="5181600" cy="4351338"/>
          </a:xfrm>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5" name="Tijdelijke aanduiding voor datum 4">
            <a:extLst>
              <a:ext uri="{FF2B5EF4-FFF2-40B4-BE49-F238E27FC236}">
                <a16:creationId xmlns:a16="http://schemas.microsoft.com/office/drawing/2014/main" id="{16EA6D79-63BF-42FC-87B7-63FBE3C440C5}"/>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6" name="Tijdelijke aanduiding voor voettekst 5">
            <a:extLst>
              <a:ext uri="{FF2B5EF4-FFF2-40B4-BE49-F238E27FC236}">
                <a16:creationId xmlns:a16="http://schemas.microsoft.com/office/drawing/2014/main" id="{12A82FDC-0A3E-414E-9D4E-2327CFF8D8E0}"/>
              </a:ext>
            </a:extLst>
          </p:cNvPr>
          <p:cNvSpPr>
            <a:spLocks noGrp="1"/>
          </p:cNvSpPr>
          <p:nvPr>
            <p:ph type="ftr" sz="quarter" idx="11"/>
          </p:nvPr>
        </p:nvSpPr>
        <p:spPr/>
        <p:txBody>
          <a:bodyPr/>
          <a:lstStyle/>
          <a:p>
            <a:endParaRPr lang="en-GB"/>
          </a:p>
        </p:txBody>
      </p:sp>
      <p:sp>
        <p:nvSpPr>
          <p:cNvPr id="7" name="Tijdelijke aanduiding voor dianummer 6">
            <a:extLst>
              <a:ext uri="{FF2B5EF4-FFF2-40B4-BE49-F238E27FC236}">
                <a16:creationId xmlns:a16="http://schemas.microsoft.com/office/drawing/2014/main" id="{B9AB8024-4197-40A4-BEDB-37B6EFBB008F}"/>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338192108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D1551607-46E6-41E9-9E3F-7CFB18DABE66}"/>
              </a:ext>
            </a:extLst>
          </p:cNvPr>
          <p:cNvGrpSpPr/>
          <p:nvPr userDrawn="1"/>
        </p:nvGrpSpPr>
        <p:grpSpPr>
          <a:xfrm>
            <a:off x="12377867" y="1"/>
            <a:ext cx="3693386" cy="6056851"/>
            <a:chOff x="-3786437" y="1"/>
            <a:chExt cx="3693386" cy="6056851"/>
          </a:xfrm>
        </p:grpSpPr>
        <p:sp>
          <p:nvSpPr>
            <p:cNvPr id="155" name="Rechthoek 154">
              <a:extLst>
                <a:ext uri="{FF2B5EF4-FFF2-40B4-BE49-F238E27FC236}">
                  <a16:creationId xmlns:a16="http://schemas.microsoft.com/office/drawing/2014/main" id="{D7DEDC6E-D867-4AF6-9564-60960D336564}"/>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7" name="Ovaal 156">
              <a:extLst>
                <a:ext uri="{FF2B5EF4-FFF2-40B4-BE49-F238E27FC236}">
                  <a16:creationId xmlns:a16="http://schemas.microsoft.com/office/drawing/2014/main" id="{0BE0A0ED-3C24-4123-9003-CD464579CBB5}"/>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8" name="Rechthoek 157">
              <a:extLst>
                <a:ext uri="{FF2B5EF4-FFF2-40B4-BE49-F238E27FC236}">
                  <a16:creationId xmlns:a16="http://schemas.microsoft.com/office/drawing/2014/main" id="{2D2E2512-D9FB-4DB7-9552-21748B9A2910}"/>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9" name="Groep 158">
              <a:extLst>
                <a:ext uri="{FF2B5EF4-FFF2-40B4-BE49-F238E27FC236}">
                  <a16:creationId xmlns:a16="http://schemas.microsoft.com/office/drawing/2014/main" id="{EA52623C-023B-4BF2-854E-DD3FC745038C}"/>
                </a:ext>
              </a:extLst>
            </p:cNvPr>
            <p:cNvGrpSpPr/>
            <p:nvPr userDrawn="1"/>
          </p:nvGrpSpPr>
          <p:grpSpPr>
            <a:xfrm>
              <a:off x="-3314821" y="4480038"/>
              <a:ext cx="1495189" cy="563933"/>
              <a:chOff x="-3314821" y="3310415"/>
              <a:chExt cx="1495189" cy="563933"/>
            </a:xfrm>
          </p:grpSpPr>
          <p:sp>
            <p:nvSpPr>
              <p:cNvPr id="185" name="Rechthoek 184">
                <a:extLst>
                  <a:ext uri="{FF2B5EF4-FFF2-40B4-BE49-F238E27FC236}">
                    <a16:creationId xmlns:a16="http://schemas.microsoft.com/office/drawing/2014/main" id="{53964A76-C993-4402-AF9F-9DEBCB7B4BC4}"/>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2EC87B0C-F2D0-4BE0-ACE4-93AD1958F953}"/>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7" name="Tekstvak 186">
                <a:extLst>
                  <a:ext uri="{FF2B5EF4-FFF2-40B4-BE49-F238E27FC236}">
                    <a16:creationId xmlns:a16="http://schemas.microsoft.com/office/drawing/2014/main" id="{D7D197AE-724F-41E2-8402-F664230EAF7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88" name="Tekstvak 187">
                <a:extLst>
                  <a:ext uri="{FF2B5EF4-FFF2-40B4-BE49-F238E27FC236}">
                    <a16:creationId xmlns:a16="http://schemas.microsoft.com/office/drawing/2014/main" id="{DCE07DA9-4D48-4838-AE33-0CB989A5CA6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89" name="Vrije vorm: vorm 188">
                <a:extLst>
                  <a:ext uri="{FF2B5EF4-FFF2-40B4-BE49-F238E27FC236}">
                    <a16:creationId xmlns:a16="http://schemas.microsoft.com/office/drawing/2014/main" id="{DAAAE860-FA2B-420B-9AC7-EDD3C95F0D8F}"/>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0" name="Groep 189">
                <a:extLst>
                  <a:ext uri="{FF2B5EF4-FFF2-40B4-BE49-F238E27FC236}">
                    <a16:creationId xmlns:a16="http://schemas.microsoft.com/office/drawing/2014/main" id="{3D7AF36C-7494-464F-95EC-40D01761ED12}"/>
                  </a:ext>
                </a:extLst>
              </p:cNvPr>
              <p:cNvGrpSpPr/>
              <p:nvPr userDrawn="1"/>
            </p:nvGrpSpPr>
            <p:grpSpPr>
              <a:xfrm>
                <a:off x="-3261976" y="3361742"/>
                <a:ext cx="139861" cy="152244"/>
                <a:chOff x="12574450" y="6053892"/>
                <a:chExt cx="169232" cy="184215"/>
              </a:xfrm>
            </p:grpSpPr>
            <p:sp>
              <p:nvSpPr>
                <p:cNvPr id="210" name="Rechthoek 209">
                  <a:extLst>
                    <a:ext uri="{FF2B5EF4-FFF2-40B4-BE49-F238E27FC236}">
                      <a16:creationId xmlns:a16="http://schemas.microsoft.com/office/drawing/2014/main" id="{0C33FDEC-7D3A-49B6-AB36-8C798638248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2B89FB64-C89F-4AA0-94F3-E074990AB6ED}"/>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78924FA1-DB51-4036-9B93-2B5568F17E55}"/>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1" name="Groep 190">
                <a:extLst>
                  <a:ext uri="{FF2B5EF4-FFF2-40B4-BE49-F238E27FC236}">
                    <a16:creationId xmlns:a16="http://schemas.microsoft.com/office/drawing/2014/main" id="{6146ACB0-D02C-4C4B-AFFE-3BB19FBFA90D}"/>
                  </a:ext>
                </a:extLst>
              </p:cNvPr>
              <p:cNvGrpSpPr/>
              <p:nvPr userDrawn="1"/>
            </p:nvGrpSpPr>
            <p:grpSpPr>
              <a:xfrm>
                <a:off x="-3261070" y="3635199"/>
                <a:ext cx="168905" cy="104490"/>
                <a:chOff x="-3261070" y="3620931"/>
                <a:chExt cx="193920" cy="119965"/>
              </a:xfrm>
            </p:grpSpPr>
            <p:sp>
              <p:nvSpPr>
                <p:cNvPr id="192" name="Rechthoek 191">
                  <a:extLst>
                    <a:ext uri="{FF2B5EF4-FFF2-40B4-BE49-F238E27FC236}">
                      <a16:creationId xmlns:a16="http://schemas.microsoft.com/office/drawing/2014/main" id="{F671ECD2-C341-4DFB-84B4-3600530272F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3" name="Groep 192">
                  <a:extLst>
                    <a:ext uri="{FF2B5EF4-FFF2-40B4-BE49-F238E27FC236}">
                      <a16:creationId xmlns:a16="http://schemas.microsoft.com/office/drawing/2014/main" id="{7509BF7E-563D-4F24-95A0-3ED4442A8542}"/>
                    </a:ext>
                  </a:extLst>
                </p:cNvPr>
                <p:cNvGrpSpPr/>
                <p:nvPr userDrawn="1"/>
              </p:nvGrpSpPr>
              <p:grpSpPr>
                <a:xfrm>
                  <a:off x="-3261070" y="3622063"/>
                  <a:ext cx="141113" cy="117345"/>
                  <a:chOff x="1094874" y="-878306"/>
                  <a:chExt cx="867364" cy="613611"/>
                </a:xfrm>
              </p:grpSpPr>
              <p:cxnSp>
                <p:nvCxnSpPr>
                  <p:cNvPr id="203" name="Rechte verbindingslijn 202">
                    <a:extLst>
                      <a:ext uri="{FF2B5EF4-FFF2-40B4-BE49-F238E27FC236}">
                        <a16:creationId xmlns:a16="http://schemas.microsoft.com/office/drawing/2014/main" id="{CFBF46E0-0A61-4B4D-9661-9705261E78B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4BF697CC-2FC6-465C-99D4-9A11D4CB5C30}"/>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5" name="Groep 204">
                    <a:extLst>
                      <a:ext uri="{FF2B5EF4-FFF2-40B4-BE49-F238E27FC236}">
                        <a16:creationId xmlns:a16="http://schemas.microsoft.com/office/drawing/2014/main" id="{F85A9EB1-4D1D-4193-BD3F-3E6BAE9CB8EC}"/>
                      </a:ext>
                    </a:extLst>
                  </p:cNvPr>
                  <p:cNvGrpSpPr/>
                  <p:nvPr userDrawn="1"/>
                </p:nvGrpSpPr>
                <p:grpSpPr>
                  <a:xfrm>
                    <a:off x="1270535" y="-878306"/>
                    <a:ext cx="526983" cy="613611"/>
                    <a:chOff x="1270535" y="-745959"/>
                    <a:chExt cx="526983" cy="481264"/>
                  </a:xfrm>
                </p:grpSpPr>
                <p:cxnSp>
                  <p:nvCxnSpPr>
                    <p:cNvPr id="206" name="Rechte verbindingslijn 205">
                      <a:extLst>
                        <a:ext uri="{FF2B5EF4-FFF2-40B4-BE49-F238E27FC236}">
                          <a16:creationId xmlns:a16="http://schemas.microsoft.com/office/drawing/2014/main" id="{B0987508-45EC-411C-9D8C-E8EF6FCBAFA9}"/>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4C257C96-F9E4-4FD3-87D5-EECF1F0864AC}"/>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0AFC8A7E-B5AF-46EC-A1D6-659FAC412E08}"/>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2F81EFBF-7218-40E4-B261-FC5950B2BDC4}"/>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4" name="Rechte verbindingslijn 193">
                  <a:extLst>
                    <a:ext uri="{FF2B5EF4-FFF2-40B4-BE49-F238E27FC236}">
                      <a16:creationId xmlns:a16="http://schemas.microsoft.com/office/drawing/2014/main" id="{2B5A836A-9375-463E-B4F6-7A699830ECCA}"/>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5" name="Rechte verbindingslijn 194">
                  <a:extLst>
                    <a:ext uri="{FF2B5EF4-FFF2-40B4-BE49-F238E27FC236}">
                      <a16:creationId xmlns:a16="http://schemas.microsoft.com/office/drawing/2014/main" id="{31C80CDD-25DD-42E3-AA16-E8308830115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6" name="Rechte verbindingslijn 195">
                  <a:extLst>
                    <a:ext uri="{FF2B5EF4-FFF2-40B4-BE49-F238E27FC236}">
                      <a16:creationId xmlns:a16="http://schemas.microsoft.com/office/drawing/2014/main" id="{1E941084-B06A-4837-B0F8-79BAEEAC3B20}"/>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ADFB6998-6A23-442B-850F-812A747B6596}"/>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198" name="Rechthoek 197">
                  <a:extLst>
                    <a:ext uri="{FF2B5EF4-FFF2-40B4-BE49-F238E27FC236}">
                      <a16:creationId xmlns:a16="http://schemas.microsoft.com/office/drawing/2014/main" id="{CA3150AF-1258-4E52-BC3E-7435B3220F2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9" name="Groep 198">
                  <a:extLst>
                    <a:ext uri="{FF2B5EF4-FFF2-40B4-BE49-F238E27FC236}">
                      <a16:creationId xmlns:a16="http://schemas.microsoft.com/office/drawing/2014/main" id="{9A25013C-A1FA-413C-B187-A93603790CB1}"/>
                    </a:ext>
                  </a:extLst>
                </p:cNvPr>
                <p:cNvGrpSpPr/>
                <p:nvPr userDrawn="1"/>
              </p:nvGrpSpPr>
              <p:grpSpPr>
                <a:xfrm rot="2700000">
                  <a:off x="-3158000" y="3650045"/>
                  <a:ext cx="34350" cy="147351"/>
                  <a:chOff x="3148392" y="-836646"/>
                  <a:chExt cx="132124" cy="596095"/>
                </a:xfrm>
                <a:solidFill>
                  <a:srgbClr val="3399FF"/>
                </a:solidFill>
              </p:grpSpPr>
              <p:sp>
                <p:nvSpPr>
                  <p:cNvPr id="200" name="Rechthoek 199">
                    <a:extLst>
                      <a:ext uri="{FF2B5EF4-FFF2-40B4-BE49-F238E27FC236}">
                        <a16:creationId xmlns:a16="http://schemas.microsoft.com/office/drawing/2014/main" id="{E61E89AE-179A-4FC1-90EA-E68D115A64B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1" name="Rechthoek: afgeronde bovenhoeken 200">
                    <a:extLst>
                      <a:ext uri="{FF2B5EF4-FFF2-40B4-BE49-F238E27FC236}">
                        <a16:creationId xmlns:a16="http://schemas.microsoft.com/office/drawing/2014/main" id="{F7719B32-0089-49C3-91A1-A08E39FE366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2" name="Gelijkbenige driehoek 201">
                    <a:extLst>
                      <a:ext uri="{FF2B5EF4-FFF2-40B4-BE49-F238E27FC236}">
                        <a16:creationId xmlns:a16="http://schemas.microsoft.com/office/drawing/2014/main" id="{A8D4BB9A-FD22-4396-AA1E-DD1F3BEDFED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0" name="Rechthoek 159">
              <a:extLst>
                <a:ext uri="{FF2B5EF4-FFF2-40B4-BE49-F238E27FC236}">
                  <a16:creationId xmlns:a16="http://schemas.microsoft.com/office/drawing/2014/main" id="{33BBE248-B94E-4E05-BB9D-AD99A0C312C6}"/>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1" name="Ovaal 160">
              <a:extLst>
                <a:ext uri="{FF2B5EF4-FFF2-40B4-BE49-F238E27FC236}">
                  <a16:creationId xmlns:a16="http://schemas.microsoft.com/office/drawing/2014/main" id="{46AF6FFE-3789-4B29-A4FA-A642E29A24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2" name="Rechthoek 161">
              <a:extLst>
                <a:ext uri="{FF2B5EF4-FFF2-40B4-BE49-F238E27FC236}">
                  <a16:creationId xmlns:a16="http://schemas.microsoft.com/office/drawing/2014/main" id="{03BD315C-799A-4DAC-A847-E815095BC81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3" name="Ovaal 162">
              <a:extLst>
                <a:ext uri="{FF2B5EF4-FFF2-40B4-BE49-F238E27FC236}">
                  <a16:creationId xmlns:a16="http://schemas.microsoft.com/office/drawing/2014/main" id="{FB2CD750-CF0B-4F4B-9449-09EA1CB1B39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BCF043EC-06CD-4476-8A26-B84FF3929AF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5" name="Groep 164">
              <a:extLst>
                <a:ext uri="{FF2B5EF4-FFF2-40B4-BE49-F238E27FC236}">
                  <a16:creationId xmlns:a16="http://schemas.microsoft.com/office/drawing/2014/main" id="{6D8ED181-124B-4195-90E0-D21067000CCF}"/>
                </a:ext>
              </a:extLst>
            </p:cNvPr>
            <p:cNvGrpSpPr/>
            <p:nvPr userDrawn="1"/>
          </p:nvGrpSpPr>
          <p:grpSpPr>
            <a:xfrm>
              <a:off x="-3311319" y="2164285"/>
              <a:ext cx="825500" cy="209550"/>
              <a:chOff x="13504624" y="2482850"/>
              <a:chExt cx="825500" cy="209550"/>
            </a:xfrm>
          </p:grpSpPr>
          <p:sp>
            <p:nvSpPr>
              <p:cNvPr id="182" name="Rechthoek 181">
                <a:extLst>
                  <a:ext uri="{FF2B5EF4-FFF2-40B4-BE49-F238E27FC236}">
                    <a16:creationId xmlns:a16="http://schemas.microsoft.com/office/drawing/2014/main" id="{01670F14-D7A6-4933-B17B-B3FEFEEB624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3" name="Rechte verbindingslijn 182">
                <a:extLst>
                  <a:ext uri="{FF2B5EF4-FFF2-40B4-BE49-F238E27FC236}">
                    <a16:creationId xmlns:a16="http://schemas.microsoft.com/office/drawing/2014/main" id="{28E50862-D43A-4F62-A382-A3DAAE42110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4" name="Gelijkbenige driehoek 183">
                <a:extLst>
                  <a:ext uri="{FF2B5EF4-FFF2-40B4-BE49-F238E27FC236}">
                    <a16:creationId xmlns:a16="http://schemas.microsoft.com/office/drawing/2014/main" id="{05C778BA-D28E-4660-91A3-A70D43C93EC2}"/>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6" name="Groep 165">
              <a:extLst>
                <a:ext uri="{FF2B5EF4-FFF2-40B4-BE49-F238E27FC236}">
                  <a16:creationId xmlns:a16="http://schemas.microsoft.com/office/drawing/2014/main" id="{80411CA6-706F-4708-8EFA-054F401C2426}"/>
                </a:ext>
              </a:extLst>
            </p:cNvPr>
            <p:cNvGrpSpPr/>
            <p:nvPr userDrawn="1"/>
          </p:nvGrpSpPr>
          <p:grpSpPr>
            <a:xfrm>
              <a:off x="-3316599" y="1232480"/>
              <a:ext cx="289372" cy="314992"/>
              <a:chOff x="7322769" y="-310267"/>
              <a:chExt cx="289372" cy="314992"/>
            </a:xfrm>
          </p:grpSpPr>
          <p:sp>
            <p:nvSpPr>
              <p:cNvPr id="179" name="Rechthoek 178">
                <a:extLst>
                  <a:ext uri="{FF2B5EF4-FFF2-40B4-BE49-F238E27FC236}">
                    <a16:creationId xmlns:a16="http://schemas.microsoft.com/office/drawing/2014/main" id="{81D1634E-594C-47F8-B7E0-72415871779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8E2DCF24-35B8-4948-9BEB-AE9119D91D5A}"/>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B249AB6F-DB14-40C8-8093-32BE9FB3EBB9}"/>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7" name="Ovaal 166">
              <a:extLst>
                <a:ext uri="{FF2B5EF4-FFF2-40B4-BE49-F238E27FC236}">
                  <a16:creationId xmlns:a16="http://schemas.microsoft.com/office/drawing/2014/main" id="{14CFBF08-BC5D-4DD2-893A-7F88CD2AE2C7}"/>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8" name="Rechthoek 167">
              <a:extLst>
                <a:ext uri="{FF2B5EF4-FFF2-40B4-BE49-F238E27FC236}">
                  <a16:creationId xmlns:a16="http://schemas.microsoft.com/office/drawing/2014/main" id="{A18ECD3E-AB10-4A01-AB1D-D207C5DE0217}"/>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69" name="Rechthoek 168">
              <a:extLst>
                <a:ext uri="{FF2B5EF4-FFF2-40B4-BE49-F238E27FC236}">
                  <a16:creationId xmlns:a16="http://schemas.microsoft.com/office/drawing/2014/main" id="{1B5A2747-82CD-4490-BFEF-DCCA895EBE93}"/>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0" name="ICOON_info">
              <a:extLst>
                <a:ext uri="{FF2B5EF4-FFF2-40B4-BE49-F238E27FC236}">
                  <a16:creationId xmlns:a16="http://schemas.microsoft.com/office/drawing/2014/main" id="{76D40515-CCF6-405B-AED1-02DDD4BA881B}"/>
                </a:ext>
              </a:extLst>
            </p:cNvPr>
            <p:cNvGrpSpPr/>
            <p:nvPr userDrawn="1"/>
          </p:nvGrpSpPr>
          <p:grpSpPr>
            <a:xfrm>
              <a:off x="-376736" y="5092834"/>
              <a:ext cx="283685" cy="283685"/>
              <a:chOff x="-510741" y="5913713"/>
              <a:chExt cx="267555" cy="267555"/>
            </a:xfrm>
          </p:grpSpPr>
          <p:sp>
            <p:nvSpPr>
              <p:cNvPr id="177" name="Ovaal 176">
                <a:extLst>
                  <a:ext uri="{FF2B5EF4-FFF2-40B4-BE49-F238E27FC236}">
                    <a16:creationId xmlns:a16="http://schemas.microsoft.com/office/drawing/2014/main" id="{1A27A41D-E362-43CB-84B6-966713961C8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8" name="Graphic 163" descr="Informatie">
                <a:extLst>
                  <a:ext uri="{FF2B5EF4-FFF2-40B4-BE49-F238E27FC236}">
                    <a16:creationId xmlns:a16="http://schemas.microsoft.com/office/drawing/2014/main" id="{8A3115A4-49F8-4826-9CA2-6ACF1301996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1" name="Groep 170">
              <a:extLst>
                <a:ext uri="{FF2B5EF4-FFF2-40B4-BE49-F238E27FC236}">
                  <a16:creationId xmlns:a16="http://schemas.microsoft.com/office/drawing/2014/main" id="{1853BDAE-3D1A-449F-B259-D86AD644B703}"/>
                </a:ext>
              </a:extLst>
            </p:cNvPr>
            <p:cNvGrpSpPr/>
            <p:nvPr userDrawn="1"/>
          </p:nvGrpSpPr>
          <p:grpSpPr>
            <a:xfrm>
              <a:off x="-938434" y="5366229"/>
              <a:ext cx="627798" cy="576693"/>
              <a:chOff x="-938434" y="4570310"/>
              <a:chExt cx="627798" cy="576693"/>
            </a:xfrm>
          </p:grpSpPr>
          <p:grpSp>
            <p:nvGrpSpPr>
              <p:cNvPr id="172" name="Inspireren">
                <a:extLst>
                  <a:ext uri="{FF2B5EF4-FFF2-40B4-BE49-F238E27FC236}">
                    <a16:creationId xmlns:a16="http://schemas.microsoft.com/office/drawing/2014/main" id="{EB63D26A-A872-4D6A-B6AE-86D8CDA0A621}"/>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4" name="Freeform 12">
                  <a:extLst>
                    <a:ext uri="{FF2B5EF4-FFF2-40B4-BE49-F238E27FC236}">
                      <a16:creationId xmlns:a16="http://schemas.microsoft.com/office/drawing/2014/main" id="{5AD45C6C-8A32-446E-A0FA-FF5795A4CC7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5" name="Freeform 13">
                  <a:extLst>
                    <a:ext uri="{FF2B5EF4-FFF2-40B4-BE49-F238E27FC236}">
                      <a16:creationId xmlns:a16="http://schemas.microsoft.com/office/drawing/2014/main" id="{AB38C9BC-A283-4DC2-AAA7-8820A7F601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6" name="Freeform 14">
                  <a:extLst>
                    <a:ext uri="{FF2B5EF4-FFF2-40B4-BE49-F238E27FC236}">
                      <a16:creationId xmlns:a16="http://schemas.microsoft.com/office/drawing/2014/main" id="{5B6A1509-6B50-4309-A7B2-FFAE0153DB3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3" name="Tekstvak 172">
                <a:extLst>
                  <a:ext uri="{FF2B5EF4-FFF2-40B4-BE49-F238E27FC236}">
                    <a16:creationId xmlns:a16="http://schemas.microsoft.com/office/drawing/2014/main" id="{5F05E908-D082-4DFD-B73A-A581BC1754C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1"/>
                </a:solidFill>
              </a:defRPr>
            </a:lvl1pPr>
          </a:lstStyle>
          <a:p>
            <a:fld id="{E38F5A50-5C2A-4C9F-B24A-EF048D4D74C0}"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547485" y="1963738"/>
            <a:ext cx="11096826" cy="434841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6753302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ekst + 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3" name="Groep 152">
            <a:extLst>
              <a:ext uri="{FF2B5EF4-FFF2-40B4-BE49-F238E27FC236}">
                <a16:creationId xmlns:a16="http://schemas.microsoft.com/office/drawing/2014/main" id="{4FFE22CF-6214-4DCC-863D-9E02808A1C2E}"/>
              </a:ext>
            </a:extLst>
          </p:cNvPr>
          <p:cNvGrpSpPr/>
          <p:nvPr userDrawn="1"/>
        </p:nvGrpSpPr>
        <p:grpSpPr>
          <a:xfrm>
            <a:off x="12378141" y="1"/>
            <a:ext cx="3592800" cy="5461285"/>
            <a:chOff x="12378141" y="1"/>
            <a:chExt cx="3592800" cy="5461285"/>
          </a:xfrm>
        </p:grpSpPr>
        <p:sp>
          <p:nvSpPr>
            <p:cNvPr id="156" name="Rechthoek 155">
              <a:extLst>
                <a:ext uri="{FF2B5EF4-FFF2-40B4-BE49-F238E27FC236}">
                  <a16:creationId xmlns:a16="http://schemas.microsoft.com/office/drawing/2014/main" id="{F75FE434-AF99-43BD-A988-F744FF24ADF9}"/>
                </a:ext>
              </a:extLst>
            </p:cNvPr>
            <p:cNvSpPr/>
            <p:nvPr userDrawn="1"/>
          </p:nvSpPr>
          <p:spPr>
            <a:xfrm>
              <a:off x="12378141" y="4633286"/>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57" name="Rechthoek 156">
              <a:extLst>
                <a:ext uri="{FF2B5EF4-FFF2-40B4-BE49-F238E27FC236}">
                  <a16:creationId xmlns:a16="http://schemas.microsoft.com/office/drawing/2014/main" id="{3FD742EB-11F5-42B2-8338-744073C58CA2}"/>
                </a:ext>
              </a:extLst>
            </p:cNvPr>
            <p:cNvSpPr/>
            <p:nvPr userDrawn="1"/>
          </p:nvSpPr>
          <p:spPr>
            <a:xfrm>
              <a:off x="12378141" y="1"/>
              <a:ext cx="3592800" cy="465673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Voeg/verwijder kolom van tabel</a:t>
              </a:r>
            </a:p>
          </p:txBody>
        </p:sp>
        <p:sp>
          <p:nvSpPr>
            <p:cNvPr id="158" name="Ovaal 157">
              <a:extLst>
                <a:ext uri="{FF2B5EF4-FFF2-40B4-BE49-F238E27FC236}">
                  <a16:creationId xmlns:a16="http://schemas.microsoft.com/office/drawing/2014/main" id="{F4465405-891A-4BCD-88EA-1B613B3664D6}"/>
                </a:ext>
              </a:extLst>
            </p:cNvPr>
            <p:cNvSpPr/>
            <p:nvPr userDrawn="1"/>
          </p:nvSpPr>
          <p:spPr>
            <a:xfrm>
              <a:off x="12560718"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C1B49541-37C7-426B-90BB-9E153A2BAAEE}"/>
                </a:ext>
              </a:extLst>
            </p:cNvPr>
            <p:cNvSpPr/>
            <p:nvPr userDrawn="1"/>
          </p:nvSpPr>
          <p:spPr>
            <a:xfrm>
              <a:off x="12844890"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tabel en klik op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‘Indeling’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0" name="Ovaal 159">
              <a:extLst>
                <a:ext uri="{FF2B5EF4-FFF2-40B4-BE49-F238E27FC236}">
                  <a16:creationId xmlns:a16="http://schemas.microsoft.com/office/drawing/2014/main" id="{1AADED01-E823-49FC-B4A2-69AF6F597434}"/>
                </a:ext>
              </a:extLst>
            </p:cNvPr>
            <p:cNvSpPr/>
            <p:nvPr userDrawn="1"/>
          </p:nvSpPr>
          <p:spPr>
            <a:xfrm>
              <a:off x="12560718" y="1291742"/>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1" name="Rechthoek 160">
              <a:extLst>
                <a:ext uri="{FF2B5EF4-FFF2-40B4-BE49-F238E27FC236}">
                  <a16:creationId xmlns:a16="http://schemas.microsoft.com/office/drawing/2014/main" id="{52C4C785-F5A4-4708-B3E6-8267DFAE6517}"/>
                </a:ext>
              </a:extLst>
            </p:cNvPr>
            <p:cNvSpPr/>
            <p:nvPr userDrawn="1"/>
          </p:nvSpPr>
          <p:spPr>
            <a:xfrm>
              <a:off x="12844890" y="1291742"/>
              <a:ext cx="2944682" cy="65802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Markeer de kolom van de tabel die je wilt bewerken en gebruik één van de opties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of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wat voor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dit tabel van toepassing is.</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Rechthoek 161">
              <a:extLst>
                <a:ext uri="{FF2B5EF4-FFF2-40B4-BE49-F238E27FC236}">
                  <a16:creationId xmlns:a16="http://schemas.microsoft.com/office/drawing/2014/main" id="{12F6BCE6-7790-498F-9D77-D3D9E37811AD}"/>
                </a:ext>
              </a:extLst>
            </p:cNvPr>
            <p:cNvSpPr/>
            <p:nvPr userDrawn="1"/>
          </p:nvSpPr>
          <p:spPr>
            <a:xfrm>
              <a:off x="12844890" y="3116721"/>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Voor het verwijderen van een kolom,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bewerkingsopties weer te geven.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3" name="Groep 162">
              <a:extLst>
                <a:ext uri="{FF2B5EF4-FFF2-40B4-BE49-F238E27FC236}">
                  <a16:creationId xmlns:a16="http://schemas.microsoft.com/office/drawing/2014/main" id="{CDCF2005-3A29-49B5-B115-00C16D835F38}"/>
                </a:ext>
              </a:extLst>
            </p:cNvPr>
            <p:cNvGrpSpPr/>
            <p:nvPr userDrawn="1"/>
          </p:nvGrpSpPr>
          <p:grpSpPr>
            <a:xfrm>
              <a:off x="15225871" y="4770663"/>
              <a:ext cx="627798" cy="576693"/>
              <a:chOff x="-938434" y="4570310"/>
              <a:chExt cx="627798" cy="576693"/>
            </a:xfrm>
          </p:grpSpPr>
          <p:grpSp>
            <p:nvGrpSpPr>
              <p:cNvPr id="257" name="Inspireren">
                <a:extLst>
                  <a:ext uri="{FF2B5EF4-FFF2-40B4-BE49-F238E27FC236}">
                    <a16:creationId xmlns:a16="http://schemas.microsoft.com/office/drawing/2014/main" id="{B58606B1-ECD4-43FE-BFC2-7A82D1F5A69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9" name="Freeform 12">
                  <a:extLst>
                    <a:ext uri="{FF2B5EF4-FFF2-40B4-BE49-F238E27FC236}">
                      <a16:creationId xmlns:a16="http://schemas.microsoft.com/office/drawing/2014/main" id="{5C209850-72F9-460F-A97C-03884291031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0" name="Freeform 13">
                  <a:extLst>
                    <a:ext uri="{FF2B5EF4-FFF2-40B4-BE49-F238E27FC236}">
                      <a16:creationId xmlns:a16="http://schemas.microsoft.com/office/drawing/2014/main" id="{1B191DCA-E34A-416C-BB76-C0ED7CD6117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1" name="Freeform 14">
                  <a:extLst>
                    <a:ext uri="{FF2B5EF4-FFF2-40B4-BE49-F238E27FC236}">
                      <a16:creationId xmlns:a16="http://schemas.microsoft.com/office/drawing/2014/main" id="{FCE4090F-342C-474D-B9BE-92584838EAD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8" name="Tekstvak 257">
                <a:extLst>
                  <a:ext uri="{FF2B5EF4-FFF2-40B4-BE49-F238E27FC236}">
                    <a16:creationId xmlns:a16="http://schemas.microsoft.com/office/drawing/2014/main" id="{DEB99829-9CB0-4E85-83F5-0B5B3FE9A71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sp>
          <p:nvSpPr>
            <p:cNvPr id="164" name="Rechthoek 163">
              <a:extLst>
                <a:ext uri="{FF2B5EF4-FFF2-40B4-BE49-F238E27FC236}">
                  <a16:creationId xmlns:a16="http://schemas.microsoft.com/office/drawing/2014/main" id="{9F0A332D-F19D-415A-A6EE-9C97908AE3EE}"/>
                </a:ext>
              </a:extLst>
            </p:cNvPr>
            <p:cNvSpPr/>
            <p:nvPr userDrawn="1"/>
          </p:nvSpPr>
          <p:spPr>
            <a:xfrm>
              <a:off x="12852986" y="912774"/>
              <a:ext cx="589872" cy="197194"/>
            </a:xfrm>
            <a:prstGeom prst="rect">
              <a:avLst/>
            </a:prstGeom>
            <a:solidFill>
              <a:srgbClr val="F3F2F1"/>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u="sng" noProof="0" dirty="0">
                  <a:solidFill>
                    <a:srgbClr val="211F26"/>
                  </a:solidFill>
                  <a:latin typeface="Calibri" panose="020F0502020204030204" pitchFamily="34" charset="0"/>
                  <a:cs typeface="Calibri" panose="020F0502020204030204" pitchFamily="34" charset="0"/>
                </a:rPr>
                <a:t>Indeling</a:t>
              </a:r>
            </a:p>
          </p:txBody>
        </p:sp>
        <p:sp>
          <p:nvSpPr>
            <p:cNvPr id="165" name="Ovaal 164">
              <a:extLst>
                <a:ext uri="{FF2B5EF4-FFF2-40B4-BE49-F238E27FC236}">
                  <a16:creationId xmlns:a16="http://schemas.microsoft.com/office/drawing/2014/main" id="{031DBBFD-69EF-4AE3-BD5F-8050C77C4548}"/>
                </a:ext>
              </a:extLst>
            </p:cNvPr>
            <p:cNvSpPr/>
            <p:nvPr userDrawn="1"/>
          </p:nvSpPr>
          <p:spPr>
            <a:xfrm>
              <a:off x="12560718" y="311672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grpSp>
          <p:nvGrpSpPr>
            <p:cNvPr id="166" name="Groep 165">
              <a:extLst>
                <a:ext uri="{FF2B5EF4-FFF2-40B4-BE49-F238E27FC236}">
                  <a16:creationId xmlns:a16="http://schemas.microsoft.com/office/drawing/2014/main" id="{FC9785D7-CC4E-4389-9810-5AAAC2F66669}"/>
                </a:ext>
              </a:extLst>
            </p:cNvPr>
            <p:cNvGrpSpPr/>
            <p:nvPr userDrawn="1"/>
          </p:nvGrpSpPr>
          <p:grpSpPr>
            <a:xfrm>
              <a:off x="12844890" y="2267487"/>
              <a:ext cx="2380981" cy="703947"/>
              <a:chOff x="12844890" y="2033005"/>
              <a:chExt cx="2380981" cy="703947"/>
            </a:xfrm>
          </p:grpSpPr>
          <p:sp>
            <p:nvSpPr>
              <p:cNvPr id="178" name="Rechthoek 177">
                <a:extLst>
                  <a:ext uri="{FF2B5EF4-FFF2-40B4-BE49-F238E27FC236}">
                    <a16:creationId xmlns:a16="http://schemas.microsoft.com/office/drawing/2014/main" id="{5A1EDBFA-8111-4182-8879-6009C0419A22}"/>
                  </a:ext>
                </a:extLst>
              </p:cNvPr>
              <p:cNvSpPr/>
              <p:nvPr userDrawn="1"/>
            </p:nvSpPr>
            <p:spPr>
              <a:xfrm>
                <a:off x="12844890" y="2043743"/>
                <a:ext cx="2380981" cy="69243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9A3C85E9-50AA-4885-8F12-4D4B3659F23A}"/>
                  </a:ext>
                </a:extLst>
              </p:cNvPr>
              <p:cNvSpPr/>
              <p:nvPr userDrawn="1"/>
            </p:nvSpPr>
            <p:spPr>
              <a:xfrm>
                <a:off x="12945071" y="2063268"/>
                <a:ext cx="338201" cy="30547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80" name="Groep 179">
                <a:extLst>
                  <a:ext uri="{FF2B5EF4-FFF2-40B4-BE49-F238E27FC236}">
                    <a16:creationId xmlns:a16="http://schemas.microsoft.com/office/drawing/2014/main" id="{289E4DB0-E40F-442A-AB52-267FB0C4CC6C}"/>
                  </a:ext>
                </a:extLst>
              </p:cNvPr>
              <p:cNvGrpSpPr/>
              <p:nvPr userDrawn="1"/>
            </p:nvGrpSpPr>
            <p:grpSpPr>
              <a:xfrm>
                <a:off x="12965244" y="2126415"/>
                <a:ext cx="298404" cy="242330"/>
                <a:chOff x="12945071" y="2116141"/>
                <a:chExt cx="338201" cy="242330"/>
              </a:xfrm>
            </p:grpSpPr>
            <p:cxnSp>
              <p:nvCxnSpPr>
                <p:cNvPr id="252" name="Rechte verbindingslijn 251">
                  <a:extLst>
                    <a:ext uri="{FF2B5EF4-FFF2-40B4-BE49-F238E27FC236}">
                      <a16:creationId xmlns:a16="http://schemas.microsoft.com/office/drawing/2014/main" id="{AB3C8EF0-37F4-4CA0-974E-62027443568F}"/>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3" name="Rechte verbindingslijn 252">
                  <a:extLst>
                    <a:ext uri="{FF2B5EF4-FFF2-40B4-BE49-F238E27FC236}">
                      <a16:creationId xmlns:a16="http://schemas.microsoft.com/office/drawing/2014/main" id="{5BEC0CBE-3FF1-4E5C-B218-18F6818EDFA0}"/>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4" name="Rechte verbindingslijn 253">
                  <a:extLst>
                    <a:ext uri="{FF2B5EF4-FFF2-40B4-BE49-F238E27FC236}">
                      <a16:creationId xmlns:a16="http://schemas.microsoft.com/office/drawing/2014/main" id="{3B4F9033-F654-4C7F-BC15-8458BEB6DB91}"/>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5" name="Rechte verbindingslijn 254">
                  <a:extLst>
                    <a:ext uri="{FF2B5EF4-FFF2-40B4-BE49-F238E27FC236}">
                      <a16:creationId xmlns:a16="http://schemas.microsoft.com/office/drawing/2014/main" id="{224C23C3-11A1-47B4-9729-5A69CD36C3BB}"/>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56" name="Rechthoek 255">
                  <a:extLst>
                    <a:ext uri="{FF2B5EF4-FFF2-40B4-BE49-F238E27FC236}">
                      <a16:creationId xmlns:a16="http://schemas.microsoft.com/office/drawing/2014/main" id="{B534D946-A0C5-4BBF-B82A-D94F2B0F53BC}"/>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1" name="Rechthoek 180">
                <a:extLst>
                  <a:ext uri="{FF2B5EF4-FFF2-40B4-BE49-F238E27FC236}">
                    <a16:creationId xmlns:a16="http://schemas.microsoft.com/office/drawing/2014/main" id="{85CFC2E5-E1F8-40EB-BE26-D8A3C59CC6E9}"/>
                  </a:ext>
                </a:extLst>
              </p:cNvPr>
              <p:cNvSpPr/>
              <p:nvPr userDrawn="1"/>
            </p:nvSpPr>
            <p:spPr>
              <a:xfrm>
                <a:off x="12940567" y="2462650"/>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cxnSp>
            <p:nvCxnSpPr>
              <p:cNvPr id="182" name="Rechte verbindingslijn 181">
                <a:extLst>
                  <a:ext uri="{FF2B5EF4-FFF2-40B4-BE49-F238E27FC236}">
                    <a16:creationId xmlns:a16="http://schemas.microsoft.com/office/drawing/2014/main" id="{EBD627EB-8F39-442D-BEC7-AF45F3212BE6}"/>
                  </a:ext>
                </a:extLst>
              </p:cNvPr>
              <p:cNvCxnSpPr>
                <a:cxnSpLocks/>
              </p:cNvCxnSpPr>
              <p:nvPr userDrawn="1"/>
            </p:nvCxnSpPr>
            <p:spPr>
              <a:xfrm>
                <a:off x="13363515" y="2106972"/>
                <a:ext cx="0" cy="54564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83" name="Rechthoek 182">
                <a:extLst>
                  <a:ext uri="{FF2B5EF4-FFF2-40B4-BE49-F238E27FC236}">
                    <a16:creationId xmlns:a16="http://schemas.microsoft.com/office/drawing/2014/main" id="{E0830959-0362-492B-829A-008E7A942A46}"/>
                  </a:ext>
                </a:extLst>
              </p:cNvPr>
              <p:cNvSpPr/>
              <p:nvPr userDrawn="1"/>
            </p:nvSpPr>
            <p:spPr>
              <a:xfrm>
                <a:off x="13426046" y="2473303"/>
                <a:ext cx="379912"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Hierboven</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4" name="Groep 183">
                <a:extLst>
                  <a:ext uri="{FF2B5EF4-FFF2-40B4-BE49-F238E27FC236}">
                    <a16:creationId xmlns:a16="http://schemas.microsoft.com/office/drawing/2014/main" id="{52D6185A-B189-421E-8269-231FB549C461}"/>
                  </a:ext>
                </a:extLst>
              </p:cNvPr>
              <p:cNvGrpSpPr/>
              <p:nvPr userDrawn="1"/>
            </p:nvGrpSpPr>
            <p:grpSpPr>
              <a:xfrm>
                <a:off x="13469314" y="2126415"/>
                <a:ext cx="298404" cy="242330"/>
                <a:chOff x="12945071" y="2116141"/>
                <a:chExt cx="338201" cy="242330"/>
              </a:xfrm>
            </p:grpSpPr>
            <p:cxnSp>
              <p:nvCxnSpPr>
                <p:cNvPr id="247" name="Rechte verbindingslijn 246">
                  <a:extLst>
                    <a:ext uri="{FF2B5EF4-FFF2-40B4-BE49-F238E27FC236}">
                      <a16:creationId xmlns:a16="http://schemas.microsoft.com/office/drawing/2014/main" id="{34AFEA75-1F78-43D5-BC30-4924F60F499A}"/>
                    </a:ext>
                  </a:extLst>
                </p:cNvPr>
                <p:cNvCxnSpPr>
                  <a:cxnSpLocks/>
                </p:cNvCxnSpPr>
                <p:nvPr userDrawn="1"/>
              </p:nvCxnSpPr>
              <p:spPr>
                <a:xfrm>
                  <a:off x="13061098" y="2196829"/>
                  <a:ext cx="0" cy="159543"/>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8" name="Rechte verbindingslijn 247">
                  <a:extLst>
                    <a:ext uri="{FF2B5EF4-FFF2-40B4-BE49-F238E27FC236}">
                      <a16:creationId xmlns:a16="http://schemas.microsoft.com/office/drawing/2014/main" id="{5CB370BE-655B-4D07-ADD2-BA056F7C95A8}"/>
                    </a:ext>
                  </a:extLst>
                </p:cNvPr>
                <p:cNvCxnSpPr>
                  <a:cxnSpLocks/>
                </p:cNvCxnSpPr>
                <p:nvPr userDrawn="1"/>
              </p:nvCxnSpPr>
              <p:spPr>
                <a:xfrm flipH="1">
                  <a:off x="13168437" y="2200275"/>
                  <a:ext cx="1164" cy="15609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9" name="Rechte verbindingslijn 248">
                  <a:extLst>
                    <a:ext uri="{FF2B5EF4-FFF2-40B4-BE49-F238E27FC236}">
                      <a16:creationId xmlns:a16="http://schemas.microsoft.com/office/drawing/2014/main" id="{C486E8F0-F87F-4166-8E45-0F441B4F61BB}"/>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0" name="Rechte verbindingslijn 249">
                  <a:extLst>
                    <a:ext uri="{FF2B5EF4-FFF2-40B4-BE49-F238E27FC236}">
                      <a16:creationId xmlns:a16="http://schemas.microsoft.com/office/drawing/2014/main" id="{3CE9DFB2-74DA-4F8B-BCB1-F6F22B172F63}"/>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51" name="Rechthoek 250">
                  <a:extLst>
                    <a:ext uri="{FF2B5EF4-FFF2-40B4-BE49-F238E27FC236}">
                      <a16:creationId xmlns:a16="http://schemas.microsoft.com/office/drawing/2014/main" id="{3997F62C-C472-469B-A944-4167D4CC1E61}"/>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5" name="Rechthoek 184">
                <a:extLst>
                  <a:ext uri="{FF2B5EF4-FFF2-40B4-BE49-F238E27FC236}">
                    <a16:creationId xmlns:a16="http://schemas.microsoft.com/office/drawing/2014/main" id="{0505C0FB-F0A3-4FE0-B19F-8F7B99EFA902}"/>
                  </a:ext>
                </a:extLst>
              </p:cNvPr>
              <p:cNvSpPr/>
              <p:nvPr userDrawn="1"/>
            </p:nvSpPr>
            <p:spPr>
              <a:xfrm>
                <a:off x="13473808" y="2207103"/>
                <a:ext cx="286260" cy="87052"/>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6" name="Rechthoek 185">
                <a:extLst>
                  <a:ext uri="{FF2B5EF4-FFF2-40B4-BE49-F238E27FC236}">
                    <a16:creationId xmlns:a16="http://schemas.microsoft.com/office/drawing/2014/main" id="{ECA67466-F490-4650-8A86-D6FB41FA1D8E}"/>
                  </a:ext>
                </a:extLst>
              </p:cNvPr>
              <p:cNvSpPr/>
              <p:nvPr userDrawn="1"/>
            </p:nvSpPr>
            <p:spPr>
              <a:xfrm>
                <a:off x="13877936" y="2473303"/>
                <a:ext cx="371897"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Hieronder</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7" name="Groep 186">
                <a:extLst>
                  <a:ext uri="{FF2B5EF4-FFF2-40B4-BE49-F238E27FC236}">
                    <a16:creationId xmlns:a16="http://schemas.microsoft.com/office/drawing/2014/main" id="{A2401E0E-8966-49DF-B1BC-A88EC4B2A7CC}"/>
                  </a:ext>
                </a:extLst>
              </p:cNvPr>
              <p:cNvGrpSpPr/>
              <p:nvPr userDrawn="1"/>
            </p:nvGrpSpPr>
            <p:grpSpPr>
              <a:xfrm>
                <a:off x="13917195" y="2126415"/>
                <a:ext cx="298404" cy="242330"/>
                <a:chOff x="12945071" y="2116141"/>
                <a:chExt cx="338201" cy="242330"/>
              </a:xfrm>
            </p:grpSpPr>
            <p:cxnSp>
              <p:nvCxnSpPr>
                <p:cNvPr id="211" name="Rechte verbindingslijn 210">
                  <a:extLst>
                    <a:ext uri="{FF2B5EF4-FFF2-40B4-BE49-F238E27FC236}">
                      <a16:creationId xmlns:a16="http://schemas.microsoft.com/office/drawing/2014/main" id="{B68FF5ED-F95F-4A47-B2D4-037D107D09EB}"/>
                    </a:ext>
                  </a:extLst>
                </p:cNvPr>
                <p:cNvCxnSpPr>
                  <a:cxnSpLocks/>
                </p:cNvCxnSpPr>
                <p:nvPr userDrawn="1"/>
              </p:nvCxnSpPr>
              <p:spPr>
                <a:xfrm>
                  <a:off x="13061098"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2" name="Rechte verbindingslijn 211">
                  <a:extLst>
                    <a:ext uri="{FF2B5EF4-FFF2-40B4-BE49-F238E27FC236}">
                      <a16:creationId xmlns:a16="http://schemas.microsoft.com/office/drawing/2014/main" id="{6BBE0FCE-A8C2-4F1A-9B7B-5C3C2E376A1F}"/>
                    </a:ext>
                  </a:extLst>
                </p:cNvPr>
                <p:cNvCxnSpPr>
                  <a:cxnSpLocks/>
                </p:cNvCxnSpPr>
                <p:nvPr userDrawn="1"/>
              </p:nvCxnSpPr>
              <p:spPr>
                <a:xfrm>
                  <a:off x="13168437"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3" name="Rechte verbindingslijn 212">
                  <a:extLst>
                    <a:ext uri="{FF2B5EF4-FFF2-40B4-BE49-F238E27FC236}">
                      <a16:creationId xmlns:a16="http://schemas.microsoft.com/office/drawing/2014/main" id="{3BA0B2E4-95D2-4F54-9975-48480CD05FBB}"/>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4" name="Rechte verbindingslijn 213">
                  <a:extLst>
                    <a:ext uri="{FF2B5EF4-FFF2-40B4-BE49-F238E27FC236}">
                      <a16:creationId xmlns:a16="http://schemas.microsoft.com/office/drawing/2014/main" id="{45F84F9F-961F-40A9-B469-67434B2F0A59}"/>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6" name="Rechthoek 245">
                  <a:extLst>
                    <a:ext uri="{FF2B5EF4-FFF2-40B4-BE49-F238E27FC236}">
                      <a16:creationId xmlns:a16="http://schemas.microsoft.com/office/drawing/2014/main" id="{244D617A-A6BE-449E-BAAF-9B088095362E}"/>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8" name="Rechthoek 187">
                <a:extLst>
                  <a:ext uri="{FF2B5EF4-FFF2-40B4-BE49-F238E27FC236}">
                    <a16:creationId xmlns:a16="http://schemas.microsoft.com/office/drawing/2014/main" id="{988B0C1B-DDB7-4932-A43F-ABC557B324E3}"/>
                  </a:ext>
                </a:extLst>
              </p:cNvPr>
              <p:cNvSpPr/>
              <p:nvPr userDrawn="1"/>
            </p:nvSpPr>
            <p:spPr>
              <a:xfrm>
                <a:off x="13924494" y="2207022"/>
                <a:ext cx="286260" cy="8783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hthoek 188">
                <a:extLst>
                  <a:ext uri="{FF2B5EF4-FFF2-40B4-BE49-F238E27FC236}">
                    <a16:creationId xmlns:a16="http://schemas.microsoft.com/office/drawing/2014/main" id="{D74C62FA-D035-40CA-A4F7-1FCA2760FB6F}"/>
                  </a:ext>
                </a:extLst>
              </p:cNvPr>
              <p:cNvSpPr/>
              <p:nvPr userDrawn="1"/>
            </p:nvSpPr>
            <p:spPr>
              <a:xfrm>
                <a:off x="14324673"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Links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90" name="Groep 189">
                <a:extLst>
                  <a:ext uri="{FF2B5EF4-FFF2-40B4-BE49-F238E27FC236}">
                    <a16:creationId xmlns:a16="http://schemas.microsoft.com/office/drawing/2014/main" id="{55C3F673-DC3F-45CE-B339-806F24C71D7D}"/>
                  </a:ext>
                </a:extLst>
              </p:cNvPr>
              <p:cNvGrpSpPr/>
              <p:nvPr userDrawn="1"/>
            </p:nvGrpSpPr>
            <p:grpSpPr>
              <a:xfrm>
                <a:off x="14344672" y="2126415"/>
                <a:ext cx="298421" cy="242330"/>
                <a:chOff x="12945071" y="2116141"/>
                <a:chExt cx="338221" cy="242330"/>
              </a:xfrm>
            </p:grpSpPr>
            <p:cxnSp>
              <p:nvCxnSpPr>
                <p:cNvPr id="206" name="Rechte verbindingslijn 205">
                  <a:extLst>
                    <a:ext uri="{FF2B5EF4-FFF2-40B4-BE49-F238E27FC236}">
                      <a16:creationId xmlns:a16="http://schemas.microsoft.com/office/drawing/2014/main" id="{F97E8748-2EF2-4075-931E-C76A65A7D44B}"/>
                    </a:ext>
                  </a:extLst>
                </p:cNvPr>
                <p:cNvCxnSpPr>
                  <a:cxnSpLocks/>
                </p:cNvCxnSpPr>
                <p:nvPr userDrawn="1"/>
              </p:nvCxnSpPr>
              <p:spPr>
                <a:xfrm>
                  <a:off x="13061131"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C4494F73-A7EA-4011-AAEE-A15572B70582}"/>
                    </a:ext>
                  </a:extLst>
                </p:cNvPr>
                <p:cNvCxnSpPr>
                  <a:cxnSpLocks/>
                </p:cNvCxnSpPr>
                <p:nvPr userDrawn="1"/>
              </p:nvCxnSpPr>
              <p:spPr>
                <a:xfrm>
                  <a:off x="13168470"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5A09C794-61E2-4A85-8004-EBAB8BA72386}"/>
                    </a:ext>
                  </a:extLst>
                </p:cNvPr>
                <p:cNvCxnSpPr>
                  <a:cxnSpLocks/>
                </p:cNvCxnSpPr>
                <p:nvPr userDrawn="1"/>
              </p:nvCxnSpPr>
              <p:spPr>
                <a:xfrm flipH="1" flipV="1">
                  <a:off x="13059421" y="2198451"/>
                  <a:ext cx="223871"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4470D00C-0BF3-4E23-A1A0-855DFF3448B7}"/>
                    </a:ext>
                  </a:extLst>
                </p:cNvPr>
                <p:cNvCxnSpPr>
                  <a:cxnSpLocks/>
                </p:cNvCxnSpPr>
                <p:nvPr userDrawn="1"/>
              </p:nvCxnSpPr>
              <p:spPr>
                <a:xfrm flipH="1" flipV="1">
                  <a:off x="13064915" y="2276272"/>
                  <a:ext cx="218363" cy="760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10" name="Rechthoek 209">
                  <a:extLst>
                    <a:ext uri="{FF2B5EF4-FFF2-40B4-BE49-F238E27FC236}">
                      <a16:creationId xmlns:a16="http://schemas.microsoft.com/office/drawing/2014/main" id="{F363A239-A7A7-4E34-A59E-B102CE587DDB}"/>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91" name="Rechthoek 190">
                <a:extLst>
                  <a:ext uri="{FF2B5EF4-FFF2-40B4-BE49-F238E27FC236}">
                    <a16:creationId xmlns:a16="http://schemas.microsoft.com/office/drawing/2014/main" id="{80BDF43D-D52A-4CD8-B7AB-BF6BC26FAF1B}"/>
                  </a:ext>
                </a:extLst>
              </p:cNvPr>
              <p:cNvSpPr/>
              <p:nvPr userDrawn="1"/>
            </p:nvSpPr>
            <p:spPr>
              <a:xfrm>
                <a:off x="14447070"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hthoek 191">
                <a:extLst>
                  <a:ext uri="{FF2B5EF4-FFF2-40B4-BE49-F238E27FC236}">
                    <a16:creationId xmlns:a16="http://schemas.microsoft.com/office/drawing/2014/main" id="{DFDF894B-88FE-4E26-9AAC-6EA3DDBDFB43}"/>
                  </a:ext>
                </a:extLst>
              </p:cNvPr>
              <p:cNvSpPr/>
              <p:nvPr userDrawn="1"/>
            </p:nvSpPr>
            <p:spPr>
              <a:xfrm>
                <a:off x="14738447"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Rechts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93" name="Groep 192">
                <a:extLst>
                  <a:ext uri="{FF2B5EF4-FFF2-40B4-BE49-F238E27FC236}">
                    <a16:creationId xmlns:a16="http://schemas.microsoft.com/office/drawing/2014/main" id="{56C03F50-575B-4D2A-80E6-37F4011DAB40}"/>
                  </a:ext>
                </a:extLst>
              </p:cNvPr>
              <p:cNvGrpSpPr/>
              <p:nvPr userDrawn="1"/>
            </p:nvGrpSpPr>
            <p:grpSpPr>
              <a:xfrm>
                <a:off x="14753632" y="2126415"/>
                <a:ext cx="303259" cy="242330"/>
                <a:chOff x="12939569" y="2116141"/>
                <a:chExt cx="343703" cy="242330"/>
              </a:xfrm>
            </p:grpSpPr>
            <p:cxnSp>
              <p:nvCxnSpPr>
                <p:cNvPr id="201" name="Rechte verbindingslijn 200">
                  <a:extLst>
                    <a:ext uri="{FF2B5EF4-FFF2-40B4-BE49-F238E27FC236}">
                      <a16:creationId xmlns:a16="http://schemas.microsoft.com/office/drawing/2014/main" id="{1C8C3491-616A-44D0-9C1F-3EBEB423FF3B}"/>
                    </a:ext>
                  </a:extLst>
                </p:cNvPr>
                <p:cNvCxnSpPr>
                  <a:cxnSpLocks/>
                </p:cNvCxnSpPr>
                <p:nvPr userDrawn="1"/>
              </p:nvCxnSpPr>
              <p:spPr>
                <a:xfrm>
                  <a:off x="13061085"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2" name="Rechte verbindingslijn 201">
                  <a:extLst>
                    <a:ext uri="{FF2B5EF4-FFF2-40B4-BE49-F238E27FC236}">
                      <a16:creationId xmlns:a16="http://schemas.microsoft.com/office/drawing/2014/main" id="{562A7D07-B971-405D-B235-74119E76E404}"/>
                    </a:ext>
                  </a:extLst>
                </p:cNvPr>
                <p:cNvCxnSpPr>
                  <a:cxnSpLocks/>
                </p:cNvCxnSpPr>
                <p:nvPr userDrawn="1"/>
              </p:nvCxnSpPr>
              <p:spPr>
                <a:xfrm>
                  <a:off x="13168424"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3" name="Rechte verbindingslijn 202">
                  <a:extLst>
                    <a:ext uri="{FF2B5EF4-FFF2-40B4-BE49-F238E27FC236}">
                      <a16:creationId xmlns:a16="http://schemas.microsoft.com/office/drawing/2014/main" id="{AE5A3FFA-34AC-4115-99D0-EA0060EA4335}"/>
                    </a:ext>
                  </a:extLst>
                </p:cNvPr>
                <p:cNvCxnSpPr>
                  <a:cxnSpLocks/>
                </p:cNvCxnSpPr>
                <p:nvPr userDrawn="1"/>
              </p:nvCxnSpPr>
              <p:spPr>
                <a:xfrm flipH="1" flipV="1">
                  <a:off x="12939569" y="2198451"/>
                  <a:ext cx="223870"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10DDDEDA-3414-4297-AA7F-9CAA243948D5}"/>
                    </a:ext>
                  </a:extLst>
                </p:cNvPr>
                <p:cNvCxnSpPr>
                  <a:cxnSpLocks/>
                </p:cNvCxnSpPr>
                <p:nvPr userDrawn="1"/>
              </p:nvCxnSpPr>
              <p:spPr>
                <a:xfrm flipH="1" flipV="1">
                  <a:off x="12948758" y="2283882"/>
                  <a:ext cx="214677" cy="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05" name="Rechthoek 204">
                  <a:extLst>
                    <a:ext uri="{FF2B5EF4-FFF2-40B4-BE49-F238E27FC236}">
                      <a16:creationId xmlns:a16="http://schemas.microsoft.com/office/drawing/2014/main" id="{6A979A87-5EC9-49A3-AC08-D8019CCB4A08}"/>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94" name="Rechthoek 193">
                <a:extLst>
                  <a:ext uri="{FF2B5EF4-FFF2-40B4-BE49-F238E27FC236}">
                    <a16:creationId xmlns:a16="http://schemas.microsoft.com/office/drawing/2014/main" id="{484571E1-3B4B-4051-87B2-D47177566D6C}"/>
                  </a:ext>
                </a:extLst>
              </p:cNvPr>
              <p:cNvSpPr/>
              <p:nvPr userDrawn="1"/>
            </p:nvSpPr>
            <p:spPr>
              <a:xfrm>
                <a:off x="14860843"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Tijdelijke aanduiding voor tekst 7">
                <a:extLst>
                  <a:ext uri="{FF2B5EF4-FFF2-40B4-BE49-F238E27FC236}">
                    <a16:creationId xmlns:a16="http://schemas.microsoft.com/office/drawing/2014/main" id="{D0807F53-7375-4794-849E-73D15476C178}"/>
                  </a:ext>
                </a:extLst>
              </p:cNvPr>
              <p:cNvSpPr txBox="1">
                <a:spLocks/>
              </p:cNvSpPr>
              <p:nvPr userDrawn="1"/>
            </p:nvSpPr>
            <p:spPr>
              <a:xfrm rot="16200000">
                <a:off x="13564821" y="204213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6" name="Tijdelijke aanduiding voor tekst 7">
                <a:extLst>
                  <a:ext uri="{FF2B5EF4-FFF2-40B4-BE49-F238E27FC236}">
                    <a16:creationId xmlns:a16="http://schemas.microsoft.com/office/drawing/2014/main" id="{C73E3078-F548-4B61-A0E4-3F1EB19D5664}"/>
                  </a:ext>
                </a:extLst>
              </p:cNvPr>
              <p:cNvSpPr txBox="1">
                <a:spLocks/>
              </p:cNvSpPr>
              <p:nvPr userDrawn="1"/>
            </p:nvSpPr>
            <p:spPr>
              <a:xfrm rot="16200000" flipV="1">
                <a:off x="13920722" y="2259778"/>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7" name="Tijdelijke aanduiding voor tekst 7">
                <a:extLst>
                  <a:ext uri="{FF2B5EF4-FFF2-40B4-BE49-F238E27FC236}">
                    <a16:creationId xmlns:a16="http://schemas.microsoft.com/office/drawing/2014/main" id="{36C255FF-FF96-40CB-91B4-1CD08E7D7236}"/>
                  </a:ext>
                </a:extLst>
              </p:cNvPr>
              <p:cNvSpPr txBox="1">
                <a:spLocks/>
              </p:cNvSpPr>
              <p:nvPr userDrawn="1"/>
            </p:nvSpPr>
            <p:spPr>
              <a:xfrm flipV="1">
                <a:off x="14249111" y="210365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8" name="Tijdelijke aanduiding voor tekst 7">
                <a:extLst>
                  <a:ext uri="{FF2B5EF4-FFF2-40B4-BE49-F238E27FC236}">
                    <a16:creationId xmlns:a16="http://schemas.microsoft.com/office/drawing/2014/main" id="{41ADACB8-F895-4F7D-8C3C-2B9EA4D00210}"/>
                  </a:ext>
                </a:extLst>
              </p:cNvPr>
              <p:cNvSpPr txBox="1">
                <a:spLocks/>
              </p:cNvSpPr>
              <p:nvPr userDrawn="1"/>
            </p:nvSpPr>
            <p:spPr>
              <a:xfrm rot="10800000" flipV="1">
                <a:off x="14942656" y="219129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9" name="Tijdelijke aanduiding voor tekst 7">
                <a:extLst>
                  <a:ext uri="{FF2B5EF4-FFF2-40B4-BE49-F238E27FC236}">
                    <a16:creationId xmlns:a16="http://schemas.microsoft.com/office/drawing/2014/main" id="{3DFEF1B6-CA92-4710-AF1A-897272D7E0B8}"/>
                  </a:ext>
                </a:extLst>
              </p:cNvPr>
              <p:cNvSpPr txBox="1">
                <a:spLocks/>
              </p:cNvSpPr>
              <p:nvPr userDrawn="1"/>
            </p:nvSpPr>
            <p:spPr>
              <a:xfrm flipV="1">
                <a:off x="13118717" y="2258392"/>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200" name="Tijdelijke aanduiding voor tekst 7">
                <a:extLst>
                  <a:ext uri="{FF2B5EF4-FFF2-40B4-BE49-F238E27FC236}">
                    <a16:creationId xmlns:a16="http://schemas.microsoft.com/office/drawing/2014/main" id="{5484E744-BD6A-469C-8BDA-36EF08D20004}"/>
                  </a:ext>
                </a:extLst>
              </p:cNvPr>
              <p:cNvSpPr txBox="1">
                <a:spLocks/>
              </p:cNvSpPr>
              <p:nvPr userDrawn="1"/>
            </p:nvSpPr>
            <p:spPr>
              <a:xfrm rot="5400000">
                <a:off x="13009888" y="253732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sp>
          <p:nvSpPr>
            <p:cNvPr id="167" name="Rechthoek 166">
              <a:extLst>
                <a:ext uri="{FF2B5EF4-FFF2-40B4-BE49-F238E27FC236}">
                  <a16:creationId xmlns:a16="http://schemas.microsoft.com/office/drawing/2014/main" id="{8E3DC98F-B695-440F-B692-96A393B03CF1}"/>
                </a:ext>
              </a:extLst>
            </p:cNvPr>
            <p:cNvSpPr/>
            <p:nvPr userDrawn="1"/>
          </p:nvSpPr>
          <p:spPr>
            <a:xfrm>
              <a:off x="12854068" y="3730124"/>
              <a:ext cx="519721" cy="692431"/>
            </a:xfrm>
            <a:prstGeom prst="rect">
              <a:avLst/>
            </a:prstGeom>
            <a:solidFill>
              <a:schemeClr val="bg1">
                <a:lumMod val="85000"/>
              </a:schemeClr>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8" name="Rechthoek 167">
              <a:extLst>
                <a:ext uri="{FF2B5EF4-FFF2-40B4-BE49-F238E27FC236}">
                  <a16:creationId xmlns:a16="http://schemas.microsoft.com/office/drawing/2014/main" id="{87A9C936-760F-413A-98AC-3918AF3ABD2D}"/>
                </a:ext>
              </a:extLst>
            </p:cNvPr>
            <p:cNvSpPr/>
            <p:nvPr userDrawn="1"/>
          </p:nvSpPr>
          <p:spPr>
            <a:xfrm>
              <a:off x="12964148" y="3806869"/>
              <a:ext cx="298404" cy="24825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69" name="Groep 168">
              <a:extLst>
                <a:ext uri="{FF2B5EF4-FFF2-40B4-BE49-F238E27FC236}">
                  <a16:creationId xmlns:a16="http://schemas.microsoft.com/office/drawing/2014/main" id="{AA6E6B11-3688-4F2B-B98B-1AD410DF8FD2}"/>
                </a:ext>
              </a:extLst>
            </p:cNvPr>
            <p:cNvGrpSpPr/>
            <p:nvPr userDrawn="1"/>
          </p:nvGrpSpPr>
          <p:grpSpPr>
            <a:xfrm>
              <a:off x="12964148" y="3812796"/>
              <a:ext cx="298404" cy="242330"/>
              <a:chOff x="12945071" y="2116141"/>
              <a:chExt cx="338201" cy="242330"/>
            </a:xfrm>
          </p:grpSpPr>
          <p:cxnSp>
            <p:nvCxnSpPr>
              <p:cNvPr id="173" name="Rechte verbindingslijn 172">
                <a:extLst>
                  <a:ext uri="{FF2B5EF4-FFF2-40B4-BE49-F238E27FC236}">
                    <a16:creationId xmlns:a16="http://schemas.microsoft.com/office/drawing/2014/main" id="{C4CF0B89-38B6-43DD-973C-EF5BD2BD5F5A}"/>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4" name="Rechte verbindingslijn 173">
                <a:extLst>
                  <a:ext uri="{FF2B5EF4-FFF2-40B4-BE49-F238E27FC236}">
                    <a16:creationId xmlns:a16="http://schemas.microsoft.com/office/drawing/2014/main" id="{5409871D-BE1C-405D-921D-CE89553336BD}"/>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5" name="Rechte verbindingslijn 174">
                <a:extLst>
                  <a:ext uri="{FF2B5EF4-FFF2-40B4-BE49-F238E27FC236}">
                    <a16:creationId xmlns:a16="http://schemas.microsoft.com/office/drawing/2014/main" id="{A7F72D63-0DDC-4EFB-AB5A-A297D8EE09CF}"/>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6" name="Rechte verbindingslijn 175">
                <a:extLst>
                  <a:ext uri="{FF2B5EF4-FFF2-40B4-BE49-F238E27FC236}">
                    <a16:creationId xmlns:a16="http://schemas.microsoft.com/office/drawing/2014/main" id="{8C3DADDD-3608-42C5-BF09-9386D93ABB10}"/>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77" name="Rechthoek 176">
                <a:extLst>
                  <a:ext uri="{FF2B5EF4-FFF2-40B4-BE49-F238E27FC236}">
                    <a16:creationId xmlns:a16="http://schemas.microsoft.com/office/drawing/2014/main" id="{44989C73-3B56-4217-929D-8D7025312F42}"/>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70" name="Rechthoek 169">
              <a:extLst>
                <a:ext uri="{FF2B5EF4-FFF2-40B4-BE49-F238E27FC236}">
                  <a16:creationId xmlns:a16="http://schemas.microsoft.com/office/drawing/2014/main" id="{B8AC344E-A9FF-4AE1-86CA-F07F965DBF4D}"/>
                </a:ext>
              </a:extLst>
            </p:cNvPr>
            <p:cNvSpPr/>
            <p:nvPr userDrawn="1"/>
          </p:nvSpPr>
          <p:spPr>
            <a:xfrm>
              <a:off x="12939471" y="4149031"/>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sp>
          <p:nvSpPr>
            <p:cNvPr id="171" name="Tijdelijke aanduiding voor tekst 7">
              <a:extLst>
                <a:ext uri="{FF2B5EF4-FFF2-40B4-BE49-F238E27FC236}">
                  <a16:creationId xmlns:a16="http://schemas.microsoft.com/office/drawing/2014/main" id="{683A69DC-CC1F-4C1B-8B8D-7129B828F022}"/>
                </a:ext>
              </a:extLst>
            </p:cNvPr>
            <p:cNvSpPr txBox="1">
              <a:spLocks/>
            </p:cNvSpPr>
            <p:nvPr userDrawn="1"/>
          </p:nvSpPr>
          <p:spPr>
            <a:xfrm flipV="1">
              <a:off x="13117621" y="394477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172" name="Tijdelijke aanduiding voor tekst 7">
              <a:extLst>
                <a:ext uri="{FF2B5EF4-FFF2-40B4-BE49-F238E27FC236}">
                  <a16:creationId xmlns:a16="http://schemas.microsoft.com/office/drawing/2014/main" id="{178B5EDE-5D55-447B-A1A0-D1102E94E078}"/>
                </a:ext>
              </a:extLst>
            </p:cNvPr>
            <p:cNvSpPr txBox="1">
              <a:spLocks/>
            </p:cNvSpPr>
            <p:nvPr userDrawn="1"/>
          </p:nvSpPr>
          <p:spPr>
            <a:xfrm rot="5400000">
              <a:off x="13008792" y="422370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2"/>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6356758" y="719138"/>
            <a:ext cx="5287553" cy="55908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1"/>
                </a:solidFill>
              </a:defRPr>
            </a:lvl1pPr>
          </a:lstStyle>
          <a:p>
            <a:fld id="{413593D1-BDA9-4B05-8828-83D98BC9264D}"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67835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3" name="Groep 152">
            <a:extLst>
              <a:ext uri="{FF2B5EF4-FFF2-40B4-BE49-F238E27FC236}">
                <a16:creationId xmlns:a16="http://schemas.microsoft.com/office/drawing/2014/main" id="{52ADF587-4BBB-4D34-A54D-365D519B5B59}"/>
              </a:ext>
            </a:extLst>
          </p:cNvPr>
          <p:cNvGrpSpPr/>
          <p:nvPr userDrawn="1"/>
        </p:nvGrpSpPr>
        <p:grpSpPr>
          <a:xfrm>
            <a:off x="12378141" y="1"/>
            <a:ext cx="3592800" cy="5461285"/>
            <a:chOff x="12378141" y="1"/>
            <a:chExt cx="3592800" cy="5461285"/>
          </a:xfrm>
        </p:grpSpPr>
        <p:sp>
          <p:nvSpPr>
            <p:cNvPr id="156" name="Rechthoek 155">
              <a:extLst>
                <a:ext uri="{FF2B5EF4-FFF2-40B4-BE49-F238E27FC236}">
                  <a16:creationId xmlns:a16="http://schemas.microsoft.com/office/drawing/2014/main" id="{7F2E3D6D-5D59-49BE-B5A8-F1E7AB72746C}"/>
                </a:ext>
              </a:extLst>
            </p:cNvPr>
            <p:cNvSpPr/>
            <p:nvPr userDrawn="1"/>
          </p:nvSpPr>
          <p:spPr>
            <a:xfrm>
              <a:off x="12378141" y="4633286"/>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57" name="Rechthoek 156">
              <a:extLst>
                <a:ext uri="{FF2B5EF4-FFF2-40B4-BE49-F238E27FC236}">
                  <a16:creationId xmlns:a16="http://schemas.microsoft.com/office/drawing/2014/main" id="{7B1028EB-3C2D-432F-ADEB-49DA71CF4067}"/>
                </a:ext>
              </a:extLst>
            </p:cNvPr>
            <p:cNvSpPr/>
            <p:nvPr userDrawn="1"/>
          </p:nvSpPr>
          <p:spPr>
            <a:xfrm>
              <a:off x="12378141" y="1"/>
              <a:ext cx="3592800" cy="465673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Voeg/verwijder kolom van tabel</a:t>
              </a:r>
            </a:p>
          </p:txBody>
        </p:sp>
        <p:sp>
          <p:nvSpPr>
            <p:cNvPr id="158" name="Ovaal 157">
              <a:extLst>
                <a:ext uri="{FF2B5EF4-FFF2-40B4-BE49-F238E27FC236}">
                  <a16:creationId xmlns:a16="http://schemas.microsoft.com/office/drawing/2014/main" id="{97DAD3F5-08F0-49FD-BFAA-79DC0F9FCBAC}"/>
                </a:ext>
              </a:extLst>
            </p:cNvPr>
            <p:cNvSpPr/>
            <p:nvPr userDrawn="1"/>
          </p:nvSpPr>
          <p:spPr>
            <a:xfrm>
              <a:off x="12560718"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FBC2F1AF-2F5B-4686-8AA3-73D326638BE2}"/>
                </a:ext>
              </a:extLst>
            </p:cNvPr>
            <p:cNvSpPr/>
            <p:nvPr userDrawn="1"/>
          </p:nvSpPr>
          <p:spPr>
            <a:xfrm>
              <a:off x="12844890"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tabel en klik op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‘Indeling’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0" name="Ovaal 159">
              <a:extLst>
                <a:ext uri="{FF2B5EF4-FFF2-40B4-BE49-F238E27FC236}">
                  <a16:creationId xmlns:a16="http://schemas.microsoft.com/office/drawing/2014/main" id="{26423E08-4C77-4773-903E-92BFD32EE5B0}"/>
                </a:ext>
              </a:extLst>
            </p:cNvPr>
            <p:cNvSpPr/>
            <p:nvPr userDrawn="1"/>
          </p:nvSpPr>
          <p:spPr>
            <a:xfrm>
              <a:off x="12560718" y="1291742"/>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1" name="Rechthoek 160">
              <a:extLst>
                <a:ext uri="{FF2B5EF4-FFF2-40B4-BE49-F238E27FC236}">
                  <a16:creationId xmlns:a16="http://schemas.microsoft.com/office/drawing/2014/main" id="{C0D3B571-BBDD-42F3-8409-9B41C96BFD46}"/>
                </a:ext>
              </a:extLst>
            </p:cNvPr>
            <p:cNvSpPr/>
            <p:nvPr userDrawn="1"/>
          </p:nvSpPr>
          <p:spPr>
            <a:xfrm>
              <a:off x="12844890" y="1291742"/>
              <a:ext cx="2944682" cy="65802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Markeer de kolom van de tabel die je wilt bewerken en gebruik één van de opties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of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wat voor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dit tabel van toepassing is.</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Rechthoek 161">
              <a:extLst>
                <a:ext uri="{FF2B5EF4-FFF2-40B4-BE49-F238E27FC236}">
                  <a16:creationId xmlns:a16="http://schemas.microsoft.com/office/drawing/2014/main" id="{765CFE61-51DA-4259-AEE5-5AB8A4F9FFF5}"/>
                </a:ext>
              </a:extLst>
            </p:cNvPr>
            <p:cNvSpPr/>
            <p:nvPr userDrawn="1"/>
          </p:nvSpPr>
          <p:spPr>
            <a:xfrm>
              <a:off x="12844890" y="3116721"/>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Voor het verwijderen van een kolom,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‘Verwijderen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bewerkingsopties weer te geven. </a:t>
              </a: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3" name="Groep 162">
              <a:extLst>
                <a:ext uri="{FF2B5EF4-FFF2-40B4-BE49-F238E27FC236}">
                  <a16:creationId xmlns:a16="http://schemas.microsoft.com/office/drawing/2014/main" id="{BE328953-A3C6-4E84-B344-A872CA257DDD}"/>
                </a:ext>
              </a:extLst>
            </p:cNvPr>
            <p:cNvGrpSpPr/>
            <p:nvPr userDrawn="1"/>
          </p:nvGrpSpPr>
          <p:grpSpPr>
            <a:xfrm>
              <a:off x="15225871" y="4770663"/>
              <a:ext cx="627798" cy="576693"/>
              <a:chOff x="-938434" y="4570310"/>
              <a:chExt cx="627798" cy="576693"/>
            </a:xfrm>
          </p:grpSpPr>
          <p:grpSp>
            <p:nvGrpSpPr>
              <p:cNvPr id="257" name="Inspireren">
                <a:extLst>
                  <a:ext uri="{FF2B5EF4-FFF2-40B4-BE49-F238E27FC236}">
                    <a16:creationId xmlns:a16="http://schemas.microsoft.com/office/drawing/2014/main" id="{19CF1DFE-5DBD-41E7-A662-6CE96E57DFD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9" name="Freeform 12">
                  <a:extLst>
                    <a:ext uri="{FF2B5EF4-FFF2-40B4-BE49-F238E27FC236}">
                      <a16:creationId xmlns:a16="http://schemas.microsoft.com/office/drawing/2014/main" id="{2F7E4114-5A18-40D4-92EB-2A5CEE83911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0" name="Freeform 13">
                  <a:extLst>
                    <a:ext uri="{FF2B5EF4-FFF2-40B4-BE49-F238E27FC236}">
                      <a16:creationId xmlns:a16="http://schemas.microsoft.com/office/drawing/2014/main" id="{F30F4656-D13A-4DCC-BAD0-A8F46469268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1" name="Freeform 14">
                  <a:extLst>
                    <a:ext uri="{FF2B5EF4-FFF2-40B4-BE49-F238E27FC236}">
                      <a16:creationId xmlns:a16="http://schemas.microsoft.com/office/drawing/2014/main" id="{423927F7-7F68-4B14-8AE8-9851FAE85AE9}"/>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8" name="Tekstvak 257">
                <a:extLst>
                  <a:ext uri="{FF2B5EF4-FFF2-40B4-BE49-F238E27FC236}">
                    <a16:creationId xmlns:a16="http://schemas.microsoft.com/office/drawing/2014/main" id="{8CE46B01-2054-4E28-A9A2-E44D4601CC4C}"/>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sp>
          <p:nvSpPr>
            <p:cNvPr id="164" name="Rechthoek 163">
              <a:extLst>
                <a:ext uri="{FF2B5EF4-FFF2-40B4-BE49-F238E27FC236}">
                  <a16:creationId xmlns:a16="http://schemas.microsoft.com/office/drawing/2014/main" id="{80AE9BD8-9C83-44CD-A36B-8A48DBF8C681}"/>
                </a:ext>
              </a:extLst>
            </p:cNvPr>
            <p:cNvSpPr/>
            <p:nvPr userDrawn="1"/>
          </p:nvSpPr>
          <p:spPr>
            <a:xfrm>
              <a:off x="12852986" y="912774"/>
              <a:ext cx="589872" cy="197194"/>
            </a:xfrm>
            <a:prstGeom prst="rect">
              <a:avLst/>
            </a:prstGeom>
            <a:solidFill>
              <a:srgbClr val="F3F2F1"/>
            </a:solidFill>
            <a:ln w="127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u="sng" noProof="0" dirty="0">
                  <a:solidFill>
                    <a:srgbClr val="211F26"/>
                  </a:solidFill>
                  <a:latin typeface="Calibri" panose="020F0502020204030204" pitchFamily="34" charset="0"/>
                  <a:cs typeface="Calibri" panose="020F0502020204030204" pitchFamily="34" charset="0"/>
                </a:rPr>
                <a:t>Indeling</a:t>
              </a:r>
            </a:p>
          </p:txBody>
        </p:sp>
        <p:sp>
          <p:nvSpPr>
            <p:cNvPr id="165" name="Ovaal 164">
              <a:extLst>
                <a:ext uri="{FF2B5EF4-FFF2-40B4-BE49-F238E27FC236}">
                  <a16:creationId xmlns:a16="http://schemas.microsoft.com/office/drawing/2014/main" id="{2E18F603-2D58-45F0-B465-DD056D786F6B}"/>
                </a:ext>
              </a:extLst>
            </p:cNvPr>
            <p:cNvSpPr/>
            <p:nvPr userDrawn="1"/>
          </p:nvSpPr>
          <p:spPr>
            <a:xfrm>
              <a:off x="12560718" y="311672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grpSp>
          <p:nvGrpSpPr>
            <p:cNvPr id="166" name="Groep 165">
              <a:extLst>
                <a:ext uri="{FF2B5EF4-FFF2-40B4-BE49-F238E27FC236}">
                  <a16:creationId xmlns:a16="http://schemas.microsoft.com/office/drawing/2014/main" id="{BEFB53BA-D15E-48E1-AAA2-557591C6D80D}"/>
                </a:ext>
              </a:extLst>
            </p:cNvPr>
            <p:cNvGrpSpPr/>
            <p:nvPr userDrawn="1"/>
          </p:nvGrpSpPr>
          <p:grpSpPr>
            <a:xfrm>
              <a:off x="12844890" y="2267487"/>
              <a:ext cx="2380981" cy="703947"/>
              <a:chOff x="12844890" y="2033005"/>
              <a:chExt cx="2380981" cy="703947"/>
            </a:xfrm>
          </p:grpSpPr>
          <p:sp>
            <p:nvSpPr>
              <p:cNvPr id="178" name="Rechthoek 177">
                <a:extLst>
                  <a:ext uri="{FF2B5EF4-FFF2-40B4-BE49-F238E27FC236}">
                    <a16:creationId xmlns:a16="http://schemas.microsoft.com/office/drawing/2014/main" id="{614A30F6-16D5-4F5A-86CD-7A70A1D5F18F}"/>
                  </a:ext>
                </a:extLst>
              </p:cNvPr>
              <p:cNvSpPr/>
              <p:nvPr userDrawn="1"/>
            </p:nvSpPr>
            <p:spPr>
              <a:xfrm>
                <a:off x="12844890" y="2043743"/>
                <a:ext cx="2380981" cy="69243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A7733FD4-D916-4CB9-A5E1-227500B60E47}"/>
                  </a:ext>
                </a:extLst>
              </p:cNvPr>
              <p:cNvSpPr/>
              <p:nvPr userDrawn="1"/>
            </p:nvSpPr>
            <p:spPr>
              <a:xfrm>
                <a:off x="12945071" y="2063268"/>
                <a:ext cx="338201" cy="30547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80" name="Groep 179">
                <a:extLst>
                  <a:ext uri="{FF2B5EF4-FFF2-40B4-BE49-F238E27FC236}">
                    <a16:creationId xmlns:a16="http://schemas.microsoft.com/office/drawing/2014/main" id="{99143BBE-B0F7-4DFA-A380-EC7FBDFDE406}"/>
                  </a:ext>
                </a:extLst>
              </p:cNvPr>
              <p:cNvGrpSpPr/>
              <p:nvPr userDrawn="1"/>
            </p:nvGrpSpPr>
            <p:grpSpPr>
              <a:xfrm>
                <a:off x="12965244" y="2126415"/>
                <a:ext cx="298404" cy="242330"/>
                <a:chOff x="12945071" y="2116141"/>
                <a:chExt cx="338201" cy="242330"/>
              </a:xfrm>
            </p:grpSpPr>
            <p:cxnSp>
              <p:nvCxnSpPr>
                <p:cNvPr id="252" name="Rechte verbindingslijn 251">
                  <a:extLst>
                    <a:ext uri="{FF2B5EF4-FFF2-40B4-BE49-F238E27FC236}">
                      <a16:creationId xmlns:a16="http://schemas.microsoft.com/office/drawing/2014/main" id="{7D388974-14FC-4E04-809C-878801B89FFC}"/>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3" name="Rechte verbindingslijn 252">
                  <a:extLst>
                    <a:ext uri="{FF2B5EF4-FFF2-40B4-BE49-F238E27FC236}">
                      <a16:creationId xmlns:a16="http://schemas.microsoft.com/office/drawing/2014/main" id="{9E6B350F-ECEE-4C18-A93E-1CDAF6AB3129}"/>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4" name="Rechte verbindingslijn 253">
                  <a:extLst>
                    <a:ext uri="{FF2B5EF4-FFF2-40B4-BE49-F238E27FC236}">
                      <a16:creationId xmlns:a16="http://schemas.microsoft.com/office/drawing/2014/main" id="{7118E0B2-72FA-40F5-9274-AAB021609C22}"/>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5" name="Rechte verbindingslijn 254">
                  <a:extLst>
                    <a:ext uri="{FF2B5EF4-FFF2-40B4-BE49-F238E27FC236}">
                      <a16:creationId xmlns:a16="http://schemas.microsoft.com/office/drawing/2014/main" id="{29471D5A-6932-4527-9D6A-1F7C4E28EB9F}"/>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56" name="Rechthoek 255">
                  <a:extLst>
                    <a:ext uri="{FF2B5EF4-FFF2-40B4-BE49-F238E27FC236}">
                      <a16:creationId xmlns:a16="http://schemas.microsoft.com/office/drawing/2014/main" id="{6E6CD079-4A6A-4C24-965B-179E6A02656F}"/>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1" name="Rechthoek 180">
                <a:extLst>
                  <a:ext uri="{FF2B5EF4-FFF2-40B4-BE49-F238E27FC236}">
                    <a16:creationId xmlns:a16="http://schemas.microsoft.com/office/drawing/2014/main" id="{44925DB3-C7B2-4817-A2A2-655064C507ED}"/>
                  </a:ext>
                </a:extLst>
              </p:cNvPr>
              <p:cNvSpPr/>
              <p:nvPr userDrawn="1"/>
            </p:nvSpPr>
            <p:spPr>
              <a:xfrm>
                <a:off x="12940567" y="2462650"/>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cxnSp>
            <p:nvCxnSpPr>
              <p:cNvPr id="182" name="Rechte verbindingslijn 181">
                <a:extLst>
                  <a:ext uri="{FF2B5EF4-FFF2-40B4-BE49-F238E27FC236}">
                    <a16:creationId xmlns:a16="http://schemas.microsoft.com/office/drawing/2014/main" id="{151CE84C-AC2F-4F0D-AD8F-BB4A2F8D3217}"/>
                  </a:ext>
                </a:extLst>
              </p:cNvPr>
              <p:cNvCxnSpPr>
                <a:cxnSpLocks/>
              </p:cNvCxnSpPr>
              <p:nvPr userDrawn="1"/>
            </p:nvCxnSpPr>
            <p:spPr>
              <a:xfrm>
                <a:off x="13363515" y="2106972"/>
                <a:ext cx="0" cy="545649"/>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83" name="Rechthoek 182">
                <a:extLst>
                  <a:ext uri="{FF2B5EF4-FFF2-40B4-BE49-F238E27FC236}">
                    <a16:creationId xmlns:a16="http://schemas.microsoft.com/office/drawing/2014/main" id="{322238EA-CC9D-4F95-BA27-5F10499DE31F}"/>
                  </a:ext>
                </a:extLst>
              </p:cNvPr>
              <p:cNvSpPr/>
              <p:nvPr userDrawn="1"/>
            </p:nvSpPr>
            <p:spPr>
              <a:xfrm>
                <a:off x="13426046" y="2473303"/>
                <a:ext cx="379912"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Hierboven</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4" name="Groep 183">
                <a:extLst>
                  <a:ext uri="{FF2B5EF4-FFF2-40B4-BE49-F238E27FC236}">
                    <a16:creationId xmlns:a16="http://schemas.microsoft.com/office/drawing/2014/main" id="{E5D102F4-AA6B-416E-97BF-3E7D76171E5D}"/>
                  </a:ext>
                </a:extLst>
              </p:cNvPr>
              <p:cNvGrpSpPr/>
              <p:nvPr userDrawn="1"/>
            </p:nvGrpSpPr>
            <p:grpSpPr>
              <a:xfrm>
                <a:off x="13469314" y="2126415"/>
                <a:ext cx="298404" cy="242330"/>
                <a:chOff x="12945071" y="2116141"/>
                <a:chExt cx="338201" cy="242330"/>
              </a:xfrm>
            </p:grpSpPr>
            <p:cxnSp>
              <p:nvCxnSpPr>
                <p:cNvPr id="247" name="Rechte verbindingslijn 246">
                  <a:extLst>
                    <a:ext uri="{FF2B5EF4-FFF2-40B4-BE49-F238E27FC236}">
                      <a16:creationId xmlns:a16="http://schemas.microsoft.com/office/drawing/2014/main" id="{124C15DE-45EB-4953-A759-6903D5C5C6AD}"/>
                    </a:ext>
                  </a:extLst>
                </p:cNvPr>
                <p:cNvCxnSpPr>
                  <a:cxnSpLocks/>
                </p:cNvCxnSpPr>
                <p:nvPr userDrawn="1"/>
              </p:nvCxnSpPr>
              <p:spPr>
                <a:xfrm>
                  <a:off x="13061098" y="2196829"/>
                  <a:ext cx="0" cy="159543"/>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8" name="Rechte verbindingslijn 247">
                  <a:extLst>
                    <a:ext uri="{FF2B5EF4-FFF2-40B4-BE49-F238E27FC236}">
                      <a16:creationId xmlns:a16="http://schemas.microsoft.com/office/drawing/2014/main" id="{9F86D16D-7FA6-4750-B1DF-810EB1AFFA90}"/>
                    </a:ext>
                  </a:extLst>
                </p:cNvPr>
                <p:cNvCxnSpPr>
                  <a:cxnSpLocks/>
                </p:cNvCxnSpPr>
                <p:nvPr userDrawn="1"/>
              </p:nvCxnSpPr>
              <p:spPr>
                <a:xfrm flipH="1">
                  <a:off x="13168437" y="2200275"/>
                  <a:ext cx="1164" cy="15609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9" name="Rechte verbindingslijn 248">
                  <a:extLst>
                    <a:ext uri="{FF2B5EF4-FFF2-40B4-BE49-F238E27FC236}">
                      <a16:creationId xmlns:a16="http://schemas.microsoft.com/office/drawing/2014/main" id="{75BDE611-4827-461B-8858-2DEF53CA23DF}"/>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50" name="Rechte verbindingslijn 249">
                  <a:extLst>
                    <a:ext uri="{FF2B5EF4-FFF2-40B4-BE49-F238E27FC236}">
                      <a16:creationId xmlns:a16="http://schemas.microsoft.com/office/drawing/2014/main" id="{DEF61F94-82D4-49D4-944F-7FA68428890A}"/>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51" name="Rechthoek 250">
                  <a:extLst>
                    <a:ext uri="{FF2B5EF4-FFF2-40B4-BE49-F238E27FC236}">
                      <a16:creationId xmlns:a16="http://schemas.microsoft.com/office/drawing/2014/main" id="{B122670E-2DA5-4C40-B4AB-3F6B001FE3FE}"/>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5" name="Rechthoek 184">
                <a:extLst>
                  <a:ext uri="{FF2B5EF4-FFF2-40B4-BE49-F238E27FC236}">
                    <a16:creationId xmlns:a16="http://schemas.microsoft.com/office/drawing/2014/main" id="{96FE3F1E-9822-4ADC-8549-7155AF58EA35}"/>
                  </a:ext>
                </a:extLst>
              </p:cNvPr>
              <p:cNvSpPr/>
              <p:nvPr userDrawn="1"/>
            </p:nvSpPr>
            <p:spPr>
              <a:xfrm>
                <a:off x="13473808" y="2207103"/>
                <a:ext cx="286260" cy="87052"/>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6" name="Rechthoek 185">
                <a:extLst>
                  <a:ext uri="{FF2B5EF4-FFF2-40B4-BE49-F238E27FC236}">
                    <a16:creationId xmlns:a16="http://schemas.microsoft.com/office/drawing/2014/main" id="{2B6A6173-1326-4069-B6E2-C0A3DCD46EDC}"/>
                  </a:ext>
                </a:extLst>
              </p:cNvPr>
              <p:cNvSpPr/>
              <p:nvPr userDrawn="1"/>
            </p:nvSpPr>
            <p:spPr>
              <a:xfrm>
                <a:off x="13877936" y="2473303"/>
                <a:ext cx="371897"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Hieronder</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87" name="Groep 186">
                <a:extLst>
                  <a:ext uri="{FF2B5EF4-FFF2-40B4-BE49-F238E27FC236}">
                    <a16:creationId xmlns:a16="http://schemas.microsoft.com/office/drawing/2014/main" id="{D3AC6324-5A6D-4ECE-B130-978376F30B59}"/>
                  </a:ext>
                </a:extLst>
              </p:cNvPr>
              <p:cNvGrpSpPr/>
              <p:nvPr userDrawn="1"/>
            </p:nvGrpSpPr>
            <p:grpSpPr>
              <a:xfrm>
                <a:off x="13917195" y="2126415"/>
                <a:ext cx="298404" cy="242330"/>
                <a:chOff x="12945071" y="2116141"/>
                <a:chExt cx="338201" cy="242330"/>
              </a:xfrm>
            </p:grpSpPr>
            <p:cxnSp>
              <p:nvCxnSpPr>
                <p:cNvPr id="211" name="Rechte verbindingslijn 210">
                  <a:extLst>
                    <a:ext uri="{FF2B5EF4-FFF2-40B4-BE49-F238E27FC236}">
                      <a16:creationId xmlns:a16="http://schemas.microsoft.com/office/drawing/2014/main" id="{D603A1B4-D2BE-4D22-A2D7-1641A5D143FA}"/>
                    </a:ext>
                  </a:extLst>
                </p:cNvPr>
                <p:cNvCxnSpPr>
                  <a:cxnSpLocks/>
                </p:cNvCxnSpPr>
                <p:nvPr userDrawn="1"/>
              </p:nvCxnSpPr>
              <p:spPr>
                <a:xfrm>
                  <a:off x="13061098"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2" name="Rechte verbindingslijn 211">
                  <a:extLst>
                    <a:ext uri="{FF2B5EF4-FFF2-40B4-BE49-F238E27FC236}">
                      <a16:creationId xmlns:a16="http://schemas.microsoft.com/office/drawing/2014/main" id="{382BD36C-4A0D-4414-8B01-448F201615D9}"/>
                    </a:ext>
                  </a:extLst>
                </p:cNvPr>
                <p:cNvCxnSpPr>
                  <a:cxnSpLocks/>
                </p:cNvCxnSpPr>
                <p:nvPr userDrawn="1"/>
              </p:nvCxnSpPr>
              <p:spPr>
                <a:xfrm>
                  <a:off x="13168437"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3" name="Rechte verbindingslijn 212">
                  <a:extLst>
                    <a:ext uri="{FF2B5EF4-FFF2-40B4-BE49-F238E27FC236}">
                      <a16:creationId xmlns:a16="http://schemas.microsoft.com/office/drawing/2014/main" id="{D4BB0E23-B1A6-4959-BCD1-48E380A2C293}"/>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14" name="Rechte verbindingslijn 213">
                  <a:extLst>
                    <a:ext uri="{FF2B5EF4-FFF2-40B4-BE49-F238E27FC236}">
                      <a16:creationId xmlns:a16="http://schemas.microsoft.com/office/drawing/2014/main" id="{B0FCF3A1-218F-405D-8FC8-A5EC7645B444}"/>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6" name="Rechthoek 245">
                  <a:extLst>
                    <a:ext uri="{FF2B5EF4-FFF2-40B4-BE49-F238E27FC236}">
                      <a16:creationId xmlns:a16="http://schemas.microsoft.com/office/drawing/2014/main" id="{7B771399-31AA-4E35-8641-41AA7D1BC5D8}"/>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88" name="Rechthoek 187">
                <a:extLst>
                  <a:ext uri="{FF2B5EF4-FFF2-40B4-BE49-F238E27FC236}">
                    <a16:creationId xmlns:a16="http://schemas.microsoft.com/office/drawing/2014/main" id="{32F0A993-7BB9-4074-A989-469F64FF979E}"/>
                  </a:ext>
                </a:extLst>
              </p:cNvPr>
              <p:cNvSpPr/>
              <p:nvPr userDrawn="1"/>
            </p:nvSpPr>
            <p:spPr>
              <a:xfrm>
                <a:off x="13924494" y="2207022"/>
                <a:ext cx="286260" cy="8783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hthoek 188">
                <a:extLst>
                  <a:ext uri="{FF2B5EF4-FFF2-40B4-BE49-F238E27FC236}">
                    <a16:creationId xmlns:a16="http://schemas.microsoft.com/office/drawing/2014/main" id="{A6B5FBF1-AEFD-4905-9ADD-49EA5215417E}"/>
                  </a:ext>
                </a:extLst>
              </p:cNvPr>
              <p:cNvSpPr/>
              <p:nvPr userDrawn="1"/>
            </p:nvSpPr>
            <p:spPr>
              <a:xfrm>
                <a:off x="14324673"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Links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90" name="Groep 189">
                <a:extLst>
                  <a:ext uri="{FF2B5EF4-FFF2-40B4-BE49-F238E27FC236}">
                    <a16:creationId xmlns:a16="http://schemas.microsoft.com/office/drawing/2014/main" id="{D604A2CB-17AB-4506-A03E-20B98976AB7B}"/>
                  </a:ext>
                </a:extLst>
              </p:cNvPr>
              <p:cNvGrpSpPr/>
              <p:nvPr userDrawn="1"/>
            </p:nvGrpSpPr>
            <p:grpSpPr>
              <a:xfrm>
                <a:off x="14344672" y="2126415"/>
                <a:ext cx="298421" cy="242330"/>
                <a:chOff x="12945071" y="2116141"/>
                <a:chExt cx="338221" cy="242330"/>
              </a:xfrm>
            </p:grpSpPr>
            <p:cxnSp>
              <p:nvCxnSpPr>
                <p:cNvPr id="206" name="Rechte verbindingslijn 205">
                  <a:extLst>
                    <a:ext uri="{FF2B5EF4-FFF2-40B4-BE49-F238E27FC236}">
                      <a16:creationId xmlns:a16="http://schemas.microsoft.com/office/drawing/2014/main" id="{0B008627-71A7-4239-8BCC-93F773A0630B}"/>
                    </a:ext>
                  </a:extLst>
                </p:cNvPr>
                <p:cNvCxnSpPr>
                  <a:cxnSpLocks/>
                </p:cNvCxnSpPr>
                <p:nvPr userDrawn="1"/>
              </p:nvCxnSpPr>
              <p:spPr>
                <a:xfrm>
                  <a:off x="13061131"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5FF55C28-7130-445C-8BB3-DC7CB575ECB6}"/>
                    </a:ext>
                  </a:extLst>
                </p:cNvPr>
                <p:cNvCxnSpPr>
                  <a:cxnSpLocks/>
                </p:cNvCxnSpPr>
                <p:nvPr userDrawn="1"/>
              </p:nvCxnSpPr>
              <p:spPr>
                <a:xfrm>
                  <a:off x="13168470"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913E56E2-6215-46AD-8B68-F8EE994E655B}"/>
                    </a:ext>
                  </a:extLst>
                </p:cNvPr>
                <p:cNvCxnSpPr>
                  <a:cxnSpLocks/>
                </p:cNvCxnSpPr>
                <p:nvPr userDrawn="1"/>
              </p:nvCxnSpPr>
              <p:spPr>
                <a:xfrm flipH="1" flipV="1">
                  <a:off x="13059421" y="2198451"/>
                  <a:ext cx="223871"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56E4E0AE-D42F-4461-BC21-351F085F6FB8}"/>
                    </a:ext>
                  </a:extLst>
                </p:cNvPr>
                <p:cNvCxnSpPr>
                  <a:cxnSpLocks/>
                </p:cNvCxnSpPr>
                <p:nvPr userDrawn="1"/>
              </p:nvCxnSpPr>
              <p:spPr>
                <a:xfrm flipH="1" flipV="1">
                  <a:off x="13064915" y="2276272"/>
                  <a:ext cx="218363" cy="760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10" name="Rechthoek 209">
                  <a:extLst>
                    <a:ext uri="{FF2B5EF4-FFF2-40B4-BE49-F238E27FC236}">
                      <a16:creationId xmlns:a16="http://schemas.microsoft.com/office/drawing/2014/main" id="{2E510523-09B4-44FA-BF58-61C12653FE69}"/>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91" name="Rechthoek 190">
                <a:extLst>
                  <a:ext uri="{FF2B5EF4-FFF2-40B4-BE49-F238E27FC236}">
                    <a16:creationId xmlns:a16="http://schemas.microsoft.com/office/drawing/2014/main" id="{847E4921-2AF7-479D-8893-02645554399A}"/>
                  </a:ext>
                </a:extLst>
              </p:cNvPr>
              <p:cNvSpPr/>
              <p:nvPr userDrawn="1"/>
            </p:nvSpPr>
            <p:spPr>
              <a:xfrm>
                <a:off x="14447070"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hthoek 191">
                <a:extLst>
                  <a:ext uri="{FF2B5EF4-FFF2-40B4-BE49-F238E27FC236}">
                    <a16:creationId xmlns:a16="http://schemas.microsoft.com/office/drawing/2014/main" id="{16F85E15-DC8D-413D-918A-137E29083746}"/>
                  </a:ext>
                </a:extLst>
              </p:cNvPr>
              <p:cNvSpPr/>
              <p:nvPr userDrawn="1"/>
            </p:nvSpPr>
            <p:spPr>
              <a:xfrm>
                <a:off x="14738447" y="2473303"/>
                <a:ext cx="333425" cy="19389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none" lIns="0" tIns="0" rIns="0" bIns="0" numCol="1" spcCol="0" rtlCol="0" fromWordArt="0" anchor="ctr" anchorCtr="0" forceAA="0" compatLnSpc="1">
                <a:prstTxWarp prst="textNoShape">
                  <a:avLst/>
                </a:prstTxWarp>
                <a:sp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Rechts</a:t>
                </a:r>
                <a:br>
                  <a:rPr lang="nl-NL" sz="700" b="0" u="none" noProof="0" dirty="0">
                    <a:solidFill>
                      <a:srgbClr val="211F26"/>
                    </a:solidFill>
                    <a:latin typeface="Calibri" panose="020F0502020204030204" pitchFamily="34" charset="0"/>
                    <a:cs typeface="Calibri" panose="020F0502020204030204" pitchFamily="34" charset="0"/>
                  </a:rPr>
                </a:br>
                <a:r>
                  <a:rPr lang="nl-NL" sz="700" b="0" u="none" noProof="0" dirty="0">
                    <a:solidFill>
                      <a:srgbClr val="211F26"/>
                    </a:solidFill>
                    <a:latin typeface="Calibri" panose="020F0502020204030204" pitchFamily="34" charset="0"/>
                    <a:cs typeface="Calibri" panose="020F0502020204030204" pitchFamily="34" charset="0"/>
                  </a:rPr>
                  <a:t>invoegen</a:t>
                </a:r>
              </a:p>
            </p:txBody>
          </p:sp>
          <p:grpSp>
            <p:nvGrpSpPr>
              <p:cNvPr id="193" name="Groep 192">
                <a:extLst>
                  <a:ext uri="{FF2B5EF4-FFF2-40B4-BE49-F238E27FC236}">
                    <a16:creationId xmlns:a16="http://schemas.microsoft.com/office/drawing/2014/main" id="{F40E8C19-6ACE-4ECE-BCE9-446EF1F6E4E4}"/>
                  </a:ext>
                </a:extLst>
              </p:cNvPr>
              <p:cNvGrpSpPr/>
              <p:nvPr userDrawn="1"/>
            </p:nvGrpSpPr>
            <p:grpSpPr>
              <a:xfrm>
                <a:off x="14753632" y="2126415"/>
                <a:ext cx="303259" cy="242330"/>
                <a:chOff x="12939569" y="2116141"/>
                <a:chExt cx="343703" cy="242330"/>
              </a:xfrm>
            </p:grpSpPr>
            <p:cxnSp>
              <p:nvCxnSpPr>
                <p:cNvPr id="201" name="Rechte verbindingslijn 200">
                  <a:extLst>
                    <a:ext uri="{FF2B5EF4-FFF2-40B4-BE49-F238E27FC236}">
                      <a16:creationId xmlns:a16="http://schemas.microsoft.com/office/drawing/2014/main" id="{CA20046B-B078-4E88-9C87-259B25EF5D9C}"/>
                    </a:ext>
                  </a:extLst>
                </p:cNvPr>
                <p:cNvCxnSpPr>
                  <a:cxnSpLocks/>
                </p:cNvCxnSpPr>
                <p:nvPr userDrawn="1"/>
              </p:nvCxnSpPr>
              <p:spPr>
                <a:xfrm>
                  <a:off x="13061085" y="2116141"/>
                  <a:ext cx="0" cy="81277"/>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2" name="Rechte verbindingslijn 201">
                  <a:extLst>
                    <a:ext uri="{FF2B5EF4-FFF2-40B4-BE49-F238E27FC236}">
                      <a16:creationId xmlns:a16="http://schemas.microsoft.com/office/drawing/2014/main" id="{F464B44A-411C-4F74-860C-02A3FE78077F}"/>
                    </a:ext>
                  </a:extLst>
                </p:cNvPr>
                <p:cNvCxnSpPr>
                  <a:cxnSpLocks/>
                </p:cNvCxnSpPr>
                <p:nvPr userDrawn="1"/>
              </p:nvCxnSpPr>
              <p:spPr>
                <a:xfrm>
                  <a:off x="13168424" y="2116141"/>
                  <a:ext cx="0" cy="84134"/>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3" name="Rechte verbindingslijn 202">
                  <a:extLst>
                    <a:ext uri="{FF2B5EF4-FFF2-40B4-BE49-F238E27FC236}">
                      <a16:creationId xmlns:a16="http://schemas.microsoft.com/office/drawing/2014/main" id="{D9C2B3E3-5D32-4B4F-9E8D-59079C595A65}"/>
                    </a:ext>
                  </a:extLst>
                </p:cNvPr>
                <p:cNvCxnSpPr>
                  <a:cxnSpLocks/>
                </p:cNvCxnSpPr>
                <p:nvPr userDrawn="1"/>
              </p:nvCxnSpPr>
              <p:spPr>
                <a:xfrm flipH="1" flipV="1">
                  <a:off x="12939569" y="2198451"/>
                  <a:ext cx="223870" cy="156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9B7DA623-F3E7-499C-B97D-F5DF128934F5}"/>
                    </a:ext>
                  </a:extLst>
                </p:cNvPr>
                <p:cNvCxnSpPr>
                  <a:cxnSpLocks/>
                </p:cNvCxnSpPr>
                <p:nvPr userDrawn="1"/>
              </p:nvCxnSpPr>
              <p:spPr>
                <a:xfrm flipH="1" flipV="1">
                  <a:off x="12948758" y="2283882"/>
                  <a:ext cx="214677" cy="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05" name="Rechthoek 204">
                  <a:extLst>
                    <a:ext uri="{FF2B5EF4-FFF2-40B4-BE49-F238E27FC236}">
                      <a16:creationId xmlns:a16="http://schemas.microsoft.com/office/drawing/2014/main" id="{7CEAA924-62F6-4AB1-9A39-EDC637425A0D}"/>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94" name="Rechthoek 193">
                <a:extLst>
                  <a:ext uri="{FF2B5EF4-FFF2-40B4-BE49-F238E27FC236}">
                    <a16:creationId xmlns:a16="http://schemas.microsoft.com/office/drawing/2014/main" id="{59E6F26A-0181-4683-886D-E6B3C10E4C4E}"/>
                  </a:ext>
                </a:extLst>
              </p:cNvPr>
              <p:cNvSpPr/>
              <p:nvPr userDrawn="1"/>
            </p:nvSpPr>
            <p:spPr>
              <a:xfrm>
                <a:off x="14860843" y="2123823"/>
                <a:ext cx="102376" cy="242326"/>
              </a:xfrm>
              <a:prstGeom prst="rect">
                <a:avLst/>
              </a:prstGeom>
              <a:solidFill>
                <a:srgbClr val="83BEEC"/>
              </a:solidFill>
              <a:ln w="9525">
                <a:solidFill>
                  <a:srgbClr val="156A9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Tijdelijke aanduiding voor tekst 7">
                <a:extLst>
                  <a:ext uri="{FF2B5EF4-FFF2-40B4-BE49-F238E27FC236}">
                    <a16:creationId xmlns:a16="http://schemas.microsoft.com/office/drawing/2014/main" id="{3B4A9BD9-5931-44E7-9A1C-9F15649388C2}"/>
                  </a:ext>
                </a:extLst>
              </p:cNvPr>
              <p:cNvSpPr txBox="1">
                <a:spLocks/>
              </p:cNvSpPr>
              <p:nvPr userDrawn="1"/>
            </p:nvSpPr>
            <p:spPr>
              <a:xfrm rot="16200000">
                <a:off x="13564821" y="204213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6" name="Tijdelijke aanduiding voor tekst 7">
                <a:extLst>
                  <a:ext uri="{FF2B5EF4-FFF2-40B4-BE49-F238E27FC236}">
                    <a16:creationId xmlns:a16="http://schemas.microsoft.com/office/drawing/2014/main" id="{69ACDA25-93DC-4EA4-B2B0-EAACA179960B}"/>
                  </a:ext>
                </a:extLst>
              </p:cNvPr>
              <p:cNvSpPr txBox="1">
                <a:spLocks/>
              </p:cNvSpPr>
              <p:nvPr userDrawn="1"/>
            </p:nvSpPr>
            <p:spPr>
              <a:xfrm rot="16200000" flipV="1">
                <a:off x="13920722" y="2259778"/>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7" name="Tijdelijke aanduiding voor tekst 7">
                <a:extLst>
                  <a:ext uri="{FF2B5EF4-FFF2-40B4-BE49-F238E27FC236}">
                    <a16:creationId xmlns:a16="http://schemas.microsoft.com/office/drawing/2014/main" id="{122245D4-2CAE-4334-A039-E3DE8FF05953}"/>
                  </a:ext>
                </a:extLst>
              </p:cNvPr>
              <p:cNvSpPr txBox="1">
                <a:spLocks/>
              </p:cNvSpPr>
              <p:nvPr userDrawn="1"/>
            </p:nvSpPr>
            <p:spPr>
              <a:xfrm flipV="1">
                <a:off x="14249111" y="210365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8" name="Tijdelijke aanduiding voor tekst 7">
                <a:extLst>
                  <a:ext uri="{FF2B5EF4-FFF2-40B4-BE49-F238E27FC236}">
                    <a16:creationId xmlns:a16="http://schemas.microsoft.com/office/drawing/2014/main" id="{F8DF4A96-4EAB-4687-998C-4FB4A9392C59}"/>
                  </a:ext>
                </a:extLst>
              </p:cNvPr>
              <p:cNvSpPr txBox="1">
                <a:spLocks/>
              </p:cNvSpPr>
              <p:nvPr userDrawn="1"/>
            </p:nvSpPr>
            <p:spPr>
              <a:xfrm rot="10800000" flipV="1">
                <a:off x="14942656" y="219129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Segoe MDL2 Assets" panose="050A0102010101010101" pitchFamily="18" charset="0"/>
                  </a:rPr>
                  <a:t></a:t>
                </a:r>
                <a:endParaRPr lang="nl-NL" sz="1100" dirty="0">
                  <a:solidFill>
                    <a:srgbClr val="6C6C6C"/>
                  </a:solidFill>
                  <a:effectLst>
                    <a:glow rad="50800">
                      <a:schemeClr val="bg1"/>
                    </a:glow>
                  </a:effectLst>
                </a:endParaRPr>
              </a:p>
            </p:txBody>
          </p:sp>
          <p:sp>
            <p:nvSpPr>
              <p:cNvPr id="199" name="Tijdelijke aanduiding voor tekst 7">
                <a:extLst>
                  <a:ext uri="{FF2B5EF4-FFF2-40B4-BE49-F238E27FC236}">
                    <a16:creationId xmlns:a16="http://schemas.microsoft.com/office/drawing/2014/main" id="{66964B34-36BE-4473-8A54-4446F5B1CC1A}"/>
                  </a:ext>
                </a:extLst>
              </p:cNvPr>
              <p:cNvSpPr txBox="1">
                <a:spLocks/>
              </p:cNvSpPr>
              <p:nvPr userDrawn="1"/>
            </p:nvSpPr>
            <p:spPr>
              <a:xfrm flipV="1">
                <a:off x="13118717" y="2258392"/>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200" name="Tijdelijke aanduiding voor tekst 7">
                <a:extLst>
                  <a:ext uri="{FF2B5EF4-FFF2-40B4-BE49-F238E27FC236}">
                    <a16:creationId xmlns:a16="http://schemas.microsoft.com/office/drawing/2014/main" id="{06DFF11C-79B0-45E4-BF88-12D3C2B7BCC7}"/>
                  </a:ext>
                </a:extLst>
              </p:cNvPr>
              <p:cNvSpPr txBox="1">
                <a:spLocks/>
              </p:cNvSpPr>
              <p:nvPr userDrawn="1"/>
            </p:nvSpPr>
            <p:spPr>
              <a:xfrm rot="5400000">
                <a:off x="13009888" y="2537325"/>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sp>
          <p:nvSpPr>
            <p:cNvPr id="167" name="Rechthoek 166">
              <a:extLst>
                <a:ext uri="{FF2B5EF4-FFF2-40B4-BE49-F238E27FC236}">
                  <a16:creationId xmlns:a16="http://schemas.microsoft.com/office/drawing/2014/main" id="{C031FC40-4A2A-4A3A-BCC4-3101C04C631F}"/>
                </a:ext>
              </a:extLst>
            </p:cNvPr>
            <p:cNvSpPr/>
            <p:nvPr userDrawn="1"/>
          </p:nvSpPr>
          <p:spPr>
            <a:xfrm>
              <a:off x="12854068" y="3730124"/>
              <a:ext cx="519721" cy="692431"/>
            </a:xfrm>
            <a:prstGeom prst="rect">
              <a:avLst/>
            </a:prstGeom>
            <a:solidFill>
              <a:schemeClr val="bg1">
                <a:lumMod val="85000"/>
              </a:schemeClr>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8" name="Rechthoek 167">
              <a:extLst>
                <a:ext uri="{FF2B5EF4-FFF2-40B4-BE49-F238E27FC236}">
                  <a16:creationId xmlns:a16="http://schemas.microsoft.com/office/drawing/2014/main" id="{F504514D-B1A1-4D79-BB80-2A59C64EF90C}"/>
                </a:ext>
              </a:extLst>
            </p:cNvPr>
            <p:cNvSpPr/>
            <p:nvPr userDrawn="1"/>
          </p:nvSpPr>
          <p:spPr>
            <a:xfrm>
              <a:off x="12964148" y="3806869"/>
              <a:ext cx="298404" cy="248257"/>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nvGrpSpPr>
            <p:cNvPr id="169" name="Groep 168">
              <a:extLst>
                <a:ext uri="{FF2B5EF4-FFF2-40B4-BE49-F238E27FC236}">
                  <a16:creationId xmlns:a16="http://schemas.microsoft.com/office/drawing/2014/main" id="{3037F500-DA0F-4603-8BA9-3BA34D9C646A}"/>
                </a:ext>
              </a:extLst>
            </p:cNvPr>
            <p:cNvGrpSpPr/>
            <p:nvPr userDrawn="1"/>
          </p:nvGrpSpPr>
          <p:grpSpPr>
            <a:xfrm>
              <a:off x="12964148" y="3812796"/>
              <a:ext cx="298404" cy="242330"/>
              <a:chOff x="12945071" y="2116141"/>
              <a:chExt cx="338201" cy="242330"/>
            </a:xfrm>
          </p:grpSpPr>
          <p:cxnSp>
            <p:nvCxnSpPr>
              <p:cNvPr id="173" name="Rechte verbindingslijn 172">
                <a:extLst>
                  <a:ext uri="{FF2B5EF4-FFF2-40B4-BE49-F238E27FC236}">
                    <a16:creationId xmlns:a16="http://schemas.microsoft.com/office/drawing/2014/main" id="{7457B70D-6820-437E-805F-552CF9820212}"/>
                  </a:ext>
                </a:extLst>
              </p:cNvPr>
              <p:cNvCxnSpPr/>
              <p:nvPr userDrawn="1"/>
            </p:nvCxnSpPr>
            <p:spPr>
              <a:xfrm>
                <a:off x="13061098"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4" name="Rechte verbindingslijn 173">
                <a:extLst>
                  <a:ext uri="{FF2B5EF4-FFF2-40B4-BE49-F238E27FC236}">
                    <a16:creationId xmlns:a16="http://schemas.microsoft.com/office/drawing/2014/main" id="{EC681628-819E-4899-9E9B-408154FCF7E2}"/>
                  </a:ext>
                </a:extLst>
              </p:cNvPr>
              <p:cNvCxnSpPr/>
              <p:nvPr userDrawn="1"/>
            </p:nvCxnSpPr>
            <p:spPr>
              <a:xfrm>
                <a:off x="13168437" y="2116141"/>
                <a:ext cx="0" cy="240231"/>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5" name="Rechte verbindingslijn 174">
                <a:extLst>
                  <a:ext uri="{FF2B5EF4-FFF2-40B4-BE49-F238E27FC236}">
                    <a16:creationId xmlns:a16="http://schemas.microsoft.com/office/drawing/2014/main" id="{B7F1D773-A5D9-45FF-A87B-9B34E71B4BB9}"/>
                  </a:ext>
                </a:extLst>
              </p:cNvPr>
              <p:cNvCxnSpPr/>
              <p:nvPr userDrawn="1"/>
            </p:nvCxnSpPr>
            <p:spPr>
              <a:xfrm flipH="1">
                <a:off x="12950172" y="220001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176" name="Rechte verbindingslijn 175">
                <a:extLst>
                  <a:ext uri="{FF2B5EF4-FFF2-40B4-BE49-F238E27FC236}">
                    <a16:creationId xmlns:a16="http://schemas.microsoft.com/office/drawing/2014/main" id="{476427C4-6A3B-457A-A2BD-39DB2EB349F7}"/>
                  </a:ext>
                </a:extLst>
              </p:cNvPr>
              <p:cNvCxnSpPr/>
              <p:nvPr userDrawn="1"/>
            </p:nvCxnSpPr>
            <p:spPr>
              <a:xfrm flipH="1">
                <a:off x="12950172" y="2283881"/>
                <a:ext cx="333100"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177" name="Rechthoek 176">
                <a:extLst>
                  <a:ext uri="{FF2B5EF4-FFF2-40B4-BE49-F238E27FC236}">
                    <a16:creationId xmlns:a16="http://schemas.microsoft.com/office/drawing/2014/main" id="{E06E821B-AEAB-4A8C-8DFE-03CD87AC64ED}"/>
                  </a:ext>
                </a:extLst>
              </p:cNvPr>
              <p:cNvSpPr/>
              <p:nvPr userDrawn="1"/>
            </p:nvSpPr>
            <p:spPr>
              <a:xfrm>
                <a:off x="12945071" y="2116141"/>
                <a:ext cx="338201" cy="242330"/>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sp>
          <p:nvSpPr>
            <p:cNvPr id="170" name="Rechthoek 169">
              <a:extLst>
                <a:ext uri="{FF2B5EF4-FFF2-40B4-BE49-F238E27FC236}">
                  <a16:creationId xmlns:a16="http://schemas.microsoft.com/office/drawing/2014/main" id="{435E777F-5588-4A14-A2F1-EB7DCBE715CC}"/>
                </a:ext>
              </a:extLst>
            </p:cNvPr>
            <p:cNvSpPr/>
            <p:nvPr userDrawn="1"/>
          </p:nvSpPr>
          <p:spPr>
            <a:xfrm>
              <a:off x="12939471" y="4149031"/>
              <a:ext cx="342705" cy="1222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700" b="0" u="none" noProof="0" dirty="0">
                  <a:solidFill>
                    <a:srgbClr val="211F26"/>
                  </a:solidFill>
                  <a:latin typeface="Calibri" panose="020F0502020204030204" pitchFamily="34" charset="0"/>
                  <a:cs typeface="Calibri" panose="020F0502020204030204" pitchFamily="34" charset="0"/>
                </a:rPr>
                <a:t>Delete</a:t>
              </a:r>
            </a:p>
          </p:txBody>
        </p:sp>
        <p:sp>
          <p:nvSpPr>
            <p:cNvPr id="171" name="Tijdelijke aanduiding voor tekst 7">
              <a:extLst>
                <a:ext uri="{FF2B5EF4-FFF2-40B4-BE49-F238E27FC236}">
                  <a16:creationId xmlns:a16="http://schemas.microsoft.com/office/drawing/2014/main" id="{81967EF0-7F51-4D0E-B706-47DA5C2F4C42}"/>
                </a:ext>
              </a:extLst>
            </p:cNvPr>
            <p:cNvSpPr txBox="1">
              <a:spLocks/>
            </p:cNvSpPr>
            <p:nvPr userDrawn="1"/>
          </p:nvSpPr>
          <p:spPr>
            <a:xfrm flipV="1">
              <a:off x="13117621" y="3944773"/>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400" dirty="0">
                  <a:solidFill>
                    <a:srgbClr val="C00000"/>
                  </a:solidFill>
                  <a:effectLst>
                    <a:glow rad="50800">
                      <a:schemeClr val="bg1"/>
                    </a:glow>
                  </a:effectLst>
                  <a:latin typeface="Segoe MDL2 Assets" panose="050A0102010101010101" pitchFamily="18" charset="0"/>
                </a:rPr>
                <a:t></a:t>
              </a:r>
              <a:endParaRPr lang="nl-NL" sz="1400" dirty="0">
                <a:solidFill>
                  <a:srgbClr val="C00000"/>
                </a:solidFill>
                <a:effectLst>
                  <a:glow rad="50800">
                    <a:schemeClr val="bg1"/>
                  </a:glow>
                </a:effectLst>
              </a:endParaRPr>
            </a:p>
          </p:txBody>
        </p:sp>
        <p:sp>
          <p:nvSpPr>
            <p:cNvPr id="172" name="Tijdelijke aanduiding voor tekst 7">
              <a:extLst>
                <a:ext uri="{FF2B5EF4-FFF2-40B4-BE49-F238E27FC236}">
                  <a16:creationId xmlns:a16="http://schemas.microsoft.com/office/drawing/2014/main" id="{92200CE9-FE42-406F-875C-F85FD831E042}"/>
                </a:ext>
              </a:extLst>
            </p:cNvPr>
            <p:cNvSpPr txBox="1">
              <a:spLocks/>
            </p:cNvSpPr>
            <p:nvPr userDrawn="1"/>
          </p:nvSpPr>
          <p:spPr>
            <a:xfrm rot="5400000">
              <a:off x="13008792" y="4223706"/>
              <a:ext cx="208755" cy="190500"/>
            </a:xfrm>
            <a:prstGeom prst="rect">
              <a:avLst/>
            </a:prstGeom>
            <a:effectLst>
              <a:glow rad="63500">
                <a:schemeClr val="bg1">
                  <a:alpha val="40000"/>
                </a:schemeClr>
              </a:glow>
            </a:effectLst>
          </p:spPr>
          <p:txBody>
            <a:bodyPr vert="horz" lIns="0" tIns="0" rIns="0" bIns="0" rtlCol="0">
              <a:noAutofit/>
            </a:bodyPr>
            <a:lst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pPr marL="0" indent="0" algn="ctr">
                <a:buNone/>
              </a:pPr>
              <a:r>
                <a:rPr lang="nl-NL" sz="1100" dirty="0">
                  <a:solidFill>
                    <a:srgbClr val="6C6C6C"/>
                  </a:solidFill>
                  <a:effectLst>
                    <a:glow rad="50800">
                      <a:schemeClr val="bg1"/>
                    </a:glow>
                  </a:effectLst>
                  <a:latin typeface="Calibri" panose="020F0502020204030204" pitchFamily="34" charset="0"/>
                  <a:cs typeface="Calibri" panose="020F0502020204030204" pitchFamily="34" charset="0"/>
                </a:rPr>
                <a:t>›</a:t>
              </a:r>
              <a:endParaRPr lang="nl-NL" sz="1100" dirty="0">
                <a:solidFill>
                  <a:srgbClr val="6C6C6C"/>
                </a:solidFill>
                <a:effectLst>
                  <a:glow rad="50800">
                    <a:schemeClr val="bg1"/>
                  </a:glow>
                </a:effectLst>
              </a:endParaRP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2"/>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2"/>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2"/>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2"/>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2"/>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2"/>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534988" y="1963738"/>
            <a:ext cx="11109323" cy="43462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1"/>
                </a:solidFill>
              </a:defRPr>
            </a:lvl1pPr>
          </a:lstStyle>
          <a:p>
            <a:fld id="{8297504A-5DF6-4825-A12F-63E66BDBEE7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51580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ekst + Video">
    <p:spTree>
      <p:nvGrpSpPr>
        <p:cNvPr id="1" name=""/>
        <p:cNvGrpSpPr/>
        <p:nvPr/>
      </p:nvGrpSpPr>
      <p:grpSpPr>
        <a:xfrm>
          <a:off x="0" y="0"/>
          <a:ext cx="0" cy="0"/>
          <a:chOff x="0" y="0"/>
          <a:chExt cx="0" cy="0"/>
        </a:xfrm>
      </p:grpSpPr>
      <p:grpSp>
        <p:nvGrpSpPr>
          <p:cNvPr id="83" name="- INSTRUCTIES">
            <a:extLst>
              <a:ext uri="{FF2B5EF4-FFF2-40B4-BE49-F238E27FC236}">
                <a16:creationId xmlns:a16="http://schemas.microsoft.com/office/drawing/2014/main" id="{A86ACC4A-2AB4-43EB-9FEA-242DF0DF4EB6}"/>
              </a:ext>
            </a:extLst>
          </p:cNvPr>
          <p:cNvGrpSpPr/>
          <p:nvPr userDrawn="1"/>
        </p:nvGrpSpPr>
        <p:grpSpPr>
          <a:xfrm>
            <a:off x="12377595" y="0"/>
            <a:ext cx="3693386" cy="6285411"/>
            <a:chOff x="-3786437" y="0"/>
            <a:chExt cx="3693386" cy="6285411"/>
          </a:xfrm>
        </p:grpSpPr>
        <p:sp>
          <p:nvSpPr>
            <p:cNvPr id="84" name="Rechthoek 83">
              <a:extLst>
                <a:ext uri="{FF2B5EF4-FFF2-40B4-BE49-F238E27FC236}">
                  <a16:creationId xmlns:a16="http://schemas.microsoft.com/office/drawing/2014/main" id="{85EE2AF6-919A-4A29-9186-904BDBCF8B7A}"/>
                </a:ext>
              </a:extLst>
            </p:cNvPr>
            <p:cNvSpPr/>
            <p:nvPr userDrawn="1"/>
          </p:nvSpPr>
          <p:spPr>
            <a:xfrm>
              <a:off x="-3786165" y="0"/>
              <a:ext cx="3593091" cy="57437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85" name="Ovaal 84">
              <a:extLst>
                <a:ext uri="{FF2B5EF4-FFF2-40B4-BE49-F238E27FC236}">
                  <a16:creationId xmlns:a16="http://schemas.microsoft.com/office/drawing/2014/main" id="{8C020207-6690-4A22-8EDB-592CFA923AE6}"/>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6" name="Rechthoek 85">
              <a:extLst>
                <a:ext uri="{FF2B5EF4-FFF2-40B4-BE49-F238E27FC236}">
                  <a16:creationId xmlns:a16="http://schemas.microsoft.com/office/drawing/2014/main" id="{7A916EC8-8D16-45A0-804D-B9371F255E14}"/>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E7DCDC82-13A8-4188-B304-65AE2C175E33}"/>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8" name="Rechthoek 87">
              <a:extLst>
                <a:ext uri="{FF2B5EF4-FFF2-40B4-BE49-F238E27FC236}">
                  <a16:creationId xmlns:a16="http://schemas.microsoft.com/office/drawing/2014/main" id="{EE920F3C-4EF4-40D1-9D54-C650371C9176}"/>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9" name="Groep 88">
              <a:extLst>
                <a:ext uri="{FF2B5EF4-FFF2-40B4-BE49-F238E27FC236}">
                  <a16:creationId xmlns:a16="http://schemas.microsoft.com/office/drawing/2014/main" id="{BC07294F-56CE-4CE0-B4C4-EC1F4A2A2A72}"/>
                </a:ext>
              </a:extLst>
            </p:cNvPr>
            <p:cNvGrpSpPr/>
            <p:nvPr userDrawn="1"/>
          </p:nvGrpSpPr>
          <p:grpSpPr>
            <a:xfrm>
              <a:off x="-3311319" y="2164285"/>
              <a:ext cx="825500" cy="209550"/>
              <a:chOff x="13504624" y="2482850"/>
              <a:chExt cx="825500" cy="209550"/>
            </a:xfrm>
          </p:grpSpPr>
          <p:sp>
            <p:nvSpPr>
              <p:cNvPr id="140" name="Rechthoek 139">
                <a:extLst>
                  <a:ext uri="{FF2B5EF4-FFF2-40B4-BE49-F238E27FC236}">
                    <a16:creationId xmlns:a16="http://schemas.microsoft.com/office/drawing/2014/main" id="{18999026-B751-4044-982B-6587FF2221C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41" name="Rechte verbindingslijn 140">
                <a:extLst>
                  <a:ext uri="{FF2B5EF4-FFF2-40B4-BE49-F238E27FC236}">
                    <a16:creationId xmlns:a16="http://schemas.microsoft.com/office/drawing/2014/main" id="{17349DE4-4EA8-4130-A2A9-91C173F4AE4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42" name="Gelijkbenige driehoek 141">
                <a:extLst>
                  <a:ext uri="{FF2B5EF4-FFF2-40B4-BE49-F238E27FC236}">
                    <a16:creationId xmlns:a16="http://schemas.microsoft.com/office/drawing/2014/main" id="{EBA200D2-1B9E-4FED-AF01-431F3A0334A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90" name="Ovaal 89">
              <a:extLst>
                <a:ext uri="{FF2B5EF4-FFF2-40B4-BE49-F238E27FC236}">
                  <a16:creationId xmlns:a16="http://schemas.microsoft.com/office/drawing/2014/main" id="{C017BA05-9B8A-4F28-BAC5-B0A48B500B3A}"/>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BDB7A9A-43AC-4A2A-9BF9-9DBB955FF6A4}"/>
                </a:ext>
              </a:extLst>
            </p:cNvPr>
            <p:cNvSpPr/>
            <p:nvPr userDrawn="1"/>
          </p:nvSpPr>
          <p:spPr>
            <a:xfrm>
              <a:off x="-3319415" y="2553360"/>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FADE313F-0974-48AA-88A2-E24D985A11B2}"/>
                </a:ext>
              </a:extLst>
            </p:cNvPr>
            <p:cNvSpPr/>
            <p:nvPr userDrawn="1"/>
          </p:nvSpPr>
          <p:spPr>
            <a:xfrm>
              <a:off x="-3603587" y="3744237"/>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DE4FC7CD-1088-446F-B6BC-65849BDA1ABE}"/>
                </a:ext>
              </a:extLst>
            </p:cNvPr>
            <p:cNvSpPr/>
            <p:nvPr userDrawn="1"/>
          </p:nvSpPr>
          <p:spPr>
            <a:xfrm>
              <a:off x="-3319415" y="3744238"/>
              <a:ext cx="2944682" cy="81573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94" name="Groep 93">
              <a:extLst>
                <a:ext uri="{FF2B5EF4-FFF2-40B4-BE49-F238E27FC236}">
                  <a16:creationId xmlns:a16="http://schemas.microsoft.com/office/drawing/2014/main" id="{89D1A91B-9DF1-45D0-9FFB-66B1ECA97F5C}"/>
                </a:ext>
              </a:extLst>
            </p:cNvPr>
            <p:cNvGrpSpPr/>
            <p:nvPr userDrawn="1"/>
          </p:nvGrpSpPr>
          <p:grpSpPr>
            <a:xfrm>
              <a:off x="-3408294" y="4681190"/>
              <a:ext cx="622283" cy="612919"/>
              <a:chOff x="12617641" y="3403239"/>
              <a:chExt cx="752963" cy="741634"/>
            </a:xfrm>
          </p:grpSpPr>
          <p:grpSp>
            <p:nvGrpSpPr>
              <p:cNvPr id="124" name="Groep 123">
                <a:extLst>
                  <a:ext uri="{FF2B5EF4-FFF2-40B4-BE49-F238E27FC236}">
                    <a16:creationId xmlns:a16="http://schemas.microsoft.com/office/drawing/2014/main" id="{0751677D-08E1-4F7E-99DA-CA0C32758C12}"/>
                  </a:ext>
                </a:extLst>
              </p:cNvPr>
              <p:cNvGrpSpPr/>
              <p:nvPr userDrawn="1"/>
            </p:nvGrpSpPr>
            <p:grpSpPr>
              <a:xfrm>
                <a:off x="12771550" y="3403239"/>
                <a:ext cx="467156" cy="448491"/>
                <a:chOff x="12782177" y="3403239"/>
                <a:chExt cx="467156" cy="448491"/>
              </a:xfrm>
            </p:grpSpPr>
            <p:grpSp>
              <p:nvGrpSpPr>
                <p:cNvPr id="127" name="Groep 126">
                  <a:extLst>
                    <a:ext uri="{FF2B5EF4-FFF2-40B4-BE49-F238E27FC236}">
                      <a16:creationId xmlns:a16="http://schemas.microsoft.com/office/drawing/2014/main" id="{1233F1E8-92D4-428A-807E-F1AF6479E173}"/>
                    </a:ext>
                  </a:extLst>
                </p:cNvPr>
                <p:cNvGrpSpPr/>
                <p:nvPr userDrawn="1"/>
              </p:nvGrpSpPr>
              <p:grpSpPr>
                <a:xfrm>
                  <a:off x="12782177" y="3403239"/>
                  <a:ext cx="412972" cy="396132"/>
                  <a:chOff x="13554906" y="3320109"/>
                  <a:chExt cx="443912" cy="425811"/>
                </a:xfrm>
              </p:grpSpPr>
              <p:grpSp>
                <p:nvGrpSpPr>
                  <p:cNvPr id="134" name="Groep 133">
                    <a:extLst>
                      <a:ext uri="{FF2B5EF4-FFF2-40B4-BE49-F238E27FC236}">
                        <a16:creationId xmlns:a16="http://schemas.microsoft.com/office/drawing/2014/main" id="{D77BD51C-DEB2-40F4-BFCD-990DA973FCFC}"/>
                      </a:ext>
                    </a:extLst>
                  </p:cNvPr>
                  <p:cNvGrpSpPr/>
                  <p:nvPr userDrawn="1"/>
                </p:nvGrpSpPr>
                <p:grpSpPr>
                  <a:xfrm>
                    <a:off x="13554906" y="3320109"/>
                    <a:ext cx="443912" cy="425811"/>
                    <a:chOff x="12909684" y="1276143"/>
                    <a:chExt cx="443912" cy="425811"/>
                  </a:xfrm>
                </p:grpSpPr>
                <p:sp>
                  <p:nvSpPr>
                    <p:cNvPr id="137" name="Rechthoek 136">
                      <a:extLst>
                        <a:ext uri="{FF2B5EF4-FFF2-40B4-BE49-F238E27FC236}">
                          <a16:creationId xmlns:a16="http://schemas.microsoft.com/office/drawing/2014/main" id="{2F922B24-47B6-42C7-BD25-6D700B4D2FA1}"/>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8" name="Rechthoek 137">
                      <a:extLst>
                        <a:ext uri="{FF2B5EF4-FFF2-40B4-BE49-F238E27FC236}">
                          <a16:creationId xmlns:a16="http://schemas.microsoft.com/office/drawing/2014/main" id="{C77C2E8B-F4C7-4302-8F89-1D3BC37EED5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Ovaal 138">
                      <a:extLst>
                        <a:ext uri="{FF2B5EF4-FFF2-40B4-BE49-F238E27FC236}">
                          <a16:creationId xmlns:a16="http://schemas.microsoft.com/office/drawing/2014/main" id="{9040FDDE-D060-4210-98A8-52B32E1D713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35" name="Afbeelding 134">
                    <a:extLst>
                      <a:ext uri="{FF2B5EF4-FFF2-40B4-BE49-F238E27FC236}">
                        <a16:creationId xmlns:a16="http://schemas.microsoft.com/office/drawing/2014/main" id="{BACCDF22-027F-4481-AC6A-CAC66E83B49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136" name="Afbeelding 135">
                    <a:extLst>
                      <a:ext uri="{FF2B5EF4-FFF2-40B4-BE49-F238E27FC236}">
                        <a16:creationId xmlns:a16="http://schemas.microsoft.com/office/drawing/2014/main" id="{83DC8BF4-9129-41F7-B5E3-A9022425D6A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128" name="Groep 127">
                  <a:extLst>
                    <a:ext uri="{FF2B5EF4-FFF2-40B4-BE49-F238E27FC236}">
                      <a16:creationId xmlns:a16="http://schemas.microsoft.com/office/drawing/2014/main" id="{A4986C54-C855-49D0-B6D1-4100F0E14C9A}"/>
                    </a:ext>
                  </a:extLst>
                </p:cNvPr>
                <p:cNvGrpSpPr/>
                <p:nvPr userDrawn="1"/>
              </p:nvGrpSpPr>
              <p:grpSpPr>
                <a:xfrm>
                  <a:off x="13103513" y="3705268"/>
                  <a:ext cx="145820" cy="146462"/>
                  <a:chOff x="13096169" y="3602278"/>
                  <a:chExt cx="145820" cy="146462"/>
                </a:xfrm>
              </p:grpSpPr>
              <p:sp>
                <p:nvSpPr>
                  <p:cNvPr id="132" name="Rechthoek 131">
                    <a:extLst>
                      <a:ext uri="{FF2B5EF4-FFF2-40B4-BE49-F238E27FC236}">
                        <a16:creationId xmlns:a16="http://schemas.microsoft.com/office/drawing/2014/main" id="{7D17D59F-D49E-49BD-81E6-E41BF33F8B7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3" name="Rechthoek 132">
                    <a:extLst>
                      <a:ext uri="{FF2B5EF4-FFF2-40B4-BE49-F238E27FC236}">
                        <a16:creationId xmlns:a16="http://schemas.microsoft.com/office/drawing/2014/main" id="{B49D9F17-6B60-4EAC-92B2-DA23CB6C65B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9" name="Groep 128">
                  <a:extLst>
                    <a:ext uri="{FF2B5EF4-FFF2-40B4-BE49-F238E27FC236}">
                      <a16:creationId xmlns:a16="http://schemas.microsoft.com/office/drawing/2014/main" id="{724795C8-58D8-4D38-8388-F4E74D8E6E75}"/>
                    </a:ext>
                  </a:extLst>
                </p:cNvPr>
                <p:cNvGrpSpPr/>
                <p:nvPr userDrawn="1"/>
              </p:nvGrpSpPr>
              <p:grpSpPr>
                <a:xfrm rot="10800000">
                  <a:off x="13061402" y="3665637"/>
                  <a:ext cx="145820" cy="146462"/>
                  <a:chOff x="13096169" y="3602278"/>
                  <a:chExt cx="145820" cy="146462"/>
                </a:xfrm>
              </p:grpSpPr>
              <p:sp>
                <p:nvSpPr>
                  <p:cNvPr id="130" name="Rechthoek 129">
                    <a:extLst>
                      <a:ext uri="{FF2B5EF4-FFF2-40B4-BE49-F238E27FC236}">
                        <a16:creationId xmlns:a16="http://schemas.microsoft.com/office/drawing/2014/main" id="{E5800E1E-CF7F-4F96-A2B5-0AC722F2B79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1" name="Rechthoek 130">
                    <a:extLst>
                      <a:ext uri="{FF2B5EF4-FFF2-40B4-BE49-F238E27FC236}">
                        <a16:creationId xmlns:a16="http://schemas.microsoft.com/office/drawing/2014/main" id="{1215BF2F-6019-4CC9-937C-C860C7991CC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25" name="Rechthoek 124">
                <a:extLst>
                  <a:ext uri="{FF2B5EF4-FFF2-40B4-BE49-F238E27FC236}">
                    <a16:creationId xmlns:a16="http://schemas.microsoft.com/office/drawing/2014/main" id="{A8245723-C404-4F97-84C7-BED041FF5F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26" name="Gelijkbenige driehoek 125">
                <a:extLst>
                  <a:ext uri="{FF2B5EF4-FFF2-40B4-BE49-F238E27FC236}">
                    <a16:creationId xmlns:a16="http://schemas.microsoft.com/office/drawing/2014/main" id="{5F4440B2-CA01-4F1F-B24B-41AC618A07C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C2097F4A-9A44-45C4-B134-4F876F4DF366}"/>
                </a:ext>
              </a:extLst>
            </p:cNvPr>
            <p:cNvGrpSpPr/>
            <p:nvPr userDrawn="1"/>
          </p:nvGrpSpPr>
          <p:grpSpPr>
            <a:xfrm>
              <a:off x="-3314821" y="2981448"/>
              <a:ext cx="1558053" cy="563933"/>
              <a:chOff x="-3314821" y="2981448"/>
              <a:chExt cx="1558053" cy="563933"/>
            </a:xfrm>
          </p:grpSpPr>
          <p:sp>
            <p:nvSpPr>
              <p:cNvPr id="110" name="Rechthoek 109">
                <a:extLst>
                  <a:ext uri="{FF2B5EF4-FFF2-40B4-BE49-F238E27FC236}">
                    <a16:creationId xmlns:a16="http://schemas.microsoft.com/office/drawing/2014/main" id="{E6EA734B-94A8-4105-B2DD-CA8A26E21AFA}"/>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A9B44D33-D309-479D-B1BF-31BE10DA7671}"/>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2" name="Tekstvak 111">
                <a:extLst>
                  <a:ext uri="{FF2B5EF4-FFF2-40B4-BE49-F238E27FC236}">
                    <a16:creationId xmlns:a16="http://schemas.microsoft.com/office/drawing/2014/main" id="{FAFF4F3F-0A8F-4577-9E17-61635BD795E7}"/>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113" name="Tekstvak 112">
                <a:extLst>
                  <a:ext uri="{FF2B5EF4-FFF2-40B4-BE49-F238E27FC236}">
                    <a16:creationId xmlns:a16="http://schemas.microsoft.com/office/drawing/2014/main" id="{9172BB26-175C-4898-8940-5879179F703C}"/>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114" name="Vrije vorm: vorm 113">
                <a:extLst>
                  <a:ext uri="{FF2B5EF4-FFF2-40B4-BE49-F238E27FC236}">
                    <a16:creationId xmlns:a16="http://schemas.microsoft.com/office/drawing/2014/main" id="{39BB1C59-0FF9-40A8-9DDC-3CABAF5A5358}"/>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15" name="Gelijkbenige driehoek 114">
                <a:extLst>
                  <a:ext uri="{FF2B5EF4-FFF2-40B4-BE49-F238E27FC236}">
                    <a16:creationId xmlns:a16="http://schemas.microsoft.com/office/drawing/2014/main" id="{AD58B533-8AAE-4678-A541-1ABB3E141044}"/>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6" name="Groep 115">
                <a:extLst>
                  <a:ext uri="{FF2B5EF4-FFF2-40B4-BE49-F238E27FC236}">
                    <a16:creationId xmlns:a16="http://schemas.microsoft.com/office/drawing/2014/main" id="{CA5842C7-DBB0-4D62-AFDF-6BD874AD9431}"/>
                  </a:ext>
                </a:extLst>
              </p:cNvPr>
              <p:cNvGrpSpPr/>
              <p:nvPr userDrawn="1"/>
            </p:nvGrpSpPr>
            <p:grpSpPr>
              <a:xfrm>
                <a:off x="-3257052" y="3032066"/>
                <a:ext cx="182309" cy="163794"/>
                <a:chOff x="12832541" y="3162395"/>
                <a:chExt cx="219532" cy="197236"/>
              </a:xfrm>
            </p:grpSpPr>
            <p:sp>
              <p:nvSpPr>
                <p:cNvPr id="121" name="Rechthoek 120">
                  <a:extLst>
                    <a:ext uri="{FF2B5EF4-FFF2-40B4-BE49-F238E27FC236}">
                      <a16:creationId xmlns:a16="http://schemas.microsoft.com/office/drawing/2014/main" id="{85403303-ECE8-4653-90D7-0121101EC25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2" name="Rechthoek 121">
                  <a:extLst>
                    <a:ext uri="{FF2B5EF4-FFF2-40B4-BE49-F238E27FC236}">
                      <a16:creationId xmlns:a16="http://schemas.microsoft.com/office/drawing/2014/main" id="{626572F8-38C6-443A-AFD1-F7F8FABC90C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3" name="Rechthoek 122">
                  <a:extLst>
                    <a:ext uri="{FF2B5EF4-FFF2-40B4-BE49-F238E27FC236}">
                      <a16:creationId xmlns:a16="http://schemas.microsoft.com/office/drawing/2014/main" id="{975842D3-A948-4E0B-950B-F94524C295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117" name="Groep 116">
                <a:extLst>
                  <a:ext uri="{FF2B5EF4-FFF2-40B4-BE49-F238E27FC236}">
                    <a16:creationId xmlns:a16="http://schemas.microsoft.com/office/drawing/2014/main" id="{39851C58-B878-49E5-BEEB-C8A7098D4872}"/>
                  </a:ext>
                </a:extLst>
              </p:cNvPr>
              <p:cNvGrpSpPr/>
              <p:nvPr userDrawn="1"/>
            </p:nvGrpSpPr>
            <p:grpSpPr>
              <a:xfrm>
                <a:off x="-3257053" y="3276580"/>
                <a:ext cx="182309" cy="163794"/>
                <a:chOff x="12832541" y="3162395"/>
                <a:chExt cx="219532" cy="197236"/>
              </a:xfrm>
            </p:grpSpPr>
            <p:sp>
              <p:nvSpPr>
                <p:cNvPr id="118" name="Rechthoek 117">
                  <a:extLst>
                    <a:ext uri="{FF2B5EF4-FFF2-40B4-BE49-F238E27FC236}">
                      <a16:creationId xmlns:a16="http://schemas.microsoft.com/office/drawing/2014/main" id="{27B47046-B09A-49FB-9876-0E933344C7AD}"/>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9" name="Rechthoek 118">
                  <a:extLst>
                    <a:ext uri="{FF2B5EF4-FFF2-40B4-BE49-F238E27FC236}">
                      <a16:creationId xmlns:a16="http://schemas.microsoft.com/office/drawing/2014/main" id="{BF192F06-BC11-4050-AEBE-8959ACF7EB6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0" name="Rechthoek 119">
                  <a:extLst>
                    <a:ext uri="{FF2B5EF4-FFF2-40B4-BE49-F238E27FC236}">
                      <a16:creationId xmlns:a16="http://schemas.microsoft.com/office/drawing/2014/main" id="{017FA503-B2AA-4CB3-867B-7C419CF513F0}"/>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96" name="Groep 95">
              <a:extLst>
                <a:ext uri="{FF2B5EF4-FFF2-40B4-BE49-F238E27FC236}">
                  <a16:creationId xmlns:a16="http://schemas.microsoft.com/office/drawing/2014/main" id="{A7F596FF-F1AB-4F55-92BB-4534410C4AB5}"/>
                </a:ext>
              </a:extLst>
            </p:cNvPr>
            <p:cNvGrpSpPr/>
            <p:nvPr userDrawn="1"/>
          </p:nvGrpSpPr>
          <p:grpSpPr>
            <a:xfrm>
              <a:off x="-3310781" y="1231352"/>
              <a:ext cx="311450" cy="308977"/>
              <a:chOff x="-3310781" y="1231352"/>
              <a:chExt cx="311450" cy="308977"/>
            </a:xfrm>
          </p:grpSpPr>
          <p:sp>
            <p:nvSpPr>
              <p:cNvPr id="107" name="Rechthoek 106">
                <a:extLst>
                  <a:ext uri="{FF2B5EF4-FFF2-40B4-BE49-F238E27FC236}">
                    <a16:creationId xmlns:a16="http://schemas.microsoft.com/office/drawing/2014/main" id="{4D77C2CD-076E-4B8D-933F-A9911032C2E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8" name="Vrije vorm 112">
                <a:extLst>
                  <a:ext uri="{FF2B5EF4-FFF2-40B4-BE49-F238E27FC236}">
                    <a16:creationId xmlns:a16="http://schemas.microsoft.com/office/drawing/2014/main" id="{216D88AF-A25F-4731-B92C-3414D7CDD531}"/>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9" name="Vrije vorm 113">
                <a:extLst>
                  <a:ext uri="{FF2B5EF4-FFF2-40B4-BE49-F238E27FC236}">
                    <a16:creationId xmlns:a16="http://schemas.microsoft.com/office/drawing/2014/main" id="{5966A142-8746-410C-8D9A-4615BEEE95DD}"/>
                  </a:ext>
                </a:extLst>
              </p:cNvPr>
              <p:cNvSpPr/>
              <p:nvPr userDrawn="1"/>
            </p:nvSpPr>
            <p:spPr>
              <a:xfrm>
                <a:off x="-3309640" y="1493364"/>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7" name="Rechthoek 96">
              <a:extLst>
                <a:ext uri="{FF2B5EF4-FFF2-40B4-BE49-F238E27FC236}">
                  <a16:creationId xmlns:a16="http://schemas.microsoft.com/office/drawing/2014/main" id="{6BAC3478-CA58-4151-B882-9F9B6481183A}"/>
                </a:ext>
              </a:extLst>
            </p:cNvPr>
            <p:cNvSpPr/>
            <p:nvPr userDrawn="1"/>
          </p:nvSpPr>
          <p:spPr>
            <a:xfrm>
              <a:off x="-3786437" y="545741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98" name="ICOON_info">
              <a:extLst>
                <a:ext uri="{FF2B5EF4-FFF2-40B4-BE49-F238E27FC236}">
                  <a16:creationId xmlns:a16="http://schemas.microsoft.com/office/drawing/2014/main" id="{A782FAA5-03FC-43DB-B07B-96DB889B3D3E}"/>
                </a:ext>
              </a:extLst>
            </p:cNvPr>
            <p:cNvGrpSpPr/>
            <p:nvPr userDrawn="1"/>
          </p:nvGrpSpPr>
          <p:grpSpPr>
            <a:xfrm>
              <a:off x="-376736" y="5324892"/>
              <a:ext cx="283685" cy="283685"/>
              <a:chOff x="-510741" y="5913713"/>
              <a:chExt cx="267555" cy="267555"/>
            </a:xfrm>
          </p:grpSpPr>
          <p:sp>
            <p:nvSpPr>
              <p:cNvPr id="105" name="Ovaal 104">
                <a:extLst>
                  <a:ext uri="{FF2B5EF4-FFF2-40B4-BE49-F238E27FC236}">
                    <a16:creationId xmlns:a16="http://schemas.microsoft.com/office/drawing/2014/main" id="{4F978CED-432E-4525-B383-D7C9C177B65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06" name="Graphic 163" descr="Informatie">
                <a:extLst>
                  <a:ext uri="{FF2B5EF4-FFF2-40B4-BE49-F238E27FC236}">
                    <a16:creationId xmlns:a16="http://schemas.microsoft.com/office/drawing/2014/main" id="{28BD70BA-3E14-42C3-BDDF-D79FDDE06C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99" name="Groep 98">
              <a:extLst>
                <a:ext uri="{FF2B5EF4-FFF2-40B4-BE49-F238E27FC236}">
                  <a16:creationId xmlns:a16="http://schemas.microsoft.com/office/drawing/2014/main" id="{254AD85D-B1A0-43E4-8084-DED3238EB760}"/>
                </a:ext>
              </a:extLst>
            </p:cNvPr>
            <p:cNvGrpSpPr/>
            <p:nvPr userDrawn="1"/>
          </p:nvGrpSpPr>
          <p:grpSpPr>
            <a:xfrm>
              <a:off x="-938434" y="5594788"/>
              <a:ext cx="627798" cy="576693"/>
              <a:chOff x="-938434" y="4570310"/>
              <a:chExt cx="627798" cy="576693"/>
            </a:xfrm>
          </p:grpSpPr>
          <p:grpSp>
            <p:nvGrpSpPr>
              <p:cNvPr id="100" name="Inspireren">
                <a:extLst>
                  <a:ext uri="{FF2B5EF4-FFF2-40B4-BE49-F238E27FC236}">
                    <a16:creationId xmlns:a16="http://schemas.microsoft.com/office/drawing/2014/main" id="{0CEC415E-40CA-4118-9BCB-95CB65D0EEA9}"/>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02" name="Freeform 12">
                  <a:extLst>
                    <a:ext uri="{FF2B5EF4-FFF2-40B4-BE49-F238E27FC236}">
                      <a16:creationId xmlns:a16="http://schemas.microsoft.com/office/drawing/2014/main" id="{AA9A4CBE-1E61-435D-9328-481FD214D400}"/>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3" name="Freeform 13">
                  <a:extLst>
                    <a:ext uri="{FF2B5EF4-FFF2-40B4-BE49-F238E27FC236}">
                      <a16:creationId xmlns:a16="http://schemas.microsoft.com/office/drawing/2014/main" id="{FE519E50-02E0-4F39-89B3-6049B1A1371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4" name="Freeform 14">
                  <a:extLst>
                    <a:ext uri="{FF2B5EF4-FFF2-40B4-BE49-F238E27FC236}">
                      <a16:creationId xmlns:a16="http://schemas.microsoft.com/office/drawing/2014/main" id="{1FBDCB88-00F5-40A4-AB2D-B2529CF91AB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1" name="Tekstvak 100">
                <a:extLst>
                  <a:ext uri="{FF2B5EF4-FFF2-40B4-BE49-F238E27FC236}">
                    <a16:creationId xmlns:a16="http://schemas.microsoft.com/office/drawing/2014/main" id="{EB51D451-E245-4BD4-8BC7-0BDA13DCFC7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AB60D71-1F6C-4276-AF0B-97150E061038}"/>
              </a:ext>
            </a:extLst>
          </p:cNvPr>
          <p:cNvGrpSpPr/>
          <p:nvPr userDrawn="1"/>
        </p:nvGrpSpPr>
        <p:grpSpPr>
          <a:xfrm>
            <a:off x="-3786437" y="-1"/>
            <a:ext cx="3693386" cy="5952132"/>
            <a:chOff x="-3786437" y="-1"/>
            <a:chExt cx="3693386" cy="5952132"/>
          </a:xfrm>
        </p:grpSpPr>
        <p:sp>
          <p:nvSpPr>
            <p:cNvPr id="11" name="Rechthoek 10">
              <a:extLst>
                <a:ext uri="{FF2B5EF4-FFF2-40B4-BE49-F238E27FC236}">
                  <a16:creationId xmlns:a16="http://schemas.microsoft.com/office/drawing/2014/main" id="{92479FE6-259F-458F-B335-0008F5BCD06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2" name="Ovaal 11">
              <a:extLst>
                <a:ext uri="{FF2B5EF4-FFF2-40B4-BE49-F238E27FC236}">
                  <a16:creationId xmlns:a16="http://schemas.microsoft.com/office/drawing/2014/main" id="{FE5A80B5-04CF-4137-9CAB-BA63992A4630}"/>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C8FD5BFE-253A-47B6-8C2C-727A1FDBF679}"/>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4" name="Ovaal 13">
              <a:extLst>
                <a:ext uri="{FF2B5EF4-FFF2-40B4-BE49-F238E27FC236}">
                  <a16:creationId xmlns:a16="http://schemas.microsoft.com/office/drawing/2014/main" id="{89BE166F-53AD-413E-ACC1-DA9ED2C2C045}"/>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 name="Rechthoek 14">
              <a:extLst>
                <a:ext uri="{FF2B5EF4-FFF2-40B4-BE49-F238E27FC236}">
                  <a16:creationId xmlns:a16="http://schemas.microsoft.com/office/drawing/2014/main" id="{ED0DC2A7-470B-4D97-98D0-E31106592EB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 name="Rechthoek 15">
              <a:extLst>
                <a:ext uri="{FF2B5EF4-FFF2-40B4-BE49-F238E27FC236}">
                  <a16:creationId xmlns:a16="http://schemas.microsoft.com/office/drawing/2014/main" id="{A2039501-7D98-4721-B8A6-7AA0BCBC51F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28C2D06-2374-413D-876A-4F0F29FED33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8C2C9E8E-E975-4361-A908-C6ACBBF5CEF0}"/>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A58A39F-DC1C-4916-B88C-6E8B43FFD471}"/>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22C6660D-D393-4277-BD0F-DB32574281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D73DBC3E-0352-412A-B2AF-53E397C1182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167B373E-5508-4556-BE4D-535E05B4445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50D684BD-7489-47CD-AA69-CBDA39AFF89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74A2FC79-4344-4F77-8727-9D718A44DBB5}"/>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D522DA32-B27F-4D63-BEC0-C7F2D206C6A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131A6509-E6B6-4AB9-9BE3-E7EEC3267BF9}"/>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50468D5C-3107-4C5A-857E-BF96F355E0B5}"/>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97D5AA52-7318-4E02-9745-C21E9418A886}"/>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187E2EE5-1408-4ACF-BCB5-C43F6EB98CD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D46E7F9E-BD41-43C8-8C62-5C5ECD23440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1E088CD-488F-4894-8DEF-5D68F02F980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B2BF1EE8-FCA1-476F-AD7A-47C28E525093}"/>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DB313A90-F8CE-4F8E-9E9D-205931A6CF0E}"/>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DECA2FD-1408-47EA-AAB0-4DBDB3DE349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D86D86-6911-40EB-8FBA-E51A091966F7}"/>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0D8AAA3-4BEC-4035-8038-0707D55E4F8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C3E05EC1-93A5-4EDB-82C1-6BD82BBFAF4E}"/>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77ECE9DB-B354-430C-B987-156C73ABAA1A}"/>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77735BDA-9B00-4D8F-A669-42F2227213DC}"/>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09027E5-CE0D-46D1-A577-7B5E74BC6D6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9BBC0849-6389-4B57-B981-7B3CB5C7C11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69A43134-7ACA-4227-9836-945AF0B1E7B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5CA1AB23-F738-441C-A42E-FC403284B78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7DA9D13-51F3-433E-A1F0-E3176C79D7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5B9A338D-8A5C-4688-A382-DD714EB7A29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819E579-B235-4014-BD98-96E2E12A1BF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D6318B47-9668-477C-AA1F-89BB46A83D70}"/>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63250967-EB0A-4ED2-9E29-4E02F59D28C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63B2027F-3856-4541-9CD1-549B60DFEC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DA105AA8-3B2A-4F9C-9C8D-A083B8C894F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258E63B1-2C9D-471C-A23F-B1A43044E0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CF097D92-8409-42E2-93A3-5FB6505A28F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B03B3E04-CB27-4918-A961-3F504A078F1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4E55DC0E-3C7E-474A-BC81-52A3E4A6D54B}"/>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0519D1F6-6F3A-450B-A27C-CF9060D7A3FF}"/>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F403576A-739F-4956-86F2-CAF9209EE78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B1AFC61-9583-441C-AF72-7009E26A54B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21781DDA-2976-4DA9-9EBC-4EA6D1E6F987}"/>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0C2B5CFC-096D-4931-BB9A-6BDFAD25B45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E5338745-9915-40A3-9CA1-6276E0662942}"/>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7B27C056-195D-409C-959D-E6D5956C2BE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83B3772F-93D1-4AE3-935C-79DE108D95F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0FA98315-DA25-42DE-9DB3-22022812C9F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EDF149E9-87A7-46F0-8FEC-2AB0B398EC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40C4BE0-5EDF-4938-B58D-B52B74AD432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90663940-7A6E-427D-A31E-72A76D674E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4C4FE897-8D2E-4F99-89D7-CDBDBB41BE2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C3837366-CFDF-4FAA-A103-1EFC39FA574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3A0B3111-9DEE-47F5-9B46-28C8CA683240}"/>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D971A880-F4B4-48A4-B1E4-7699D74341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8CA0107F-6999-4AC1-A2DA-FC6273EA1B1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FA17708E-E05E-4726-9A5F-D0EF4C2C20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841F6E46-8F42-435D-B23E-C05A3E8CE9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A66BC72-68B4-4F47-AC90-9EFA73A4D2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6978175-7786-412F-897D-E0A0B7563A7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32F05A7-9D23-4BD7-926E-AE7A7AB13774}"/>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BB09C036-56C5-4329-9A28-6EBA8EBF29BC}"/>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0413C3E5-8D73-4FA8-8DD8-4697707FB44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D953AE2D-CBA1-4FC1-91BE-EAD239DA8D89}"/>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9CACD7C1-E6E9-44EA-B577-E4AFABCFB09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31C0EAB3-F2A1-46D0-89F9-418F0D74A2F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8000"/>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7CD4E3B4-D3C5-4AC2-80C6-884C12DC4040}"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Tree>
    <p:extLst>
      <p:ext uri="{BB962C8B-B14F-4D97-AF65-F5344CB8AC3E}">
        <p14:creationId xmlns:p14="http://schemas.microsoft.com/office/powerpoint/2010/main" val="1293991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Video">
    <p:spTree>
      <p:nvGrpSpPr>
        <p:cNvPr id="1" name=""/>
        <p:cNvGrpSpPr/>
        <p:nvPr/>
      </p:nvGrpSpPr>
      <p:grpSpPr>
        <a:xfrm>
          <a:off x="0" y="0"/>
          <a:ext cx="0" cy="0"/>
          <a:chOff x="0" y="0"/>
          <a:chExt cx="0" cy="0"/>
        </a:xfrm>
      </p:grpSpPr>
      <p:grpSp>
        <p:nvGrpSpPr>
          <p:cNvPr id="7" name="- INSTRUCTIES">
            <a:extLst>
              <a:ext uri="{FF2B5EF4-FFF2-40B4-BE49-F238E27FC236}">
                <a16:creationId xmlns:a16="http://schemas.microsoft.com/office/drawing/2014/main" id="{B794F72D-387E-4E6B-81B2-DDC2BBB35FA4}"/>
              </a:ext>
            </a:extLst>
          </p:cNvPr>
          <p:cNvGrpSpPr/>
          <p:nvPr userDrawn="1"/>
        </p:nvGrpSpPr>
        <p:grpSpPr>
          <a:xfrm>
            <a:off x="12377595" y="1"/>
            <a:ext cx="3693386" cy="5080671"/>
            <a:chOff x="-3786437" y="1"/>
            <a:chExt cx="3693386" cy="5080671"/>
          </a:xfrm>
        </p:grpSpPr>
        <p:sp>
          <p:nvSpPr>
            <p:cNvPr id="9" name="Rechthoek 8">
              <a:extLst>
                <a:ext uri="{FF2B5EF4-FFF2-40B4-BE49-F238E27FC236}">
                  <a16:creationId xmlns:a16="http://schemas.microsoft.com/office/drawing/2014/main" id="{4FB54B1F-B34F-45BC-B55E-5FB1F5E77706}"/>
                </a:ext>
              </a:extLst>
            </p:cNvPr>
            <p:cNvSpPr/>
            <p:nvPr userDrawn="1"/>
          </p:nvSpPr>
          <p:spPr>
            <a:xfrm>
              <a:off x="-3786437" y="425267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0" name="Rechthoek 9">
              <a:extLst>
                <a:ext uri="{FF2B5EF4-FFF2-40B4-BE49-F238E27FC236}">
                  <a16:creationId xmlns:a16="http://schemas.microsoft.com/office/drawing/2014/main" id="{735C9CFF-8D54-45D8-AC52-F88BD9855968}"/>
                </a:ext>
              </a:extLst>
            </p:cNvPr>
            <p:cNvSpPr/>
            <p:nvPr userDrawn="1"/>
          </p:nvSpPr>
          <p:spPr>
            <a:xfrm>
              <a:off x="-3786165" y="1"/>
              <a:ext cx="3593091" cy="425267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1" name="Ovaal 10">
              <a:extLst>
                <a:ext uri="{FF2B5EF4-FFF2-40B4-BE49-F238E27FC236}">
                  <a16:creationId xmlns:a16="http://schemas.microsoft.com/office/drawing/2014/main" id="{E81EF8F2-5203-4E31-B124-30FCA5F4B3E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2" name="Rechthoek 11">
              <a:extLst>
                <a:ext uri="{FF2B5EF4-FFF2-40B4-BE49-F238E27FC236}">
                  <a16:creationId xmlns:a16="http://schemas.microsoft.com/office/drawing/2014/main" id="{A84939B6-AD37-4D66-B31B-3D57611CF276}"/>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3" name="Ovaal 12">
              <a:extLst>
                <a:ext uri="{FF2B5EF4-FFF2-40B4-BE49-F238E27FC236}">
                  <a16:creationId xmlns:a16="http://schemas.microsoft.com/office/drawing/2014/main" id="{782EC43C-7275-4D4F-962C-DF43591C1D1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4" name="Rechthoek 13">
              <a:extLst>
                <a:ext uri="{FF2B5EF4-FFF2-40B4-BE49-F238E27FC236}">
                  <a16:creationId xmlns:a16="http://schemas.microsoft.com/office/drawing/2014/main" id="{4CAAE22E-17C0-4914-BE22-B5717F819CB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 name="Groep 14">
              <a:extLst>
                <a:ext uri="{FF2B5EF4-FFF2-40B4-BE49-F238E27FC236}">
                  <a16:creationId xmlns:a16="http://schemas.microsoft.com/office/drawing/2014/main" id="{CFC10BF3-6446-4EC0-84D8-0CAE9FB88494}"/>
                </a:ext>
              </a:extLst>
            </p:cNvPr>
            <p:cNvGrpSpPr/>
            <p:nvPr userDrawn="1"/>
          </p:nvGrpSpPr>
          <p:grpSpPr>
            <a:xfrm>
              <a:off x="-3311319" y="2164285"/>
              <a:ext cx="825500" cy="209550"/>
              <a:chOff x="13504624" y="2482850"/>
              <a:chExt cx="825500" cy="209550"/>
            </a:xfrm>
          </p:grpSpPr>
          <p:sp>
            <p:nvSpPr>
              <p:cNvPr id="48" name="Rechthoek 47">
                <a:extLst>
                  <a:ext uri="{FF2B5EF4-FFF2-40B4-BE49-F238E27FC236}">
                    <a16:creationId xmlns:a16="http://schemas.microsoft.com/office/drawing/2014/main" id="{3F6DDA9B-005D-49F6-8127-47953E6A6E2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49" name="Rechte verbindingslijn 48">
                <a:extLst>
                  <a:ext uri="{FF2B5EF4-FFF2-40B4-BE49-F238E27FC236}">
                    <a16:creationId xmlns:a16="http://schemas.microsoft.com/office/drawing/2014/main" id="{076B3675-9609-44A6-BA89-6F8BF5C9C19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50" name="Gelijkbenige driehoek 49">
                <a:extLst>
                  <a:ext uri="{FF2B5EF4-FFF2-40B4-BE49-F238E27FC236}">
                    <a16:creationId xmlns:a16="http://schemas.microsoft.com/office/drawing/2014/main" id="{68F96BCA-3046-413D-BE51-7C4B2CC2E0C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6" name="Ovaal 15">
              <a:extLst>
                <a:ext uri="{FF2B5EF4-FFF2-40B4-BE49-F238E27FC236}">
                  <a16:creationId xmlns:a16="http://schemas.microsoft.com/office/drawing/2014/main" id="{4D93B628-F400-42A8-B1B2-27D59220F5CB}"/>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DEDA58D1-E4F7-44D4-A32B-813D06C70456}"/>
                </a:ext>
              </a:extLst>
            </p:cNvPr>
            <p:cNvSpPr/>
            <p:nvPr userDrawn="1"/>
          </p:nvSpPr>
          <p:spPr>
            <a:xfrm>
              <a:off x="-3319415" y="2553360"/>
              <a:ext cx="2944682" cy="81374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18" name="Groep 17">
              <a:extLst>
                <a:ext uri="{FF2B5EF4-FFF2-40B4-BE49-F238E27FC236}">
                  <a16:creationId xmlns:a16="http://schemas.microsoft.com/office/drawing/2014/main" id="{C9ABA3E0-D709-42DA-8D4A-F2643079485D}"/>
                </a:ext>
              </a:extLst>
            </p:cNvPr>
            <p:cNvGrpSpPr/>
            <p:nvPr userDrawn="1"/>
          </p:nvGrpSpPr>
          <p:grpSpPr>
            <a:xfrm>
              <a:off x="-3408294" y="3489160"/>
              <a:ext cx="622283" cy="612920"/>
              <a:chOff x="12617641" y="3403239"/>
              <a:chExt cx="752963" cy="741634"/>
            </a:xfrm>
          </p:grpSpPr>
          <p:grpSp>
            <p:nvGrpSpPr>
              <p:cNvPr id="32" name="Groep 31">
                <a:extLst>
                  <a:ext uri="{FF2B5EF4-FFF2-40B4-BE49-F238E27FC236}">
                    <a16:creationId xmlns:a16="http://schemas.microsoft.com/office/drawing/2014/main" id="{25DEECF2-ABEB-4D86-9864-FA8184177EB5}"/>
                  </a:ext>
                </a:extLst>
              </p:cNvPr>
              <p:cNvGrpSpPr/>
              <p:nvPr userDrawn="1"/>
            </p:nvGrpSpPr>
            <p:grpSpPr>
              <a:xfrm>
                <a:off x="12771530" y="3403239"/>
                <a:ext cx="467176" cy="448491"/>
                <a:chOff x="12782157" y="3403239"/>
                <a:chExt cx="467176" cy="448491"/>
              </a:xfrm>
            </p:grpSpPr>
            <p:grpSp>
              <p:nvGrpSpPr>
                <p:cNvPr id="35" name="Groep 34">
                  <a:extLst>
                    <a:ext uri="{FF2B5EF4-FFF2-40B4-BE49-F238E27FC236}">
                      <a16:creationId xmlns:a16="http://schemas.microsoft.com/office/drawing/2014/main" id="{AE353C19-73A1-484A-B90E-85E4B5E7A79B}"/>
                    </a:ext>
                  </a:extLst>
                </p:cNvPr>
                <p:cNvGrpSpPr/>
                <p:nvPr userDrawn="1"/>
              </p:nvGrpSpPr>
              <p:grpSpPr>
                <a:xfrm>
                  <a:off x="12782157" y="3403239"/>
                  <a:ext cx="412976" cy="396132"/>
                  <a:chOff x="13554906" y="3320109"/>
                  <a:chExt cx="443917" cy="425811"/>
                </a:xfrm>
              </p:grpSpPr>
              <p:grpSp>
                <p:nvGrpSpPr>
                  <p:cNvPr id="42" name="Groep 41">
                    <a:extLst>
                      <a:ext uri="{FF2B5EF4-FFF2-40B4-BE49-F238E27FC236}">
                        <a16:creationId xmlns:a16="http://schemas.microsoft.com/office/drawing/2014/main" id="{4087B328-E12C-4B5C-BFB5-AF44AE7FB811}"/>
                      </a:ext>
                    </a:extLst>
                  </p:cNvPr>
                  <p:cNvGrpSpPr/>
                  <p:nvPr userDrawn="1"/>
                </p:nvGrpSpPr>
                <p:grpSpPr>
                  <a:xfrm>
                    <a:off x="13554906" y="3320109"/>
                    <a:ext cx="443917" cy="425811"/>
                    <a:chOff x="12909684" y="1276143"/>
                    <a:chExt cx="443917" cy="425811"/>
                  </a:xfrm>
                </p:grpSpPr>
                <p:sp>
                  <p:nvSpPr>
                    <p:cNvPr id="45" name="Rechthoek 44">
                      <a:extLst>
                        <a:ext uri="{FF2B5EF4-FFF2-40B4-BE49-F238E27FC236}">
                          <a16:creationId xmlns:a16="http://schemas.microsoft.com/office/drawing/2014/main" id="{3AC426FC-824E-4A36-BA66-8F70D8821880}"/>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DE63C809-18D8-48FC-BB1F-18E87500E48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7" name="Ovaal 46">
                      <a:extLst>
                        <a:ext uri="{FF2B5EF4-FFF2-40B4-BE49-F238E27FC236}">
                          <a16:creationId xmlns:a16="http://schemas.microsoft.com/office/drawing/2014/main" id="{071FB5CF-C272-4338-99EA-4F5E88A0964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3" name="Afbeelding 42">
                    <a:extLst>
                      <a:ext uri="{FF2B5EF4-FFF2-40B4-BE49-F238E27FC236}">
                        <a16:creationId xmlns:a16="http://schemas.microsoft.com/office/drawing/2014/main" id="{356D7BF8-31A4-4905-B981-972991C2908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4" name="Afbeelding 43">
                    <a:extLst>
                      <a:ext uri="{FF2B5EF4-FFF2-40B4-BE49-F238E27FC236}">
                        <a16:creationId xmlns:a16="http://schemas.microsoft.com/office/drawing/2014/main" id="{D959F068-D525-4FFA-9481-870F8FEA207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6" name="Groep 35">
                  <a:extLst>
                    <a:ext uri="{FF2B5EF4-FFF2-40B4-BE49-F238E27FC236}">
                      <a16:creationId xmlns:a16="http://schemas.microsoft.com/office/drawing/2014/main" id="{6DC0D616-37C6-4A0D-B4C7-CCBCDCD1898B}"/>
                    </a:ext>
                  </a:extLst>
                </p:cNvPr>
                <p:cNvGrpSpPr/>
                <p:nvPr userDrawn="1"/>
              </p:nvGrpSpPr>
              <p:grpSpPr>
                <a:xfrm>
                  <a:off x="13103513" y="3705268"/>
                  <a:ext cx="145820" cy="146462"/>
                  <a:chOff x="13096169" y="3602278"/>
                  <a:chExt cx="145820" cy="146462"/>
                </a:xfrm>
              </p:grpSpPr>
              <p:sp>
                <p:nvSpPr>
                  <p:cNvPr id="40" name="Rechthoek 39">
                    <a:extLst>
                      <a:ext uri="{FF2B5EF4-FFF2-40B4-BE49-F238E27FC236}">
                        <a16:creationId xmlns:a16="http://schemas.microsoft.com/office/drawing/2014/main" id="{24B94BD6-6A2C-4A46-84F6-0F9DE232D3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514D6859-BD3C-4F67-8B48-266D2B9054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7" name="Groep 36">
                  <a:extLst>
                    <a:ext uri="{FF2B5EF4-FFF2-40B4-BE49-F238E27FC236}">
                      <a16:creationId xmlns:a16="http://schemas.microsoft.com/office/drawing/2014/main" id="{C16DD553-900B-4F72-9565-9B65F6AC22E3}"/>
                    </a:ext>
                  </a:extLst>
                </p:cNvPr>
                <p:cNvGrpSpPr/>
                <p:nvPr userDrawn="1"/>
              </p:nvGrpSpPr>
              <p:grpSpPr>
                <a:xfrm rot="10800000">
                  <a:off x="13061402" y="3665637"/>
                  <a:ext cx="145820" cy="146462"/>
                  <a:chOff x="13096169" y="3602278"/>
                  <a:chExt cx="145820" cy="146462"/>
                </a:xfrm>
              </p:grpSpPr>
              <p:sp>
                <p:nvSpPr>
                  <p:cNvPr id="38" name="Rechthoek 37">
                    <a:extLst>
                      <a:ext uri="{FF2B5EF4-FFF2-40B4-BE49-F238E27FC236}">
                        <a16:creationId xmlns:a16="http://schemas.microsoft.com/office/drawing/2014/main" id="{27E86EA3-6B04-45B7-8A35-BDF167EA0E5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3AEAF63E-3B77-4729-ACDC-E8CE7BE617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3" name="Rechthoek 32">
                <a:extLst>
                  <a:ext uri="{FF2B5EF4-FFF2-40B4-BE49-F238E27FC236}">
                    <a16:creationId xmlns:a16="http://schemas.microsoft.com/office/drawing/2014/main" id="{8160E21C-E41D-409F-BF06-92DF9CD9FB4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4" name="Gelijkbenige driehoek 33">
                <a:extLst>
                  <a:ext uri="{FF2B5EF4-FFF2-40B4-BE49-F238E27FC236}">
                    <a16:creationId xmlns:a16="http://schemas.microsoft.com/office/drawing/2014/main" id="{E0875363-B837-48AB-8633-5131A1D8B6B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 name="ICOON_info">
              <a:extLst>
                <a:ext uri="{FF2B5EF4-FFF2-40B4-BE49-F238E27FC236}">
                  <a16:creationId xmlns:a16="http://schemas.microsoft.com/office/drawing/2014/main" id="{88462437-73D2-4E0F-90BD-EEA732542BDA}"/>
                </a:ext>
              </a:extLst>
            </p:cNvPr>
            <p:cNvGrpSpPr/>
            <p:nvPr userDrawn="1"/>
          </p:nvGrpSpPr>
          <p:grpSpPr>
            <a:xfrm>
              <a:off x="-376736" y="4123176"/>
              <a:ext cx="283685" cy="283685"/>
              <a:chOff x="-510741" y="5913713"/>
              <a:chExt cx="267555" cy="267555"/>
            </a:xfrm>
          </p:grpSpPr>
          <p:sp>
            <p:nvSpPr>
              <p:cNvPr id="30" name="Ovaal 29">
                <a:extLst>
                  <a:ext uri="{FF2B5EF4-FFF2-40B4-BE49-F238E27FC236}">
                    <a16:creationId xmlns:a16="http://schemas.microsoft.com/office/drawing/2014/main" id="{7E037F73-1497-4F49-9ECE-014902BC166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31" name="Graphic 163" descr="Informatie">
                <a:extLst>
                  <a:ext uri="{FF2B5EF4-FFF2-40B4-BE49-F238E27FC236}">
                    <a16:creationId xmlns:a16="http://schemas.microsoft.com/office/drawing/2014/main" id="{5F0221B7-8074-40D0-9C44-708FC00A647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0" name="Video icoon">
              <a:extLst>
                <a:ext uri="{FF2B5EF4-FFF2-40B4-BE49-F238E27FC236}">
                  <a16:creationId xmlns:a16="http://schemas.microsoft.com/office/drawing/2014/main" id="{EAF83584-E0E3-4E88-AB2F-DECE047573DF}"/>
                </a:ext>
              </a:extLst>
            </p:cNvPr>
            <p:cNvGrpSpPr/>
            <p:nvPr userDrawn="1"/>
          </p:nvGrpSpPr>
          <p:grpSpPr>
            <a:xfrm>
              <a:off x="-3310781" y="1231352"/>
              <a:ext cx="311450" cy="313414"/>
              <a:chOff x="8066315" y="1676399"/>
              <a:chExt cx="1371600" cy="1380253"/>
            </a:xfrm>
          </p:grpSpPr>
          <p:sp>
            <p:nvSpPr>
              <p:cNvPr id="27" name="Rechthoek 26">
                <a:extLst>
                  <a:ext uri="{FF2B5EF4-FFF2-40B4-BE49-F238E27FC236}">
                    <a16:creationId xmlns:a16="http://schemas.microsoft.com/office/drawing/2014/main" id="{61A30B18-73B2-4774-A270-D316AA7C0D28}"/>
                  </a:ext>
                </a:extLst>
              </p:cNvPr>
              <p:cNvSpPr/>
              <p:nvPr userDrawn="1"/>
            </p:nvSpPr>
            <p:spPr>
              <a:xfrm>
                <a:off x="8066315" y="1676399"/>
                <a:ext cx="1360714" cy="1360713"/>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8" name="Vrije vorm 112">
                <a:extLst>
                  <a:ext uri="{FF2B5EF4-FFF2-40B4-BE49-F238E27FC236}">
                    <a16:creationId xmlns:a16="http://schemas.microsoft.com/office/drawing/2014/main" id="{16A1C050-87E2-4D24-BB7C-5FD3762D60FF}"/>
                  </a:ext>
                </a:extLst>
              </p:cNvPr>
              <p:cNvSpPr/>
              <p:nvPr userDrawn="1"/>
            </p:nvSpPr>
            <p:spPr>
              <a:xfrm>
                <a:off x="8077201" y="1676399"/>
                <a:ext cx="1360714" cy="206831"/>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9" name="Vrije vorm 113">
                <a:extLst>
                  <a:ext uri="{FF2B5EF4-FFF2-40B4-BE49-F238E27FC236}">
                    <a16:creationId xmlns:a16="http://schemas.microsoft.com/office/drawing/2014/main" id="{1B9A7E47-D599-4AEF-A2EB-94C2F60F6693}"/>
                  </a:ext>
                </a:extLst>
              </p:cNvPr>
              <p:cNvSpPr/>
              <p:nvPr userDrawn="1"/>
            </p:nvSpPr>
            <p:spPr>
              <a:xfrm>
                <a:off x="8071339" y="2849823"/>
                <a:ext cx="1360714" cy="206829"/>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9D76B1FE-2C66-496B-BFC7-96ADA5CF7732}"/>
                </a:ext>
              </a:extLst>
            </p:cNvPr>
            <p:cNvGrpSpPr/>
            <p:nvPr userDrawn="1"/>
          </p:nvGrpSpPr>
          <p:grpSpPr>
            <a:xfrm>
              <a:off x="-938434" y="4390049"/>
              <a:ext cx="627798" cy="576693"/>
              <a:chOff x="-938434" y="4570310"/>
              <a:chExt cx="627798" cy="576693"/>
            </a:xfrm>
          </p:grpSpPr>
          <p:grpSp>
            <p:nvGrpSpPr>
              <p:cNvPr id="22" name="Inspireren">
                <a:extLst>
                  <a:ext uri="{FF2B5EF4-FFF2-40B4-BE49-F238E27FC236}">
                    <a16:creationId xmlns:a16="http://schemas.microsoft.com/office/drawing/2014/main" id="{292931FF-AF8D-48CC-A448-8289091A5E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4" name="Freeform 12">
                  <a:extLst>
                    <a:ext uri="{FF2B5EF4-FFF2-40B4-BE49-F238E27FC236}">
                      <a16:creationId xmlns:a16="http://schemas.microsoft.com/office/drawing/2014/main" id="{538419F7-6407-43A2-8256-16F5106FA59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 name="Freeform 13">
                  <a:extLst>
                    <a:ext uri="{FF2B5EF4-FFF2-40B4-BE49-F238E27FC236}">
                      <a16:creationId xmlns:a16="http://schemas.microsoft.com/office/drawing/2014/main" id="{CF1392AE-C2E8-4E1A-878F-96930C131FF8}"/>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 name="Freeform 14">
                  <a:extLst>
                    <a:ext uri="{FF2B5EF4-FFF2-40B4-BE49-F238E27FC236}">
                      <a16:creationId xmlns:a16="http://schemas.microsoft.com/office/drawing/2014/main" id="{41399C60-9AE9-4E95-A92D-7997C43CE90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3" name="Tekstvak 22">
                <a:extLst>
                  <a:ext uri="{FF2B5EF4-FFF2-40B4-BE49-F238E27FC236}">
                    <a16:creationId xmlns:a16="http://schemas.microsoft.com/office/drawing/2014/main" id="{6729557B-EC3F-48B6-91A0-92595AFC8ED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7999"/>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fld id="{4320C8A5-7226-4518-9EE9-0070973E125C}" type="datetime1">
              <a:rPr lang="nl-NL" smtClean="0"/>
              <a:t>3-11-2023</a:t>
            </a:fld>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2724488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Instagram #1">
    <p:bg>
      <p:bgPr>
        <a:solidFill>
          <a:schemeClr val="bg1"/>
        </a:solidFill>
        <a:effectLst/>
      </p:bgPr>
    </p:bg>
    <p:spTree>
      <p:nvGrpSpPr>
        <p:cNvPr id="1" name=""/>
        <p:cNvGrpSpPr/>
        <p:nvPr/>
      </p:nvGrpSpPr>
      <p:grpSpPr>
        <a:xfrm>
          <a:off x="0" y="0"/>
          <a:ext cx="0" cy="0"/>
          <a:chOff x="0" y="0"/>
          <a:chExt cx="0" cy="0"/>
        </a:xfrm>
      </p:grpSpPr>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#1</a:t>
            </a:r>
            <a:endParaRPr lang="nl-NL" sz="1400" b="1" cap="all" spc="0" baseline="0" dirty="0">
              <a:solidFill>
                <a:sysClr val="windowText" lastClr="000000"/>
              </a:solidFill>
              <a:latin typeface="+mn-lt"/>
              <a:cs typeface="Calibri" panose="020F0502020204030204" pitchFamily="34" charset="0"/>
            </a:endParaRPr>
          </a:p>
        </p:txBody>
      </p:sp>
      <p:grpSp>
        <p:nvGrpSpPr>
          <p:cNvPr id="369" name="Groep 368">
            <a:extLst>
              <a:ext uri="{FF2B5EF4-FFF2-40B4-BE49-F238E27FC236}">
                <a16:creationId xmlns:a16="http://schemas.microsoft.com/office/drawing/2014/main" id="{7443093D-2101-4339-B4EB-66E36695F558}"/>
              </a:ext>
            </a:extLst>
          </p:cNvPr>
          <p:cNvGrpSpPr/>
          <p:nvPr userDrawn="1"/>
        </p:nvGrpSpPr>
        <p:grpSpPr>
          <a:xfrm>
            <a:off x="4975824" y="1050843"/>
            <a:ext cx="2240351" cy="4668143"/>
            <a:chOff x="4975824" y="1050843"/>
            <a:chExt cx="2240351" cy="4668143"/>
          </a:xfrm>
        </p:grpSpPr>
        <p:sp>
          <p:nvSpPr>
            <p:cNvPr id="240" name="Vrije vorm: vorm 239">
              <a:extLst>
                <a:ext uri="{FF2B5EF4-FFF2-40B4-BE49-F238E27FC236}">
                  <a16:creationId xmlns:a16="http://schemas.microsoft.com/office/drawing/2014/main" id="{4C44C07D-F149-43A8-B126-89833CB3341B}"/>
                </a:ext>
              </a:extLst>
            </p:cNvPr>
            <p:cNvSpPr/>
            <p:nvPr/>
          </p:nvSpPr>
          <p:spPr>
            <a:xfrm>
              <a:off x="5024064" y="1063199"/>
              <a:ext cx="2178982" cy="4636605"/>
            </a:xfrm>
            <a:custGeom>
              <a:avLst/>
              <a:gdLst>
                <a:gd name="connsiteX0" fmla="*/ 0 w 2149590"/>
                <a:gd name="connsiteY0" fmla="*/ 4323159 h 4566531"/>
                <a:gd name="connsiteX1" fmla="*/ 0 w 2149590"/>
                <a:gd name="connsiteY1" fmla="*/ 243373 h 4566531"/>
                <a:gd name="connsiteX2" fmla="*/ 243373 w 2149590"/>
                <a:gd name="connsiteY2" fmla="*/ 0 h 4566531"/>
                <a:gd name="connsiteX3" fmla="*/ 1906218 w 2149590"/>
                <a:gd name="connsiteY3" fmla="*/ 0 h 4566531"/>
                <a:gd name="connsiteX4" fmla="*/ 2149591 w 2149590"/>
                <a:gd name="connsiteY4" fmla="*/ 243373 h 4566531"/>
                <a:gd name="connsiteX5" fmla="*/ 2149591 w 2149590"/>
                <a:gd name="connsiteY5" fmla="*/ 4323159 h 4566531"/>
                <a:gd name="connsiteX6" fmla="*/ 1906218 w 2149590"/>
                <a:gd name="connsiteY6" fmla="*/ 4566532 h 4566531"/>
                <a:gd name="connsiteX7" fmla="*/ 243373 w 2149590"/>
                <a:gd name="connsiteY7" fmla="*/ 4566532 h 4566531"/>
                <a:gd name="connsiteX8" fmla="*/ 0 w 2149590"/>
                <a:gd name="connsiteY8" fmla="*/ 4323159 h 456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590" h="4566531">
                  <a:moveTo>
                    <a:pt x="0" y="4323159"/>
                  </a:moveTo>
                  <a:lnTo>
                    <a:pt x="0" y="243373"/>
                  </a:lnTo>
                  <a:cubicBezTo>
                    <a:pt x="0" y="109098"/>
                    <a:pt x="109098" y="0"/>
                    <a:pt x="243373" y="0"/>
                  </a:cubicBezTo>
                  <a:lnTo>
                    <a:pt x="1906218" y="0"/>
                  </a:lnTo>
                  <a:cubicBezTo>
                    <a:pt x="2040493" y="0"/>
                    <a:pt x="2149591" y="109098"/>
                    <a:pt x="2149591" y="243373"/>
                  </a:cubicBezTo>
                  <a:lnTo>
                    <a:pt x="2149591" y="4323159"/>
                  </a:lnTo>
                  <a:cubicBezTo>
                    <a:pt x="2149591" y="4457434"/>
                    <a:pt x="2040493" y="4566532"/>
                    <a:pt x="1906218" y="4566532"/>
                  </a:cubicBezTo>
                  <a:lnTo>
                    <a:pt x="243373" y="4566532"/>
                  </a:lnTo>
                  <a:cubicBezTo>
                    <a:pt x="109098" y="4566532"/>
                    <a:pt x="0" y="4457434"/>
                    <a:pt x="0" y="4323159"/>
                  </a:cubicBezTo>
                  <a:close/>
                </a:path>
              </a:pathLst>
            </a:custGeom>
            <a:solidFill>
              <a:schemeClr val="bg1"/>
            </a:solidFill>
            <a:ln w="11973" cap="flat">
              <a:noFill/>
              <a:prstDash val="solid"/>
              <a:miter/>
            </a:ln>
          </p:spPr>
          <p:txBody>
            <a:bodyPr rtlCol="0" anchor="ctr"/>
            <a:lstStyle/>
            <a:p>
              <a:endParaRPr lang="nl-NL" dirty="0"/>
            </a:p>
          </p:txBody>
        </p:sp>
        <p:sp>
          <p:nvSpPr>
            <p:cNvPr id="325" name="Rechthoek: afgeronde bovenhoeken 324">
              <a:extLst>
                <a:ext uri="{FF2B5EF4-FFF2-40B4-BE49-F238E27FC236}">
                  <a16:creationId xmlns:a16="http://schemas.microsoft.com/office/drawing/2014/main" id="{93FBA848-29FE-4872-BAA6-E6CE1F6D33C5}"/>
                </a:ext>
              </a:extLst>
            </p:cNvPr>
            <p:cNvSpPr/>
            <p:nvPr userDrawn="1"/>
          </p:nvSpPr>
          <p:spPr>
            <a:xfrm rot="10800000">
              <a:off x="5010934" y="1050843"/>
              <a:ext cx="2192111" cy="595551"/>
            </a:xfrm>
            <a:prstGeom prst="round2SameRect">
              <a:avLst>
                <a:gd name="adj1" fmla="val 16667"/>
                <a:gd name="adj2" fmla="val 29527"/>
              </a:avLst>
            </a:prstGeom>
            <a:solidFill>
              <a:srgbClr val="F2F2F2"/>
            </a:solidFill>
            <a:ln w="11973" cap="flat">
              <a:noFill/>
              <a:prstDash val="solid"/>
              <a:miter/>
            </a:ln>
          </p:spPr>
          <p:txBody>
            <a:bodyPr rtlCol="0" anchor="ctr"/>
            <a:lstStyle/>
            <a:p>
              <a:endParaRPr lang="nl-NL" dirty="0"/>
            </a:p>
          </p:txBody>
        </p:sp>
        <p:grpSp>
          <p:nvGrpSpPr>
            <p:cNvPr id="257" name="Graphic 1">
              <a:extLst>
                <a:ext uri="{FF2B5EF4-FFF2-40B4-BE49-F238E27FC236}">
                  <a16:creationId xmlns:a16="http://schemas.microsoft.com/office/drawing/2014/main" id="{A2867FD5-3096-4583-97F9-E2CCC21BCB97}"/>
                </a:ext>
              </a:extLst>
            </p:cNvPr>
            <p:cNvGrpSpPr/>
            <p:nvPr/>
          </p:nvGrpSpPr>
          <p:grpSpPr>
            <a:xfrm>
              <a:off x="7004711" y="5172357"/>
              <a:ext cx="19444" cy="87644"/>
              <a:chOff x="6978237" y="5180690"/>
              <a:chExt cx="19182" cy="86319"/>
            </a:xfrm>
            <a:solidFill>
              <a:srgbClr val="9D9D9D"/>
            </a:solidFill>
          </p:grpSpPr>
          <p:sp>
            <p:nvSpPr>
              <p:cNvPr id="320" name="Vrije vorm: vorm 319">
                <a:extLst>
                  <a:ext uri="{FF2B5EF4-FFF2-40B4-BE49-F238E27FC236}">
                    <a16:creationId xmlns:a16="http://schemas.microsoft.com/office/drawing/2014/main" id="{9AE0EF3E-4BED-40DA-9696-A5A16F407A28}"/>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1" name="Vrije vorm: vorm 320">
                <a:extLst>
                  <a:ext uri="{FF2B5EF4-FFF2-40B4-BE49-F238E27FC236}">
                    <a16:creationId xmlns:a16="http://schemas.microsoft.com/office/drawing/2014/main" id="{5BB9DA94-8D2A-4BC1-9725-EDA5A76B233F}"/>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2" name="Vrije vorm: vorm 321">
                <a:extLst>
                  <a:ext uri="{FF2B5EF4-FFF2-40B4-BE49-F238E27FC236}">
                    <a16:creationId xmlns:a16="http://schemas.microsoft.com/office/drawing/2014/main" id="{CB690878-1619-4149-A6C3-654F3F8CBA86}"/>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265" name="Graphic 1">
              <a:extLst>
                <a:ext uri="{FF2B5EF4-FFF2-40B4-BE49-F238E27FC236}">
                  <a16:creationId xmlns:a16="http://schemas.microsoft.com/office/drawing/2014/main" id="{7C51D413-C23A-4540-8295-56A6BB5CE695}"/>
                </a:ext>
              </a:extLst>
            </p:cNvPr>
            <p:cNvGrpSpPr/>
            <p:nvPr/>
          </p:nvGrpSpPr>
          <p:grpSpPr>
            <a:xfrm>
              <a:off x="7004711" y="1732334"/>
              <a:ext cx="19444" cy="87644"/>
              <a:chOff x="6978237" y="1792657"/>
              <a:chExt cx="19182" cy="86319"/>
            </a:xfrm>
            <a:solidFill>
              <a:srgbClr val="9D9D9D"/>
            </a:solidFill>
          </p:grpSpPr>
          <p:sp>
            <p:nvSpPr>
              <p:cNvPr id="270" name="Vrije vorm: vorm 269">
                <a:extLst>
                  <a:ext uri="{FF2B5EF4-FFF2-40B4-BE49-F238E27FC236}">
                    <a16:creationId xmlns:a16="http://schemas.microsoft.com/office/drawing/2014/main" id="{5DE3F9A6-D52B-4B4A-881A-7D145217B835}"/>
                  </a:ext>
                </a:extLst>
              </p:cNvPr>
              <p:cNvSpPr/>
              <p:nvPr userDrawn="1"/>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1" name="Vrije vorm: vorm 270">
                <a:extLst>
                  <a:ext uri="{FF2B5EF4-FFF2-40B4-BE49-F238E27FC236}">
                    <a16:creationId xmlns:a16="http://schemas.microsoft.com/office/drawing/2014/main" id="{DF7C9602-1DE8-4B99-9873-E3DEA4F19624}"/>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2" name="Vrije vorm: vorm 271">
                <a:extLst>
                  <a:ext uri="{FF2B5EF4-FFF2-40B4-BE49-F238E27FC236}">
                    <a16:creationId xmlns:a16="http://schemas.microsoft.com/office/drawing/2014/main" id="{CFB3E189-D1A1-4D6C-BA63-51E27909E0C0}"/>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123" name="Graphic 115">
              <a:extLst>
                <a:ext uri="{FF2B5EF4-FFF2-40B4-BE49-F238E27FC236}">
                  <a16:creationId xmlns:a16="http://schemas.microsoft.com/office/drawing/2014/main" id="{F086C95A-C67F-4771-BA75-620D17CE0D97}"/>
                </a:ext>
              </a:extLst>
            </p:cNvPr>
            <p:cNvGrpSpPr/>
            <p:nvPr userDrawn="1"/>
          </p:nvGrpSpPr>
          <p:grpSpPr>
            <a:xfrm>
              <a:off x="5041610" y="3937345"/>
              <a:ext cx="2122145" cy="1392294"/>
              <a:chOff x="5040901" y="4223516"/>
              <a:chExt cx="2160050" cy="1417163"/>
            </a:xfrm>
          </p:grpSpPr>
          <p:grpSp>
            <p:nvGrpSpPr>
              <p:cNvPr id="124" name="Graphic 115">
                <a:extLst>
                  <a:ext uri="{FF2B5EF4-FFF2-40B4-BE49-F238E27FC236}">
                    <a16:creationId xmlns:a16="http://schemas.microsoft.com/office/drawing/2014/main" id="{F086C95A-C67F-4771-BA75-620D17CE0D97}"/>
                  </a:ext>
                </a:extLst>
              </p:cNvPr>
              <p:cNvGrpSpPr/>
              <p:nvPr/>
            </p:nvGrpSpPr>
            <p:grpSpPr>
              <a:xfrm>
                <a:off x="5040901" y="4223516"/>
                <a:ext cx="2160049" cy="708581"/>
                <a:chOff x="5040901" y="4223516"/>
                <a:chExt cx="2160049" cy="708581"/>
              </a:xfrm>
            </p:grpSpPr>
            <p:grpSp>
              <p:nvGrpSpPr>
                <p:cNvPr id="125" name="Graphic 115">
                  <a:extLst>
                    <a:ext uri="{FF2B5EF4-FFF2-40B4-BE49-F238E27FC236}">
                      <a16:creationId xmlns:a16="http://schemas.microsoft.com/office/drawing/2014/main" id="{F086C95A-C67F-4771-BA75-620D17CE0D97}"/>
                    </a:ext>
                  </a:extLst>
                </p:cNvPr>
                <p:cNvGrpSpPr/>
                <p:nvPr/>
              </p:nvGrpSpPr>
              <p:grpSpPr>
                <a:xfrm>
                  <a:off x="5040901" y="4223516"/>
                  <a:ext cx="715886" cy="708581"/>
                  <a:chOff x="5040901" y="4223516"/>
                  <a:chExt cx="715886" cy="708581"/>
                </a:xfrm>
              </p:grpSpPr>
              <p:sp>
                <p:nvSpPr>
                  <p:cNvPr id="126" name="Vrije vorm: vorm 125">
                    <a:extLst>
                      <a:ext uri="{FF2B5EF4-FFF2-40B4-BE49-F238E27FC236}">
                        <a16:creationId xmlns:a16="http://schemas.microsoft.com/office/drawing/2014/main" id="{397EAC74-1796-491A-9CE5-18D4157E0F6F}"/>
                      </a:ext>
                    </a:extLst>
                  </p:cNvPr>
                  <p:cNvSpPr/>
                  <p:nvPr/>
                </p:nvSpPr>
                <p:spPr>
                  <a:xfrm>
                    <a:off x="5040901"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27" name="Graphic 115">
                    <a:extLst>
                      <a:ext uri="{FF2B5EF4-FFF2-40B4-BE49-F238E27FC236}">
                        <a16:creationId xmlns:a16="http://schemas.microsoft.com/office/drawing/2014/main" id="{F086C95A-C67F-4771-BA75-620D17CE0D97}"/>
                      </a:ext>
                    </a:extLst>
                  </p:cNvPr>
                  <p:cNvGrpSpPr/>
                  <p:nvPr/>
                </p:nvGrpSpPr>
                <p:grpSpPr>
                  <a:xfrm>
                    <a:off x="5264920" y="4476755"/>
                    <a:ext cx="267848" cy="202104"/>
                    <a:chOff x="5264920" y="4476755"/>
                    <a:chExt cx="267848" cy="202104"/>
                  </a:xfrm>
                  <a:solidFill>
                    <a:srgbClr val="9D9D9D"/>
                  </a:solidFill>
                </p:grpSpPr>
                <p:sp>
                  <p:nvSpPr>
                    <p:cNvPr id="128" name="Vrije vorm: vorm 127">
                      <a:extLst>
                        <a:ext uri="{FF2B5EF4-FFF2-40B4-BE49-F238E27FC236}">
                          <a16:creationId xmlns:a16="http://schemas.microsoft.com/office/drawing/2014/main" id="{5AD56380-508C-4025-B71C-04409147A44E}"/>
                        </a:ext>
                      </a:extLst>
                    </p:cNvPr>
                    <p:cNvSpPr/>
                    <p:nvPr/>
                  </p:nvSpPr>
                  <p:spPr>
                    <a:xfrm>
                      <a:off x="5357449"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29" name="Vrije vorm: vorm 128">
                      <a:extLst>
                        <a:ext uri="{FF2B5EF4-FFF2-40B4-BE49-F238E27FC236}">
                          <a16:creationId xmlns:a16="http://schemas.microsoft.com/office/drawing/2014/main" id="{E6336A87-9AD0-422C-B983-917FC15168A0}"/>
                        </a:ext>
                      </a:extLst>
                    </p:cNvPr>
                    <p:cNvSpPr/>
                    <p:nvPr/>
                  </p:nvSpPr>
                  <p:spPr>
                    <a:xfrm>
                      <a:off x="5264920"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1667 h 202104"/>
                        <a:gd name="connsiteX16" fmla="*/ 75485 w 267848"/>
                        <a:gd name="connsiteY16" fmla="*/ 114445 h 202104"/>
                        <a:gd name="connsiteX17" fmla="*/ 132707 w 267848"/>
                        <a:gd name="connsiteY17" fmla="*/ 57222 h 202104"/>
                        <a:gd name="connsiteX18" fmla="*/ 189929 w 267848"/>
                        <a:gd name="connsiteY18" fmla="*/ 114445 h 202104"/>
                        <a:gd name="connsiteX19" fmla="*/ 132707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6891" y="26785"/>
                            <a:pt x="244716" y="26785"/>
                          </a:cubicBezTo>
                          <a:close/>
                          <a:moveTo>
                            <a:pt x="132707" y="171667"/>
                          </a:moveTo>
                          <a:cubicBezTo>
                            <a:pt x="101052" y="171667"/>
                            <a:pt x="75485" y="146099"/>
                            <a:pt x="75485" y="114445"/>
                          </a:cubicBezTo>
                          <a:cubicBezTo>
                            <a:pt x="75485" y="82790"/>
                            <a:pt x="101052" y="57222"/>
                            <a:pt x="132707" y="57222"/>
                          </a:cubicBezTo>
                          <a:cubicBezTo>
                            <a:pt x="164362" y="57222"/>
                            <a:pt x="189929" y="82790"/>
                            <a:pt x="189929" y="114445"/>
                          </a:cubicBezTo>
                          <a:cubicBezTo>
                            <a:pt x="191147" y="146099"/>
                            <a:pt x="165579" y="171667"/>
                            <a:pt x="132707"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0" name="Graphic 115">
                  <a:extLst>
                    <a:ext uri="{FF2B5EF4-FFF2-40B4-BE49-F238E27FC236}">
                      <a16:creationId xmlns:a16="http://schemas.microsoft.com/office/drawing/2014/main" id="{F086C95A-C67F-4771-BA75-620D17CE0D97}"/>
                    </a:ext>
                  </a:extLst>
                </p:cNvPr>
                <p:cNvGrpSpPr/>
                <p:nvPr/>
              </p:nvGrpSpPr>
              <p:grpSpPr>
                <a:xfrm>
                  <a:off x="5755570" y="4223516"/>
                  <a:ext cx="715886" cy="708581"/>
                  <a:chOff x="5755570" y="4223516"/>
                  <a:chExt cx="715886" cy="708581"/>
                </a:xfrm>
              </p:grpSpPr>
              <p:sp>
                <p:nvSpPr>
                  <p:cNvPr id="131" name="Vrije vorm: vorm 130">
                    <a:extLst>
                      <a:ext uri="{FF2B5EF4-FFF2-40B4-BE49-F238E27FC236}">
                        <a16:creationId xmlns:a16="http://schemas.microsoft.com/office/drawing/2014/main" id="{C7AA32B0-031A-4F49-87C1-233BD084B77A}"/>
                      </a:ext>
                    </a:extLst>
                  </p:cNvPr>
                  <p:cNvSpPr/>
                  <p:nvPr/>
                </p:nvSpPr>
                <p:spPr>
                  <a:xfrm>
                    <a:off x="5755570"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2" name="Graphic 115">
                    <a:extLst>
                      <a:ext uri="{FF2B5EF4-FFF2-40B4-BE49-F238E27FC236}">
                        <a16:creationId xmlns:a16="http://schemas.microsoft.com/office/drawing/2014/main" id="{F086C95A-C67F-4771-BA75-620D17CE0D97}"/>
                      </a:ext>
                    </a:extLst>
                  </p:cNvPr>
                  <p:cNvGrpSpPr/>
                  <p:nvPr/>
                </p:nvGrpSpPr>
                <p:grpSpPr>
                  <a:xfrm>
                    <a:off x="5979589" y="4476755"/>
                    <a:ext cx="267848" cy="202104"/>
                    <a:chOff x="5979589" y="4476755"/>
                    <a:chExt cx="267848" cy="202104"/>
                  </a:xfrm>
                  <a:solidFill>
                    <a:srgbClr val="9D9D9D"/>
                  </a:solidFill>
                </p:grpSpPr>
                <p:sp>
                  <p:nvSpPr>
                    <p:cNvPr id="133" name="Vrije vorm: vorm 132">
                      <a:extLst>
                        <a:ext uri="{FF2B5EF4-FFF2-40B4-BE49-F238E27FC236}">
                          <a16:creationId xmlns:a16="http://schemas.microsoft.com/office/drawing/2014/main" id="{E42D8DCF-885E-4B8C-B62D-0B95DE9422E2}"/>
                        </a:ext>
                      </a:extLst>
                    </p:cNvPr>
                    <p:cNvSpPr/>
                    <p:nvPr/>
                  </p:nvSpPr>
                  <p:spPr>
                    <a:xfrm>
                      <a:off x="6073336"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4" name="Vrije vorm: vorm 133">
                      <a:extLst>
                        <a:ext uri="{FF2B5EF4-FFF2-40B4-BE49-F238E27FC236}">
                          <a16:creationId xmlns:a16="http://schemas.microsoft.com/office/drawing/2014/main" id="{233DF4B9-0778-414D-9D7B-8550566A5C26}"/>
                        </a:ext>
                      </a:extLst>
                    </p:cNvPr>
                    <p:cNvSpPr/>
                    <p:nvPr/>
                  </p:nvSpPr>
                  <p:spPr>
                    <a:xfrm>
                      <a:off x="5979589"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8109" y="26785"/>
                            <a:pt x="244716"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2364"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5" name="Graphic 115">
                  <a:extLst>
                    <a:ext uri="{FF2B5EF4-FFF2-40B4-BE49-F238E27FC236}">
                      <a16:creationId xmlns:a16="http://schemas.microsoft.com/office/drawing/2014/main" id="{F086C95A-C67F-4771-BA75-620D17CE0D97}"/>
                    </a:ext>
                  </a:extLst>
                </p:cNvPr>
                <p:cNvGrpSpPr/>
                <p:nvPr/>
              </p:nvGrpSpPr>
              <p:grpSpPr>
                <a:xfrm>
                  <a:off x="6471456" y="4223516"/>
                  <a:ext cx="729494" cy="708581"/>
                  <a:chOff x="6471456" y="4223516"/>
                  <a:chExt cx="729494" cy="708581"/>
                </a:xfrm>
              </p:grpSpPr>
              <p:sp>
                <p:nvSpPr>
                  <p:cNvPr id="136" name="Vrije vorm: vorm 135">
                    <a:extLst>
                      <a:ext uri="{FF2B5EF4-FFF2-40B4-BE49-F238E27FC236}">
                        <a16:creationId xmlns:a16="http://schemas.microsoft.com/office/drawing/2014/main" id="{A51815C1-518F-409A-8F3D-1FA37B3E3C15}"/>
                      </a:ext>
                    </a:extLst>
                  </p:cNvPr>
                  <p:cNvSpPr/>
                  <p:nvPr/>
                </p:nvSpPr>
                <p:spPr>
                  <a:xfrm>
                    <a:off x="6471456" y="4223516"/>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7" name="Graphic 115">
                    <a:extLst>
                      <a:ext uri="{FF2B5EF4-FFF2-40B4-BE49-F238E27FC236}">
                        <a16:creationId xmlns:a16="http://schemas.microsoft.com/office/drawing/2014/main" id="{F086C95A-C67F-4771-BA75-620D17CE0D97}"/>
                      </a:ext>
                    </a:extLst>
                  </p:cNvPr>
                  <p:cNvGrpSpPr/>
                  <p:nvPr/>
                </p:nvGrpSpPr>
                <p:grpSpPr>
                  <a:xfrm>
                    <a:off x="6695476" y="4476755"/>
                    <a:ext cx="267848" cy="202104"/>
                    <a:chOff x="6695476" y="4476755"/>
                    <a:chExt cx="267848" cy="202104"/>
                  </a:xfrm>
                  <a:solidFill>
                    <a:srgbClr val="9D9D9D"/>
                  </a:solidFill>
                </p:grpSpPr>
                <p:sp>
                  <p:nvSpPr>
                    <p:cNvPr id="138" name="Vrije vorm: vorm 137">
                      <a:extLst>
                        <a:ext uri="{FF2B5EF4-FFF2-40B4-BE49-F238E27FC236}">
                          <a16:creationId xmlns:a16="http://schemas.microsoft.com/office/drawing/2014/main" id="{0DDD0DCD-365E-4866-8858-AE2752F82B40}"/>
                        </a:ext>
                      </a:extLst>
                    </p:cNvPr>
                    <p:cNvSpPr/>
                    <p:nvPr/>
                  </p:nvSpPr>
                  <p:spPr>
                    <a:xfrm>
                      <a:off x="6789223"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9" name="Vrije vorm: vorm 138">
                      <a:extLst>
                        <a:ext uri="{FF2B5EF4-FFF2-40B4-BE49-F238E27FC236}">
                          <a16:creationId xmlns:a16="http://schemas.microsoft.com/office/drawing/2014/main" id="{EB28020B-57D6-49CF-A987-3FBD86BECCCF}"/>
                        </a:ext>
                      </a:extLst>
                    </p:cNvPr>
                    <p:cNvSpPr/>
                    <p:nvPr/>
                  </p:nvSpPr>
                  <p:spPr>
                    <a:xfrm>
                      <a:off x="6695476" y="4476755"/>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6525"/>
                            <a:pt x="258109" y="26785"/>
                            <a:pt x="244717"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1147"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grpSp>
            <p:nvGrpSpPr>
              <p:cNvPr id="140" name="Graphic 115">
                <a:extLst>
                  <a:ext uri="{FF2B5EF4-FFF2-40B4-BE49-F238E27FC236}">
                    <a16:creationId xmlns:a16="http://schemas.microsoft.com/office/drawing/2014/main" id="{F086C95A-C67F-4771-BA75-620D17CE0D97}"/>
                  </a:ext>
                </a:extLst>
              </p:cNvPr>
              <p:cNvGrpSpPr/>
              <p:nvPr/>
            </p:nvGrpSpPr>
            <p:grpSpPr>
              <a:xfrm>
                <a:off x="5040901" y="4932098"/>
                <a:ext cx="2160050" cy="708581"/>
                <a:chOff x="5040901" y="4932098"/>
                <a:chExt cx="2160050" cy="708581"/>
              </a:xfrm>
            </p:grpSpPr>
            <p:grpSp>
              <p:nvGrpSpPr>
                <p:cNvPr id="141" name="Graphic 115">
                  <a:extLst>
                    <a:ext uri="{FF2B5EF4-FFF2-40B4-BE49-F238E27FC236}">
                      <a16:creationId xmlns:a16="http://schemas.microsoft.com/office/drawing/2014/main" id="{F086C95A-C67F-4771-BA75-620D17CE0D97}"/>
                    </a:ext>
                  </a:extLst>
                </p:cNvPr>
                <p:cNvGrpSpPr/>
                <p:nvPr/>
              </p:nvGrpSpPr>
              <p:grpSpPr>
                <a:xfrm>
                  <a:off x="5040901" y="4932098"/>
                  <a:ext cx="715886" cy="708581"/>
                  <a:chOff x="5040901" y="4932098"/>
                  <a:chExt cx="715886" cy="708581"/>
                </a:xfrm>
              </p:grpSpPr>
              <p:sp>
                <p:nvSpPr>
                  <p:cNvPr id="142" name="Vrije vorm: vorm 141">
                    <a:extLst>
                      <a:ext uri="{FF2B5EF4-FFF2-40B4-BE49-F238E27FC236}">
                        <a16:creationId xmlns:a16="http://schemas.microsoft.com/office/drawing/2014/main" id="{A0DB324A-9009-40B3-AA11-BFD1F94B7086}"/>
                      </a:ext>
                    </a:extLst>
                  </p:cNvPr>
                  <p:cNvSpPr/>
                  <p:nvPr/>
                </p:nvSpPr>
                <p:spPr>
                  <a:xfrm>
                    <a:off x="5040901"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3" name="Graphic 115">
                    <a:extLst>
                      <a:ext uri="{FF2B5EF4-FFF2-40B4-BE49-F238E27FC236}">
                        <a16:creationId xmlns:a16="http://schemas.microsoft.com/office/drawing/2014/main" id="{F086C95A-C67F-4771-BA75-620D17CE0D97}"/>
                      </a:ext>
                    </a:extLst>
                  </p:cNvPr>
                  <p:cNvGrpSpPr/>
                  <p:nvPr/>
                </p:nvGrpSpPr>
                <p:grpSpPr>
                  <a:xfrm>
                    <a:off x="5264920" y="5185337"/>
                    <a:ext cx="267848" cy="202104"/>
                    <a:chOff x="5264920" y="5185337"/>
                    <a:chExt cx="267848" cy="202104"/>
                  </a:xfrm>
                  <a:solidFill>
                    <a:srgbClr val="9D9D9D"/>
                  </a:solidFill>
                </p:grpSpPr>
                <p:sp>
                  <p:nvSpPr>
                    <p:cNvPr id="144" name="Vrije vorm: vorm 143">
                      <a:extLst>
                        <a:ext uri="{FF2B5EF4-FFF2-40B4-BE49-F238E27FC236}">
                          <a16:creationId xmlns:a16="http://schemas.microsoft.com/office/drawing/2014/main" id="{6B0627B7-C7C3-44E2-BEFF-5DB29EFF99C1}"/>
                        </a:ext>
                      </a:extLst>
                    </p:cNvPr>
                    <p:cNvSpPr/>
                    <p:nvPr/>
                  </p:nvSpPr>
                  <p:spPr>
                    <a:xfrm>
                      <a:off x="5357449"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45" name="Vrije vorm: vorm 144">
                      <a:extLst>
                        <a:ext uri="{FF2B5EF4-FFF2-40B4-BE49-F238E27FC236}">
                          <a16:creationId xmlns:a16="http://schemas.microsoft.com/office/drawing/2014/main" id="{BA51BAAF-5086-4E7D-A968-B56D611481F0}"/>
                        </a:ext>
                      </a:extLst>
                    </p:cNvPr>
                    <p:cNvSpPr/>
                    <p:nvPr/>
                  </p:nvSpPr>
                  <p:spPr>
                    <a:xfrm>
                      <a:off x="5264920"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2884 h 202104"/>
                        <a:gd name="connsiteX16" fmla="*/ 75485 w 267848"/>
                        <a:gd name="connsiteY16" fmla="*/ 115662 h 202104"/>
                        <a:gd name="connsiteX17" fmla="*/ 132707 w 267848"/>
                        <a:gd name="connsiteY17" fmla="*/ 58440 h 202104"/>
                        <a:gd name="connsiteX18" fmla="*/ 189929 w 267848"/>
                        <a:gd name="connsiteY18" fmla="*/ 115662 h 202104"/>
                        <a:gd name="connsiteX19" fmla="*/ 132707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6891" y="26785"/>
                            <a:pt x="244716" y="26785"/>
                          </a:cubicBezTo>
                          <a:close/>
                          <a:moveTo>
                            <a:pt x="132707" y="172884"/>
                          </a:moveTo>
                          <a:cubicBezTo>
                            <a:pt x="101052" y="172884"/>
                            <a:pt x="75485" y="147317"/>
                            <a:pt x="75485" y="115662"/>
                          </a:cubicBezTo>
                          <a:cubicBezTo>
                            <a:pt x="75485" y="84007"/>
                            <a:pt x="101052" y="58440"/>
                            <a:pt x="132707" y="58440"/>
                          </a:cubicBezTo>
                          <a:cubicBezTo>
                            <a:pt x="164362" y="58440"/>
                            <a:pt x="189929" y="84007"/>
                            <a:pt x="189929" y="115662"/>
                          </a:cubicBezTo>
                          <a:cubicBezTo>
                            <a:pt x="191147" y="147317"/>
                            <a:pt x="165579" y="172884"/>
                            <a:pt x="132707"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46" name="Graphic 115">
                  <a:extLst>
                    <a:ext uri="{FF2B5EF4-FFF2-40B4-BE49-F238E27FC236}">
                      <a16:creationId xmlns:a16="http://schemas.microsoft.com/office/drawing/2014/main" id="{F086C95A-C67F-4771-BA75-620D17CE0D97}"/>
                    </a:ext>
                  </a:extLst>
                </p:cNvPr>
                <p:cNvGrpSpPr/>
                <p:nvPr/>
              </p:nvGrpSpPr>
              <p:grpSpPr>
                <a:xfrm>
                  <a:off x="5755570" y="4932098"/>
                  <a:ext cx="715886" cy="708581"/>
                  <a:chOff x="5755570" y="4932098"/>
                  <a:chExt cx="715886" cy="708581"/>
                </a:xfrm>
              </p:grpSpPr>
              <p:sp>
                <p:nvSpPr>
                  <p:cNvPr id="147" name="Vrije vorm: vorm 146">
                    <a:extLst>
                      <a:ext uri="{FF2B5EF4-FFF2-40B4-BE49-F238E27FC236}">
                        <a16:creationId xmlns:a16="http://schemas.microsoft.com/office/drawing/2014/main" id="{B7CAA164-A8A8-4B33-AFEA-3B440FE78F7C}"/>
                      </a:ext>
                    </a:extLst>
                  </p:cNvPr>
                  <p:cNvSpPr/>
                  <p:nvPr/>
                </p:nvSpPr>
                <p:spPr>
                  <a:xfrm>
                    <a:off x="5755570"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8" name="Graphic 115">
                    <a:extLst>
                      <a:ext uri="{FF2B5EF4-FFF2-40B4-BE49-F238E27FC236}">
                        <a16:creationId xmlns:a16="http://schemas.microsoft.com/office/drawing/2014/main" id="{F086C95A-C67F-4771-BA75-620D17CE0D97}"/>
                      </a:ext>
                    </a:extLst>
                  </p:cNvPr>
                  <p:cNvGrpSpPr/>
                  <p:nvPr/>
                </p:nvGrpSpPr>
                <p:grpSpPr>
                  <a:xfrm>
                    <a:off x="5979589" y="5185337"/>
                    <a:ext cx="267848" cy="202104"/>
                    <a:chOff x="5979589" y="5185337"/>
                    <a:chExt cx="267848" cy="202104"/>
                  </a:xfrm>
                  <a:solidFill>
                    <a:srgbClr val="9D9D9D"/>
                  </a:solidFill>
                </p:grpSpPr>
                <p:sp>
                  <p:nvSpPr>
                    <p:cNvPr id="149" name="Vrije vorm: vorm 148">
                      <a:extLst>
                        <a:ext uri="{FF2B5EF4-FFF2-40B4-BE49-F238E27FC236}">
                          <a16:creationId xmlns:a16="http://schemas.microsoft.com/office/drawing/2014/main" id="{0A3C9B2E-8D3D-4847-B03B-A3814CC6E72B}"/>
                        </a:ext>
                      </a:extLst>
                    </p:cNvPr>
                    <p:cNvSpPr/>
                    <p:nvPr/>
                  </p:nvSpPr>
                  <p:spPr>
                    <a:xfrm>
                      <a:off x="6073336"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0" name="Vrije vorm: vorm 149">
                      <a:extLst>
                        <a:ext uri="{FF2B5EF4-FFF2-40B4-BE49-F238E27FC236}">
                          <a16:creationId xmlns:a16="http://schemas.microsoft.com/office/drawing/2014/main" id="{C47AF289-BBCF-4AEA-93FA-9500A715388F}"/>
                        </a:ext>
                      </a:extLst>
                    </p:cNvPr>
                    <p:cNvSpPr/>
                    <p:nvPr/>
                  </p:nvSpPr>
                  <p:spPr>
                    <a:xfrm>
                      <a:off x="5979589"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8109" y="26785"/>
                            <a:pt x="244716"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2364"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51" name="Graphic 115">
                  <a:extLst>
                    <a:ext uri="{FF2B5EF4-FFF2-40B4-BE49-F238E27FC236}">
                      <a16:creationId xmlns:a16="http://schemas.microsoft.com/office/drawing/2014/main" id="{F086C95A-C67F-4771-BA75-620D17CE0D97}"/>
                    </a:ext>
                  </a:extLst>
                </p:cNvPr>
                <p:cNvGrpSpPr/>
                <p:nvPr/>
              </p:nvGrpSpPr>
              <p:grpSpPr>
                <a:xfrm>
                  <a:off x="6471457" y="4932098"/>
                  <a:ext cx="729494" cy="708581"/>
                  <a:chOff x="6471457" y="4932098"/>
                  <a:chExt cx="729494" cy="708581"/>
                </a:xfrm>
              </p:grpSpPr>
              <p:sp>
                <p:nvSpPr>
                  <p:cNvPr id="152" name="Vrije vorm: vorm 151">
                    <a:extLst>
                      <a:ext uri="{FF2B5EF4-FFF2-40B4-BE49-F238E27FC236}">
                        <a16:creationId xmlns:a16="http://schemas.microsoft.com/office/drawing/2014/main" id="{1FBA96FE-7CA3-471D-A691-D07F244A3302}"/>
                      </a:ext>
                    </a:extLst>
                  </p:cNvPr>
                  <p:cNvSpPr/>
                  <p:nvPr/>
                </p:nvSpPr>
                <p:spPr>
                  <a:xfrm>
                    <a:off x="6471457" y="4932098"/>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53" name="Graphic 115">
                    <a:extLst>
                      <a:ext uri="{FF2B5EF4-FFF2-40B4-BE49-F238E27FC236}">
                        <a16:creationId xmlns:a16="http://schemas.microsoft.com/office/drawing/2014/main" id="{F086C95A-C67F-4771-BA75-620D17CE0D97}"/>
                      </a:ext>
                    </a:extLst>
                  </p:cNvPr>
                  <p:cNvGrpSpPr/>
                  <p:nvPr/>
                </p:nvGrpSpPr>
                <p:grpSpPr>
                  <a:xfrm>
                    <a:off x="6695476" y="5185337"/>
                    <a:ext cx="267848" cy="202104"/>
                    <a:chOff x="6695476" y="5185337"/>
                    <a:chExt cx="267848" cy="202104"/>
                  </a:xfrm>
                  <a:solidFill>
                    <a:srgbClr val="9D9D9D"/>
                  </a:solidFill>
                </p:grpSpPr>
                <p:sp>
                  <p:nvSpPr>
                    <p:cNvPr id="154" name="Vrije vorm: vorm 153">
                      <a:extLst>
                        <a:ext uri="{FF2B5EF4-FFF2-40B4-BE49-F238E27FC236}">
                          <a16:creationId xmlns:a16="http://schemas.microsoft.com/office/drawing/2014/main" id="{826ACE79-57C0-4630-90E6-A946479329C5}"/>
                        </a:ext>
                      </a:extLst>
                    </p:cNvPr>
                    <p:cNvSpPr/>
                    <p:nvPr/>
                  </p:nvSpPr>
                  <p:spPr>
                    <a:xfrm>
                      <a:off x="6789223"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5" name="Vrije vorm: vorm 154">
                      <a:extLst>
                        <a:ext uri="{FF2B5EF4-FFF2-40B4-BE49-F238E27FC236}">
                          <a16:creationId xmlns:a16="http://schemas.microsoft.com/office/drawing/2014/main" id="{E07EB251-D614-4648-9BC9-3A4ABB89D4FD}"/>
                        </a:ext>
                      </a:extLst>
                    </p:cNvPr>
                    <p:cNvSpPr/>
                    <p:nvPr/>
                  </p:nvSpPr>
                  <p:spPr>
                    <a:xfrm>
                      <a:off x="6695476" y="5185337"/>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7742"/>
                            <a:pt x="258109" y="26785"/>
                            <a:pt x="244717"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1147"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grpSp>
        <p:sp>
          <p:nvSpPr>
            <p:cNvPr id="166" name="Tekstvak 165">
              <a:extLst>
                <a:ext uri="{FF2B5EF4-FFF2-40B4-BE49-F238E27FC236}">
                  <a16:creationId xmlns:a16="http://schemas.microsoft.com/office/drawing/2014/main" id="{F0F20E92-5383-443C-B3CA-43843C920DB3}"/>
                </a:ext>
              </a:extLst>
            </p:cNvPr>
            <p:cNvSpPr txBox="1"/>
            <p:nvPr userDrawn="1"/>
          </p:nvSpPr>
          <p:spPr>
            <a:xfrm>
              <a:off x="5109058" y="2337232"/>
              <a:ext cx="1502334" cy="195566"/>
            </a:xfrm>
            <a:prstGeom prst="rect">
              <a:avLst/>
            </a:prstGeom>
            <a:noFill/>
          </p:spPr>
          <p:txBody>
            <a:bodyPr wrap="none" rtlCol="0">
              <a:spAutoFit/>
            </a:bodyPr>
            <a:lstStyle/>
            <a:p>
              <a:pPr algn="l"/>
              <a:r>
                <a:rPr lang="nl-NL" sz="671" spc="0" baseline="0">
                  <a:solidFill>
                    <a:srgbClr val="333333"/>
                  </a:solidFill>
                  <a:latin typeface="Arial"/>
                  <a:cs typeface="Arial"/>
                  <a:sym typeface="Arial"/>
                  <a:rtl val="0"/>
                </a:rPr>
                <a:t>Desiderius Erasmus Roterodamus</a:t>
              </a:r>
              <a:endParaRPr lang="nl-NL" sz="671" spc="0" baseline="0" dirty="0">
                <a:solidFill>
                  <a:srgbClr val="333333"/>
                </a:solidFill>
                <a:latin typeface="Arial"/>
                <a:cs typeface="Arial"/>
                <a:sym typeface="Arial"/>
                <a:rtl val="0"/>
              </a:endParaRPr>
            </a:p>
          </p:txBody>
        </p:sp>
        <p:sp>
          <p:nvSpPr>
            <p:cNvPr id="168" name="Tekstvak 167">
              <a:extLst>
                <a:ext uri="{FF2B5EF4-FFF2-40B4-BE49-F238E27FC236}">
                  <a16:creationId xmlns:a16="http://schemas.microsoft.com/office/drawing/2014/main" id="{BA5439F3-EBB6-4E98-8CF6-EA8B8E54342A}"/>
                </a:ext>
              </a:extLst>
            </p:cNvPr>
            <p:cNvSpPr txBox="1"/>
            <p:nvPr userDrawn="1"/>
          </p:nvSpPr>
          <p:spPr>
            <a:xfrm>
              <a:off x="5783841"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3431</a:t>
              </a:r>
              <a:endParaRPr lang="nl-NL" sz="863" spc="0" baseline="0" dirty="0">
                <a:solidFill>
                  <a:srgbClr val="333333"/>
                </a:solidFill>
                <a:latin typeface="Arial"/>
                <a:cs typeface="Arial"/>
                <a:sym typeface="Arial"/>
                <a:rtl val="0"/>
              </a:endParaRPr>
            </a:p>
          </p:txBody>
        </p:sp>
        <p:sp>
          <p:nvSpPr>
            <p:cNvPr id="169" name="Tekstvak 168">
              <a:extLst>
                <a:ext uri="{FF2B5EF4-FFF2-40B4-BE49-F238E27FC236}">
                  <a16:creationId xmlns:a16="http://schemas.microsoft.com/office/drawing/2014/main" id="{BD07A34E-9D90-4FAB-8054-DAD7C55C9958}"/>
                </a:ext>
              </a:extLst>
            </p:cNvPr>
            <p:cNvSpPr txBox="1"/>
            <p:nvPr userDrawn="1"/>
          </p:nvSpPr>
          <p:spPr>
            <a:xfrm>
              <a:off x="5813884" y="1888734"/>
              <a:ext cx="362600"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posts</a:t>
              </a:r>
              <a:endParaRPr lang="nl-NL" sz="575" spc="0" baseline="0" dirty="0">
                <a:solidFill>
                  <a:srgbClr val="999999"/>
                </a:solidFill>
                <a:latin typeface="Arial"/>
                <a:cs typeface="Arial"/>
                <a:sym typeface="Arial"/>
                <a:rtl val="0"/>
              </a:endParaRPr>
            </a:p>
          </p:txBody>
        </p:sp>
        <p:sp>
          <p:nvSpPr>
            <p:cNvPr id="170" name="Tekstvak 169">
              <a:extLst>
                <a:ext uri="{FF2B5EF4-FFF2-40B4-BE49-F238E27FC236}">
                  <a16:creationId xmlns:a16="http://schemas.microsoft.com/office/drawing/2014/main" id="{A22F841A-CA6A-45C6-A940-D03D1C3DAF09}"/>
                </a:ext>
              </a:extLst>
            </p:cNvPr>
            <p:cNvSpPr txBox="1"/>
            <p:nvPr userDrawn="1"/>
          </p:nvSpPr>
          <p:spPr>
            <a:xfrm>
              <a:off x="5124878" y="2471844"/>
              <a:ext cx="631904"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personal blog</a:t>
              </a:r>
              <a:endParaRPr lang="nl-NL" sz="575" spc="0" baseline="0" dirty="0">
                <a:solidFill>
                  <a:srgbClr val="999999"/>
                </a:solidFill>
                <a:latin typeface="Arial"/>
                <a:cs typeface="Arial"/>
                <a:sym typeface="Arial"/>
                <a:rtl val="0"/>
              </a:endParaRPr>
            </a:p>
          </p:txBody>
        </p:sp>
        <p:sp>
          <p:nvSpPr>
            <p:cNvPr id="171" name="Tekstvak 170">
              <a:extLst>
                <a:ext uri="{FF2B5EF4-FFF2-40B4-BE49-F238E27FC236}">
                  <a16:creationId xmlns:a16="http://schemas.microsoft.com/office/drawing/2014/main" id="{D0E64AFC-C642-43AF-A4D0-1D8BD13F76E1}"/>
                </a:ext>
              </a:extLst>
            </p:cNvPr>
            <p:cNvSpPr txBox="1"/>
            <p:nvPr userDrawn="1"/>
          </p:nvSpPr>
          <p:spPr>
            <a:xfrm>
              <a:off x="5110621" y="2746954"/>
              <a:ext cx="631904" cy="180819"/>
            </a:xfrm>
            <a:prstGeom prst="rect">
              <a:avLst/>
            </a:prstGeom>
            <a:noFill/>
          </p:spPr>
          <p:txBody>
            <a:bodyPr wrap="none" rtlCol="0">
              <a:spAutoFit/>
            </a:bodyPr>
            <a:lstStyle/>
            <a:p>
              <a:pPr algn="l"/>
              <a:r>
                <a:rPr lang="nl-NL" sz="575" spc="0" baseline="0">
                  <a:solidFill>
                    <a:srgbClr val="3897F0"/>
                  </a:solidFill>
                  <a:latin typeface="Arial"/>
                  <a:cs typeface="Arial"/>
                  <a:sym typeface="Arial"/>
                  <a:rtl val="0"/>
                </a:rPr>
                <a:t>www.eur.com</a:t>
              </a:r>
              <a:endParaRPr lang="nl-NL" sz="575" spc="0" baseline="0" dirty="0">
                <a:solidFill>
                  <a:srgbClr val="3897F0"/>
                </a:solidFill>
                <a:latin typeface="Arial"/>
                <a:cs typeface="Arial"/>
                <a:sym typeface="Arial"/>
                <a:rtl val="0"/>
              </a:endParaRPr>
            </a:p>
          </p:txBody>
        </p:sp>
        <p:sp>
          <p:nvSpPr>
            <p:cNvPr id="176" name="Tekstvak 175">
              <a:extLst>
                <a:ext uri="{FF2B5EF4-FFF2-40B4-BE49-F238E27FC236}">
                  <a16:creationId xmlns:a16="http://schemas.microsoft.com/office/drawing/2014/main" id="{A025B8DB-F192-4952-8456-C2F425F6FA3D}"/>
                </a:ext>
              </a:extLst>
            </p:cNvPr>
            <p:cNvSpPr txBox="1"/>
            <p:nvPr userDrawn="1"/>
          </p:nvSpPr>
          <p:spPr>
            <a:xfrm>
              <a:off x="6182545"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6530</a:t>
              </a:r>
              <a:endParaRPr lang="nl-NL" sz="863" spc="0" baseline="0" dirty="0">
                <a:solidFill>
                  <a:srgbClr val="333333"/>
                </a:solidFill>
                <a:latin typeface="Arial"/>
                <a:cs typeface="Arial"/>
                <a:sym typeface="Arial"/>
                <a:rtl val="0"/>
              </a:endParaRPr>
            </a:p>
          </p:txBody>
        </p:sp>
        <p:sp>
          <p:nvSpPr>
            <p:cNvPr id="177" name="Tekstvak 176">
              <a:extLst>
                <a:ext uri="{FF2B5EF4-FFF2-40B4-BE49-F238E27FC236}">
                  <a16:creationId xmlns:a16="http://schemas.microsoft.com/office/drawing/2014/main" id="{5681B2E9-65C5-4FE2-8643-37BBA4737D5E}"/>
                </a:ext>
              </a:extLst>
            </p:cNvPr>
            <p:cNvSpPr txBox="1"/>
            <p:nvPr userDrawn="1"/>
          </p:nvSpPr>
          <p:spPr>
            <a:xfrm>
              <a:off x="6155860" y="1888734"/>
              <a:ext cx="476412"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followers</a:t>
              </a:r>
              <a:endParaRPr lang="nl-NL" sz="575" spc="0" baseline="0" dirty="0">
                <a:solidFill>
                  <a:srgbClr val="999999"/>
                </a:solidFill>
                <a:latin typeface="Arial"/>
                <a:cs typeface="Arial"/>
                <a:sym typeface="Arial"/>
                <a:rtl val="0"/>
              </a:endParaRPr>
            </a:p>
          </p:txBody>
        </p:sp>
        <p:sp>
          <p:nvSpPr>
            <p:cNvPr id="178" name="Tekstvak 177">
              <a:extLst>
                <a:ext uri="{FF2B5EF4-FFF2-40B4-BE49-F238E27FC236}">
                  <a16:creationId xmlns:a16="http://schemas.microsoft.com/office/drawing/2014/main" id="{4ADF5F25-8CEB-4145-8097-E88ADC672E86}"/>
                </a:ext>
              </a:extLst>
            </p:cNvPr>
            <p:cNvSpPr txBox="1"/>
            <p:nvPr userDrawn="1"/>
          </p:nvSpPr>
          <p:spPr>
            <a:xfrm>
              <a:off x="6608869" y="1750949"/>
              <a:ext cx="367408"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217</a:t>
              </a:r>
              <a:endParaRPr lang="nl-NL" sz="863" spc="0" baseline="0" dirty="0">
                <a:solidFill>
                  <a:srgbClr val="333333"/>
                </a:solidFill>
                <a:latin typeface="Arial"/>
                <a:cs typeface="Arial"/>
                <a:sym typeface="Arial"/>
                <a:rtl val="0"/>
              </a:endParaRPr>
            </a:p>
          </p:txBody>
        </p:sp>
        <p:sp>
          <p:nvSpPr>
            <p:cNvPr id="179" name="Tekstvak 178">
              <a:extLst>
                <a:ext uri="{FF2B5EF4-FFF2-40B4-BE49-F238E27FC236}">
                  <a16:creationId xmlns:a16="http://schemas.microsoft.com/office/drawing/2014/main" id="{F3E7F526-B941-48A3-8D3E-6206C73FE37B}"/>
                </a:ext>
              </a:extLst>
            </p:cNvPr>
            <p:cNvSpPr txBox="1"/>
            <p:nvPr userDrawn="1"/>
          </p:nvSpPr>
          <p:spPr>
            <a:xfrm>
              <a:off x="6550116" y="1888734"/>
              <a:ext cx="473206"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following</a:t>
              </a:r>
              <a:endParaRPr lang="nl-NL" sz="575" spc="0" baseline="0" dirty="0">
                <a:solidFill>
                  <a:srgbClr val="999999"/>
                </a:solidFill>
                <a:latin typeface="Arial"/>
                <a:cs typeface="Arial"/>
                <a:sym typeface="Arial"/>
                <a:rtl val="0"/>
              </a:endParaRPr>
            </a:p>
          </p:txBody>
        </p:sp>
        <p:sp>
          <p:nvSpPr>
            <p:cNvPr id="185" name="Vrije vorm: vorm 184">
              <a:extLst>
                <a:ext uri="{FF2B5EF4-FFF2-40B4-BE49-F238E27FC236}">
                  <a16:creationId xmlns:a16="http://schemas.microsoft.com/office/drawing/2014/main" id="{70402048-24C2-4044-B39F-9CBB0134D1BE}"/>
                </a:ext>
              </a:extLst>
            </p:cNvPr>
            <p:cNvSpPr/>
            <p:nvPr userDrawn="1"/>
          </p:nvSpPr>
          <p:spPr>
            <a:xfrm>
              <a:off x="4975824" y="3564153"/>
              <a:ext cx="2240351" cy="11960"/>
            </a:xfrm>
            <a:custGeom>
              <a:avLst/>
              <a:gdLst>
                <a:gd name="connsiteX0" fmla="*/ 0 w 2280367"/>
                <a:gd name="connsiteY0" fmla="*/ 0 h 12174"/>
                <a:gd name="connsiteX1" fmla="*/ 2280368 w 2280367"/>
                <a:gd name="connsiteY1" fmla="*/ 0 h 12174"/>
              </a:gdLst>
              <a:ahLst/>
              <a:cxnLst>
                <a:cxn ang="0">
                  <a:pos x="connsiteX0" y="connsiteY0"/>
                </a:cxn>
                <a:cxn ang="0">
                  <a:pos x="connsiteX1" y="connsiteY1"/>
                </a:cxn>
              </a:cxnLst>
              <a:rect l="l" t="t" r="r" b="b"/>
              <a:pathLst>
                <a:path w="2280367" h="12174">
                  <a:moveTo>
                    <a:pt x="0" y="0"/>
                  </a:moveTo>
                  <a:lnTo>
                    <a:pt x="2280368" y="0"/>
                  </a:lnTo>
                </a:path>
              </a:pathLst>
            </a:custGeom>
            <a:ln w="3043" cap="flat">
              <a:solidFill>
                <a:srgbClr val="A6A8AB"/>
              </a:solidFill>
              <a:prstDash val="solid"/>
              <a:miter/>
            </a:ln>
          </p:spPr>
          <p:txBody>
            <a:bodyPr rtlCol="0" anchor="ctr"/>
            <a:lstStyle/>
            <a:p>
              <a:endParaRPr lang="nl-NL" dirty="0"/>
            </a:p>
          </p:txBody>
        </p:sp>
        <p:grpSp>
          <p:nvGrpSpPr>
            <p:cNvPr id="186" name="Graphic 115">
              <a:extLst>
                <a:ext uri="{FF2B5EF4-FFF2-40B4-BE49-F238E27FC236}">
                  <a16:creationId xmlns:a16="http://schemas.microsoft.com/office/drawing/2014/main" id="{F086C95A-C67F-4771-BA75-620D17CE0D97}"/>
                </a:ext>
              </a:extLst>
            </p:cNvPr>
            <p:cNvGrpSpPr/>
            <p:nvPr userDrawn="1"/>
          </p:nvGrpSpPr>
          <p:grpSpPr>
            <a:xfrm>
              <a:off x="5105006" y="3035272"/>
              <a:ext cx="1980791" cy="366015"/>
              <a:chOff x="5105428" y="2975584"/>
              <a:chExt cx="2016171" cy="372553"/>
            </a:xfrm>
          </p:grpSpPr>
          <p:grpSp>
            <p:nvGrpSpPr>
              <p:cNvPr id="187" name="Graphic 115">
                <a:extLst>
                  <a:ext uri="{FF2B5EF4-FFF2-40B4-BE49-F238E27FC236}">
                    <a16:creationId xmlns:a16="http://schemas.microsoft.com/office/drawing/2014/main" id="{F086C95A-C67F-4771-BA75-620D17CE0D97}"/>
                  </a:ext>
                </a:extLst>
              </p:cNvPr>
              <p:cNvGrpSpPr/>
              <p:nvPr/>
            </p:nvGrpSpPr>
            <p:grpSpPr>
              <a:xfrm>
                <a:off x="5105428" y="2975584"/>
                <a:ext cx="372553" cy="372553"/>
                <a:chOff x="5105428" y="2975584"/>
                <a:chExt cx="372553" cy="372553"/>
              </a:xfrm>
            </p:grpSpPr>
            <p:sp>
              <p:nvSpPr>
                <p:cNvPr id="188" name="Vrije vorm: vorm 187">
                  <a:extLst>
                    <a:ext uri="{FF2B5EF4-FFF2-40B4-BE49-F238E27FC236}">
                      <a16:creationId xmlns:a16="http://schemas.microsoft.com/office/drawing/2014/main" id="{BF97E8AE-96EE-490A-B3AE-6BD6334312E7}"/>
                    </a:ext>
                  </a:extLst>
                </p:cNvPr>
                <p:cNvSpPr/>
                <p:nvPr/>
              </p:nvSpPr>
              <p:spPr>
                <a:xfrm>
                  <a:off x="5105428"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89" name="Vrije vorm: vorm 188">
                  <a:extLst>
                    <a:ext uri="{FF2B5EF4-FFF2-40B4-BE49-F238E27FC236}">
                      <a16:creationId xmlns:a16="http://schemas.microsoft.com/office/drawing/2014/main" id="{1C14D87D-3F0B-4767-8B28-40A6656BDB9B}"/>
                    </a:ext>
                  </a:extLst>
                </p:cNvPr>
                <p:cNvSpPr/>
                <p:nvPr/>
              </p:nvSpPr>
              <p:spPr>
                <a:xfrm>
                  <a:off x="5124908"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7" y="333593"/>
                        <a:pt x="0" y="258916"/>
                        <a:pt x="0" y="166797"/>
                      </a:cubicBezTo>
                      <a:cubicBezTo>
                        <a:pt x="0" y="74677"/>
                        <a:pt x="74677"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0" name="Graphic 115">
                <a:extLst>
                  <a:ext uri="{FF2B5EF4-FFF2-40B4-BE49-F238E27FC236}">
                    <a16:creationId xmlns:a16="http://schemas.microsoft.com/office/drawing/2014/main" id="{F086C95A-C67F-4771-BA75-620D17CE0D97}"/>
                  </a:ext>
                </a:extLst>
              </p:cNvPr>
              <p:cNvGrpSpPr/>
              <p:nvPr/>
            </p:nvGrpSpPr>
            <p:grpSpPr>
              <a:xfrm>
                <a:off x="5653301" y="2975584"/>
                <a:ext cx="372553" cy="372553"/>
                <a:chOff x="5653301" y="2975584"/>
                <a:chExt cx="372553" cy="372553"/>
              </a:xfrm>
            </p:grpSpPr>
            <p:sp>
              <p:nvSpPr>
                <p:cNvPr id="191" name="Vrije vorm: vorm 190">
                  <a:extLst>
                    <a:ext uri="{FF2B5EF4-FFF2-40B4-BE49-F238E27FC236}">
                      <a16:creationId xmlns:a16="http://schemas.microsoft.com/office/drawing/2014/main" id="{A73DF5B2-150D-489E-B0EE-8307CD4150D7}"/>
                    </a:ext>
                  </a:extLst>
                </p:cNvPr>
                <p:cNvSpPr/>
                <p:nvPr/>
              </p:nvSpPr>
              <p:spPr>
                <a:xfrm>
                  <a:off x="5653301"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2" name="Vrije vorm: vorm 191">
                  <a:extLst>
                    <a:ext uri="{FF2B5EF4-FFF2-40B4-BE49-F238E27FC236}">
                      <a16:creationId xmlns:a16="http://schemas.microsoft.com/office/drawing/2014/main" id="{89959D43-DE6B-4331-8E6B-79AE4B8874CF}"/>
                    </a:ext>
                  </a:extLst>
                </p:cNvPr>
                <p:cNvSpPr/>
                <p:nvPr/>
              </p:nvSpPr>
              <p:spPr>
                <a:xfrm>
                  <a:off x="5672780"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3" name="Graphic 115">
                <a:extLst>
                  <a:ext uri="{FF2B5EF4-FFF2-40B4-BE49-F238E27FC236}">
                    <a16:creationId xmlns:a16="http://schemas.microsoft.com/office/drawing/2014/main" id="{F086C95A-C67F-4771-BA75-620D17CE0D97}"/>
                  </a:ext>
                </a:extLst>
              </p:cNvPr>
              <p:cNvGrpSpPr/>
              <p:nvPr/>
            </p:nvGrpSpPr>
            <p:grpSpPr>
              <a:xfrm>
                <a:off x="6201173" y="2975584"/>
                <a:ext cx="372553" cy="372553"/>
                <a:chOff x="6201173" y="2975584"/>
                <a:chExt cx="372553" cy="372553"/>
              </a:xfrm>
            </p:grpSpPr>
            <p:sp>
              <p:nvSpPr>
                <p:cNvPr id="194" name="Vrije vorm: vorm 193">
                  <a:extLst>
                    <a:ext uri="{FF2B5EF4-FFF2-40B4-BE49-F238E27FC236}">
                      <a16:creationId xmlns:a16="http://schemas.microsoft.com/office/drawing/2014/main" id="{9AB9B597-5106-47DA-A819-9407853308DE}"/>
                    </a:ext>
                  </a:extLst>
                </p:cNvPr>
                <p:cNvSpPr/>
                <p:nvPr/>
              </p:nvSpPr>
              <p:spPr>
                <a:xfrm>
                  <a:off x="6201173"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5" name="Vrije vorm: vorm 194">
                  <a:extLst>
                    <a:ext uri="{FF2B5EF4-FFF2-40B4-BE49-F238E27FC236}">
                      <a16:creationId xmlns:a16="http://schemas.microsoft.com/office/drawing/2014/main" id="{5965C3B0-5B5A-48FA-B040-FAD71F61CCC7}"/>
                    </a:ext>
                  </a:extLst>
                </p:cNvPr>
                <p:cNvSpPr/>
                <p:nvPr/>
              </p:nvSpPr>
              <p:spPr>
                <a:xfrm>
                  <a:off x="6220653"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6" name="Graphic 115">
                <a:extLst>
                  <a:ext uri="{FF2B5EF4-FFF2-40B4-BE49-F238E27FC236}">
                    <a16:creationId xmlns:a16="http://schemas.microsoft.com/office/drawing/2014/main" id="{F086C95A-C67F-4771-BA75-620D17CE0D97}"/>
                  </a:ext>
                </a:extLst>
              </p:cNvPr>
              <p:cNvGrpSpPr/>
              <p:nvPr/>
            </p:nvGrpSpPr>
            <p:grpSpPr>
              <a:xfrm>
                <a:off x="6749046" y="2975584"/>
                <a:ext cx="372553" cy="372553"/>
                <a:chOff x="6749046" y="2975584"/>
                <a:chExt cx="372553" cy="372553"/>
              </a:xfrm>
            </p:grpSpPr>
            <p:sp>
              <p:nvSpPr>
                <p:cNvPr id="197" name="Vrije vorm: vorm 196">
                  <a:extLst>
                    <a:ext uri="{FF2B5EF4-FFF2-40B4-BE49-F238E27FC236}">
                      <a16:creationId xmlns:a16="http://schemas.microsoft.com/office/drawing/2014/main" id="{40FEC81C-285E-424A-B575-1143BBB81E65}"/>
                    </a:ext>
                  </a:extLst>
                </p:cNvPr>
                <p:cNvSpPr/>
                <p:nvPr/>
              </p:nvSpPr>
              <p:spPr>
                <a:xfrm>
                  <a:off x="6749046"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8" name="Vrije vorm: vorm 197">
                  <a:extLst>
                    <a:ext uri="{FF2B5EF4-FFF2-40B4-BE49-F238E27FC236}">
                      <a16:creationId xmlns:a16="http://schemas.microsoft.com/office/drawing/2014/main" id="{BCD0CF30-0639-440B-988B-9FD3A431AEAD}"/>
                    </a:ext>
                  </a:extLst>
                </p:cNvPr>
                <p:cNvSpPr/>
                <p:nvPr/>
              </p:nvSpPr>
              <p:spPr>
                <a:xfrm>
                  <a:off x="6768526"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sp>
          <p:nvSpPr>
            <p:cNvPr id="199" name="Vrije vorm: vorm 198">
              <a:extLst>
                <a:ext uri="{FF2B5EF4-FFF2-40B4-BE49-F238E27FC236}">
                  <a16:creationId xmlns:a16="http://schemas.microsoft.com/office/drawing/2014/main" id="{73B28486-F3C5-47E8-A3EE-DC9A2EBA9422}"/>
                </a:ext>
              </a:extLst>
            </p:cNvPr>
            <p:cNvSpPr/>
            <p:nvPr userDrawn="1"/>
          </p:nvSpPr>
          <p:spPr>
            <a:xfrm>
              <a:off x="5199500" y="1818809"/>
              <a:ext cx="461705" cy="461705"/>
            </a:xfrm>
            <a:custGeom>
              <a:avLst/>
              <a:gdLst>
                <a:gd name="connsiteX0" fmla="*/ 469953 w 469952"/>
                <a:gd name="connsiteY0" fmla="*/ 234976 h 469952"/>
                <a:gd name="connsiteX1" fmla="*/ 234976 w 469952"/>
                <a:gd name="connsiteY1" fmla="*/ 469953 h 469952"/>
                <a:gd name="connsiteX2" fmla="*/ 0 w 469952"/>
                <a:gd name="connsiteY2" fmla="*/ 234976 h 469952"/>
                <a:gd name="connsiteX3" fmla="*/ 234976 w 469952"/>
                <a:gd name="connsiteY3" fmla="*/ 0 h 469952"/>
                <a:gd name="connsiteX4" fmla="*/ 469953 w 469952"/>
                <a:gd name="connsiteY4" fmla="*/ 234976 h 469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952" h="469952">
                  <a:moveTo>
                    <a:pt x="469953" y="234976"/>
                  </a:moveTo>
                  <a:cubicBezTo>
                    <a:pt x="469953" y="364750"/>
                    <a:pt x="364750" y="469953"/>
                    <a:pt x="234976" y="469953"/>
                  </a:cubicBezTo>
                  <a:cubicBezTo>
                    <a:pt x="105203" y="469953"/>
                    <a:pt x="0" y="364750"/>
                    <a:pt x="0" y="234976"/>
                  </a:cubicBezTo>
                  <a:cubicBezTo>
                    <a:pt x="0" y="105202"/>
                    <a:pt x="105203" y="0"/>
                    <a:pt x="234976" y="0"/>
                  </a:cubicBezTo>
                  <a:cubicBezTo>
                    <a:pt x="364750" y="0"/>
                    <a:pt x="469953" y="105202"/>
                    <a:pt x="469953" y="234976"/>
                  </a:cubicBezTo>
                  <a:close/>
                </a:path>
              </a:pathLst>
            </a:custGeom>
            <a:noFill/>
            <a:ln w="14398" cap="flat">
              <a:solidFill>
                <a:srgbClr val="FFB310"/>
              </a:solidFill>
              <a:prstDash val="solid"/>
              <a:miter/>
            </a:ln>
          </p:spPr>
          <p:txBody>
            <a:bodyPr rtlCol="0" anchor="ctr"/>
            <a:lstStyle/>
            <a:p>
              <a:endParaRPr lang="nl-NL" dirty="0"/>
            </a:p>
          </p:txBody>
        </p:sp>
        <p:sp>
          <p:nvSpPr>
            <p:cNvPr id="200" name="Vrije vorm: vorm 199">
              <a:extLst>
                <a:ext uri="{FF2B5EF4-FFF2-40B4-BE49-F238E27FC236}">
                  <a16:creationId xmlns:a16="http://schemas.microsoft.com/office/drawing/2014/main" id="{7FAA675B-8C4C-413E-82D8-135BDBB2BD62}"/>
                </a:ext>
              </a:extLst>
            </p:cNvPr>
            <p:cNvSpPr/>
            <p:nvPr userDrawn="1"/>
          </p:nvSpPr>
          <p:spPr>
            <a:xfrm>
              <a:off x="5223423" y="1842731"/>
              <a:ext cx="413861" cy="413861"/>
            </a:xfrm>
            <a:custGeom>
              <a:avLst/>
              <a:gdLst>
                <a:gd name="connsiteX0" fmla="*/ 421253 w 421253"/>
                <a:gd name="connsiteY0" fmla="*/ 210626 h 421253"/>
                <a:gd name="connsiteX1" fmla="*/ 210627 w 421253"/>
                <a:gd name="connsiteY1" fmla="*/ 421253 h 421253"/>
                <a:gd name="connsiteX2" fmla="*/ 0 w 421253"/>
                <a:gd name="connsiteY2" fmla="*/ 210626 h 421253"/>
                <a:gd name="connsiteX3" fmla="*/ 210627 w 421253"/>
                <a:gd name="connsiteY3" fmla="*/ 0 h 421253"/>
                <a:gd name="connsiteX4" fmla="*/ 421253 w 421253"/>
                <a:gd name="connsiteY4" fmla="*/ 210626 h 421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253" h="421253">
                  <a:moveTo>
                    <a:pt x="421253" y="210626"/>
                  </a:moveTo>
                  <a:cubicBezTo>
                    <a:pt x="421253" y="326952"/>
                    <a:pt x="326952" y="421253"/>
                    <a:pt x="210627" y="421253"/>
                  </a:cubicBezTo>
                  <a:cubicBezTo>
                    <a:pt x="94301" y="421253"/>
                    <a:pt x="0" y="326952"/>
                    <a:pt x="0" y="210626"/>
                  </a:cubicBezTo>
                  <a:cubicBezTo>
                    <a:pt x="0" y="94301"/>
                    <a:pt x="94301" y="0"/>
                    <a:pt x="210627" y="0"/>
                  </a:cubicBezTo>
                  <a:cubicBezTo>
                    <a:pt x="326952" y="0"/>
                    <a:pt x="421253" y="94301"/>
                    <a:pt x="421253" y="210626"/>
                  </a:cubicBezTo>
                  <a:close/>
                </a:path>
              </a:pathLst>
            </a:custGeom>
            <a:solidFill>
              <a:srgbClr val="CECCCD"/>
            </a:solidFill>
            <a:ln w="12174" cap="flat">
              <a:noFill/>
              <a:prstDash val="solid"/>
              <a:miter/>
            </a:ln>
          </p:spPr>
          <p:txBody>
            <a:bodyPr rtlCol="0" anchor="ctr"/>
            <a:lstStyle/>
            <a:p>
              <a:endParaRPr lang="nl-NL" dirty="0"/>
            </a:p>
          </p:txBody>
        </p:sp>
        <p:sp>
          <p:nvSpPr>
            <p:cNvPr id="204" name="Vrije vorm: vorm 203">
              <a:extLst>
                <a:ext uri="{FF2B5EF4-FFF2-40B4-BE49-F238E27FC236}">
                  <a16:creationId xmlns:a16="http://schemas.microsoft.com/office/drawing/2014/main" id="{5D4C34E4-DF90-4659-B1F6-21169CD348F9}"/>
                </a:ext>
              </a:extLst>
            </p:cNvPr>
            <p:cNvSpPr/>
            <p:nvPr userDrawn="1"/>
          </p:nvSpPr>
          <p:spPr>
            <a:xfrm>
              <a:off x="6774803" y="2067604"/>
              <a:ext cx="156692" cy="156692"/>
            </a:xfrm>
            <a:custGeom>
              <a:avLst/>
              <a:gdLst>
                <a:gd name="connsiteX0" fmla="*/ 135142 w 159491"/>
                <a:gd name="connsiteY0" fmla="*/ 159492 h 159491"/>
                <a:gd name="connsiteX1" fmla="*/ 24350 w 159491"/>
                <a:gd name="connsiteY1" fmla="*/ 159492 h 159491"/>
                <a:gd name="connsiteX2" fmla="*/ 0 w 159491"/>
                <a:gd name="connsiteY2" fmla="*/ 135142 h 159491"/>
                <a:gd name="connsiteX3" fmla="*/ 0 w 159491"/>
                <a:gd name="connsiteY3" fmla="*/ 24350 h 159491"/>
                <a:gd name="connsiteX4" fmla="*/ 24350 w 159491"/>
                <a:gd name="connsiteY4" fmla="*/ 0 h 159491"/>
                <a:gd name="connsiteX5" fmla="*/ 135142 w 159491"/>
                <a:gd name="connsiteY5" fmla="*/ 0 h 159491"/>
                <a:gd name="connsiteX6" fmla="*/ 159492 w 159491"/>
                <a:gd name="connsiteY6" fmla="*/ 24350 h 159491"/>
                <a:gd name="connsiteX7" fmla="*/ 159492 w 159491"/>
                <a:gd name="connsiteY7" fmla="*/ 135142 h 159491"/>
                <a:gd name="connsiteX8" fmla="*/ 135142 w 159491"/>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491" h="159491">
                  <a:moveTo>
                    <a:pt x="135142" y="159492"/>
                  </a:moveTo>
                  <a:lnTo>
                    <a:pt x="24350" y="159492"/>
                  </a:lnTo>
                  <a:cubicBezTo>
                    <a:pt x="10958" y="159492"/>
                    <a:pt x="0" y="148534"/>
                    <a:pt x="0" y="135142"/>
                  </a:cubicBezTo>
                  <a:lnTo>
                    <a:pt x="0" y="24350"/>
                  </a:lnTo>
                  <a:cubicBezTo>
                    <a:pt x="0" y="10957"/>
                    <a:pt x="10958" y="0"/>
                    <a:pt x="24350" y="0"/>
                  </a:cubicBezTo>
                  <a:lnTo>
                    <a:pt x="135142" y="0"/>
                  </a:lnTo>
                  <a:cubicBezTo>
                    <a:pt x="148535" y="0"/>
                    <a:pt x="159492" y="10957"/>
                    <a:pt x="159492" y="24350"/>
                  </a:cubicBezTo>
                  <a:lnTo>
                    <a:pt x="159492" y="135142"/>
                  </a:lnTo>
                  <a:cubicBezTo>
                    <a:pt x="159492" y="148534"/>
                    <a:pt x="148535" y="159492"/>
                    <a:pt x="135142" y="159492"/>
                  </a:cubicBezTo>
                  <a:close/>
                </a:path>
              </a:pathLst>
            </a:custGeom>
            <a:solidFill>
              <a:srgbClr val="3897F0"/>
            </a:solidFill>
            <a:ln w="12174" cap="flat">
              <a:noFill/>
              <a:prstDash val="solid"/>
              <a:miter/>
            </a:ln>
          </p:spPr>
          <p:txBody>
            <a:bodyPr rtlCol="0" anchor="ctr"/>
            <a:lstStyle/>
            <a:p>
              <a:endParaRPr lang="nl-NL" dirty="0"/>
            </a:p>
          </p:txBody>
        </p:sp>
        <p:sp>
          <p:nvSpPr>
            <p:cNvPr id="205" name="Vrije vorm: vorm 204">
              <a:extLst>
                <a:ext uri="{FF2B5EF4-FFF2-40B4-BE49-F238E27FC236}">
                  <a16:creationId xmlns:a16="http://schemas.microsoft.com/office/drawing/2014/main" id="{D6F13504-BBA9-46D0-8A12-88D235C86F2D}"/>
                </a:ext>
              </a:extLst>
            </p:cNvPr>
            <p:cNvSpPr/>
            <p:nvPr userDrawn="1"/>
          </p:nvSpPr>
          <p:spPr>
            <a:xfrm>
              <a:off x="5826272" y="2067604"/>
              <a:ext cx="904273" cy="156692"/>
            </a:xfrm>
            <a:custGeom>
              <a:avLst/>
              <a:gdLst>
                <a:gd name="connsiteX0" fmla="*/ 896076 w 920425"/>
                <a:gd name="connsiteY0" fmla="*/ 159492 h 159491"/>
                <a:gd name="connsiteX1" fmla="*/ 24350 w 920425"/>
                <a:gd name="connsiteY1" fmla="*/ 159492 h 159491"/>
                <a:gd name="connsiteX2" fmla="*/ 0 w 920425"/>
                <a:gd name="connsiteY2" fmla="*/ 135142 h 159491"/>
                <a:gd name="connsiteX3" fmla="*/ 0 w 920425"/>
                <a:gd name="connsiteY3" fmla="*/ 24350 h 159491"/>
                <a:gd name="connsiteX4" fmla="*/ 24350 w 920425"/>
                <a:gd name="connsiteY4" fmla="*/ 0 h 159491"/>
                <a:gd name="connsiteX5" fmla="*/ 896076 w 920425"/>
                <a:gd name="connsiteY5" fmla="*/ 0 h 159491"/>
                <a:gd name="connsiteX6" fmla="*/ 920426 w 920425"/>
                <a:gd name="connsiteY6" fmla="*/ 24350 h 159491"/>
                <a:gd name="connsiteX7" fmla="*/ 920426 w 920425"/>
                <a:gd name="connsiteY7" fmla="*/ 135142 h 159491"/>
                <a:gd name="connsiteX8" fmla="*/ 896076 w 920425"/>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0425" h="159491">
                  <a:moveTo>
                    <a:pt x="896076" y="159492"/>
                  </a:moveTo>
                  <a:lnTo>
                    <a:pt x="24350" y="159492"/>
                  </a:lnTo>
                  <a:cubicBezTo>
                    <a:pt x="10957" y="159492"/>
                    <a:pt x="0" y="148534"/>
                    <a:pt x="0" y="135142"/>
                  </a:cubicBezTo>
                  <a:lnTo>
                    <a:pt x="0" y="24350"/>
                  </a:lnTo>
                  <a:cubicBezTo>
                    <a:pt x="0" y="10957"/>
                    <a:pt x="10957" y="0"/>
                    <a:pt x="24350" y="0"/>
                  </a:cubicBezTo>
                  <a:lnTo>
                    <a:pt x="896076" y="0"/>
                  </a:lnTo>
                  <a:cubicBezTo>
                    <a:pt x="909469" y="0"/>
                    <a:pt x="920426" y="10957"/>
                    <a:pt x="920426" y="24350"/>
                  </a:cubicBezTo>
                  <a:lnTo>
                    <a:pt x="920426" y="135142"/>
                  </a:lnTo>
                  <a:cubicBezTo>
                    <a:pt x="920426" y="148534"/>
                    <a:pt x="909469" y="159492"/>
                    <a:pt x="896076" y="159492"/>
                  </a:cubicBezTo>
                  <a:close/>
                </a:path>
              </a:pathLst>
            </a:custGeom>
            <a:solidFill>
              <a:srgbClr val="3897F0"/>
            </a:solidFill>
            <a:ln w="12174" cap="flat">
              <a:noFill/>
              <a:prstDash val="solid"/>
              <a:miter/>
            </a:ln>
          </p:spPr>
          <p:txBody>
            <a:bodyPr rtlCol="0" anchor="ctr"/>
            <a:lstStyle/>
            <a:p>
              <a:endParaRPr lang="nl-NL" dirty="0"/>
            </a:p>
          </p:txBody>
        </p:sp>
        <p:sp>
          <p:nvSpPr>
            <p:cNvPr id="206" name="Tekstvak 205">
              <a:extLst>
                <a:ext uri="{FF2B5EF4-FFF2-40B4-BE49-F238E27FC236}">
                  <a16:creationId xmlns:a16="http://schemas.microsoft.com/office/drawing/2014/main" id="{A5EE7330-7DC5-4CF1-BE6A-0776DFE71FAE}"/>
                </a:ext>
              </a:extLst>
            </p:cNvPr>
            <p:cNvSpPr txBox="1"/>
            <p:nvPr userDrawn="1"/>
          </p:nvSpPr>
          <p:spPr>
            <a:xfrm>
              <a:off x="6071957" y="2054916"/>
              <a:ext cx="434734" cy="195566"/>
            </a:xfrm>
            <a:prstGeom prst="rect">
              <a:avLst/>
            </a:prstGeom>
            <a:noFill/>
          </p:spPr>
          <p:txBody>
            <a:bodyPr wrap="none" rtlCol="0">
              <a:spAutoFit/>
            </a:bodyPr>
            <a:lstStyle/>
            <a:p>
              <a:pPr algn="l"/>
              <a:r>
                <a:rPr lang="nl-NL" sz="671" spc="0" baseline="0">
                  <a:solidFill>
                    <a:srgbClr val="FFFFFF"/>
                  </a:solidFill>
                  <a:latin typeface="Arial"/>
                  <a:cs typeface="Arial"/>
                  <a:sym typeface="Arial"/>
                  <a:rtl val="0"/>
                </a:rPr>
                <a:t>Follow</a:t>
              </a:r>
              <a:endParaRPr lang="nl-NL" sz="671" spc="0" baseline="0" dirty="0">
                <a:solidFill>
                  <a:srgbClr val="FFFFFF"/>
                </a:solidFill>
                <a:latin typeface="Arial"/>
                <a:cs typeface="Arial"/>
                <a:sym typeface="Arial"/>
                <a:rtl val="0"/>
              </a:endParaRPr>
            </a:p>
          </p:txBody>
        </p:sp>
        <p:sp>
          <p:nvSpPr>
            <p:cNvPr id="207" name="Vrije vorm: vorm 206">
              <a:extLst>
                <a:ext uri="{FF2B5EF4-FFF2-40B4-BE49-F238E27FC236}">
                  <a16:creationId xmlns:a16="http://schemas.microsoft.com/office/drawing/2014/main" id="{A6128D3A-91F6-457F-A065-9E0DBF138587}"/>
                </a:ext>
              </a:extLst>
            </p:cNvPr>
            <p:cNvSpPr/>
            <p:nvPr userDrawn="1"/>
          </p:nvSpPr>
          <p:spPr>
            <a:xfrm>
              <a:off x="6829825" y="2129802"/>
              <a:ext cx="47844" cy="31099"/>
            </a:xfrm>
            <a:custGeom>
              <a:avLst/>
              <a:gdLst>
                <a:gd name="connsiteX0" fmla="*/ 24350 w 48699"/>
                <a:gd name="connsiteY0" fmla="*/ 31655 h 31654"/>
                <a:gd name="connsiteX1" fmla="*/ 0 w 48699"/>
                <a:gd name="connsiteY1" fmla="*/ 0 h 31654"/>
                <a:gd name="connsiteX2" fmla="*/ 48700 w 48699"/>
                <a:gd name="connsiteY2" fmla="*/ 0 h 31654"/>
              </a:gdLst>
              <a:ahLst/>
              <a:cxnLst>
                <a:cxn ang="0">
                  <a:pos x="connsiteX0" y="connsiteY0"/>
                </a:cxn>
                <a:cxn ang="0">
                  <a:pos x="connsiteX1" y="connsiteY1"/>
                </a:cxn>
                <a:cxn ang="0">
                  <a:pos x="connsiteX2" y="connsiteY2"/>
                </a:cxn>
              </a:cxnLst>
              <a:rect l="l" t="t" r="r" b="b"/>
              <a:pathLst>
                <a:path w="48699" h="31654">
                  <a:moveTo>
                    <a:pt x="24350" y="31655"/>
                  </a:moveTo>
                  <a:lnTo>
                    <a:pt x="0" y="0"/>
                  </a:lnTo>
                  <a:lnTo>
                    <a:pt x="48700" y="0"/>
                  </a:lnTo>
                  <a:close/>
                </a:path>
              </a:pathLst>
            </a:custGeom>
            <a:solidFill>
              <a:srgbClr val="FFFFFF"/>
            </a:solidFill>
            <a:ln w="12174" cap="flat">
              <a:noFill/>
              <a:prstDash val="solid"/>
              <a:miter/>
            </a:ln>
          </p:spPr>
          <p:txBody>
            <a:bodyPr rtlCol="0" anchor="ctr"/>
            <a:lstStyle/>
            <a:p>
              <a:endParaRPr lang="nl-NL" dirty="0"/>
            </a:p>
          </p:txBody>
        </p:sp>
        <p:sp>
          <p:nvSpPr>
            <p:cNvPr id="208" name="Vrije vorm: vorm 207">
              <a:extLst>
                <a:ext uri="{FF2B5EF4-FFF2-40B4-BE49-F238E27FC236}">
                  <a16:creationId xmlns:a16="http://schemas.microsoft.com/office/drawing/2014/main" id="{A8ECAA81-75D8-4077-B289-F79B3F2065BD}"/>
                </a:ext>
              </a:extLst>
            </p:cNvPr>
            <p:cNvSpPr/>
            <p:nvPr userDrawn="1"/>
          </p:nvSpPr>
          <p:spPr>
            <a:xfrm>
              <a:off x="5198304" y="2622607"/>
              <a:ext cx="1379138" cy="167458"/>
            </a:xfrm>
            <a:custGeom>
              <a:avLst/>
              <a:gdLst>
                <a:gd name="connsiteX0" fmla="*/ 0 w 1403771"/>
                <a:gd name="connsiteY0" fmla="*/ 0 h 170449"/>
                <a:gd name="connsiteX1" fmla="*/ 1403771 w 1403771"/>
                <a:gd name="connsiteY1" fmla="*/ 0 h 170449"/>
                <a:gd name="connsiteX2" fmla="*/ 1403771 w 1403771"/>
                <a:gd name="connsiteY2" fmla="*/ 170449 h 170449"/>
                <a:gd name="connsiteX3" fmla="*/ 0 w 1403771"/>
                <a:gd name="connsiteY3" fmla="*/ 170449 h 170449"/>
              </a:gdLst>
              <a:ahLst/>
              <a:cxnLst>
                <a:cxn ang="0">
                  <a:pos x="connsiteX0" y="connsiteY0"/>
                </a:cxn>
                <a:cxn ang="0">
                  <a:pos x="connsiteX1" y="connsiteY1"/>
                </a:cxn>
                <a:cxn ang="0">
                  <a:pos x="connsiteX2" y="connsiteY2"/>
                </a:cxn>
                <a:cxn ang="0">
                  <a:pos x="connsiteX3" y="connsiteY3"/>
                </a:cxn>
              </a:cxnLst>
              <a:rect l="l" t="t" r="r" b="b"/>
              <a:pathLst>
                <a:path w="1403771" h="170449">
                  <a:moveTo>
                    <a:pt x="0" y="0"/>
                  </a:moveTo>
                  <a:lnTo>
                    <a:pt x="1403771" y="0"/>
                  </a:lnTo>
                  <a:lnTo>
                    <a:pt x="1403771" y="170449"/>
                  </a:lnTo>
                  <a:lnTo>
                    <a:pt x="0" y="170449"/>
                  </a:lnTo>
                  <a:close/>
                </a:path>
              </a:pathLst>
            </a:custGeom>
            <a:noFill/>
            <a:ln w="12174" cap="flat">
              <a:noFill/>
              <a:prstDash val="solid"/>
              <a:miter/>
            </a:ln>
          </p:spPr>
          <p:txBody>
            <a:bodyPr rtlCol="0" anchor="ctr"/>
            <a:lstStyle/>
            <a:p>
              <a:endParaRPr lang="nl-NL" dirty="0"/>
            </a:p>
          </p:txBody>
        </p:sp>
        <p:sp>
          <p:nvSpPr>
            <p:cNvPr id="209" name="Tekstvak 208">
              <a:extLst>
                <a:ext uri="{FF2B5EF4-FFF2-40B4-BE49-F238E27FC236}">
                  <a16:creationId xmlns:a16="http://schemas.microsoft.com/office/drawing/2014/main" id="{E0168D28-0C46-4BD5-918D-BE1E6741CC25}"/>
                </a:ext>
              </a:extLst>
            </p:cNvPr>
            <p:cNvSpPr txBox="1"/>
            <p:nvPr userDrawn="1"/>
          </p:nvSpPr>
          <p:spPr>
            <a:xfrm>
              <a:off x="5109054" y="2567965"/>
              <a:ext cx="1019831"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Born in Rotterdam - 1466</a:t>
              </a:r>
              <a:endParaRPr lang="nl-NL" sz="575" spc="0" baseline="0" dirty="0">
                <a:solidFill>
                  <a:srgbClr val="333333"/>
                </a:solidFill>
                <a:latin typeface="Arial"/>
                <a:cs typeface="Arial"/>
                <a:sym typeface="Arial"/>
                <a:rtl val="0"/>
              </a:endParaRPr>
            </a:p>
          </p:txBody>
        </p:sp>
        <p:sp>
          <p:nvSpPr>
            <p:cNvPr id="210" name="Tekstvak 209">
              <a:extLst>
                <a:ext uri="{FF2B5EF4-FFF2-40B4-BE49-F238E27FC236}">
                  <a16:creationId xmlns:a16="http://schemas.microsoft.com/office/drawing/2014/main" id="{28379AB1-B59B-43A7-ABE7-C795A44AD6FE}"/>
                </a:ext>
              </a:extLst>
            </p:cNvPr>
            <p:cNvSpPr txBox="1"/>
            <p:nvPr userDrawn="1"/>
          </p:nvSpPr>
          <p:spPr>
            <a:xfrm>
              <a:off x="5109054" y="2652891"/>
              <a:ext cx="1309974"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Philosopher, writer and theologian</a:t>
              </a:r>
              <a:endParaRPr lang="nl-NL" sz="575" spc="0" baseline="0" dirty="0">
                <a:solidFill>
                  <a:srgbClr val="333333"/>
                </a:solidFill>
                <a:latin typeface="Arial"/>
                <a:cs typeface="Arial"/>
                <a:sym typeface="Arial"/>
                <a:rtl val="0"/>
              </a:endParaRPr>
            </a:p>
          </p:txBody>
        </p:sp>
        <p:grpSp>
          <p:nvGrpSpPr>
            <p:cNvPr id="213" name="Graphic 115">
              <a:extLst>
                <a:ext uri="{FF2B5EF4-FFF2-40B4-BE49-F238E27FC236}">
                  <a16:creationId xmlns:a16="http://schemas.microsoft.com/office/drawing/2014/main" id="{F086C95A-C67F-4771-BA75-620D17CE0D97}"/>
                </a:ext>
              </a:extLst>
            </p:cNvPr>
            <p:cNvGrpSpPr/>
            <p:nvPr userDrawn="1"/>
          </p:nvGrpSpPr>
          <p:grpSpPr>
            <a:xfrm>
              <a:off x="5229403" y="3639509"/>
              <a:ext cx="1733192" cy="149515"/>
              <a:chOff x="5232047" y="3920360"/>
              <a:chExt cx="1764149" cy="152186"/>
            </a:xfrm>
            <a:noFill/>
          </p:grpSpPr>
          <p:grpSp>
            <p:nvGrpSpPr>
              <p:cNvPr id="214" name="Graphic 115">
                <a:extLst>
                  <a:ext uri="{FF2B5EF4-FFF2-40B4-BE49-F238E27FC236}">
                    <a16:creationId xmlns:a16="http://schemas.microsoft.com/office/drawing/2014/main" id="{F086C95A-C67F-4771-BA75-620D17CE0D97}"/>
                  </a:ext>
                </a:extLst>
              </p:cNvPr>
              <p:cNvGrpSpPr/>
              <p:nvPr/>
            </p:nvGrpSpPr>
            <p:grpSpPr>
              <a:xfrm>
                <a:off x="5232047" y="3920360"/>
                <a:ext cx="150969" cy="150969"/>
                <a:chOff x="5232047" y="3920360"/>
                <a:chExt cx="150969" cy="150969"/>
              </a:xfrm>
              <a:noFill/>
            </p:grpSpPr>
            <p:sp>
              <p:nvSpPr>
                <p:cNvPr id="215" name="Vrije vorm: vorm 214">
                  <a:extLst>
                    <a:ext uri="{FF2B5EF4-FFF2-40B4-BE49-F238E27FC236}">
                      <a16:creationId xmlns:a16="http://schemas.microsoft.com/office/drawing/2014/main" id="{18F0C4CE-8553-4B90-8934-F02D8B6BF051}"/>
                    </a:ext>
                  </a:extLst>
                </p:cNvPr>
                <p:cNvSpPr/>
                <p:nvPr/>
              </p:nvSpPr>
              <p:spPr>
                <a:xfrm>
                  <a:off x="5232047" y="3920360"/>
                  <a:ext cx="150969" cy="150969"/>
                </a:xfrm>
                <a:custGeom>
                  <a:avLst/>
                  <a:gdLst>
                    <a:gd name="connsiteX0" fmla="*/ 0 w 150969"/>
                    <a:gd name="connsiteY0" fmla="*/ 0 h 150969"/>
                    <a:gd name="connsiteX1" fmla="*/ 150969 w 150969"/>
                    <a:gd name="connsiteY1" fmla="*/ 0 h 150969"/>
                    <a:gd name="connsiteX2" fmla="*/ 150969 w 150969"/>
                    <a:gd name="connsiteY2" fmla="*/ 150969 h 150969"/>
                    <a:gd name="connsiteX3" fmla="*/ 0 w 150969"/>
                    <a:gd name="connsiteY3" fmla="*/ 150969 h 150969"/>
                  </a:gdLst>
                  <a:ahLst/>
                  <a:cxnLst>
                    <a:cxn ang="0">
                      <a:pos x="connsiteX0" y="connsiteY0"/>
                    </a:cxn>
                    <a:cxn ang="0">
                      <a:pos x="connsiteX1" y="connsiteY1"/>
                    </a:cxn>
                    <a:cxn ang="0">
                      <a:pos x="connsiteX2" y="connsiteY2"/>
                    </a:cxn>
                    <a:cxn ang="0">
                      <a:pos x="connsiteX3" y="connsiteY3"/>
                    </a:cxn>
                  </a:cxnLst>
                  <a:rect l="l" t="t" r="r" b="b"/>
                  <a:pathLst>
                    <a:path w="150969" h="150969">
                      <a:moveTo>
                        <a:pt x="0" y="0"/>
                      </a:moveTo>
                      <a:lnTo>
                        <a:pt x="150969" y="0"/>
                      </a:lnTo>
                      <a:lnTo>
                        <a:pt x="150969" y="150969"/>
                      </a:lnTo>
                      <a:lnTo>
                        <a:pt x="0" y="150969"/>
                      </a:lnTo>
                      <a:close/>
                    </a:path>
                  </a:pathLst>
                </a:custGeom>
                <a:noFill/>
                <a:ln w="9130" cap="flat">
                  <a:solidFill>
                    <a:srgbClr val="3897F0"/>
                  </a:solidFill>
                  <a:prstDash val="solid"/>
                  <a:miter/>
                </a:ln>
              </p:spPr>
              <p:txBody>
                <a:bodyPr rtlCol="0" anchor="ctr"/>
                <a:lstStyle/>
                <a:p>
                  <a:endParaRPr lang="nl-NL" dirty="0"/>
                </a:p>
              </p:txBody>
            </p:sp>
            <p:grpSp>
              <p:nvGrpSpPr>
                <p:cNvPr id="216" name="Graphic 115">
                  <a:extLst>
                    <a:ext uri="{FF2B5EF4-FFF2-40B4-BE49-F238E27FC236}">
                      <a16:creationId xmlns:a16="http://schemas.microsoft.com/office/drawing/2014/main" id="{F086C95A-C67F-4771-BA75-620D17CE0D97}"/>
                    </a:ext>
                  </a:extLst>
                </p:cNvPr>
                <p:cNvGrpSpPr/>
                <p:nvPr/>
              </p:nvGrpSpPr>
              <p:grpSpPr>
                <a:xfrm>
                  <a:off x="5281965" y="3920360"/>
                  <a:ext cx="51134" cy="150969"/>
                  <a:chOff x="5281965" y="3920360"/>
                  <a:chExt cx="51134" cy="150969"/>
                </a:xfrm>
              </p:grpSpPr>
              <p:sp>
                <p:nvSpPr>
                  <p:cNvPr id="217" name="Vrije vorm: vorm 216">
                    <a:extLst>
                      <a:ext uri="{FF2B5EF4-FFF2-40B4-BE49-F238E27FC236}">
                        <a16:creationId xmlns:a16="http://schemas.microsoft.com/office/drawing/2014/main" id="{49EBD088-2160-4064-A484-788E889A666F}"/>
                      </a:ext>
                    </a:extLst>
                  </p:cNvPr>
                  <p:cNvSpPr/>
                  <p:nvPr/>
                </p:nvSpPr>
                <p:spPr>
                  <a:xfrm>
                    <a:off x="5281965"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sp>
                <p:nvSpPr>
                  <p:cNvPr id="218" name="Vrije vorm: vorm 217">
                    <a:extLst>
                      <a:ext uri="{FF2B5EF4-FFF2-40B4-BE49-F238E27FC236}">
                        <a16:creationId xmlns:a16="http://schemas.microsoft.com/office/drawing/2014/main" id="{0E886534-DA59-4571-BEE8-3E31D327BF1F}"/>
                      </a:ext>
                    </a:extLst>
                  </p:cNvPr>
                  <p:cNvSpPr/>
                  <p:nvPr/>
                </p:nvSpPr>
                <p:spPr>
                  <a:xfrm>
                    <a:off x="5333099"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grpSp>
            <p:grpSp>
              <p:nvGrpSpPr>
                <p:cNvPr id="219" name="Graphic 115">
                  <a:extLst>
                    <a:ext uri="{FF2B5EF4-FFF2-40B4-BE49-F238E27FC236}">
                      <a16:creationId xmlns:a16="http://schemas.microsoft.com/office/drawing/2014/main" id="{F086C95A-C67F-4771-BA75-620D17CE0D97}"/>
                    </a:ext>
                  </a:extLst>
                </p:cNvPr>
                <p:cNvGrpSpPr/>
                <p:nvPr/>
              </p:nvGrpSpPr>
              <p:grpSpPr>
                <a:xfrm>
                  <a:off x="5232047" y="3970277"/>
                  <a:ext cx="150969" cy="51134"/>
                  <a:chOff x="5232047" y="3970277"/>
                  <a:chExt cx="150969" cy="51134"/>
                </a:xfrm>
              </p:grpSpPr>
              <p:sp>
                <p:nvSpPr>
                  <p:cNvPr id="220" name="Vrije vorm: vorm 219">
                    <a:extLst>
                      <a:ext uri="{FF2B5EF4-FFF2-40B4-BE49-F238E27FC236}">
                        <a16:creationId xmlns:a16="http://schemas.microsoft.com/office/drawing/2014/main" id="{AD966326-D33C-4469-B51A-6DB1C35E0851}"/>
                      </a:ext>
                    </a:extLst>
                  </p:cNvPr>
                  <p:cNvSpPr/>
                  <p:nvPr/>
                </p:nvSpPr>
                <p:spPr>
                  <a:xfrm>
                    <a:off x="5232047" y="3970277"/>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sp>
                <p:nvSpPr>
                  <p:cNvPr id="221" name="Vrije vorm: vorm 220">
                    <a:extLst>
                      <a:ext uri="{FF2B5EF4-FFF2-40B4-BE49-F238E27FC236}">
                        <a16:creationId xmlns:a16="http://schemas.microsoft.com/office/drawing/2014/main" id="{C01B7A4B-9F82-4C45-B620-86A35817D68D}"/>
                      </a:ext>
                    </a:extLst>
                  </p:cNvPr>
                  <p:cNvSpPr/>
                  <p:nvPr/>
                </p:nvSpPr>
                <p:spPr>
                  <a:xfrm>
                    <a:off x="5232047" y="4021412"/>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grpSp>
          </p:grpSp>
          <p:grpSp>
            <p:nvGrpSpPr>
              <p:cNvPr id="222" name="Graphic 115">
                <a:extLst>
                  <a:ext uri="{FF2B5EF4-FFF2-40B4-BE49-F238E27FC236}">
                    <a16:creationId xmlns:a16="http://schemas.microsoft.com/office/drawing/2014/main" id="{F086C95A-C67F-4771-BA75-620D17CE0D97}"/>
                  </a:ext>
                </a:extLst>
              </p:cNvPr>
              <p:cNvGrpSpPr/>
              <p:nvPr/>
            </p:nvGrpSpPr>
            <p:grpSpPr>
              <a:xfrm>
                <a:off x="5781137" y="3920360"/>
                <a:ext cx="127836" cy="150969"/>
                <a:chOff x="5781137" y="3920360"/>
                <a:chExt cx="127836" cy="150969"/>
              </a:xfrm>
              <a:noFill/>
            </p:grpSpPr>
            <p:sp>
              <p:nvSpPr>
                <p:cNvPr id="223" name="Vrije vorm: vorm 222">
                  <a:extLst>
                    <a:ext uri="{FF2B5EF4-FFF2-40B4-BE49-F238E27FC236}">
                      <a16:creationId xmlns:a16="http://schemas.microsoft.com/office/drawing/2014/main" id="{BF67E9C1-D52B-4345-8494-0FEBD6B84E23}"/>
                    </a:ext>
                  </a:extLst>
                </p:cNvPr>
                <p:cNvSpPr/>
                <p:nvPr/>
              </p:nvSpPr>
              <p:spPr>
                <a:xfrm>
                  <a:off x="5781137" y="3920360"/>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4" name="Vrije vorm: vorm 223">
                  <a:extLst>
                    <a:ext uri="{FF2B5EF4-FFF2-40B4-BE49-F238E27FC236}">
                      <a16:creationId xmlns:a16="http://schemas.microsoft.com/office/drawing/2014/main" id="{FF0DD43C-DF74-44ED-966C-64B71DC6F948}"/>
                    </a:ext>
                  </a:extLst>
                </p:cNvPr>
                <p:cNvSpPr/>
                <p:nvPr/>
              </p:nvSpPr>
              <p:spPr>
                <a:xfrm>
                  <a:off x="5781137" y="4071329"/>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5" name="Vrije vorm: vorm 224">
                  <a:extLst>
                    <a:ext uri="{FF2B5EF4-FFF2-40B4-BE49-F238E27FC236}">
                      <a16:creationId xmlns:a16="http://schemas.microsoft.com/office/drawing/2014/main" id="{3236CE28-D2C6-4873-AF57-9813FB2DC119}"/>
                    </a:ext>
                  </a:extLst>
                </p:cNvPr>
                <p:cNvSpPr/>
                <p:nvPr/>
              </p:nvSpPr>
              <p:spPr>
                <a:xfrm>
                  <a:off x="5784790" y="3936187"/>
                  <a:ext cx="119314" cy="119314"/>
                </a:xfrm>
                <a:custGeom>
                  <a:avLst/>
                  <a:gdLst>
                    <a:gd name="connsiteX0" fmla="*/ 0 w 119314"/>
                    <a:gd name="connsiteY0" fmla="*/ 0 h 119314"/>
                    <a:gd name="connsiteX1" fmla="*/ 119314 w 119314"/>
                    <a:gd name="connsiteY1" fmla="*/ 0 h 119314"/>
                    <a:gd name="connsiteX2" fmla="*/ 119314 w 119314"/>
                    <a:gd name="connsiteY2" fmla="*/ 119314 h 119314"/>
                    <a:gd name="connsiteX3" fmla="*/ 0 w 119314"/>
                    <a:gd name="connsiteY3" fmla="*/ 119314 h 119314"/>
                  </a:gdLst>
                  <a:ahLst/>
                  <a:cxnLst>
                    <a:cxn ang="0">
                      <a:pos x="connsiteX0" y="connsiteY0"/>
                    </a:cxn>
                    <a:cxn ang="0">
                      <a:pos x="connsiteX1" y="connsiteY1"/>
                    </a:cxn>
                    <a:cxn ang="0">
                      <a:pos x="connsiteX2" y="connsiteY2"/>
                    </a:cxn>
                    <a:cxn ang="0">
                      <a:pos x="connsiteX3" y="connsiteY3"/>
                    </a:cxn>
                  </a:cxnLst>
                  <a:rect l="l" t="t" r="r" b="b"/>
                  <a:pathLst>
                    <a:path w="119314" h="119314">
                      <a:moveTo>
                        <a:pt x="0" y="0"/>
                      </a:moveTo>
                      <a:lnTo>
                        <a:pt x="119314" y="0"/>
                      </a:lnTo>
                      <a:lnTo>
                        <a:pt x="119314" y="119314"/>
                      </a:lnTo>
                      <a:lnTo>
                        <a:pt x="0" y="119314"/>
                      </a:lnTo>
                      <a:close/>
                    </a:path>
                  </a:pathLst>
                </a:custGeom>
                <a:noFill/>
                <a:ln w="9130" cap="flat">
                  <a:solidFill>
                    <a:srgbClr val="999999"/>
                  </a:solidFill>
                  <a:prstDash val="solid"/>
                  <a:round/>
                </a:ln>
              </p:spPr>
              <p:txBody>
                <a:bodyPr rtlCol="0" anchor="ctr"/>
                <a:lstStyle/>
                <a:p>
                  <a:endParaRPr lang="nl-NL" dirty="0"/>
                </a:p>
              </p:txBody>
            </p:sp>
          </p:grpSp>
          <p:grpSp>
            <p:nvGrpSpPr>
              <p:cNvPr id="226" name="Graphic 115">
                <a:extLst>
                  <a:ext uri="{FF2B5EF4-FFF2-40B4-BE49-F238E27FC236}">
                    <a16:creationId xmlns:a16="http://schemas.microsoft.com/office/drawing/2014/main" id="{F086C95A-C67F-4771-BA75-620D17CE0D97}"/>
                  </a:ext>
                </a:extLst>
              </p:cNvPr>
              <p:cNvGrpSpPr/>
              <p:nvPr/>
            </p:nvGrpSpPr>
            <p:grpSpPr>
              <a:xfrm>
                <a:off x="6307095" y="3920360"/>
                <a:ext cx="150969" cy="150969"/>
                <a:chOff x="6307095" y="3920360"/>
                <a:chExt cx="150969" cy="150969"/>
              </a:xfrm>
              <a:noFill/>
            </p:grpSpPr>
            <p:sp>
              <p:nvSpPr>
                <p:cNvPr id="227" name="Vrije vorm: vorm 226">
                  <a:extLst>
                    <a:ext uri="{FF2B5EF4-FFF2-40B4-BE49-F238E27FC236}">
                      <a16:creationId xmlns:a16="http://schemas.microsoft.com/office/drawing/2014/main" id="{6C3CE86F-3D38-489A-8AFB-624D470FA50C}"/>
                    </a:ext>
                  </a:extLst>
                </p:cNvPr>
                <p:cNvSpPr/>
                <p:nvPr/>
              </p:nvSpPr>
              <p:spPr>
                <a:xfrm>
                  <a:off x="6307095" y="3920360"/>
                  <a:ext cx="150969" cy="150969"/>
                </a:xfrm>
                <a:custGeom>
                  <a:avLst/>
                  <a:gdLst>
                    <a:gd name="connsiteX0" fmla="*/ 150969 w 150969"/>
                    <a:gd name="connsiteY0" fmla="*/ 75485 h 150969"/>
                    <a:gd name="connsiteX1" fmla="*/ 75485 w 150969"/>
                    <a:gd name="connsiteY1" fmla="*/ 150969 h 150969"/>
                    <a:gd name="connsiteX2" fmla="*/ 0 w 150969"/>
                    <a:gd name="connsiteY2" fmla="*/ 75485 h 150969"/>
                    <a:gd name="connsiteX3" fmla="*/ 75485 w 150969"/>
                    <a:gd name="connsiteY3" fmla="*/ 0 h 150969"/>
                    <a:gd name="connsiteX4" fmla="*/ 150969 w 150969"/>
                    <a:gd name="connsiteY4" fmla="*/ 75485 h 150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69" h="150969">
                      <a:moveTo>
                        <a:pt x="150969" y="75485"/>
                      </a:moveTo>
                      <a:cubicBezTo>
                        <a:pt x="150969" y="117174"/>
                        <a:pt x="117174" y="150969"/>
                        <a:pt x="75485" y="150969"/>
                      </a:cubicBezTo>
                      <a:cubicBezTo>
                        <a:pt x="33796" y="150969"/>
                        <a:pt x="0" y="117174"/>
                        <a:pt x="0" y="75485"/>
                      </a:cubicBezTo>
                      <a:cubicBezTo>
                        <a:pt x="0" y="33796"/>
                        <a:pt x="33796" y="0"/>
                        <a:pt x="75485" y="0"/>
                      </a:cubicBezTo>
                      <a:cubicBezTo>
                        <a:pt x="117174" y="0"/>
                        <a:pt x="150969" y="33796"/>
                        <a:pt x="150969" y="75485"/>
                      </a:cubicBezTo>
                      <a:close/>
                    </a:path>
                  </a:pathLst>
                </a:custGeom>
                <a:noFill/>
                <a:ln w="9130" cap="flat">
                  <a:solidFill>
                    <a:srgbClr val="999999"/>
                  </a:solidFill>
                  <a:prstDash val="solid"/>
                  <a:round/>
                </a:ln>
              </p:spPr>
              <p:txBody>
                <a:bodyPr rtlCol="0" anchor="ctr"/>
                <a:lstStyle/>
                <a:p>
                  <a:endParaRPr lang="nl-NL" dirty="0"/>
                </a:p>
              </p:txBody>
            </p:sp>
            <p:sp>
              <p:nvSpPr>
                <p:cNvPr id="228" name="Vrije vorm: vorm 227">
                  <a:extLst>
                    <a:ext uri="{FF2B5EF4-FFF2-40B4-BE49-F238E27FC236}">
                      <a16:creationId xmlns:a16="http://schemas.microsoft.com/office/drawing/2014/main" id="{4D507A35-B2BC-4508-A84F-8E3B5E4725B7}"/>
                    </a:ext>
                  </a:extLst>
                </p:cNvPr>
                <p:cNvSpPr/>
                <p:nvPr/>
              </p:nvSpPr>
              <p:spPr>
                <a:xfrm>
                  <a:off x="6335098" y="3950797"/>
                  <a:ext cx="94964" cy="90094"/>
                </a:xfrm>
                <a:custGeom>
                  <a:avLst/>
                  <a:gdLst>
                    <a:gd name="connsiteX0" fmla="*/ 47482 w 94964"/>
                    <a:gd name="connsiteY0" fmla="*/ 0 h 90094"/>
                    <a:gd name="connsiteX1" fmla="*/ 58440 w 94964"/>
                    <a:gd name="connsiteY1" fmla="*/ 34090 h 90094"/>
                    <a:gd name="connsiteX2" fmla="*/ 94965 w 94964"/>
                    <a:gd name="connsiteY2" fmla="*/ 34090 h 90094"/>
                    <a:gd name="connsiteX3" fmla="*/ 65745 w 94964"/>
                    <a:gd name="connsiteY3" fmla="*/ 56005 h 90094"/>
                    <a:gd name="connsiteX4" fmla="*/ 76702 w 94964"/>
                    <a:gd name="connsiteY4" fmla="*/ 90095 h 90094"/>
                    <a:gd name="connsiteX5" fmla="*/ 47482 w 94964"/>
                    <a:gd name="connsiteY5" fmla="*/ 68180 h 90094"/>
                    <a:gd name="connsiteX6" fmla="*/ 18262 w 94964"/>
                    <a:gd name="connsiteY6" fmla="*/ 90095 h 90094"/>
                    <a:gd name="connsiteX7" fmla="*/ 29220 w 94964"/>
                    <a:gd name="connsiteY7" fmla="*/ 56005 h 90094"/>
                    <a:gd name="connsiteX8" fmla="*/ 0 w 94964"/>
                    <a:gd name="connsiteY8" fmla="*/ 34090 h 90094"/>
                    <a:gd name="connsiteX9" fmla="*/ 36525 w 94964"/>
                    <a:gd name="connsiteY9" fmla="*/ 34090 h 90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964" h="90094">
                      <a:moveTo>
                        <a:pt x="47482" y="0"/>
                      </a:moveTo>
                      <a:lnTo>
                        <a:pt x="58440" y="34090"/>
                      </a:lnTo>
                      <a:lnTo>
                        <a:pt x="94965" y="34090"/>
                      </a:lnTo>
                      <a:lnTo>
                        <a:pt x="65745" y="56005"/>
                      </a:lnTo>
                      <a:lnTo>
                        <a:pt x="76702" y="90095"/>
                      </a:lnTo>
                      <a:lnTo>
                        <a:pt x="47482" y="68180"/>
                      </a:lnTo>
                      <a:lnTo>
                        <a:pt x="18262" y="90095"/>
                      </a:lnTo>
                      <a:lnTo>
                        <a:pt x="29220" y="56005"/>
                      </a:lnTo>
                      <a:lnTo>
                        <a:pt x="0" y="34090"/>
                      </a:lnTo>
                      <a:lnTo>
                        <a:pt x="36525" y="34090"/>
                      </a:lnTo>
                      <a:close/>
                    </a:path>
                  </a:pathLst>
                </a:custGeom>
                <a:noFill/>
                <a:ln w="9130" cap="flat">
                  <a:solidFill>
                    <a:srgbClr val="999999"/>
                  </a:solidFill>
                  <a:prstDash val="solid"/>
                  <a:round/>
                </a:ln>
              </p:spPr>
              <p:txBody>
                <a:bodyPr rtlCol="0" anchor="ctr"/>
                <a:lstStyle/>
                <a:p>
                  <a:endParaRPr lang="nl-NL" dirty="0"/>
                </a:p>
              </p:txBody>
            </p:sp>
          </p:grpSp>
          <p:grpSp>
            <p:nvGrpSpPr>
              <p:cNvPr id="229" name="Graphic 115">
                <a:extLst>
                  <a:ext uri="{FF2B5EF4-FFF2-40B4-BE49-F238E27FC236}">
                    <a16:creationId xmlns:a16="http://schemas.microsoft.com/office/drawing/2014/main" id="{F086C95A-C67F-4771-BA75-620D17CE0D97}"/>
                  </a:ext>
                </a:extLst>
              </p:cNvPr>
              <p:cNvGrpSpPr/>
              <p:nvPr/>
            </p:nvGrpSpPr>
            <p:grpSpPr>
              <a:xfrm>
                <a:off x="6844010" y="3920360"/>
                <a:ext cx="152186" cy="152186"/>
                <a:chOff x="6844010" y="3920360"/>
                <a:chExt cx="152186" cy="152186"/>
              </a:xfrm>
              <a:noFill/>
            </p:grpSpPr>
            <p:sp>
              <p:nvSpPr>
                <p:cNvPr id="230" name="Vrije vorm: vorm 229">
                  <a:extLst>
                    <a:ext uri="{FF2B5EF4-FFF2-40B4-BE49-F238E27FC236}">
                      <a16:creationId xmlns:a16="http://schemas.microsoft.com/office/drawing/2014/main" id="{F56FD2CE-7A51-4E42-9EB8-97D64BEA1BA8}"/>
                    </a:ext>
                  </a:extLst>
                </p:cNvPr>
                <p:cNvSpPr/>
                <p:nvPr/>
              </p:nvSpPr>
              <p:spPr>
                <a:xfrm>
                  <a:off x="6844010" y="3920360"/>
                  <a:ext cx="152186" cy="152186"/>
                </a:xfrm>
                <a:custGeom>
                  <a:avLst/>
                  <a:gdLst>
                    <a:gd name="connsiteX0" fmla="*/ 152187 w 152186"/>
                    <a:gd name="connsiteY0" fmla="*/ 23132 h 152186"/>
                    <a:gd name="connsiteX1" fmla="*/ 152187 w 152186"/>
                    <a:gd name="connsiteY1" fmla="*/ 146099 h 152186"/>
                    <a:gd name="connsiteX2" fmla="*/ 146099 w 152186"/>
                    <a:gd name="connsiteY2" fmla="*/ 152187 h 152186"/>
                    <a:gd name="connsiteX3" fmla="*/ 6087 w 152186"/>
                    <a:gd name="connsiteY3" fmla="*/ 152187 h 152186"/>
                    <a:gd name="connsiteX4" fmla="*/ 0 w 152186"/>
                    <a:gd name="connsiteY4" fmla="*/ 146099 h 152186"/>
                    <a:gd name="connsiteX5" fmla="*/ 0 w 152186"/>
                    <a:gd name="connsiteY5" fmla="*/ 23132 h 152186"/>
                    <a:gd name="connsiteX6" fmla="*/ 6087 w 152186"/>
                    <a:gd name="connsiteY6" fmla="*/ 17045 h 152186"/>
                    <a:gd name="connsiteX7" fmla="*/ 58440 w 152186"/>
                    <a:gd name="connsiteY7" fmla="*/ 17045 h 152186"/>
                    <a:gd name="connsiteX8" fmla="*/ 75485 w 152186"/>
                    <a:gd name="connsiteY8" fmla="*/ 0 h 152186"/>
                    <a:gd name="connsiteX9" fmla="*/ 92529 w 152186"/>
                    <a:gd name="connsiteY9" fmla="*/ 17045 h 152186"/>
                    <a:gd name="connsiteX10" fmla="*/ 144882 w 152186"/>
                    <a:gd name="connsiteY10" fmla="*/ 17045 h 152186"/>
                    <a:gd name="connsiteX11" fmla="*/ 152187 w 152186"/>
                    <a:gd name="connsiteY11" fmla="*/ 23132 h 15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2186" h="152186">
                      <a:moveTo>
                        <a:pt x="152187" y="23132"/>
                      </a:moveTo>
                      <a:lnTo>
                        <a:pt x="152187" y="146099"/>
                      </a:lnTo>
                      <a:cubicBezTo>
                        <a:pt x="152187" y="149752"/>
                        <a:pt x="149752" y="152187"/>
                        <a:pt x="146099" y="152187"/>
                      </a:cubicBezTo>
                      <a:lnTo>
                        <a:pt x="6087" y="152187"/>
                      </a:lnTo>
                      <a:cubicBezTo>
                        <a:pt x="2435" y="152187"/>
                        <a:pt x="0" y="149752"/>
                        <a:pt x="0" y="146099"/>
                      </a:cubicBezTo>
                      <a:lnTo>
                        <a:pt x="0" y="23132"/>
                      </a:lnTo>
                      <a:cubicBezTo>
                        <a:pt x="0" y="19480"/>
                        <a:pt x="2435" y="17045"/>
                        <a:pt x="6087" y="17045"/>
                      </a:cubicBezTo>
                      <a:lnTo>
                        <a:pt x="58440" y="17045"/>
                      </a:lnTo>
                      <a:lnTo>
                        <a:pt x="75485" y="0"/>
                      </a:lnTo>
                      <a:lnTo>
                        <a:pt x="92529" y="17045"/>
                      </a:lnTo>
                      <a:lnTo>
                        <a:pt x="144882" y="17045"/>
                      </a:lnTo>
                      <a:cubicBezTo>
                        <a:pt x="148534" y="17045"/>
                        <a:pt x="152187" y="19480"/>
                        <a:pt x="152187" y="23132"/>
                      </a:cubicBezTo>
                      <a:close/>
                    </a:path>
                  </a:pathLst>
                </a:custGeom>
                <a:noFill/>
                <a:ln w="9130" cap="flat">
                  <a:solidFill>
                    <a:srgbClr val="999999"/>
                  </a:solidFill>
                  <a:prstDash val="solid"/>
                  <a:round/>
                </a:ln>
              </p:spPr>
              <p:txBody>
                <a:bodyPr rtlCol="0" anchor="ctr"/>
                <a:lstStyle/>
                <a:p>
                  <a:endParaRPr lang="nl-NL" dirty="0"/>
                </a:p>
              </p:txBody>
            </p:sp>
            <p:sp>
              <p:nvSpPr>
                <p:cNvPr id="231" name="Vrije vorm: vorm 230">
                  <a:extLst>
                    <a:ext uri="{FF2B5EF4-FFF2-40B4-BE49-F238E27FC236}">
                      <a16:creationId xmlns:a16="http://schemas.microsoft.com/office/drawing/2014/main" id="{982F9015-D011-4A90-95F3-944C2FBF7F8F}"/>
                    </a:ext>
                  </a:extLst>
                </p:cNvPr>
                <p:cNvSpPr/>
                <p:nvPr/>
              </p:nvSpPr>
              <p:spPr>
                <a:xfrm>
                  <a:off x="6889058" y="3959320"/>
                  <a:ext cx="58439" cy="58439"/>
                </a:xfrm>
                <a:custGeom>
                  <a:avLst/>
                  <a:gdLst>
                    <a:gd name="connsiteX0" fmla="*/ 58440 w 58439"/>
                    <a:gd name="connsiteY0" fmla="*/ 29220 h 58439"/>
                    <a:gd name="connsiteX1" fmla="*/ 29220 w 58439"/>
                    <a:gd name="connsiteY1" fmla="*/ 58440 h 58439"/>
                    <a:gd name="connsiteX2" fmla="*/ 0 w 58439"/>
                    <a:gd name="connsiteY2" fmla="*/ 29220 h 58439"/>
                    <a:gd name="connsiteX3" fmla="*/ 29220 w 58439"/>
                    <a:gd name="connsiteY3" fmla="*/ 0 h 58439"/>
                    <a:gd name="connsiteX4" fmla="*/ 58440 w 58439"/>
                    <a:gd name="connsiteY4" fmla="*/ 29220 h 58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39" h="58439">
                      <a:moveTo>
                        <a:pt x="58440" y="29220"/>
                      </a:moveTo>
                      <a:cubicBezTo>
                        <a:pt x="58440" y="45358"/>
                        <a:pt x="45358" y="58440"/>
                        <a:pt x="29220" y="58440"/>
                      </a:cubicBezTo>
                      <a:cubicBezTo>
                        <a:pt x="13082" y="58440"/>
                        <a:pt x="0" y="45357"/>
                        <a:pt x="0" y="29220"/>
                      </a:cubicBezTo>
                      <a:cubicBezTo>
                        <a:pt x="0" y="13082"/>
                        <a:pt x="13082" y="0"/>
                        <a:pt x="29220" y="0"/>
                      </a:cubicBezTo>
                      <a:cubicBezTo>
                        <a:pt x="45358" y="0"/>
                        <a:pt x="58440" y="13082"/>
                        <a:pt x="58440" y="29220"/>
                      </a:cubicBezTo>
                      <a:close/>
                    </a:path>
                  </a:pathLst>
                </a:custGeom>
                <a:noFill/>
                <a:ln w="9130" cap="flat">
                  <a:solidFill>
                    <a:srgbClr val="999999"/>
                  </a:solidFill>
                  <a:prstDash val="solid"/>
                  <a:round/>
                </a:ln>
              </p:spPr>
              <p:txBody>
                <a:bodyPr rtlCol="0" anchor="ctr"/>
                <a:lstStyle/>
                <a:p>
                  <a:endParaRPr lang="nl-NL" dirty="0"/>
                </a:p>
              </p:txBody>
            </p:sp>
            <p:sp>
              <p:nvSpPr>
                <p:cNvPr id="232" name="Vrije vorm: vorm 231">
                  <a:extLst>
                    <a:ext uri="{FF2B5EF4-FFF2-40B4-BE49-F238E27FC236}">
                      <a16:creationId xmlns:a16="http://schemas.microsoft.com/office/drawing/2014/main" id="{9D6AF919-D0CC-4C44-BB14-1C7D2B8EEADE}"/>
                    </a:ext>
                  </a:extLst>
                </p:cNvPr>
                <p:cNvSpPr/>
                <p:nvPr/>
              </p:nvSpPr>
              <p:spPr>
                <a:xfrm>
                  <a:off x="6868360" y="4034804"/>
                  <a:ext cx="103487" cy="36524"/>
                </a:xfrm>
                <a:custGeom>
                  <a:avLst/>
                  <a:gdLst>
                    <a:gd name="connsiteX0" fmla="*/ 103487 w 103487"/>
                    <a:gd name="connsiteY0" fmla="*/ 36525 h 36524"/>
                    <a:gd name="connsiteX1" fmla="*/ 0 w 103487"/>
                    <a:gd name="connsiteY1" fmla="*/ 36525 h 36524"/>
                    <a:gd name="connsiteX2" fmla="*/ 47482 w 103487"/>
                    <a:gd name="connsiteY2" fmla="*/ 0 h 36524"/>
                    <a:gd name="connsiteX3" fmla="*/ 57222 w 103487"/>
                    <a:gd name="connsiteY3" fmla="*/ 0 h 36524"/>
                    <a:gd name="connsiteX4" fmla="*/ 103487 w 103487"/>
                    <a:gd name="connsiteY4" fmla="*/ 36525 h 36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7" h="36524">
                      <a:moveTo>
                        <a:pt x="103487" y="36525"/>
                      </a:moveTo>
                      <a:lnTo>
                        <a:pt x="0" y="36525"/>
                      </a:lnTo>
                      <a:cubicBezTo>
                        <a:pt x="4870" y="15827"/>
                        <a:pt x="24350" y="0"/>
                        <a:pt x="47482" y="0"/>
                      </a:cubicBezTo>
                      <a:lnTo>
                        <a:pt x="57222" y="0"/>
                      </a:lnTo>
                      <a:cubicBezTo>
                        <a:pt x="79137" y="0"/>
                        <a:pt x="98617" y="15827"/>
                        <a:pt x="103487" y="36525"/>
                      </a:cubicBezTo>
                      <a:close/>
                    </a:path>
                  </a:pathLst>
                </a:custGeom>
                <a:noFill/>
                <a:ln w="9130" cap="flat">
                  <a:solidFill>
                    <a:srgbClr val="999999"/>
                  </a:solidFill>
                  <a:prstDash val="solid"/>
                  <a:round/>
                </a:ln>
              </p:spPr>
              <p:txBody>
                <a:bodyPr rtlCol="0" anchor="ctr"/>
                <a:lstStyle/>
                <a:p>
                  <a:endParaRPr lang="nl-NL" dirty="0"/>
                </a:p>
              </p:txBody>
            </p:sp>
          </p:grpSp>
        </p:grpSp>
        <p:sp>
          <p:nvSpPr>
            <p:cNvPr id="327" name="Vrije vorm: vorm 326">
              <a:extLst>
                <a:ext uri="{FF2B5EF4-FFF2-40B4-BE49-F238E27FC236}">
                  <a16:creationId xmlns:a16="http://schemas.microsoft.com/office/drawing/2014/main" id="{56CA71A7-BF14-4B60-8DCF-FFE27D34EA5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8" name="Vrije vorm: vorm 327">
              <a:extLst>
                <a:ext uri="{FF2B5EF4-FFF2-40B4-BE49-F238E27FC236}">
                  <a16:creationId xmlns:a16="http://schemas.microsoft.com/office/drawing/2014/main" id="{8E0B76B2-81B2-41F7-87CA-F46ACC8969E8}"/>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9" name="Vrije vorm: vorm 328">
              <a:extLst>
                <a:ext uri="{FF2B5EF4-FFF2-40B4-BE49-F238E27FC236}">
                  <a16:creationId xmlns:a16="http://schemas.microsoft.com/office/drawing/2014/main" id="{73B75940-7763-4930-828F-3B8A20F88A4B}"/>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30" name="Vrije vorm: vorm 329">
              <a:extLst>
                <a:ext uri="{FF2B5EF4-FFF2-40B4-BE49-F238E27FC236}">
                  <a16:creationId xmlns:a16="http://schemas.microsoft.com/office/drawing/2014/main" id="{99FAFDED-67EA-4362-9E11-CCA618D7927C}"/>
                </a:ext>
              </a:extLst>
            </p:cNvPr>
            <p:cNvSpPr/>
            <p:nvPr userDrawn="1"/>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grpSp>
          <p:nvGrpSpPr>
            <p:cNvPr id="332" name="Graphic 1">
              <a:extLst>
                <a:ext uri="{FF2B5EF4-FFF2-40B4-BE49-F238E27FC236}">
                  <a16:creationId xmlns:a16="http://schemas.microsoft.com/office/drawing/2014/main" id="{218CBFEC-A13E-4929-BFF4-922CFFC88BFB}"/>
                </a:ext>
              </a:extLst>
            </p:cNvPr>
            <p:cNvGrpSpPr/>
            <p:nvPr/>
          </p:nvGrpSpPr>
          <p:grpSpPr>
            <a:xfrm>
              <a:off x="5199100" y="1436590"/>
              <a:ext cx="718128" cy="159297"/>
              <a:chOff x="5199100" y="1436590"/>
              <a:chExt cx="718128" cy="159297"/>
            </a:xfrm>
          </p:grpSpPr>
          <p:grpSp>
            <p:nvGrpSpPr>
              <p:cNvPr id="344" name="Graphic 1">
                <a:extLst>
                  <a:ext uri="{FF2B5EF4-FFF2-40B4-BE49-F238E27FC236}">
                    <a16:creationId xmlns:a16="http://schemas.microsoft.com/office/drawing/2014/main" id="{6DE41028-AE2A-447A-99ED-33B339A0983E}"/>
                  </a:ext>
                </a:extLst>
              </p:cNvPr>
              <p:cNvGrpSpPr/>
              <p:nvPr/>
            </p:nvGrpSpPr>
            <p:grpSpPr>
              <a:xfrm>
                <a:off x="5410852" y="1452942"/>
                <a:ext cx="506376" cy="142945"/>
                <a:chOff x="5410852" y="1452942"/>
                <a:chExt cx="506376" cy="142945"/>
              </a:xfrm>
              <a:solidFill>
                <a:srgbClr val="333333"/>
              </a:solidFill>
            </p:grpSpPr>
            <p:sp>
              <p:nvSpPr>
                <p:cNvPr id="348" name="Vrije vorm: vorm 347">
                  <a:extLst>
                    <a:ext uri="{FF2B5EF4-FFF2-40B4-BE49-F238E27FC236}">
                      <a16:creationId xmlns:a16="http://schemas.microsoft.com/office/drawing/2014/main" id="{E6B96A9C-035C-4992-B576-B757905DE035}"/>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49" name="Vrije vorm: vorm 348">
                  <a:extLst>
                    <a:ext uri="{FF2B5EF4-FFF2-40B4-BE49-F238E27FC236}">
                      <a16:creationId xmlns:a16="http://schemas.microsoft.com/office/drawing/2014/main" id="{A4F10F55-D3E5-4E6A-831F-B95035C6773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345" name="Graphic 1">
                <a:extLst>
                  <a:ext uri="{FF2B5EF4-FFF2-40B4-BE49-F238E27FC236}">
                    <a16:creationId xmlns:a16="http://schemas.microsoft.com/office/drawing/2014/main" id="{EC5AA18A-EE0E-4961-B612-881C0997F60B}"/>
                  </a:ext>
                </a:extLst>
              </p:cNvPr>
              <p:cNvGrpSpPr/>
              <p:nvPr/>
            </p:nvGrpSpPr>
            <p:grpSpPr>
              <a:xfrm>
                <a:off x="5199100" y="1436590"/>
                <a:ext cx="133075" cy="122285"/>
                <a:chOff x="5199100" y="1436590"/>
                <a:chExt cx="133075" cy="122285"/>
              </a:xfrm>
              <a:noFill/>
            </p:grpSpPr>
            <p:sp>
              <p:nvSpPr>
                <p:cNvPr id="346" name="Vrije vorm: vorm 345">
                  <a:extLst>
                    <a:ext uri="{FF2B5EF4-FFF2-40B4-BE49-F238E27FC236}">
                      <a16:creationId xmlns:a16="http://schemas.microsoft.com/office/drawing/2014/main" id="{4082E460-D346-4130-AC2D-3A24DFB90745}"/>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347" name="Vrije vorm: vorm 346">
                  <a:extLst>
                    <a:ext uri="{FF2B5EF4-FFF2-40B4-BE49-F238E27FC236}">
                      <a16:creationId xmlns:a16="http://schemas.microsoft.com/office/drawing/2014/main" id="{E92048EB-DFFE-4742-BF2E-EC9D6EFB1A05}"/>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333" name="Graphic 1">
              <a:extLst>
                <a:ext uri="{FF2B5EF4-FFF2-40B4-BE49-F238E27FC236}">
                  <a16:creationId xmlns:a16="http://schemas.microsoft.com/office/drawing/2014/main" id="{D12CCB23-3B78-4961-9170-6E602E01F9C7}"/>
                </a:ext>
              </a:extLst>
            </p:cNvPr>
            <p:cNvGrpSpPr/>
            <p:nvPr/>
          </p:nvGrpSpPr>
          <p:grpSpPr>
            <a:xfrm>
              <a:off x="6564623" y="1412612"/>
              <a:ext cx="432795" cy="177434"/>
              <a:chOff x="6564623" y="1412612"/>
              <a:chExt cx="432795" cy="177434"/>
            </a:xfrm>
          </p:grpSpPr>
          <p:sp>
            <p:nvSpPr>
              <p:cNvPr id="334" name="Vrije vorm: vorm 333">
                <a:extLst>
                  <a:ext uri="{FF2B5EF4-FFF2-40B4-BE49-F238E27FC236}">
                    <a16:creationId xmlns:a16="http://schemas.microsoft.com/office/drawing/2014/main" id="{703E5A23-5E6C-4053-AC0F-3130122CE289}"/>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335" name="Graphic 1">
                <a:extLst>
                  <a:ext uri="{FF2B5EF4-FFF2-40B4-BE49-F238E27FC236}">
                    <a16:creationId xmlns:a16="http://schemas.microsoft.com/office/drawing/2014/main" id="{9ACEF1E4-1308-4849-80BA-D91F1F952CF8}"/>
                  </a:ext>
                </a:extLst>
              </p:cNvPr>
              <p:cNvGrpSpPr/>
              <p:nvPr/>
            </p:nvGrpSpPr>
            <p:grpSpPr>
              <a:xfrm>
                <a:off x="6864343" y="1442584"/>
                <a:ext cx="133075" cy="117490"/>
                <a:chOff x="6864343" y="1442584"/>
                <a:chExt cx="133075" cy="117490"/>
              </a:xfrm>
              <a:noFill/>
            </p:grpSpPr>
            <p:sp>
              <p:nvSpPr>
                <p:cNvPr id="342" name="Vrije vorm: vorm 341">
                  <a:extLst>
                    <a:ext uri="{FF2B5EF4-FFF2-40B4-BE49-F238E27FC236}">
                      <a16:creationId xmlns:a16="http://schemas.microsoft.com/office/drawing/2014/main" id="{F828CD49-F1FD-47E0-927E-BACA2059B810}"/>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343" name="Vrije vorm: vorm 342">
                  <a:extLst>
                    <a:ext uri="{FF2B5EF4-FFF2-40B4-BE49-F238E27FC236}">
                      <a16:creationId xmlns:a16="http://schemas.microsoft.com/office/drawing/2014/main" id="{706141A8-EC29-4527-901F-78130FAEC182}"/>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336" name="Graphic 1">
                <a:extLst>
                  <a:ext uri="{FF2B5EF4-FFF2-40B4-BE49-F238E27FC236}">
                    <a16:creationId xmlns:a16="http://schemas.microsoft.com/office/drawing/2014/main" id="{94A4CA3D-4884-43D3-9BB5-39FA2FE34652}"/>
                  </a:ext>
                </a:extLst>
              </p:cNvPr>
              <p:cNvGrpSpPr/>
              <p:nvPr/>
            </p:nvGrpSpPr>
            <p:grpSpPr>
              <a:xfrm>
                <a:off x="6610181" y="1447380"/>
                <a:ext cx="83921" cy="103103"/>
                <a:chOff x="6610181" y="1447380"/>
                <a:chExt cx="83921" cy="103103"/>
              </a:xfrm>
              <a:noFill/>
            </p:grpSpPr>
            <p:sp>
              <p:nvSpPr>
                <p:cNvPr id="337" name="Vrije vorm: vorm 336">
                  <a:extLst>
                    <a:ext uri="{FF2B5EF4-FFF2-40B4-BE49-F238E27FC236}">
                      <a16:creationId xmlns:a16="http://schemas.microsoft.com/office/drawing/2014/main" id="{65F2A19E-BF1A-434E-A307-3BD5FDC9F066}"/>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338" name="Vrije vorm: vorm 337">
                  <a:extLst>
                    <a:ext uri="{FF2B5EF4-FFF2-40B4-BE49-F238E27FC236}">
                      <a16:creationId xmlns:a16="http://schemas.microsoft.com/office/drawing/2014/main" id="{08112007-52E1-4F11-BA9E-3C096C9A7230}"/>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339" name="Graphic 1">
                  <a:extLst>
                    <a:ext uri="{FF2B5EF4-FFF2-40B4-BE49-F238E27FC236}">
                      <a16:creationId xmlns:a16="http://schemas.microsoft.com/office/drawing/2014/main" id="{ABA9BA76-29B8-4732-8AD6-3C74C4DEDED8}"/>
                    </a:ext>
                  </a:extLst>
                </p:cNvPr>
                <p:cNvGrpSpPr/>
                <p:nvPr/>
              </p:nvGrpSpPr>
              <p:grpSpPr>
                <a:xfrm>
                  <a:off x="6635357" y="1447380"/>
                  <a:ext cx="33568" cy="17983"/>
                  <a:chOff x="6635357" y="1447380"/>
                  <a:chExt cx="33568" cy="17983"/>
                </a:xfrm>
              </p:grpSpPr>
              <p:sp>
                <p:nvSpPr>
                  <p:cNvPr id="340" name="Vrije vorm: vorm 339">
                    <a:extLst>
                      <a:ext uri="{FF2B5EF4-FFF2-40B4-BE49-F238E27FC236}">
                        <a16:creationId xmlns:a16="http://schemas.microsoft.com/office/drawing/2014/main" id="{C5806EE5-3BC5-4812-A7F9-33C3316606A9}"/>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341" name="Vrije vorm: vorm 340">
                    <a:extLst>
                      <a:ext uri="{FF2B5EF4-FFF2-40B4-BE49-F238E27FC236}">
                        <a16:creationId xmlns:a16="http://schemas.microsoft.com/office/drawing/2014/main" id="{FC200609-CD9E-4328-9B65-DBF01F9FBF1C}"/>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nvGrpSpPr>
            <p:cNvPr id="368" name="Groep 367">
              <a:extLst>
                <a:ext uri="{FF2B5EF4-FFF2-40B4-BE49-F238E27FC236}">
                  <a16:creationId xmlns:a16="http://schemas.microsoft.com/office/drawing/2014/main" id="{8C0014AC-3116-499E-9734-79E02B385B91}"/>
                </a:ext>
              </a:extLst>
            </p:cNvPr>
            <p:cNvGrpSpPr/>
            <p:nvPr userDrawn="1"/>
          </p:nvGrpSpPr>
          <p:grpSpPr>
            <a:xfrm>
              <a:off x="5199100" y="5451637"/>
              <a:ext cx="1798318" cy="133075"/>
              <a:chOff x="5199100" y="5451637"/>
              <a:chExt cx="1798318" cy="133075"/>
            </a:xfrm>
          </p:grpSpPr>
          <p:sp>
            <p:nvSpPr>
              <p:cNvPr id="351" name="Vrije vorm: vorm 350">
                <a:extLst>
                  <a:ext uri="{FF2B5EF4-FFF2-40B4-BE49-F238E27FC236}">
                    <a16:creationId xmlns:a16="http://schemas.microsoft.com/office/drawing/2014/main" id="{5A61AFAD-984B-47DD-A304-D77529677BA3}"/>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352" name="Graphic 1">
                <a:extLst>
                  <a:ext uri="{FF2B5EF4-FFF2-40B4-BE49-F238E27FC236}">
                    <a16:creationId xmlns:a16="http://schemas.microsoft.com/office/drawing/2014/main" id="{BFDB2CD9-1029-4C29-8A13-76B5D0797DE1}"/>
                  </a:ext>
                </a:extLst>
              </p:cNvPr>
              <p:cNvGrpSpPr/>
              <p:nvPr/>
            </p:nvGrpSpPr>
            <p:grpSpPr>
              <a:xfrm>
                <a:off x="5616310" y="5452836"/>
                <a:ext cx="132176" cy="130677"/>
                <a:chOff x="5616310" y="5452836"/>
                <a:chExt cx="132176" cy="130677"/>
              </a:xfrm>
              <a:solidFill>
                <a:srgbClr val="333333"/>
              </a:solidFill>
            </p:grpSpPr>
            <p:sp>
              <p:nvSpPr>
                <p:cNvPr id="356" name="Vrije vorm: vorm 355">
                  <a:extLst>
                    <a:ext uri="{FF2B5EF4-FFF2-40B4-BE49-F238E27FC236}">
                      <a16:creationId xmlns:a16="http://schemas.microsoft.com/office/drawing/2014/main" id="{AD2D4793-2F9D-4011-955C-9D27DB5AD09A}"/>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357" name="Vrije vorm: vorm 356">
                  <a:extLst>
                    <a:ext uri="{FF2B5EF4-FFF2-40B4-BE49-F238E27FC236}">
                      <a16:creationId xmlns:a16="http://schemas.microsoft.com/office/drawing/2014/main" id="{C30BC72C-61A8-44A5-B274-CB42EC7A98D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353" name="Vrije vorm: vorm 352">
                <a:extLst>
                  <a:ext uri="{FF2B5EF4-FFF2-40B4-BE49-F238E27FC236}">
                    <a16:creationId xmlns:a16="http://schemas.microsoft.com/office/drawing/2014/main" id="{68C50781-B6EE-4E61-951E-F4AEE42D65CE}"/>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354" name="Vrije vorm: vorm 353">
                <a:extLst>
                  <a:ext uri="{FF2B5EF4-FFF2-40B4-BE49-F238E27FC236}">
                    <a16:creationId xmlns:a16="http://schemas.microsoft.com/office/drawing/2014/main" id="{2E10A9BE-3283-4C88-BDD7-B1B24E5150B4}"/>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355" name="Vrije vorm: vorm 354">
                <a:extLst>
                  <a:ext uri="{FF2B5EF4-FFF2-40B4-BE49-F238E27FC236}">
                    <a16:creationId xmlns:a16="http://schemas.microsoft.com/office/drawing/2014/main" id="{E7DA5558-105D-442B-9FF4-4ECEFF2483E1}"/>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sp>
          <p:nvSpPr>
            <p:cNvPr id="358" name="Tekstvak 357">
              <a:extLst>
                <a:ext uri="{FF2B5EF4-FFF2-40B4-BE49-F238E27FC236}">
                  <a16:creationId xmlns:a16="http://schemas.microsoft.com/office/drawing/2014/main" id="{85737FC9-A4DB-4D15-9F0D-3859E03476EA}"/>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359" name="Vrije vorm: vorm 358">
              <a:extLst>
                <a:ext uri="{FF2B5EF4-FFF2-40B4-BE49-F238E27FC236}">
                  <a16:creationId xmlns:a16="http://schemas.microsoft.com/office/drawing/2014/main" id="{CD13AEED-CE53-47E4-8156-61C748BC039B}"/>
                </a:ext>
              </a:extLst>
            </p:cNvPr>
            <p:cNvSpPr/>
            <p:nvPr userDrawn="1"/>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360" name="Vrije vorm: vorm 359">
              <a:extLst>
                <a:ext uri="{FF2B5EF4-FFF2-40B4-BE49-F238E27FC236}">
                  <a16:creationId xmlns:a16="http://schemas.microsoft.com/office/drawing/2014/main" id="{6379CB70-182B-449D-8EAB-9A14070EC63D}"/>
                </a:ext>
              </a:extLst>
            </p:cNvPr>
            <p:cNvSpPr/>
            <p:nvPr userDrawn="1"/>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361" name="Vrije vorm: vorm 360">
              <a:extLst>
                <a:ext uri="{FF2B5EF4-FFF2-40B4-BE49-F238E27FC236}">
                  <a16:creationId xmlns:a16="http://schemas.microsoft.com/office/drawing/2014/main" id="{21479676-6D68-49CF-B466-6BE6820E83C6}"/>
                </a:ext>
              </a:extLst>
            </p:cNvPr>
            <p:cNvSpPr/>
            <p:nvPr userDrawn="1"/>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362" name="Vrije vorm: vorm 361">
              <a:extLst>
                <a:ext uri="{FF2B5EF4-FFF2-40B4-BE49-F238E27FC236}">
                  <a16:creationId xmlns:a16="http://schemas.microsoft.com/office/drawing/2014/main" id="{9670AF08-BC3F-48CC-9142-032C1FFF32ED}"/>
                </a:ext>
              </a:extLst>
            </p:cNvPr>
            <p:cNvSpPr/>
            <p:nvPr userDrawn="1"/>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363" name="Vrije vorm: vorm 362">
              <a:extLst>
                <a:ext uri="{FF2B5EF4-FFF2-40B4-BE49-F238E27FC236}">
                  <a16:creationId xmlns:a16="http://schemas.microsoft.com/office/drawing/2014/main" id="{7CCD9BD7-27FD-436A-B782-DBF77722DBCB}"/>
                </a:ext>
              </a:extLst>
            </p:cNvPr>
            <p:cNvSpPr/>
            <p:nvPr userDrawn="1"/>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364" name="Vrije vorm: vorm 363">
              <a:extLst>
                <a:ext uri="{FF2B5EF4-FFF2-40B4-BE49-F238E27FC236}">
                  <a16:creationId xmlns:a16="http://schemas.microsoft.com/office/drawing/2014/main" id="{6A39F64C-257B-405F-8FD7-F1395FDD64CC}"/>
                </a:ext>
              </a:extLst>
            </p:cNvPr>
            <p:cNvSpPr/>
            <p:nvPr userDrawn="1"/>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365" name="Vrije vorm: vorm 364">
              <a:extLst>
                <a:ext uri="{FF2B5EF4-FFF2-40B4-BE49-F238E27FC236}">
                  <a16:creationId xmlns:a16="http://schemas.microsoft.com/office/drawing/2014/main" id="{42E36BC9-E3AB-45A9-A032-981A444F5016}"/>
                </a:ext>
              </a:extLst>
            </p:cNvPr>
            <p:cNvSpPr/>
            <p:nvPr userDrawn="1"/>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366" name="Vrije vorm: vorm 365">
              <a:extLst>
                <a:ext uri="{FF2B5EF4-FFF2-40B4-BE49-F238E27FC236}">
                  <a16:creationId xmlns:a16="http://schemas.microsoft.com/office/drawing/2014/main" id="{84442C38-F7F3-4062-8C71-E95A8E5A7D38}"/>
                </a:ext>
              </a:extLst>
            </p:cNvPr>
            <p:cNvSpPr/>
            <p:nvPr userDrawn="1"/>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367" name="Vrije vorm: vorm 366">
              <a:extLst>
                <a:ext uri="{FF2B5EF4-FFF2-40B4-BE49-F238E27FC236}">
                  <a16:creationId xmlns:a16="http://schemas.microsoft.com/office/drawing/2014/main" id="{A1534E54-BCA2-4AA1-AADF-538DDE718AD0}"/>
                </a:ext>
              </a:extLst>
            </p:cNvPr>
            <p:cNvSpPr/>
            <p:nvPr userDrawn="1"/>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26" name="Tijdelijke aanduiding voor tekst 25">
            <a:extLst>
              <a:ext uri="{FF2B5EF4-FFF2-40B4-BE49-F238E27FC236}">
                <a16:creationId xmlns:a16="http://schemas.microsoft.com/office/drawing/2014/main" id="{42D41481-E45B-4D6C-8C66-9A56BAFE8272}"/>
              </a:ext>
            </a:extLst>
          </p:cNvPr>
          <p:cNvSpPr>
            <a:spLocks noGrp="1"/>
          </p:cNvSpPr>
          <p:nvPr userDrawn="1">
            <p:ph type="body" sz="quarter" idx="16" hasCustomPrompt="1"/>
          </p:nvPr>
        </p:nvSpPr>
        <p:spPr>
          <a:xfrm>
            <a:off x="-32657" y="4469448"/>
            <a:ext cx="12224657" cy="13899744"/>
          </a:xfrm>
          <a:custGeom>
            <a:avLst/>
            <a:gdLst>
              <a:gd name="connsiteX0" fmla="*/ 13221 w 12224657"/>
              <a:gd name="connsiteY0" fmla="*/ 0 h 13899744"/>
              <a:gd name="connsiteX1" fmla="*/ 6512976 w 12224657"/>
              <a:gd name="connsiteY1" fmla="*/ 4341454 h 13899744"/>
              <a:gd name="connsiteX2" fmla="*/ 6518132 w 12224657"/>
              <a:gd name="connsiteY2" fmla="*/ 4471770 h 13899744"/>
              <a:gd name="connsiteX3" fmla="*/ 6523602 w 12224657"/>
              <a:gd name="connsiteY3" fmla="*/ 4471770 h 13899744"/>
              <a:gd name="connsiteX4" fmla="*/ 9277891 w 12224657"/>
              <a:gd name="connsiteY4" fmla="*/ 10222425 h 13899744"/>
              <a:gd name="connsiteX5" fmla="*/ 12224657 w 12224657"/>
              <a:gd name="connsiteY5" fmla="*/ 9511567 h 13899744"/>
              <a:gd name="connsiteX6" fmla="*/ 12224657 w 12224657"/>
              <a:gd name="connsiteY6" fmla="*/ 13899744 h 13899744"/>
              <a:gd name="connsiteX7" fmla="*/ 6528186 w 12224657"/>
              <a:gd name="connsiteY7" fmla="*/ 13899744 h 13899744"/>
              <a:gd name="connsiteX8" fmla="*/ 840878 w 12224657"/>
              <a:gd name="connsiteY8" fmla="*/ 8536417 h 13899744"/>
              <a:gd name="connsiteX9" fmla="*/ 15967 w 12224657"/>
              <a:gd name="connsiteY9" fmla="*/ 8641223 h 13899744"/>
              <a:gd name="connsiteX10" fmla="*/ 15967 w 12224657"/>
              <a:gd name="connsiteY10" fmla="*/ 4625262 h 13899744"/>
              <a:gd name="connsiteX11" fmla="*/ 0 w 12224657"/>
              <a:gd name="connsiteY11" fmla="*/ 4625262 h 13899744"/>
              <a:gd name="connsiteX12" fmla="*/ 13221 w 12224657"/>
              <a:gd name="connsiteY12" fmla="*/ 0 h 13899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4657" h="13899744">
                <a:moveTo>
                  <a:pt x="13221" y="0"/>
                </a:moveTo>
                <a:cubicBezTo>
                  <a:pt x="1903097" y="2903186"/>
                  <a:pt x="6262122" y="1545663"/>
                  <a:pt x="6512976" y="4341454"/>
                </a:cubicBezTo>
                <a:lnTo>
                  <a:pt x="6518132" y="4471770"/>
                </a:lnTo>
                <a:lnTo>
                  <a:pt x="6523602" y="4471770"/>
                </a:lnTo>
                <a:cubicBezTo>
                  <a:pt x="6656505" y="7224065"/>
                  <a:pt x="6505272" y="9962689"/>
                  <a:pt x="9277891" y="10222425"/>
                </a:cubicBezTo>
                <a:cubicBezTo>
                  <a:pt x="9864494" y="10281663"/>
                  <a:pt x="10895633" y="10035597"/>
                  <a:pt x="12224657" y="9511567"/>
                </a:cubicBezTo>
                <a:lnTo>
                  <a:pt x="12224657" y="13899744"/>
                </a:lnTo>
                <a:lnTo>
                  <a:pt x="6528186" y="13899744"/>
                </a:lnTo>
                <a:cubicBezTo>
                  <a:pt x="2527365" y="12482588"/>
                  <a:pt x="3201043" y="8759699"/>
                  <a:pt x="840878" y="8536417"/>
                </a:cubicBezTo>
                <a:cubicBezTo>
                  <a:pt x="533828" y="8509076"/>
                  <a:pt x="263440" y="8550087"/>
                  <a:pt x="15967" y="8641223"/>
                </a:cubicBezTo>
                <a:lnTo>
                  <a:pt x="15967" y="4625262"/>
                </a:lnTo>
                <a:lnTo>
                  <a:pt x="0" y="4625262"/>
                </a:lnTo>
                <a:cubicBezTo>
                  <a:pt x="4407" y="3083509"/>
                  <a:pt x="8815" y="1541754"/>
                  <a:pt x="13221" y="0"/>
                </a:cubicBezTo>
                <a:close/>
              </a:path>
            </a:pathLst>
          </a:custGeom>
          <a:solidFill>
            <a:schemeClr val="accent2"/>
          </a:solidFill>
        </p:spPr>
        <p:txBody>
          <a:bodyPr wrap="square">
            <a:noAutofit/>
          </a:bodyPr>
          <a:lstStyle>
            <a:lvl1pPr marL="0" indent="0">
              <a:buNone/>
              <a:defRPr/>
            </a:lvl1pPr>
          </a:lstStyle>
          <a:p>
            <a:pPr lvl="0"/>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288258DF-8C32-4896-88FC-0EFF976B03BD}"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dirty="0"/>
              <a:t> </a:t>
            </a:r>
          </a:p>
        </p:txBody>
      </p:sp>
      <p:sp>
        <p:nvSpPr>
          <p:cNvPr id="371" name="Tijdelijke aanduiding voor afbeelding 370">
            <a:extLst>
              <a:ext uri="{FF2B5EF4-FFF2-40B4-BE49-F238E27FC236}">
                <a16:creationId xmlns:a16="http://schemas.microsoft.com/office/drawing/2014/main" id="{B2F92ADB-88A9-4D2D-881D-C182B57E1C03}"/>
              </a:ext>
            </a:extLst>
          </p:cNvPr>
          <p:cNvSpPr>
            <a:spLocks noGrp="1"/>
          </p:cNvSpPr>
          <p:nvPr>
            <p:ph type="pic" sz="quarter" idx="17" hasCustomPrompt="1"/>
          </p:nvPr>
        </p:nvSpPr>
        <p:spPr>
          <a:xfrm>
            <a:off x="5223423" y="1841801"/>
            <a:ext cx="415534" cy="414791"/>
          </a:xfrm>
          <a:prstGeom prst="ellipse">
            <a:avLst/>
          </a:prstGeom>
          <a:solidFill>
            <a:schemeClr val="bg1"/>
          </a:solidFill>
        </p:spPr>
        <p:txBody>
          <a:bodyPr/>
          <a:lstStyle>
            <a:lvl1pPr marL="0" indent="0">
              <a:buNone/>
              <a:defRPr/>
            </a:lvl1pPr>
          </a:lstStyle>
          <a:p>
            <a:r>
              <a:rPr lang="nl-NL" dirty="0"/>
              <a:t> </a:t>
            </a:r>
          </a:p>
        </p:txBody>
      </p:sp>
      <p:sp>
        <p:nvSpPr>
          <p:cNvPr id="372" name="Tijdelijke aanduiding voor afbeelding 370">
            <a:extLst>
              <a:ext uri="{FF2B5EF4-FFF2-40B4-BE49-F238E27FC236}">
                <a16:creationId xmlns:a16="http://schemas.microsoft.com/office/drawing/2014/main" id="{4981D712-30A7-4A30-8339-F3655BCA968F}"/>
              </a:ext>
            </a:extLst>
          </p:cNvPr>
          <p:cNvSpPr>
            <a:spLocks noGrp="1"/>
          </p:cNvSpPr>
          <p:nvPr>
            <p:ph type="pic" sz="quarter" idx="18" hasCustomPrompt="1"/>
          </p:nvPr>
        </p:nvSpPr>
        <p:spPr>
          <a:xfrm>
            <a:off x="512299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3" name="Tijdelijke aanduiding voor afbeelding 370">
            <a:extLst>
              <a:ext uri="{FF2B5EF4-FFF2-40B4-BE49-F238E27FC236}">
                <a16:creationId xmlns:a16="http://schemas.microsoft.com/office/drawing/2014/main" id="{2F95A09F-5AF2-4DC0-A9C1-7A66099F88D4}"/>
              </a:ext>
            </a:extLst>
          </p:cNvPr>
          <p:cNvSpPr>
            <a:spLocks noGrp="1"/>
          </p:cNvSpPr>
          <p:nvPr>
            <p:ph type="pic" sz="quarter" idx="19" hasCustomPrompt="1"/>
          </p:nvPr>
        </p:nvSpPr>
        <p:spPr>
          <a:xfrm>
            <a:off x="566555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4" name="Tijdelijke aanduiding voor afbeelding 370">
            <a:extLst>
              <a:ext uri="{FF2B5EF4-FFF2-40B4-BE49-F238E27FC236}">
                <a16:creationId xmlns:a16="http://schemas.microsoft.com/office/drawing/2014/main" id="{903752AC-3920-4C23-BFA5-2363F88A7ECE}"/>
              </a:ext>
            </a:extLst>
          </p:cNvPr>
          <p:cNvSpPr>
            <a:spLocks noGrp="1"/>
          </p:cNvSpPr>
          <p:nvPr>
            <p:ph type="pic" sz="quarter" idx="20" hasCustomPrompt="1"/>
          </p:nvPr>
        </p:nvSpPr>
        <p:spPr>
          <a:xfrm>
            <a:off x="619907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5" name="Tijdelijke aanduiding voor afbeelding 370">
            <a:extLst>
              <a:ext uri="{FF2B5EF4-FFF2-40B4-BE49-F238E27FC236}">
                <a16:creationId xmlns:a16="http://schemas.microsoft.com/office/drawing/2014/main" id="{53558AA1-1EBB-403B-BEBA-A14D3251009C}"/>
              </a:ext>
            </a:extLst>
          </p:cNvPr>
          <p:cNvSpPr>
            <a:spLocks noGrp="1"/>
          </p:cNvSpPr>
          <p:nvPr>
            <p:ph type="pic" sz="quarter" idx="21" hasCustomPrompt="1"/>
          </p:nvPr>
        </p:nvSpPr>
        <p:spPr>
          <a:xfrm>
            <a:off x="674109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7" name="Tijdelijke aanduiding voor afbeelding 376">
            <a:extLst>
              <a:ext uri="{FF2B5EF4-FFF2-40B4-BE49-F238E27FC236}">
                <a16:creationId xmlns:a16="http://schemas.microsoft.com/office/drawing/2014/main" id="{1F229D3E-FB4A-4EE9-9E9B-C17F8496D941}"/>
              </a:ext>
            </a:extLst>
          </p:cNvPr>
          <p:cNvSpPr>
            <a:spLocks noGrp="1"/>
          </p:cNvSpPr>
          <p:nvPr>
            <p:ph type="pic" sz="quarter" idx="22" hasCustomPrompt="1"/>
          </p:nvPr>
        </p:nvSpPr>
        <p:spPr>
          <a:xfrm>
            <a:off x="5058229" y="3948113"/>
            <a:ext cx="676979" cy="676076"/>
          </a:xfrm>
          <a:solidFill>
            <a:schemeClr val="bg1"/>
          </a:solidFill>
        </p:spPr>
        <p:txBody>
          <a:bodyPr/>
          <a:lstStyle>
            <a:lvl1pPr marL="0" indent="0">
              <a:buNone/>
              <a:defRPr/>
            </a:lvl1pPr>
          </a:lstStyle>
          <a:p>
            <a:r>
              <a:rPr lang="nl-NL" dirty="0"/>
              <a:t> </a:t>
            </a:r>
          </a:p>
        </p:txBody>
      </p:sp>
      <p:sp>
        <p:nvSpPr>
          <p:cNvPr id="378" name="Tijdelijke aanduiding voor afbeelding 376">
            <a:extLst>
              <a:ext uri="{FF2B5EF4-FFF2-40B4-BE49-F238E27FC236}">
                <a16:creationId xmlns:a16="http://schemas.microsoft.com/office/drawing/2014/main" id="{FD9B0D99-F585-43CF-B115-F615A87CBEDC}"/>
              </a:ext>
            </a:extLst>
          </p:cNvPr>
          <p:cNvSpPr>
            <a:spLocks noGrp="1"/>
          </p:cNvSpPr>
          <p:nvPr>
            <p:ph type="pic" sz="quarter" idx="23" hasCustomPrompt="1"/>
          </p:nvPr>
        </p:nvSpPr>
        <p:spPr>
          <a:xfrm>
            <a:off x="5058229" y="4639346"/>
            <a:ext cx="676979" cy="679700"/>
          </a:xfrm>
          <a:solidFill>
            <a:schemeClr val="bg1"/>
          </a:solidFill>
        </p:spPr>
        <p:txBody>
          <a:bodyPr/>
          <a:lstStyle>
            <a:lvl1pPr marL="0" indent="0">
              <a:buNone/>
              <a:defRPr/>
            </a:lvl1pPr>
          </a:lstStyle>
          <a:p>
            <a:r>
              <a:rPr lang="nl-NL" dirty="0"/>
              <a:t> </a:t>
            </a:r>
          </a:p>
        </p:txBody>
      </p:sp>
      <p:sp>
        <p:nvSpPr>
          <p:cNvPr id="381" name="Tijdelijke aanduiding voor afbeelding 376">
            <a:extLst>
              <a:ext uri="{FF2B5EF4-FFF2-40B4-BE49-F238E27FC236}">
                <a16:creationId xmlns:a16="http://schemas.microsoft.com/office/drawing/2014/main" id="{8E7BC4AD-0426-40A0-BA3D-DDE651BF85FC}"/>
              </a:ext>
            </a:extLst>
          </p:cNvPr>
          <p:cNvSpPr>
            <a:spLocks noGrp="1"/>
          </p:cNvSpPr>
          <p:nvPr>
            <p:ph type="pic" sz="quarter" idx="24" hasCustomPrompt="1"/>
          </p:nvPr>
        </p:nvSpPr>
        <p:spPr>
          <a:xfrm>
            <a:off x="5747730" y="3948113"/>
            <a:ext cx="702000" cy="676076"/>
          </a:xfrm>
          <a:solidFill>
            <a:schemeClr val="bg1"/>
          </a:solidFill>
        </p:spPr>
        <p:txBody>
          <a:bodyPr/>
          <a:lstStyle>
            <a:lvl1pPr marL="0" indent="0">
              <a:buNone/>
              <a:defRPr/>
            </a:lvl1pPr>
          </a:lstStyle>
          <a:p>
            <a:r>
              <a:rPr lang="nl-NL" dirty="0"/>
              <a:t> </a:t>
            </a:r>
          </a:p>
        </p:txBody>
      </p:sp>
      <p:sp>
        <p:nvSpPr>
          <p:cNvPr id="382" name="Tijdelijke aanduiding voor afbeelding 376">
            <a:extLst>
              <a:ext uri="{FF2B5EF4-FFF2-40B4-BE49-F238E27FC236}">
                <a16:creationId xmlns:a16="http://schemas.microsoft.com/office/drawing/2014/main" id="{05654E0C-4588-4EA3-9EC8-BAF34C679798}"/>
              </a:ext>
            </a:extLst>
          </p:cNvPr>
          <p:cNvSpPr>
            <a:spLocks noGrp="1"/>
          </p:cNvSpPr>
          <p:nvPr>
            <p:ph type="pic" sz="quarter" idx="25" hasCustomPrompt="1"/>
          </p:nvPr>
        </p:nvSpPr>
        <p:spPr>
          <a:xfrm>
            <a:off x="5747730" y="4639346"/>
            <a:ext cx="702000" cy="679700"/>
          </a:xfrm>
          <a:solidFill>
            <a:schemeClr val="bg1"/>
          </a:solidFill>
        </p:spPr>
        <p:txBody>
          <a:bodyPr/>
          <a:lstStyle>
            <a:lvl1pPr marL="0" indent="0">
              <a:buNone/>
              <a:defRPr/>
            </a:lvl1pPr>
          </a:lstStyle>
          <a:p>
            <a:r>
              <a:rPr lang="nl-NL" dirty="0"/>
              <a:t> </a:t>
            </a:r>
          </a:p>
        </p:txBody>
      </p:sp>
      <p:sp>
        <p:nvSpPr>
          <p:cNvPr id="383" name="Tijdelijke aanduiding voor afbeelding 376">
            <a:extLst>
              <a:ext uri="{FF2B5EF4-FFF2-40B4-BE49-F238E27FC236}">
                <a16:creationId xmlns:a16="http://schemas.microsoft.com/office/drawing/2014/main" id="{ADBC8B0F-AD58-4908-BF85-C53E23BE9D82}"/>
              </a:ext>
            </a:extLst>
          </p:cNvPr>
          <p:cNvSpPr>
            <a:spLocks noGrp="1"/>
          </p:cNvSpPr>
          <p:nvPr>
            <p:ph type="pic" sz="quarter" idx="26" hasCustomPrompt="1"/>
          </p:nvPr>
        </p:nvSpPr>
        <p:spPr>
          <a:xfrm>
            <a:off x="6448726" y="3948113"/>
            <a:ext cx="703323" cy="676076"/>
          </a:xfrm>
          <a:solidFill>
            <a:schemeClr val="bg1"/>
          </a:solidFill>
        </p:spPr>
        <p:txBody>
          <a:bodyPr/>
          <a:lstStyle>
            <a:lvl1pPr marL="0" indent="0">
              <a:buNone/>
              <a:defRPr/>
            </a:lvl1pPr>
          </a:lstStyle>
          <a:p>
            <a:r>
              <a:rPr lang="nl-NL" dirty="0"/>
              <a:t> </a:t>
            </a:r>
          </a:p>
        </p:txBody>
      </p:sp>
      <p:sp>
        <p:nvSpPr>
          <p:cNvPr id="384" name="Tijdelijke aanduiding voor afbeelding 376">
            <a:extLst>
              <a:ext uri="{FF2B5EF4-FFF2-40B4-BE49-F238E27FC236}">
                <a16:creationId xmlns:a16="http://schemas.microsoft.com/office/drawing/2014/main" id="{CD3F75F8-751F-4E92-BBFD-E6461390B37E}"/>
              </a:ext>
            </a:extLst>
          </p:cNvPr>
          <p:cNvSpPr>
            <a:spLocks noGrp="1"/>
          </p:cNvSpPr>
          <p:nvPr>
            <p:ph type="pic" sz="quarter" idx="27" hasCustomPrompt="1"/>
          </p:nvPr>
        </p:nvSpPr>
        <p:spPr>
          <a:xfrm>
            <a:off x="6448726" y="4639346"/>
            <a:ext cx="703323" cy="679700"/>
          </a:xfrm>
          <a:solidFill>
            <a:schemeClr val="bg1"/>
          </a:solidFill>
        </p:spPr>
        <p:txBody>
          <a:bodyPr/>
          <a:lstStyle>
            <a:lvl1pPr marL="0" indent="0">
              <a:buNone/>
              <a:defRPr/>
            </a:lvl1pPr>
          </a:lstStyle>
          <a:p>
            <a:r>
              <a:rPr lang="nl-NL" dirty="0"/>
              <a:t> </a:t>
            </a:r>
          </a:p>
        </p:txBody>
      </p:sp>
    </p:spTree>
    <p:extLst>
      <p:ext uri="{BB962C8B-B14F-4D97-AF65-F5344CB8AC3E}">
        <p14:creationId xmlns:p14="http://schemas.microsoft.com/office/powerpoint/2010/main" val="36894815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decel="50000" fill="hold" grpId="0" nodeType="afterEffect">
                                  <p:stCondLst>
                                    <p:cond delay="0"/>
                                  </p:stCondLst>
                                  <p:childTnLst>
                                    <p:animMotion origin="layout" path="M 2.29167E-6 3.7037E-6 L 2.29167E-6 -1.38056 " pathEditMode="relative" rAng="0" ptsTypes="AA">
                                      <p:cBhvr>
                                        <p:cTn id="6" dur="1750" spd="-100000" fill="hold"/>
                                        <p:tgtEl>
                                          <p:spTgt spid="26"/>
                                        </p:tgtEl>
                                        <p:attrNameLst>
                                          <p:attrName>ppt_x</p:attrName>
                                          <p:attrName>ppt_y</p:attrName>
                                        </p:attrNameLst>
                                      </p:cBhvr>
                                      <p:rCtr x="0" y="-69028"/>
                                    </p:animMotion>
                                  </p:childTnLst>
                                </p:cTn>
                              </p:par>
                              <p:par>
                                <p:cTn id="7" presetID="2" presetClass="entr" presetSubtype="4" decel="10000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000" fill="hold"/>
                                        <p:tgtEl>
                                          <p:spTgt spid="13"/>
                                        </p:tgtEl>
                                        <p:attrNameLst>
                                          <p:attrName>ppt_x</p:attrName>
                                        </p:attrNameLst>
                                      </p:cBhvr>
                                      <p:tavLst>
                                        <p:tav tm="0">
                                          <p:val>
                                            <p:strVal val="#ppt_x"/>
                                          </p:val>
                                        </p:tav>
                                        <p:tav tm="100000">
                                          <p:val>
                                            <p:strVal val="#ppt_x"/>
                                          </p:val>
                                        </p:tav>
                                      </p:tavLst>
                                    </p:anim>
                                    <p:anim calcmode="lin" valueType="num">
                                      <p:cBhvr additive="base">
                                        <p:cTn id="10" dur="1000" fill="hold"/>
                                        <p:tgtEl>
                                          <p:spTgt spid="13"/>
                                        </p:tgtEl>
                                        <p:attrNameLst>
                                          <p:attrName>ppt_y</p:attrName>
                                        </p:attrNameLst>
                                      </p:cBhvr>
                                      <p:tavLst>
                                        <p:tav tm="0">
                                          <p:val>
                                            <p:strVal val="1+#ppt_h/2"/>
                                          </p:val>
                                        </p:tav>
                                        <p:tav tm="100000">
                                          <p:val>
                                            <p:strVal val="#ppt_y"/>
                                          </p:val>
                                        </p:tav>
                                      </p:tavLst>
                                    </p:anim>
                                  </p:childTnLst>
                                </p:cTn>
                              </p:par>
                            </p:childTnLst>
                          </p:cTn>
                        </p:par>
                        <p:par>
                          <p:cTn id="11" fill="hold">
                            <p:stCondLst>
                              <p:cond delay="1750"/>
                            </p:stCondLst>
                            <p:childTnLst>
                              <p:par>
                                <p:cTn id="12" presetID="1" presetClass="entr" presetSubtype="0" fill="hold" nodeType="afterEffect">
                                  <p:stCondLst>
                                    <p:cond delay="0"/>
                                  </p:stCondLst>
                                  <p:childTnLst>
                                    <p:set>
                                      <p:cBhvr>
                                        <p:cTn id="13" dur="1" fill="hold">
                                          <p:stCondLst>
                                            <p:cond delay="0"/>
                                          </p:stCondLst>
                                        </p:cTn>
                                        <p:tgtEl>
                                          <p:spTgt spid="369"/>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72"/>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73"/>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7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75"/>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77"/>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78"/>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81"/>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8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83"/>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384"/>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tmplLst>
          <p:tmpl>
            <p:tnLst>
              <p:par>
                <p:cTn presetID="64" presetClass="path" presetSubtype="0" accel="50000" decel="50000" fill="hold" nodeType="afterEffect">
                  <p:stCondLst>
                    <p:cond delay="0"/>
                  </p:stCondLst>
                  <p:childTnLst>
                    <p:animMotion origin="layout" path="M 2.29167E-6 3.7037E-6 L 2.29167E-6 -1.38056 " pathEditMode="relative" rAng="0" ptsTypes="AA">
                      <p:cBhvr>
                        <p:cTn dur="1750" spd="-100000" fill="hold"/>
                        <p:tgtEl>
                          <p:spTgt spid="26"/>
                        </p:tgtEl>
                        <p:attrNameLst>
                          <p:attrName>ppt_x</p:attrName>
                          <p:attrName>ppt_y</p:attrName>
                        </p:attrNameLst>
                      </p:cBhvr>
                      <p:rCtr x="0" y="-69028"/>
                    </p:animMotion>
                  </p:childTnLst>
                </p:cTn>
              </p:par>
            </p:tnLst>
          </p:tmpl>
        </p:tmplLst>
      </p:bldP>
      <p:bldP spid="13" grpId="0" animBg="1">
        <p:tmplLst>
          <p:tmpl>
            <p:tnLst>
              <p:par>
                <p:cTn presetID="2" presetClass="entr" presetSubtype="4" decel="10000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ppt_x"/>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371" grpId="0" animBg="1"/>
      <p:bldP spid="372" grpId="0" animBg="1"/>
      <p:bldP spid="373" grpId="0" animBg="1"/>
      <p:bldP spid="374" grpId="0" animBg="1"/>
      <p:bldP spid="375" grpId="0" animBg="1"/>
      <p:bldP spid="377" grpId="0" animBg="1"/>
      <p:bldP spid="378" grpId="0" animBg="1"/>
      <p:bldP spid="381" grpId="0" animBg="1"/>
      <p:bldP spid="382" grpId="0" animBg="1"/>
      <p:bldP spid="383" grpId="0" animBg="1"/>
      <p:bldP spid="384" grpId="0" animBg="1"/>
    </p:bldLst>
  </p:timing>
  <p:extLst>
    <p:ext uri="{DCECCB84-F9BA-43D5-87BE-67443E8EF086}">
      <p15:sldGuideLst xmlns:p15="http://schemas.microsoft.com/office/powerpoint/2012/main"/>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Instagram #2">
    <p:bg>
      <p:bgPr>
        <a:solidFill>
          <a:schemeClr val="bg1"/>
        </a:solidFill>
        <a:effectLst/>
      </p:bgPr>
    </p:bg>
    <p:spTree>
      <p:nvGrpSpPr>
        <p:cNvPr id="1" name=""/>
        <p:cNvGrpSpPr/>
        <p:nvPr/>
      </p:nvGrpSpPr>
      <p:grpSpPr>
        <a:xfrm>
          <a:off x="0" y="0"/>
          <a:ext cx="0" cy="0"/>
          <a:chOff x="0" y="0"/>
          <a:chExt cx="0" cy="0"/>
        </a:xfrm>
      </p:grpSpPr>
      <p:sp>
        <p:nvSpPr>
          <p:cNvPr id="187" name="Tekstvak 186">
            <a:extLst>
              <a:ext uri="{FF2B5EF4-FFF2-40B4-BE49-F238E27FC236}">
                <a16:creationId xmlns:a16="http://schemas.microsoft.com/office/drawing/2014/main" id="{49C3205F-327D-4246-9D2C-0F200382ACD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2" name="- INSTRUCTIES">
            <a:extLst>
              <a:ext uri="{FF2B5EF4-FFF2-40B4-BE49-F238E27FC236}">
                <a16:creationId xmlns:a16="http://schemas.microsoft.com/office/drawing/2014/main" id="{E4F74001-61CE-4E49-916D-6257CB6808DA}"/>
              </a:ext>
            </a:extLst>
          </p:cNvPr>
          <p:cNvGrpSpPr/>
          <p:nvPr userDrawn="1"/>
        </p:nvGrpSpPr>
        <p:grpSpPr>
          <a:xfrm>
            <a:off x="12377595" y="-1"/>
            <a:ext cx="3693386" cy="6688475"/>
            <a:chOff x="-3786165" y="-1"/>
            <a:chExt cx="3693386" cy="6688475"/>
          </a:xfrm>
        </p:grpSpPr>
        <p:sp>
          <p:nvSpPr>
            <p:cNvPr id="104" name="Rechthoek 103">
              <a:extLst>
                <a:ext uri="{FF2B5EF4-FFF2-40B4-BE49-F238E27FC236}">
                  <a16:creationId xmlns:a16="http://schemas.microsoft.com/office/drawing/2014/main" id="{6913A559-2B23-43FB-972D-3E9D1FB49CD1}"/>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09" name="Ovaal 108">
              <a:extLst>
                <a:ext uri="{FF2B5EF4-FFF2-40B4-BE49-F238E27FC236}">
                  <a16:creationId xmlns:a16="http://schemas.microsoft.com/office/drawing/2014/main" id="{44102A90-3B43-4850-80A8-9B44E56715C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13" name="Rechthoek 112">
              <a:extLst>
                <a:ext uri="{FF2B5EF4-FFF2-40B4-BE49-F238E27FC236}">
                  <a16:creationId xmlns:a16="http://schemas.microsoft.com/office/drawing/2014/main" id="{86C3CC61-375A-462F-8C02-35595CD71D9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8" name="Ovaal 117">
              <a:extLst>
                <a:ext uri="{FF2B5EF4-FFF2-40B4-BE49-F238E27FC236}">
                  <a16:creationId xmlns:a16="http://schemas.microsoft.com/office/drawing/2014/main" id="{52EBB45E-11B0-4EB0-AE2F-0FA05228EEE5}"/>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19" name="Rechthoek 118">
              <a:extLst>
                <a:ext uri="{FF2B5EF4-FFF2-40B4-BE49-F238E27FC236}">
                  <a16:creationId xmlns:a16="http://schemas.microsoft.com/office/drawing/2014/main" id="{8B73C743-C692-4DCA-AD7C-B11897361837}"/>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0" name="Ovaal 119">
              <a:extLst>
                <a:ext uri="{FF2B5EF4-FFF2-40B4-BE49-F238E27FC236}">
                  <a16:creationId xmlns:a16="http://schemas.microsoft.com/office/drawing/2014/main" id="{37DF7F20-DD0A-4236-ADF1-A3D6D60E6E4E}"/>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21" name="Rechthoek 120">
              <a:extLst>
                <a:ext uri="{FF2B5EF4-FFF2-40B4-BE49-F238E27FC236}">
                  <a16:creationId xmlns:a16="http://schemas.microsoft.com/office/drawing/2014/main" id="{B4E6ECF5-EA9A-4632-A1EE-BAFE9A5AF854}"/>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22" name="Rechthoek 121">
              <a:extLst>
                <a:ext uri="{FF2B5EF4-FFF2-40B4-BE49-F238E27FC236}">
                  <a16:creationId xmlns:a16="http://schemas.microsoft.com/office/drawing/2014/main" id="{DDE14A81-895A-4736-A91F-074CE59810CF}"/>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23" name="Groep 122">
              <a:extLst>
                <a:ext uri="{FF2B5EF4-FFF2-40B4-BE49-F238E27FC236}">
                  <a16:creationId xmlns:a16="http://schemas.microsoft.com/office/drawing/2014/main" id="{77EBDF0D-C706-4732-BA1B-3286F0E79A31}"/>
                </a:ext>
              </a:extLst>
            </p:cNvPr>
            <p:cNvGrpSpPr/>
            <p:nvPr userDrawn="1"/>
          </p:nvGrpSpPr>
          <p:grpSpPr>
            <a:xfrm>
              <a:off x="-2485819" y="3479783"/>
              <a:ext cx="1222990" cy="563933"/>
              <a:chOff x="-2485819" y="3399207"/>
              <a:chExt cx="1222990" cy="563933"/>
            </a:xfrm>
          </p:grpSpPr>
          <p:sp>
            <p:nvSpPr>
              <p:cNvPr id="162" name="Rechthoek 161">
                <a:extLst>
                  <a:ext uri="{FF2B5EF4-FFF2-40B4-BE49-F238E27FC236}">
                    <a16:creationId xmlns:a16="http://schemas.microsoft.com/office/drawing/2014/main" id="{49C8CE7B-7DD2-4D41-BBE9-C12C220D781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3" name="Rechthoek 162">
                <a:extLst>
                  <a:ext uri="{FF2B5EF4-FFF2-40B4-BE49-F238E27FC236}">
                    <a16:creationId xmlns:a16="http://schemas.microsoft.com/office/drawing/2014/main" id="{70230DCD-FCB5-4F45-8F1C-1077D3B2DAA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64" name="Groep 163">
                <a:extLst>
                  <a:ext uri="{FF2B5EF4-FFF2-40B4-BE49-F238E27FC236}">
                    <a16:creationId xmlns:a16="http://schemas.microsoft.com/office/drawing/2014/main" id="{2C3B0042-C352-488F-BD11-2B41CC585693}"/>
                  </a:ext>
                </a:extLst>
              </p:cNvPr>
              <p:cNvGrpSpPr/>
              <p:nvPr userDrawn="1"/>
            </p:nvGrpSpPr>
            <p:grpSpPr>
              <a:xfrm>
                <a:off x="-2403869" y="3460544"/>
                <a:ext cx="155951" cy="131922"/>
                <a:chOff x="12968836" y="3354170"/>
                <a:chExt cx="404806" cy="342433"/>
              </a:xfrm>
            </p:grpSpPr>
            <p:sp>
              <p:nvSpPr>
                <p:cNvPr id="177" name="Rechthoek: afgeronde hoeken 176">
                  <a:extLst>
                    <a:ext uri="{FF2B5EF4-FFF2-40B4-BE49-F238E27FC236}">
                      <a16:creationId xmlns:a16="http://schemas.microsoft.com/office/drawing/2014/main" id="{E60D4A3A-4B8D-4567-8315-37547FE1041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8" name="Rechthoek 177">
                  <a:extLst>
                    <a:ext uri="{FF2B5EF4-FFF2-40B4-BE49-F238E27FC236}">
                      <a16:creationId xmlns:a16="http://schemas.microsoft.com/office/drawing/2014/main" id="{B37C54DE-1B0C-457D-AD31-648633F555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8D3BC45C-7FCC-437A-A6CF-CF552E40AE2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5E0F6BBC-2AB4-4FC2-BDB6-35F8A9042EE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4E548137-9B05-4CB0-B136-A734289CC2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9996F277-EBB8-4B14-838F-A823D722E1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65" name="Groep 164">
                <a:extLst>
                  <a:ext uri="{FF2B5EF4-FFF2-40B4-BE49-F238E27FC236}">
                    <a16:creationId xmlns:a16="http://schemas.microsoft.com/office/drawing/2014/main" id="{F4F649FF-2DE4-437C-8114-5562A1AD9B15}"/>
                  </a:ext>
                </a:extLst>
              </p:cNvPr>
              <p:cNvGrpSpPr/>
              <p:nvPr userDrawn="1"/>
            </p:nvGrpSpPr>
            <p:grpSpPr>
              <a:xfrm>
                <a:off x="-2423424" y="3690208"/>
                <a:ext cx="166739" cy="218963"/>
                <a:chOff x="12940828" y="3950597"/>
                <a:chExt cx="432813" cy="568367"/>
              </a:xfrm>
            </p:grpSpPr>
            <p:grpSp>
              <p:nvGrpSpPr>
                <p:cNvPr id="169" name="Groep 168">
                  <a:extLst>
                    <a:ext uri="{FF2B5EF4-FFF2-40B4-BE49-F238E27FC236}">
                      <a16:creationId xmlns:a16="http://schemas.microsoft.com/office/drawing/2014/main" id="{C0D29CAB-85C6-4E77-AFDF-F6A94A41BF8D}"/>
                    </a:ext>
                  </a:extLst>
                </p:cNvPr>
                <p:cNvGrpSpPr/>
                <p:nvPr userDrawn="1"/>
              </p:nvGrpSpPr>
              <p:grpSpPr>
                <a:xfrm>
                  <a:off x="13000382" y="4006891"/>
                  <a:ext cx="373259" cy="315747"/>
                  <a:chOff x="12968836" y="3354170"/>
                  <a:chExt cx="404806" cy="342433"/>
                </a:xfrm>
              </p:grpSpPr>
              <p:sp>
                <p:nvSpPr>
                  <p:cNvPr id="171" name="Rechthoek: afgeronde hoeken 170">
                    <a:extLst>
                      <a:ext uri="{FF2B5EF4-FFF2-40B4-BE49-F238E27FC236}">
                        <a16:creationId xmlns:a16="http://schemas.microsoft.com/office/drawing/2014/main" id="{482558CC-A2C0-4749-8EBD-915C5A686C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2" name="Rechthoek 171">
                    <a:extLst>
                      <a:ext uri="{FF2B5EF4-FFF2-40B4-BE49-F238E27FC236}">
                        <a16:creationId xmlns:a16="http://schemas.microsoft.com/office/drawing/2014/main" id="{C023616D-FF6A-4DC1-A5B0-D036DD5121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3" name="Rechthoek 172">
                    <a:extLst>
                      <a:ext uri="{FF2B5EF4-FFF2-40B4-BE49-F238E27FC236}">
                        <a16:creationId xmlns:a16="http://schemas.microsoft.com/office/drawing/2014/main" id="{510D8EB7-1E33-4459-8FCA-119EEF7748E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4" name="Rechthoek 173">
                    <a:extLst>
                      <a:ext uri="{FF2B5EF4-FFF2-40B4-BE49-F238E27FC236}">
                        <a16:creationId xmlns:a16="http://schemas.microsoft.com/office/drawing/2014/main" id="{CBE344E5-0367-4EE2-99BD-89DF99A700A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5" name="Rechthoek 174">
                    <a:extLst>
                      <a:ext uri="{FF2B5EF4-FFF2-40B4-BE49-F238E27FC236}">
                        <a16:creationId xmlns:a16="http://schemas.microsoft.com/office/drawing/2014/main" id="{876AAD2D-2F78-4B70-B051-4F58C08C2CF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6" name="Rechthoek 175">
                    <a:extLst>
                      <a:ext uri="{FF2B5EF4-FFF2-40B4-BE49-F238E27FC236}">
                        <a16:creationId xmlns:a16="http://schemas.microsoft.com/office/drawing/2014/main" id="{50565061-A4E3-4271-A087-961929386A1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0" name="Boog 169">
                  <a:extLst>
                    <a:ext uri="{FF2B5EF4-FFF2-40B4-BE49-F238E27FC236}">
                      <a16:creationId xmlns:a16="http://schemas.microsoft.com/office/drawing/2014/main" id="{5F0CBFBA-5570-4B23-BF50-88D689F38FD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6" name="Tekstvak 165">
                <a:extLst>
                  <a:ext uri="{FF2B5EF4-FFF2-40B4-BE49-F238E27FC236}">
                    <a16:creationId xmlns:a16="http://schemas.microsoft.com/office/drawing/2014/main" id="{C207DF55-3BC4-46E5-BF50-05D200E48B6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67" name="Tekstvak 166">
                <a:extLst>
                  <a:ext uri="{FF2B5EF4-FFF2-40B4-BE49-F238E27FC236}">
                    <a16:creationId xmlns:a16="http://schemas.microsoft.com/office/drawing/2014/main" id="{7E8A866B-43BD-4AA0-AD5F-5D89A833C2C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68" name="Vrije vorm: vorm 167">
                <a:extLst>
                  <a:ext uri="{FF2B5EF4-FFF2-40B4-BE49-F238E27FC236}">
                    <a16:creationId xmlns:a16="http://schemas.microsoft.com/office/drawing/2014/main" id="{0336DF41-DF50-406B-8BC8-E20E433F12D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24" name="Groep 123">
              <a:extLst>
                <a:ext uri="{FF2B5EF4-FFF2-40B4-BE49-F238E27FC236}">
                  <a16:creationId xmlns:a16="http://schemas.microsoft.com/office/drawing/2014/main" id="{6EEC0DCD-D7E8-44A9-89A1-F48AE734E1A3}"/>
                </a:ext>
              </a:extLst>
            </p:cNvPr>
            <p:cNvGrpSpPr/>
            <p:nvPr userDrawn="1"/>
          </p:nvGrpSpPr>
          <p:grpSpPr>
            <a:xfrm>
              <a:off x="-3786165" y="5728778"/>
              <a:ext cx="3693386" cy="959696"/>
              <a:chOff x="-3786437" y="6163468"/>
              <a:chExt cx="3693386" cy="959696"/>
            </a:xfrm>
          </p:grpSpPr>
          <p:sp>
            <p:nvSpPr>
              <p:cNvPr id="152" name="Rechthoek 151">
                <a:extLst>
                  <a:ext uri="{FF2B5EF4-FFF2-40B4-BE49-F238E27FC236}">
                    <a16:creationId xmlns:a16="http://schemas.microsoft.com/office/drawing/2014/main" id="{0F502425-713A-424D-BE67-DDF0DAF937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53" name="ICOON_info">
                <a:extLst>
                  <a:ext uri="{FF2B5EF4-FFF2-40B4-BE49-F238E27FC236}">
                    <a16:creationId xmlns:a16="http://schemas.microsoft.com/office/drawing/2014/main" id="{E45018E9-274A-49CD-A6D8-7B833C267EBD}"/>
                  </a:ext>
                </a:extLst>
              </p:cNvPr>
              <p:cNvGrpSpPr/>
              <p:nvPr userDrawn="1"/>
            </p:nvGrpSpPr>
            <p:grpSpPr>
              <a:xfrm>
                <a:off x="-376736" y="6163468"/>
                <a:ext cx="283685" cy="283685"/>
                <a:chOff x="-510741" y="5913713"/>
                <a:chExt cx="267555" cy="267555"/>
              </a:xfrm>
            </p:grpSpPr>
            <p:sp>
              <p:nvSpPr>
                <p:cNvPr id="160" name="Ovaal 159">
                  <a:extLst>
                    <a:ext uri="{FF2B5EF4-FFF2-40B4-BE49-F238E27FC236}">
                      <a16:creationId xmlns:a16="http://schemas.microsoft.com/office/drawing/2014/main" id="{5BAC886E-7AA0-4BC2-A792-BE7F87D2F40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61" name="Graphic 163" descr="Informatie">
                  <a:extLst>
                    <a:ext uri="{FF2B5EF4-FFF2-40B4-BE49-F238E27FC236}">
                      <a16:creationId xmlns:a16="http://schemas.microsoft.com/office/drawing/2014/main" id="{8596946F-AC02-4C16-BA8D-52CDB828964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54" name="Groep 153">
                <a:extLst>
                  <a:ext uri="{FF2B5EF4-FFF2-40B4-BE49-F238E27FC236}">
                    <a16:creationId xmlns:a16="http://schemas.microsoft.com/office/drawing/2014/main" id="{32BE08F7-CB47-4BD5-838E-C778EFB8697A}"/>
                  </a:ext>
                </a:extLst>
              </p:cNvPr>
              <p:cNvGrpSpPr/>
              <p:nvPr userDrawn="1"/>
            </p:nvGrpSpPr>
            <p:grpSpPr>
              <a:xfrm>
                <a:off x="-938434" y="6420818"/>
                <a:ext cx="627798" cy="576693"/>
                <a:chOff x="-938434" y="4570310"/>
                <a:chExt cx="627798" cy="576693"/>
              </a:xfrm>
            </p:grpSpPr>
            <p:grpSp>
              <p:nvGrpSpPr>
                <p:cNvPr id="155" name="Inspireren">
                  <a:extLst>
                    <a:ext uri="{FF2B5EF4-FFF2-40B4-BE49-F238E27FC236}">
                      <a16:creationId xmlns:a16="http://schemas.microsoft.com/office/drawing/2014/main" id="{15956FFA-A9D3-40D3-8E4C-528F61D371C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57" name="Freeform 12">
                    <a:extLst>
                      <a:ext uri="{FF2B5EF4-FFF2-40B4-BE49-F238E27FC236}">
                        <a16:creationId xmlns:a16="http://schemas.microsoft.com/office/drawing/2014/main" id="{249CE004-A1EF-42EF-A215-FB3C8DD197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8" name="Freeform 13">
                    <a:extLst>
                      <a:ext uri="{FF2B5EF4-FFF2-40B4-BE49-F238E27FC236}">
                        <a16:creationId xmlns:a16="http://schemas.microsoft.com/office/drawing/2014/main" id="{5729073D-2861-4D94-804E-C9C4200E877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9" name="Freeform 14">
                    <a:extLst>
                      <a:ext uri="{FF2B5EF4-FFF2-40B4-BE49-F238E27FC236}">
                        <a16:creationId xmlns:a16="http://schemas.microsoft.com/office/drawing/2014/main" id="{9694F047-D89C-4CEC-9165-6948ECDD6A1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56" name="Tekstvak 155">
                  <a:extLst>
                    <a:ext uri="{FF2B5EF4-FFF2-40B4-BE49-F238E27FC236}">
                      <a16:creationId xmlns:a16="http://schemas.microsoft.com/office/drawing/2014/main" id="{2D8B3137-F3E9-44B9-8E77-28F0E901733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25" name="Groep 124">
              <a:extLst>
                <a:ext uri="{FF2B5EF4-FFF2-40B4-BE49-F238E27FC236}">
                  <a16:creationId xmlns:a16="http://schemas.microsoft.com/office/drawing/2014/main" id="{C55D4F51-1809-4AC9-B985-F6BC6B471217}"/>
                </a:ext>
              </a:extLst>
            </p:cNvPr>
            <p:cNvGrpSpPr/>
            <p:nvPr userDrawn="1"/>
          </p:nvGrpSpPr>
          <p:grpSpPr>
            <a:xfrm>
              <a:off x="-3367447" y="1226982"/>
              <a:ext cx="791775" cy="406485"/>
              <a:chOff x="-3565087" y="1409294"/>
              <a:chExt cx="627469" cy="322133"/>
            </a:xfrm>
          </p:grpSpPr>
          <p:grpSp>
            <p:nvGrpSpPr>
              <p:cNvPr id="146" name="Groep 145">
                <a:extLst>
                  <a:ext uri="{FF2B5EF4-FFF2-40B4-BE49-F238E27FC236}">
                    <a16:creationId xmlns:a16="http://schemas.microsoft.com/office/drawing/2014/main" id="{D548B0B1-2510-4ADD-B9FD-9BEAB895E1A7}"/>
                  </a:ext>
                </a:extLst>
              </p:cNvPr>
              <p:cNvGrpSpPr/>
              <p:nvPr userDrawn="1"/>
            </p:nvGrpSpPr>
            <p:grpSpPr>
              <a:xfrm>
                <a:off x="-3364916" y="1409294"/>
                <a:ext cx="225195" cy="195499"/>
                <a:chOff x="10307162" y="1361199"/>
                <a:chExt cx="2200275" cy="1914525"/>
              </a:xfrm>
            </p:grpSpPr>
            <p:sp>
              <p:nvSpPr>
                <p:cNvPr id="148" name="Vrije vorm: vorm 147">
                  <a:extLst>
                    <a:ext uri="{FF2B5EF4-FFF2-40B4-BE49-F238E27FC236}">
                      <a16:creationId xmlns:a16="http://schemas.microsoft.com/office/drawing/2014/main" id="{9ED33032-4F5E-416F-A2BA-45D3D252C8A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49" name="Groep 148">
                  <a:extLst>
                    <a:ext uri="{FF2B5EF4-FFF2-40B4-BE49-F238E27FC236}">
                      <a16:creationId xmlns:a16="http://schemas.microsoft.com/office/drawing/2014/main" id="{9BE6C98B-0536-49D7-B3E5-074A4EEB565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50" name="Vrije vorm: vorm 149">
                    <a:extLst>
                      <a:ext uri="{FF2B5EF4-FFF2-40B4-BE49-F238E27FC236}">
                        <a16:creationId xmlns:a16="http://schemas.microsoft.com/office/drawing/2014/main" id="{59E49906-B1EC-47FE-8B63-7B5361499C6B}"/>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51" name="Vrije vorm: vorm 150">
                    <a:extLst>
                      <a:ext uri="{FF2B5EF4-FFF2-40B4-BE49-F238E27FC236}">
                        <a16:creationId xmlns:a16="http://schemas.microsoft.com/office/drawing/2014/main" id="{05431BE2-E55C-483E-A1B8-2B737C4B7592}"/>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47" name="Tekstvak 146">
                <a:extLst>
                  <a:ext uri="{FF2B5EF4-FFF2-40B4-BE49-F238E27FC236}">
                    <a16:creationId xmlns:a16="http://schemas.microsoft.com/office/drawing/2014/main" id="{084183E7-D6F2-4856-9A5A-10D54D99B5F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26" name="Groep 125">
              <a:extLst>
                <a:ext uri="{FF2B5EF4-FFF2-40B4-BE49-F238E27FC236}">
                  <a16:creationId xmlns:a16="http://schemas.microsoft.com/office/drawing/2014/main" id="{24BD2157-098E-4024-97CA-FB6AC81C9194}"/>
                </a:ext>
              </a:extLst>
            </p:cNvPr>
            <p:cNvGrpSpPr/>
            <p:nvPr userDrawn="1"/>
          </p:nvGrpSpPr>
          <p:grpSpPr>
            <a:xfrm>
              <a:off x="-3354295" y="5166361"/>
              <a:ext cx="514284" cy="506545"/>
              <a:chOff x="12617641" y="3403239"/>
              <a:chExt cx="752963" cy="741634"/>
            </a:xfrm>
          </p:grpSpPr>
          <p:grpSp>
            <p:nvGrpSpPr>
              <p:cNvPr id="130" name="Groep 129">
                <a:extLst>
                  <a:ext uri="{FF2B5EF4-FFF2-40B4-BE49-F238E27FC236}">
                    <a16:creationId xmlns:a16="http://schemas.microsoft.com/office/drawing/2014/main" id="{1C7682AF-2BE8-40E1-A746-E3E014335212}"/>
                  </a:ext>
                </a:extLst>
              </p:cNvPr>
              <p:cNvGrpSpPr/>
              <p:nvPr userDrawn="1"/>
            </p:nvGrpSpPr>
            <p:grpSpPr>
              <a:xfrm>
                <a:off x="12771530" y="3403239"/>
                <a:ext cx="467176" cy="448491"/>
                <a:chOff x="12782157" y="3403239"/>
                <a:chExt cx="467176" cy="448491"/>
              </a:xfrm>
            </p:grpSpPr>
            <p:grpSp>
              <p:nvGrpSpPr>
                <p:cNvPr id="133" name="Groep 132">
                  <a:extLst>
                    <a:ext uri="{FF2B5EF4-FFF2-40B4-BE49-F238E27FC236}">
                      <a16:creationId xmlns:a16="http://schemas.microsoft.com/office/drawing/2014/main" id="{E756173C-A8F8-4645-A95B-65507641973B}"/>
                    </a:ext>
                  </a:extLst>
                </p:cNvPr>
                <p:cNvGrpSpPr/>
                <p:nvPr userDrawn="1"/>
              </p:nvGrpSpPr>
              <p:grpSpPr>
                <a:xfrm>
                  <a:off x="12782157" y="3403239"/>
                  <a:ext cx="412976" cy="396132"/>
                  <a:chOff x="13554906" y="3320109"/>
                  <a:chExt cx="443917" cy="425811"/>
                </a:xfrm>
              </p:grpSpPr>
              <p:grpSp>
                <p:nvGrpSpPr>
                  <p:cNvPr id="140" name="Groep 139">
                    <a:extLst>
                      <a:ext uri="{FF2B5EF4-FFF2-40B4-BE49-F238E27FC236}">
                        <a16:creationId xmlns:a16="http://schemas.microsoft.com/office/drawing/2014/main" id="{5467DD6A-DC49-4000-9CA3-5040F81D912A}"/>
                      </a:ext>
                    </a:extLst>
                  </p:cNvPr>
                  <p:cNvGrpSpPr/>
                  <p:nvPr userDrawn="1"/>
                </p:nvGrpSpPr>
                <p:grpSpPr>
                  <a:xfrm>
                    <a:off x="13554906" y="3320109"/>
                    <a:ext cx="443917" cy="425811"/>
                    <a:chOff x="12909684" y="1276143"/>
                    <a:chExt cx="443917" cy="425811"/>
                  </a:xfrm>
                </p:grpSpPr>
                <p:sp>
                  <p:nvSpPr>
                    <p:cNvPr id="143" name="Rechthoek 142">
                      <a:extLst>
                        <a:ext uri="{FF2B5EF4-FFF2-40B4-BE49-F238E27FC236}">
                          <a16:creationId xmlns:a16="http://schemas.microsoft.com/office/drawing/2014/main" id="{5C6AD110-943C-4065-88EC-A505BD6D233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2CCCEDD-7D4E-4F5C-B586-F57517C377E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Ovaal 144">
                      <a:extLst>
                        <a:ext uri="{FF2B5EF4-FFF2-40B4-BE49-F238E27FC236}">
                          <a16:creationId xmlns:a16="http://schemas.microsoft.com/office/drawing/2014/main" id="{C2B3FBBD-6B17-479F-B7DC-93944AFF381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41" name="Afbeelding 140">
                    <a:extLst>
                      <a:ext uri="{FF2B5EF4-FFF2-40B4-BE49-F238E27FC236}">
                        <a16:creationId xmlns:a16="http://schemas.microsoft.com/office/drawing/2014/main" id="{668CA53D-9B02-4C46-B38D-6CF0C46FC97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42" name="Afbeelding 141">
                    <a:extLst>
                      <a:ext uri="{FF2B5EF4-FFF2-40B4-BE49-F238E27FC236}">
                        <a16:creationId xmlns:a16="http://schemas.microsoft.com/office/drawing/2014/main" id="{FAEA06E4-4D72-4631-AEA0-06C3AB2AEA2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34" name="Groep 133">
                  <a:extLst>
                    <a:ext uri="{FF2B5EF4-FFF2-40B4-BE49-F238E27FC236}">
                      <a16:creationId xmlns:a16="http://schemas.microsoft.com/office/drawing/2014/main" id="{0F4BFD01-D69C-4B2C-AC80-C3A9BC9D7B1D}"/>
                    </a:ext>
                  </a:extLst>
                </p:cNvPr>
                <p:cNvGrpSpPr/>
                <p:nvPr userDrawn="1"/>
              </p:nvGrpSpPr>
              <p:grpSpPr>
                <a:xfrm>
                  <a:off x="13103513" y="3705268"/>
                  <a:ext cx="145820" cy="146462"/>
                  <a:chOff x="13096169" y="3602278"/>
                  <a:chExt cx="145820" cy="146462"/>
                </a:xfrm>
              </p:grpSpPr>
              <p:sp>
                <p:nvSpPr>
                  <p:cNvPr id="138" name="Rechthoek 137">
                    <a:extLst>
                      <a:ext uri="{FF2B5EF4-FFF2-40B4-BE49-F238E27FC236}">
                        <a16:creationId xmlns:a16="http://schemas.microsoft.com/office/drawing/2014/main" id="{6D677224-074F-4E3E-B9D4-E7D330A1BFD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7252F381-5FF6-44B6-A536-08E2E469838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5" name="Groep 134">
                  <a:extLst>
                    <a:ext uri="{FF2B5EF4-FFF2-40B4-BE49-F238E27FC236}">
                      <a16:creationId xmlns:a16="http://schemas.microsoft.com/office/drawing/2014/main" id="{0499F054-6303-461C-A16E-8655B35E6590}"/>
                    </a:ext>
                  </a:extLst>
                </p:cNvPr>
                <p:cNvGrpSpPr/>
                <p:nvPr userDrawn="1"/>
              </p:nvGrpSpPr>
              <p:grpSpPr>
                <a:xfrm rot="10800000">
                  <a:off x="13061402" y="3665637"/>
                  <a:ext cx="145820" cy="146462"/>
                  <a:chOff x="13096169" y="3602278"/>
                  <a:chExt cx="145820" cy="146462"/>
                </a:xfrm>
              </p:grpSpPr>
              <p:sp>
                <p:nvSpPr>
                  <p:cNvPr id="136" name="Rechthoek 135">
                    <a:extLst>
                      <a:ext uri="{FF2B5EF4-FFF2-40B4-BE49-F238E27FC236}">
                        <a16:creationId xmlns:a16="http://schemas.microsoft.com/office/drawing/2014/main" id="{200070AD-982C-469E-9127-59450BB7DFF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7" name="Rechthoek 136">
                    <a:extLst>
                      <a:ext uri="{FF2B5EF4-FFF2-40B4-BE49-F238E27FC236}">
                        <a16:creationId xmlns:a16="http://schemas.microsoft.com/office/drawing/2014/main" id="{EA56BCE4-04B3-4FFE-B258-6BE172B7AA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31" name="Rechthoek 130">
                <a:extLst>
                  <a:ext uri="{FF2B5EF4-FFF2-40B4-BE49-F238E27FC236}">
                    <a16:creationId xmlns:a16="http://schemas.microsoft.com/office/drawing/2014/main" id="{65796833-FA18-4452-BD58-4C17E811896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32" name="Gelijkbenige driehoek 131">
                <a:extLst>
                  <a:ext uri="{FF2B5EF4-FFF2-40B4-BE49-F238E27FC236}">
                    <a16:creationId xmlns:a16="http://schemas.microsoft.com/office/drawing/2014/main" id="{2F55823A-BBD5-420C-9486-0B35C73CA7A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27" name="Ovaal 126">
              <a:extLst>
                <a:ext uri="{FF2B5EF4-FFF2-40B4-BE49-F238E27FC236}">
                  <a16:creationId xmlns:a16="http://schemas.microsoft.com/office/drawing/2014/main" id="{1F2917C8-9878-4EA3-85D7-152EBD39B5F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28" name="Rechthoek 127">
              <a:extLst>
                <a:ext uri="{FF2B5EF4-FFF2-40B4-BE49-F238E27FC236}">
                  <a16:creationId xmlns:a16="http://schemas.microsoft.com/office/drawing/2014/main" id="{3FD7C259-63FF-408B-AFCE-285798F00A89}"/>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9" name="Rechthoek 128">
              <a:extLst>
                <a:ext uri="{FF2B5EF4-FFF2-40B4-BE49-F238E27FC236}">
                  <a16:creationId xmlns:a16="http://schemas.microsoft.com/office/drawing/2014/main" id="{E709F049-9CAB-4FA9-8B36-7BCA9FC57D84}"/>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#2</a:t>
            </a:r>
            <a:endParaRPr lang="nl-NL" sz="1400" b="1" cap="all" spc="0" baseline="0" dirty="0">
              <a:solidFill>
                <a:sysClr val="windowText" lastClr="000000"/>
              </a:solidFill>
              <a:latin typeface="+mn-lt"/>
              <a:cs typeface="Calibri" panose="020F0502020204030204" pitchFamily="34" charset="0"/>
            </a:endParaRPr>
          </a:p>
        </p:txBody>
      </p:sp>
      <p:grpSp>
        <p:nvGrpSpPr>
          <p:cNvPr id="12" name="Groep 11">
            <a:extLst>
              <a:ext uri="{FF2B5EF4-FFF2-40B4-BE49-F238E27FC236}">
                <a16:creationId xmlns:a16="http://schemas.microsoft.com/office/drawing/2014/main" id="{D29EDBDA-9FE8-49DE-9603-8702C5F5A2D7}"/>
              </a:ext>
            </a:extLst>
          </p:cNvPr>
          <p:cNvGrpSpPr/>
          <p:nvPr userDrawn="1"/>
        </p:nvGrpSpPr>
        <p:grpSpPr>
          <a:xfrm>
            <a:off x="5042047" y="1130876"/>
            <a:ext cx="2113624" cy="4588110"/>
            <a:chOff x="5042047" y="1130876"/>
            <a:chExt cx="2113624" cy="4588110"/>
          </a:xfrm>
        </p:grpSpPr>
        <p:sp>
          <p:nvSpPr>
            <p:cNvPr id="21" name="Vrije vorm: vorm 20">
              <a:extLst>
                <a:ext uri="{FF2B5EF4-FFF2-40B4-BE49-F238E27FC236}">
                  <a16:creationId xmlns:a16="http://schemas.microsoft.com/office/drawing/2014/main" id="{4558D9BE-F98A-40EB-957C-9B2FE0D31667}"/>
                </a:ext>
              </a:extLst>
            </p:cNvPr>
            <p:cNvSpPr/>
            <p:nvPr/>
          </p:nvSpPr>
          <p:spPr>
            <a:xfrm>
              <a:off x="5042047" y="1130876"/>
              <a:ext cx="2113624" cy="515518"/>
            </a:xfrm>
            <a:custGeom>
              <a:avLst/>
              <a:gdLst>
                <a:gd name="connsiteX0" fmla="*/ 0 w 2113624"/>
                <a:gd name="connsiteY0" fmla="*/ 0 h 515518"/>
                <a:gd name="connsiteX1" fmla="*/ 2113624 w 2113624"/>
                <a:gd name="connsiteY1" fmla="*/ 0 h 515518"/>
                <a:gd name="connsiteX2" fmla="*/ 2113624 w 2113624"/>
                <a:gd name="connsiteY2" fmla="*/ 515518 h 515518"/>
                <a:gd name="connsiteX3" fmla="*/ 0 w 2113624"/>
                <a:gd name="connsiteY3" fmla="*/ 515518 h 515518"/>
              </a:gdLst>
              <a:ahLst/>
              <a:cxnLst>
                <a:cxn ang="0">
                  <a:pos x="connsiteX0" y="connsiteY0"/>
                </a:cxn>
                <a:cxn ang="0">
                  <a:pos x="connsiteX1" y="connsiteY1"/>
                </a:cxn>
                <a:cxn ang="0">
                  <a:pos x="connsiteX2" y="connsiteY2"/>
                </a:cxn>
                <a:cxn ang="0">
                  <a:pos x="connsiteX3" y="connsiteY3"/>
                </a:cxn>
              </a:cxnLst>
              <a:rect l="l" t="t" r="r" b="b"/>
              <a:pathLst>
                <a:path w="2113624" h="515518">
                  <a:moveTo>
                    <a:pt x="0" y="0"/>
                  </a:moveTo>
                  <a:lnTo>
                    <a:pt x="2113624" y="0"/>
                  </a:lnTo>
                  <a:lnTo>
                    <a:pt x="2113624" y="515518"/>
                  </a:lnTo>
                  <a:lnTo>
                    <a:pt x="0" y="515518"/>
                  </a:lnTo>
                  <a:close/>
                </a:path>
              </a:pathLst>
            </a:custGeom>
            <a:solidFill>
              <a:srgbClr val="F2F2F2"/>
            </a:solidFill>
            <a:ln w="11973" cap="flat">
              <a:noFill/>
              <a:prstDash val="solid"/>
              <a:miter/>
            </a:ln>
          </p:spPr>
          <p:txBody>
            <a:bodyPr rtlCol="0" anchor="ctr"/>
            <a:lstStyle/>
            <a:p>
              <a:endParaRPr lang="nl-NL" dirty="0"/>
            </a:p>
          </p:txBody>
        </p:sp>
        <p:grpSp>
          <p:nvGrpSpPr>
            <p:cNvPr id="28" name="Graphic 1">
              <a:extLst>
                <a:ext uri="{FF2B5EF4-FFF2-40B4-BE49-F238E27FC236}">
                  <a16:creationId xmlns:a16="http://schemas.microsoft.com/office/drawing/2014/main" id="{087C003E-8997-4D3A-9610-1DBFAA6D9FAB}"/>
                </a:ext>
              </a:extLst>
            </p:cNvPr>
            <p:cNvGrpSpPr/>
            <p:nvPr/>
          </p:nvGrpSpPr>
          <p:grpSpPr>
            <a:xfrm>
              <a:off x="6978237" y="5180690"/>
              <a:ext cx="19182" cy="86319"/>
              <a:chOff x="6978237" y="5180690"/>
              <a:chExt cx="19182" cy="86319"/>
            </a:xfrm>
            <a:solidFill>
              <a:srgbClr val="9D9D9D"/>
            </a:solidFill>
          </p:grpSpPr>
          <p:sp>
            <p:nvSpPr>
              <p:cNvPr id="29" name="Vrije vorm: vorm 28">
                <a:extLst>
                  <a:ext uri="{FF2B5EF4-FFF2-40B4-BE49-F238E27FC236}">
                    <a16:creationId xmlns:a16="http://schemas.microsoft.com/office/drawing/2014/main" id="{8BAAF3DF-9411-4670-8216-B56CBFE4E7C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994B5EB9-5179-45EF-B2D1-850BF6B9138B}"/>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5B806DCF-806C-4528-A4CB-2CE2AD372B27}"/>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sp>
          <p:nvSpPr>
            <p:cNvPr id="33" name="Vrije vorm: vorm 32">
              <a:extLst>
                <a:ext uri="{FF2B5EF4-FFF2-40B4-BE49-F238E27FC236}">
                  <a16:creationId xmlns:a16="http://schemas.microsoft.com/office/drawing/2014/main" id="{98C84078-A931-4213-B7AC-97F48F28CBD4}"/>
                </a:ext>
              </a:extLst>
            </p:cNvPr>
            <p:cNvSpPr/>
            <p:nvPr/>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sp>
          <p:nvSpPr>
            <p:cNvPr id="34" name="Vrije vorm: vorm 33">
              <a:extLst>
                <a:ext uri="{FF2B5EF4-FFF2-40B4-BE49-F238E27FC236}">
                  <a16:creationId xmlns:a16="http://schemas.microsoft.com/office/drawing/2014/main" id="{1D395E14-B2A1-4B71-9142-0E5547581B88}"/>
                </a:ext>
              </a:extLst>
            </p:cNvPr>
            <p:cNvSpPr/>
            <p:nvPr/>
          </p:nvSpPr>
          <p:spPr>
            <a:xfrm>
              <a:off x="5042047" y="1997665"/>
              <a:ext cx="2113624" cy="2094442"/>
            </a:xfrm>
            <a:custGeom>
              <a:avLst/>
              <a:gdLst>
                <a:gd name="connsiteX0" fmla="*/ 0 w 2113624"/>
                <a:gd name="connsiteY0" fmla="*/ 0 h 2094442"/>
                <a:gd name="connsiteX1" fmla="*/ 2113624 w 2113624"/>
                <a:gd name="connsiteY1" fmla="*/ 0 h 2094442"/>
                <a:gd name="connsiteX2" fmla="*/ 2113624 w 2113624"/>
                <a:gd name="connsiteY2" fmla="*/ 2094442 h 2094442"/>
                <a:gd name="connsiteX3" fmla="*/ 0 w 2113624"/>
                <a:gd name="connsiteY3" fmla="*/ 2094442 h 2094442"/>
              </a:gdLst>
              <a:ahLst/>
              <a:cxnLst>
                <a:cxn ang="0">
                  <a:pos x="connsiteX0" y="connsiteY0"/>
                </a:cxn>
                <a:cxn ang="0">
                  <a:pos x="connsiteX1" y="connsiteY1"/>
                </a:cxn>
                <a:cxn ang="0">
                  <a:pos x="connsiteX2" y="connsiteY2"/>
                </a:cxn>
                <a:cxn ang="0">
                  <a:pos x="connsiteX3" y="connsiteY3"/>
                </a:cxn>
              </a:cxnLst>
              <a:rect l="l" t="t" r="r" b="b"/>
              <a:pathLst>
                <a:path w="2113624" h="2094442">
                  <a:moveTo>
                    <a:pt x="0" y="0"/>
                  </a:moveTo>
                  <a:lnTo>
                    <a:pt x="2113624" y="0"/>
                  </a:lnTo>
                  <a:lnTo>
                    <a:pt x="2113624" y="2094442"/>
                  </a:lnTo>
                  <a:lnTo>
                    <a:pt x="0" y="2094442"/>
                  </a:lnTo>
                  <a:close/>
                </a:path>
              </a:pathLst>
            </a:custGeom>
            <a:solidFill>
              <a:srgbClr val="CECCCD"/>
            </a:solidFill>
            <a:ln w="11973" cap="flat">
              <a:noFill/>
              <a:prstDash val="solid"/>
              <a:miter/>
            </a:ln>
          </p:spPr>
          <p:txBody>
            <a:bodyPr rtlCol="0" anchor="ctr"/>
            <a:lstStyle/>
            <a:p>
              <a:endParaRPr lang="nl-NL" dirty="0"/>
            </a:p>
          </p:txBody>
        </p:sp>
        <p:grpSp>
          <p:nvGrpSpPr>
            <p:cNvPr id="35" name="Graphic 1">
              <a:extLst>
                <a:ext uri="{FF2B5EF4-FFF2-40B4-BE49-F238E27FC236}">
                  <a16:creationId xmlns:a16="http://schemas.microsoft.com/office/drawing/2014/main" id="{087C003E-8997-4D3A-9610-1DBFAA6D9FAB}"/>
                </a:ext>
              </a:extLst>
            </p:cNvPr>
            <p:cNvGrpSpPr/>
            <p:nvPr/>
          </p:nvGrpSpPr>
          <p:grpSpPr>
            <a:xfrm>
              <a:off x="5199100" y="1412612"/>
              <a:ext cx="1798319" cy="183275"/>
              <a:chOff x="5199100" y="1412612"/>
              <a:chExt cx="1798319" cy="183275"/>
            </a:xfrm>
          </p:grpSpPr>
          <p:grpSp>
            <p:nvGrpSpPr>
              <p:cNvPr id="36" name="Graphic 1">
                <a:extLst>
                  <a:ext uri="{FF2B5EF4-FFF2-40B4-BE49-F238E27FC236}">
                    <a16:creationId xmlns:a16="http://schemas.microsoft.com/office/drawing/2014/main" id="{087C003E-8997-4D3A-9610-1DBFAA6D9FAB}"/>
                  </a:ext>
                </a:extLst>
              </p:cNvPr>
              <p:cNvGrpSpPr/>
              <p:nvPr/>
            </p:nvGrpSpPr>
            <p:grpSpPr>
              <a:xfrm>
                <a:off x="5199100" y="1436590"/>
                <a:ext cx="718128" cy="159297"/>
                <a:chOff x="5199100" y="1436590"/>
                <a:chExt cx="718128" cy="159297"/>
              </a:xfrm>
            </p:grpSpPr>
            <p:grpSp>
              <p:nvGrpSpPr>
                <p:cNvPr id="37" name="Graphic 1">
                  <a:extLst>
                    <a:ext uri="{FF2B5EF4-FFF2-40B4-BE49-F238E27FC236}">
                      <a16:creationId xmlns:a16="http://schemas.microsoft.com/office/drawing/2014/main" id="{087C003E-8997-4D3A-9610-1DBFAA6D9FAB}"/>
                    </a:ext>
                  </a:extLst>
                </p:cNvPr>
                <p:cNvGrpSpPr/>
                <p:nvPr/>
              </p:nvGrpSpPr>
              <p:grpSpPr>
                <a:xfrm>
                  <a:off x="5410852" y="1452942"/>
                  <a:ext cx="506376" cy="142945"/>
                  <a:chOff x="5410852" y="1452942"/>
                  <a:chExt cx="506376" cy="142945"/>
                </a:xfrm>
                <a:solidFill>
                  <a:srgbClr val="333333"/>
                </a:solidFill>
              </p:grpSpPr>
              <p:sp>
                <p:nvSpPr>
                  <p:cNvPr id="38" name="Vrije vorm: vorm 37">
                    <a:extLst>
                      <a:ext uri="{FF2B5EF4-FFF2-40B4-BE49-F238E27FC236}">
                        <a16:creationId xmlns:a16="http://schemas.microsoft.com/office/drawing/2014/main" id="{BA5D889C-482B-4405-8F70-6D0EEA498400}"/>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9" name="Vrije vorm: vorm 38">
                    <a:extLst>
                      <a:ext uri="{FF2B5EF4-FFF2-40B4-BE49-F238E27FC236}">
                        <a16:creationId xmlns:a16="http://schemas.microsoft.com/office/drawing/2014/main" id="{968DB9A5-0889-4339-912A-3738D416237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40" name="Graphic 1">
                  <a:extLst>
                    <a:ext uri="{FF2B5EF4-FFF2-40B4-BE49-F238E27FC236}">
                      <a16:creationId xmlns:a16="http://schemas.microsoft.com/office/drawing/2014/main" id="{087C003E-8997-4D3A-9610-1DBFAA6D9FAB}"/>
                    </a:ext>
                  </a:extLst>
                </p:cNvPr>
                <p:cNvGrpSpPr/>
                <p:nvPr/>
              </p:nvGrpSpPr>
              <p:grpSpPr>
                <a:xfrm>
                  <a:off x="5199100" y="1436590"/>
                  <a:ext cx="133075" cy="122285"/>
                  <a:chOff x="5199100" y="1436590"/>
                  <a:chExt cx="133075" cy="122285"/>
                </a:xfrm>
                <a:noFill/>
              </p:grpSpPr>
              <p:sp>
                <p:nvSpPr>
                  <p:cNvPr id="41" name="Vrije vorm: vorm 40">
                    <a:extLst>
                      <a:ext uri="{FF2B5EF4-FFF2-40B4-BE49-F238E27FC236}">
                        <a16:creationId xmlns:a16="http://schemas.microsoft.com/office/drawing/2014/main" id="{DCAEA01D-ADD6-4F92-9EED-0889B9ACED39}"/>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42" name="Vrije vorm: vorm 41">
                    <a:extLst>
                      <a:ext uri="{FF2B5EF4-FFF2-40B4-BE49-F238E27FC236}">
                        <a16:creationId xmlns:a16="http://schemas.microsoft.com/office/drawing/2014/main" id="{DCE99657-D67A-4F09-B4B0-4BB969970A1D}"/>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43" name="Graphic 1">
                <a:extLst>
                  <a:ext uri="{FF2B5EF4-FFF2-40B4-BE49-F238E27FC236}">
                    <a16:creationId xmlns:a16="http://schemas.microsoft.com/office/drawing/2014/main" id="{087C003E-8997-4D3A-9610-1DBFAA6D9FAB}"/>
                  </a:ext>
                </a:extLst>
              </p:cNvPr>
              <p:cNvGrpSpPr/>
              <p:nvPr/>
            </p:nvGrpSpPr>
            <p:grpSpPr>
              <a:xfrm>
                <a:off x="6564623" y="1412612"/>
                <a:ext cx="432795" cy="177434"/>
                <a:chOff x="6564623" y="1412612"/>
                <a:chExt cx="432795" cy="177434"/>
              </a:xfrm>
            </p:grpSpPr>
            <p:sp>
              <p:nvSpPr>
                <p:cNvPr id="44" name="Vrije vorm: vorm 43">
                  <a:extLst>
                    <a:ext uri="{FF2B5EF4-FFF2-40B4-BE49-F238E27FC236}">
                      <a16:creationId xmlns:a16="http://schemas.microsoft.com/office/drawing/2014/main" id="{00F1DCB8-FA3C-49B7-AFA7-5D57E4A16EC6}"/>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45" name="Graphic 1">
                  <a:extLst>
                    <a:ext uri="{FF2B5EF4-FFF2-40B4-BE49-F238E27FC236}">
                      <a16:creationId xmlns:a16="http://schemas.microsoft.com/office/drawing/2014/main" id="{087C003E-8997-4D3A-9610-1DBFAA6D9FAB}"/>
                    </a:ext>
                  </a:extLst>
                </p:cNvPr>
                <p:cNvGrpSpPr/>
                <p:nvPr/>
              </p:nvGrpSpPr>
              <p:grpSpPr>
                <a:xfrm>
                  <a:off x="6864343" y="1442584"/>
                  <a:ext cx="133075" cy="117490"/>
                  <a:chOff x="6864343" y="1442584"/>
                  <a:chExt cx="133075" cy="117490"/>
                </a:xfrm>
                <a:noFill/>
              </p:grpSpPr>
              <p:sp>
                <p:nvSpPr>
                  <p:cNvPr id="46" name="Vrije vorm: vorm 45">
                    <a:extLst>
                      <a:ext uri="{FF2B5EF4-FFF2-40B4-BE49-F238E27FC236}">
                        <a16:creationId xmlns:a16="http://schemas.microsoft.com/office/drawing/2014/main" id="{2CAF2E5B-B6D3-4255-B2F2-66C0729BEEFD}"/>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47" name="Vrije vorm: vorm 46">
                    <a:extLst>
                      <a:ext uri="{FF2B5EF4-FFF2-40B4-BE49-F238E27FC236}">
                        <a16:creationId xmlns:a16="http://schemas.microsoft.com/office/drawing/2014/main" id="{94FD2EC4-1CAE-479A-979D-1F2F7A1738CB}"/>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48" name="Graphic 1">
                  <a:extLst>
                    <a:ext uri="{FF2B5EF4-FFF2-40B4-BE49-F238E27FC236}">
                      <a16:creationId xmlns:a16="http://schemas.microsoft.com/office/drawing/2014/main" id="{087C003E-8997-4D3A-9610-1DBFAA6D9FAB}"/>
                    </a:ext>
                  </a:extLst>
                </p:cNvPr>
                <p:cNvGrpSpPr/>
                <p:nvPr/>
              </p:nvGrpSpPr>
              <p:grpSpPr>
                <a:xfrm>
                  <a:off x="6610181" y="1447380"/>
                  <a:ext cx="83921" cy="103103"/>
                  <a:chOff x="6610181" y="1447380"/>
                  <a:chExt cx="83921" cy="103103"/>
                </a:xfrm>
                <a:noFill/>
              </p:grpSpPr>
              <p:sp>
                <p:nvSpPr>
                  <p:cNvPr id="49" name="Vrije vorm: vorm 48">
                    <a:extLst>
                      <a:ext uri="{FF2B5EF4-FFF2-40B4-BE49-F238E27FC236}">
                        <a16:creationId xmlns:a16="http://schemas.microsoft.com/office/drawing/2014/main" id="{75B21DFB-8FC9-4AFF-AFF8-774FD5EC440E}"/>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50" name="Vrije vorm: vorm 49">
                    <a:extLst>
                      <a:ext uri="{FF2B5EF4-FFF2-40B4-BE49-F238E27FC236}">
                        <a16:creationId xmlns:a16="http://schemas.microsoft.com/office/drawing/2014/main" id="{603AF689-CF56-4CFA-A0DA-E0564318E7CD}"/>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51" name="Graphic 1">
                    <a:extLst>
                      <a:ext uri="{FF2B5EF4-FFF2-40B4-BE49-F238E27FC236}">
                        <a16:creationId xmlns:a16="http://schemas.microsoft.com/office/drawing/2014/main" id="{087C003E-8997-4D3A-9610-1DBFAA6D9FAB}"/>
                      </a:ext>
                    </a:extLst>
                  </p:cNvPr>
                  <p:cNvGrpSpPr/>
                  <p:nvPr/>
                </p:nvGrpSpPr>
                <p:grpSpPr>
                  <a:xfrm>
                    <a:off x="6635357" y="1447380"/>
                    <a:ext cx="33568" cy="17983"/>
                    <a:chOff x="6635357" y="1447380"/>
                    <a:chExt cx="33568" cy="17983"/>
                  </a:xfrm>
                </p:grpSpPr>
                <p:sp>
                  <p:nvSpPr>
                    <p:cNvPr id="52" name="Vrije vorm: vorm 51">
                      <a:extLst>
                        <a:ext uri="{FF2B5EF4-FFF2-40B4-BE49-F238E27FC236}">
                          <a16:creationId xmlns:a16="http://schemas.microsoft.com/office/drawing/2014/main" id="{38F1A65B-A5C0-4DE8-A064-8A6D8012BD41}"/>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53" name="Vrije vorm: vorm 52">
                      <a:extLst>
                        <a:ext uri="{FF2B5EF4-FFF2-40B4-BE49-F238E27FC236}">
                          <a16:creationId xmlns:a16="http://schemas.microsoft.com/office/drawing/2014/main" id="{0CCE8028-B01C-4AA7-A7F1-14CCB0F129CE}"/>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grpSp>
          <p:nvGrpSpPr>
            <p:cNvPr id="54" name="Graphic 1">
              <a:extLst>
                <a:ext uri="{FF2B5EF4-FFF2-40B4-BE49-F238E27FC236}">
                  <a16:creationId xmlns:a16="http://schemas.microsoft.com/office/drawing/2014/main" id="{087C003E-8997-4D3A-9610-1DBFAA6D9FAB}"/>
                </a:ext>
              </a:extLst>
            </p:cNvPr>
            <p:cNvGrpSpPr/>
            <p:nvPr/>
          </p:nvGrpSpPr>
          <p:grpSpPr>
            <a:xfrm>
              <a:off x="5702629" y="2745766"/>
              <a:ext cx="792459" cy="597041"/>
              <a:chOff x="5702629" y="2745766"/>
              <a:chExt cx="792459" cy="597041"/>
            </a:xfrm>
            <a:solidFill>
              <a:srgbClr val="9D9D9D"/>
            </a:solidFill>
          </p:grpSpPr>
          <p:sp>
            <p:nvSpPr>
              <p:cNvPr id="55" name="Vrije vorm: vorm 54">
                <a:extLst>
                  <a:ext uri="{FF2B5EF4-FFF2-40B4-BE49-F238E27FC236}">
                    <a16:creationId xmlns:a16="http://schemas.microsoft.com/office/drawing/2014/main" id="{B6B09668-494B-482F-97AB-FA14200DF30C}"/>
                  </a:ext>
                </a:extLst>
              </p:cNvPr>
              <p:cNvSpPr/>
              <p:nvPr/>
            </p:nvSpPr>
            <p:spPr>
              <a:xfrm>
                <a:off x="5980769" y="2966360"/>
                <a:ext cx="235000" cy="234980"/>
              </a:xfrm>
              <a:custGeom>
                <a:avLst/>
                <a:gdLst>
                  <a:gd name="connsiteX0" fmla="*/ 117490 w 235000"/>
                  <a:gd name="connsiteY0" fmla="*/ 0 h 234980"/>
                  <a:gd name="connsiteX1" fmla="*/ 0 w 235000"/>
                  <a:gd name="connsiteY1" fmla="*/ 117490 h 234980"/>
                  <a:gd name="connsiteX2" fmla="*/ 117490 w 235000"/>
                  <a:gd name="connsiteY2" fmla="*/ 234980 h 234980"/>
                  <a:gd name="connsiteX3" fmla="*/ 234980 w 235000"/>
                  <a:gd name="connsiteY3" fmla="*/ 117490 h 234980"/>
                  <a:gd name="connsiteX4" fmla="*/ 117490 w 235000"/>
                  <a:gd name="connsiteY4" fmla="*/ 0 h 234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000" h="234980">
                    <a:moveTo>
                      <a:pt x="117490" y="0"/>
                    </a:moveTo>
                    <a:cubicBezTo>
                      <a:pt x="52751" y="0"/>
                      <a:pt x="0" y="52751"/>
                      <a:pt x="0" y="117490"/>
                    </a:cubicBezTo>
                    <a:cubicBezTo>
                      <a:pt x="0" y="182230"/>
                      <a:pt x="52751" y="234980"/>
                      <a:pt x="117490" y="234980"/>
                    </a:cubicBezTo>
                    <a:cubicBezTo>
                      <a:pt x="182230" y="234980"/>
                      <a:pt x="234980" y="182230"/>
                      <a:pt x="234980" y="117490"/>
                    </a:cubicBezTo>
                    <a:cubicBezTo>
                      <a:pt x="236179" y="52751"/>
                      <a:pt x="183428" y="0"/>
                      <a:pt x="117490" y="0"/>
                    </a:cubicBezTo>
                    <a:close/>
                  </a:path>
                </a:pathLst>
              </a:custGeom>
              <a:solidFill>
                <a:srgbClr val="9D9D9D"/>
              </a:solidFill>
              <a:ln w="11973" cap="flat">
                <a:noFill/>
                <a:prstDash val="solid"/>
                <a:miter/>
              </a:ln>
            </p:spPr>
            <p:txBody>
              <a:bodyPr rtlCol="0" anchor="ctr"/>
              <a:lstStyle/>
              <a:p>
                <a:endParaRPr lang="nl-NL" dirty="0"/>
              </a:p>
            </p:txBody>
          </p:sp>
          <p:sp>
            <p:nvSpPr>
              <p:cNvPr id="56" name="Vrije vorm: vorm 55">
                <a:extLst>
                  <a:ext uri="{FF2B5EF4-FFF2-40B4-BE49-F238E27FC236}">
                    <a16:creationId xmlns:a16="http://schemas.microsoft.com/office/drawing/2014/main" id="{E166C359-C0FB-4CF3-BD7D-EC84AA0DC027}"/>
                  </a:ext>
                </a:extLst>
              </p:cNvPr>
              <p:cNvSpPr/>
              <p:nvPr/>
            </p:nvSpPr>
            <p:spPr>
              <a:xfrm>
                <a:off x="5702629" y="2745766"/>
                <a:ext cx="792459" cy="597041"/>
              </a:xfrm>
              <a:custGeom>
                <a:avLst/>
                <a:gdLst>
                  <a:gd name="connsiteX0" fmla="*/ 724123 w 792459"/>
                  <a:gd name="connsiteY0" fmla="*/ 79126 h 597041"/>
                  <a:gd name="connsiteX1" fmla="*/ 604235 w 792459"/>
                  <a:gd name="connsiteY1" fmla="*/ 79126 h 597041"/>
                  <a:gd name="connsiteX2" fmla="*/ 586252 w 792459"/>
                  <a:gd name="connsiteY2" fmla="*/ 37165 h 597041"/>
                  <a:gd name="connsiteX3" fmla="*/ 528706 w 792459"/>
                  <a:gd name="connsiteY3" fmla="*/ 0 h 597041"/>
                  <a:gd name="connsiteX4" fmla="*/ 263753 w 792459"/>
                  <a:gd name="connsiteY4" fmla="*/ 0 h 597041"/>
                  <a:gd name="connsiteX5" fmla="*/ 206207 w 792459"/>
                  <a:gd name="connsiteY5" fmla="*/ 37165 h 597041"/>
                  <a:gd name="connsiteX6" fmla="*/ 188224 w 792459"/>
                  <a:gd name="connsiteY6" fmla="*/ 79126 h 597041"/>
                  <a:gd name="connsiteX7" fmla="*/ 68336 w 792459"/>
                  <a:gd name="connsiteY7" fmla="*/ 79126 h 597041"/>
                  <a:gd name="connsiteX8" fmla="*/ 0 w 792459"/>
                  <a:gd name="connsiteY8" fmla="*/ 147462 h 597041"/>
                  <a:gd name="connsiteX9" fmla="*/ 0 w 792459"/>
                  <a:gd name="connsiteY9" fmla="*/ 528706 h 597041"/>
                  <a:gd name="connsiteX10" fmla="*/ 68336 w 792459"/>
                  <a:gd name="connsiteY10" fmla="*/ 597042 h 597041"/>
                  <a:gd name="connsiteX11" fmla="*/ 724123 w 792459"/>
                  <a:gd name="connsiteY11" fmla="*/ 597042 h 597041"/>
                  <a:gd name="connsiteX12" fmla="*/ 792459 w 792459"/>
                  <a:gd name="connsiteY12" fmla="*/ 528706 h 597041"/>
                  <a:gd name="connsiteX13" fmla="*/ 792459 w 792459"/>
                  <a:gd name="connsiteY13" fmla="*/ 147462 h 597041"/>
                  <a:gd name="connsiteX14" fmla="*/ 724123 w 792459"/>
                  <a:gd name="connsiteY14" fmla="*/ 79126 h 597041"/>
                  <a:gd name="connsiteX15" fmla="*/ 395630 w 792459"/>
                  <a:gd name="connsiteY15" fmla="*/ 509524 h 597041"/>
                  <a:gd name="connsiteX16" fmla="*/ 225389 w 792459"/>
                  <a:gd name="connsiteY16" fmla="*/ 339283 h 597041"/>
                  <a:gd name="connsiteX17" fmla="*/ 395630 w 792459"/>
                  <a:gd name="connsiteY17" fmla="*/ 169042 h 597041"/>
                  <a:gd name="connsiteX18" fmla="*/ 565871 w 792459"/>
                  <a:gd name="connsiteY18" fmla="*/ 339283 h 597041"/>
                  <a:gd name="connsiteX19" fmla="*/ 395630 w 792459"/>
                  <a:gd name="connsiteY19" fmla="*/ 509524 h 59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2459" h="597041">
                    <a:moveTo>
                      <a:pt x="724123" y="79126"/>
                    </a:moveTo>
                    <a:lnTo>
                      <a:pt x="604235" y="79126"/>
                    </a:lnTo>
                    <a:lnTo>
                      <a:pt x="586252" y="37165"/>
                    </a:lnTo>
                    <a:cubicBezTo>
                      <a:pt x="576661" y="14387"/>
                      <a:pt x="553882" y="0"/>
                      <a:pt x="528706" y="0"/>
                    </a:cubicBezTo>
                    <a:lnTo>
                      <a:pt x="263753" y="0"/>
                    </a:lnTo>
                    <a:cubicBezTo>
                      <a:pt x="238577" y="0"/>
                      <a:pt x="216997" y="14387"/>
                      <a:pt x="206207" y="37165"/>
                    </a:cubicBezTo>
                    <a:lnTo>
                      <a:pt x="188224" y="79126"/>
                    </a:lnTo>
                    <a:lnTo>
                      <a:pt x="68336" y="79126"/>
                    </a:lnTo>
                    <a:cubicBezTo>
                      <a:pt x="29972" y="79126"/>
                      <a:pt x="0" y="110297"/>
                      <a:pt x="0" y="147462"/>
                    </a:cubicBezTo>
                    <a:lnTo>
                      <a:pt x="0" y="528706"/>
                    </a:lnTo>
                    <a:cubicBezTo>
                      <a:pt x="0" y="567070"/>
                      <a:pt x="31171" y="597042"/>
                      <a:pt x="68336" y="597042"/>
                    </a:cubicBezTo>
                    <a:lnTo>
                      <a:pt x="724123" y="597042"/>
                    </a:lnTo>
                    <a:cubicBezTo>
                      <a:pt x="762487" y="597042"/>
                      <a:pt x="792459" y="565871"/>
                      <a:pt x="792459" y="528706"/>
                    </a:cubicBezTo>
                    <a:lnTo>
                      <a:pt x="792459" y="147462"/>
                    </a:lnTo>
                    <a:cubicBezTo>
                      <a:pt x="792459" y="110297"/>
                      <a:pt x="762487" y="79126"/>
                      <a:pt x="724123" y="79126"/>
                    </a:cubicBezTo>
                    <a:close/>
                    <a:moveTo>
                      <a:pt x="395630" y="509524"/>
                    </a:moveTo>
                    <a:cubicBezTo>
                      <a:pt x="302118" y="509524"/>
                      <a:pt x="225389" y="432796"/>
                      <a:pt x="225389" y="339283"/>
                    </a:cubicBezTo>
                    <a:cubicBezTo>
                      <a:pt x="225389" y="245770"/>
                      <a:pt x="302118" y="169042"/>
                      <a:pt x="395630" y="169042"/>
                    </a:cubicBezTo>
                    <a:cubicBezTo>
                      <a:pt x="489143" y="169042"/>
                      <a:pt x="565871" y="245770"/>
                      <a:pt x="565871" y="339283"/>
                    </a:cubicBezTo>
                    <a:cubicBezTo>
                      <a:pt x="567070" y="432796"/>
                      <a:pt x="490342" y="509524"/>
                      <a:pt x="395630" y="509524"/>
                    </a:cubicBezTo>
                    <a:close/>
                  </a:path>
                </a:pathLst>
              </a:custGeom>
              <a:solidFill>
                <a:srgbClr val="9D9D9D"/>
              </a:solidFill>
              <a:ln w="11973" cap="flat">
                <a:noFill/>
                <a:prstDash val="solid"/>
                <a:miter/>
              </a:ln>
            </p:spPr>
            <p:txBody>
              <a:bodyPr rtlCol="0" anchor="ctr"/>
              <a:lstStyle/>
              <a:p>
                <a:endParaRPr lang="nl-NL" dirty="0"/>
              </a:p>
            </p:txBody>
          </p:sp>
        </p:grpSp>
        <p:grpSp>
          <p:nvGrpSpPr>
            <p:cNvPr id="57" name="Graphic 1">
              <a:extLst>
                <a:ext uri="{FF2B5EF4-FFF2-40B4-BE49-F238E27FC236}">
                  <a16:creationId xmlns:a16="http://schemas.microsoft.com/office/drawing/2014/main" id="{087C003E-8997-4D3A-9610-1DBFAA6D9FAB}"/>
                </a:ext>
              </a:extLst>
            </p:cNvPr>
            <p:cNvGrpSpPr/>
            <p:nvPr/>
          </p:nvGrpSpPr>
          <p:grpSpPr>
            <a:xfrm>
              <a:off x="5199100" y="5451637"/>
              <a:ext cx="1798318" cy="133075"/>
              <a:chOff x="5199100" y="5451637"/>
              <a:chExt cx="1798318" cy="133075"/>
            </a:xfrm>
            <a:solidFill>
              <a:srgbClr val="333333"/>
            </a:solidFill>
          </p:grpSpPr>
          <p:sp>
            <p:nvSpPr>
              <p:cNvPr id="58" name="Vrije vorm: vorm 57">
                <a:extLst>
                  <a:ext uri="{FF2B5EF4-FFF2-40B4-BE49-F238E27FC236}">
                    <a16:creationId xmlns:a16="http://schemas.microsoft.com/office/drawing/2014/main" id="{F4DEB4B7-698F-45A4-9C81-2D5999FC778E}"/>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59" name="Graphic 1">
                <a:extLst>
                  <a:ext uri="{FF2B5EF4-FFF2-40B4-BE49-F238E27FC236}">
                    <a16:creationId xmlns:a16="http://schemas.microsoft.com/office/drawing/2014/main" id="{087C003E-8997-4D3A-9610-1DBFAA6D9FAB}"/>
                  </a:ext>
                </a:extLst>
              </p:cNvPr>
              <p:cNvGrpSpPr/>
              <p:nvPr/>
            </p:nvGrpSpPr>
            <p:grpSpPr>
              <a:xfrm>
                <a:off x="5616310" y="5452836"/>
                <a:ext cx="132176" cy="130677"/>
                <a:chOff x="5616310" y="5452836"/>
                <a:chExt cx="132176" cy="130677"/>
              </a:xfrm>
              <a:solidFill>
                <a:srgbClr val="333333"/>
              </a:solidFill>
            </p:grpSpPr>
            <p:sp>
              <p:nvSpPr>
                <p:cNvPr id="60" name="Vrije vorm: vorm 59">
                  <a:extLst>
                    <a:ext uri="{FF2B5EF4-FFF2-40B4-BE49-F238E27FC236}">
                      <a16:creationId xmlns:a16="http://schemas.microsoft.com/office/drawing/2014/main" id="{E69B3BC1-8E1C-442C-8774-8BFBC4C2F395}"/>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FD33CF2F-3B19-4783-B51F-543705781E1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62" name="Vrije vorm: vorm 61">
                <a:extLst>
                  <a:ext uri="{FF2B5EF4-FFF2-40B4-BE49-F238E27FC236}">
                    <a16:creationId xmlns:a16="http://schemas.microsoft.com/office/drawing/2014/main" id="{967A9929-F56D-4695-BFBA-C04C8C51E42D}"/>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63" name="Vrije vorm: vorm 62">
                <a:extLst>
                  <a:ext uri="{FF2B5EF4-FFF2-40B4-BE49-F238E27FC236}">
                    <a16:creationId xmlns:a16="http://schemas.microsoft.com/office/drawing/2014/main" id="{30D1A90D-C1E1-44A3-BCDD-185FF86A2902}"/>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64" name="Vrije vorm: vorm 63">
                <a:extLst>
                  <a:ext uri="{FF2B5EF4-FFF2-40B4-BE49-F238E27FC236}">
                    <a16:creationId xmlns:a16="http://schemas.microsoft.com/office/drawing/2014/main" id="{638BEEE5-C005-4064-BCD9-995587FC3510}"/>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grpSp>
          <p:nvGrpSpPr>
            <p:cNvPr id="65" name="Graphic 1">
              <a:extLst>
                <a:ext uri="{FF2B5EF4-FFF2-40B4-BE49-F238E27FC236}">
                  <a16:creationId xmlns:a16="http://schemas.microsoft.com/office/drawing/2014/main" id="{087C003E-8997-4D3A-9610-1DBFAA6D9FAB}"/>
                </a:ext>
              </a:extLst>
            </p:cNvPr>
            <p:cNvGrpSpPr/>
            <p:nvPr/>
          </p:nvGrpSpPr>
          <p:grpSpPr>
            <a:xfrm>
              <a:off x="5199100" y="4195211"/>
              <a:ext cx="1798319" cy="117490"/>
              <a:chOff x="5199100" y="4195211"/>
              <a:chExt cx="1798319" cy="117490"/>
            </a:xfrm>
            <a:noFill/>
          </p:grpSpPr>
          <p:sp>
            <p:nvSpPr>
              <p:cNvPr id="66" name="Vrije vorm: vorm 65">
                <a:extLst>
                  <a:ext uri="{FF2B5EF4-FFF2-40B4-BE49-F238E27FC236}">
                    <a16:creationId xmlns:a16="http://schemas.microsoft.com/office/drawing/2014/main" id="{50AD318F-E73B-4DCD-BFD3-E5797676DD15}"/>
                  </a:ext>
                </a:extLst>
              </p:cNvPr>
              <p:cNvSpPr/>
              <p:nvPr/>
            </p:nvSpPr>
            <p:spPr>
              <a:xfrm>
                <a:off x="5424489" y="4195211"/>
                <a:ext cx="117490" cy="117490"/>
              </a:xfrm>
              <a:custGeom>
                <a:avLst/>
                <a:gdLst>
                  <a:gd name="connsiteX0" fmla="*/ 107899 w 117490"/>
                  <a:gd name="connsiteY0" fmla="*/ 89916 h 117490"/>
                  <a:gd name="connsiteX1" fmla="*/ 117490 w 117490"/>
                  <a:gd name="connsiteY1" fmla="*/ 58745 h 117490"/>
                  <a:gd name="connsiteX2" fmla="*/ 58745 w 117490"/>
                  <a:gd name="connsiteY2" fmla="*/ 0 h 117490"/>
                  <a:gd name="connsiteX3" fmla="*/ 0 w 117490"/>
                  <a:gd name="connsiteY3" fmla="*/ 58745 h 117490"/>
                  <a:gd name="connsiteX4" fmla="*/ 58745 w 117490"/>
                  <a:gd name="connsiteY4" fmla="*/ 117490 h 117490"/>
                  <a:gd name="connsiteX5" fmla="*/ 95910 w 117490"/>
                  <a:gd name="connsiteY5" fmla="*/ 103104 h 117490"/>
                  <a:gd name="connsiteX6" fmla="*/ 117490 w 117490"/>
                  <a:gd name="connsiteY6" fmla="*/ 109098 h 117490"/>
                  <a:gd name="connsiteX7" fmla="*/ 107899 w 117490"/>
                  <a:gd name="connsiteY7" fmla="*/ 89916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0" h="117490">
                    <a:moveTo>
                      <a:pt x="107899" y="89916"/>
                    </a:moveTo>
                    <a:cubicBezTo>
                      <a:pt x="113894" y="80325"/>
                      <a:pt x="117490" y="70734"/>
                      <a:pt x="117490" y="58745"/>
                    </a:cubicBezTo>
                    <a:cubicBezTo>
                      <a:pt x="117490" y="26375"/>
                      <a:pt x="91115" y="0"/>
                      <a:pt x="58745" y="0"/>
                    </a:cubicBezTo>
                    <a:cubicBezTo>
                      <a:pt x="26375" y="0"/>
                      <a:pt x="0" y="26375"/>
                      <a:pt x="0" y="58745"/>
                    </a:cubicBezTo>
                    <a:cubicBezTo>
                      <a:pt x="0" y="91115"/>
                      <a:pt x="26375" y="117490"/>
                      <a:pt x="58745" y="117490"/>
                    </a:cubicBezTo>
                    <a:cubicBezTo>
                      <a:pt x="73132" y="117490"/>
                      <a:pt x="86319" y="112695"/>
                      <a:pt x="95910" y="103104"/>
                    </a:cubicBezTo>
                    <a:lnTo>
                      <a:pt x="117490" y="109098"/>
                    </a:lnTo>
                    <a:lnTo>
                      <a:pt x="107899" y="89916"/>
                    </a:lnTo>
                    <a:close/>
                  </a:path>
                </a:pathLst>
              </a:custGeom>
              <a:noFill/>
              <a:ln w="14160" cap="flat">
                <a:solidFill>
                  <a:srgbClr val="333333"/>
                </a:solidFill>
                <a:prstDash val="solid"/>
                <a:round/>
              </a:ln>
            </p:spPr>
            <p:txBody>
              <a:bodyPr rtlCol="0" anchor="ctr"/>
              <a:lstStyle/>
              <a:p>
                <a:endParaRPr lang="nl-NL" dirty="0"/>
              </a:p>
            </p:txBody>
          </p:sp>
          <p:grpSp>
            <p:nvGrpSpPr>
              <p:cNvPr id="67" name="Graphic 1">
                <a:extLst>
                  <a:ext uri="{FF2B5EF4-FFF2-40B4-BE49-F238E27FC236}">
                    <a16:creationId xmlns:a16="http://schemas.microsoft.com/office/drawing/2014/main" id="{087C003E-8997-4D3A-9610-1DBFAA6D9FAB}"/>
                  </a:ext>
                </a:extLst>
              </p:cNvPr>
              <p:cNvGrpSpPr/>
              <p:nvPr/>
            </p:nvGrpSpPr>
            <p:grpSpPr>
              <a:xfrm>
                <a:off x="5199100" y="4195211"/>
                <a:ext cx="565871" cy="117490"/>
                <a:chOff x="5199100" y="4195211"/>
                <a:chExt cx="565871" cy="117490"/>
              </a:xfrm>
              <a:noFill/>
            </p:grpSpPr>
            <p:sp>
              <p:nvSpPr>
                <p:cNvPr id="68" name="Vrije vorm: vorm 67">
                  <a:extLst>
                    <a:ext uri="{FF2B5EF4-FFF2-40B4-BE49-F238E27FC236}">
                      <a16:creationId xmlns:a16="http://schemas.microsoft.com/office/drawing/2014/main" id="{A22EBA0C-ED9E-433D-9F2F-DAFCCFC770C7}"/>
                    </a:ext>
                  </a:extLst>
                </p:cNvPr>
                <p:cNvSpPr/>
                <p:nvPr/>
              </p:nvSpPr>
              <p:spPr>
                <a:xfrm>
                  <a:off x="5199100" y="4195211"/>
                  <a:ext cx="125882" cy="115991"/>
                </a:xfrm>
                <a:custGeom>
                  <a:avLst/>
                  <a:gdLst>
                    <a:gd name="connsiteX0" fmla="*/ 92314 w 125882"/>
                    <a:gd name="connsiteY0" fmla="*/ 0 h 115991"/>
                    <a:gd name="connsiteX1" fmla="*/ 98308 w 125882"/>
                    <a:gd name="connsiteY1" fmla="*/ 0 h 115991"/>
                    <a:gd name="connsiteX2" fmla="*/ 125882 w 125882"/>
                    <a:gd name="connsiteY2" fmla="*/ 33568 h 115991"/>
                    <a:gd name="connsiteX3" fmla="*/ 125882 w 125882"/>
                    <a:gd name="connsiteY3" fmla="*/ 40762 h 115991"/>
                    <a:gd name="connsiteX4" fmla="*/ 67137 w 125882"/>
                    <a:gd name="connsiteY4" fmla="*/ 115092 h 115991"/>
                    <a:gd name="connsiteX5" fmla="*/ 58745 w 125882"/>
                    <a:gd name="connsiteY5" fmla="*/ 115092 h 115991"/>
                    <a:gd name="connsiteX6" fmla="*/ 0 w 125882"/>
                    <a:gd name="connsiteY6" fmla="*/ 40762 h 115991"/>
                    <a:gd name="connsiteX7" fmla="*/ 0 w 125882"/>
                    <a:gd name="connsiteY7" fmla="*/ 33568 h 115991"/>
                    <a:gd name="connsiteX8" fmla="*/ 27574 w 125882"/>
                    <a:gd name="connsiteY8" fmla="*/ 0 h 115991"/>
                    <a:gd name="connsiteX9" fmla="*/ 33569 w 125882"/>
                    <a:gd name="connsiteY9" fmla="*/ 0 h 115991"/>
                    <a:gd name="connsiteX10" fmla="*/ 62342 w 125882"/>
                    <a:gd name="connsiteY10" fmla="*/ 15585 h 115991"/>
                    <a:gd name="connsiteX11" fmla="*/ 92314 w 125882"/>
                    <a:gd name="connsiteY11" fmla="*/ 0 h 1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882" h="115991">
                      <a:moveTo>
                        <a:pt x="92314" y="0"/>
                      </a:moveTo>
                      <a:cubicBezTo>
                        <a:pt x="93513" y="0"/>
                        <a:pt x="95910" y="0"/>
                        <a:pt x="98308" y="0"/>
                      </a:cubicBezTo>
                      <a:cubicBezTo>
                        <a:pt x="110297" y="1199"/>
                        <a:pt x="124683" y="11989"/>
                        <a:pt x="125882" y="33568"/>
                      </a:cubicBezTo>
                      <a:lnTo>
                        <a:pt x="125882" y="40762"/>
                      </a:lnTo>
                      <a:cubicBezTo>
                        <a:pt x="124683" y="61143"/>
                        <a:pt x="110297" y="85121"/>
                        <a:pt x="67137" y="115092"/>
                      </a:cubicBezTo>
                      <a:cubicBezTo>
                        <a:pt x="64739" y="116291"/>
                        <a:pt x="61143" y="116291"/>
                        <a:pt x="58745" y="115092"/>
                      </a:cubicBezTo>
                      <a:cubicBezTo>
                        <a:pt x="16784" y="85121"/>
                        <a:pt x="2398" y="59944"/>
                        <a:pt x="0" y="40762"/>
                      </a:cubicBezTo>
                      <a:lnTo>
                        <a:pt x="0" y="33568"/>
                      </a:lnTo>
                      <a:cubicBezTo>
                        <a:pt x="1199" y="11989"/>
                        <a:pt x="15585" y="1199"/>
                        <a:pt x="27574" y="0"/>
                      </a:cubicBezTo>
                      <a:cubicBezTo>
                        <a:pt x="29972" y="0"/>
                        <a:pt x="31171" y="0"/>
                        <a:pt x="33569" y="0"/>
                      </a:cubicBezTo>
                      <a:cubicBezTo>
                        <a:pt x="47955" y="0"/>
                        <a:pt x="53950" y="5994"/>
                        <a:pt x="62342" y="15585"/>
                      </a:cubicBezTo>
                      <a:cubicBezTo>
                        <a:pt x="70734" y="5994"/>
                        <a:pt x="77927" y="0"/>
                        <a:pt x="92314" y="0"/>
                      </a:cubicBezTo>
                    </a:path>
                  </a:pathLst>
                </a:custGeom>
                <a:noFill/>
                <a:ln w="14160" cap="flat">
                  <a:solidFill>
                    <a:srgbClr val="333333"/>
                  </a:solidFill>
                  <a:prstDash val="solid"/>
                  <a:round/>
                </a:ln>
              </p:spPr>
              <p:txBody>
                <a:bodyPr rtlCol="0" anchor="ctr"/>
                <a:lstStyle/>
                <a:p>
                  <a:endParaRPr lang="nl-NL" dirty="0"/>
                </a:p>
              </p:txBody>
            </p:sp>
            <p:grpSp>
              <p:nvGrpSpPr>
                <p:cNvPr id="69" name="Graphic 1">
                  <a:extLst>
                    <a:ext uri="{FF2B5EF4-FFF2-40B4-BE49-F238E27FC236}">
                      <a16:creationId xmlns:a16="http://schemas.microsoft.com/office/drawing/2014/main" id="{087C003E-8997-4D3A-9610-1DBFAA6D9FAB}"/>
                    </a:ext>
                  </a:extLst>
                </p:cNvPr>
                <p:cNvGrpSpPr/>
                <p:nvPr/>
              </p:nvGrpSpPr>
              <p:grpSpPr>
                <a:xfrm>
                  <a:off x="5633094" y="4195211"/>
                  <a:ext cx="131876" cy="117490"/>
                  <a:chOff x="5633094" y="4195211"/>
                  <a:chExt cx="131876" cy="117490"/>
                </a:xfrm>
                <a:noFill/>
              </p:grpSpPr>
              <p:sp>
                <p:nvSpPr>
                  <p:cNvPr id="70" name="Vrije vorm: vorm 69">
                    <a:extLst>
                      <a:ext uri="{FF2B5EF4-FFF2-40B4-BE49-F238E27FC236}">
                        <a16:creationId xmlns:a16="http://schemas.microsoft.com/office/drawing/2014/main" id="{276CE29A-E4B2-4F7C-931B-A0F39A46040F}"/>
                      </a:ext>
                    </a:extLst>
                  </p:cNvPr>
                  <p:cNvSpPr/>
                  <p:nvPr/>
                </p:nvSpPr>
                <p:spPr>
                  <a:xfrm>
                    <a:off x="5633094" y="4195211"/>
                    <a:ext cx="131876" cy="117490"/>
                  </a:xfrm>
                  <a:custGeom>
                    <a:avLst/>
                    <a:gdLst>
                      <a:gd name="connsiteX0" fmla="*/ 0 w 131876"/>
                      <a:gd name="connsiteY0" fmla="*/ 0 h 117490"/>
                      <a:gd name="connsiteX1" fmla="*/ 131877 w 131876"/>
                      <a:gd name="connsiteY1" fmla="*/ 0 h 117490"/>
                      <a:gd name="connsiteX2" fmla="*/ 58745 w 131876"/>
                      <a:gd name="connsiteY2" fmla="*/ 117490 h 117490"/>
                      <a:gd name="connsiteX3" fmla="*/ 47955 w 131876"/>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1876" h="117490">
                        <a:moveTo>
                          <a:pt x="0" y="0"/>
                        </a:moveTo>
                        <a:lnTo>
                          <a:pt x="131877"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71" name="Vrije vorm: vorm 70">
                    <a:extLst>
                      <a:ext uri="{FF2B5EF4-FFF2-40B4-BE49-F238E27FC236}">
                        <a16:creationId xmlns:a16="http://schemas.microsoft.com/office/drawing/2014/main" id="{5E1FB974-6E33-432F-8C66-85F975965FBD}"/>
                      </a:ext>
                    </a:extLst>
                  </p:cNvPr>
                  <p:cNvSpPr/>
                  <p:nvPr/>
                </p:nvSpPr>
                <p:spPr>
                  <a:xfrm>
                    <a:off x="5681049" y="4195211"/>
                    <a:ext cx="83921" cy="47955"/>
                  </a:xfrm>
                  <a:custGeom>
                    <a:avLst/>
                    <a:gdLst>
                      <a:gd name="connsiteX0" fmla="*/ 0 w 83921"/>
                      <a:gd name="connsiteY0" fmla="*/ 47955 h 47955"/>
                      <a:gd name="connsiteX1" fmla="*/ 83922 w 83921"/>
                      <a:gd name="connsiteY1" fmla="*/ 0 h 47955"/>
                    </a:gdLst>
                    <a:ahLst/>
                    <a:cxnLst>
                      <a:cxn ang="0">
                        <a:pos x="connsiteX0" y="connsiteY0"/>
                      </a:cxn>
                      <a:cxn ang="0">
                        <a:pos x="connsiteX1" y="connsiteY1"/>
                      </a:cxn>
                    </a:cxnLst>
                    <a:rect l="l" t="t" r="r" b="b"/>
                    <a:pathLst>
                      <a:path w="83921" h="47955">
                        <a:moveTo>
                          <a:pt x="0" y="47955"/>
                        </a:moveTo>
                        <a:lnTo>
                          <a:pt x="83922" y="0"/>
                        </a:lnTo>
                      </a:path>
                    </a:pathLst>
                  </a:custGeom>
                  <a:ln w="14160" cap="flat">
                    <a:solidFill>
                      <a:srgbClr val="333333"/>
                    </a:solidFill>
                    <a:prstDash val="solid"/>
                    <a:round/>
                  </a:ln>
                </p:spPr>
                <p:txBody>
                  <a:bodyPr rtlCol="0" anchor="ctr"/>
                  <a:lstStyle/>
                  <a:p>
                    <a:endParaRPr lang="nl-NL" dirty="0"/>
                  </a:p>
                </p:txBody>
              </p:sp>
            </p:grpSp>
          </p:grpSp>
          <p:sp>
            <p:nvSpPr>
              <p:cNvPr id="72" name="Vrije vorm: vorm 71">
                <a:extLst>
                  <a:ext uri="{FF2B5EF4-FFF2-40B4-BE49-F238E27FC236}">
                    <a16:creationId xmlns:a16="http://schemas.microsoft.com/office/drawing/2014/main" id="{99748B3B-CF5D-457D-955D-E47122EC3855}"/>
                  </a:ext>
                </a:extLst>
              </p:cNvPr>
              <p:cNvSpPr/>
              <p:nvPr/>
            </p:nvSpPr>
            <p:spPr>
              <a:xfrm>
                <a:off x="6901509" y="4195211"/>
                <a:ext cx="95910" cy="117490"/>
              </a:xfrm>
              <a:custGeom>
                <a:avLst/>
                <a:gdLst>
                  <a:gd name="connsiteX0" fmla="*/ 95910 w 95910"/>
                  <a:gd name="connsiteY0" fmla="*/ 117490 h 117490"/>
                  <a:gd name="connsiteX1" fmla="*/ 47955 w 95910"/>
                  <a:gd name="connsiteY1" fmla="*/ 75529 h 117490"/>
                  <a:gd name="connsiteX2" fmla="*/ 0 w 95910"/>
                  <a:gd name="connsiteY2" fmla="*/ 117490 h 117490"/>
                  <a:gd name="connsiteX3" fmla="*/ 0 w 95910"/>
                  <a:gd name="connsiteY3" fmla="*/ 58745 h 117490"/>
                  <a:gd name="connsiteX4" fmla="*/ 0 w 95910"/>
                  <a:gd name="connsiteY4" fmla="*/ 0 h 117490"/>
                  <a:gd name="connsiteX5" fmla="*/ 47955 w 95910"/>
                  <a:gd name="connsiteY5" fmla="*/ 0 h 117490"/>
                  <a:gd name="connsiteX6" fmla="*/ 95910 w 95910"/>
                  <a:gd name="connsiteY6" fmla="*/ 0 h 117490"/>
                  <a:gd name="connsiteX7" fmla="*/ 95910 w 95910"/>
                  <a:gd name="connsiteY7" fmla="*/ 58745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910" h="117490">
                    <a:moveTo>
                      <a:pt x="95910" y="117490"/>
                    </a:moveTo>
                    <a:lnTo>
                      <a:pt x="47955" y="75529"/>
                    </a:lnTo>
                    <a:lnTo>
                      <a:pt x="0" y="117490"/>
                    </a:lnTo>
                    <a:lnTo>
                      <a:pt x="0" y="58745"/>
                    </a:lnTo>
                    <a:lnTo>
                      <a:pt x="0" y="0"/>
                    </a:lnTo>
                    <a:lnTo>
                      <a:pt x="47955" y="0"/>
                    </a:lnTo>
                    <a:lnTo>
                      <a:pt x="95910" y="0"/>
                    </a:lnTo>
                    <a:lnTo>
                      <a:pt x="95910" y="58745"/>
                    </a:lnTo>
                    <a:close/>
                  </a:path>
                </a:pathLst>
              </a:custGeom>
              <a:noFill/>
              <a:ln w="14160" cap="flat">
                <a:solidFill>
                  <a:srgbClr val="333333"/>
                </a:solidFill>
                <a:prstDash val="solid"/>
                <a:round/>
              </a:ln>
            </p:spPr>
            <p:txBody>
              <a:bodyPr rtlCol="0" anchor="ctr"/>
              <a:lstStyle/>
              <a:p>
                <a:endParaRPr lang="nl-NL" dirty="0"/>
              </a:p>
            </p:txBody>
          </p:sp>
        </p:grpSp>
        <p:grpSp>
          <p:nvGrpSpPr>
            <p:cNvPr id="73" name="Graphic 1">
              <a:extLst>
                <a:ext uri="{FF2B5EF4-FFF2-40B4-BE49-F238E27FC236}">
                  <a16:creationId xmlns:a16="http://schemas.microsoft.com/office/drawing/2014/main" id="{087C003E-8997-4D3A-9610-1DBFAA6D9FAB}"/>
                </a:ext>
              </a:extLst>
            </p:cNvPr>
            <p:cNvGrpSpPr/>
            <p:nvPr/>
          </p:nvGrpSpPr>
          <p:grpSpPr>
            <a:xfrm>
              <a:off x="6058696" y="4195211"/>
              <a:ext cx="80324" cy="26375"/>
              <a:chOff x="6058696" y="4195211"/>
              <a:chExt cx="80324" cy="26375"/>
            </a:xfrm>
          </p:grpSpPr>
          <p:sp>
            <p:nvSpPr>
              <p:cNvPr id="74" name="Vrije vorm: vorm 73">
                <a:extLst>
                  <a:ext uri="{FF2B5EF4-FFF2-40B4-BE49-F238E27FC236}">
                    <a16:creationId xmlns:a16="http://schemas.microsoft.com/office/drawing/2014/main" id="{02195E91-4BBB-48A0-91D3-CB8AD65D0EDC}"/>
                  </a:ext>
                </a:extLst>
              </p:cNvPr>
              <p:cNvSpPr/>
              <p:nvPr/>
            </p:nvSpPr>
            <p:spPr>
              <a:xfrm>
                <a:off x="611264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999999"/>
              </a:solidFill>
              <a:ln w="11973" cap="flat">
                <a:noFill/>
                <a:prstDash val="solid"/>
                <a:miter/>
              </a:ln>
            </p:spPr>
            <p:txBody>
              <a:bodyPr rtlCol="0" anchor="ctr"/>
              <a:lstStyle/>
              <a:p>
                <a:endParaRPr lang="nl-NL" dirty="0"/>
              </a:p>
            </p:txBody>
          </p:sp>
          <p:sp>
            <p:nvSpPr>
              <p:cNvPr id="75" name="Vrije vorm: vorm 74">
                <a:extLst>
                  <a:ext uri="{FF2B5EF4-FFF2-40B4-BE49-F238E27FC236}">
                    <a16:creationId xmlns:a16="http://schemas.microsoft.com/office/drawing/2014/main" id="{450062F7-B681-48F5-8D49-E487AC06ACAB}"/>
                  </a:ext>
                </a:extLst>
              </p:cNvPr>
              <p:cNvSpPr/>
              <p:nvPr/>
            </p:nvSpPr>
            <p:spPr>
              <a:xfrm>
                <a:off x="605869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5FA8DB"/>
              </a:solidFill>
              <a:ln w="11973" cap="flat">
                <a:noFill/>
                <a:prstDash val="solid"/>
                <a:miter/>
              </a:ln>
            </p:spPr>
            <p:txBody>
              <a:bodyPr rtlCol="0" anchor="ctr"/>
              <a:lstStyle/>
              <a:p>
                <a:endParaRPr lang="nl-NL" dirty="0"/>
              </a:p>
            </p:txBody>
          </p:sp>
        </p:grpSp>
        <p:grpSp>
          <p:nvGrpSpPr>
            <p:cNvPr id="76" name="Graphic 1">
              <a:extLst>
                <a:ext uri="{FF2B5EF4-FFF2-40B4-BE49-F238E27FC236}">
                  <a16:creationId xmlns:a16="http://schemas.microsoft.com/office/drawing/2014/main" id="{087C003E-8997-4D3A-9610-1DBFAA6D9FAB}"/>
                </a:ext>
              </a:extLst>
            </p:cNvPr>
            <p:cNvGrpSpPr/>
            <p:nvPr/>
          </p:nvGrpSpPr>
          <p:grpSpPr>
            <a:xfrm>
              <a:off x="5108560" y="4374068"/>
              <a:ext cx="1629901" cy="453954"/>
              <a:chOff x="5108560" y="4374068"/>
              <a:chExt cx="1629901" cy="453954"/>
            </a:xfrm>
          </p:grpSpPr>
          <p:sp>
            <p:nvSpPr>
              <p:cNvPr id="77" name="Tekstvak 76">
                <a:extLst>
                  <a:ext uri="{FF2B5EF4-FFF2-40B4-BE49-F238E27FC236}">
                    <a16:creationId xmlns:a16="http://schemas.microsoft.com/office/drawing/2014/main" id="{89CBE8F8-E245-4A43-AB7F-32BF998D76B9}"/>
                  </a:ext>
                </a:extLst>
              </p:cNvPr>
              <p:cNvSpPr txBox="1"/>
              <p:nvPr/>
            </p:nvSpPr>
            <p:spPr>
              <a:xfrm>
                <a:off x="5108578" y="4374068"/>
                <a:ext cx="40908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Liked by</a:t>
                </a:r>
                <a:endParaRPr lang="nl-NL" sz="472" spc="0" baseline="0" dirty="0">
                  <a:solidFill>
                    <a:srgbClr val="333333"/>
                  </a:solidFill>
                  <a:latin typeface="Arial"/>
                  <a:cs typeface="Arial"/>
                  <a:sym typeface="Arial"/>
                  <a:rtl val="0"/>
                </a:endParaRPr>
              </a:p>
            </p:txBody>
          </p:sp>
          <p:sp>
            <p:nvSpPr>
              <p:cNvPr id="78" name="Tekstvak 77">
                <a:extLst>
                  <a:ext uri="{FF2B5EF4-FFF2-40B4-BE49-F238E27FC236}">
                    <a16:creationId xmlns:a16="http://schemas.microsoft.com/office/drawing/2014/main" id="{497B2D6D-5DDF-46FC-9747-84B1A50AF999}"/>
                  </a:ext>
                </a:extLst>
              </p:cNvPr>
              <p:cNvSpPr txBox="1"/>
              <p:nvPr/>
            </p:nvSpPr>
            <p:spPr>
              <a:xfrm>
                <a:off x="5320780"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79" name="Tekstvak 78">
                <a:extLst>
                  <a:ext uri="{FF2B5EF4-FFF2-40B4-BE49-F238E27FC236}">
                    <a16:creationId xmlns:a16="http://schemas.microsoft.com/office/drawing/2014/main" id="{900D4B11-4DE9-4DBC-BE9B-07B3C4C61B37}"/>
                  </a:ext>
                </a:extLst>
              </p:cNvPr>
              <p:cNvSpPr txBox="1"/>
              <p:nvPr/>
            </p:nvSpPr>
            <p:spPr>
              <a:xfrm>
                <a:off x="5333968" y="4374068"/>
                <a:ext cx="755335"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yourfriend, yourfriend</a:t>
                </a:r>
                <a:endParaRPr lang="nl-NL" sz="472" spc="0" baseline="0" dirty="0">
                  <a:solidFill>
                    <a:srgbClr val="333333"/>
                  </a:solidFill>
                  <a:latin typeface="Arial"/>
                  <a:cs typeface="Arial"/>
                  <a:sym typeface="Arial"/>
                  <a:rtl val="0"/>
                </a:endParaRPr>
              </a:p>
            </p:txBody>
          </p:sp>
          <p:sp>
            <p:nvSpPr>
              <p:cNvPr id="80" name="Tekstvak 79">
                <a:extLst>
                  <a:ext uri="{FF2B5EF4-FFF2-40B4-BE49-F238E27FC236}">
                    <a16:creationId xmlns:a16="http://schemas.microsoft.com/office/drawing/2014/main" id="{26642D3A-3A2D-40AF-9C10-DFD4B2DFFF23}"/>
                  </a:ext>
                </a:extLst>
              </p:cNvPr>
              <p:cNvSpPr txBox="1"/>
              <p:nvPr/>
            </p:nvSpPr>
            <p:spPr>
              <a:xfrm>
                <a:off x="5891446"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1" name="Tekstvak 80">
                <a:extLst>
                  <a:ext uri="{FF2B5EF4-FFF2-40B4-BE49-F238E27FC236}">
                    <a16:creationId xmlns:a16="http://schemas.microsoft.com/office/drawing/2014/main" id="{766044A2-9FCE-4941-8B60-4FD90A41D081}"/>
                  </a:ext>
                </a:extLst>
              </p:cNvPr>
              <p:cNvSpPr txBox="1"/>
              <p:nvPr/>
            </p:nvSpPr>
            <p:spPr>
              <a:xfrm>
                <a:off x="5904634" y="4374068"/>
                <a:ext cx="28565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and</a:t>
                </a:r>
                <a:endParaRPr lang="nl-NL" sz="472" spc="0" baseline="0" dirty="0">
                  <a:solidFill>
                    <a:srgbClr val="333333"/>
                  </a:solidFill>
                  <a:latin typeface="Arial"/>
                  <a:cs typeface="Arial"/>
                  <a:sym typeface="Arial"/>
                  <a:rtl val="0"/>
                </a:endParaRPr>
              </a:p>
            </p:txBody>
          </p:sp>
          <p:sp>
            <p:nvSpPr>
              <p:cNvPr id="82" name="Tekstvak 81">
                <a:extLst>
                  <a:ext uri="{FF2B5EF4-FFF2-40B4-BE49-F238E27FC236}">
                    <a16:creationId xmlns:a16="http://schemas.microsoft.com/office/drawing/2014/main" id="{6C958F34-AAFE-4018-A9EE-C68BD0BD8ECC}"/>
                  </a:ext>
                </a:extLst>
              </p:cNvPr>
              <p:cNvSpPr txBox="1"/>
              <p:nvPr/>
            </p:nvSpPr>
            <p:spPr>
              <a:xfrm>
                <a:off x="6001743"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3" name="Tekstvak 82">
                <a:extLst>
                  <a:ext uri="{FF2B5EF4-FFF2-40B4-BE49-F238E27FC236}">
                    <a16:creationId xmlns:a16="http://schemas.microsoft.com/office/drawing/2014/main" id="{D00FE31B-430E-405B-B2A2-11AE9CE11959}"/>
                  </a:ext>
                </a:extLst>
              </p:cNvPr>
              <p:cNvSpPr txBox="1"/>
              <p:nvPr/>
            </p:nvSpPr>
            <p:spPr>
              <a:xfrm>
                <a:off x="6014931" y="4374068"/>
                <a:ext cx="436338"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20 others</a:t>
                </a:r>
                <a:endParaRPr lang="nl-NL" sz="472" spc="0" baseline="0" dirty="0">
                  <a:solidFill>
                    <a:srgbClr val="333333"/>
                  </a:solidFill>
                  <a:latin typeface="Arial"/>
                  <a:cs typeface="Arial"/>
                  <a:sym typeface="Arial"/>
                  <a:rtl val="0"/>
                </a:endParaRPr>
              </a:p>
            </p:txBody>
          </p:sp>
          <p:sp>
            <p:nvSpPr>
              <p:cNvPr id="84" name="Tekstvak 83">
                <a:extLst>
                  <a:ext uri="{FF2B5EF4-FFF2-40B4-BE49-F238E27FC236}">
                    <a16:creationId xmlns:a16="http://schemas.microsoft.com/office/drawing/2014/main" id="{5AA8DA17-9614-4486-9FE6-3C066D9B407E}"/>
                  </a:ext>
                </a:extLst>
              </p:cNvPr>
              <p:cNvSpPr txBox="1"/>
              <p:nvPr/>
            </p:nvSpPr>
            <p:spPr>
              <a:xfrm>
                <a:off x="5108578" y="4663040"/>
                <a:ext cx="785793" cy="164982"/>
              </a:xfrm>
              <a:prstGeom prst="rect">
                <a:avLst/>
              </a:prstGeom>
              <a:noFill/>
            </p:spPr>
            <p:txBody>
              <a:bodyPr wrap="none" rtlCol="0">
                <a:spAutoFit/>
              </a:bodyPr>
              <a:lstStyle/>
              <a:p>
                <a:pPr algn="l"/>
                <a:r>
                  <a:rPr lang="nl-NL" sz="472" spc="0" baseline="0">
                    <a:solidFill>
                      <a:srgbClr val="999999"/>
                    </a:solidFill>
                    <a:latin typeface="Arial"/>
                    <a:cs typeface="Arial"/>
                    <a:sym typeface="Arial"/>
                    <a:rtl val="0"/>
                  </a:rPr>
                  <a:t>View All 10 Comments</a:t>
                </a:r>
                <a:endParaRPr lang="nl-NL" sz="472" spc="0" baseline="0" dirty="0">
                  <a:solidFill>
                    <a:srgbClr val="999999"/>
                  </a:solidFill>
                  <a:latin typeface="Arial"/>
                  <a:cs typeface="Arial"/>
                  <a:sym typeface="Arial"/>
                  <a:rtl val="0"/>
                </a:endParaRPr>
              </a:p>
            </p:txBody>
          </p:sp>
          <p:grpSp>
            <p:nvGrpSpPr>
              <p:cNvPr id="85" name="Graphic 1">
                <a:extLst>
                  <a:ext uri="{FF2B5EF4-FFF2-40B4-BE49-F238E27FC236}">
                    <a16:creationId xmlns:a16="http://schemas.microsoft.com/office/drawing/2014/main" id="{087C003E-8997-4D3A-9610-1DBFAA6D9FAB}"/>
                  </a:ext>
                </a:extLst>
              </p:cNvPr>
              <p:cNvGrpSpPr/>
              <p:nvPr/>
            </p:nvGrpSpPr>
            <p:grpSpPr>
              <a:xfrm>
                <a:off x="5108560" y="4462028"/>
                <a:ext cx="1629901" cy="264529"/>
                <a:chOff x="5108560" y="4462028"/>
                <a:chExt cx="1629901" cy="264529"/>
              </a:xfrm>
            </p:grpSpPr>
            <p:sp>
              <p:nvSpPr>
                <p:cNvPr id="86" name="Vrije vorm: vorm 85">
                  <a:extLst>
                    <a:ext uri="{FF2B5EF4-FFF2-40B4-BE49-F238E27FC236}">
                      <a16:creationId xmlns:a16="http://schemas.microsoft.com/office/drawing/2014/main" id="{7F9225EC-0BAE-460C-8AB8-8AD73A19FE22}"/>
                    </a:ext>
                  </a:extLst>
                </p:cNvPr>
                <p:cNvSpPr/>
                <p:nvPr/>
              </p:nvSpPr>
              <p:spPr>
                <a:xfrm>
                  <a:off x="5200299" y="4517710"/>
                  <a:ext cx="1538162" cy="175036"/>
                </a:xfrm>
                <a:custGeom>
                  <a:avLst/>
                  <a:gdLst>
                    <a:gd name="connsiteX0" fmla="*/ 0 w 1538162"/>
                    <a:gd name="connsiteY0" fmla="*/ 0 h 175036"/>
                    <a:gd name="connsiteX1" fmla="*/ 1538162 w 1538162"/>
                    <a:gd name="connsiteY1" fmla="*/ 0 h 175036"/>
                    <a:gd name="connsiteX2" fmla="*/ 1538162 w 1538162"/>
                    <a:gd name="connsiteY2" fmla="*/ 175036 h 175036"/>
                    <a:gd name="connsiteX3" fmla="*/ 0 w 1538162"/>
                    <a:gd name="connsiteY3" fmla="*/ 175036 h 175036"/>
                  </a:gdLst>
                  <a:ahLst/>
                  <a:cxnLst>
                    <a:cxn ang="0">
                      <a:pos x="connsiteX0" y="connsiteY0"/>
                    </a:cxn>
                    <a:cxn ang="0">
                      <a:pos x="connsiteX1" y="connsiteY1"/>
                    </a:cxn>
                    <a:cxn ang="0">
                      <a:pos x="connsiteX2" y="connsiteY2"/>
                    </a:cxn>
                    <a:cxn ang="0">
                      <a:pos x="connsiteX3" y="connsiteY3"/>
                    </a:cxn>
                  </a:cxnLst>
                  <a:rect l="l" t="t" r="r" b="b"/>
                  <a:pathLst>
                    <a:path w="1538162" h="175036">
                      <a:moveTo>
                        <a:pt x="0" y="0"/>
                      </a:moveTo>
                      <a:lnTo>
                        <a:pt x="1538162" y="0"/>
                      </a:lnTo>
                      <a:lnTo>
                        <a:pt x="1538162" y="175036"/>
                      </a:lnTo>
                      <a:lnTo>
                        <a:pt x="0" y="175036"/>
                      </a:lnTo>
                      <a:close/>
                    </a:path>
                  </a:pathLst>
                </a:custGeom>
                <a:noFill/>
                <a:ln w="11973" cap="flat">
                  <a:noFill/>
                  <a:prstDash val="solid"/>
                  <a:miter/>
                </a:ln>
              </p:spPr>
              <p:txBody>
                <a:bodyPr rtlCol="0" anchor="ctr"/>
                <a:lstStyle/>
                <a:p>
                  <a:endParaRPr lang="nl-NL" dirty="0"/>
                </a:p>
              </p:txBody>
            </p:sp>
            <p:sp>
              <p:nvSpPr>
                <p:cNvPr id="87" name="Tekstvak 86">
                  <a:extLst>
                    <a:ext uri="{FF2B5EF4-FFF2-40B4-BE49-F238E27FC236}">
                      <a16:creationId xmlns:a16="http://schemas.microsoft.com/office/drawing/2014/main" id="{8B6D24B8-DCAE-449C-8ABA-D8D6E4DBE737}"/>
                    </a:ext>
                  </a:extLst>
                </p:cNvPr>
                <p:cNvSpPr txBox="1"/>
                <p:nvPr/>
              </p:nvSpPr>
              <p:spPr>
                <a:xfrm>
                  <a:off x="5108560" y="4462028"/>
                  <a:ext cx="83548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a:t>
                  </a:r>
                  <a:endParaRPr lang="nl-NL" sz="566" spc="0" baseline="0" dirty="0">
                    <a:solidFill>
                      <a:srgbClr val="333333"/>
                    </a:solidFill>
                    <a:latin typeface="Arial"/>
                    <a:cs typeface="Arial"/>
                    <a:sym typeface="Arial"/>
                    <a:rtl val="0"/>
                  </a:endParaRPr>
                </a:p>
              </p:txBody>
            </p:sp>
            <p:sp>
              <p:nvSpPr>
                <p:cNvPr id="88" name="Tekstvak 87">
                  <a:extLst>
                    <a:ext uri="{FF2B5EF4-FFF2-40B4-BE49-F238E27FC236}">
                      <a16:creationId xmlns:a16="http://schemas.microsoft.com/office/drawing/2014/main" id="{0DBF92A0-FD0D-4C2A-AF9B-FCC625A7E82E}"/>
                    </a:ext>
                  </a:extLst>
                </p:cNvPr>
                <p:cNvSpPr txBox="1"/>
                <p:nvPr/>
              </p:nvSpPr>
              <p:spPr>
                <a:xfrm>
                  <a:off x="5438252" y="4462028"/>
                  <a:ext cx="20550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 </a:t>
                  </a:r>
                  <a:endParaRPr lang="nl-NL" sz="566" spc="0" baseline="0" dirty="0">
                    <a:solidFill>
                      <a:srgbClr val="333333"/>
                    </a:solidFill>
                    <a:latin typeface="Arial"/>
                    <a:cs typeface="Arial"/>
                    <a:sym typeface="Arial"/>
                    <a:rtl val="0"/>
                  </a:endParaRPr>
                </a:p>
              </p:txBody>
            </p:sp>
            <p:sp>
              <p:nvSpPr>
                <p:cNvPr id="90" name="Tekstvak 89">
                  <a:extLst>
                    <a:ext uri="{FF2B5EF4-FFF2-40B4-BE49-F238E27FC236}">
                      <a16:creationId xmlns:a16="http://schemas.microsoft.com/office/drawing/2014/main" id="{E7F9ADF6-1841-409C-A7BE-91B05F301263}"/>
                    </a:ext>
                  </a:extLst>
                </p:cNvPr>
                <p:cNvSpPr txBox="1"/>
                <p:nvPr/>
              </p:nvSpPr>
              <p:spPr>
                <a:xfrm>
                  <a:off x="5108560" y="4547149"/>
                  <a:ext cx="1172116" cy="179408"/>
                </a:xfrm>
                <a:prstGeom prst="rect">
                  <a:avLst/>
                </a:prstGeom>
                <a:noFill/>
              </p:spPr>
              <p:txBody>
                <a:bodyPr wrap="none" rtlCol="0">
                  <a:spAutoFit/>
                </a:bodyPr>
                <a:lstStyle/>
                <a:p>
                  <a:pPr algn="l"/>
                  <a:r>
                    <a:rPr lang="nl-NL" sz="566" spc="0" baseline="0">
                      <a:solidFill>
                        <a:srgbClr val="5FA8DB"/>
                      </a:solidFill>
                      <a:latin typeface="Arial"/>
                      <a:cs typeface="Arial"/>
                      <a:sym typeface="Arial"/>
                      <a:rtl val="0"/>
                    </a:rPr>
                    <a:t>#ErasmusUniversityRotterdam</a:t>
                  </a:r>
                  <a:endParaRPr lang="nl-NL" sz="566" spc="0" baseline="0" dirty="0">
                    <a:solidFill>
                      <a:srgbClr val="5FA8DB"/>
                    </a:solidFill>
                    <a:latin typeface="Arial"/>
                    <a:cs typeface="Arial"/>
                    <a:sym typeface="Arial"/>
                    <a:rtl val="0"/>
                  </a:endParaRPr>
                </a:p>
              </p:txBody>
            </p:sp>
          </p:grpSp>
        </p:grpSp>
        <p:grpSp>
          <p:nvGrpSpPr>
            <p:cNvPr id="91" name="Graphic 1">
              <a:extLst>
                <a:ext uri="{FF2B5EF4-FFF2-40B4-BE49-F238E27FC236}">
                  <a16:creationId xmlns:a16="http://schemas.microsoft.com/office/drawing/2014/main" id="{087C003E-8997-4D3A-9610-1DBFAA6D9FAB}"/>
                </a:ext>
              </a:extLst>
            </p:cNvPr>
            <p:cNvGrpSpPr/>
            <p:nvPr/>
          </p:nvGrpSpPr>
          <p:grpSpPr>
            <a:xfrm>
              <a:off x="5200299" y="1748298"/>
              <a:ext cx="1012184" cy="183109"/>
              <a:chOff x="5200299" y="1748298"/>
              <a:chExt cx="1012184" cy="183109"/>
            </a:xfrm>
          </p:grpSpPr>
          <p:sp>
            <p:nvSpPr>
              <p:cNvPr id="92" name="Vrije vorm: vorm 91">
                <a:extLst>
                  <a:ext uri="{FF2B5EF4-FFF2-40B4-BE49-F238E27FC236}">
                    <a16:creationId xmlns:a16="http://schemas.microsoft.com/office/drawing/2014/main" id="{D8752EA0-8260-43DC-8747-0B1747E2F8D0}"/>
                  </a:ext>
                </a:extLst>
              </p:cNvPr>
              <p:cNvSpPr/>
              <p:nvPr/>
            </p:nvSpPr>
            <p:spPr>
              <a:xfrm>
                <a:off x="5200299" y="1748298"/>
                <a:ext cx="175036" cy="175036"/>
              </a:xfrm>
              <a:custGeom>
                <a:avLst/>
                <a:gdLst>
                  <a:gd name="connsiteX0" fmla="*/ 175036 w 175036"/>
                  <a:gd name="connsiteY0" fmla="*/ 87518 h 175036"/>
                  <a:gd name="connsiteX1" fmla="*/ 87518 w 175036"/>
                  <a:gd name="connsiteY1" fmla="*/ 175036 h 175036"/>
                  <a:gd name="connsiteX2" fmla="*/ 0 w 175036"/>
                  <a:gd name="connsiteY2" fmla="*/ 87518 h 175036"/>
                  <a:gd name="connsiteX3" fmla="*/ 87518 w 175036"/>
                  <a:gd name="connsiteY3" fmla="*/ 0 h 175036"/>
                  <a:gd name="connsiteX4" fmla="*/ 175036 w 175036"/>
                  <a:gd name="connsiteY4" fmla="*/ 87518 h 175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36" h="175036">
                    <a:moveTo>
                      <a:pt x="175036" y="87518"/>
                    </a:moveTo>
                    <a:cubicBezTo>
                      <a:pt x="175036" y="135853"/>
                      <a:pt x="135853" y="175036"/>
                      <a:pt x="87518" y="175036"/>
                    </a:cubicBezTo>
                    <a:cubicBezTo>
                      <a:pt x="39183" y="175036"/>
                      <a:pt x="0" y="135853"/>
                      <a:pt x="0" y="87518"/>
                    </a:cubicBezTo>
                    <a:cubicBezTo>
                      <a:pt x="0" y="39183"/>
                      <a:pt x="39183" y="0"/>
                      <a:pt x="87518" y="0"/>
                    </a:cubicBezTo>
                    <a:cubicBezTo>
                      <a:pt x="135853" y="0"/>
                      <a:pt x="175036" y="39183"/>
                      <a:pt x="175036" y="87518"/>
                    </a:cubicBezTo>
                    <a:close/>
                  </a:path>
                </a:pathLst>
              </a:custGeom>
              <a:solidFill>
                <a:srgbClr val="9D9D9D"/>
              </a:solidFill>
              <a:ln w="11973" cap="flat">
                <a:noFill/>
                <a:prstDash val="solid"/>
                <a:miter/>
              </a:ln>
            </p:spPr>
            <p:txBody>
              <a:bodyPr rtlCol="0" anchor="ctr"/>
              <a:lstStyle/>
              <a:p>
                <a:endParaRPr lang="nl-NL" dirty="0"/>
              </a:p>
            </p:txBody>
          </p:sp>
          <p:sp>
            <p:nvSpPr>
              <p:cNvPr id="93" name="Tekstvak 92">
                <a:extLst>
                  <a:ext uri="{FF2B5EF4-FFF2-40B4-BE49-F238E27FC236}">
                    <a16:creationId xmlns:a16="http://schemas.microsoft.com/office/drawing/2014/main" id="{A1BDA24B-ACE8-4641-AEE5-41147AF21AD8}"/>
                  </a:ext>
                </a:extLst>
              </p:cNvPr>
              <p:cNvSpPr txBox="1"/>
              <p:nvPr/>
            </p:nvSpPr>
            <p:spPr>
              <a:xfrm>
                <a:off x="5356158" y="1751999"/>
                <a:ext cx="85632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 </a:t>
                </a:r>
                <a:endParaRPr lang="nl-NL" sz="566" spc="0" baseline="0" dirty="0">
                  <a:solidFill>
                    <a:srgbClr val="333333"/>
                  </a:solidFill>
                  <a:latin typeface="Arial"/>
                  <a:cs typeface="Arial"/>
                  <a:sym typeface="Arial"/>
                  <a:rtl val="0"/>
                </a:endParaRPr>
              </a:p>
            </p:txBody>
          </p:sp>
        </p:grpSp>
        <p:grpSp>
          <p:nvGrpSpPr>
            <p:cNvPr id="94" name="Graphic 1">
              <a:extLst>
                <a:ext uri="{FF2B5EF4-FFF2-40B4-BE49-F238E27FC236}">
                  <a16:creationId xmlns:a16="http://schemas.microsoft.com/office/drawing/2014/main" id="{087C003E-8997-4D3A-9610-1DBFAA6D9FAB}"/>
                </a:ext>
              </a:extLst>
            </p:cNvPr>
            <p:cNvGrpSpPr/>
            <p:nvPr/>
          </p:nvGrpSpPr>
          <p:grpSpPr>
            <a:xfrm>
              <a:off x="6978237" y="1792657"/>
              <a:ext cx="19182" cy="86319"/>
              <a:chOff x="6978237" y="1792657"/>
              <a:chExt cx="19182" cy="86319"/>
            </a:xfrm>
            <a:solidFill>
              <a:srgbClr val="9D9D9D"/>
            </a:solidFill>
          </p:grpSpPr>
          <p:sp>
            <p:nvSpPr>
              <p:cNvPr id="95" name="Vrije vorm: vorm 94">
                <a:extLst>
                  <a:ext uri="{FF2B5EF4-FFF2-40B4-BE49-F238E27FC236}">
                    <a16:creationId xmlns:a16="http://schemas.microsoft.com/office/drawing/2014/main" id="{89B05110-F17F-4E24-AA2C-3A4A2606F3E2}"/>
                  </a:ext>
                </a:extLst>
              </p:cNvPr>
              <p:cNvSpPr/>
              <p:nvPr/>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6" name="Vrije vorm: vorm 95">
                <a:extLst>
                  <a:ext uri="{FF2B5EF4-FFF2-40B4-BE49-F238E27FC236}">
                    <a16:creationId xmlns:a16="http://schemas.microsoft.com/office/drawing/2014/main" id="{A2E682AF-91CC-4379-B7A0-DC40F27D01D5}"/>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7" name="Vrije vorm: vorm 96">
                <a:extLst>
                  <a:ext uri="{FF2B5EF4-FFF2-40B4-BE49-F238E27FC236}">
                    <a16:creationId xmlns:a16="http://schemas.microsoft.com/office/drawing/2014/main" id="{0CBF42B7-056F-4860-86F4-D04BE3984B19}"/>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98" name="Graphic 1">
              <a:extLst>
                <a:ext uri="{FF2B5EF4-FFF2-40B4-BE49-F238E27FC236}">
                  <a16:creationId xmlns:a16="http://schemas.microsoft.com/office/drawing/2014/main" id="{087C003E-8997-4D3A-9610-1DBFAA6D9FAB}"/>
                </a:ext>
              </a:extLst>
            </p:cNvPr>
            <p:cNvGrpSpPr/>
            <p:nvPr/>
          </p:nvGrpSpPr>
          <p:grpSpPr>
            <a:xfrm>
              <a:off x="5108566" y="4823448"/>
              <a:ext cx="776502" cy="139395"/>
              <a:chOff x="5108566" y="4823448"/>
              <a:chExt cx="776502" cy="139395"/>
            </a:xfrm>
          </p:grpSpPr>
          <p:sp>
            <p:nvSpPr>
              <p:cNvPr id="99" name="Tekstvak 98">
                <a:extLst>
                  <a:ext uri="{FF2B5EF4-FFF2-40B4-BE49-F238E27FC236}">
                    <a16:creationId xmlns:a16="http://schemas.microsoft.com/office/drawing/2014/main" id="{22B777CB-8F57-4B99-999B-2D1A0C4AB803}"/>
                  </a:ext>
                </a:extLst>
              </p:cNvPr>
              <p:cNvSpPr txBox="1"/>
              <p:nvPr/>
            </p:nvSpPr>
            <p:spPr>
              <a:xfrm>
                <a:off x="5108566" y="4823448"/>
                <a:ext cx="412292" cy="135871"/>
              </a:xfrm>
              <a:prstGeom prst="rect">
                <a:avLst/>
              </a:prstGeom>
              <a:noFill/>
            </p:spPr>
            <p:txBody>
              <a:bodyPr wrap="none" rtlCol="0">
                <a:spAutoFit/>
              </a:bodyPr>
              <a:lstStyle/>
              <a:p>
                <a:pPr algn="l"/>
                <a:r>
                  <a:rPr lang="nl-NL" sz="283" spc="0" baseline="0">
                    <a:solidFill>
                      <a:srgbClr val="999999"/>
                    </a:solidFill>
                    <a:latin typeface="Arial"/>
                    <a:cs typeface="Arial"/>
                    <a:sym typeface="Arial"/>
                    <a:rtl val="0"/>
                  </a:rPr>
                  <a:t>2 HOUR AGO</a:t>
                </a:r>
                <a:endParaRPr lang="nl-NL" sz="283" spc="0" baseline="0" dirty="0">
                  <a:solidFill>
                    <a:srgbClr val="999999"/>
                  </a:solidFill>
                  <a:latin typeface="Arial"/>
                  <a:cs typeface="Arial"/>
                  <a:sym typeface="Arial"/>
                  <a:rtl val="0"/>
                </a:endParaRPr>
              </a:p>
            </p:txBody>
          </p:sp>
          <p:sp>
            <p:nvSpPr>
              <p:cNvPr id="100" name="Tekstvak 99">
                <a:extLst>
                  <a:ext uri="{FF2B5EF4-FFF2-40B4-BE49-F238E27FC236}">
                    <a16:creationId xmlns:a16="http://schemas.microsoft.com/office/drawing/2014/main" id="{0C23E73B-6579-40BB-A779-64AE01781004}"/>
                  </a:ext>
                </a:extLst>
              </p:cNvPr>
              <p:cNvSpPr txBox="1"/>
              <p:nvPr/>
            </p:nvSpPr>
            <p:spPr>
              <a:xfrm>
                <a:off x="5366502" y="4823448"/>
                <a:ext cx="518566" cy="139395"/>
              </a:xfrm>
              <a:prstGeom prst="rect">
                <a:avLst/>
              </a:prstGeom>
              <a:noFill/>
            </p:spPr>
            <p:txBody>
              <a:bodyPr wrap="none" rtlCol="0">
                <a:spAutoFit/>
              </a:bodyPr>
              <a:lstStyle/>
              <a:p>
                <a:pPr algn="l"/>
                <a:r>
                  <a:rPr lang="nl-NL" sz="283" spc="0" baseline="0">
                    <a:solidFill>
                      <a:srgbClr val="333333"/>
                    </a:solidFill>
                    <a:latin typeface="Arial"/>
                    <a:cs typeface="Arial"/>
                    <a:sym typeface="Arial"/>
                    <a:rtl val="0"/>
                  </a:rPr>
                  <a:t>SEE TRANSLATION</a:t>
                </a:r>
                <a:endParaRPr lang="nl-NL" sz="283" spc="0" baseline="0" dirty="0">
                  <a:solidFill>
                    <a:srgbClr val="333333"/>
                  </a:solidFill>
                  <a:latin typeface="Arial"/>
                  <a:cs typeface="Arial"/>
                  <a:sym typeface="Arial"/>
                  <a:rtl val="0"/>
                </a:endParaRPr>
              </a:p>
            </p:txBody>
          </p:sp>
          <p:sp>
            <p:nvSpPr>
              <p:cNvPr id="101" name="Vrije vorm: vorm 100">
                <a:extLst>
                  <a:ext uri="{FF2B5EF4-FFF2-40B4-BE49-F238E27FC236}">
                    <a16:creationId xmlns:a16="http://schemas.microsoft.com/office/drawing/2014/main" id="{6D217A39-114F-47C1-B8A3-11A2EB66531A}"/>
                  </a:ext>
                </a:extLst>
              </p:cNvPr>
              <p:cNvSpPr/>
              <p:nvPr/>
            </p:nvSpPr>
            <p:spPr>
              <a:xfrm>
                <a:off x="5438876" y="4889362"/>
                <a:ext cx="4795" cy="4795"/>
              </a:xfrm>
              <a:custGeom>
                <a:avLst/>
                <a:gdLst>
                  <a:gd name="connsiteX0" fmla="*/ 4796 w 4795"/>
                  <a:gd name="connsiteY0" fmla="*/ 2398 h 4795"/>
                  <a:gd name="connsiteX1" fmla="*/ 2398 w 4795"/>
                  <a:gd name="connsiteY1" fmla="*/ 4796 h 4795"/>
                  <a:gd name="connsiteX2" fmla="*/ 0 w 4795"/>
                  <a:gd name="connsiteY2" fmla="*/ 2398 h 4795"/>
                  <a:gd name="connsiteX3" fmla="*/ 2398 w 4795"/>
                  <a:gd name="connsiteY3" fmla="*/ 0 h 4795"/>
                  <a:gd name="connsiteX4" fmla="*/ 4796 w 4795"/>
                  <a:gd name="connsiteY4" fmla="*/ 2398 h 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 h="4795">
                    <a:moveTo>
                      <a:pt x="4796" y="2398"/>
                    </a:moveTo>
                    <a:cubicBezTo>
                      <a:pt x="4796" y="3722"/>
                      <a:pt x="3722" y="4796"/>
                      <a:pt x="2398" y="4796"/>
                    </a:cubicBezTo>
                    <a:cubicBezTo>
                      <a:pt x="1073" y="4796"/>
                      <a:pt x="0" y="3722"/>
                      <a:pt x="0" y="2398"/>
                    </a:cubicBezTo>
                    <a:cubicBezTo>
                      <a:pt x="0" y="1074"/>
                      <a:pt x="1073" y="0"/>
                      <a:pt x="2398" y="0"/>
                    </a:cubicBezTo>
                    <a:cubicBezTo>
                      <a:pt x="3722" y="0"/>
                      <a:pt x="4796" y="1073"/>
                      <a:pt x="4796" y="2398"/>
                    </a:cubicBezTo>
                    <a:close/>
                  </a:path>
                </a:pathLst>
              </a:custGeom>
              <a:solidFill>
                <a:srgbClr val="999999"/>
              </a:solidFill>
              <a:ln w="11973" cap="flat">
                <a:noFill/>
                <a:prstDash val="solid"/>
                <a:miter/>
              </a:ln>
            </p:spPr>
            <p:txBody>
              <a:bodyPr rtlCol="0" anchor="ctr"/>
              <a:lstStyle/>
              <a:p>
                <a:endParaRPr lang="nl-NL" dirty="0"/>
              </a:p>
            </p:txBody>
          </p:sp>
        </p:grpSp>
        <p:sp>
          <p:nvSpPr>
            <p:cNvPr id="103" name="Tekstvak 102">
              <a:extLst>
                <a:ext uri="{FF2B5EF4-FFF2-40B4-BE49-F238E27FC236}">
                  <a16:creationId xmlns:a16="http://schemas.microsoft.com/office/drawing/2014/main" id="{160514CC-7F9C-4395-A53C-43034C90F069}"/>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105" name="Vrije vorm: vorm 104">
              <a:extLst>
                <a:ext uri="{FF2B5EF4-FFF2-40B4-BE49-F238E27FC236}">
                  <a16:creationId xmlns:a16="http://schemas.microsoft.com/office/drawing/2014/main" id="{7876E493-D0F0-45E4-87EB-79936B6F6D57}"/>
                </a:ext>
              </a:extLst>
            </p:cNvPr>
            <p:cNvSpPr/>
            <p:nvPr/>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106" name="Vrije vorm: vorm 105">
              <a:extLst>
                <a:ext uri="{FF2B5EF4-FFF2-40B4-BE49-F238E27FC236}">
                  <a16:creationId xmlns:a16="http://schemas.microsoft.com/office/drawing/2014/main" id="{0705A0C5-226A-49DC-AB73-B26B161599D7}"/>
                </a:ext>
              </a:extLst>
            </p:cNvPr>
            <p:cNvSpPr/>
            <p:nvPr/>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107" name="Vrije vorm: vorm 106">
              <a:extLst>
                <a:ext uri="{FF2B5EF4-FFF2-40B4-BE49-F238E27FC236}">
                  <a16:creationId xmlns:a16="http://schemas.microsoft.com/office/drawing/2014/main" id="{52257F6E-E905-4FFE-BDFB-84F756E63B23}"/>
                </a:ext>
              </a:extLst>
            </p:cNvPr>
            <p:cNvSpPr/>
            <p:nvPr/>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108" name="Vrije vorm: vorm 107">
              <a:extLst>
                <a:ext uri="{FF2B5EF4-FFF2-40B4-BE49-F238E27FC236}">
                  <a16:creationId xmlns:a16="http://schemas.microsoft.com/office/drawing/2014/main" id="{154DDDA6-C0BA-40C8-B482-23B2D07B6773}"/>
                </a:ext>
              </a:extLst>
            </p:cNvPr>
            <p:cNvSpPr/>
            <p:nvPr/>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110" name="Vrije vorm: vorm 109">
              <a:extLst>
                <a:ext uri="{FF2B5EF4-FFF2-40B4-BE49-F238E27FC236}">
                  <a16:creationId xmlns:a16="http://schemas.microsoft.com/office/drawing/2014/main" id="{92FAFB18-D478-4338-8FB8-7D1CA502352A}"/>
                </a:ext>
              </a:extLst>
            </p:cNvPr>
            <p:cNvSpPr/>
            <p:nvPr/>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111" name="Vrije vorm: vorm 110">
              <a:extLst>
                <a:ext uri="{FF2B5EF4-FFF2-40B4-BE49-F238E27FC236}">
                  <a16:creationId xmlns:a16="http://schemas.microsoft.com/office/drawing/2014/main" id="{B025B9A1-36E5-43D1-AA55-B2361845DCE7}"/>
                </a:ext>
              </a:extLst>
            </p:cNvPr>
            <p:cNvSpPr/>
            <p:nvPr/>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112" name="Vrije vorm: vorm 111">
              <a:extLst>
                <a:ext uri="{FF2B5EF4-FFF2-40B4-BE49-F238E27FC236}">
                  <a16:creationId xmlns:a16="http://schemas.microsoft.com/office/drawing/2014/main" id="{D645B6C2-865F-4A41-A4DC-68DC2974259C}"/>
                </a:ext>
              </a:extLst>
            </p:cNvPr>
            <p:cNvSpPr/>
            <p:nvPr/>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114" name="Vrije vorm: vorm 113">
              <a:extLst>
                <a:ext uri="{FF2B5EF4-FFF2-40B4-BE49-F238E27FC236}">
                  <a16:creationId xmlns:a16="http://schemas.microsoft.com/office/drawing/2014/main" id="{513C0804-CD2E-45BF-8B0C-2E9B509104B2}"/>
                </a:ext>
              </a:extLst>
            </p:cNvPr>
            <p:cNvSpPr/>
            <p:nvPr/>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115" name="Vrije vorm: vorm 114">
              <a:extLst>
                <a:ext uri="{FF2B5EF4-FFF2-40B4-BE49-F238E27FC236}">
                  <a16:creationId xmlns:a16="http://schemas.microsoft.com/office/drawing/2014/main" id="{EA9A4FE5-7E95-4803-B52A-202CEB17F891}"/>
                </a:ext>
              </a:extLst>
            </p:cNvPr>
            <p:cNvSpPr/>
            <p:nvPr/>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a:t> </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159743BB-70E4-4A4C-843D-C037576219E5}"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16" name="Tijdelijke aanduiding voor afbeelding 370">
            <a:extLst>
              <a:ext uri="{FF2B5EF4-FFF2-40B4-BE49-F238E27FC236}">
                <a16:creationId xmlns:a16="http://schemas.microsoft.com/office/drawing/2014/main" id="{CC203CEB-3141-4CAD-B5A2-E1B7BA1D18EE}"/>
              </a:ext>
            </a:extLst>
          </p:cNvPr>
          <p:cNvSpPr>
            <a:spLocks noGrp="1"/>
          </p:cNvSpPr>
          <p:nvPr>
            <p:ph type="pic" sz="quarter" idx="18" hasCustomPrompt="1"/>
          </p:nvPr>
        </p:nvSpPr>
        <p:spPr>
          <a:xfrm>
            <a:off x="5200074" y="1745960"/>
            <a:ext cx="177692" cy="177374"/>
          </a:xfrm>
          <a:prstGeom prst="ellipse">
            <a:avLst/>
          </a:prstGeom>
          <a:solidFill>
            <a:schemeClr val="bg1">
              <a:lumMod val="85000"/>
            </a:schemeClr>
          </a:solidFill>
        </p:spPr>
        <p:txBody>
          <a:bodyPr/>
          <a:lstStyle>
            <a:lvl1pPr marL="0" indent="0">
              <a:buNone/>
              <a:defRPr/>
            </a:lvl1pPr>
          </a:lstStyle>
          <a:p>
            <a:r>
              <a:rPr lang="nl-NL"/>
              <a:t> </a:t>
            </a:r>
            <a:endParaRPr lang="nl-NL" dirty="0"/>
          </a:p>
        </p:txBody>
      </p:sp>
      <p:sp>
        <p:nvSpPr>
          <p:cNvPr id="117" name="Tijdelijke aanduiding voor afbeelding 376">
            <a:extLst>
              <a:ext uri="{FF2B5EF4-FFF2-40B4-BE49-F238E27FC236}">
                <a16:creationId xmlns:a16="http://schemas.microsoft.com/office/drawing/2014/main" id="{B126D39F-AD32-4351-8F85-959BD598E52A}"/>
              </a:ext>
            </a:extLst>
          </p:cNvPr>
          <p:cNvSpPr>
            <a:spLocks noGrp="1"/>
          </p:cNvSpPr>
          <p:nvPr>
            <p:ph type="pic" sz="quarter" idx="22" hasCustomPrompt="1"/>
          </p:nvPr>
        </p:nvSpPr>
        <p:spPr>
          <a:xfrm>
            <a:off x="5053873" y="1991914"/>
            <a:ext cx="2101798" cy="2098994"/>
          </a:xfrm>
          <a:solidFill>
            <a:schemeClr val="bg1">
              <a:lumMod val="85000"/>
            </a:schemeClr>
          </a:solidFill>
        </p:spPr>
        <p:txBody>
          <a:bodyPr/>
          <a:lstStyle>
            <a:lvl1pPr marL="0" indent="0">
              <a:buNone/>
              <a:defRPr/>
            </a:lvl1pPr>
          </a:lstStyle>
          <a:p>
            <a:r>
              <a:rPr lang="nl-NL"/>
              <a:t> </a:t>
            </a:r>
            <a:endParaRPr lang="nl-NL" dirty="0"/>
          </a:p>
        </p:txBody>
      </p:sp>
    </p:spTree>
    <p:extLst>
      <p:ext uri="{BB962C8B-B14F-4D97-AF65-F5344CB8AC3E}">
        <p14:creationId xmlns:p14="http://schemas.microsoft.com/office/powerpoint/2010/main" val="573177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elefoon">
    <p:bg>
      <p:bgPr>
        <a:solidFill>
          <a:schemeClr val="bg1"/>
        </a:solidFill>
        <a:effectLst/>
      </p:bgPr>
    </p:bg>
    <p:spTree>
      <p:nvGrpSpPr>
        <p:cNvPr id="1" name=""/>
        <p:cNvGrpSpPr/>
        <p:nvPr/>
      </p:nvGrpSpPr>
      <p:grpSpPr>
        <a:xfrm>
          <a:off x="0" y="0"/>
          <a:ext cx="0" cy="0"/>
          <a:chOff x="0" y="0"/>
          <a:chExt cx="0" cy="0"/>
        </a:xfrm>
      </p:grpSpPr>
      <p:sp>
        <p:nvSpPr>
          <p:cNvPr id="3" name="Tekstvak 2">
            <a:extLst>
              <a:ext uri="{FF2B5EF4-FFF2-40B4-BE49-F238E27FC236}">
                <a16:creationId xmlns:a16="http://schemas.microsoft.com/office/drawing/2014/main" id="{531E1129-80CB-4DEB-9631-2C6B7B9CF9B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2"/>
            <a:stretch>
              <a:fillRect/>
            </a:stretch>
          </a:blipFill>
        </p:spPr>
        <p:txBody>
          <a:bodyPr/>
          <a:lstStyle>
            <a:lvl1pPr marL="0" indent="0">
              <a:buNone/>
              <a:defRPr/>
            </a:lvl1pPr>
          </a:lstStyle>
          <a:p>
            <a:pPr lvl="0"/>
            <a:r>
              <a:rPr lang="nl-NL" dirty="0"/>
              <a:t> </a:t>
            </a:r>
          </a:p>
        </p:txBody>
      </p:sp>
      <p:sp>
        <p:nvSpPr>
          <p:cNvPr id="286" name="Tijdelijke aanduiding voor afbeelding 285">
            <a:extLst>
              <a:ext uri="{FF2B5EF4-FFF2-40B4-BE49-F238E27FC236}">
                <a16:creationId xmlns:a16="http://schemas.microsoft.com/office/drawing/2014/main" id="{FC8CB265-A8EB-424B-B70B-80DC879F49B6}"/>
              </a:ext>
            </a:extLst>
          </p:cNvPr>
          <p:cNvSpPr>
            <a:spLocks noGrp="1"/>
          </p:cNvSpPr>
          <p:nvPr>
            <p:ph type="pic" sz="quarter" idx="14" hasCustomPrompt="1"/>
          </p:nvPr>
        </p:nvSpPr>
        <p:spPr>
          <a:xfrm>
            <a:off x="5036457" y="1133475"/>
            <a:ext cx="2119086" cy="4585153"/>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440000" anchor="ctr" anchorCtr="0">
            <a:noAutofit/>
          </a:bodyPr>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sz="1100">
                <a:solidFill>
                  <a:schemeClr val="bg1">
                    <a:lumMod val="95000"/>
                  </a:schemeClr>
                </a:solidFill>
              </a:defRPr>
            </a:lvl1pPr>
          </a:lstStyle>
          <a:p>
            <a:r>
              <a:rPr lang="nl-NL" dirty="0"/>
              <a:t>Selecteer dit kader, ga naar </a:t>
            </a:r>
            <a:br>
              <a:rPr lang="nl-NL" dirty="0"/>
            </a:br>
            <a:r>
              <a:rPr lang="nl-NL" dirty="0"/>
              <a:t>de tab ‘Slidebuilder’, klik op ‘Afbeeldingen’, selecteer de gewenste afbeelding </a:t>
            </a:r>
            <a:br>
              <a:rPr lang="nl-NL" dirty="0"/>
            </a:br>
            <a:r>
              <a:rPr lang="nl-NL" dirty="0"/>
              <a:t>en klik op ‘Invoegen’.</a:t>
            </a:r>
          </a:p>
        </p:txBody>
      </p:sp>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Telefoon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4F03386F-C101-4B30-8CD2-E99098A4E229}"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Tree>
    <p:extLst>
      <p:ext uri="{BB962C8B-B14F-4D97-AF65-F5344CB8AC3E}">
        <p14:creationId xmlns:p14="http://schemas.microsoft.com/office/powerpoint/2010/main" val="24989858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omputer">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8FE33928-5E6F-413F-8062-50D0BCBB4E1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0E78F674-529B-47F6-AB3C-AD256A1AEA2C}"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26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219039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omputer + 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C1D03D8-081F-49FD-A7D4-D44F0DB4EABB}"/>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 + 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F206B0A0-67D6-484A-A1DA-D8A3A87F0A5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44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125135" y="2733359"/>
            <a:ext cx="2892563" cy="3939184"/>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3434750" y="3019331"/>
            <a:ext cx="2288203" cy="3044191"/>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200" kern="1200" noProof="0" dirty="0">
                <a:solidFill>
                  <a:schemeClr val="bg1">
                    <a:lumMod val="95000"/>
                  </a:schemeClr>
                </a:solidFill>
                <a:latin typeface="+mn-lt"/>
                <a:ea typeface="+mn-ea"/>
                <a:cs typeface="+mn-cs"/>
              </a:defRPr>
            </a:lvl1pPr>
          </a:lstStyle>
          <a:p>
            <a:r>
              <a:rPr lang="nl-NL" dirty="0"/>
              <a:t>Selecteer dit kader, ga naar </a:t>
            </a:r>
            <a:br>
              <a:rPr lang="nl-NL" dirty="0"/>
            </a:br>
            <a:r>
              <a:rPr lang="nl-NL" dirty="0"/>
              <a:t>de tab ‘Slidebuilder’, </a:t>
            </a:r>
            <a:br>
              <a:rPr lang="nl-NL" dirty="0"/>
            </a:br>
            <a:r>
              <a:rPr lang="nl-NL" dirty="0"/>
              <a:t>klik op ‘Afbeeldingen’, </a:t>
            </a:r>
            <a:br>
              <a:rPr lang="nl-NL" dirty="0"/>
            </a:br>
            <a:r>
              <a:rPr lang="nl-NL" dirty="0"/>
              <a:t>selecteer de gewenste </a:t>
            </a:r>
            <a:br>
              <a:rPr lang="nl-NL" dirty="0"/>
            </a:br>
            <a:r>
              <a:rPr lang="nl-NL" dirty="0"/>
              <a:t>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15621549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Vergelijkin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C6D30DC-45C6-4AAB-8073-D0A360B26DE9}"/>
              </a:ext>
            </a:extLst>
          </p:cNvPr>
          <p:cNvSpPr>
            <a:spLocks noGrp="1"/>
          </p:cNvSpPr>
          <p:nvPr>
            <p:ph type="title"/>
          </p:nvPr>
        </p:nvSpPr>
        <p:spPr>
          <a:xfrm>
            <a:off x="839788" y="365125"/>
            <a:ext cx="10515600" cy="1325563"/>
          </a:xfrm>
        </p:spPr>
        <p:txBody>
          <a:bodyPr/>
          <a:lstStyle/>
          <a:p>
            <a:r>
              <a:rPr lang="nl-NL"/>
              <a:t>Klik om stijl te bewerken</a:t>
            </a:r>
            <a:endParaRPr lang="en-GB"/>
          </a:p>
        </p:txBody>
      </p:sp>
      <p:sp>
        <p:nvSpPr>
          <p:cNvPr id="3" name="Tijdelijke aanduiding voor tekst 2">
            <a:extLst>
              <a:ext uri="{FF2B5EF4-FFF2-40B4-BE49-F238E27FC236}">
                <a16:creationId xmlns:a16="http://schemas.microsoft.com/office/drawing/2014/main" id="{0C1975E5-C04E-4C9C-BDFB-FAC4EE37C255}"/>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nl-NL"/>
              <a:t>Klikken om de tekststijl van het model te bewerken</a:t>
            </a:r>
          </a:p>
        </p:txBody>
      </p:sp>
      <p:sp>
        <p:nvSpPr>
          <p:cNvPr id="4" name="Tijdelijke aanduiding voor inhoud 3">
            <a:extLst>
              <a:ext uri="{FF2B5EF4-FFF2-40B4-BE49-F238E27FC236}">
                <a16:creationId xmlns:a16="http://schemas.microsoft.com/office/drawing/2014/main" id="{F0E8EFD4-7AA9-4633-BCD3-C9603ABB23AE}"/>
              </a:ext>
            </a:extLst>
          </p:cNvPr>
          <p:cNvSpPr>
            <a:spLocks noGrp="1"/>
          </p:cNvSpPr>
          <p:nvPr>
            <p:ph sz="half" idx="2"/>
          </p:nvPr>
        </p:nvSpPr>
        <p:spPr>
          <a:xfrm>
            <a:off x="839788" y="2505075"/>
            <a:ext cx="5157787" cy="3684588"/>
          </a:xfrm>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5" name="Tijdelijke aanduiding voor tekst 4">
            <a:extLst>
              <a:ext uri="{FF2B5EF4-FFF2-40B4-BE49-F238E27FC236}">
                <a16:creationId xmlns:a16="http://schemas.microsoft.com/office/drawing/2014/main" id="{EBAAF15F-7EEA-45E7-AA42-99FECF458FE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nl-NL"/>
              <a:t>Klikken om de tekststijl van het model te bewerken</a:t>
            </a:r>
          </a:p>
        </p:txBody>
      </p:sp>
      <p:sp>
        <p:nvSpPr>
          <p:cNvPr id="6" name="Tijdelijke aanduiding voor inhoud 5">
            <a:extLst>
              <a:ext uri="{FF2B5EF4-FFF2-40B4-BE49-F238E27FC236}">
                <a16:creationId xmlns:a16="http://schemas.microsoft.com/office/drawing/2014/main" id="{52D044F8-6E14-46F8-B41C-3B62096631BB}"/>
              </a:ext>
            </a:extLst>
          </p:cNvPr>
          <p:cNvSpPr>
            <a:spLocks noGrp="1"/>
          </p:cNvSpPr>
          <p:nvPr>
            <p:ph sz="quarter" idx="4"/>
          </p:nvPr>
        </p:nvSpPr>
        <p:spPr>
          <a:xfrm>
            <a:off x="6172200" y="2505075"/>
            <a:ext cx="5183188" cy="3684588"/>
          </a:xfrm>
        </p:spPr>
        <p:txBody>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7" name="Tijdelijke aanduiding voor datum 6">
            <a:extLst>
              <a:ext uri="{FF2B5EF4-FFF2-40B4-BE49-F238E27FC236}">
                <a16:creationId xmlns:a16="http://schemas.microsoft.com/office/drawing/2014/main" id="{7A46AFD0-14A1-46E0-A6F8-8808A568E5BF}"/>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8" name="Tijdelijke aanduiding voor voettekst 7">
            <a:extLst>
              <a:ext uri="{FF2B5EF4-FFF2-40B4-BE49-F238E27FC236}">
                <a16:creationId xmlns:a16="http://schemas.microsoft.com/office/drawing/2014/main" id="{89EF78EC-C451-4684-8764-23DCCD2B3B89}"/>
              </a:ext>
            </a:extLst>
          </p:cNvPr>
          <p:cNvSpPr>
            <a:spLocks noGrp="1"/>
          </p:cNvSpPr>
          <p:nvPr>
            <p:ph type="ftr" sz="quarter" idx="11"/>
          </p:nvPr>
        </p:nvSpPr>
        <p:spPr/>
        <p:txBody>
          <a:bodyPr/>
          <a:lstStyle/>
          <a:p>
            <a:endParaRPr lang="en-GB"/>
          </a:p>
        </p:txBody>
      </p:sp>
      <p:sp>
        <p:nvSpPr>
          <p:cNvPr id="9" name="Tijdelijke aanduiding voor dianummer 8">
            <a:extLst>
              <a:ext uri="{FF2B5EF4-FFF2-40B4-BE49-F238E27FC236}">
                <a16:creationId xmlns:a16="http://schemas.microsoft.com/office/drawing/2014/main" id="{91BF9D8E-3009-4408-AC48-FC1009A3FE15}"/>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209181640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34837D7B-3D3F-4951-B40D-64DEC319BDA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EDCC700A-BACD-414F-9754-439F2A7B700E}"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p>
            <a:fld id="{361A1203-CA3D-4D48-AFA0-9D668419C1D5}" type="slidenum">
              <a:rPr lang="nl-NL" smtClean="0"/>
              <a:t>‹#›</a:t>
            </a:fld>
            <a:endParaRPr lang="nl-NL" dirty="0"/>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969873" y="724247"/>
            <a:ext cx="4252254" cy="5790854"/>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4414097" y="1196252"/>
            <a:ext cx="3363806" cy="4475157"/>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bIns="162000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8" y="722568"/>
            <a:ext cx="2990662"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3303320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Devices">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A06906F-A7AB-4871-B7D2-E4E58C566019}"/>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86" name="Tijdelijke aanduiding voor tekst 2">
            <a:extLst>
              <a:ext uri="{FF2B5EF4-FFF2-40B4-BE49-F238E27FC236}">
                <a16:creationId xmlns:a16="http://schemas.microsoft.com/office/drawing/2014/main" id="{473E72D7-5775-440F-9445-A34394810609}"/>
              </a:ext>
            </a:extLst>
          </p:cNvPr>
          <p:cNvSpPr>
            <a:spLocks noGrp="1"/>
          </p:cNvSpPr>
          <p:nvPr>
            <p:ph type="body" sz="quarter" idx="36" hasCustomPrompt="1"/>
          </p:nvPr>
        </p:nvSpPr>
        <p:spPr>
          <a:xfrm>
            <a:off x="137769" y="2697752"/>
            <a:ext cx="5517476" cy="2807575"/>
          </a:xfrm>
          <a:blipFill>
            <a:blip r:embed="rId2"/>
            <a:srcRect/>
            <a:stretch>
              <a:fillRect t="9" b="9"/>
            </a:stretch>
          </a:blipFill>
        </p:spPr>
        <p:txBody>
          <a:bodyPr/>
          <a:lstStyle>
            <a:lvl1pPr marL="0" indent="0">
              <a:buNone/>
              <a:defRPr/>
            </a:lvl1pPr>
          </a:lstStyle>
          <a:p>
            <a:pPr lvl="0"/>
            <a:r>
              <a:rPr lang="nl-NL" dirty="0"/>
              <a:t> </a:t>
            </a:r>
          </a:p>
        </p:txBody>
      </p:sp>
      <p:sp>
        <p:nvSpPr>
          <p:cNvPr id="87" name="afbeelding">
            <a:extLst>
              <a:ext uri="{FF2B5EF4-FFF2-40B4-BE49-F238E27FC236}">
                <a16:creationId xmlns:a16="http://schemas.microsoft.com/office/drawing/2014/main" id="{A8BA72E7-CB25-417E-BDFF-4C7DC630C68B}"/>
              </a:ext>
            </a:extLst>
          </p:cNvPr>
          <p:cNvSpPr>
            <a:spLocks noGrp="1"/>
          </p:cNvSpPr>
          <p:nvPr>
            <p:ph type="pic" sz="quarter" idx="14" hasCustomPrompt="1"/>
          </p:nvPr>
        </p:nvSpPr>
        <p:spPr>
          <a:xfrm>
            <a:off x="1125713" y="2804479"/>
            <a:ext cx="3525766" cy="2128537"/>
          </a:xfrm>
          <a:solidFill>
            <a:schemeClr val="bg1">
              <a:lumMod val="75000"/>
            </a:schemeClr>
          </a:solidFill>
        </p:spPr>
        <p:txBody>
          <a:bodyPr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1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en klik op ‘Invoegen’.</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err="1">
                <a:solidFill>
                  <a:sysClr val="windowText" lastClr="000000"/>
                </a:solidFill>
                <a:latin typeface="+mn-lt"/>
                <a:cs typeface="Calibri" panose="020F0502020204030204" pitchFamily="34" charset="0"/>
              </a:rPr>
              <a:t>Devices</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650076AF-ED87-4992-BC00-F571F1F28545}"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p>
            <a:fld id="{361A1203-CA3D-4D48-AFA0-9D668419C1D5}" type="slidenum">
              <a:rPr lang="nl-NL" smtClean="0"/>
              <a:t>‹#›</a:t>
            </a:fld>
            <a:endParaRPr lang="nl-NL" dirty="0"/>
          </a:p>
        </p:txBody>
      </p:sp>
      <p:sp>
        <p:nvSpPr>
          <p:cNvPr id="80" name="Tijdelijke aanduiding voor tekst 4">
            <a:extLst>
              <a:ext uri="{FF2B5EF4-FFF2-40B4-BE49-F238E27FC236}">
                <a16:creationId xmlns:a16="http://schemas.microsoft.com/office/drawing/2014/main" id="{EE89B3E2-DC95-4ED6-840A-AFDDEEAEBDFC}"/>
              </a:ext>
            </a:extLst>
          </p:cNvPr>
          <p:cNvSpPr>
            <a:spLocks noGrp="1"/>
          </p:cNvSpPr>
          <p:nvPr>
            <p:ph type="body" sz="quarter" idx="18" hasCustomPrompt="1"/>
          </p:nvPr>
        </p:nvSpPr>
        <p:spPr>
          <a:xfrm>
            <a:off x="6808206" y="1025395"/>
            <a:ext cx="4840089" cy="4080169"/>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C4DB1EBD-9998-48BB-B8C5-E40E52CDCA13}"/>
              </a:ext>
            </a:extLst>
          </p:cNvPr>
          <p:cNvSpPr>
            <a:spLocks noGrp="1"/>
          </p:cNvSpPr>
          <p:nvPr>
            <p:ph type="pic" sz="quarter" idx="19" hasCustomPrompt="1"/>
          </p:nvPr>
        </p:nvSpPr>
        <p:spPr>
          <a:xfrm>
            <a:off x="6989918" y="1261266"/>
            <a:ext cx="4467002" cy="255118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396000" anchor="t" anchorCtr="0"/>
          <a:lstStyle>
            <a:lvl1pPr marL="0" marR="0" indent="0" algn="ctr" defTabSz="914400" rtl="0" eaLnBrk="1" fontAlgn="auto" latinLnBrk="0" hangingPunct="1">
              <a:lnSpc>
                <a:spcPct val="100000"/>
              </a:lnSpc>
              <a:spcBef>
                <a:spcPts val="0"/>
              </a:spcBef>
              <a:spcAft>
                <a:spcPts val="0"/>
              </a:spcAft>
              <a:buClr>
                <a:schemeClr val="tx1"/>
              </a:buClr>
              <a:buSzPct val="100000"/>
              <a:buFont typeface="Calibri" panose="020F0502020204030204" pitchFamily="34" charset="0"/>
              <a:buNone/>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2" name="Tijdelijke aanduiding voor tekst 4">
            <a:extLst>
              <a:ext uri="{FF2B5EF4-FFF2-40B4-BE49-F238E27FC236}">
                <a16:creationId xmlns:a16="http://schemas.microsoft.com/office/drawing/2014/main" id="{CFC28A95-BE7F-4F16-B283-4BB895D45D59}"/>
              </a:ext>
            </a:extLst>
          </p:cNvPr>
          <p:cNvSpPr>
            <a:spLocks noGrp="1"/>
          </p:cNvSpPr>
          <p:nvPr>
            <p:ph type="body" sz="quarter" idx="21" hasCustomPrompt="1"/>
          </p:nvPr>
        </p:nvSpPr>
        <p:spPr>
          <a:xfrm>
            <a:off x="5633605" y="3105935"/>
            <a:ext cx="2098189" cy="2857380"/>
          </a:xfrm>
          <a:blipFill>
            <a:blip r:embed="rId6"/>
            <a:srcRect/>
            <a:stretch>
              <a:fillRect l="1" r="1"/>
            </a:stretch>
          </a:blipFill>
        </p:spPr>
        <p:txBody>
          <a:bodyPr/>
          <a:lstStyle>
            <a:lvl1pPr>
              <a:defRPr sz="100">
                <a:solidFill>
                  <a:schemeClr val="bg1"/>
                </a:solidFill>
              </a:defRPr>
            </a:lvl1pPr>
          </a:lstStyle>
          <a:p>
            <a:pPr lvl="0"/>
            <a:r>
              <a:rPr lang="nl-NL" dirty="0"/>
              <a:t> </a:t>
            </a:r>
          </a:p>
        </p:txBody>
      </p:sp>
      <p:sp>
        <p:nvSpPr>
          <p:cNvPr id="83" name="Picture Placeholder 20">
            <a:extLst>
              <a:ext uri="{FF2B5EF4-FFF2-40B4-BE49-F238E27FC236}">
                <a16:creationId xmlns:a16="http://schemas.microsoft.com/office/drawing/2014/main" id="{166F0081-980E-4E56-BDA2-3D53DF752413}"/>
              </a:ext>
            </a:extLst>
          </p:cNvPr>
          <p:cNvSpPr>
            <a:spLocks noGrp="1"/>
          </p:cNvSpPr>
          <p:nvPr>
            <p:ph type="pic" sz="quarter" idx="13" hasCustomPrompt="1"/>
          </p:nvPr>
        </p:nvSpPr>
        <p:spPr>
          <a:xfrm>
            <a:off x="5852798" y="3320630"/>
            <a:ext cx="1659802" cy="2208176"/>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300"/>
              </a:spcBef>
              <a:spcAft>
                <a:spcPts val="0"/>
              </a:spcAft>
              <a:buClr>
                <a:schemeClr val="bg2"/>
              </a:buClr>
              <a:buSzPct val="100000"/>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en klik op ‘Invoegen’.</a:t>
            </a:r>
          </a:p>
        </p:txBody>
      </p:sp>
      <p:sp>
        <p:nvSpPr>
          <p:cNvPr id="91" name="titel">
            <a:extLst>
              <a:ext uri="{FF2B5EF4-FFF2-40B4-BE49-F238E27FC236}">
                <a16:creationId xmlns:a16="http://schemas.microsoft.com/office/drawing/2014/main" id="{3ACD14F5-DBB4-493F-849C-238FD33793D4}"/>
              </a:ext>
            </a:extLst>
          </p:cNvPr>
          <p:cNvSpPr>
            <a:spLocks noGrp="1"/>
          </p:cNvSpPr>
          <p:nvPr>
            <p:ph type="title" hasCustomPrompt="1"/>
          </p:nvPr>
        </p:nvSpPr>
        <p:spPr>
          <a:xfrm>
            <a:off x="534987" y="722568"/>
            <a:ext cx="5561013" cy="709102"/>
          </a:xfrm>
        </p:spPr>
        <p:txBody>
          <a:bodyPr/>
          <a:lstStyle>
            <a:lvl1pPr algn="l">
              <a:defRPr/>
            </a:lvl1pPr>
          </a:lstStyle>
          <a:p>
            <a:r>
              <a:rPr lang="nl-NL" dirty="0"/>
              <a:t>Titel</a:t>
            </a:r>
            <a:br>
              <a:rPr lang="nl-NL" dirty="0"/>
            </a:br>
            <a:r>
              <a:rPr lang="nl-NL" dirty="0"/>
              <a:t>max. 2 regels</a:t>
            </a:r>
          </a:p>
        </p:txBody>
      </p:sp>
      <p:sp>
        <p:nvSpPr>
          <p:cNvPr id="89" name="Tijdelijke aanduiding voor tekst 7">
            <a:extLst>
              <a:ext uri="{FF2B5EF4-FFF2-40B4-BE49-F238E27FC236}">
                <a16:creationId xmlns:a16="http://schemas.microsoft.com/office/drawing/2014/main" id="{B4D70A08-D283-4789-834D-98127DDD4DCB}"/>
              </a:ext>
            </a:extLst>
          </p:cNvPr>
          <p:cNvSpPr>
            <a:spLocks noGrp="1"/>
          </p:cNvSpPr>
          <p:nvPr>
            <p:ph type="body" sz="quarter" idx="15" hasCustomPrompt="1"/>
          </p:nvPr>
        </p:nvSpPr>
        <p:spPr>
          <a:xfrm>
            <a:off x="4516330" y="4019180"/>
            <a:ext cx="972587" cy="1770224"/>
          </a:xfrm>
          <a:blipFill>
            <a:blip r:embed="rId7"/>
            <a:stretch>
              <a:fillRect/>
            </a:stretch>
          </a:blipFill>
        </p:spPr>
        <p:txBody>
          <a:bodyPr/>
          <a:lstStyle>
            <a:lvl1pPr marL="0" indent="0">
              <a:buNone/>
              <a:defRPr/>
            </a:lvl1pPr>
          </a:lstStyle>
          <a:p>
            <a:pPr lvl="0"/>
            <a:r>
              <a:rPr lang="nl-NL" dirty="0"/>
              <a:t> </a:t>
            </a:r>
          </a:p>
        </p:txBody>
      </p:sp>
      <p:sp>
        <p:nvSpPr>
          <p:cNvPr id="90" name="Tijdelijke aanduiding voor afbeelding 89">
            <a:extLst>
              <a:ext uri="{FF2B5EF4-FFF2-40B4-BE49-F238E27FC236}">
                <a16:creationId xmlns:a16="http://schemas.microsoft.com/office/drawing/2014/main" id="{75FDFC47-725F-4AFB-8FA6-2B045C610146}"/>
              </a:ext>
            </a:extLst>
          </p:cNvPr>
          <p:cNvSpPr>
            <a:spLocks noGrp="1"/>
          </p:cNvSpPr>
          <p:nvPr>
            <p:ph type="pic" sz="quarter" idx="37" hasCustomPrompt="1"/>
          </p:nvPr>
        </p:nvSpPr>
        <p:spPr>
          <a:xfrm>
            <a:off x="4563704" y="4053521"/>
            <a:ext cx="677513" cy="1465962"/>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400">
                <a:solidFill>
                  <a:schemeClr val="bg1">
                    <a:lumMod val="95000"/>
                  </a:schemeClr>
                </a:solidFill>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 </a:t>
            </a:r>
          </a:p>
        </p:txBody>
      </p:sp>
    </p:spTree>
    <p:extLst>
      <p:ext uri="{BB962C8B-B14F-4D97-AF65-F5344CB8AC3E}">
        <p14:creationId xmlns:p14="http://schemas.microsoft.com/office/powerpoint/2010/main" val="5523836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Laptop [beeld]">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6E8B1AC-7EE8-4EC5-91A5-37F2299AB9A4}"/>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 name="- INSTRUCTIES">
            <a:extLst>
              <a:ext uri="{FF2B5EF4-FFF2-40B4-BE49-F238E27FC236}">
                <a16:creationId xmlns:a16="http://schemas.microsoft.com/office/drawing/2014/main" id="{AD9395A9-C245-4E56-909E-615691627F8C}"/>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8E88618B-0D2C-4194-9CE7-F1D0B204423B}"/>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842AE23A-C89F-4D39-9981-91CCDA1FE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D186BB90-28A0-4810-9220-2DDD9ED2D5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E40480-AA05-4E35-8461-949E8E6C54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0AD9D1BB-F793-4446-8254-ADE85D54C0A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D070E9CB-43CE-4E00-B975-8427447B841A}"/>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4247EF33-0819-407A-8DB4-7C46CF8AF0AC}"/>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7DF8A9CF-52A3-495B-A0F2-4A7B9180A4C5}"/>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E270055-95E7-438C-A613-0A150A814B34}"/>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B893B2C5-7453-46B2-A98C-AC567E93A1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EF098713-AE13-4FFC-8213-F7C4BF55AC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9FD36359-B06C-42C9-BEDA-471154C52207}"/>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579A62FB-0E21-4C48-B798-1CFDD997F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CBD7BBB-AB31-4FC6-B699-E44DADF17C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422E4960-1B48-4449-B2D4-24949CCE7D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6F4CFE0E-6A63-4800-AAF4-B228683062A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442018E-797A-47B5-8945-F38E4AD24AD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CB9166-252A-44E9-9AE5-A36F3E09425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5B1551D7-AAD1-4482-9BBA-C0C2CB5A02EB}"/>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107849B-F863-4271-BDFA-B5605601C242}"/>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846E40E5-7BA1-4400-902A-43327BE8186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CA72E51B-4005-40CC-9A00-0A37B1D7AF5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F5AFBE4-D4B0-4594-BC37-BB6963E9CD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EE4885C0-DE54-4D58-9E87-7544AFB1444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BFE88CC-E8EA-4ACE-9C84-0A60A36237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9804A24-DE38-4369-893B-CEFA99906E0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8D915EE9-9797-477D-8CFA-DB7A195AB3C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82FF9A9-C32E-442F-848D-6257177B7CC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BD85038F-F344-43E6-9C66-1D99D6749AF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7032281E-6BDE-4A66-AFCF-C4AFA9D55BD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393ACC39-79FB-4E09-A8F2-254901139F3A}"/>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FCCCCA62-3C23-4A83-84F4-E72EBD6EEA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41865BA0-422A-4DF5-BDB2-5A444A8BB850}"/>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0A28E481-64BF-4BD4-9CE8-757ED692A25A}"/>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039E5D12-34F7-45C1-981E-90B9599D4E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BFE1725D-4A5F-4272-B2C7-ECD5288AF3E3}"/>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D4E5206-8EC9-4D75-8C51-D03F2206EF30}"/>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82C37384-CC5D-4086-8CFE-E4E46C7838E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E03E1BF-2913-4F58-8F14-F404A124FC7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1E8A87DD-B9A1-448D-83C7-42A377F6C85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46082041-3FB2-4C34-BC64-E883F07A8FB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F8F347EF-3DE8-48A3-9C23-AC987E3FA1C7}"/>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883B4F63-A880-4BE1-8072-70A18AF2BA21}"/>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FA3C9DD0-55D9-4BE3-A431-613353D6302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22D9589B-E36F-46EC-BCFA-EBE900B1264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302E2300-5CF1-4CE5-AE5D-2776AFD4A665}"/>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75E8E4B7-501D-4991-BEFC-A07134FB6AED}"/>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FB884942-D8E2-491A-B3AC-C9D34980C03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3" name="Groep 22">
              <a:extLst>
                <a:ext uri="{FF2B5EF4-FFF2-40B4-BE49-F238E27FC236}">
                  <a16:creationId xmlns:a16="http://schemas.microsoft.com/office/drawing/2014/main" id="{EE07251A-082D-499A-9341-66D10A630E1B}"/>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AFB488DB-AE24-45F9-BC92-FA4DD0CEE6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3BF90CD9-6DB1-4C08-BC87-BF671EA277A8}"/>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347D366A-1415-4D31-9918-DDF7D91ED6D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8FA40C3D-6950-47B2-B9B4-298C2842C40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0B42C839-C9BC-49E4-B12A-5BDEC6F1AE8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EA36FD4-D881-4347-A34B-63E5A6358B4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8E958B8-13F3-4CE6-8F88-6756B1FBFD2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5A6AC50F-FFC1-423C-87A0-EDFFAD6C0F3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F9807B30-680C-4CD6-B41B-8E71FACDBB51}"/>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3DA9D713-B8B4-4246-9C3C-8CEE38A0E20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DF63E333-61D3-414A-9FF9-1A256B34EA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7CB623-D92A-4486-BBBB-50E99648450A}"/>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62977D89-171D-4B66-A290-AA47F3A7338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4BA9262-144E-498D-9BA5-5E9E70341F5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1C5C4638-A554-4F78-998A-D7A162C93E4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8E3CC9A7-CF7A-489D-8AEE-CCB8B8BEC99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2D7080F7-602D-438A-A9BD-711E2BBB052D}"/>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5" name="Rechthoek 24">
              <a:extLst>
                <a:ext uri="{FF2B5EF4-FFF2-40B4-BE49-F238E27FC236}">
                  <a16:creationId xmlns:a16="http://schemas.microsoft.com/office/drawing/2014/main" id="{D87447BF-B77F-45FD-81C7-0E9D7C620C8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9FA284F2-7943-44D4-A835-B6C8098DBF7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[beeld] </a:t>
            </a:r>
            <a:endParaRPr lang="nl-NL" sz="1400" b="1" cap="all" spc="0" baseline="0" dirty="0">
              <a:solidFill>
                <a:sysClr val="windowText" lastClr="000000"/>
              </a:solidFill>
              <a:latin typeface="+mn-lt"/>
              <a:cs typeface="Calibri" panose="020F0502020204030204" pitchFamily="34" charset="0"/>
            </a:endParaRP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722568"/>
            <a:ext cx="11109529" cy="709102"/>
          </a:xfrm>
        </p:spPr>
        <p:txBody>
          <a:bodyPr/>
          <a:lstStyle>
            <a:lvl1pPr algn="l">
              <a:defRPr>
                <a:solidFill>
                  <a:schemeClr val="tx2"/>
                </a:solidFill>
              </a:defRPr>
            </a:lvl1pPr>
          </a:lstStyle>
          <a:p>
            <a:r>
              <a:rPr lang="nl-NL" dirty="0"/>
              <a:t>Titel</a:t>
            </a:r>
            <a:br>
              <a:rPr lang="nl-NL" dirty="0"/>
            </a:br>
            <a:r>
              <a:rPr lang="nl-NL" dirty="0"/>
              <a:t>max. 2 regels</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BE8FB94C-2B5A-4943-B080-14AA1A1E25A3}"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2094141" y="1855496"/>
            <a:ext cx="8001882" cy="4071768"/>
          </a:xfrm>
          <a:blipFill>
            <a:blip r:embed="rId4"/>
            <a:srcRect/>
            <a:stretch>
              <a:fillRect t="9" b="9"/>
            </a:stretch>
          </a:blipFill>
        </p:spPr>
        <p:txBody>
          <a:bodyPr/>
          <a:lstStyle>
            <a:lvl1pPr marL="0" indent="0">
              <a:buNone/>
              <a:defRPr/>
            </a:lvl1pPr>
          </a:lstStyle>
          <a:p>
            <a:pPr lvl="0"/>
            <a:r>
              <a:rPr lang="nl-NL" dirty="0"/>
              <a:t> </a:t>
            </a:r>
          </a:p>
        </p:txBody>
      </p:sp>
      <p:sp>
        <p:nvSpPr>
          <p:cNvPr id="158" name="afbeelding">
            <a:extLst>
              <a:ext uri="{FF2B5EF4-FFF2-40B4-BE49-F238E27FC236}">
                <a16:creationId xmlns:a16="http://schemas.microsoft.com/office/drawing/2014/main" id="{9FA000B9-9126-4431-9C81-BAC1DAB1BC76}"/>
              </a:ext>
            </a:extLst>
          </p:cNvPr>
          <p:cNvSpPr>
            <a:spLocks noGrp="1"/>
          </p:cNvSpPr>
          <p:nvPr>
            <p:ph type="pic" sz="quarter" idx="14" hasCustomPrompt="1"/>
          </p:nvPr>
        </p:nvSpPr>
        <p:spPr>
          <a:xfrm>
            <a:off x="3539327" y="2031862"/>
            <a:ext cx="5113346" cy="3059122"/>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17783179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fade">
                                      <p:cBhvr>
                                        <p:cTn id="12" dur="75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58" grpId="0" animBg="1"/>
    </p:bldLst>
  </p:timing>
  <p:extLst>
    <p:ext uri="{DCECCB84-F9BA-43D5-87BE-67443E8EF086}">
      <p15:sldGuideLst xmlns:p15="http://schemas.microsoft.com/office/powerpoint/2012/main"/>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Laptop [video]">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2818BFD-83DF-4F40-B4AC-D87970C7EFE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[video] </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p>
            <a:fld id="{58A9F11F-EAEF-4034-AEBB-6D2E7B8A24AF}" type="datetime1">
              <a:rPr lang="nl-NL" smtClean="0"/>
              <a:t>3-11-2023</a:t>
            </a:fld>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17478" y="719138"/>
            <a:ext cx="12174522" cy="6195022"/>
          </a:xfrm>
          <a:blipFill>
            <a:blip r:embed="rId4"/>
            <a:srcRect/>
            <a:stretch>
              <a:fillRect t="9" b="9"/>
            </a:stretch>
          </a:blipFill>
        </p:spPr>
        <p:txBody>
          <a:bodyPr/>
          <a:lstStyle>
            <a:lvl1pPr marL="0" indent="0">
              <a:buNone/>
              <a:defRPr/>
            </a:lvl1pPr>
          </a:lstStyle>
          <a:p>
            <a:pPr lvl="0"/>
            <a:r>
              <a:rPr lang="nl-NL" dirty="0"/>
              <a:t> </a:t>
            </a:r>
          </a:p>
        </p:txBody>
      </p:sp>
      <p:sp>
        <p:nvSpPr>
          <p:cNvPr id="10" name="Tijdelijke aanduiding voor media 12">
            <a:extLst>
              <a:ext uri="{FF2B5EF4-FFF2-40B4-BE49-F238E27FC236}">
                <a16:creationId xmlns:a16="http://schemas.microsoft.com/office/drawing/2014/main" id="{9FD9D183-A1AE-4DBE-902F-C2F477F4E9F1}"/>
              </a:ext>
            </a:extLst>
          </p:cNvPr>
          <p:cNvSpPr>
            <a:spLocks noGrp="1"/>
          </p:cNvSpPr>
          <p:nvPr>
            <p:ph type="media" sz="quarter" idx="14" hasCustomPrompt="1"/>
          </p:nvPr>
        </p:nvSpPr>
        <p:spPr>
          <a:xfrm>
            <a:off x="2187146" y="976184"/>
            <a:ext cx="7809470" cy="4670854"/>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dirty="0"/>
              <a:t>Klik op onderstaand icon</a:t>
            </a:r>
            <a:br>
              <a:rPr lang="nl-NL" dirty="0"/>
            </a:br>
            <a:r>
              <a:rPr lang="nl-NL" dirty="0"/>
              <a:t>om een video in te voegen            </a:t>
            </a:r>
          </a:p>
        </p:txBody>
      </p:sp>
    </p:spTree>
    <p:extLst>
      <p:ext uri="{BB962C8B-B14F-4D97-AF65-F5344CB8AC3E}">
        <p14:creationId xmlns:p14="http://schemas.microsoft.com/office/powerpoint/2010/main" val="16093772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0" grpId="0" animBg="1"/>
    </p:bldLst>
  </p:timing>
  <p:extLst>
    <p:ext uri="{DCECCB84-F9BA-43D5-87BE-67443E8EF086}">
      <p15:sldGuideLst xmlns:p15="http://schemas.microsoft.com/office/powerpoint/2012/main"/>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ijdlijn [8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Tijdlijn [8x]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fld id="{7F3CF3C6-5260-442E-9FA8-512518FD221B}" type="datetime1">
              <a:rPr lang="nl-NL" smtClean="0"/>
              <a:t>3-11-2023</a:t>
            </a:fld>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Picture Placeholder 20">
            <a:extLst>
              <a:ext uri="{FF2B5EF4-FFF2-40B4-BE49-F238E27FC236}">
                <a16:creationId xmlns:a16="http://schemas.microsoft.com/office/drawing/2014/main" id="{3631BFC2-3C71-476A-90CF-262B96BAE482}"/>
              </a:ext>
            </a:extLst>
          </p:cNvPr>
          <p:cNvSpPr>
            <a:spLocks noGrp="1"/>
          </p:cNvSpPr>
          <p:nvPr>
            <p:ph type="pic" sz="quarter" idx="13" hasCustomPrompt="1"/>
          </p:nvPr>
        </p:nvSpPr>
        <p:spPr>
          <a:xfrm>
            <a:off x="534987"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grpSp>
        <p:nvGrpSpPr>
          <p:cNvPr id="9" name="- INSTRUCTIES">
            <a:extLst>
              <a:ext uri="{FF2B5EF4-FFF2-40B4-BE49-F238E27FC236}">
                <a16:creationId xmlns:a16="http://schemas.microsoft.com/office/drawing/2014/main" id="{146DF913-49EF-409C-B307-DD50598E6095}"/>
              </a:ext>
            </a:extLst>
          </p:cNvPr>
          <p:cNvGrpSpPr/>
          <p:nvPr userDrawn="1"/>
        </p:nvGrpSpPr>
        <p:grpSpPr>
          <a:xfrm>
            <a:off x="12377595" y="0"/>
            <a:ext cx="3693386" cy="6603964"/>
            <a:chOff x="-3786437" y="0"/>
            <a:chExt cx="3693386" cy="6603964"/>
          </a:xfrm>
        </p:grpSpPr>
        <p:sp>
          <p:nvSpPr>
            <p:cNvPr id="10" name="Rechthoek 9">
              <a:extLst>
                <a:ext uri="{FF2B5EF4-FFF2-40B4-BE49-F238E27FC236}">
                  <a16:creationId xmlns:a16="http://schemas.microsoft.com/office/drawing/2014/main" id="{3BBEA9C3-DC33-49E0-BAA9-0E4AC11A3D55}"/>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2" name="Rechthoek 11">
              <a:extLst>
                <a:ext uri="{FF2B5EF4-FFF2-40B4-BE49-F238E27FC236}">
                  <a16:creationId xmlns:a16="http://schemas.microsoft.com/office/drawing/2014/main" id="{CAB4EA95-3FF6-4B4C-8AFC-9B521DC82D0E}"/>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3" name="Ovaal 12">
              <a:extLst>
                <a:ext uri="{FF2B5EF4-FFF2-40B4-BE49-F238E27FC236}">
                  <a16:creationId xmlns:a16="http://schemas.microsoft.com/office/drawing/2014/main" id="{8294221C-12BA-4128-92C0-61E10AE1C6A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ACC60CC6-9788-4D09-BB3B-69C8D4E2449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 name="Ovaal 14">
              <a:extLst>
                <a:ext uri="{FF2B5EF4-FFF2-40B4-BE49-F238E27FC236}">
                  <a16:creationId xmlns:a16="http://schemas.microsoft.com/office/drawing/2014/main" id="{CB4C0DA3-AE93-4565-AE15-86DC79A6A9F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3A733D73-018E-4292-9300-EEFB78CB929D}"/>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7" name="Groep 16">
              <a:extLst>
                <a:ext uri="{FF2B5EF4-FFF2-40B4-BE49-F238E27FC236}">
                  <a16:creationId xmlns:a16="http://schemas.microsoft.com/office/drawing/2014/main" id="{4DAD15F8-606A-47BE-AE5D-D7A4DDB81AFD}"/>
                </a:ext>
              </a:extLst>
            </p:cNvPr>
            <p:cNvGrpSpPr/>
            <p:nvPr userDrawn="1"/>
          </p:nvGrpSpPr>
          <p:grpSpPr>
            <a:xfrm>
              <a:off x="-3311319" y="2164285"/>
              <a:ext cx="825500" cy="209550"/>
              <a:chOff x="13504624" y="2482850"/>
              <a:chExt cx="825500" cy="209550"/>
            </a:xfrm>
          </p:grpSpPr>
          <p:sp>
            <p:nvSpPr>
              <p:cNvPr id="75" name="Rechthoek 74">
                <a:extLst>
                  <a:ext uri="{FF2B5EF4-FFF2-40B4-BE49-F238E27FC236}">
                    <a16:creationId xmlns:a16="http://schemas.microsoft.com/office/drawing/2014/main" id="{BC37E82A-873A-4F5F-AFCC-1109976E89B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6" name="Rechte verbindingslijn 75">
                <a:extLst>
                  <a:ext uri="{FF2B5EF4-FFF2-40B4-BE49-F238E27FC236}">
                    <a16:creationId xmlns:a16="http://schemas.microsoft.com/office/drawing/2014/main" id="{3CB1D90B-F41A-401E-9057-67265ED61F6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7" name="Gelijkbenige driehoek 76">
                <a:extLst>
                  <a:ext uri="{FF2B5EF4-FFF2-40B4-BE49-F238E27FC236}">
                    <a16:creationId xmlns:a16="http://schemas.microsoft.com/office/drawing/2014/main" id="{5F917423-1D70-4AB2-96CF-A13AEF31947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8" name="Ovaal 17">
              <a:extLst>
                <a:ext uri="{FF2B5EF4-FFF2-40B4-BE49-F238E27FC236}">
                  <a16:creationId xmlns:a16="http://schemas.microsoft.com/office/drawing/2014/main" id="{AF011FA9-B73E-4E1A-BCB4-AE94424414B1}"/>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647B086C-CA35-4CCD-AA12-FFC9D5986FE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ICOON_info">
              <a:extLst>
                <a:ext uri="{FF2B5EF4-FFF2-40B4-BE49-F238E27FC236}">
                  <a16:creationId xmlns:a16="http://schemas.microsoft.com/office/drawing/2014/main" id="{F2106C3B-0540-423B-978E-886E64F714B4}"/>
                </a:ext>
              </a:extLst>
            </p:cNvPr>
            <p:cNvGrpSpPr/>
            <p:nvPr userDrawn="1"/>
          </p:nvGrpSpPr>
          <p:grpSpPr>
            <a:xfrm>
              <a:off x="-376736" y="5637326"/>
              <a:ext cx="283685" cy="283685"/>
              <a:chOff x="-510741" y="5913713"/>
              <a:chExt cx="267555" cy="267555"/>
            </a:xfrm>
          </p:grpSpPr>
          <p:sp>
            <p:nvSpPr>
              <p:cNvPr id="73" name="Ovaal 72">
                <a:extLst>
                  <a:ext uri="{FF2B5EF4-FFF2-40B4-BE49-F238E27FC236}">
                    <a16:creationId xmlns:a16="http://schemas.microsoft.com/office/drawing/2014/main" id="{83EAEEF1-D6AB-437F-87ED-1218B1AA7238}"/>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4" name="Graphic 163" descr="Informatie">
                <a:extLst>
                  <a:ext uri="{FF2B5EF4-FFF2-40B4-BE49-F238E27FC236}">
                    <a16:creationId xmlns:a16="http://schemas.microsoft.com/office/drawing/2014/main" id="{3CDC6046-DD28-40B1-A974-B8CD060B8AB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C96B5EE7-06F8-4F35-86B7-3957C8DD68D1}"/>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08140DB4-3390-417F-9452-D50CB05CB3C0}"/>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3" name="Groep 22">
              <a:extLst>
                <a:ext uri="{FF2B5EF4-FFF2-40B4-BE49-F238E27FC236}">
                  <a16:creationId xmlns:a16="http://schemas.microsoft.com/office/drawing/2014/main" id="{DBAF145C-DE1B-4D45-AECC-03BC4ADB62F1}"/>
                </a:ext>
              </a:extLst>
            </p:cNvPr>
            <p:cNvGrpSpPr/>
            <p:nvPr userDrawn="1"/>
          </p:nvGrpSpPr>
          <p:grpSpPr>
            <a:xfrm>
              <a:off x="-3408294" y="5055351"/>
              <a:ext cx="622283" cy="612919"/>
              <a:chOff x="12617641" y="3403239"/>
              <a:chExt cx="752963" cy="741634"/>
            </a:xfrm>
          </p:grpSpPr>
          <p:grpSp>
            <p:nvGrpSpPr>
              <p:cNvPr id="57" name="Groep 56">
                <a:extLst>
                  <a:ext uri="{FF2B5EF4-FFF2-40B4-BE49-F238E27FC236}">
                    <a16:creationId xmlns:a16="http://schemas.microsoft.com/office/drawing/2014/main" id="{071F5132-0B4C-4996-93F3-6DFF981F7A77}"/>
                  </a:ext>
                </a:extLst>
              </p:cNvPr>
              <p:cNvGrpSpPr/>
              <p:nvPr userDrawn="1"/>
            </p:nvGrpSpPr>
            <p:grpSpPr>
              <a:xfrm>
                <a:off x="12771550" y="3403239"/>
                <a:ext cx="467156" cy="448491"/>
                <a:chOff x="12782177" y="3403239"/>
                <a:chExt cx="467156" cy="448491"/>
              </a:xfrm>
            </p:grpSpPr>
            <p:grpSp>
              <p:nvGrpSpPr>
                <p:cNvPr id="60" name="Groep 59">
                  <a:extLst>
                    <a:ext uri="{FF2B5EF4-FFF2-40B4-BE49-F238E27FC236}">
                      <a16:creationId xmlns:a16="http://schemas.microsoft.com/office/drawing/2014/main" id="{3C4938C1-FA5B-4FCA-9681-0A2C01C0DB9F}"/>
                    </a:ext>
                  </a:extLst>
                </p:cNvPr>
                <p:cNvGrpSpPr/>
                <p:nvPr userDrawn="1"/>
              </p:nvGrpSpPr>
              <p:grpSpPr>
                <a:xfrm>
                  <a:off x="12782177" y="3403239"/>
                  <a:ext cx="412972" cy="396132"/>
                  <a:chOff x="13554906" y="3320109"/>
                  <a:chExt cx="443912" cy="425811"/>
                </a:xfrm>
              </p:grpSpPr>
              <p:grpSp>
                <p:nvGrpSpPr>
                  <p:cNvPr id="67" name="Groep 66">
                    <a:extLst>
                      <a:ext uri="{FF2B5EF4-FFF2-40B4-BE49-F238E27FC236}">
                        <a16:creationId xmlns:a16="http://schemas.microsoft.com/office/drawing/2014/main" id="{2265F870-7B6A-48BB-8AEF-06AE9FF35DD3}"/>
                      </a:ext>
                    </a:extLst>
                  </p:cNvPr>
                  <p:cNvGrpSpPr/>
                  <p:nvPr userDrawn="1"/>
                </p:nvGrpSpPr>
                <p:grpSpPr>
                  <a:xfrm>
                    <a:off x="13554906" y="3320109"/>
                    <a:ext cx="443912" cy="425811"/>
                    <a:chOff x="12909684" y="1276143"/>
                    <a:chExt cx="443912" cy="425811"/>
                  </a:xfrm>
                </p:grpSpPr>
                <p:sp>
                  <p:nvSpPr>
                    <p:cNvPr id="70" name="Rechthoek 69">
                      <a:extLst>
                        <a:ext uri="{FF2B5EF4-FFF2-40B4-BE49-F238E27FC236}">
                          <a16:creationId xmlns:a16="http://schemas.microsoft.com/office/drawing/2014/main" id="{B4CD50CD-7D88-4F33-ACF4-03539034483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5613847A-D670-4417-888E-9FF6D589AE5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2" name="Ovaal 71">
                      <a:extLst>
                        <a:ext uri="{FF2B5EF4-FFF2-40B4-BE49-F238E27FC236}">
                          <a16:creationId xmlns:a16="http://schemas.microsoft.com/office/drawing/2014/main" id="{18023689-975C-4310-9401-B8F1DCE3BF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68" name="Afbeelding 67">
                    <a:extLst>
                      <a:ext uri="{FF2B5EF4-FFF2-40B4-BE49-F238E27FC236}">
                        <a16:creationId xmlns:a16="http://schemas.microsoft.com/office/drawing/2014/main" id="{AC8B9DB3-11D4-4237-8911-1BE4950F05F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69" name="Afbeelding 68">
                    <a:extLst>
                      <a:ext uri="{FF2B5EF4-FFF2-40B4-BE49-F238E27FC236}">
                        <a16:creationId xmlns:a16="http://schemas.microsoft.com/office/drawing/2014/main" id="{FF428874-95D2-4C23-A5A1-7F6EC32B96F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1" name="Groep 60">
                  <a:extLst>
                    <a:ext uri="{FF2B5EF4-FFF2-40B4-BE49-F238E27FC236}">
                      <a16:creationId xmlns:a16="http://schemas.microsoft.com/office/drawing/2014/main" id="{B718C17C-17FD-4DC4-8BE0-0C79B94B65FF}"/>
                    </a:ext>
                  </a:extLst>
                </p:cNvPr>
                <p:cNvGrpSpPr/>
                <p:nvPr userDrawn="1"/>
              </p:nvGrpSpPr>
              <p:grpSpPr>
                <a:xfrm>
                  <a:off x="13103513" y="3705268"/>
                  <a:ext cx="145820" cy="146462"/>
                  <a:chOff x="13096169" y="3602278"/>
                  <a:chExt cx="145820" cy="146462"/>
                </a:xfrm>
              </p:grpSpPr>
              <p:sp>
                <p:nvSpPr>
                  <p:cNvPr id="65" name="Rechthoek 64">
                    <a:extLst>
                      <a:ext uri="{FF2B5EF4-FFF2-40B4-BE49-F238E27FC236}">
                        <a16:creationId xmlns:a16="http://schemas.microsoft.com/office/drawing/2014/main" id="{87F1ECAC-FE29-4AD3-92B4-A09569CB84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CB5B2933-88F8-41D4-AA5E-476E6606B1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2" name="Groep 61">
                  <a:extLst>
                    <a:ext uri="{FF2B5EF4-FFF2-40B4-BE49-F238E27FC236}">
                      <a16:creationId xmlns:a16="http://schemas.microsoft.com/office/drawing/2014/main" id="{8A3070DD-DB6C-4BA0-905D-C027C780436B}"/>
                    </a:ext>
                  </a:extLst>
                </p:cNvPr>
                <p:cNvGrpSpPr/>
                <p:nvPr userDrawn="1"/>
              </p:nvGrpSpPr>
              <p:grpSpPr>
                <a:xfrm rot="10800000">
                  <a:off x="13061402" y="3665637"/>
                  <a:ext cx="145820" cy="146462"/>
                  <a:chOff x="13096169" y="3602278"/>
                  <a:chExt cx="145820" cy="146462"/>
                </a:xfrm>
              </p:grpSpPr>
              <p:sp>
                <p:nvSpPr>
                  <p:cNvPr id="63" name="Rechthoek 62">
                    <a:extLst>
                      <a:ext uri="{FF2B5EF4-FFF2-40B4-BE49-F238E27FC236}">
                        <a16:creationId xmlns:a16="http://schemas.microsoft.com/office/drawing/2014/main" id="{00500BF5-650C-495C-B970-705ABB7ED59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F7593737-D3C2-4715-B835-B7BEFCD9F6F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58" name="Rechthoek 57">
                <a:extLst>
                  <a:ext uri="{FF2B5EF4-FFF2-40B4-BE49-F238E27FC236}">
                    <a16:creationId xmlns:a16="http://schemas.microsoft.com/office/drawing/2014/main" id="{EF3D0C6C-24C5-4BAA-B0BE-FFE41D318FA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59" name="Gelijkbenige driehoek 58">
                <a:extLst>
                  <a:ext uri="{FF2B5EF4-FFF2-40B4-BE49-F238E27FC236}">
                    <a16:creationId xmlns:a16="http://schemas.microsoft.com/office/drawing/2014/main" id="{D8FC19D6-CCCE-46C2-9261-33CFE0F28FE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Rechthoek 23">
              <a:extLst>
                <a:ext uri="{FF2B5EF4-FFF2-40B4-BE49-F238E27FC236}">
                  <a16:creationId xmlns:a16="http://schemas.microsoft.com/office/drawing/2014/main" id="{530C9053-A90A-4AF0-9D3E-F68E29653184}"/>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F43F3424-9485-42A7-98CD-D6642EDAF71D}"/>
                </a:ext>
              </a:extLst>
            </p:cNvPr>
            <p:cNvGrpSpPr/>
            <p:nvPr userDrawn="1"/>
          </p:nvGrpSpPr>
          <p:grpSpPr>
            <a:xfrm>
              <a:off x="-2485819" y="3399207"/>
              <a:ext cx="1222990" cy="563933"/>
              <a:chOff x="-2485819" y="3399207"/>
              <a:chExt cx="1222990" cy="563933"/>
            </a:xfrm>
          </p:grpSpPr>
          <p:sp>
            <p:nvSpPr>
              <p:cNvPr id="36" name="Rechthoek 35">
                <a:extLst>
                  <a:ext uri="{FF2B5EF4-FFF2-40B4-BE49-F238E27FC236}">
                    <a16:creationId xmlns:a16="http://schemas.microsoft.com/office/drawing/2014/main" id="{9D0ABD0C-675C-4AAC-8741-BF481A5887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0D31838A-65C3-4BA4-B1EA-DBB826E0CF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38" name="Groep 37">
                <a:extLst>
                  <a:ext uri="{FF2B5EF4-FFF2-40B4-BE49-F238E27FC236}">
                    <a16:creationId xmlns:a16="http://schemas.microsoft.com/office/drawing/2014/main" id="{3018A407-79D9-4B83-B343-C31F5D71B1B9}"/>
                  </a:ext>
                </a:extLst>
              </p:cNvPr>
              <p:cNvGrpSpPr/>
              <p:nvPr userDrawn="1"/>
            </p:nvGrpSpPr>
            <p:grpSpPr>
              <a:xfrm>
                <a:off x="-2403869" y="3460544"/>
                <a:ext cx="155951" cy="131922"/>
                <a:chOff x="12968836" y="3354170"/>
                <a:chExt cx="404806" cy="342433"/>
              </a:xfrm>
            </p:grpSpPr>
            <p:sp>
              <p:nvSpPr>
                <p:cNvPr id="51" name="Rechthoek: afgeronde hoeken 50">
                  <a:extLst>
                    <a:ext uri="{FF2B5EF4-FFF2-40B4-BE49-F238E27FC236}">
                      <a16:creationId xmlns:a16="http://schemas.microsoft.com/office/drawing/2014/main" id="{84C01900-0A1E-4B03-AA35-A4CDB7070CA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7CB0B735-AD93-4E0A-BEA1-717F6DEA45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CE16CB38-29CA-44B5-8372-69FD758283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BABDB877-0A43-4C2D-8753-5988CA05C83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6FF4084-FAC4-46AE-96CA-93E86E145E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E3E37007-CCD4-4A3A-8628-AA0951D621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E95E90DA-B7C3-4CA9-9F99-B4433E7472B0}"/>
                  </a:ext>
                </a:extLst>
              </p:cNvPr>
              <p:cNvGrpSpPr/>
              <p:nvPr userDrawn="1"/>
            </p:nvGrpSpPr>
            <p:grpSpPr>
              <a:xfrm>
                <a:off x="-2423424" y="3690208"/>
                <a:ext cx="166739" cy="218963"/>
                <a:chOff x="12940828" y="3950597"/>
                <a:chExt cx="432813" cy="568367"/>
              </a:xfrm>
            </p:grpSpPr>
            <p:grpSp>
              <p:nvGrpSpPr>
                <p:cNvPr id="43" name="Groep 42">
                  <a:extLst>
                    <a:ext uri="{FF2B5EF4-FFF2-40B4-BE49-F238E27FC236}">
                      <a16:creationId xmlns:a16="http://schemas.microsoft.com/office/drawing/2014/main" id="{7CAECC9A-A43C-4EF4-B3E2-CF20AD82B887}"/>
                    </a:ext>
                  </a:extLst>
                </p:cNvPr>
                <p:cNvGrpSpPr/>
                <p:nvPr userDrawn="1"/>
              </p:nvGrpSpPr>
              <p:grpSpPr>
                <a:xfrm>
                  <a:off x="13000382" y="4006891"/>
                  <a:ext cx="373259" cy="315747"/>
                  <a:chOff x="12968836" y="3354170"/>
                  <a:chExt cx="404806" cy="342433"/>
                </a:xfrm>
              </p:grpSpPr>
              <p:sp>
                <p:nvSpPr>
                  <p:cNvPr id="45" name="Rechthoek: afgeronde hoeken 44">
                    <a:extLst>
                      <a:ext uri="{FF2B5EF4-FFF2-40B4-BE49-F238E27FC236}">
                        <a16:creationId xmlns:a16="http://schemas.microsoft.com/office/drawing/2014/main" id="{8DFBA3E2-3C1C-4D7A-8776-AAFDBDCC5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53603A62-31A9-4924-9D17-9771EA776EC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EF0540AC-7854-4B6E-9E5D-04169905FD7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00E4D73-6BFE-4BBF-9C1A-D6969219770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FF76E43D-D7C7-416B-805F-741B79D102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2086E89D-06AB-4B3B-9181-D959ECAA6E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4" name="Boog 43">
                  <a:extLst>
                    <a:ext uri="{FF2B5EF4-FFF2-40B4-BE49-F238E27FC236}">
                      <a16:creationId xmlns:a16="http://schemas.microsoft.com/office/drawing/2014/main" id="{32A5B27A-3E9B-43BF-A796-3B46B27D222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0" name="Tekstvak 39">
                <a:extLst>
                  <a:ext uri="{FF2B5EF4-FFF2-40B4-BE49-F238E27FC236}">
                    <a16:creationId xmlns:a16="http://schemas.microsoft.com/office/drawing/2014/main" id="{26AB3002-9FCA-4949-9F21-FD25577BD7E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1" name="Tekstvak 40">
                <a:extLst>
                  <a:ext uri="{FF2B5EF4-FFF2-40B4-BE49-F238E27FC236}">
                    <a16:creationId xmlns:a16="http://schemas.microsoft.com/office/drawing/2014/main" id="{87C2D329-42C8-46E7-B1DA-41A063877AE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2" name="Vrije vorm: vorm 41">
                <a:extLst>
                  <a:ext uri="{FF2B5EF4-FFF2-40B4-BE49-F238E27FC236}">
                    <a16:creationId xmlns:a16="http://schemas.microsoft.com/office/drawing/2014/main" id="{4F6F06AF-3B06-4A12-8598-F90C7AF6CE3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01D38160-8939-4B4C-B1C1-C621FD195782}"/>
                </a:ext>
              </a:extLst>
            </p:cNvPr>
            <p:cNvGrpSpPr/>
            <p:nvPr userDrawn="1"/>
          </p:nvGrpSpPr>
          <p:grpSpPr>
            <a:xfrm>
              <a:off x="-3310781" y="1231352"/>
              <a:ext cx="311450" cy="313414"/>
              <a:chOff x="-3310781" y="1231352"/>
              <a:chExt cx="311450" cy="313414"/>
            </a:xfrm>
          </p:grpSpPr>
          <p:sp>
            <p:nvSpPr>
              <p:cNvPr id="33" name="Rechthoek 32">
                <a:extLst>
                  <a:ext uri="{FF2B5EF4-FFF2-40B4-BE49-F238E27FC236}">
                    <a16:creationId xmlns:a16="http://schemas.microsoft.com/office/drawing/2014/main" id="{964A955D-543C-4201-A7AD-0965C3637863}"/>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4" name="Vrije vorm 112">
                <a:extLst>
                  <a:ext uri="{FF2B5EF4-FFF2-40B4-BE49-F238E27FC236}">
                    <a16:creationId xmlns:a16="http://schemas.microsoft.com/office/drawing/2014/main" id="{9F2684BA-7AFA-4806-AAE0-D8CFEED7C0C8}"/>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5" name="Vrije vorm 113">
                <a:extLst>
                  <a:ext uri="{FF2B5EF4-FFF2-40B4-BE49-F238E27FC236}">
                    <a16:creationId xmlns:a16="http://schemas.microsoft.com/office/drawing/2014/main" id="{2A00B347-90BE-4C34-B18C-9F5DA23A9817}"/>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26F58680-9EB0-453D-B50D-2F664DBFD172}"/>
                </a:ext>
              </a:extLst>
            </p:cNvPr>
            <p:cNvGrpSpPr/>
            <p:nvPr userDrawn="1"/>
          </p:nvGrpSpPr>
          <p:grpSpPr>
            <a:xfrm>
              <a:off x="-938434" y="5913341"/>
              <a:ext cx="627798" cy="576693"/>
              <a:chOff x="-938434" y="4570310"/>
              <a:chExt cx="627798" cy="576693"/>
            </a:xfrm>
          </p:grpSpPr>
          <p:grpSp>
            <p:nvGrpSpPr>
              <p:cNvPr id="28" name="Inspireren">
                <a:extLst>
                  <a:ext uri="{FF2B5EF4-FFF2-40B4-BE49-F238E27FC236}">
                    <a16:creationId xmlns:a16="http://schemas.microsoft.com/office/drawing/2014/main" id="{4F4658E8-024E-4C2A-A137-87E40F543E7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0" name="Freeform 12">
                  <a:extLst>
                    <a:ext uri="{FF2B5EF4-FFF2-40B4-BE49-F238E27FC236}">
                      <a16:creationId xmlns:a16="http://schemas.microsoft.com/office/drawing/2014/main" id="{0A380ED6-EA55-4E8F-8E0D-F6A60C31E79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1" name="Freeform 13">
                  <a:extLst>
                    <a:ext uri="{FF2B5EF4-FFF2-40B4-BE49-F238E27FC236}">
                      <a16:creationId xmlns:a16="http://schemas.microsoft.com/office/drawing/2014/main" id="{AEFCF509-68F5-4E02-BC8C-0A6ACA7AF10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2" name="Freeform 14">
                  <a:extLst>
                    <a:ext uri="{FF2B5EF4-FFF2-40B4-BE49-F238E27FC236}">
                      <a16:creationId xmlns:a16="http://schemas.microsoft.com/office/drawing/2014/main" id="{7983EB21-CE80-44BD-9D8F-9292E50A180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9" name="Tekstvak 28">
                <a:extLst>
                  <a:ext uri="{FF2B5EF4-FFF2-40B4-BE49-F238E27FC236}">
                    <a16:creationId xmlns:a16="http://schemas.microsoft.com/office/drawing/2014/main" id="{4FE6E024-20C1-41DE-ACA6-272EE41D3CA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79" name="Picture Placeholder 20">
            <a:extLst>
              <a:ext uri="{FF2B5EF4-FFF2-40B4-BE49-F238E27FC236}">
                <a16:creationId xmlns:a16="http://schemas.microsoft.com/office/drawing/2014/main" id="{EB9E30FD-F28A-4EAA-8C66-B3977909AF37}"/>
              </a:ext>
            </a:extLst>
          </p:cNvPr>
          <p:cNvSpPr>
            <a:spLocks noGrp="1"/>
          </p:cNvSpPr>
          <p:nvPr>
            <p:ph type="pic" sz="quarter" idx="14" hasCustomPrompt="1"/>
          </p:nvPr>
        </p:nvSpPr>
        <p:spPr>
          <a:xfrm>
            <a:off x="1982354"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0" name="Picture Placeholder 20">
            <a:extLst>
              <a:ext uri="{FF2B5EF4-FFF2-40B4-BE49-F238E27FC236}">
                <a16:creationId xmlns:a16="http://schemas.microsoft.com/office/drawing/2014/main" id="{61020AE3-F452-4479-B5D0-D8836B4760F9}"/>
              </a:ext>
            </a:extLst>
          </p:cNvPr>
          <p:cNvSpPr>
            <a:spLocks noGrp="1"/>
          </p:cNvSpPr>
          <p:nvPr>
            <p:ph type="pic" sz="quarter" idx="15" hasCustomPrompt="1"/>
          </p:nvPr>
        </p:nvSpPr>
        <p:spPr>
          <a:xfrm>
            <a:off x="3429721"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1" name="Picture Placeholder 20">
            <a:extLst>
              <a:ext uri="{FF2B5EF4-FFF2-40B4-BE49-F238E27FC236}">
                <a16:creationId xmlns:a16="http://schemas.microsoft.com/office/drawing/2014/main" id="{E7CFD186-9765-4EF0-BE75-8326C4FA2A37}"/>
              </a:ext>
            </a:extLst>
          </p:cNvPr>
          <p:cNvSpPr>
            <a:spLocks noGrp="1"/>
          </p:cNvSpPr>
          <p:nvPr>
            <p:ph type="pic" sz="quarter" idx="16" hasCustomPrompt="1"/>
          </p:nvPr>
        </p:nvSpPr>
        <p:spPr>
          <a:xfrm>
            <a:off x="4877088"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2" name="Picture Placeholder 20">
            <a:extLst>
              <a:ext uri="{FF2B5EF4-FFF2-40B4-BE49-F238E27FC236}">
                <a16:creationId xmlns:a16="http://schemas.microsoft.com/office/drawing/2014/main" id="{94850219-BFA0-4750-9DE1-6CED6BD85426}"/>
              </a:ext>
            </a:extLst>
          </p:cNvPr>
          <p:cNvSpPr>
            <a:spLocks noGrp="1"/>
          </p:cNvSpPr>
          <p:nvPr>
            <p:ph type="pic" sz="quarter" idx="17" hasCustomPrompt="1"/>
          </p:nvPr>
        </p:nvSpPr>
        <p:spPr>
          <a:xfrm>
            <a:off x="6324455"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3" name="Picture Placeholder 20">
            <a:extLst>
              <a:ext uri="{FF2B5EF4-FFF2-40B4-BE49-F238E27FC236}">
                <a16:creationId xmlns:a16="http://schemas.microsoft.com/office/drawing/2014/main" id="{55F3A4E6-6709-4261-A4F4-4BD73890292A}"/>
              </a:ext>
            </a:extLst>
          </p:cNvPr>
          <p:cNvSpPr>
            <a:spLocks noGrp="1"/>
          </p:cNvSpPr>
          <p:nvPr>
            <p:ph type="pic" sz="quarter" idx="18" hasCustomPrompt="1"/>
          </p:nvPr>
        </p:nvSpPr>
        <p:spPr>
          <a:xfrm>
            <a:off x="7771822"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4" name="Picture Placeholder 20">
            <a:extLst>
              <a:ext uri="{FF2B5EF4-FFF2-40B4-BE49-F238E27FC236}">
                <a16:creationId xmlns:a16="http://schemas.microsoft.com/office/drawing/2014/main" id="{A5ECDA8F-6D31-4978-B681-806E17ECBAD2}"/>
              </a:ext>
            </a:extLst>
          </p:cNvPr>
          <p:cNvSpPr>
            <a:spLocks noGrp="1"/>
          </p:cNvSpPr>
          <p:nvPr>
            <p:ph type="pic" sz="quarter" idx="19" hasCustomPrompt="1"/>
          </p:nvPr>
        </p:nvSpPr>
        <p:spPr>
          <a:xfrm>
            <a:off x="9219189"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5" name="Picture Placeholder 20">
            <a:extLst>
              <a:ext uri="{FF2B5EF4-FFF2-40B4-BE49-F238E27FC236}">
                <a16:creationId xmlns:a16="http://schemas.microsoft.com/office/drawing/2014/main" id="{273809F2-2EB0-4EC1-BD90-50BEC8990D21}"/>
              </a:ext>
            </a:extLst>
          </p:cNvPr>
          <p:cNvSpPr>
            <a:spLocks noGrp="1"/>
          </p:cNvSpPr>
          <p:nvPr>
            <p:ph type="pic" sz="quarter" idx="20" hasCustomPrompt="1"/>
          </p:nvPr>
        </p:nvSpPr>
        <p:spPr>
          <a:xfrm>
            <a:off x="10666553"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Tree>
    <p:extLst>
      <p:ext uri="{BB962C8B-B14F-4D97-AF65-F5344CB8AC3E}">
        <p14:creationId xmlns:p14="http://schemas.microsoft.com/office/powerpoint/2010/main" val="25153124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Titel en objec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nl-NL"/>
              <a:t>Klik om stijl te bewerken</a:t>
            </a:r>
          </a:p>
        </p:txBody>
      </p:sp>
      <p:sp>
        <p:nvSpPr>
          <p:cNvPr id="3" name="Tijdelijke aanduiding voor inhoud 2"/>
          <p:cNvSpPr>
            <a:spLocks noGrp="1"/>
          </p:cNvSpPr>
          <p:nvPr>
            <p:ph idx="1" hasCustomPrompt="1"/>
          </p:nvPr>
        </p:nvSpPr>
        <p:spPr/>
        <p:txBody>
          <a:bodyPr/>
          <a:lstStyle>
            <a:lvl1pPr>
              <a:defRPr baseline="0"/>
            </a:lvl1pPr>
          </a:lstStyle>
          <a:p>
            <a:pPr lvl="0"/>
            <a:r>
              <a:rPr lang="nl-NL" dirty="0"/>
              <a:t>Klik om een tekst met </a:t>
            </a:r>
            <a:r>
              <a:rPr lang="nl-NL" dirty="0" err="1"/>
              <a:t>bullet</a:t>
            </a:r>
            <a:r>
              <a:rPr lang="nl-NL" dirty="0"/>
              <a:t> toe te voegen. Aan de rechterkant van de dia staat hoe u kunt kiezen voor een andere tekstopmaak. </a:t>
            </a:r>
          </a:p>
          <a:p>
            <a:pPr lvl="1"/>
            <a:r>
              <a:rPr lang="nl-NL" dirty="0"/>
              <a:t>Tweede niveau</a:t>
            </a:r>
          </a:p>
          <a:p>
            <a:pPr lvl="2"/>
            <a:r>
              <a:rPr lang="nl-NL" dirty="0"/>
              <a:t>Derde niveau</a:t>
            </a:r>
          </a:p>
          <a:p>
            <a:pPr lvl="3"/>
            <a:r>
              <a:rPr lang="nl-NL" dirty="0"/>
              <a:t>Vierde niveau</a:t>
            </a:r>
          </a:p>
          <a:p>
            <a:pPr lvl="4"/>
            <a:r>
              <a:rPr lang="nl-NL" dirty="0"/>
              <a:t>Vijfde niveau</a:t>
            </a:r>
          </a:p>
        </p:txBody>
      </p:sp>
      <p:sp>
        <p:nvSpPr>
          <p:cNvPr id="9" name="Tijdelijke aanduiding voor tekst 8"/>
          <p:cNvSpPr>
            <a:spLocks noGrp="1"/>
          </p:cNvSpPr>
          <p:nvPr>
            <p:ph type="body" sz="quarter" idx="13"/>
          </p:nvPr>
        </p:nvSpPr>
        <p:spPr>
          <a:xfrm>
            <a:off x="838200" y="2193158"/>
            <a:ext cx="9420225" cy="438150"/>
          </a:xfrm>
        </p:spPr>
        <p:txBody>
          <a:bodyPr/>
          <a:lstStyle>
            <a:lvl1pPr marL="0" indent="0">
              <a:buNone/>
              <a:defRPr sz="2200" b="1">
                <a:solidFill>
                  <a:schemeClr val="accent1"/>
                </a:solidFill>
              </a:defRPr>
            </a:lvl1pPr>
          </a:lstStyle>
          <a:p>
            <a:pPr lvl="0"/>
            <a:r>
              <a:rPr lang="nl-NL"/>
              <a:t>Klikken om de tekststijl van het model te bewerken</a:t>
            </a:r>
          </a:p>
        </p:txBody>
      </p:sp>
      <p:sp>
        <p:nvSpPr>
          <p:cNvPr id="11" name="Tijdelijke aanduiding voor datum 10"/>
          <p:cNvSpPr>
            <a:spLocks noGrp="1"/>
          </p:cNvSpPr>
          <p:nvPr>
            <p:ph type="dt" sz="half" idx="14"/>
          </p:nvPr>
        </p:nvSpPr>
        <p:spPr/>
        <p:txBody>
          <a:bodyPr/>
          <a:lstStyle/>
          <a:p>
            <a:fld id="{0D587F37-7498-4E41-AE3F-70BD0A1D48A0}" type="datetime1">
              <a:rPr lang="nl-NL" smtClean="0"/>
              <a:t>3-11-2023</a:t>
            </a:fld>
            <a:endParaRPr lang="nl-NL"/>
          </a:p>
        </p:txBody>
      </p:sp>
      <p:sp>
        <p:nvSpPr>
          <p:cNvPr id="12" name="Tijdelijke aanduiding voor voettekst 11"/>
          <p:cNvSpPr>
            <a:spLocks noGrp="1"/>
          </p:cNvSpPr>
          <p:nvPr>
            <p:ph type="ftr" sz="quarter" idx="15"/>
          </p:nvPr>
        </p:nvSpPr>
        <p:spPr/>
        <p:txBody>
          <a:bodyPr/>
          <a:lstStyle/>
          <a:p>
            <a:endParaRPr lang="nl-NL" dirty="0"/>
          </a:p>
        </p:txBody>
      </p:sp>
      <p:sp>
        <p:nvSpPr>
          <p:cNvPr id="13" name="Tijdelijke aanduiding voor dianummer 12"/>
          <p:cNvSpPr>
            <a:spLocks noGrp="1"/>
          </p:cNvSpPr>
          <p:nvPr>
            <p:ph type="sldNum" sz="quarter" idx="16"/>
          </p:nvPr>
        </p:nvSpPr>
        <p:spPr/>
        <p:txBody>
          <a:bodyPr/>
          <a:lstStyle/>
          <a:p>
            <a:fld id="{C29DC087-FE3C-4A49-A032-2EF798F57C7B}" type="slidenum">
              <a:rPr lang="nl-NL" smtClean="0"/>
              <a:pPr/>
              <a:t>‹#›</a:t>
            </a:fld>
            <a:endParaRPr lang="nl-NL" dirty="0"/>
          </a:p>
        </p:txBody>
      </p:sp>
    </p:spTree>
    <p:extLst>
      <p:ext uri="{BB962C8B-B14F-4D97-AF65-F5344CB8AC3E}">
        <p14:creationId xmlns:p14="http://schemas.microsoft.com/office/powerpoint/2010/main" val="97402163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
  <p:cSld name="1_Titel en object">
    <p:spTree>
      <p:nvGrpSpPr>
        <p:cNvPr id="1" name=""/>
        <p:cNvGrpSpPr/>
        <p:nvPr/>
      </p:nvGrpSpPr>
      <p:grpSpPr>
        <a:xfrm>
          <a:off x="0" y="0"/>
          <a:ext cx="0" cy="0"/>
          <a:chOff x="0" y="0"/>
          <a:chExt cx="0" cy="0"/>
        </a:xfrm>
      </p:grpSpPr>
      <p:sp>
        <p:nvSpPr>
          <p:cNvPr id="2" name="Titel 1"/>
          <p:cNvSpPr>
            <a:spLocks noGrp="1"/>
          </p:cNvSpPr>
          <p:nvPr>
            <p:ph type="title" hasCustomPrompt="1"/>
          </p:nvPr>
        </p:nvSpPr>
        <p:spPr>
          <a:xfrm>
            <a:off x="655367" y="528000"/>
            <a:ext cx="10896000" cy="768000"/>
          </a:xfrm>
        </p:spPr>
        <p:txBody>
          <a:bodyPr/>
          <a:lstStyle/>
          <a:p>
            <a:r>
              <a:rPr lang="nl-NL" dirty="0"/>
              <a:t>Titel bewerken</a:t>
            </a:r>
            <a:br>
              <a:rPr lang="nl-NL" dirty="0"/>
            </a:br>
            <a:endParaRPr lang="nl-NL" dirty="0"/>
          </a:p>
        </p:txBody>
      </p:sp>
      <p:sp>
        <p:nvSpPr>
          <p:cNvPr id="3" name="Tijdelijke aanduiding voor inhoud 2"/>
          <p:cNvSpPr>
            <a:spLocks noGrp="1"/>
          </p:cNvSpPr>
          <p:nvPr>
            <p:ph idx="1" hasCustomPrompt="1"/>
          </p:nvPr>
        </p:nvSpPr>
        <p:spPr/>
        <p:txBody>
          <a:bodyPr/>
          <a:lstStyle>
            <a:lvl1pPr>
              <a:defRPr baseline="0"/>
            </a:lvl1pPr>
          </a:lstStyle>
          <a:p>
            <a:pPr lvl="0"/>
            <a:r>
              <a:rPr lang="nl-NL" dirty="0"/>
              <a:t>Klik om de tekst te bewerken</a:t>
            </a:r>
          </a:p>
          <a:p>
            <a:pPr lvl="1"/>
            <a:r>
              <a:rPr lang="nl-NL" dirty="0"/>
              <a:t>Tweede niveau tekst</a:t>
            </a:r>
          </a:p>
          <a:p>
            <a:pPr lvl="2"/>
            <a:r>
              <a:rPr lang="nl-NL" dirty="0"/>
              <a:t>Derde niveau tekst</a:t>
            </a:r>
          </a:p>
          <a:p>
            <a:pPr lvl="3"/>
            <a:r>
              <a:rPr lang="nl-NL" dirty="0"/>
              <a:t>Vierde niveau tekst</a:t>
            </a:r>
          </a:p>
          <a:p>
            <a:pPr lvl="4"/>
            <a:r>
              <a:rPr lang="nl-NL" dirty="0"/>
              <a:t>Vijfde niveau tekst</a:t>
            </a:r>
          </a:p>
        </p:txBody>
      </p:sp>
      <p:sp>
        <p:nvSpPr>
          <p:cNvPr id="4" name="Tijdelijke aanduiding voor datum 3"/>
          <p:cNvSpPr>
            <a:spLocks noGrp="1"/>
          </p:cNvSpPr>
          <p:nvPr>
            <p:ph type="dt" sz="half" idx="10"/>
          </p:nvPr>
        </p:nvSpPr>
        <p:spPr/>
        <p:txBody>
          <a:bodyPr/>
          <a:lstStyle/>
          <a:p>
            <a:fld id="{F10973AC-957D-C346-BA56-D82065FA2AEB}" type="datetimeFigureOut">
              <a:rPr lang="nl-NL" smtClean="0"/>
              <a:pPr/>
              <a:t>3-11-2023</a:t>
            </a:fld>
            <a:endParaRPr lang="nl-NL"/>
          </a:p>
        </p:txBody>
      </p:sp>
      <p:sp>
        <p:nvSpPr>
          <p:cNvPr id="5" name="Tijdelijke aanduiding voor voettekst 4"/>
          <p:cNvSpPr>
            <a:spLocks noGrp="1"/>
          </p:cNvSpPr>
          <p:nvPr>
            <p:ph type="ftr" sz="quarter" idx="11"/>
          </p:nvPr>
        </p:nvSpPr>
        <p:spPr/>
        <p:txBody>
          <a:bodyPr/>
          <a:lstStyle/>
          <a:p>
            <a:endParaRPr lang="nl-NL"/>
          </a:p>
        </p:txBody>
      </p:sp>
      <p:sp>
        <p:nvSpPr>
          <p:cNvPr id="6" name="Tijdelijke aanduiding voor dianummer 5"/>
          <p:cNvSpPr>
            <a:spLocks noGrp="1"/>
          </p:cNvSpPr>
          <p:nvPr>
            <p:ph type="sldNum" sz="quarter" idx="12"/>
          </p:nvPr>
        </p:nvSpPr>
        <p:spPr/>
        <p:txBody>
          <a:bodyPr/>
          <a:lstStyle/>
          <a:p>
            <a:fld id="{8C6BC05E-DB9A-EB4A-A776-575FA40369A3}" type="slidenum">
              <a:rPr lang="nl-NL" smtClean="0"/>
              <a:pPr/>
              <a:t>‹#›</a:t>
            </a:fld>
            <a:endParaRPr lang="nl-NL"/>
          </a:p>
        </p:txBody>
      </p:sp>
    </p:spTree>
    <p:extLst>
      <p:ext uri="{BB962C8B-B14F-4D97-AF65-F5344CB8AC3E}">
        <p14:creationId xmlns:p14="http://schemas.microsoft.com/office/powerpoint/2010/main" val="236711374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Intro">
    <p:bg>
      <p:bgPr>
        <a:solidFill>
          <a:schemeClr val="accent2"/>
        </a:solidFill>
        <a:effectLst/>
      </p:bgPr>
    </p:bg>
    <p:spTree>
      <p:nvGrpSpPr>
        <p:cNvPr id="1" name=""/>
        <p:cNvGrpSpPr/>
        <p:nvPr/>
      </p:nvGrpSpPr>
      <p:grpSpPr>
        <a:xfrm>
          <a:off x="0" y="0"/>
          <a:ext cx="0" cy="0"/>
          <a:chOff x="0" y="0"/>
          <a:chExt cx="0" cy="0"/>
        </a:xfrm>
      </p:grpSpPr>
      <p:sp>
        <p:nvSpPr>
          <p:cNvPr id="6" name="Round">
            <a:extLst>
              <a:ext uri="{FF2B5EF4-FFF2-40B4-BE49-F238E27FC236}">
                <a16:creationId xmlns:a16="http://schemas.microsoft.com/office/drawing/2014/main" id="{40952387-04E7-4C47-97CA-FF6D4B9EBECB}"/>
              </a:ext>
            </a:extLst>
          </p:cNvPr>
          <p:cNvSpPr/>
          <p:nvPr userDrawn="1"/>
        </p:nvSpPr>
        <p:spPr>
          <a:xfrm>
            <a:off x="8533173" y="2900597"/>
            <a:ext cx="772832" cy="772832"/>
          </a:xfrm>
          <a:prstGeom prst="ellipse">
            <a:avLst/>
          </a:prstGeom>
          <a:no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7" name="Stripe">
            <a:extLst>
              <a:ext uri="{FF2B5EF4-FFF2-40B4-BE49-F238E27FC236}">
                <a16:creationId xmlns:a16="http://schemas.microsoft.com/office/drawing/2014/main" id="{5538A728-1744-4E27-8223-A937D381ECF6}"/>
              </a:ext>
            </a:extLst>
          </p:cNvPr>
          <p:cNvSpPr/>
          <p:nvPr userDrawn="1"/>
        </p:nvSpPr>
        <p:spPr>
          <a:xfrm rot="2736200">
            <a:off x="9093029" y="3578532"/>
            <a:ext cx="324334" cy="145822"/>
          </a:xfrm>
          <a:prstGeom prst="mathMin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8" name="Rechthoek: afgeronde hoeken 7">
            <a:extLst>
              <a:ext uri="{FF2B5EF4-FFF2-40B4-BE49-F238E27FC236}">
                <a16:creationId xmlns:a16="http://schemas.microsoft.com/office/drawing/2014/main" id="{C399FA42-C99C-44A5-A7CD-7830C98E5CC1}"/>
              </a:ext>
            </a:extLst>
          </p:cNvPr>
          <p:cNvSpPr/>
          <p:nvPr userDrawn="1"/>
        </p:nvSpPr>
        <p:spPr>
          <a:xfrm>
            <a:off x="2024743" y="2523208"/>
            <a:ext cx="7739793" cy="1667792"/>
          </a:xfrm>
          <a:prstGeom prst="roundRect">
            <a:avLst>
              <a:gd name="adj" fmla="val 24936"/>
            </a:avLst>
          </a:prstGeom>
          <a:noFill/>
          <a:ln w="44450">
            <a:solidFill>
              <a:schemeClr val="bg1"/>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Minteken 8">
            <a:extLst>
              <a:ext uri="{FF2B5EF4-FFF2-40B4-BE49-F238E27FC236}">
                <a16:creationId xmlns:a16="http://schemas.microsoft.com/office/drawing/2014/main" id="{8EE94659-CFC9-4A50-B384-DC194BBB01CD}"/>
              </a:ext>
            </a:extLst>
          </p:cNvPr>
          <p:cNvSpPr/>
          <p:nvPr userDrawn="1"/>
        </p:nvSpPr>
        <p:spPr>
          <a:xfrm>
            <a:off x="2568706"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10" name="Tekstvak 9">
            <a:extLst>
              <a:ext uri="{FF2B5EF4-FFF2-40B4-BE49-F238E27FC236}">
                <a16:creationId xmlns:a16="http://schemas.microsoft.com/office/drawing/2014/main" id="{06CAC7B0-A879-4BE2-A760-50CD68EEFF9E}"/>
              </a:ext>
            </a:extLst>
          </p:cNvPr>
          <p:cNvSpPr txBox="1"/>
          <p:nvPr userDrawn="1"/>
        </p:nvSpPr>
        <p:spPr>
          <a:xfrm>
            <a:off x="2614425" y="3087061"/>
            <a:ext cx="5460217" cy="523220"/>
          </a:xfrm>
          <a:prstGeom prst="rect">
            <a:avLst/>
          </a:prstGeom>
          <a:noFill/>
        </p:spPr>
        <p:txBody>
          <a:bodyPr wrap="square" rtlCol="0">
            <a:spAutoFit/>
          </a:bodyPr>
          <a:lstStyle/>
          <a:p>
            <a:r>
              <a:rPr lang="nl-NL" sz="2800" dirty="0">
                <a:solidFill>
                  <a:schemeClr val="accent2"/>
                </a:solidFill>
              </a:rPr>
              <a:t>Erasmus</a:t>
            </a:r>
            <a:r>
              <a:rPr lang="nl-NL" sz="2800" baseline="0" dirty="0">
                <a:solidFill>
                  <a:schemeClr val="accent2"/>
                </a:solidFill>
              </a:rPr>
              <a:t> University Rotterdam</a:t>
            </a:r>
            <a:endParaRPr lang="nl-NL" sz="2800" dirty="0">
              <a:solidFill>
                <a:schemeClr val="accent2"/>
              </a:solidFill>
            </a:endParaRPr>
          </a:p>
        </p:txBody>
      </p:sp>
      <p:sp>
        <p:nvSpPr>
          <p:cNvPr id="21" name="Ovaal 20">
            <a:extLst>
              <a:ext uri="{FF2B5EF4-FFF2-40B4-BE49-F238E27FC236}">
                <a16:creationId xmlns:a16="http://schemas.microsoft.com/office/drawing/2014/main" id="{89B30E91-CBEB-44CE-A78A-9AC9E72E167E}"/>
              </a:ext>
            </a:extLst>
          </p:cNvPr>
          <p:cNvSpPr/>
          <p:nvPr userDrawn="1"/>
        </p:nvSpPr>
        <p:spPr>
          <a:xfrm>
            <a:off x="8536423" y="2900597"/>
            <a:ext cx="772832" cy="772832"/>
          </a:xfrm>
          <a:prstGeom prst="ellipse">
            <a:avLst/>
          </a:prstGeom>
          <a:solidFill>
            <a:schemeClr val="bg1"/>
          </a:solid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pic>
        <p:nvPicPr>
          <p:cNvPr id="22" name="Afbeelding 22" descr="Vinkje">
            <a:extLst>
              <a:ext uri="{FF2B5EF4-FFF2-40B4-BE49-F238E27FC236}">
                <a16:creationId xmlns:a16="http://schemas.microsoft.com/office/drawing/2014/main" id="{38F2B944-2D76-4D87-A685-6556EB90D75F}"/>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84766" y="3052190"/>
            <a:ext cx="469646" cy="469646"/>
          </a:xfrm>
          <a:prstGeom prst="rect">
            <a:avLst/>
          </a:prstGeom>
          <a:effectLst/>
        </p:spPr>
      </p:pic>
      <p:sp>
        <p:nvSpPr>
          <p:cNvPr id="24" name="Tekstvak 23">
            <a:extLst>
              <a:ext uri="{FF2B5EF4-FFF2-40B4-BE49-F238E27FC236}">
                <a16:creationId xmlns:a16="http://schemas.microsoft.com/office/drawing/2014/main" id="{4A748CB5-0E6E-4C38-A2FC-FE8303654C9E}"/>
              </a:ext>
            </a:extLst>
          </p:cNvPr>
          <p:cNvSpPr txBox="1"/>
          <p:nvPr userDrawn="1"/>
        </p:nvSpPr>
        <p:spPr>
          <a:xfrm>
            <a:off x="3991355" y="4908531"/>
            <a:ext cx="4330700" cy="369332"/>
          </a:xfrm>
          <a:prstGeom prst="rect">
            <a:avLst/>
          </a:prstGeom>
          <a:noFill/>
        </p:spPr>
        <p:txBody>
          <a:bodyPr wrap="square" rtlCol="0">
            <a:spAutoFit/>
          </a:bodyPr>
          <a:lstStyle/>
          <a:p>
            <a:pPr algn="ctr"/>
            <a:r>
              <a:rPr lang="nl-NL" dirty="0">
                <a:solidFill>
                  <a:schemeClr val="bg1"/>
                </a:solidFill>
              </a:rPr>
              <a:t>Zoeken …</a:t>
            </a:r>
          </a:p>
        </p:txBody>
      </p:sp>
      <p:sp>
        <p:nvSpPr>
          <p:cNvPr id="25" name="Search">
            <a:extLst>
              <a:ext uri="{FF2B5EF4-FFF2-40B4-BE49-F238E27FC236}">
                <a16:creationId xmlns:a16="http://schemas.microsoft.com/office/drawing/2014/main" id="{EA3D8A72-34E3-43CF-AEBF-863C27E9AF54}"/>
              </a:ext>
            </a:extLst>
          </p:cNvPr>
          <p:cNvSpPr txBox="1"/>
          <p:nvPr userDrawn="1"/>
        </p:nvSpPr>
        <p:spPr>
          <a:xfrm>
            <a:off x="3930650" y="4908531"/>
            <a:ext cx="4330700" cy="369332"/>
          </a:xfrm>
          <a:prstGeom prst="rect">
            <a:avLst/>
          </a:prstGeom>
          <a:noFill/>
        </p:spPr>
        <p:txBody>
          <a:bodyPr wrap="square" rtlCol="0">
            <a:spAutoFit/>
          </a:bodyPr>
          <a:lstStyle/>
          <a:p>
            <a:pPr algn="ctr"/>
            <a:r>
              <a:rPr lang="nl-NL" dirty="0">
                <a:solidFill>
                  <a:schemeClr val="bg1"/>
                </a:solidFill>
              </a:rPr>
              <a:t>Gevonden</a:t>
            </a:r>
          </a:p>
        </p:txBody>
      </p:sp>
      <p:sp>
        <p:nvSpPr>
          <p:cNvPr id="37" name="Minteken 36">
            <a:extLst>
              <a:ext uri="{FF2B5EF4-FFF2-40B4-BE49-F238E27FC236}">
                <a16:creationId xmlns:a16="http://schemas.microsoft.com/office/drawing/2014/main" id="{3A08DAC0-6C4A-4865-9402-DA0272862717}"/>
              </a:ext>
            </a:extLst>
          </p:cNvPr>
          <p:cNvSpPr/>
          <p:nvPr userDrawn="1"/>
        </p:nvSpPr>
        <p:spPr>
          <a:xfrm>
            <a:off x="7586290"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38" name="- INFO">
            <a:extLst>
              <a:ext uri="{FF2B5EF4-FFF2-40B4-BE49-F238E27FC236}">
                <a16:creationId xmlns:a16="http://schemas.microsoft.com/office/drawing/2014/main" id="{C85C330A-5512-4764-9D33-EE6C07C430C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a:t>
            </a:r>
          </a:p>
        </p:txBody>
      </p:sp>
      <p:sp>
        <p:nvSpPr>
          <p:cNvPr id="2" name="Titel 1">
            <a:extLst>
              <a:ext uri="{FF2B5EF4-FFF2-40B4-BE49-F238E27FC236}">
                <a16:creationId xmlns:a16="http://schemas.microsoft.com/office/drawing/2014/main" id="{00469069-D37A-411C-9FBB-B604CD8DC0FC}"/>
              </a:ext>
            </a:extLst>
          </p:cNvPr>
          <p:cNvSpPr>
            <a:spLocks noGrp="1"/>
          </p:cNvSpPr>
          <p:nvPr>
            <p:ph type="title" hasCustomPrompt="1"/>
          </p:nvPr>
        </p:nvSpPr>
        <p:spPr>
          <a:xfrm>
            <a:off x="-3175" y="-505137"/>
            <a:ext cx="11114087" cy="354551"/>
          </a:xfrm>
        </p:spPr>
        <p:txBody>
          <a:bodyPr/>
          <a:lstStyle>
            <a:lvl1pPr>
              <a:defRPr sz="1400"/>
            </a:lvl1pPr>
          </a:lstStyle>
          <a:p>
            <a:r>
              <a:rPr lang="nl-NL" dirty="0"/>
              <a:t>INTRO</a:t>
            </a:r>
          </a:p>
        </p:txBody>
      </p:sp>
    </p:spTree>
    <p:extLst>
      <p:ext uri="{BB962C8B-B14F-4D97-AF65-F5344CB8AC3E}">
        <p14:creationId xmlns:p14="http://schemas.microsoft.com/office/powerpoint/2010/main" val="10413390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par>
                                <p:cTn id="7" presetID="26" presetClass="emph" presetSubtype="0" fill="hold" grpId="0" nodeType="withEffect">
                                  <p:stCondLst>
                                    <p:cond delay="100"/>
                                  </p:stCondLst>
                                  <p:childTnLst>
                                    <p:animEffect transition="out" filter="fade">
                                      <p:cBhvr>
                                        <p:cTn id="8" dur="500" tmFilter="0, 0; .2, .5; .8, .5; 1, 0"/>
                                        <p:tgtEl>
                                          <p:spTgt spid="8"/>
                                        </p:tgtEl>
                                      </p:cBhvr>
                                    </p:animEffect>
                                    <p:animScale>
                                      <p:cBhvr>
                                        <p:cTn id="9" dur="250" autoRev="1" fill="hold"/>
                                        <p:tgtEl>
                                          <p:spTgt spid="8"/>
                                        </p:tgtEl>
                                      </p:cBhvr>
                                      <p:by x="105000" y="105000"/>
                                    </p:animScale>
                                  </p:childTnLst>
                                </p:cTn>
                              </p:par>
                              <p:par>
                                <p:cTn id="10" presetID="1" presetClass="exit" presetSubtype="0" fill="hold" grpId="1" nodeType="withEffect">
                                  <p:stCondLst>
                                    <p:cond delay="1000"/>
                                  </p:stCondLst>
                                  <p:childTnLst>
                                    <p:set>
                                      <p:cBhvr>
                                        <p:cTn id="11" dur="1" fill="hold">
                                          <p:stCondLst>
                                            <p:cond delay="0"/>
                                          </p:stCondLst>
                                        </p:cTn>
                                        <p:tgtEl>
                                          <p:spTgt spid="9"/>
                                        </p:tgtEl>
                                        <p:attrNameLst>
                                          <p:attrName>style.visibility</p:attrName>
                                        </p:attrNameLst>
                                      </p:cBhvr>
                                      <p:to>
                                        <p:strVal val="hidden"/>
                                      </p:to>
                                    </p:set>
                                  </p:childTnLst>
                                </p:cTn>
                              </p:par>
                              <p:par>
                                <p:cTn id="12" presetID="16" presetClass="emph" presetSubtype="0" fill="hold" grpId="0" nodeType="withEffect">
                                  <p:stCondLst>
                                    <p:cond delay="1000"/>
                                  </p:stCondLst>
                                  <p:iterate type="lt">
                                    <p:tmPct val="10556"/>
                                  </p:iterate>
                                  <p:childTnLst>
                                    <p:set>
                                      <p:cBhvr override="childStyle">
                                        <p:cTn id="13" dur="1000" fill="hold"/>
                                        <p:tgtEl>
                                          <p:spTgt spid="10"/>
                                        </p:tgtEl>
                                        <p:attrNameLst>
                                          <p:attrName>style.color</p:attrName>
                                        </p:attrNameLst>
                                      </p:cBhvr>
                                      <p:to>
                                        <p:clrVal>
                                          <a:schemeClr val="bg1"/>
                                        </p:clrVal>
                                      </p:to>
                                    </p:set>
                                    <p:set>
                                      <p:cBhvr>
                                        <p:cTn id="14" dur="1000" fill="hold"/>
                                        <p:tgtEl>
                                          <p:spTgt spid="10"/>
                                        </p:tgtEl>
                                        <p:attrNameLst>
                                          <p:attrName>fillcolor</p:attrName>
                                        </p:attrNameLst>
                                      </p:cBhvr>
                                      <p:to>
                                        <p:clrVal>
                                          <a:schemeClr val="bg1"/>
                                        </p:clrVal>
                                      </p:to>
                                    </p:set>
                                    <p:set>
                                      <p:cBhvr>
                                        <p:cTn id="15" dur="1000" fill="hold"/>
                                        <p:tgtEl>
                                          <p:spTgt spid="10"/>
                                        </p:tgtEl>
                                        <p:attrNameLst>
                                          <p:attrName>fill.type</p:attrName>
                                        </p:attrNameLst>
                                      </p:cBhvr>
                                      <p:to>
                                        <p:strVal val="solid"/>
                                      </p:to>
                                    </p:set>
                                  </p:childTnLst>
                                </p:cTn>
                              </p:par>
                              <p:par>
                                <p:cTn id="16" presetID="22" presetClass="exit" presetSubtype="4" fill="hold" grpId="0" nodeType="withEffect">
                                  <p:stCondLst>
                                    <p:cond delay="3250"/>
                                  </p:stCondLst>
                                  <p:childTnLst>
                                    <p:animEffect transition="out" filter="wipe(down)">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10" presetClass="entr" presetSubtype="0" fill="hold" grpId="0" nodeType="withEffect">
                                  <p:stCondLst>
                                    <p:cond delay="350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par>
                                <p:cTn id="22" presetID="1" presetClass="entr" presetSubtype="0" fill="hold" grpId="0" nodeType="withEffect">
                                  <p:stCondLst>
                                    <p:cond delay="3500"/>
                                  </p:stCondLst>
                                  <p:childTnLst>
                                    <p:set>
                                      <p:cBhvr>
                                        <p:cTn id="23" dur="1" fill="hold">
                                          <p:stCondLst>
                                            <p:cond delay="0"/>
                                          </p:stCondLst>
                                        </p:cTn>
                                        <p:tgtEl>
                                          <p:spTgt spid="21"/>
                                        </p:tgtEl>
                                        <p:attrNameLst>
                                          <p:attrName>style.visibility</p:attrName>
                                        </p:attrNameLst>
                                      </p:cBhvr>
                                      <p:to>
                                        <p:strVal val="visible"/>
                                      </p:to>
                                    </p:set>
                                  </p:childTnLst>
                                </p:cTn>
                              </p:par>
                              <p:par>
                                <p:cTn id="24" presetID="21" presetClass="entr" presetSubtype="1" fill="hold" grpId="1" nodeType="withEffect">
                                  <p:stCondLst>
                                    <p:cond delay="3500"/>
                                  </p:stCondLst>
                                  <p:childTnLst>
                                    <p:set>
                                      <p:cBhvr>
                                        <p:cTn id="25" dur="1" fill="hold">
                                          <p:stCondLst>
                                            <p:cond delay="0"/>
                                          </p:stCondLst>
                                        </p:cTn>
                                        <p:tgtEl>
                                          <p:spTgt spid="21"/>
                                        </p:tgtEl>
                                        <p:attrNameLst>
                                          <p:attrName>style.visibility</p:attrName>
                                        </p:attrNameLst>
                                      </p:cBhvr>
                                      <p:to>
                                        <p:strVal val="visible"/>
                                      </p:to>
                                    </p:set>
                                    <p:animEffect transition="in" filter="wheel(1)">
                                      <p:cBhvr>
                                        <p:cTn id="26" dur="500"/>
                                        <p:tgtEl>
                                          <p:spTgt spid="21"/>
                                        </p:tgtEl>
                                      </p:cBhvr>
                                    </p:animEffect>
                                  </p:childTnLst>
                                </p:cTn>
                              </p:par>
                              <p:par>
                                <p:cTn id="27" presetID="10" presetClass="exit" presetSubtype="0" fill="hold" grpId="1" nodeType="withEffect">
                                  <p:stCondLst>
                                    <p:cond delay="3500"/>
                                  </p:stCondLst>
                                  <p:childTnLst>
                                    <p:animEffect transition="out" filter="fade">
                                      <p:cBhvr>
                                        <p:cTn id="28" dur="500"/>
                                        <p:tgtEl>
                                          <p:spTgt spid="24"/>
                                        </p:tgtEl>
                                      </p:cBhvr>
                                    </p:animEffect>
                                    <p:set>
                                      <p:cBhvr>
                                        <p:cTn id="29" dur="1" fill="hold">
                                          <p:stCondLst>
                                            <p:cond delay="499"/>
                                          </p:stCondLst>
                                        </p:cTn>
                                        <p:tgtEl>
                                          <p:spTgt spid="24"/>
                                        </p:tgtEl>
                                        <p:attrNameLst>
                                          <p:attrName>style.visibility</p:attrName>
                                        </p:attrNameLst>
                                      </p:cBhvr>
                                      <p:to>
                                        <p:strVal val="hidden"/>
                                      </p:to>
                                    </p:set>
                                  </p:childTnLst>
                                </p:cTn>
                              </p:par>
                              <p:par>
                                <p:cTn id="30" presetID="23" presetClass="entr" presetSubtype="16" fill="hold" nodeType="withEffect">
                                  <p:stCondLst>
                                    <p:cond delay="4000"/>
                                  </p:stCondLst>
                                  <p:childTnLst>
                                    <p:set>
                                      <p:cBhvr>
                                        <p:cTn id="31" dur="1" fill="hold">
                                          <p:stCondLst>
                                            <p:cond delay="0"/>
                                          </p:stCondLst>
                                        </p:cTn>
                                        <p:tgtEl>
                                          <p:spTgt spid="22"/>
                                        </p:tgtEl>
                                        <p:attrNameLst>
                                          <p:attrName>style.visibility</p:attrName>
                                        </p:attrNameLst>
                                      </p:cBhvr>
                                      <p:to>
                                        <p:strVal val="visible"/>
                                      </p:to>
                                    </p:set>
                                    <p:anim calcmode="lin" valueType="num">
                                      <p:cBhvr>
                                        <p:cTn id="32" dur="250" fill="hold"/>
                                        <p:tgtEl>
                                          <p:spTgt spid="22"/>
                                        </p:tgtEl>
                                        <p:attrNameLst>
                                          <p:attrName>ppt_w</p:attrName>
                                        </p:attrNameLst>
                                      </p:cBhvr>
                                      <p:tavLst>
                                        <p:tav tm="0">
                                          <p:val>
                                            <p:fltVal val="0"/>
                                          </p:val>
                                        </p:tav>
                                        <p:tav tm="100000">
                                          <p:val>
                                            <p:strVal val="#ppt_w"/>
                                          </p:val>
                                        </p:tav>
                                      </p:tavLst>
                                    </p:anim>
                                    <p:anim calcmode="lin" valueType="num">
                                      <p:cBhvr>
                                        <p:cTn id="33" dur="250" fill="hold"/>
                                        <p:tgtEl>
                                          <p:spTgt spid="22"/>
                                        </p:tgtEl>
                                        <p:attrNameLst>
                                          <p:attrName>ppt_h</p:attrName>
                                        </p:attrNameLst>
                                      </p:cBhvr>
                                      <p:tavLst>
                                        <p:tav tm="0">
                                          <p:val>
                                            <p:fltVal val="0"/>
                                          </p:val>
                                        </p:tav>
                                        <p:tav tm="100000">
                                          <p:val>
                                            <p:strVal val="#ppt_h"/>
                                          </p:val>
                                        </p:tav>
                                      </p:tavLst>
                                    </p:anim>
                                  </p:childTnLst>
                                </p:cTn>
                              </p:par>
                              <p:par>
                                <p:cTn id="34" presetID="10" presetClass="entr" presetSubtype="0" fill="hold" grpId="0" nodeType="withEffect">
                                  <p:stCondLst>
                                    <p:cond delay="400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 presetClass="entr" presetSubtype="0" fill="hold" grpId="2" nodeType="withEffect">
                                  <p:stCondLst>
                                    <p:cond delay="4000"/>
                                  </p:stCondLst>
                                  <p:childTnLst>
                                    <p:set>
                                      <p:cBhvr>
                                        <p:cTn id="38" dur="1" fill="hold">
                                          <p:stCondLst>
                                            <p:cond delay="0"/>
                                          </p:stCondLst>
                                        </p:cTn>
                                        <p:tgtEl>
                                          <p:spTgt spid="37"/>
                                        </p:tgtEl>
                                        <p:attrNameLst>
                                          <p:attrName>style.visibility</p:attrName>
                                        </p:attrNameLst>
                                      </p:cBhvr>
                                      <p:to>
                                        <p:strVal val="visible"/>
                                      </p:to>
                                    </p:set>
                                  </p:childTnLst>
                                </p:cTn>
                              </p:par>
                              <p:par>
                                <p:cTn id="39" presetID="35" presetClass="emph" presetSubtype="0" fill="hold" grpId="0" nodeType="withEffect">
                                  <p:stCondLst>
                                    <p:cond delay="4000"/>
                                  </p:stCondLst>
                                  <p:childTnLst>
                                    <p:anim calcmode="discrete" valueType="str">
                                      <p:cBhvr>
                                        <p:cTn id="40" dur="750" fill="hold"/>
                                        <p:tgtEl>
                                          <p:spTgt spid="37"/>
                                        </p:tgtEl>
                                        <p:attrNameLst>
                                          <p:attrName>style.visibility</p:attrName>
                                        </p:attrNameLst>
                                      </p:cBhvr>
                                      <p:tavLst>
                                        <p:tav tm="0">
                                          <p:val>
                                            <p:strVal val="hidden"/>
                                          </p:val>
                                        </p:tav>
                                        <p:tav tm="50000">
                                          <p:val>
                                            <p:strVal val="visible"/>
                                          </p:val>
                                        </p:tav>
                                      </p:tavLst>
                                    </p:anim>
                                  </p:childTnLst>
                                </p:cTn>
                              </p:par>
                            </p:childTnLst>
                          </p:cTn>
                        </p:par>
                        <p:par>
                          <p:cTn id="41" fill="hold">
                            <p:stCondLst>
                              <p:cond delay="4750"/>
                            </p:stCondLst>
                            <p:childTnLst>
                              <p:par>
                                <p:cTn id="42" presetID="1" presetClass="exit" presetSubtype="0" fill="hold" grpId="1" nodeType="afterEffect">
                                  <p:stCondLst>
                                    <p:cond delay="0"/>
                                  </p:stCondLst>
                                  <p:childTnLst>
                                    <p:set>
                                      <p:cBhvr>
                                        <p:cTn id="43"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9" grpId="1" animBg="1"/>
      <p:bldP spid="10" grpId="0"/>
      <p:bldP spid="21" grpId="0" animBg="1"/>
      <p:bldP spid="21" grpId="1" animBg="1"/>
      <p:bldP spid="24" grpId="0"/>
      <p:bldP spid="24" grpId="1"/>
      <p:bldP spid="25" grpId="0"/>
      <p:bldP spid="37" grpId="0" animBg="1"/>
      <p:bldP spid="37" grpId="1" animBg="1"/>
      <p:bldP spid="37" grpId="2" animBg="1"/>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Intro + Outro [logo animatie]">
    <p:bg>
      <p:bgPr>
        <a:solidFill>
          <a:schemeClr val="accent2"/>
        </a:solidFill>
        <a:effectLst/>
      </p:bgPr>
    </p:bg>
    <p:spTree>
      <p:nvGrpSpPr>
        <p:cNvPr id="1" name=""/>
        <p:cNvGrpSpPr/>
        <p:nvPr/>
      </p:nvGrpSpPr>
      <p:grpSpPr>
        <a:xfrm>
          <a:off x="0" y="0"/>
          <a:ext cx="0" cy="0"/>
          <a:chOff x="0" y="0"/>
          <a:chExt cx="0" cy="0"/>
        </a:xfrm>
      </p:grpSpPr>
      <p:sp>
        <p:nvSpPr>
          <p:cNvPr id="72" name="- INFO">
            <a:extLst>
              <a:ext uri="{FF2B5EF4-FFF2-40B4-BE49-F238E27FC236}">
                <a16:creationId xmlns:a16="http://schemas.microsoft.com/office/drawing/2014/main" id="{E5B1BC93-9D57-4110-8A5B-2629A0C5A5D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 + </a:t>
            </a:r>
            <a:r>
              <a:rPr lang="nl-NL" sz="1400" b="1" cap="all" spc="0" baseline="0" dirty="0" err="1">
                <a:solidFill>
                  <a:sysClr val="windowText" lastClr="000000"/>
                </a:solidFill>
                <a:latin typeface="+mn-lt"/>
                <a:cs typeface="Calibri" panose="020F0502020204030204" pitchFamily="34" charset="0"/>
              </a:rPr>
              <a:t>outro</a:t>
            </a:r>
            <a:r>
              <a:rPr lang="nl-NL" sz="1400" b="1" cap="all" spc="0" baseline="0" dirty="0">
                <a:solidFill>
                  <a:sysClr val="windowText" lastClr="000000"/>
                </a:solidFill>
                <a:latin typeface="+mn-lt"/>
                <a:cs typeface="Calibri" panose="020F0502020204030204" pitchFamily="34" charset="0"/>
              </a:rPr>
              <a:t> [logo animatie]</a:t>
            </a:r>
          </a:p>
        </p:txBody>
      </p:sp>
      <p:grpSp>
        <p:nvGrpSpPr>
          <p:cNvPr id="40" name="Groep 39">
            <a:extLst>
              <a:ext uri="{FF2B5EF4-FFF2-40B4-BE49-F238E27FC236}">
                <a16:creationId xmlns:a16="http://schemas.microsoft.com/office/drawing/2014/main" id="{7F164FC8-464F-4218-B7DA-CD14D7ED8E11}"/>
              </a:ext>
            </a:extLst>
          </p:cNvPr>
          <p:cNvGrpSpPr/>
          <p:nvPr userDrawn="1"/>
        </p:nvGrpSpPr>
        <p:grpSpPr>
          <a:xfrm>
            <a:off x="4361097" y="2040734"/>
            <a:ext cx="2444869" cy="435851"/>
            <a:chOff x="4361097" y="2040734"/>
            <a:chExt cx="2444869" cy="435851"/>
          </a:xfrm>
        </p:grpSpPr>
        <p:sp>
          <p:nvSpPr>
            <p:cNvPr id="7" name="Vrije vorm: vorm 6">
              <a:extLst>
                <a:ext uri="{FF2B5EF4-FFF2-40B4-BE49-F238E27FC236}">
                  <a16:creationId xmlns:a16="http://schemas.microsoft.com/office/drawing/2014/main" id="{DC315016-754B-4603-BB7E-87593139F8E7}"/>
                </a:ext>
              </a:extLst>
            </p:cNvPr>
            <p:cNvSpPr/>
            <p:nvPr/>
          </p:nvSpPr>
          <p:spPr>
            <a:xfrm>
              <a:off x="4361097" y="2040734"/>
              <a:ext cx="275813" cy="429041"/>
            </a:xfrm>
            <a:custGeom>
              <a:avLst/>
              <a:gdLst>
                <a:gd name="connsiteX0" fmla="*/ 0 w 77152"/>
                <a:gd name="connsiteY0" fmla="*/ 0 h 120014"/>
                <a:gd name="connsiteX1" fmla="*/ 75248 w 77152"/>
                <a:gd name="connsiteY1" fmla="*/ 0 h 120014"/>
                <a:gd name="connsiteX2" fmla="*/ 75248 w 77152"/>
                <a:gd name="connsiteY2" fmla="*/ 24765 h 120014"/>
                <a:gd name="connsiteX3" fmla="*/ 29527 w 77152"/>
                <a:gd name="connsiteY3" fmla="*/ 24765 h 120014"/>
                <a:gd name="connsiteX4" fmla="*/ 29527 w 77152"/>
                <a:gd name="connsiteY4" fmla="*/ 46673 h 120014"/>
                <a:gd name="connsiteX5" fmla="*/ 65723 w 77152"/>
                <a:gd name="connsiteY5" fmla="*/ 46673 h 120014"/>
                <a:gd name="connsiteX6" fmla="*/ 65723 w 77152"/>
                <a:gd name="connsiteY6" fmla="*/ 71438 h 120014"/>
                <a:gd name="connsiteX7" fmla="*/ 29527 w 77152"/>
                <a:gd name="connsiteY7" fmla="*/ 71438 h 120014"/>
                <a:gd name="connsiteX8" fmla="*/ 29527 w 77152"/>
                <a:gd name="connsiteY8" fmla="*/ 95250 h 120014"/>
                <a:gd name="connsiteX9" fmla="*/ 77152 w 77152"/>
                <a:gd name="connsiteY9" fmla="*/ 95250 h 120014"/>
                <a:gd name="connsiteX10" fmla="*/ 77152 w 77152"/>
                <a:gd name="connsiteY10" fmla="*/ 120015 h 120014"/>
                <a:gd name="connsiteX11" fmla="*/ 0 w 77152"/>
                <a:gd name="connsiteY11" fmla="*/ 120015 h 120014"/>
                <a:gd name="connsiteX12" fmla="*/ 0 w 77152"/>
                <a:gd name="connsiteY12"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52" h="120014">
                  <a:moveTo>
                    <a:pt x="0" y="0"/>
                  </a:moveTo>
                  <a:lnTo>
                    <a:pt x="75248" y="0"/>
                  </a:lnTo>
                  <a:lnTo>
                    <a:pt x="75248" y="24765"/>
                  </a:lnTo>
                  <a:lnTo>
                    <a:pt x="29527" y="24765"/>
                  </a:lnTo>
                  <a:lnTo>
                    <a:pt x="29527" y="46673"/>
                  </a:lnTo>
                  <a:lnTo>
                    <a:pt x="65723" y="46673"/>
                  </a:lnTo>
                  <a:lnTo>
                    <a:pt x="65723" y="71438"/>
                  </a:lnTo>
                  <a:lnTo>
                    <a:pt x="29527" y="71438"/>
                  </a:lnTo>
                  <a:lnTo>
                    <a:pt x="29527" y="95250"/>
                  </a:lnTo>
                  <a:lnTo>
                    <a:pt x="77152" y="95250"/>
                  </a:lnTo>
                  <a:lnTo>
                    <a:pt x="77152" y="120015"/>
                  </a:lnTo>
                  <a:lnTo>
                    <a:pt x="0" y="120015"/>
                  </a:lnTo>
                  <a:lnTo>
                    <a:pt x="0" y="0"/>
                  </a:lnTo>
                  <a:close/>
                </a:path>
              </a:pathLst>
            </a:custGeom>
            <a:solidFill>
              <a:schemeClr val="bg2"/>
            </a:solidFill>
            <a:ln w="9525" cap="flat">
              <a:noFill/>
              <a:prstDash val="solid"/>
              <a:miter/>
            </a:ln>
          </p:spPr>
          <p:txBody>
            <a:bodyPr rtlCol="0" anchor="ctr"/>
            <a:lstStyle/>
            <a:p>
              <a:endParaRPr lang="nl-NL" dirty="0"/>
            </a:p>
          </p:txBody>
        </p:sp>
        <p:sp>
          <p:nvSpPr>
            <p:cNvPr id="8" name="Vrije vorm: vorm 7">
              <a:extLst>
                <a:ext uri="{FF2B5EF4-FFF2-40B4-BE49-F238E27FC236}">
                  <a16:creationId xmlns:a16="http://schemas.microsoft.com/office/drawing/2014/main" id="{97052BA1-D3EC-4D83-AA45-E15BFEF019C1}"/>
                </a:ext>
              </a:extLst>
            </p:cNvPr>
            <p:cNvSpPr/>
            <p:nvPr/>
          </p:nvSpPr>
          <p:spPr>
            <a:xfrm>
              <a:off x="4715229" y="2153101"/>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9" name="Vrije vorm: vorm 8">
              <a:extLst>
                <a:ext uri="{FF2B5EF4-FFF2-40B4-BE49-F238E27FC236}">
                  <a16:creationId xmlns:a16="http://schemas.microsoft.com/office/drawing/2014/main" id="{F02203B3-49EF-4035-B3E1-2723F26E0E96}"/>
                </a:ext>
              </a:extLst>
            </p:cNvPr>
            <p:cNvSpPr/>
            <p:nvPr/>
          </p:nvSpPr>
          <p:spPr>
            <a:xfrm>
              <a:off x="4960393" y="2153101"/>
              <a:ext cx="289433" cy="320081"/>
            </a:xfrm>
            <a:custGeom>
              <a:avLst/>
              <a:gdLst>
                <a:gd name="connsiteX0" fmla="*/ 50483 w 80962"/>
                <a:gd name="connsiteY0" fmla="*/ 34290 h 89535"/>
                <a:gd name="connsiteX1" fmla="*/ 51435 w 80962"/>
                <a:gd name="connsiteY1" fmla="*/ 34290 h 89535"/>
                <a:gd name="connsiteX2" fmla="*/ 51435 w 80962"/>
                <a:gd name="connsiteY2" fmla="*/ 32385 h 89535"/>
                <a:gd name="connsiteX3" fmla="*/ 39053 w 80962"/>
                <a:gd name="connsiteY3" fmla="*/ 22860 h 89535"/>
                <a:gd name="connsiteX4" fmla="*/ 16193 w 80962"/>
                <a:gd name="connsiteY4" fmla="*/ 31432 h 89535"/>
                <a:gd name="connsiteX5" fmla="*/ 5715 w 80962"/>
                <a:gd name="connsiteY5" fmla="*/ 11430 h 89535"/>
                <a:gd name="connsiteX6" fmla="*/ 41910 w 80962"/>
                <a:gd name="connsiteY6" fmla="*/ 0 h 89535"/>
                <a:gd name="connsiteX7" fmla="*/ 80963 w 80962"/>
                <a:gd name="connsiteY7" fmla="*/ 35243 h 89535"/>
                <a:gd name="connsiteX8" fmla="*/ 80963 w 80962"/>
                <a:gd name="connsiteY8" fmla="*/ 88582 h 89535"/>
                <a:gd name="connsiteX9" fmla="*/ 54293 w 80962"/>
                <a:gd name="connsiteY9" fmla="*/ 88582 h 89535"/>
                <a:gd name="connsiteX10" fmla="*/ 54293 w 80962"/>
                <a:gd name="connsiteY10" fmla="*/ 82868 h 89535"/>
                <a:gd name="connsiteX11" fmla="*/ 54293 w 80962"/>
                <a:gd name="connsiteY11" fmla="*/ 77153 h 89535"/>
                <a:gd name="connsiteX12" fmla="*/ 54293 w 80962"/>
                <a:gd name="connsiteY12" fmla="*/ 77153 h 89535"/>
                <a:gd name="connsiteX13" fmla="*/ 29528 w 80962"/>
                <a:gd name="connsiteY13" fmla="*/ 89535 h 89535"/>
                <a:gd name="connsiteX14" fmla="*/ 0 w 80962"/>
                <a:gd name="connsiteY14" fmla="*/ 61913 h 89535"/>
                <a:gd name="connsiteX15" fmla="*/ 50483 w 80962"/>
                <a:gd name="connsiteY15" fmla="*/ 34290 h 89535"/>
                <a:gd name="connsiteX16" fmla="*/ 37148 w 80962"/>
                <a:gd name="connsiteY16" fmla="*/ 68580 h 89535"/>
                <a:gd name="connsiteX17" fmla="*/ 51435 w 80962"/>
                <a:gd name="connsiteY17" fmla="*/ 53340 h 89535"/>
                <a:gd name="connsiteX18" fmla="*/ 51435 w 80962"/>
                <a:gd name="connsiteY18" fmla="*/ 51435 h 89535"/>
                <a:gd name="connsiteX19" fmla="*/ 48578 w 80962"/>
                <a:gd name="connsiteY19" fmla="*/ 51435 h 89535"/>
                <a:gd name="connsiteX20" fmla="*/ 28575 w 80962"/>
                <a:gd name="connsiteY20" fmla="*/ 60960 h 89535"/>
                <a:gd name="connsiteX21" fmla="*/ 37148 w 80962"/>
                <a:gd name="connsiteY21" fmla="*/ 68580 h 8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5">
                  <a:moveTo>
                    <a:pt x="50483" y="34290"/>
                  </a:moveTo>
                  <a:lnTo>
                    <a:pt x="51435" y="34290"/>
                  </a:lnTo>
                  <a:lnTo>
                    <a:pt x="51435" y="32385"/>
                  </a:lnTo>
                  <a:cubicBezTo>
                    <a:pt x="51435" y="24765"/>
                    <a:pt x="45720" y="22860"/>
                    <a:pt x="39053" y="22860"/>
                  </a:cubicBezTo>
                  <a:cubicBezTo>
                    <a:pt x="28575" y="22860"/>
                    <a:pt x="16193" y="31432"/>
                    <a:pt x="16193" y="31432"/>
                  </a:cubicBezTo>
                  <a:lnTo>
                    <a:pt x="5715" y="11430"/>
                  </a:lnTo>
                  <a:cubicBezTo>
                    <a:pt x="5715" y="11430"/>
                    <a:pt x="20955" y="0"/>
                    <a:pt x="41910" y="0"/>
                  </a:cubicBezTo>
                  <a:cubicBezTo>
                    <a:pt x="66675" y="0"/>
                    <a:pt x="80963" y="13335"/>
                    <a:pt x="80963" y="35243"/>
                  </a:cubicBezTo>
                  <a:lnTo>
                    <a:pt x="80963" y="88582"/>
                  </a:lnTo>
                  <a:lnTo>
                    <a:pt x="54293" y="88582"/>
                  </a:lnTo>
                  <a:lnTo>
                    <a:pt x="54293" y="82868"/>
                  </a:lnTo>
                  <a:cubicBezTo>
                    <a:pt x="54293" y="80010"/>
                    <a:pt x="54293" y="77153"/>
                    <a:pt x="54293" y="77153"/>
                  </a:cubicBezTo>
                  <a:lnTo>
                    <a:pt x="54293" y="77153"/>
                  </a:lnTo>
                  <a:cubicBezTo>
                    <a:pt x="54293" y="77153"/>
                    <a:pt x="47625" y="89535"/>
                    <a:pt x="29528" y="89535"/>
                  </a:cubicBezTo>
                  <a:cubicBezTo>
                    <a:pt x="13335" y="89535"/>
                    <a:pt x="0" y="79057"/>
                    <a:pt x="0" y="61913"/>
                  </a:cubicBezTo>
                  <a:cubicBezTo>
                    <a:pt x="0" y="37148"/>
                    <a:pt x="37148" y="34290"/>
                    <a:pt x="50483" y="34290"/>
                  </a:cubicBezTo>
                  <a:close/>
                  <a:moveTo>
                    <a:pt x="37148" y="68580"/>
                  </a:moveTo>
                  <a:cubicBezTo>
                    <a:pt x="44768" y="68580"/>
                    <a:pt x="51435" y="60007"/>
                    <a:pt x="51435" y="53340"/>
                  </a:cubicBezTo>
                  <a:lnTo>
                    <a:pt x="51435" y="51435"/>
                  </a:lnTo>
                  <a:lnTo>
                    <a:pt x="48578" y="51435"/>
                  </a:lnTo>
                  <a:cubicBezTo>
                    <a:pt x="39053" y="51435"/>
                    <a:pt x="28575" y="54293"/>
                    <a:pt x="28575" y="60960"/>
                  </a:cubicBezTo>
                  <a:cubicBezTo>
                    <a:pt x="29528" y="64770"/>
                    <a:pt x="31433"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10" name="Vrije vorm: vorm 9">
              <a:extLst>
                <a:ext uri="{FF2B5EF4-FFF2-40B4-BE49-F238E27FC236}">
                  <a16:creationId xmlns:a16="http://schemas.microsoft.com/office/drawing/2014/main" id="{AF00FAF7-6B45-4391-9B43-EBB2FCD293F6}"/>
                </a:ext>
              </a:extLst>
            </p:cNvPr>
            <p:cNvSpPr/>
            <p:nvPr/>
          </p:nvSpPr>
          <p:spPr>
            <a:xfrm>
              <a:off x="5311122"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2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2" y="35243"/>
                    <a:pt x="69532" y="62865"/>
                  </a:cubicBezTo>
                  <a:cubicBezTo>
                    <a:pt x="69532" y="77153"/>
                    <a:pt x="56198" y="90488"/>
                    <a:pt x="34290" y="90488"/>
                  </a:cubicBezTo>
                  <a:cubicBezTo>
                    <a:pt x="12382"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11" name="Vrije vorm: vorm 10">
              <a:extLst>
                <a:ext uri="{FF2B5EF4-FFF2-40B4-BE49-F238E27FC236}">
                  <a16:creationId xmlns:a16="http://schemas.microsoft.com/office/drawing/2014/main" id="{2BC5B4DE-CD17-4FF4-9967-E89A272C6D8D}"/>
                </a:ext>
              </a:extLst>
            </p:cNvPr>
            <p:cNvSpPr/>
            <p:nvPr/>
          </p:nvSpPr>
          <p:spPr>
            <a:xfrm>
              <a:off x="5620989" y="2153101"/>
              <a:ext cx="476716" cy="316674"/>
            </a:xfrm>
            <a:custGeom>
              <a:avLst/>
              <a:gdLst>
                <a:gd name="connsiteX0" fmla="*/ 952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2 w 133350"/>
                <a:gd name="connsiteY5" fmla="*/ 0 h 88582"/>
                <a:gd name="connsiteX6" fmla="*/ 78105 w 133350"/>
                <a:gd name="connsiteY6" fmla="*/ 14288 h 88582"/>
                <a:gd name="connsiteX7" fmla="*/ 78105 w 133350"/>
                <a:gd name="connsiteY7" fmla="*/ 14288 h 88582"/>
                <a:gd name="connsiteX8" fmla="*/ 105727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8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8 h 88582"/>
                <a:gd name="connsiteX19" fmla="*/ 45720 w 133350"/>
                <a:gd name="connsiteY19" fmla="*/ 26670 h 88582"/>
                <a:gd name="connsiteX20" fmla="*/ 29527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2" y="1905"/>
                  </a:moveTo>
                  <a:lnTo>
                    <a:pt x="28575" y="1905"/>
                  </a:lnTo>
                  <a:lnTo>
                    <a:pt x="28575" y="9525"/>
                  </a:lnTo>
                  <a:cubicBezTo>
                    <a:pt x="28575" y="12382"/>
                    <a:pt x="28575" y="15240"/>
                    <a:pt x="28575" y="15240"/>
                  </a:cubicBezTo>
                  <a:lnTo>
                    <a:pt x="28575" y="15240"/>
                  </a:lnTo>
                  <a:cubicBezTo>
                    <a:pt x="32385" y="9525"/>
                    <a:pt x="40958" y="0"/>
                    <a:pt x="54292" y="0"/>
                  </a:cubicBezTo>
                  <a:cubicBezTo>
                    <a:pt x="64770" y="0"/>
                    <a:pt x="74295" y="4763"/>
                    <a:pt x="78105" y="14288"/>
                  </a:cubicBezTo>
                  <a:lnTo>
                    <a:pt x="78105" y="14288"/>
                  </a:lnTo>
                  <a:cubicBezTo>
                    <a:pt x="82867" y="6668"/>
                    <a:pt x="92392" y="0"/>
                    <a:pt x="105727" y="0"/>
                  </a:cubicBezTo>
                  <a:cubicBezTo>
                    <a:pt x="121920" y="0"/>
                    <a:pt x="133350" y="8573"/>
                    <a:pt x="133350" y="32385"/>
                  </a:cubicBezTo>
                  <a:lnTo>
                    <a:pt x="133350" y="88582"/>
                  </a:lnTo>
                  <a:lnTo>
                    <a:pt x="104775" y="88582"/>
                  </a:lnTo>
                  <a:lnTo>
                    <a:pt x="104775" y="37148"/>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8"/>
                  </a:lnTo>
                  <a:cubicBezTo>
                    <a:pt x="52388" y="30480"/>
                    <a:pt x="51435" y="26670"/>
                    <a:pt x="45720" y="26670"/>
                  </a:cubicBezTo>
                  <a:cubicBezTo>
                    <a:pt x="36195" y="26670"/>
                    <a:pt x="32385" y="33338"/>
                    <a:pt x="29527" y="41910"/>
                  </a:cubicBezTo>
                  <a:cubicBezTo>
                    <a:pt x="28575" y="44768"/>
                    <a:pt x="28575" y="48578"/>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sp>
          <p:nvSpPr>
            <p:cNvPr id="12" name="Vrije vorm: vorm 11">
              <a:extLst>
                <a:ext uri="{FF2B5EF4-FFF2-40B4-BE49-F238E27FC236}">
                  <a16:creationId xmlns:a16="http://schemas.microsoft.com/office/drawing/2014/main" id="{0BA365A1-004C-4662-BC8D-90B21B1C10B3}"/>
                </a:ext>
              </a:extLst>
            </p:cNvPr>
            <p:cNvSpPr/>
            <p:nvPr/>
          </p:nvSpPr>
          <p:spPr>
            <a:xfrm>
              <a:off x="6182832" y="2159911"/>
              <a:ext cx="303053" cy="316674"/>
            </a:xfrm>
            <a:custGeom>
              <a:avLst/>
              <a:gdLst>
                <a:gd name="connsiteX0" fmla="*/ 0 w 84772"/>
                <a:gd name="connsiteY0" fmla="*/ 0 h 88582"/>
                <a:gd name="connsiteX1" fmla="*/ 28575 w 84772"/>
                <a:gd name="connsiteY1" fmla="*/ 0 h 88582"/>
                <a:gd name="connsiteX2" fmla="*/ 28575 w 84772"/>
                <a:gd name="connsiteY2" fmla="*/ 50482 h 88582"/>
                <a:gd name="connsiteX3" fmla="*/ 38100 w 84772"/>
                <a:gd name="connsiteY3" fmla="*/ 61913 h 88582"/>
                <a:gd name="connsiteX4" fmla="*/ 56198 w 84772"/>
                <a:gd name="connsiteY4" fmla="*/ 38100 h 88582"/>
                <a:gd name="connsiteX5" fmla="*/ 56198 w 84772"/>
                <a:gd name="connsiteY5" fmla="*/ 0 h 88582"/>
                <a:gd name="connsiteX6" fmla="*/ 84773 w 84772"/>
                <a:gd name="connsiteY6" fmla="*/ 0 h 88582"/>
                <a:gd name="connsiteX7" fmla="*/ 84773 w 84772"/>
                <a:gd name="connsiteY7" fmla="*/ 86677 h 88582"/>
                <a:gd name="connsiteX8" fmla="*/ 57150 w 84772"/>
                <a:gd name="connsiteY8" fmla="*/ 86677 h 88582"/>
                <a:gd name="connsiteX9" fmla="*/ 57150 w 84772"/>
                <a:gd name="connsiteY9" fmla="*/ 79057 h 88582"/>
                <a:gd name="connsiteX10" fmla="*/ 57150 w 84772"/>
                <a:gd name="connsiteY10" fmla="*/ 73343 h 88582"/>
                <a:gd name="connsiteX11" fmla="*/ 57150 w 84772"/>
                <a:gd name="connsiteY11" fmla="*/ 73343 h 88582"/>
                <a:gd name="connsiteX12" fmla="*/ 30480 w 84772"/>
                <a:gd name="connsiteY12" fmla="*/ 88582 h 88582"/>
                <a:gd name="connsiteX13" fmla="*/ 0 w 84772"/>
                <a:gd name="connsiteY13" fmla="*/ 56198 h 88582"/>
                <a:gd name="connsiteX14" fmla="*/ 0 w 84772"/>
                <a:gd name="connsiteY14" fmla="*/ 0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772" h="88582">
                  <a:moveTo>
                    <a:pt x="0" y="0"/>
                  </a:moveTo>
                  <a:lnTo>
                    <a:pt x="28575" y="0"/>
                  </a:lnTo>
                  <a:lnTo>
                    <a:pt x="28575" y="50482"/>
                  </a:lnTo>
                  <a:cubicBezTo>
                    <a:pt x="28575" y="58102"/>
                    <a:pt x="31433" y="61913"/>
                    <a:pt x="38100" y="61913"/>
                  </a:cubicBezTo>
                  <a:cubicBezTo>
                    <a:pt x="50483" y="61913"/>
                    <a:pt x="56198" y="51435"/>
                    <a:pt x="56198" y="38100"/>
                  </a:cubicBezTo>
                  <a:lnTo>
                    <a:pt x="56198" y="0"/>
                  </a:lnTo>
                  <a:lnTo>
                    <a:pt x="84773" y="0"/>
                  </a:lnTo>
                  <a:lnTo>
                    <a:pt x="84773" y="86677"/>
                  </a:lnTo>
                  <a:lnTo>
                    <a:pt x="57150" y="86677"/>
                  </a:lnTo>
                  <a:lnTo>
                    <a:pt x="57150" y="79057"/>
                  </a:lnTo>
                  <a:cubicBezTo>
                    <a:pt x="57150" y="76200"/>
                    <a:pt x="57150" y="73343"/>
                    <a:pt x="57150" y="73343"/>
                  </a:cubicBezTo>
                  <a:lnTo>
                    <a:pt x="57150" y="73343"/>
                  </a:lnTo>
                  <a:cubicBezTo>
                    <a:pt x="52388" y="82868"/>
                    <a:pt x="41910" y="88582"/>
                    <a:pt x="30480" y="88582"/>
                  </a:cubicBezTo>
                  <a:cubicBezTo>
                    <a:pt x="13335" y="88582"/>
                    <a:pt x="0" y="80963"/>
                    <a:pt x="0" y="56198"/>
                  </a:cubicBezTo>
                  <a:lnTo>
                    <a:pt x="0" y="0"/>
                  </a:lnTo>
                  <a:close/>
                </a:path>
              </a:pathLst>
            </a:custGeom>
            <a:solidFill>
              <a:schemeClr val="bg2"/>
            </a:solidFill>
            <a:ln w="9525" cap="flat">
              <a:noFill/>
              <a:prstDash val="solid"/>
              <a:miter/>
            </a:ln>
          </p:spPr>
          <p:txBody>
            <a:bodyPr rtlCol="0" anchor="ctr"/>
            <a:lstStyle/>
            <a:p>
              <a:endParaRPr lang="nl-NL" dirty="0"/>
            </a:p>
          </p:txBody>
        </p:sp>
        <p:sp>
          <p:nvSpPr>
            <p:cNvPr id="13" name="Vrije vorm: vorm 12">
              <a:extLst>
                <a:ext uri="{FF2B5EF4-FFF2-40B4-BE49-F238E27FC236}">
                  <a16:creationId xmlns:a16="http://schemas.microsoft.com/office/drawing/2014/main" id="{A468D9FB-9E6A-4B48-984D-96948A717B5B}"/>
                </a:ext>
              </a:extLst>
            </p:cNvPr>
            <p:cNvSpPr/>
            <p:nvPr/>
          </p:nvSpPr>
          <p:spPr>
            <a:xfrm>
              <a:off x="6557394" y="2153101"/>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grpSp>
      <p:grpSp>
        <p:nvGrpSpPr>
          <p:cNvPr id="42" name="Groep 41">
            <a:extLst>
              <a:ext uri="{FF2B5EF4-FFF2-40B4-BE49-F238E27FC236}">
                <a16:creationId xmlns:a16="http://schemas.microsoft.com/office/drawing/2014/main" id="{2EC1E8AA-E5A8-4E8B-9383-F91003EB7223}"/>
              </a:ext>
            </a:extLst>
          </p:cNvPr>
          <p:cNvGrpSpPr/>
          <p:nvPr userDrawn="1"/>
        </p:nvGrpSpPr>
        <p:grpSpPr>
          <a:xfrm>
            <a:off x="4354283" y="2687706"/>
            <a:ext cx="3033955" cy="551625"/>
            <a:chOff x="4354283" y="2687706"/>
            <a:chExt cx="3033955" cy="551625"/>
          </a:xfrm>
        </p:grpSpPr>
        <p:sp>
          <p:nvSpPr>
            <p:cNvPr id="14" name="Vrije vorm: vorm 13">
              <a:extLst>
                <a:ext uri="{FF2B5EF4-FFF2-40B4-BE49-F238E27FC236}">
                  <a16:creationId xmlns:a16="http://schemas.microsoft.com/office/drawing/2014/main" id="{EFA52198-CAC7-41AE-B161-A56F22D0E909}"/>
                </a:ext>
              </a:extLst>
            </p:cNvPr>
            <p:cNvSpPr/>
            <p:nvPr/>
          </p:nvSpPr>
          <p:spPr>
            <a:xfrm>
              <a:off x="4354283" y="2687706"/>
              <a:ext cx="360942" cy="435855"/>
            </a:xfrm>
            <a:custGeom>
              <a:avLst/>
              <a:gdLst>
                <a:gd name="connsiteX0" fmla="*/ 0 w 100965"/>
                <a:gd name="connsiteY0" fmla="*/ 0 h 121920"/>
                <a:gd name="connsiteX1" fmla="*/ 29528 w 100965"/>
                <a:gd name="connsiteY1" fmla="*/ 0 h 121920"/>
                <a:gd name="connsiteX2" fmla="*/ 29528 w 100965"/>
                <a:gd name="connsiteY2" fmla="*/ 76200 h 121920"/>
                <a:gd name="connsiteX3" fmla="*/ 50482 w 100965"/>
                <a:gd name="connsiteY3" fmla="*/ 95250 h 121920"/>
                <a:gd name="connsiteX4" fmla="*/ 71438 w 100965"/>
                <a:gd name="connsiteY4" fmla="*/ 76200 h 121920"/>
                <a:gd name="connsiteX5" fmla="*/ 71438 w 100965"/>
                <a:gd name="connsiteY5" fmla="*/ 0 h 121920"/>
                <a:gd name="connsiteX6" fmla="*/ 100965 w 100965"/>
                <a:gd name="connsiteY6" fmla="*/ 0 h 121920"/>
                <a:gd name="connsiteX7" fmla="*/ 100965 w 100965"/>
                <a:gd name="connsiteY7" fmla="*/ 76200 h 121920"/>
                <a:gd name="connsiteX8" fmla="*/ 51435 w 100965"/>
                <a:gd name="connsiteY8" fmla="*/ 121920 h 121920"/>
                <a:gd name="connsiteX9" fmla="*/ 953 w 100965"/>
                <a:gd name="connsiteY9" fmla="*/ 76200 h 121920"/>
                <a:gd name="connsiteX10" fmla="*/ 953 w 100965"/>
                <a:gd name="connsiteY10" fmla="*/ 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965" h="121920">
                  <a:moveTo>
                    <a:pt x="0" y="0"/>
                  </a:moveTo>
                  <a:lnTo>
                    <a:pt x="29528" y="0"/>
                  </a:lnTo>
                  <a:lnTo>
                    <a:pt x="29528" y="76200"/>
                  </a:lnTo>
                  <a:cubicBezTo>
                    <a:pt x="29528" y="88582"/>
                    <a:pt x="38100" y="95250"/>
                    <a:pt x="50482" y="95250"/>
                  </a:cubicBezTo>
                  <a:cubicBezTo>
                    <a:pt x="62865" y="95250"/>
                    <a:pt x="71438" y="88582"/>
                    <a:pt x="71438" y="76200"/>
                  </a:cubicBezTo>
                  <a:lnTo>
                    <a:pt x="71438" y="0"/>
                  </a:lnTo>
                  <a:lnTo>
                    <a:pt x="100965" y="0"/>
                  </a:lnTo>
                  <a:lnTo>
                    <a:pt x="100965" y="76200"/>
                  </a:lnTo>
                  <a:cubicBezTo>
                    <a:pt x="100965" y="102870"/>
                    <a:pt x="80963" y="121920"/>
                    <a:pt x="51435" y="121920"/>
                  </a:cubicBezTo>
                  <a:cubicBezTo>
                    <a:pt x="20955" y="121920"/>
                    <a:pt x="953" y="102870"/>
                    <a:pt x="953" y="76200"/>
                  </a:cubicBezTo>
                  <a:lnTo>
                    <a:pt x="953" y="0"/>
                  </a:lnTo>
                  <a:close/>
                </a:path>
              </a:pathLst>
            </a:custGeom>
            <a:solidFill>
              <a:schemeClr val="bg2"/>
            </a:solidFill>
            <a:ln w="9525" cap="flat">
              <a:noFill/>
              <a:prstDash val="solid"/>
              <a:miter/>
            </a:ln>
          </p:spPr>
          <p:txBody>
            <a:bodyPr rtlCol="0" anchor="ctr"/>
            <a:lstStyle/>
            <a:p>
              <a:endParaRPr lang="nl-NL" dirty="0"/>
            </a:p>
          </p:txBody>
        </p:sp>
        <p:sp>
          <p:nvSpPr>
            <p:cNvPr id="15" name="Vrije vorm: vorm 14">
              <a:extLst>
                <a:ext uri="{FF2B5EF4-FFF2-40B4-BE49-F238E27FC236}">
                  <a16:creationId xmlns:a16="http://schemas.microsoft.com/office/drawing/2014/main" id="{3F20BB96-9381-47D5-ABBA-4C1F3DEF845E}"/>
                </a:ext>
              </a:extLst>
            </p:cNvPr>
            <p:cNvSpPr/>
            <p:nvPr/>
          </p:nvSpPr>
          <p:spPr>
            <a:xfrm>
              <a:off x="4807165" y="2800073"/>
              <a:ext cx="309864" cy="316674"/>
            </a:xfrm>
            <a:custGeom>
              <a:avLst/>
              <a:gdLst>
                <a:gd name="connsiteX0" fmla="*/ 0 w 86677"/>
                <a:gd name="connsiteY0" fmla="*/ 1905 h 88582"/>
                <a:gd name="connsiteX1" fmla="*/ 27623 w 86677"/>
                <a:gd name="connsiteY1" fmla="*/ 1905 h 88582"/>
                <a:gd name="connsiteX2" fmla="*/ 27623 w 86677"/>
                <a:gd name="connsiteY2" fmla="*/ 9525 h 88582"/>
                <a:gd name="connsiteX3" fmla="*/ 27623 w 86677"/>
                <a:gd name="connsiteY3" fmla="*/ 15240 h 88582"/>
                <a:gd name="connsiteX4" fmla="*/ 27623 w 86677"/>
                <a:gd name="connsiteY4" fmla="*/ 15240 h 88582"/>
                <a:gd name="connsiteX5" fmla="*/ 55245 w 86677"/>
                <a:gd name="connsiteY5" fmla="*/ 0 h 88582"/>
                <a:gd name="connsiteX6" fmla="*/ 86678 w 86677"/>
                <a:gd name="connsiteY6" fmla="*/ 32385 h 88582"/>
                <a:gd name="connsiteX7" fmla="*/ 86678 w 86677"/>
                <a:gd name="connsiteY7" fmla="*/ 88582 h 88582"/>
                <a:gd name="connsiteX8" fmla="*/ 58103 w 86677"/>
                <a:gd name="connsiteY8" fmla="*/ 88582 h 88582"/>
                <a:gd name="connsiteX9" fmla="*/ 58103 w 86677"/>
                <a:gd name="connsiteY9" fmla="*/ 38100 h 88582"/>
                <a:gd name="connsiteX10" fmla="*/ 48578 w 86677"/>
                <a:gd name="connsiteY10" fmla="*/ 26670 h 88582"/>
                <a:gd name="connsiteX11" fmla="*/ 31433 w 86677"/>
                <a:gd name="connsiteY11" fmla="*/ 39053 h 88582"/>
                <a:gd name="connsiteX12" fmla="*/ 29528 w 86677"/>
                <a:gd name="connsiteY12" fmla="*/ 50482 h 88582"/>
                <a:gd name="connsiteX13" fmla="*/ 29528 w 86677"/>
                <a:gd name="connsiteY13" fmla="*/ 88582 h 88582"/>
                <a:gd name="connsiteX14" fmla="*/ 953 w 86677"/>
                <a:gd name="connsiteY14" fmla="*/ 88582 h 88582"/>
                <a:gd name="connsiteX15" fmla="*/ 953 w 86677"/>
                <a:gd name="connsiteY15"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677" h="88582">
                  <a:moveTo>
                    <a:pt x="0" y="1905"/>
                  </a:moveTo>
                  <a:lnTo>
                    <a:pt x="27623" y="1905"/>
                  </a:lnTo>
                  <a:lnTo>
                    <a:pt x="27623" y="9525"/>
                  </a:lnTo>
                  <a:cubicBezTo>
                    <a:pt x="27623" y="12382"/>
                    <a:pt x="27623" y="15240"/>
                    <a:pt x="27623" y="15240"/>
                  </a:cubicBezTo>
                  <a:lnTo>
                    <a:pt x="27623" y="15240"/>
                  </a:lnTo>
                  <a:cubicBezTo>
                    <a:pt x="31433" y="8573"/>
                    <a:pt x="40005" y="0"/>
                    <a:pt x="55245" y="0"/>
                  </a:cubicBezTo>
                  <a:cubicBezTo>
                    <a:pt x="72390" y="0"/>
                    <a:pt x="86678" y="7620"/>
                    <a:pt x="86678" y="32385"/>
                  </a:cubicBezTo>
                  <a:lnTo>
                    <a:pt x="86678" y="88582"/>
                  </a:lnTo>
                  <a:lnTo>
                    <a:pt x="58103" y="88582"/>
                  </a:lnTo>
                  <a:lnTo>
                    <a:pt x="58103" y="38100"/>
                  </a:lnTo>
                  <a:cubicBezTo>
                    <a:pt x="58103" y="30480"/>
                    <a:pt x="55245" y="26670"/>
                    <a:pt x="48578" y="26670"/>
                  </a:cubicBezTo>
                  <a:cubicBezTo>
                    <a:pt x="40005" y="26670"/>
                    <a:pt x="34290" y="31432"/>
                    <a:pt x="31433" y="39053"/>
                  </a:cubicBezTo>
                  <a:cubicBezTo>
                    <a:pt x="30480" y="42863"/>
                    <a:pt x="29528" y="46673"/>
                    <a:pt x="29528" y="50482"/>
                  </a:cubicBezTo>
                  <a:lnTo>
                    <a:pt x="29528" y="88582"/>
                  </a:lnTo>
                  <a:lnTo>
                    <a:pt x="953" y="88582"/>
                  </a:lnTo>
                  <a:lnTo>
                    <a:pt x="953" y="1905"/>
                  </a:lnTo>
                  <a:close/>
                </a:path>
              </a:pathLst>
            </a:custGeom>
            <a:solidFill>
              <a:schemeClr val="bg2"/>
            </a:solidFill>
            <a:ln w="9525" cap="flat">
              <a:noFill/>
              <a:prstDash val="solid"/>
              <a:miter/>
            </a:ln>
          </p:spPr>
          <p:txBody>
            <a:bodyPr rtlCol="0" anchor="ctr"/>
            <a:lstStyle/>
            <a:p>
              <a:endParaRPr lang="nl-NL" dirty="0"/>
            </a:p>
          </p:txBody>
        </p:sp>
        <p:sp>
          <p:nvSpPr>
            <p:cNvPr id="16" name="Vrije vorm: vorm 15">
              <a:extLst>
                <a:ext uri="{FF2B5EF4-FFF2-40B4-BE49-F238E27FC236}">
                  <a16:creationId xmlns:a16="http://schemas.microsoft.com/office/drawing/2014/main" id="{F0B93A72-5783-4E75-809F-9CC49065B4E5}"/>
                </a:ext>
              </a:extLst>
            </p:cNvPr>
            <p:cNvSpPr/>
            <p:nvPr/>
          </p:nvSpPr>
          <p:spPr>
            <a:xfrm>
              <a:off x="5198752" y="2687706"/>
              <a:ext cx="105557" cy="429041"/>
            </a:xfrm>
            <a:custGeom>
              <a:avLst/>
              <a:gdLst>
                <a:gd name="connsiteX0" fmla="*/ 0 w 29527"/>
                <a:gd name="connsiteY0" fmla="*/ 33338 h 120014"/>
                <a:gd name="connsiteX1" fmla="*/ 28575 w 29527"/>
                <a:gd name="connsiteY1" fmla="*/ 33338 h 120014"/>
                <a:gd name="connsiteX2" fmla="*/ 28575 w 29527"/>
                <a:gd name="connsiteY2" fmla="*/ 120015 h 120014"/>
                <a:gd name="connsiteX3" fmla="*/ 0 w 29527"/>
                <a:gd name="connsiteY3" fmla="*/ 120015 h 120014"/>
                <a:gd name="connsiteX4" fmla="*/ 0 w 29527"/>
                <a:gd name="connsiteY4" fmla="*/ 33338 h 120014"/>
                <a:gd name="connsiteX5" fmla="*/ 953 w 29527"/>
                <a:gd name="connsiteY5" fmla="*/ 0 h 120014"/>
                <a:gd name="connsiteX6" fmla="*/ 29528 w 29527"/>
                <a:gd name="connsiteY6" fmla="*/ 0 h 120014"/>
                <a:gd name="connsiteX7" fmla="*/ 29528 w 29527"/>
                <a:gd name="connsiteY7" fmla="*/ 22860 h 120014"/>
                <a:gd name="connsiteX8" fmla="*/ 953 w 29527"/>
                <a:gd name="connsiteY8" fmla="*/ 22860 h 120014"/>
                <a:gd name="connsiteX9" fmla="*/ 953 w 29527"/>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 h="120014">
                  <a:moveTo>
                    <a:pt x="0" y="33338"/>
                  </a:moveTo>
                  <a:lnTo>
                    <a:pt x="28575" y="33338"/>
                  </a:lnTo>
                  <a:lnTo>
                    <a:pt x="28575" y="120015"/>
                  </a:lnTo>
                  <a:lnTo>
                    <a:pt x="0" y="120015"/>
                  </a:lnTo>
                  <a:lnTo>
                    <a:pt x="0" y="33338"/>
                  </a:lnTo>
                  <a:close/>
                  <a:moveTo>
                    <a:pt x="953" y="0"/>
                  </a:moveTo>
                  <a:lnTo>
                    <a:pt x="29528" y="0"/>
                  </a:lnTo>
                  <a:lnTo>
                    <a:pt x="29528" y="22860"/>
                  </a:lnTo>
                  <a:lnTo>
                    <a:pt x="953" y="22860"/>
                  </a:lnTo>
                  <a:lnTo>
                    <a:pt x="953" y="0"/>
                  </a:lnTo>
                  <a:close/>
                </a:path>
              </a:pathLst>
            </a:custGeom>
            <a:solidFill>
              <a:schemeClr val="bg2"/>
            </a:solidFill>
            <a:ln w="9525" cap="flat">
              <a:noFill/>
              <a:prstDash val="solid"/>
              <a:miter/>
            </a:ln>
          </p:spPr>
          <p:txBody>
            <a:bodyPr rtlCol="0" anchor="ctr"/>
            <a:lstStyle/>
            <a:p>
              <a:endParaRPr lang="nl-NL" dirty="0"/>
            </a:p>
          </p:txBody>
        </p:sp>
        <p:sp>
          <p:nvSpPr>
            <p:cNvPr id="17" name="Vrije vorm: vorm 16">
              <a:extLst>
                <a:ext uri="{FF2B5EF4-FFF2-40B4-BE49-F238E27FC236}">
                  <a16:creationId xmlns:a16="http://schemas.microsoft.com/office/drawing/2014/main" id="{2C954D20-9FDD-47FC-B3FF-2CC53DA94EE3}"/>
                </a:ext>
              </a:extLst>
            </p:cNvPr>
            <p:cNvSpPr/>
            <p:nvPr/>
          </p:nvSpPr>
          <p:spPr>
            <a:xfrm>
              <a:off x="5351983" y="2806883"/>
              <a:ext cx="337105" cy="309864"/>
            </a:xfrm>
            <a:custGeom>
              <a:avLst/>
              <a:gdLst>
                <a:gd name="connsiteX0" fmla="*/ 0 w 94297"/>
                <a:gd name="connsiteY0" fmla="*/ 0 h 86677"/>
                <a:gd name="connsiteX1" fmla="*/ 30480 w 94297"/>
                <a:gd name="connsiteY1" fmla="*/ 0 h 86677"/>
                <a:gd name="connsiteX2" fmla="*/ 43815 w 94297"/>
                <a:gd name="connsiteY2" fmla="*/ 45720 h 86677"/>
                <a:gd name="connsiteX3" fmla="*/ 46673 w 94297"/>
                <a:gd name="connsiteY3" fmla="*/ 60960 h 86677"/>
                <a:gd name="connsiteX4" fmla="*/ 46673 w 94297"/>
                <a:gd name="connsiteY4" fmla="*/ 60960 h 86677"/>
                <a:gd name="connsiteX5" fmla="*/ 49530 w 94297"/>
                <a:gd name="connsiteY5" fmla="*/ 45720 h 86677"/>
                <a:gd name="connsiteX6" fmla="*/ 62865 w 94297"/>
                <a:gd name="connsiteY6" fmla="*/ 0 h 86677"/>
                <a:gd name="connsiteX7" fmla="*/ 94298 w 94297"/>
                <a:gd name="connsiteY7" fmla="*/ 0 h 86677"/>
                <a:gd name="connsiteX8" fmla="*/ 65723 w 94297"/>
                <a:gd name="connsiteY8" fmla="*/ 86677 h 86677"/>
                <a:gd name="connsiteX9" fmla="*/ 30480 w 94297"/>
                <a:gd name="connsiteY9" fmla="*/ 86677 h 86677"/>
                <a:gd name="connsiteX10" fmla="*/ 0 w 94297"/>
                <a:gd name="connsiteY10" fmla="*/ 0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297" h="86677">
                  <a:moveTo>
                    <a:pt x="0" y="0"/>
                  </a:moveTo>
                  <a:lnTo>
                    <a:pt x="30480" y="0"/>
                  </a:lnTo>
                  <a:lnTo>
                    <a:pt x="43815" y="45720"/>
                  </a:lnTo>
                  <a:cubicBezTo>
                    <a:pt x="45720" y="51435"/>
                    <a:pt x="46673" y="60960"/>
                    <a:pt x="46673" y="60960"/>
                  </a:cubicBezTo>
                  <a:lnTo>
                    <a:pt x="46673" y="60960"/>
                  </a:lnTo>
                  <a:cubicBezTo>
                    <a:pt x="46673" y="60960"/>
                    <a:pt x="48577" y="51435"/>
                    <a:pt x="49530" y="45720"/>
                  </a:cubicBezTo>
                  <a:lnTo>
                    <a:pt x="62865" y="0"/>
                  </a:lnTo>
                  <a:lnTo>
                    <a:pt x="94298" y="0"/>
                  </a:lnTo>
                  <a:lnTo>
                    <a:pt x="65723" y="86677"/>
                  </a:lnTo>
                  <a:lnTo>
                    <a:pt x="30480" y="86677"/>
                  </a:lnTo>
                  <a:lnTo>
                    <a:pt x="0" y="0"/>
                  </a:lnTo>
                  <a:close/>
                </a:path>
              </a:pathLst>
            </a:custGeom>
            <a:solidFill>
              <a:schemeClr val="bg2"/>
            </a:solidFill>
            <a:ln w="9525" cap="flat">
              <a:noFill/>
              <a:prstDash val="solid"/>
              <a:miter/>
            </a:ln>
          </p:spPr>
          <p:txBody>
            <a:bodyPr rtlCol="0" anchor="ctr"/>
            <a:lstStyle/>
            <a:p>
              <a:endParaRPr lang="nl-NL" dirty="0"/>
            </a:p>
          </p:txBody>
        </p:sp>
        <p:sp>
          <p:nvSpPr>
            <p:cNvPr id="18" name="Vrije vorm: vorm 17">
              <a:extLst>
                <a:ext uri="{FF2B5EF4-FFF2-40B4-BE49-F238E27FC236}">
                  <a16:creationId xmlns:a16="http://schemas.microsoft.com/office/drawing/2014/main" id="{A8E5AB73-6690-4594-B7E7-AC8B77DCE8C4}"/>
                </a:ext>
              </a:extLst>
            </p:cNvPr>
            <p:cNvSpPr/>
            <p:nvPr/>
          </p:nvSpPr>
          <p:spPr>
            <a:xfrm>
              <a:off x="5716333" y="2800073"/>
              <a:ext cx="306460" cy="320077"/>
            </a:xfrm>
            <a:custGeom>
              <a:avLst/>
              <a:gdLst>
                <a:gd name="connsiteX0" fmla="*/ 45720 w 85725"/>
                <a:gd name="connsiteY0" fmla="*/ 0 h 89534"/>
                <a:gd name="connsiteX1" fmla="*/ 85725 w 85725"/>
                <a:gd name="connsiteY1" fmla="*/ 41910 h 89534"/>
                <a:gd name="connsiteX2" fmla="*/ 84772 w 85725"/>
                <a:gd name="connsiteY2" fmla="*/ 50482 h 89534"/>
                <a:gd name="connsiteX3" fmla="*/ 30480 w 85725"/>
                <a:gd name="connsiteY3" fmla="*/ 50482 h 89534"/>
                <a:gd name="connsiteX4" fmla="*/ 50482 w 85725"/>
                <a:gd name="connsiteY4" fmla="*/ 65723 h 89534"/>
                <a:gd name="connsiteX5" fmla="*/ 74295 w 85725"/>
                <a:gd name="connsiteY5" fmla="*/ 57150 h 89534"/>
                <a:gd name="connsiteX6" fmla="*/ 84772 w 85725"/>
                <a:gd name="connsiteY6" fmla="*/ 77153 h 89534"/>
                <a:gd name="connsiteX7" fmla="*/ 47625 w 85725"/>
                <a:gd name="connsiteY7" fmla="*/ 89535 h 89534"/>
                <a:gd name="connsiteX8" fmla="*/ 0 w 85725"/>
                <a:gd name="connsiteY8" fmla="*/ 43815 h 89534"/>
                <a:gd name="connsiteX9" fmla="*/ 45720 w 85725"/>
                <a:gd name="connsiteY9" fmla="*/ 0 h 89534"/>
                <a:gd name="connsiteX10" fmla="*/ 56197 w 85725"/>
                <a:gd name="connsiteY10" fmla="*/ 34290 h 89534"/>
                <a:gd name="connsiteX11" fmla="*/ 44767 w 85725"/>
                <a:gd name="connsiteY11" fmla="*/ 21907 h 89534"/>
                <a:gd name="connsiteX12" fmla="*/ 30480 w 85725"/>
                <a:gd name="connsiteY12" fmla="*/ 34290 h 89534"/>
                <a:gd name="connsiteX13" fmla="*/ 56197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8"/>
                    <a:pt x="85725" y="41910"/>
                  </a:cubicBezTo>
                  <a:cubicBezTo>
                    <a:pt x="85725" y="44768"/>
                    <a:pt x="84772" y="50482"/>
                    <a:pt x="84772" y="50482"/>
                  </a:cubicBezTo>
                  <a:lnTo>
                    <a:pt x="30480" y="50482"/>
                  </a:lnTo>
                  <a:cubicBezTo>
                    <a:pt x="32385" y="60960"/>
                    <a:pt x="40957" y="65723"/>
                    <a:pt x="50482" y="65723"/>
                  </a:cubicBezTo>
                  <a:cubicBezTo>
                    <a:pt x="62865" y="65723"/>
                    <a:pt x="74295" y="57150"/>
                    <a:pt x="74295" y="57150"/>
                  </a:cubicBezTo>
                  <a:lnTo>
                    <a:pt x="84772" y="77153"/>
                  </a:lnTo>
                  <a:cubicBezTo>
                    <a:pt x="84772" y="77153"/>
                    <a:pt x="70485" y="89535"/>
                    <a:pt x="47625" y="89535"/>
                  </a:cubicBezTo>
                  <a:cubicBezTo>
                    <a:pt x="17145" y="89535"/>
                    <a:pt x="0" y="67628"/>
                    <a:pt x="0" y="43815"/>
                  </a:cubicBezTo>
                  <a:cubicBezTo>
                    <a:pt x="952" y="20003"/>
                    <a:pt x="18097" y="0"/>
                    <a:pt x="45720" y="0"/>
                  </a:cubicBezTo>
                  <a:close/>
                  <a:moveTo>
                    <a:pt x="56197" y="34290"/>
                  </a:moveTo>
                  <a:cubicBezTo>
                    <a:pt x="56197" y="27623"/>
                    <a:pt x="51435" y="21907"/>
                    <a:pt x="44767" y="21907"/>
                  </a:cubicBezTo>
                  <a:cubicBezTo>
                    <a:pt x="36195" y="21907"/>
                    <a:pt x="32385" y="27623"/>
                    <a:pt x="30480" y="34290"/>
                  </a:cubicBezTo>
                  <a:lnTo>
                    <a:pt x="56197" y="34290"/>
                  </a:lnTo>
                  <a:close/>
                </a:path>
              </a:pathLst>
            </a:custGeom>
            <a:solidFill>
              <a:schemeClr val="bg2"/>
            </a:solidFill>
            <a:ln w="9525" cap="flat">
              <a:noFill/>
              <a:prstDash val="solid"/>
              <a:miter/>
            </a:ln>
          </p:spPr>
          <p:txBody>
            <a:bodyPr rtlCol="0" anchor="ctr"/>
            <a:lstStyle/>
            <a:p>
              <a:endParaRPr lang="nl-NL" dirty="0"/>
            </a:p>
          </p:txBody>
        </p:sp>
        <p:sp>
          <p:nvSpPr>
            <p:cNvPr id="19" name="Vrije vorm: vorm 18">
              <a:extLst>
                <a:ext uri="{FF2B5EF4-FFF2-40B4-BE49-F238E27FC236}">
                  <a16:creationId xmlns:a16="http://schemas.microsoft.com/office/drawing/2014/main" id="{88A82032-3B94-4D7E-BF31-F922F7792FF3}"/>
                </a:ext>
              </a:extLst>
            </p:cNvPr>
            <p:cNvSpPr/>
            <p:nvPr/>
          </p:nvSpPr>
          <p:spPr>
            <a:xfrm>
              <a:off x="6090895" y="2800073"/>
              <a:ext cx="211114" cy="309864"/>
            </a:xfrm>
            <a:custGeom>
              <a:avLst/>
              <a:gdLst>
                <a:gd name="connsiteX0" fmla="*/ 0 w 59054"/>
                <a:gd name="connsiteY0" fmla="*/ 1905 h 86677"/>
                <a:gd name="connsiteX1" fmla="*/ 27622 w 59054"/>
                <a:gd name="connsiteY1" fmla="*/ 1905 h 86677"/>
                <a:gd name="connsiteX2" fmla="*/ 27622 w 59054"/>
                <a:gd name="connsiteY2" fmla="*/ 16193 h 86677"/>
                <a:gd name="connsiteX3" fmla="*/ 27622 w 59054"/>
                <a:gd name="connsiteY3" fmla="*/ 21907 h 86677"/>
                <a:gd name="connsiteX4" fmla="*/ 27622 w 59054"/>
                <a:gd name="connsiteY4" fmla="*/ 21907 h 86677"/>
                <a:gd name="connsiteX5" fmla="*/ 55245 w 59054"/>
                <a:gd name="connsiteY5" fmla="*/ 0 h 86677"/>
                <a:gd name="connsiteX6" fmla="*/ 59055 w 59054"/>
                <a:gd name="connsiteY6" fmla="*/ 0 h 86677"/>
                <a:gd name="connsiteX7" fmla="*/ 59055 w 59054"/>
                <a:gd name="connsiteY7" fmla="*/ 28575 h 86677"/>
                <a:gd name="connsiteX8" fmla="*/ 53340 w 59054"/>
                <a:gd name="connsiteY8" fmla="*/ 27623 h 86677"/>
                <a:gd name="connsiteX9" fmla="*/ 31432 w 59054"/>
                <a:gd name="connsiteY9" fmla="*/ 42863 h 86677"/>
                <a:gd name="connsiteX10" fmla="*/ 29527 w 59054"/>
                <a:gd name="connsiteY10" fmla="*/ 54293 h 86677"/>
                <a:gd name="connsiteX11" fmla="*/ 29527 w 59054"/>
                <a:gd name="connsiteY11" fmla="*/ 86678 h 86677"/>
                <a:gd name="connsiteX12" fmla="*/ 952 w 59054"/>
                <a:gd name="connsiteY12" fmla="*/ 86678 h 86677"/>
                <a:gd name="connsiteX13" fmla="*/ 952 w 59054"/>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4" h="86677">
                  <a:moveTo>
                    <a:pt x="0" y="1905"/>
                  </a:moveTo>
                  <a:lnTo>
                    <a:pt x="27622" y="1905"/>
                  </a:lnTo>
                  <a:lnTo>
                    <a:pt x="27622" y="16193"/>
                  </a:lnTo>
                  <a:cubicBezTo>
                    <a:pt x="27622" y="19050"/>
                    <a:pt x="27622" y="21907"/>
                    <a:pt x="27622" y="21907"/>
                  </a:cubicBezTo>
                  <a:lnTo>
                    <a:pt x="27622" y="21907"/>
                  </a:lnTo>
                  <a:cubicBezTo>
                    <a:pt x="31432" y="10478"/>
                    <a:pt x="41910" y="0"/>
                    <a:pt x="55245" y="0"/>
                  </a:cubicBezTo>
                  <a:cubicBezTo>
                    <a:pt x="57150" y="0"/>
                    <a:pt x="59055" y="0"/>
                    <a:pt x="59055" y="0"/>
                  </a:cubicBezTo>
                  <a:lnTo>
                    <a:pt x="59055" y="28575"/>
                  </a:lnTo>
                  <a:cubicBezTo>
                    <a:pt x="59055" y="28575"/>
                    <a:pt x="57150" y="27623"/>
                    <a:pt x="53340" y="27623"/>
                  </a:cubicBezTo>
                  <a:cubicBezTo>
                    <a:pt x="46672" y="27623"/>
                    <a:pt x="35242" y="29528"/>
                    <a:pt x="31432" y="42863"/>
                  </a:cubicBezTo>
                  <a:cubicBezTo>
                    <a:pt x="30480" y="45720"/>
                    <a:pt x="29527" y="49530"/>
                    <a:pt x="29527" y="54293"/>
                  </a:cubicBezTo>
                  <a:lnTo>
                    <a:pt x="29527" y="86678"/>
                  </a:lnTo>
                  <a:lnTo>
                    <a:pt x="952" y="86678"/>
                  </a:lnTo>
                  <a:lnTo>
                    <a:pt x="952" y="1905"/>
                  </a:lnTo>
                  <a:close/>
                </a:path>
              </a:pathLst>
            </a:custGeom>
            <a:solidFill>
              <a:schemeClr val="bg2"/>
            </a:solidFill>
            <a:ln w="9525" cap="flat">
              <a:noFill/>
              <a:prstDash val="solid"/>
              <a:miter/>
            </a:ln>
          </p:spPr>
          <p:txBody>
            <a:bodyPr rtlCol="0" anchor="ctr"/>
            <a:lstStyle/>
            <a:p>
              <a:endParaRPr lang="nl-NL" dirty="0"/>
            </a:p>
          </p:txBody>
        </p:sp>
        <p:sp>
          <p:nvSpPr>
            <p:cNvPr id="20" name="Vrije vorm: vorm 19">
              <a:extLst>
                <a:ext uri="{FF2B5EF4-FFF2-40B4-BE49-F238E27FC236}">
                  <a16:creationId xmlns:a16="http://schemas.microsoft.com/office/drawing/2014/main" id="{68C6D5C1-EF2A-450D-A305-DAE3F8EA246F}"/>
                </a:ext>
              </a:extLst>
            </p:cNvPr>
            <p:cNvSpPr/>
            <p:nvPr/>
          </p:nvSpPr>
          <p:spPr>
            <a:xfrm>
              <a:off x="6339467" y="2800073"/>
              <a:ext cx="248572" cy="323484"/>
            </a:xfrm>
            <a:custGeom>
              <a:avLst/>
              <a:gdLst>
                <a:gd name="connsiteX0" fmla="*/ 11430 w 69532"/>
                <a:gd name="connsiteY0" fmla="*/ 58103 h 90487"/>
                <a:gd name="connsiteX1" fmla="*/ 33338 w 69532"/>
                <a:gd name="connsiteY1" fmla="*/ 66675 h 90487"/>
                <a:gd name="connsiteX2" fmla="*/ 41910 w 69532"/>
                <a:gd name="connsiteY2" fmla="*/ 62865 h 90487"/>
                <a:gd name="connsiteX3" fmla="*/ 1905 w 69532"/>
                <a:gd name="connsiteY3" fmla="*/ 26670 h 90487"/>
                <a:gd name="connsiteX4" fmla="*/ 37148 w 69532"/>
                <a:gd name="connsiteY4" fmla="*/ 0 h 90487"/>
                <a:gd name="connsiteX5" fmla="*/ 67627 w 69532"/>
                <a:gd name="connsiteY5" fmla="*/ 9525 h 90487"/>
                <a:gd name="connsiteX6" fmla="*/ 58102 w 69532"/>
                <a:gd name="connsiteY6" fmla="*/ 30480 h 90487"/>
                <a:gd name="connsiteX7" fmla="*/ 38100 w 69532"/>
                <a:gd name="connsiteY7" fmla="*/ 23813 h 90487"/>
                <a:gd name="connsiteX8" fmla="*/ 29527 w 69532"/>
                <a:gd name="connsiteY8" fmla="*/ 27623 h 90487"/>
                <a:gd name="connsiteX9" fmla="*/ 69533 w 69532"/>
                <a:gd name="connsiteY9" fmla="*/ 62865 h 90487"/>
                <a:gd name="connsiteX10" fmla="*/ 34290 w 69532"/>
                <a:gd name="connsiteY10" fmla="*/ 90488 h 90487"/>
                <a:gd name="connsiteX11" fmla="*/ 0 w 69532"/>
                <a:gd name="connsiteY11" fmla="*/ 78105 h 90487"/>
                <a:gd name="connsiteX12" fmla="*/ 11430 w 69532"/>
                <a:gd name="connsiteY12" fmla="*/ 58103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532" h="90487">
                  <a:moveTo>
                    <a:pt x="11430" y="58103"/>
                  </a:moveTo>
                  <a:cubicBezTo>
                    <a:pt x="11430" y="58103"/>
                    <a:pt x="20955" y="66675"/>
                    <a:pt x="33338" y="66675"/>
                  </a:cubicBezTo>
                  <a:cubicBezTo>
                    <a:pt x="38100" y="66675"/>
                    <a:pt x="41910" y="65723"/>
                    <a:pt x="41910" y="62865"/>
                  </a:cubicBezTo>
                  <a:cubicBezTo>
                    <a:pt x="41910" y="55245"/>
                    <a:pt x="1905" y="54293"/>
                    <a:pt x="1905" y="26670"/>
                  </a:cubicBezTo>
                  <a:cubicBezTo>
                    <a:pt x="1905" y="10478"/>
                    <a:pt x="17145" y="0"/>
                    <a:pt x="37148" y="0"/>
                  </a:cubicBezTo>
                  <a:cubicBezTo>
                    <a:pt x="57150" y="0"/>
                    <a:pt x="67627" y="9525"/>
                    <a:pt x="67627" y="9525"/>
                  </a:cubicBezTo>
                  <a:lnTo>
                    <a:pt x="58102" y="30480"/>
                  </a:lnTo>
                  <a:cubicBezTo>
                    <a:pt x="58102" y="30480"/>
                    <a:pt x="49530" y="23813"/>
                    <a:pt x="38100" y="23813"/>
                  </a:cubicBezTo>
                  <a:cubicBezTo>
                    <a:pt x="33338" y="23813"/>
                    <a:pt x="29527" y="24765"/>
                    <a:pt x="29527" y="27623"/>
                  </a:cubicBezTo>
                  <a:cubicBezTo>
                    <a:pt x="29527" y="34290"/>
                    <a:pt x="69533" y="35243"/>
                    <a:pt x="69533" y="62865"/>
                  </a:cubicBezTo>
                  <a:cubicBezTo>
                    <a:pt x="69533" y="77153"/>
                    <a:pt x="56198" y="90488"/>
                    <a:pt x="34290" y="90488"/>
                  </a:cubicBezTo>
                  <a:cubicBezTo>
                    <a:pt x="12383" y="90488"/>
                    <a:pt x="0" y="78105"/>
                    <a:pt x="0" y="78105"/>
                  </a:cubicBezTo>
                  <a:lnTo>
                    <a:pt x="11430" y="58103"/>
                  </a:lnTo>
                  <a:close/>
                </a:path>
              </a:pathLst>
            </a:custGeom>
            <a:solidFill>
              <a:schemeClr val="bg2"/>
            </a:solidFill>
            <a:ln w="9525" cap="flat">
              <a:noFill/>
              <a:prstDash val="solid"/>
              <a:miter/>
            </a:ln>
          </p:spPr>
          <p:txBody>
            <a:bodyPr rtlCol="0" anchor="ctr"/>
            <a:lstStyle/>
            <a:p>
              <a:endParaRPr lang="nl-NL" dirty="0"/>
            </a:p>
          </p:txBody>
        </p:sp>
        <p:sp>
          <p:nvSpPr>
            <p:cNvPr id="21" name="Vrije vorm: vorm 20">
              <a:extLst>
                <a:ext uri="{FF2B5EF4-FFF2-40B4-BE49-F238E27FC236}">
                  <a16:creationId xmlns:a16="http://schemas.microsoft.com/office/drawing/2014/main" id="{EFAAAF49-AAC4-42B1-B5AC-CBEC5DF462B4}"/>
                </a:ext>
              </a:extLst>
            </p:cNvPr>
            <p:cNvSpPr/>
            <p:nvPr/>
          </p:nvSpPr>
          <p:spPr>
            <a:xfrm>
              <a:off x="6656144" y="2687706"/>
              <a:ext cx="102153" cy="429041"/>
            </a:xfrm>
            <a:custGeom>
              <a:avLst/>
              <a:gdLst>
                <a:gd name="connsiteX0" fmla="*/ 0 w 28575"/>
                <a:gd name="connsiteY0" fmla="*/ 33338 h 120014"/>
                <a:gd name="connsiteX1" fmla="*/ 28575 w 28575"/>
                <a:gd name="connsiteY1" fmla="*/ 33338 h 120014"/>
                <a:gd name="connsiteX2" fmla="*/ 28575 w 28575"/>
                <a:gd name="connsiteY2" fmla="*/ 120015 h 120014"/>
                <a:gd name="connsiteX3" fmla="*/ 0 w 28575"/>
                <a:gd name="connsiteY3" fmla="*/ 120015 h 120014"/>
                <a:gd name="connsiteX4" fmla="*/ 0 w 28575"/>
                <a:gd name="connsiteY4" fmla="*/ 33338 h 120014"/>
                <a:gd name="connsiteX5" fmla="*/ 0 w 28575"/>
                <a:gd name="connsiteY5" fmla="*/ 0 h 120014"/>
                <a:gd name="connsiteX6" fmla="*/ 28575 w 28575"/>
                <a:gd name="connsiteY6" fmla="*/ 0 h 120014"/>
                <a:gd name="connsiteX7" fmla="*/ 28575 w 28575"/>
                <a:gd name="connsiteY7" fmla="*/ 22860 h 120014"/>
                <a:gd name="connsiteX8" fmla="*/ 0 w 28575"/>
                <a:gd name="connsiteY8" fmla="*/ 22860 h 120014"/>
                <a:gd name="connsiteX9" fmla="*/ 0 w 28575"/>
                <a:gd name="connsiteY9" fmla="*/ 0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 h="120014">
                  <a:moveTo>
                    <a:pt x="0" y="33338"/>
                  </a:moveTo>
                  <a:lnTo>
                    <a:pt x="28575" y="33338"/>
                  </a:lnTo>
                  <a:lnTo>
                    <a:pt x="28575" y="120015"/>
                  </a:lnTo>
                  <a:lnTo>
                    <a:pt x="0" y="120015"/>
                  </a:lnTo>
                  <a:lnTo>
                    <a:pt x="0" y="33338"/>
                  </a:lnTo>
                  <a:close/>
                  <a:moveTo>
                    <a:pt x="0" y="0"/>
                  </a:moveTo>
                  <a:lnTo>
                    <a:pt x="28575" y="0"/>
                  </a:lnTo>
                  <a:lnTo>
                    <a:pt x="28575" y="22860"/>
                  </a:lnTo>
                  <a:lnTo>
                    <a:pt x="0" y="22860"/>
                  </a:lnTo>
                  <a:lnTo>
                    <a:pt x="0" y="0"/>
                  </a:lnTo>
                  <a:close/>
                </a:path>
              </a:pathLst>
            </a:custGeom>
            <a:solidFill>
              <a:schemeClr val="bg2"/>
            </a:solidFill>
            <a:ln w="9525" cap="flat">
              <a:noFill/>
              <a:prstDash val="solid"/>
              <a:miter/>
            </a:ln>
          </p:spPr>
          <p:txBody>
            <a:bodyPr rtlCol="0" anchor="ctr"/>
            <a:lstStyle/>
            <a:p>
              <a:endParaRPr lang="nl-NL" dirty="0"/>
            </a:p>
          </p:txBody>
        </p:sp>
        <p:sp>
          <p:nvSpPr>
            <p:cNvPr id="22" name="Vrije vorm: vorm 21">
              <a:extLst>
                <a:ext uri="{FF2B5EF4-FFF2-40B4-BE49-F238E27FC236}">
                  <a16:creationId xmlns:a16="http://schemas.microsoft.com/office/drawing/2014/main" id="{6E7E083A-B961-49A2-A4A3-766962A5439C}"/>
                </a:ext>
              </a:extLst>
            </p:cNvPr>
            <p:cNvSpPr/>
            <p:nvPr/>
          </p:nvSpPr>
          <p:spPr>
            <a:xfrm>
              <a:off x="6822993" y="2725160"/>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7"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3" name="Vrije vorm: vorm 22">
              <a:extLst>
                <a:ext uri="{FF2B5EF4-FFF2-40B4-BE49-F238E27FC236}">
                  <a16:creationId xmlns:a16="http://schemas.microsoft.com/office/drawing/2014/main" id="{EE5D4C6F-AF62-4406-B434-6D5FEC982072}"/>
                </a:ext>
              </a:extLst>
            </p:cNvPr>
            <p:cNvSpPr/>
            <p:nvPr/>
          </p:nvSpPr>
          <p:spPr>
            <a:xfrm>
              <a:off x="7057944" y="2806883"/>
              <a:ext cx="330294" cy="432448"/>
            </a:xfrm>
            <a:custGeom>
              <a:avLst/>
              <a:gdLst>
                <a:gd name="connsiteX0" fmla="*/ 12383 w 92392"/>
                <a:gd name="connsiteY0" fmla="*/ 94298 h 120967"/>
                <a:gd name="connsiteX1" fmla="*/ 20955 w 92392"/>
                <a:gd name="connsiteY1" fmla="*/ 97155 h 120967"/>
                <a:gd name="connsiteX2" fmla="*/ 35243 w 92392"/>
                <a:gd name="connsiteY2" fmla="*/ 88583 h 120967"/>
                <a:gd name="connsiteX3" fmla="*/ 37148 w 92392"/>
                <a:gd name="connsiteY3" fmla="*/ 84773 h 120967"/>
                <a:gd name="connsiteX4" fmla="*/ 0 w 92392"/>
                <a:gd name="connsiteY4" fmla="*/ 0 h 120967"/>
                <a:gd name="connsiteX5" fmla="*/ 32385 w 92392"/>
                <a:gd name="connsiteY5" fmla="*/ 0 h 120967"/>
                <a:gd name="connsiteX6" fmla="*/ 44768 w 92392"/>
                <a:gd name="connsiteY6" fmla="*/ 40005 h 120967"/>
                <a:gd name="connsiteX7" fmla="*/ 47625 w 92392"/>
                <a:gd name="connsiteY7" fmla="*/ 53340 h 120967"/>
                <a:gd name="connsiteX8" fmla="*/ 47625 w 92392"/>
                <a:gd name="connsiteY8" fmla="*/ 53340 h 120967"/>
                <a:gd name="connsiteX9" fmla="*/ 50483 w 92392"/>
                <a:gd name="connsiteY9" fmla="*/ 40005 h 120967"/>
                <a:gd name="connsiteX10" fmla="*/ 60960 w 92392"/>
                <a:gd name="connsiteY10" fmla="*/ 0 h 120967"/>
                <a:gd name="connsiteX11" fmla="*/ 92393 w 92392"/>
                <a:gd name="connsiteY11" fmla="*/ 0 h 120967"/>
                <a:gd name="connsiteX12" fmla="*/ 57150 w 92392"/>
                <a:gd name="connsiteY12" fmla="*/ 95250 h 120967"/>
                <a:gd name="connsiteX13" fmla="*/ 20955 w 92392"/>
                <a:gd name="connsiteY13" fmla="*/ 120967 h 120967"/>
                <a:gd name="connsiteX14" fmla="*/ 953 w 92392"/>
                <a:gd name="connsiteY14" fmla="*/ 115252 h 120967"/>
                <a:gd name="connsiteX15" fmla="*/ 12383 w 92392"/>
                <a:gd name="connsiteY15" fmla="*/ 94298 h 12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2392" h="120967">
                  <a:moveTo>
                    <a:pt x="12383" y="94298"/>
                  </a:moveTo>
                  <a:cubicBezTo>
                    <a:pt x="12383" y="94298"/>
                    <a:pt x="17145" y="97155"/>
                    <a:pt x="20955" y="97155"/>
                  </a:cubicBezTo>
                  <a:cubicBezTo>
                    <a:pt x="25718" y="97155"/>
                    <a:pt x="31433" y="96202"/>
                    <a:pt x="35243" y="88583"/>
                  </a:cubicBezTo>
                  <a:lnTo>
                    <a:pt x="37148" y="84773"/>
                  </a:lnTo>
                  <a:lnTo>
                    <a:pt x="0" y="0"/>
                  </a:lnTo>
                  <a:lnTo>
                    <a:pt x="32385" y="0"/>
                  </a:lnTo>
                  <a:lnTo>
                    <a:pt x="44768" y="40005"/>
                  </a:lnTo>
                  <a:cubicBezTo>
                    <a:pt x="46673" y="44768"/>
                    <a:pt x="47625" y="53340"/>
                    <a:pt x="47625" y="53340"/>
                  </a:cubicBezTo>
                  <a:lnTo>
                    <a:pt x="47625" y="53340"/>
                  </a:lnTo>
                  <a:cubicBezTo>
                    <a:pt x="47625" y="53340"/>
                    <a:pt x="49530" y="44768"/>
                    <a:pt x="50483" y="40005"/>
                  </a:cubicBezTo>
                  <a:lnTo>
                    <a:pt x="60960" y="0"/>
                  </a:lnTo>
                  <a:lnTo>
                    <a:pt x="92393" y="0"/>
                  </a:lnTo>
                  <a:lnTo>
                    <a:pt x="57150" y="95250"/>
                  </a:lnTo>
                  <a:cubicBezTo>
                    <a:pt x="49530" y="114300"/>
                    <a:pt x="35243" y="120967"/>
                    <a:pt x="20955" y="120967"/>
                  </a:cubicBezTo>
                  <a:cubicBezTo>
                    <a:pt x="9525" y="120967"/>
                    <a:pt x="953" y="115252"/>
                    <a:pt x="953" y="115252"/>
                  </a:cubicBezTo>
                  <a:lnTo>
                    <a:pt x="12383" y="94298"/>
                  </a:lnTo>
                  <a:close/>
                </a:path>
              </a:pathLst>
            </a:custGeom>
            <a:solidFill>
              <a:schemeClr val="bg2"/>
            </a:solidFill>
            <a:ln w="9525" cap="flat">
              <a:noFill/>
              <a:prstDash val="solid"/>
              <a:miter/>
            </a:ln>
          </p:spPr>
          <p:txBody>
            <a:bodyPr rtlCol="0" anchor="ctr"/>
            <a:lstStyle/>
            <a:p>
              <a:endParaRPr lang="nl-NL" dirty="0"/>
            </a:p>
          </p:txBody>
        </p:sp>
      </p:grpSp>
      <p:grpSp>
        <p:nvGrpSpPr>
          <p:cNvPr id="43" name="Groep 42">
            <a:extLst>
              <a:ext uri="{FF2B5EF4-FFF2-40B4-BE49-F238E27FC236}">
                <a16:creationId xmlns:a16="http://schemas.microsoft.com/office/drawing/2014/main" id="{F93E14F7-F60C-4A64-AB60-031B45201180}"/>
              </a:ext>
            </a:extLst>
          </p:cNvPr>
          <p:cNvGrpSpPr/>
          <p:nvPr userDrawn="1"/>
        </p:nvGrpSpPr>
        <p:grpSpPr>
          <a:xfrm>
            <a:off x="4361097" y="3334677"/>
            <a:ext cx="3156539" cy="435855"/>
            <a:chOff x="4361097" y="3334677"/>
            <a:chExt cx="3156539" cy="435855"/>
          </a:xfrm>
        </p:grpSpPr>
        <p:sp>
          <p:nvSpPr>
            <p:cNvPr id="24" name="Vrije vorm: vorm 23">
              <a:extLst>
                <a:ext uri="{FF2B5EF4-FFF2-40B4-BE49-F238E27FC236}">
                  <a16:creationId xmlns:a16="http://schemas.microsoft.com/office/drawing/2014/main" id="{026E3D35-99B8-4EF7-B916-167C89C413FD}"/>
                </a:ext>
              </a:extLst>
            </p:cNvPr>
            <p:cNvSpPr/>
            <p:nvPr/>
          </p:nvSpPr>
          <p:spPr>
            <a:xfrm>
              <a:off x="4361097" y="3334677"/>
              <a:ext cx="343915" cy="429041"/>
            </a:xfrm>
            <a:custGeom>
              <a:avLst/>
              <a:gdLst>
                <a:gd name="connsiteX0" fmla="*/ 0 w 96202"/>
                <a:gd name="connsiteY0" fmla="*/ 0 h 120014"/>
                <a:gd name="connsiteX1" fmla="*/ 41910 w 96202"/>
                <a:gd name="connsiteY1" fmla="*/ 0 h 120014"/>
                <a:gd name="connsiteX2" fmla="*/ 64770 w 96202"/>
                <a:gd name="connsiteY2" fmla="*/ 2858 h 120014"/>
                <a:gd name="connsiteX3" fmla="*/ 86677 w 96202"/>
                <a:gd name="connsiteY3" fmla="*/ 38100 h 120014"/>
                <a:gd name="connsiteX4" fmla="*/ 68580 w 96202"/>
                <a:gd name="connsiteY4" fmla="*/ 70485 h 120014"/>
                <a:gd name="connsiteX5" fmla="*/ 68580 w 96202"/>
                <a:gd name="connsiteY5" fmla="*/ 70485 h 120014"/>
                <a:gd name="connsiteX6" fmla="*/ 73343 w 96202"/>
                <a:gd name="connsiteY6" fmla="*/ 78105 h 120014"/>
                <a:gd name="connsiteX7" fmla="*/ 96202 w 96202"/>
                <a:gd name="connsiteY7" fmla="*/ 120015 h 120014"/>
                <a:gd name="connsiteX8" fmla="*/ 63818 w 96202"/>
                <a:gd name="connsiteY8" fmla="*/ 120015 h 120014"/>
                <a:gd name="connsiteX9" fmla="*/ 42863 w 96202"/>
                <a:gd name="connsiteY9" fmla="*/ 80010 h 120014"/>
                <a:gd name="connsiteX10" fmla="*/ 29527 w 96202"/>
                <a:gd name="connsiteY10" fmla="*/ 80010 h 120014"/>
                <a:gd name="connsiteX11" fmla="*/ 29527 w 96202"/>
                <a:gd name="connsiteY11" fmla="*/ 120015 h 120014"/>
                <a:gd name="connsiteX12" fmla="*/ 0 w 96202"/>
                <a:gd name="connsiteY12" fmla="*/ 120015 h 120014"/>
                <a:gd name="connsiteX13" fmla="*/ 0 w 96202"/>
                <a:gd name="connsiteY13" fmla="*/ 0 h 120014"/>
                <a:gd name="connsiteX14" fmla="*/ 41910 w 96202"/>
                <a:gd name="connsiteY14" fmla="*/ 54292 h 120014"/>
                <a:gd name="connsiteX15" fmla="*/ 57150 w 96202"/>
                <a:gd name="connsiteY15" fmla="*/ 40005 h 120014"/>
                <a:gd name="connsiteX16" fmla="*/ 39052 w 96202"/>
                <a:gd name="connsiteY16" fmla="*/ 25717 h 120014"/>
                <a:gd name="connsiteX17" fmla="*/ 29527 w 96202"/>
                <a:gd name="connsiteY17" fmla="*/ 25717 h 120014"/>
                <a:gd name="connsiteX18" fmla="*/ 29527 w 96202"/>
                <a:gd name="connsiteY18" fmla="*/ 55245 h 120014"/>
                <a:gd name="connsiteX19" fmla="*/ 41910 w 96202"/>
                <a:gd name="connsiteY19" fmla="*/ 55245 h 12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202" h="120014">
                  <a:moveTo>
                    <a:pt x="0" y="0"/>
                  </a:moveTo>
                  <a:lnTo>
                    <a:pt x="41910" y="0"/>
                  </a:lnTo>
                  <a:cubicBezTo>
                    <a:pt x="54293" y="0"/>
                    <a:pt x="60007" y="952"/>
                    <a:pt x="64770" y="2858"/>
                  </a:cubicBezTo>
                  <a:cubicBezTo>
                    <a:pt x="78105" y="7620"/>
                    <a:pt x="86677" y="20002"/>
                    <a:pt x="86677" y="38100"/>
                  </a:cubicBezTo>
                  <a:cubicBezTo>
                    <a:pt x="86677" y="50483"/>
                    <a:pt x="80963" y="64770"/>
                    <a:pt x="68580" y="70485"/>
                  </a:cubicBezTo>
                  <a:lnTo>
                    <a:pt x="68580" y="70485"/>
                  </a:lnTo>
                  <a:cubicBezTo>
                    <a:pt x="68580" y="70485"/>
                    <a:pt x="70485" y="72390"/>
                    <a:pt x="73343" y="78105"/>
                  </a:cubicBezTo>
                  <a:lnTo>
                    <a:pt x="96202" y="120015"/>
                  </a:lnTo>
                  <a:lnTo>
                    <a:pt x="63818" y="120015"/>
                  </a:lnTo>
                  <a:lnTo>
                    <a:pt x="42863" y="80010"/>
                  </a:lnTo>
                  <a:lnTo>
                    <a:pt x="29527" y="80010"/>
                  </a:lnTo>
                  <a:lnTo>
                    <a:pt x="29527" y="120015"/>
                  </a:lnTo>
                  <a:lnTo>
                    <a:pt x="0" y="120015"/>
                  </a:lnTo>
                  <a:lnTo>
                    <a:pt x="0" y="0"/>
                  </a:lnTo>
                  <a:close/>
                  <a:moveTo>
                    <a:pt x="41910" y="54292"/>
                  </a:moveTo>
                  <a:cubicBezTo>
                    <a:pt x="51435" y="54292"/>
                    <a:pt x="57150" y="49530"/>
                    <a:pt x="57150" y="40005"/>
                  </a:cubicBezTo>
                  <a:cubicBezTo>
                    <a:pt x="57150" y="31433"/>
                    <a:pt x="53340" y="25717"/>
                    <a:pt x="39052" y="25717"/>
                  </a:cubicBezTo>
                  <a:lnTo>
                    <a:pt x="29527" y="25717"/>
                  </a:lnTo>
                  <a:lnTo>
                    <a:pt x="29527" y="55245"/>
                  </a:lnTo>
                  <a:lnTo>
                    <a:pt x="41910" y="55245"/>
                  </a:lnTo>
                  <a:close/>
                </a:path>
              </a:pathLst>
            </a:custGeom>
            <a:solidFill>
              <a:schemeClr val="bg2"/>
            </a:solidFill>
            <a:ln w="9525" cap="flat">
              <a:noFill/>
              <a:prstDash val="solid"/>
              <a:miter/>
            </a:ln>
          </p:spPr>
          <p:txBody>
            <a:bodyPr rtlCol="0" anchor="ctr"/>
            <a:lstStyle/>
            <a:p>
              <a:endParaRPr lang="nl-NL" dirty="0"/>
            </a:p>
          </p:txBody>
        </p:sp>
        <p:sp>
          <p:nvSpPr>
            <p:cNvPr id="25" name="Vrije vorm: vorm 24">
              <a:extLst>
                <a:ext uri="{FF2B5EF4-FFF2-40B4-BE49-F238E27FC236}">
                  <a16:creationId xmlns:a16="http://schemas.microsoft.com/office/drawing/2014/main" id="{90FFE07C-9C98-4D81-8F1A-E4DFBC806CA9}"/>
                </a:ext>
              </a:extLst>
            </p:cNvPr>
            <p:cNvSpPr/>
            <p:nvPr/>
          </p:nvSpPr>
          <p:spPr>
            <a:xfrm>
              <a:off x="4749173" y="3447044"/>
              <a:ext cx="347425" cy="323484"/>
            </a:xfrm>
            <a:custGeom>
              <a:avLst/>
              <a:gdLst>
                <a:gd name="connsiteX0" fmla="*/ 47655 w 97184"/>
                <a:gd name="connsiteY0" fmla="*/ 0 h 90487"/>
                <a:gd name="connsiteX1" fmla="*/ 97185 w 97184"/>
                <a:gd name="connsiteY1" fmla="*/ 45720 h 90487"/>
                <a:gd name="connsiteX2" fmla="*/ 48607 w 97184"/>
                <a:gd name="connsiteY2" fmla="*/ 90488 h 90487"/>
                <a:gd name="connsiteX3" fmla="*/ 30 w 97184"/>
                <a:gd name="connsiteY3" fmla="*/ 45720 h 90487"/>
                <a:gd name="connsiteX4" fmla="*/ 47655 w 97184"/>
                <a:gd name="connsiteY4" fmla="*/ 0 h 90487"/>
                <a:gd name="connsiteX5" fmla="*/ 48607 w 97184"/>
                <a:gd name="connsiteY5" fmla="*/ 66675 h 90487"/>
                <a:gd name="connsiteX6" fmla="*/ 68610 w 97184"/>
                <a:gd name="connsiteY6" fmla="*/ 45720 h 90487"/>
                <a:gd name="connsiteX7" fmla="*/ 48607 w 97184"/>
                <a:gd name="connsiteY7" fmla="*/ 24765 h 90487"/>
                <a:gd name="connsiteX8" fmla="*/ 28605 w 97184"/>
                <a:gd name="connsiteY8" fmla="*/ 45720 h 90487"/>
                <a:gd name="connsiteX9" fmla="*/ 48607 w 97184"/>
                <a:gd name="connsiteY9" fmla="*/ 66675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184" h="90487">
                  <a:moveTo>
                    <a:pt x="47655" y="0"/>
                  </a:moveTo>
                  <a:cubicBezTo>
                    <a:pt x="75277" y="0"/>
                    <a:pt x="97185" y="18097"/>
                    <a:pt x="97185" y="45720"/>
                  </a:cubicBezTo>
                  <a:cubicBezTo>
                    <a:pt x="97185" y="72390"/>
                    <a:pt x="75277" y="90488"/>
                    <a:pt x="48607" y="90488"/>
                  </a:cubicBezTo>
                  <a:cubicBezTo>
                    <a:pt x="20985" y="90488"/>
                    <a:pt x="30" y="72390"/>
                    <a:pt x="30" y="45720"/>
                  </a:cubicBezTo>
                  <a:cubicBezTo>
                    <a:pt x="-923" y="18097"/>
                    <a:pt x="20985" y="0"/>
                    <a:pt x="47655" y="0"/>
                  </a:cubicBezTo>
                  <a:close/>
                  <a:moveTo>
                    <a:pt x="48607" y="66675"/>
                  </a:moveTo>
                  <a:cubicBezTo>
                    <a:pt x="59085" y="66675"/>
                    <a:pt x="68610" y="59055"/>
                    <a:pt x="68610" y="45720"/>
                  </a:cubicBezTo>
                  <a:cubicBezTo>
                    <a:pt x="68610" y="32385"/>
                    <a:pt x="59085" y="24765"/>
                    <a:pt x="48607" y="24765"/>
                  </a:cubicBezTo>
                  <a:cubicBezTo>
                    <a:pt x="38130" y="24765"/>
                    <a:pt x="28605" y="33338"/>
                    <a:pt x="28605" y="45720"/>
                  </a:cubicBezTo>
                  <a:cubicBezTo>
                    <a:pt x="28605" y="58102"/>
                    <a:pt x="37177" y="66675"/>
                    <a:pt x="48607" y="66675"/>
                  </a:cubicBezTo>
                  <a:close/>
                </a:path>
              </a:pathLst>
            </a:custGeom>
            <a:solidFill>
              <a:schemeClr val="bg2"/>
            </a:solidFill>
            <a:ln w="9525" cap="flat">
              <a:noFill/>
              <a:prstDash val="solid"/>
              <a:miter/>
            </a:ln>
          </p:spPr>
          <p:txBody>
            <a:bodyPr rtlCol="0" anchor="ctr"/>
            <a:lstStyle/>
            <a:p>
              <a:endParaRPr lang="nl-NL" dirty="0"/>
            </a:p>
          </p:txBody>
        </p:sp>
        <p:sp>
          <p:nvSpPr>
            <p:cNvPr id="26" name="Vrije vorm: vorm 25">
              <a:extLst>
                <a:ext uri="{FF2B5EF4-FFF2-40B4-BE49-F238E27FC236}">
                  <a16:creationId xmlns:a16="http://schemas.microsoft.com/office/drawing/2014/main" id="{8FE59109-6CF0-4282-B81E-955662909901}"/>
                </a:ext>
              </a:extLst>
            </p:cNvPr>
            <p:cNvSpPr/>
            <p:nvPr/>
          </p:nvSpPr>
          <p:spPr>
            <a:xfrm>
              <a:off x="5137459" y="3372132"/>
              <a:ext cx="211117" cy="398397"/>
            </a:xfrm>
            <a:custGeom>
              <a:avLst/>
              <a:gdLst>
                <a:gd name="connsiteX0" fmla="*/ 11430 w 59055"/>
                <a:gd name="connsiteY0" fmla="*/ 47625 h 111442"/>
                <a:gd name="connsiteX1" fmla="*/ 0 w 59055"/>
                <a:gd name="connsiteY1" fmla="*/ 47625 h 111442"/>
                <a:gd name="connsiteX2" fmla="*/ 0 w 59055"/>
                <a:gd name="connsiteY2" fmla="*/ 24765 h 111442"/>
                <a:gd name="connsiteX3" fmla="*/ 11430 w 59055"/>
                <a:gd name="connsiteY3" fmla="*/ 24765 h 111442"/>
                <a:gd name="connsiteX4" fmla="*/ 11430 w 59055"/>
                <a:gd name="connsiteY4" fmla="*/ 0 h 111442"/>
                <a:gd name="connsiteX5" fmla="*/ 40005 w 59055"/>
                <a:gd name="connsiteY5" fmla="*/ 0 h 111442"/>
                <a:gd name="connsiteX6" fmla="*/ 40005 w 59055"/>
                <a:gd name="connsiteY6" fmla="*/ 24765 h 111442"/>
                <a:gd name="connsiteX7" fmla="*/ 58103 w 59055"/>
                <a:gd name="connsiteY7" fmla="*/ 24765 h 111442"/>
                <a:gd name="connsiteX8" fmla="*/ 58103 w 59055"/>
                <a:gd name="connsiteY8" fmla="*/ 47625 h 111442"/>
                <a:gd name="connsiteX9" fmla="*/ 40005 w 59055"/>
                <a:gd name="connsiteY9" fmla="*/ 47625 h 111442"/>
                <a:gd name="connsiteX10" fmla="*/ 40005 w 59055"/>
                <a:gd name="connsiteY10" fmla="*/ 74295 h 111442"/>
                <a:gd name="connsiteX11" fmla="*/ 55245 w 59055"/>
                <a:gd name="connsiteY11" fmla="*/ 85725 h 111442"/>
                <a:gd name="connsiteX12" fmla="*/ 59055 w 59055"/>
                <a:gd name="connsiteY12" fmla="*/ 85725 h 111442"/>
                <a:gd name="connsiteX13" fmla="*/ 59055 w 59055"/>
                <a:gd name="connsiteY13" fmla="*/ 110490 h 111442"/>
                <a:gd name="connsiteX14" fmla="*/ 51435 w 59055"/>
                <a:gd name="connsiteY14" fmla="*/ 111443 h 111442"/>
                <a:gd name="connsiteX15" fmla="*/ 11430 w 59055"/>
                <a:gd name="connsiteY15" fmla="*/ 79058 h 111442"/>
                <a:gd name="connsiteX16" fmla="*/ 11430 w 59055"/>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5" h="111442">
                  <a:moveTo>
                    <a:pt x="11430" y="47625"/>
                  </a:moveTo>
                  <a:lnTo>
                    <a:pt x="0" y="47625"/>
                  </a:lnTo>
                  <a:lnTo>
                    <a:pt x="0" y="24765"/>
                  </a:lnTo>
                  <a:lnTo>
                    <a:pt x="11430" y="24765"/>
                  </a:lnTo>
                  <a:lnTo>
                    <a:pt x="11430" y="0"/>
                  </a:lnTo>
                  <a:lnTo>
                    <a:pt x="40005" y="0"/>
                  </a:lnTo>
                  <a:lnTo>
                    <a:pt x="40005" y="24765"/>
                  </a:lnTo>
                  <a:lnTo>
                    <a:pt x="58103" y="24765"/>
                  </a:lnTo>
                  <a:lnTo>
                    <a:pt x="58103"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7" name="Vrije vorm: vorm 26">
              <a:extLst>
                <a:ext uri="{FF2B5EF4-FFF2-40B4-BE49-F238E27FC236}">
                  <a16:creationId xmlns:a16="http://schemas.microsoft.com/office/drawing/2014/main" id="{EC13EE3F-4BDE-4052-82D4-BC5BF7F212B1}"/>
                </a:ext>
              </a:extLst>
            </p:cNvPr>
            <p:cNvSpPr/>
            <p:nvPr/>
          </p:nvSpPr>
          <p:spPr>
            <a:xfrm>
              <a:off x="5396252" y="3372132"/>
              <a:ext cx="211114" cy="398397"/>
            </a:xfrm>
            <a:custGeom>
              <a:avLst/>
              <a:gdLst>
                <a:gd name="connsiteX0" fmla="*/ 11430 w 59054"/>
                <a:gd name="connsiteY0" fmla="*/ 47625 h 111442"/>
                <a:gd name="connsiteX1" fmla="*/ 0 w 59054"/>
                <a:gd name="connsiteY1" fmla="*/ 47625 h 111442"/>
                <a:gd name="connsiteX2" fmla="*/ 0 w 59054"/>
                <a:gd name="connsiteY2" fmla="*/ 24765 h 111442"/>
                <a:gd name="connsiteX3" fmla="*/ 11430 w 59054"/>
                <a:gd name="connsiteY3" fmla="*/ 24765 h 111442"/>
                <a:gd name="connsiteX4" fmla="*/ 11430 w 59054"/>
                <a:gd name="connsiteY4" fmla="*/ 0 h 111442"/>
                <a:gd name="connsiteX5" fmla="*/ 40005 w 59054"/>
                <a:gd name="connsiteY5" fmla="*/ 0 h 111442"/>
                <a:gd name="connsiteX6" fmla="*/ 40005 w 59054"/>
                <a:gd name="connsiteY6" fmla="*/ 24765 h 111442"/>
                <a:gd name="connsiteX7" fmla="*/ 58102 w 59054"/>
                <a:gd name="connsiteY7" fmla="*/ 24765 h 111442"/>
                <a:gd name="connsiteX8" fmla="*/ 58102 w 59054"/>
                <a:gd name="connsiteY8" fmla="*/ 47625 h 111442"/>
                <a:gd name="connsiteX9" fmla="*/ 40005 w 59054"/>
                <a:gd name="connsiteY9" fmla="*/ 47625 h 111442"/>
                <a:gd name="connsiteX10" fmla="*/ 40005 w 59054"/>
                <a:gd name="connsiteY10" fmla="*/ 74295 h 111442"/>
                <a:gd name="connsiteX11" fmla="*/ 55245 w 59054"/>
                <a:gd name="connsiteY11" fmla="*/ 85725 h 111442"/>
                <a:gd name="connsiteX12" fmla="*/ 59055 w 59054"/>
                <a:gd name="connsiteY12" fmla="*/ 85725 h 111442"/>
                <a:gd name="connsiteX13" fmla="*/ 59055 w 59054"/>
                <a:gd name="connsiteY13" fmla="*/ 110490 h 111442"/>
                <a:gd name="connsiteX14" fmla="*/ 51435 w 59054"/>
                <a:gd name="connsiteY14" fmla="*/ 111443 h 111442"/>
                <a:gd name="connsiteX15" fmla="*/ 11430 w 59054"/>
                <a:gd name="connsiteY15" fmla="*/ 79058 h 111442"/>
                <a:gd name="connsiteX16" fmla="*/ 11430 w 59054"/>
                <a:gd name="connsiteY16" fmla="*/ 47625 h 111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054" h="111442">
                  <a:moveTo>
                    <a:pt x="11430" y="47625"/>
                  </a:moveTo>
                  <a:lnTo>
                    <a:pt x="0" y="47625"/>
                  </a:lnTo>
                  <a:lnTo>
                    <a:pt x="0" y="24765"/>
                  </a:lnTo>
                  <a:lnTo>
                    <a:pt x="11430" y="24765"/>
                  </a:lnTo>
                  <a:lnTo>
                    <a:pt x="11430" y="0"/>
                  </a:lnTo>
                  <a:lnTo>
                    <a:pt x="40005" y="0"/>
                  </a:lnTo>
                  <a:lnTo>
                    <a:pt x="40005" y="24765"/>
                  </a:lnTo>
                  <a:lnTo>
                    <a:pt x="58102" y="24765"/>
                  </a:lnTo>
                  <a:lnTo>
                    <a:pt x="58102" y="47625"/>
                  </a:lnTo>
                  <a:lnTo>
                    <a:pt x="40005" y="47625"/>
                  </a:lnTo>
                  <a:lnTo>
                    <a:pt x="40005" y="74295"/>
                  </a:lnTo>
                  <a:cubicBezTo>
                    <a:pt x="40005" y="83820"/>
                    <a:pt x="49530" y="85725"/>
                    <a:pt x="55245" y="85725"/>
                  </a:cubicBezTo>
                  <a:cubicBezTo>
                    <a:pt x="57150" y="85725"/>
                    <a:pt x="59055" y="85725"/>
                    <a:pt x="59055" y="85725"/>
                  </a:cubicBezTo>
                  <a:lnTo>
                    <a:pt x="59055" y="110490"/>
                  </a:lnTo>
                  <a:cubicBezTo>
                    <a:pt x="59055" y="110490"/>
                    <a:pt x="56198" y="111443"/>
                    <a:pt x="51435" y="111443"/>
                  </a:cubicBezTo>
                  <a:cubicBezTo>
                    <a:pt x="38100" y="111443"/>
                    <a:pt x="11430" y="107633"/>
                    <a:pt x="11430" y="79058"/>
                  </a:cubicBezTo>
                  <a:lnTo>
                    <a:pt x="11430" y="47625"/>
                  </a:lnTo>
                  <a:close/>
                </a:path>
              </a:pathLst>
            </a:custGeom>
            <a:solidFill>
              <a:schemeClr val="bg2"/>
            </a:solidFill>
            <a:ln w="9525" cap="flat">
              <a:noFill/>
              <a:prstDash val="solid"/>
              <a:miter/>
            </a:ln>
          </p:spPr>
          <p:txBody>
            <a:bodyPr rtlCol="0" anchor="ctr"/>
            <a:lstStyle/>
            <a:p>
              <a:endParaRPr lang="nl-NL" dirty="0"/>
            </a:p>
          </p:txBody>
        </p:sp>
        <p:sp>
          <p:nvSpPr>
            <p:cNvPr id="28" name="Vrije vorm: vorm 27">
              <a:extLst>
                <a:ext uri="{FF2B5EF4-FFF2-40B4-BE49-F238E27FC236}">
                  <a16:creationId xmlns:a16="http://schemas.microsoft.com/office/drawing/2014/main" id="{5AF63B7B-B11B-4F5A-821D-343D578F9177}"/>
                </a:ext>
              </a:extLst>
            </p:cNvPr>
            <p:cNvSpPr/>
            <p:nvPr/>
          </p:nvSpPr>
          <p:spPr>
            <a:xfrm>
              <a:off x="5658444" y="3447044"/>
              <a:ext cx="306460" cy="320077"/>
            </a:xfrm>
            <a:custGeom>
              <a:avLst/>
              <a:gdLst>
                <a:gd name="connsiteX0" fmla="*/ 45720 w 85725"/>
                <a:gd name="connsiteY0" fmla="*/ 0 h 89534"/>
                <a:gd name="connsiteX1" fmla="*/ 85725 w 85725"/>
                <a:gd name="connsiteY1" fmla="*/ 41910 h 89534"/>
                <a:gd name="connsiteX2" fmla="*/ 84773 w 85725"/>
                <a:gd name="connsiteY2" fmla="*/ 50482 h 89534"/>
                <a:gd name="connsiteX3" fmla="*/ 30480 w 85725"/>
                <a:gd name="connsiteY3" fmla="*/ 50482 h 89534"/>
                <a:gd name="connsiteX4" fmla="*/ 50483 w 85725"/>
                <a:gd name="connsiteY4" fmla="*/ 65722 h 89534"/>
                <a:gd name="connsiteX5" fmla="*/ 74295 w 85725"/>
                <a:gd name="connsiteY5" fmla="*/ 57150 h 89534"/>
                <a:gd name="connsiteX6" fmla="*/ 84773 w 85725"/>
                <a:gd name="connsiteY6" fmla="*/ 77152 h 89534"/>
                <a:gd name="connsiteX7" fmla="*/ 47625 w 85725"/>
                <a:gd name="connsiteY7" fmla="*/ 89535 h 89534"/>
                <a:gd name="connsiteX8" fmla="*/ 0 w 85725"/>
                <a:gd name="connsiteY8" fmla="*/ 43815 h 89534"/>
                <a:gd name="connsiteX9" fmla="*/ 45720 w 85725"/>
                <a:gd name="connsiteY9" fmla="*/ 0 h 89534"/>
                <a:gd name="connsiteX10" fmla="*/ 56198 w 85725"/>
                <a:gd name="connsiteY10" fmla="*/ 34290 h 89534"/>
                <a:gd name="connsiteX11" fmla="*/ 44768 w 85725"/>
                <a:gd name="connsiteY11" fmla="*/ 21907 h 89534"/>
                <a:gd name="connsiteX12" fmla="*/ 30480 w 85725"/>
                <a:gd name="connsiteY12" fmla="*/ 34290 h 89534"/>
                <a:gd name="connsiteX13" fmla="*/ 56198 w 85725"/>
                <a:gd name="connsiteY13" fmla="*/ 3429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725" h="89534">
                  <a:moveTo>
                    <a:pt x="45720" y="0"/>
                  </a:moveTo>
                  <a:cubicBezTo>
                    <a:pt x="71438" y="0"/>
                    <a:pt x="85725" y="18097"/>
                    <a:pt x="85725" y="41910"/>
                  </a:cubicBezTo>
                  <a:cubicBezTo>
                    <a:pt x="85725" y="44767"/>
                    <a:pt x="84773" y="50482"/>
                    <a:pt x="84773" y="50482"/>
                  </a:cubicBezTo>
                  <a:lnTo>
                    <a:pt x="30480" y="50482"/>
                  </a:lnTo>
                  <a:cubicBezTo>
                    <a:pt x="32385" y="60960"/>
                    <a:pt x="40958" y="65722"/>
                    <a:pt x="50483" y="65722"/>
                  </a:cubicBezTo>
                  <a:cubicBezTo>
                    <a:pt x="62865" y="65722"/>
                    <a:pt x="74295" y="57150"/>
                    <a:pt x="74295" y="57150"/>
                  </a:cubicBezTo>
                  <a:lnTo>
                    <a:pt x="84773" y="77152"/>
                  </a:lnTo>
                  <a:cubicBezTo>
                    <a:pt x="84773" y="77152"/>
                    <a:pt x="70485" y="89535"/>
                    <a:pt x="47625" y="89535"/>
                  </a:cubicBezTo>
                  <a:cubicBezTo>
                    <a:pt x="17145" y="89535"/>
                    <a:pt x="0" y="67627"/>
                    <a:pt x="0" y="43815"/>
                  </a:cubicBezTo>
                  <a:cubicBezTo>
                    <a:pt x="952" y="20002"/>
                    <a:pt x="18098" y="0"/>
                    <a:pt x="45720" y="0"/>
                  </a:cubicBezTo>
                  <a:close/>
                  <a:moveTo>
                    <a:pt x="56198" y="34290"/>
                  </a:moveTo>
                  <a:cubicBezTo>
                    <a:pt x="56198" y="27622"/>
                    <a:pt x="51435" y="21907"/>
                    <a:pt x="44768" y="21907"/>
                  </a:cubicBezTo>
                  <a:cubicBezTo>
                    <a:pt x="36195" y="21907"/>
                    <a:pt x="32385" y="27622"/>
                    <a:pt x="30480" y="34290"/>
                  </a:cubicBezTo>
                  <a:lnTo>
                    <a:pt x="56198" y="34290"/>
                  </a:lnTo>
                  <a:close/>
                </a:path>
              </a:pathLst>
            </a:custGeom>
            <a:solidFill>
              <a:schemeClr val="bg2"/>
            </a:solidFill>
            <a:ln w="9525" cap="flat">
              <a:noFill/>
              <a:prstDash val="solid"/>
              <a:miter/>
            </a:ln>
          </p:spPr>
          <p:txBody>
            <a:bodyPr rtlCol="0" anchor="ctr"/>
            <a:lstStyle/>
            <a:p>
              <a:endParaRPr lang="nl-NL" dirty="0"/>
            </a:p>
          </p:txBody>
        </p:sp>
        <p:sp>
          <p:nvSpPr>
            <p:cNvPr id="29" name="Vrije vorm: vorm 28">
              <a:extLst>
                <a:ext uri="{FF2B5EF4-FFF2-40B4-BE49-F238E27FC236}">
                  <a16:creationId xmlns:a16="http://schemas.microsoft.com/office/drawing/2014/main" id="{1EC6E0D1-54E5-4B3C-B3A3-8CEDEBF0042B}"/>
                </a:ext>
              </a:extLst>
            </p:cNvPr>
            <p:cNvSpPr/>
            <p:nvPr/>
          </p:nvSpPr>
          <p:spPr>
            <a:xfrm>
              <a:off x="6033006" y="3447044"/>
              <a:ext cx="211117" cy="309864"/>
            </a:xfrm>
            <a:custGeom>
              <a:avLst/>
              <a:gdLst>
                <a:gd name="connsiteX0" fmla="*/ 0 w 59055"/>
                <a:gd name="connsiteY0" fmla="*/ 1905 h 86677"/>
                <a:gd name="connsiteX1" fmla="*/ 27623 w 59055"/>
                <a:gd name="connsiteY1" fmla="*/ 1905 h 86677"/>
                <a:gd name="connsiteX2" fmla="*/ 27623 w 59055"/>
                <a:gd name="connsiteY2" fmla="*/ 16192 h 86677"/>
                <a:gd name="connsiteX3" fmla="*/ 27623 w 59055"/>
                <a:gd name="connsiteY3" fmla="*/ 21907 h 86677"/>
                <a:gd name="connsiteX4" fmla="*/ 27623 w 59055"/>
                <a:gd name="connsiteY4" fmla="*/ 21907 h 86677"/>
                <a:gd name="connsiteX5" fmla="*/ 55245 w 59055"/>
                <a:gd name="connsiteY5" fmla="*/ 0 h 86677"/>
                <a:gd name="connsiteX6" fmla="*/ 59055 w 59055"/>
                <a:gd name="connsiteY6" fmla="*/ 0 h 86677"/>
                <a:gd name="connsiteX7" fmla="*/ 59055 w 59055"/>
                <a:gd name="connsiteY7" fmla="*/ 28575 h 86677"/>
                <a:gd name="connsiteX8" fmla="*/ 53340 w 59055"/>
                <a:gd name="connsiteY8" fmla="*/ 27622 h 86677"/>
                <a:gd name="connsiteX9" fmla="*/ 31433 w 59055"/>
                <a:gd name="connsiteY9" fmla="*/ 42863 h 86677"/>
                <a:gd name="connsiteX10" fmla="*/ 29527 w 59055"/>
                <a:gd name="connsiteY10" fmla="*/ 54292 h 86677"/>
                <a:gd name="connsiteX11" fmla="*/ 29527 w 59055"/>
                <a:gd name="connsiteY11" fmla="*/ 86677 h 86677"/>
                <a:gd name="connsiteX12" fmla="*/ 952 w 59055"/>
                <a:gd name="connsiteY12" fmla="*/ 86677 h 86677"/>
                <a:gd name="connsiteX13" fmla="*/ 952 w 59055"/>
                <a:gd name="connsiteY13" fmla="*/ 1905 h 8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9055" h="86677">
                  <a:moveTo>
                    <a:pt x="0" y="1905"/>
                  </a:moveTo>
                  <a:lnTo>
                    <a:pt x="27623" y="1905"/>
                  </a:lnTo>
                  <a:lnTo>
                    <a:pt x="27623" y="16192"/>
                  </a:lnTo>
                  <a:cubicBezTo>
                    <a:pt x="27623" y="19050"/>
                    <a:pt x="27623" y="21907"/>
                    <a:pt x="27623" y="21907"/>
                  </a:cubicBezTo>
                  <a:lnTo>
                    <a:pt x="27623" y="21907"/>
                  </a:lnTo>
                  <a:cubicBezTo>
                    <a:pt x="31433" y="10477"/>
                    <a:pt x="41910" y="0"/>
                    <a:pt x="55245" y="0"/>
                  </a:cubicBezTo>
                  <a:cubicBezTo>
                    <a:pt x="57150" y="0"/>
                    <a:pt x="59055" y="0"/>
                    <a:pt x="59055" y="0"/>
                  </a:cubicBezTo>
                  <a:lnTo>
                    <a:pt x="59055" y="28575"/>
                  </a:lnTo>
                  <a:cubicBezTo>
                    <a:pt x="59055" y="28575"/>
                    <a:pt x="57150" y="27622"/>
                    <a:pt x="53340" y="27622"/>
                  </a:cubicBezTo>
                  <a:cubicBezTo>
                    <a:pt x="46673" y="27622"/>
                    <a:pt x="35243" y="29527"/>
                    <a:pt x="31433" y="42863"/>
                  </a:cubicBezTo>
                  <a:cubicBezTo>
                    <a:pt x="30480" y="45720"/>
                    <a:pt x="29527" y="49530"/>
                    <a:pt x="29527" y="54292"/>
                  </a:cubicBezTo>
                  <a:lnTo>
                    <a:pt x="29527" y="86677"/>
                  </a:lnTo>
                  <a:lnTo>
                    <a:pt x="952" y="86677"/>
                  </a:lnTo>
                  <a:lnTo>
                    <a:pt x="952" y="1905"/>
                  </a:lnTo>
                  <a:close/>
                </a:path>
              </a:pathLst>
            </a:custGeom>
            <a:solidFill>
              <a:schemeClr val="bg2"/>
            </a:solidFill>
            <a:ln w="9525"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C73540B9-F392-4998-9325-6087071F425F}"/>
                </a:ext>
              </a:extLst>
            </p:cNvPr>
            <p:cNvSpPr/>
            <p:nvPr/>
          </p:nvSpPr>
          <p:spPr>
            <a:xfrm>
              <a:off x="6278175" y="3334677"/>
              <a:ext cx="326887" cy="435855"/>
            </a:xfrm>
            <a:custGeom>
              <a:avLst/>
              <a:gdLst>
                <a:gd name="connsiteX0" fmla="*/ 40005 w 91439"/>
                <a:gd name="connsiteY0" fmla="*/ 31433 h 121920"/>
                <a:gd name="connsiteX1" fmla="*/ 62865 w 91439"/>
                <a:gd name="connsiteY1" fmla="*/ 38100 h 121920"/>
                <a:gd name="connsiteX2" fmla="*/ 62865 w 91439"/>
                <a:gd name="connsiteY2" fmla="*/ 38100 h 121920"/>
                <a:gd name="connsiteX3" fmla="*/ 62865 w 91439"/>
                <a:gd name="connsiteY3" fmla="*/ 34290 h 121920"/>
                <a:gd name="connsiteX4" fmla="*/ 62865 w 91439"/>
                <a:gd name="connsiteY4" fmla="*/ 0 h 121920"/>
                <a:gd name="connsiteX5" fmla="*/ 91440 w 91439"/>
                <a:gd name="connsiteY5" fmla="*/ 0 h 121920"/>
                <a:gd name="connsiteX6" fmla="*/ 91440 w 91439"/>
                <a:gd name="connsiteY6" fmla="*/ 120015 h 121920"/>
                <a:gd name="connsiteX7" fmla="*/ 63817 w 91439"/>
                <a:gd name="connsiteY7" fmla="*/ 120015 h 121920"/>
                <a:gd name="connsiteX8" fmla="*/ 63817 w 91439"/>
                <a:gd name="connsiteY8" fmla="*/ 114300 h 121920"/>
                <a:gd name="connsiteX9" fmla="*/ 63817 w 91439"/>
                <a:gd name="connsiteY9" fmla="*/ 109538 h 121920"/>
                <a:gd name="connsiteX10" fmla="*/ 63817 w 91439"/>
                <a:gd name="connsiteY10" fmla="*/ 109538 h 121920"/>
                <a:gd name="connsiteX11" fmla="*/ 39052 w 91439"/>
                <a:gd name="connsiteY11" fmla="*/ 121920 h 121920"/>
                <a:gd name="connsiteX12" fmla="*/ 0 w 91439"/>
                <a:gd name="connsiteY12" fmla="*/ 76200 h 121920"/>
                <a:gd name="connsiteX13" fmla="*/ 40005 w 91439"/>
                <a:gd name="connsiteY13" fmla="*/ 31433 h 121920"/>
                <a:gd name="connsiteX14" fmla="*/ 46672 w 91439"/>
                <a:gd name="connsiteY14" fmla="*/ 98108 h 121920"/>
                <a:gd name="connsiteX15" fmla="*/ 63817 w 91439"/>
                <a:gd name="connsiteY15" fmla="*/ 77152 h 121920"/>
                <a:gd name="connsiteX16" fmla="*/ 46672 w 91439"/>
                <a:gd name="connsiteY16" fmla="*/ 56198 h 121920"/>
                <a:gd name="connsiteX17" fmla="*/ 29527 w 91439"/>
                <a:gd name="connsiteY17" fmla="*/ 77152 h 121920"/>
                <a:gd name="connsiteX18" fmla="*/ 46672 w 91439"/>
                <a:gd name="connsiteY18" fmla="*/ 98108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439" h="121920">
                  <a:moveTo>
                    <a:pt x="40005" y="31433"/>
                  </a:moveTo>
                  <a:cubicBezTo>
                    <a:pt x="57150" y="31433"/>
                    <a:pt x="62865" y="38100"/>
                    <a:pt x="62865" y="38100"/>
                  </a:cubicBezTo>
                  <a:lnTo>
                    <a:pt x="62865" y="38100"/>
                  </a:lnTo>
                  <a:cubicBezTo>
                    <a:pt x="62865" y="38100"/>
                    <a:pt x="62865" y="36195"/>
                    <a:pt x="62865" y="34290"/>
                  </a:cubicBezTo>
                  <a:lnTo>
                    <a:pt x="62865" y="0"/>
                  </a:lnTo>
                  <a:lnTo>
                    <a:pt x="91440" y="0"/>
                  </a:lnTo>
                  <a:lnTo>
                    <a:pt x="91440" y="120015"/>
                  </a:lnTo>
                  <a:lnTo>
                    <a:pt x="63817" y="120015"/>
                  </a:lnTo>
                  <a:lnTo>
                    <a:pt x="63817" y="114300"/>
                  </a:lnTo>
                  <a:cubicBezTo>
                    <a:pt x="63817" y="111442"/>
                    <a:pt x="63817" y="109538"/>
                    <a:pt x="63817" y="109538"/>
                  </a:cubicBezTo>
                  <a:lnTo>
                    <a:pt x="63817" y="109538"/>
                  </a:lnTo>
                  <a:cubicBezTo>
                    <a:pt x="63817" y="109538"/>
                    <a:pt x="56197" y="121920"/>
                    <a:pt x="39052" y="121920"/>
                  </a:cubicBezTo>
                  <a:cubicBezTo>
                    <a:pt x="15240" y="121920"/>
                    <a:pt x="0" y="103823"/>
                    <a:pt x="0" y="76200"/>
                  </a:cubicBezTo>
                  <a:cubicBezTo>
                    <a:pt x="952" y="49530"/>
                    <a:pt x="17145" y="31433"/>
                    <a:pt x="40005" y="31433"/>
                  </a:cubicBezTo>
                  <a:close/>
                  <a:moveTo>
                    <a:pt x="46672" y="98108"/>
                  </a:moveTo>
                  <a:cubicBezTo>
                    <a:pt x="55245" y="98108"/>
                    <a:pt x="63817" y="91440"/>
                    <a:pt x="63817" y="77152"/>
                  </a:cubicBezTo>
                  <a:cubicBezTo>
                    <a:pt x="63817" y="66675"/>
                    <a:pt x="58102" y="56198"/>
                    <a:pt x="46672" y="56198"/>
                  </a:cubicBezTo>
                  <a:cubicBezTo>
                    <a:pt x="37147" y="56198"/>
                    <a:pt x="29527" y="63817"/>
                    <a:pt x="29527" y="77152"/>
                  </a:cubicBezTo>
                  <a:cubicBezTo>
                    <a:pt x="30480" y="89535"/>
                    <a:pt x="37147" y="98108"/>
                    <a:pt x="46672" y="98108"/>
                  </a:cubicBezTo>
                  <a:close/>
                </a:path>
              </a:pathLst>
            </a:custGeom>
            <a:solidFill>
              <a:schemeClr val="bg2"/>
            </a:solidFill>
            <a:ln w="9525"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2102E4A9-76DA-48FB-8449-CA652BCE07F2}"/>
                </a:ext>
              </a:extLst>
            </p:cNvPr>
            <p:cNvSpPr/>
            <p:nvPr/>
          </p:nvSpPr>
          <p:spPr>
            <a:xfrm>
              <a:off x="6673168" y="3447044"/>
              <a:ext cx="289433" cy="320077"/>
            </a:xfrm>
            <a:custGeom>
              <a:avLst/>
              <a:gdLst>
                <a:gd name="connsiteX0" fmla="*/ 50482 w 80962"/>
                <a:gd name="connsiteY0" fmla="*/ 34290 h 89534"/>
                <a:gd name="connsiteX1" fmla="*/ 51435 w 80962"/>
                <a:gd name="connsiteY1" fmla="*/ 34290 h 89534"/>
                <a:gd name="connsiteX2" fmla="*/ 51435 w 80962"/>
                <a:gd name="connsiteY2" fmla="*/ 32385 h 89534"/>
                <a:gd name="connsiteX3" fmla="*/ 39052 w 80962"/>
                <a:gd name="connsiteY3" fmla="*/ 22860 h 89534"/>
                <a:gd name="connsiteX4" fmla="*/ 16192 w 80962"/>
                <a:gd name="connsiteY4" fmla="*/ 31432 h 89534"/>
                <a:gd name="connsiteX5" fmla="*/ 5715 w 80962"/>
                <a:gd name="connsiteY5" fmla="*/ 11430 h 89534"/>
                <a:gd name="connsiteX6" fmla="*/ 41910 w 80962"/>
                <a:gd name="connsiteY6" fmla="*/ 0 h 89534"/>
                <a:gd name="connsiteX7" fmla="*/ 80963 w 80962"/>
                <a:gd name="connsiteY7" fmla="*/ 35242 h 89534"/>
                <a:gd name="connsiteX8" fmla="*/ 80963 w 80962"/>
                <a:gd name="connsiteY8" fmla="*/ 88582 h 89534"/>
                <a:gd name="connsiteX9" fmla="*/ 54292 w 80962"/>
                <a:gd name="connsiteY9" fmla="*/ 88582 h 89534"/>
                <a:gd name="connsiteX10" fmla="*/ 54292 w 80962"/>
                <a:gd name="connsiteY10" fmla="*/ 82867 h 89534"/>
                <a:gd name="connsiteX11" fmla="*/ 54292 w 80962"/>
                <a:gd name="connsiteY11" fmla="*/ 77152 h 89534"/>
                <a:gd name="connsiteX12" fmla="*/ 54292 w 80962"/>
                <a:gd name="connsiteY12" fmla="*/ 77152 h 89534"/>
                <a:gd name="connsiteX13" fmla="*/ 29527 w 80962"/>
                <a:gd name="connsiteY13" fmla="*/ 89535 h 89534"/>
                <a:gd name="connsiteX14" fmla="*/ 0 w 80962"/>
                <a:gd name="connsiteY14" fmla="*/ 61913 h 89534"/>
                <a:gd name="connsiteX15" fmla="*/ 50482 w 80962"/>
                <a:gd name="connsiteY15" fmla="*/ 34290 h 89534"/>
                <a:gd name="connsiteX16" fmla="*/ 37148 w 80962"/>
                <a:gd name="connsiteY16" fmla="*/ 68580 h 89534"/>
                <a:gd name="connsiteX17" fmla="*/ 51435 w 80962"/>
                <a:gd name="connsiteY17" fmla="*/ 53340 h 89534"/>
                <a:gd name="connsiteX18" fmla="*/ 51435 w 80962"/>
                <a:gd name="connsiteY18" fmla="*/ 51435 h 89534"/>
                <a:gd name="connsiteX19" fmla="*/ 48577 w 80962"/>
                <a:gd name="connsiteY19" fmla="*/ 51435 h 89534"/>
                <a:gd name="connsiteX20" fmla="*/ 28575 w 80962"/>
                <a:gd name="connsiteY20" fmla="*/ 60960 h 89534"/>
                <a:gd name="connsiteX21" fmla="*/ 37148 w 80962"/>
                <a:gd name="connsiteY21" fmla="*/ 68580 h 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0962" h="89534">
                  <a:moveTo>
                    <a:pt x="50482" y="34290"/>
                  </a:moveTo>
                  <a:lnTo>
                    <a:pt x="51435" y="34290"/>
                  </a:lnTo>
                  <a:lnTo>
                    <a:pt x="51435" y="32385"/>
                  </a:lnTo>
                  <a:cubicBezTo>
                    <a:pt x="51435" y="24765"/>
                    <a:pt x="45720" y="22860"/>
                    <a:pt x="39052" y="22860"/>
                  </a:cubicBezTo>
                  <a:cubicBezTo>
                    <a:pt x="28575" y="22860"/>
                    <a:pt x="16192" y="31432"/>
                    <a:pt x="16192" y="31432"/>
                  </a:cubicBezTo>
                  <a:lnTo>
                    <a:pt x="5715" y="11430"/>
                  </a:lnTo>
                  <a:cubicBezTo>
                    <a:pt x="5715" y="11430"/>
                    <a:pt x="20955" y="0"/>
                    <a:pt x="41910" y="0"/>
                  </a:cubicBezTo>
                  <a:cubicBezTo>
                    <a:pt x="66675" y="0"/>
                    <a:pt x="80963" y="13335"/>
                    <a:pt x="80963" y="35242"/>
                  </a:cubicBezTo>
                  <a:lnTo>
                    <a:pt x="80963" y="88582"/>
                  </a:lnTo>
                  <a:lnTo>
                    <a:pt x="54292" y="88582"/>
                  </a:lnTo>
                  <a:lnTo>
                    <a:pt x="54292" y="82867"/>
                  </a:lnTo>
                  <a:cubicBezTo>
                    <a:pt x="54292" y="80010"/>
                    <a:pt x="54292" y="77152"/>
                    <a:pt x="54292" y="77152"/>
                  </a:cubicBezTo>
                  <a:lnTo>
                    <a:pt x="54292" y="77152"/>
                  </a:lnTo>
                  <a:cubicBezTo>
                    <a:pt x="54292" y="77152"/>
                    <a:pt x="47625" y="89535"/>
                    <a:pt x="29527" y="89535"/>
                  </a:cubicBezTo>
                  <a:cubicBezTo>
                    <a:pt x="13335" y="89535"/>
                    <a:pt x="0" y="79057"/>
                    <a:pt x="0" y="61913"/>
                  </a:cubicBezTo>
                  <a:cubicBezTo>
                    <a:pt x="0" y="37147"/>
                    <a:pt x="37148" y="34290"/>
                    <a:pt x="50482" y="34290"/>
                  </a:cubicBezTo>
                  <a:close/>
                  <a:moveTo>
                    <a:pt x="37148" y="68580"/>
                  </a:moveTo>
                  <a:cubicBezTo>
                    <a:pt x="44767" y="68580"/>
                    <a:pt x="51435" y="60007"/>
                    <a:pt x="51435" y="53340"/>
                  </a:cubicBezTo>
                  <a:lnTo>
                    <a:pt x="51435" y="51435"/>
                  </a:lnTo>
                  <a:lnTo>
                    <a:pt x="48577" y="51435"/>
                  </a:lnTo>
                  <a:cubicBezTo>
                    <a:pt x="39052" y="51435"/>
                    <a:pt x="28575" y="54292"/>
                    <a:pt x="28575" y="60960"/>
                  </a:cubicBezTo>
                  <a:cubicBezTo>
                    <a:pt x="29527" y="64770"/>
                    <a:pt x="31432" y="68580"/>
                    <a:pt x="37148" y="68580"/>
                  </a:cubicBezTo>
                  <a:close/>
                </a:path>
              </a:pathLst>
            </a:custGeom>
            <a:solidFill>
              <a:schemeClr val="bg2"/>
            </a:solidFill>
            <a:ln w="9525" cap="flat">
              <a:noFill/>
              <a:prstDash val="solid"/>
              <a:miter/>
            </a:ln>
          </p:spPr>
          <p:txBody>
            <a:bodyPr rtlCol="0" anchor="ctr"/>
            <a:lstStyle/>
            <a:p>
              <a:endParaRPr lang="nl-NL" dirty="0"/>
            </a:p>
          </p:txBody>
        </p:sp>
        <p:sp>
          <p:nvSpPr>
            <p:cNvPr id="32" name="Vrije vorm: vorm 31">
              <a:extLst>
                <a:ext uri="{FF2B5EF4-FFF2-40B4-BE49-F238E27FC236}">
                  <a16:creationId xmlns:a16="http://schemas.microsoft.com/office/drawing/2014/main" id="{78DC7490-0F8A-4935-B673-6FF90DD53D74}"/>
                </a:ext>
              </a:extLst>
            </p:cNvPr>
            <p:cNvSpPr/>
            <p:nvPr/>
          </p:nvSpPr>
          <p:spPr>
            <a:xfrm>
              <a:off x="7040920" y="3447044"/>
              <a:ext cx="476716" cy="316674"/>
            </a:xfrm>
            <a:custGeom>
              <a:avLst/>
              <a:gdLst>
                <a:gd name="connsiteX0" fmla="*/ 953 w 133350"/>
                <a:gd name="connsiteY0" fmla="*/ 1905 h 88582"/>
                <a:gd name="connsiteX1" fmla="*/ 28575 w 133350"/>
                <a:gd name="connsiteY1" fmla="*/ 1905 h 88582"/>
                <a:gd name="connsiteX2" fmla="*/ 28575 w 133350"/>
                <a:gd name="connsiteY2" fmla="*/ 9525 h 88582"/>
                <a:gd name="connsiteX3" fmla="*/ 28575 w 133350"/>
                <a:gd name="connsiteY3" fmla="*/ 15240 h 88582"/>
                <a:gd name="connsiteX4" fmla="*/ 28575 w 133350"/>
                <a:gd name="connsiteY4" fmla="*/ 15240 h 88582"/>
                <a:gd name="connsiteX5" fmla="*/ 54293 w 133350"/>
                <a:gd name="connsiteY5" fmla="*/ 0 h 88582"/>
                <a:gd name="connsiteX6" fmla="*/ 78105 w 133350"/>
                <a:gd name="connsiteY6" fmla="*/ 14288 h 88582"/>
                <a:gd name="connsiteX7" fmla="*/ 78105 w 133350"/>
                <a:gd name="connsiteY7" fmla="*/ 14288 h 88582"/>
                <a:gd name="connsiteX8" fmla="*/ 105728 w 133350"/>
                <a:gd name="connsiteY8" fmla="*/ 0 h 88582"/>
                <a:gd name="connsiteX9" fmla="*/ 133350 w 133350"/>
                <a:gd name="connsiteY9" fmla="*/ 32385 h 88582"/>
                <a:gd name="connsiteX10" fmla="*/ 133350 w 133350"/>
                <a:gd name="connsiteY10" fmla="*/ 88582 h 88582"/>
                <a:gd name="connsiteX11" fmla="*/ 104775 w 133350"/>
                <a:gd name="connsiteY11" fmla="*/ 88582 h 88582"/>
                <a:gd name="connsiteX12" fmla="*/ 104775 w 133350"/>
                <a:gd name="connsiteY12" fmla="*/ 37147 h 88582"/>
                <a:gd name="connsiteX13" fmla="*/ 98108 w 133350"/>
                <a:gd name="connsiteY13" fmla="*/ 26670 h 88582"/>
                <a:gd name="connsiteX14" fmla="*/ 81915 w 133350"/>
                <a:gd name="connsiteY14" fmla="*/ 42863 h 88582"/>
                <a:gd name="connsiteX15" fmla="*/ 80963 w 133350"/>
                <a:gd name="connsiteY15" fmla="*/ 53340 h 88582"/>
                <a:gd name="connsiteX16" fmla="*/ 80963 w 133350"/>
                <a:gd name="connsiteY16" fmla="*/ 88582 h 88582"/>
                <a:gd name="connsiteX17" fmla="*/ 52388 w 133350"/>
                <a:gd name="connsiteY17" fmla="*/ 88582 h 88582"/>
                <a:gd name="connsiteX18" fmla="*/ 52388 w 133350"/>
                <a:gd name="connsiteY18" fmla="*/ 37147 h 88582"/>
                <a:gd name="connsiteX19" fmla="*/ 45720 w 133350"/>
                <a:gd name="connsiteY19" fmla="*/ 26670 h 88582"/>
                <a:gd name="connsiteX20" fmla="*/ 29528 w 133350"/>
                <a:gd name="connsiteY20" fmla="*/ 41910 h 88582"/>
                <a:gd name="connsiteX21" fmla="*/ 28575 w 133350"/>
                <a:gd name="connsiteY21" fmla="*/ 52388 h 88582"/>
                <a:gd name="connsiteX22" fmla="*/ 28575 w 133350"/>
                <a:gd name="connsiteY22" fmla="*/ 87630 h 88582"/>
                <a:gd name="connsiteX23" fmla="*/ 0 w 133350"/>
                <a:gd name="connsiteY23" fmla="*/ 87630 h 88582"/>
                <a:gd name="connsiteX24" fmla="*/ 0 w 133350"/>
                <a:gd name="connsiteY24" fmla="*/ 1905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0" h="88582">
                  <a:moveTo>
                    <a:pt x="953" y="1905"/>
                  </a:moveTo>
                  <a:lnTo>
                    <a:pt x="28575" y="1905"/>
                  </a:lnTo>
                  <a:lnTo>
                    <a:pt x="28575" y="9525"/>
                  </a:lnTo>
                  <a:cubicBezTo>
                    <a:pt x="28575" y="12382"/>
                    <a:pt x="28575" y="15240"/>
                    <a:pt x="28575" y="15240"/>
                  </a:cubicBezTo>
                  <a:lnTo>
                    <a:pt x="28575" y="15240"/>
                  </a:lnTo>
                  <a:cubicBezTo>
                    <a:pt x="32385" y="9525"/>
                    <a:pt x="40958" y="0"/>
                    <a:pt x="54293" y="0"/>
                  </a:cubicBezTo>
                  <a:cubicBezTo>
                    <a:pt x="64770" y="0"/>
                    <a:pt x="74295" y="4763"/>
                    <a:pt x="78105" y="14288"/>
                  </a:cubicBezTo>
                  <a:lnTo>
                    <a:pt x="78105" y="14288"/>
                  </a:lnTo>
                  <a:cubicBezTo>
                    <a:pt x="82868" y="6667"/>
                    <a:pt x="92393" y="0"/>
                    <a:pt x="105728" y="0"/>
                  </a:cubicBezTo>
                  <a:cubicBezTo>
                    <a:pt x="121920" y="0"/>
                    <a:pt x="133350" y="8572"/>
                    <a:pt x="133350" y="32385"/>
                  </a:cubicBezTo>
                  <a:lnTo>
                    <a:pt x="133350" y="88582"/>
                  </a:lnTo>
                  <a:lnTo>
                    <a:pt x="104775" y="88582"/>
                  </a:lnTo>
                  <a:lnTo>
                    <a:pt x="104775" y="37147"/>
                  </a:lnTo>
                  <a:cubicBezTo>
                    <a:pt x="104775" y="30480"/>
                    <a:pt x="103823" y="26670"/>
                    <a:pt x="98108" y="26670"/>
                  </a:cubicBezTo>
                  <a:cubicBezTo>
                    <a:pt x="88583" y="26670"/>
                    <a:pt x="83820" y="33338"/>
                    <a:pt x="81915" y="42863"/>
                  </a:cubicBezTo>
                  <a:cubicBezTo>
                    <a:pt x="80963" y="45720"/>
                    <a:pt x="80963" y="49530"/>
                    <a:pt x="80963" y="53340"/>
                  </a:cubicBezTo>
                  <a:lnTo>
                    <a:pt x="80963" y="88582"/>
                  </a:lnTo>
                  <a:lnTo>
                    <a:pt x="52388" y="88582"/>
                  </a:lnTo>
                  <a:lnTo>
                    <a:pt x="52388" y="37147"/>
                  </a:lnTo>
                  <a:cubicBezTo>
                    <a:pt x="52388" y="30480"/>
                    <a:pt x="51435" y="26670"/>
                    <a:pt x="45720" y="26670"/>
                  </a:cubicBezTo>
                  <a:cubicBezTo>
                    <a:pt x="36195" y="26670"/>
                    <a:pt x="32385" y="33338"/>
                    <a:pt x="29528" y="41910"/>
                  </a:cubicBezTo>
                  <a:cubicBezTo>
                    <a:pt x="28575" y="44767"/>
                    <a:pt x="28575" y="48577"/>
                    <a:pt x="28575" y="52388"/>
                  </a:cubicBezTo>
                  <a:lnTo>
                    <a:pt x="28575" y="87630"/>
                  </a:lnTo>
                  <a:lnTo>
                    <a:pt x="0" y="87630"/>
                  </a:lnTo>
                  <a:lnTo>
                    <a:pt x="0" y="1905"/>
                  </a:lnTo>
                  <a:close/>
                </a:path>
              </a:pathLst>
            </a:custGeom>
            <a:solidFill>
              <a:schemeClr val="bg2"/>
            </a:solidFill>
            <a:ln w="9525" cap="flat">
              <a:noFill/>
              <a:prstDash val="solid"/>
              <a:miter/>
            </a:ln>
          </p:spPr>
          <p:txBody>
            <a:bodyPr rtlCol="0" anchor="ctr"/>
            <a:lstStyle/>
            <a:p>
              <a:endParaRPr lang="nl-NL" dirty="0"/>
            </a:p>
          </p:txBody>
        </p:sp>
      </p:grpSp>
      <p:sp>
        <p:nvSpPr>
          <p:cNvPr id="58" name="Vrije vorm: vorm 57">
            <a:extLst>
              <a:ext uri="{FF2B5EF4-FFF2-40B4-BE49-F238E27FC236}">
                <a16:creationId xmlns:a16="http://schemas.microsoft.com/office/drawing/2014/main" id="{1F25C178-B253-4442-8B4B-F50B4251EE07}"/>
              </a:ext>
            </a:extLst>
          </p:cNvPr>
          <p:cNvSpPr/>
          <p:nvPr userDrawn="1"/>
        </p:nvSpPr>
        <p:spPr>
          <a:xfrm>
            <a:off x="6292115" y="4872243"/>
            <a:ext cx="359170" cy="203760"/>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3 w 1187177"/>
              <a:gd name="connsiteY0" fmla="*/ 98118 h 971927"/>
              <a:gd name="connsiteX1" fmla="*/ 464024 w 1187177"/>
              <a:gd name="connsiteY1" fmla="*/ 586246 h 971927"/>
              <a:gd name="connsiteX2" fmla="*/ 289261 w 1187177"/>
              <a:gd name="connsiteY2" fmla="*/ 357247 h 971927"/>
              <a:gd name="connsiteX3" fmla="*/ 0 w 1187177"/>
              <a:gd name="connsiteY3" fmla="*/ 598299 h 971927"/>
              <a:gd name="connsiteX4" fmla="*/ 132578 w 1187177"/>
              <a:gd name="connsiteY4" fmla="*/ 712798 h 971927"/>
              <a:gd name="connsiteX5" fmla="*/ 283235 w 1187177"/>
              <a:gd name="connsiteY5" fmla="*/ 574193 h 971927"/>
              <a:gd name="connsiteX6" fmla="*/ 464024 w 1187177"/>
              <a:gd name="connsiteY6" fmla="*/ 682666 h 971927"/>
              <a:gd name="connsiteX7" fmla="*/ 626733 w 1187177"/>
              <a:gd name="connsiteY7" fmla="*/ 604325 h 971927"/>
              <a:gd name="connsiteX8" fmla="*/ 650838 w 1187177"/>
              <a:gd name="connsiteY8" fmla="*/ 646509 h 971927"/>
              <a:gd name="connsiteX9" fmla="*/ 638785 w 1187177"/>
              <a:gd name="connsiteY9" fmla="*/ 971927 h 971927"/>
              <a:gd name="connsiteX10" fmla="*/ 686996 w 1187177"/>
              <a:gd name="connsiteY10" fmla="*/ 941796 h 971927"/>
              <a:gd name="connsiteX11" fmla="*/ 735206 w 1187177"/>
              <a:gd name="connsiteY11" fmla="*/ 779087 h 971927"/>
              <a:gd name="connsiteX12" fmla="*/ 1187177 w 1187177"/>
              <a:gd name="connsiteY12" fmla="*/ 80039 h 971927"/>
              <a:gd name="connsiteX13" fmla="*/ 1078704 w 1187177"/>
              <a:gd name="connsiteY13" fmla="*/ 1697 h 971927"/>
              <a:gd name="connsiteX14" fmla="*/ 934073 w 1187177"/>
              <a:gd name="connsiteY14" fmla="*/ 98118 h 971927"/>
              <a:gd name="connsiteX15" fmla="*/ 126552 w 1187177"/>
              <a:gd name="connsiteY15" fmla="*/ 580220 h 971927"/>
              <a:gd name="connsiteX16" fmla="*/ 108473 w 1187177"/>
              <a:gd name="connsiteY16" fmla="*/ 562141 h 971927"/>
              <a:gd name="connsiteX17" fmla="*/ 216946 w 1187177"/>
              <a:gd name="connsiteY17" fmla="*/ 459694 h 971927"/>
              <a:gd name="connsiteX18" fmla="*/ 241051 w 1187177"/>
              <a:gd name="connsiteY18" fmla="*/ 477773 h 971927"/>
              <a:gd name="connsiteX19" fmla="*/ 126552 w 1187177"/>
              <a:gd name="connsiteY19" fmla="*/ 580220 h 971927"/>
              <a:gd name="connsiteX0" fmla="*/ 934073 w 1187177"/>
              <a:gd name="connsiteY0" fmla="*/ 98118 h 976082"/>
              <a:gd name="connsiteX1" fmla="*/ 464024 w 1187177"/>
              <a:gd name="connsiteY1" fmla="*/ 586246 h 976082"/>
              <a:gd name="connsiteX2" fmla="*/ 289261 w 1187177"/>
              <a:gd name="connsiteY2" fmla="*/ 357247 h 976082"/>
              <a:gd name="connsiteX3" fmla="*/ 0 w 1187177"/>
              <a:gd name="connsiteY3" fmla="*/ 598299 h 976082"/>
              <a:gd name="connsiteX4" fmla="*/ 132578 w 1187177"/>
              <a:gd name="connsiteY4" fmla="*/ 712798 h 976082"/>
              <a:gd name="connsiteX5" fmla="*/ 283235 w 1187177"/>
              <a:gd name="connsiteY5" fmla="*/ 574193 h 976082"/>
              <a:gd name="connsiteX6" fmla="*/ 464024 w 1187177"/>
              <a:gd name="connsiteY6" fmla="*/ 682666 h 976082"/>
              <a:gd name="connsiteX7" fmla="*/ 626733 w 1187177"/>
              <a:gd name="connsiteY7" fmla="*/ 604325 h 976082"/>
              <a:gd name="connsiteX8" fmla="*/ 650838 w 1187177"/>
              <a:gd name="connsiteY8" fmla="*/ 646509 h 976082"/>
              <a:gd name="connsiteX9" fmla="*/ 638785 w 1187177"/>
              <a:gd name="connsiteY9" fmla="*/ 971927 h 976082"/>
              <a:gd name="connsiteX10" fmla="*/ 735206 w 1187177"/>
              <a:gd name="connsiteY10" fmla="*/ 779087 h 976082"/>
              <a:gd name="connsiteX11" fmla="*/ 1187177 w 1187177"/>
              <a:gd name="connsiteY11" fmla="*/ 80039 h 976082"/>
              <a:gd name="connsiteX12" fmla="*/ 1078704 w 1187177"/>
              <a:gd name="connsiteY12" fmla="*/ 1697 h 976082"/>
              <a:gd name="connsiteX13" fmla="*/ 934073 w 1187177"/>
              <a:gd name="connsiteY13" fmla="*/ 98118 h 976082"/>
              <a:gd name="connsiteX14" fmla="*/ 126552 w 1187177"/>
              <a:gd name="connsiteY14" fmla="*/ 580220 h 976082"/>
              <a:gd name="connsiteX15" fmla="*/ 108473 w 1187177"/>
              <a:gd name="connsiteY15" fmla="*/ 562141 h 976082"/>
              <a:gd name="connsiteX16" fmla="*/ 216946 w 1187177"/>
              <a:gd name="connsiteY16" fmla="*/ 459694 h 976082"/>
              <a:gd name="connsiteX17" fmla="*/ 241051 w 1187177"/>
              <a:gd name="connsiteY17" fmla="*/ 477773 h 976082"/>
              <a:gd name="connsiteX18" fmla="*/ 126552 w 1187177"/>
              <a:gd name="connsiteY18" fmla="*/ 580220 h 976082"/>
              <a:gd name="connsiteX0" fmla="*/ 934073 w 1210004"/>
              <a:gd name="connsiteY0" fmla="*/ 117903 h 991713"/>
              <a:gd name="connsiteX1" fmla="*/ 464024 w 1210004"/>
              <a:gd name="connsiteY1" fmla="*/ 606031 h 991713"/>
              <a:gd name="connsiteX2" fmla="*/ 289261 w 1210004"/>
              <a:gd name="connsiteY2" fmla="*/ 377032 h 991713"/>
              <a:gd name="connsiteX3" fmla="*/ 0 w 1210004"/>
              <a:gd name="connsiteY3" fmla="*/ 618084 h 991713"/>
              <a:gd name="connsiteX4" fmla="*/ 132578 w 1210004"/>
              <a:gd name="connsiteY4" fmla="*/ 732583 h 991713"/>
              <a:gd name="connsiteX5" fmla="*/ 283235 w 1210004"/>
              <a:gd name="connsiteY5" fmla="*/ 593978 h 991713"/>
              <a:gd name="connsiteX6" fmla="*/ 464024 w 1210004"/>
              <a:gd name="connsiteY6" fmla="*/ 702451 h 991713"/>
              <a:gd name="connsiteX7" fmla="*/ 626733 w 1210004"/>
              <a:gd name="connsiteY7" fmla="*/ 624110 h 991713"/>
              <a:gd name="connsiteX8" fmla="*/ 650838 w 1210004"/>
              <a:gd name="connsiteY8" fmla="*/ 666294 h 991713"/>
              <a:gd name="connsiteX9" fmla="*/ 638785 w 1210004"/>
              <a:gd name="connsiteY9" fmla="*/ 991712 h 991713"/>
              <a:gd name="connsiteX10" fmla="*/ 1187177 w 1210004"/>
              <a:gd name="connsiteY10" fmla="*/ 99824 h 991713"/>
              <a:gd name="connsiteX11" fmla="*/ 1078704 w 1210004"/>
              <a:gd name="connsiteY11" fmla="*/ 21482 h 991713"/>
              <a:gd name="connsiteX12" fmla="*/ 934073 w 1210004"/>
              <a:gd name="connsiteY12" fmla="*/ 117903 h 991713"/>
              <a:gd name="connsiteX13" fmla="*/ 126552 w 1210004"/>
              <a:gd name="connsiteY13" fmla="*/ 600005 h 991713"/>
              <a:gd name="connsiteX14" fmla="*/ 108473 w 1210004"/>
              <a:gd name="connsiteY14" fmla="*/ 581926 h 991713"/>
              <a:gd name="connsiteX15" fmla="*/ 216946 w 1210004"/>
              <a:gd name="connsiteY15" fmla="*/ 479479 h 991713"/>
              <a:gd name="connsiteX16" fmla="*/ 241051 w 1210004"/>
              <a:gd name="connsiteY16" fmla="*/ 497558 h 991713"/>
              <a:gd name="connsiteX17" fmla="*/ 126552 w 1210004"/>
              <a:gd name="connsiteY17" fmla="*/ 600005 h 991713"/>
              <a:gd name="connsiteX0" fmla="*/ 934073 w 1209196"/>
              <a:gd name="connsiteY0" fmla="*/ 100019 h 714700"/>
              <a:gd name="connsiteX1" fmla="*/ 464024 w 1209196"/>
              <a:gd name="connsiteY1" fmla="*/ 588147 h 714700"/>
              <a:gd name="connsiteX2" fmla="*/ 289261 w 1209196"/>
              <a:gd name="connsiteY2" fmla="*/ 359148 h 714700"/>
              <a:gd name="connsiteX3" fmla="*/ 0 w 1209196"/>
              <a:gd name="connsiteY3" fmla="*/ 600200 h 714700"/>
              <a:gd name="connsiteX4" fmla="*/ 132578 w 1209196"/>
              <a:gd name="connsiteY4" fmla="*/ 714699 h 714700"/>
              <a:gd name="connsiteX5" fmla="*/ 283235 w 1209196"/>
              <a:gd name="connsiteY5" fmla="*/ 576094 h 714700"/>
              <a:gd name="connsiteX6" fmla="*/ 464024 w 1209196"/>
              <a:gd name="connsiteY6" fmla="*/ 684567 h 714700"/>
              <a:gd name="connsiteX7" fmla="*/ 626733 w 1209196"/>
              <a:gd name="connsiteY7" fmla="*/ 606226 h 714700"/>
              <a:gd name="connsiteX8" fmla="*/ 650838 w 1209196"/>
              <a:gd name="connsiteY8" fmla="*/ 648410 h 714700"/>
              <a:gd name="connsiteX9" fmla="*/ 1187177 w 1209196"/>
              <a:gd name="connsiteY9" fmla="*/ 81940 h 714700"/>
              <a:gd name="connsiteX10" fmla="*/ 1078704 w 1209196"/>
              <a:gd name="connsiteY10" fmla="*/ 3598 h 714700"/>
              <a:gd name="connsiteX11" fmla="*/ 934073 w 1209196"/>
              <a:gd name="connsiteY11" fmla="*/ 100019 h 714700"/>
              <a:gd name="connsiteX12" fmla="*/ 126552 w 1209196"/>
              <a:gd name="connsiteY12" fmla="*/ 582121 h 714700"/>
              <a:gd name="connsiteX13" fmla="*/ 108473 w 1209196"/>
              <a:gd name="connsiteY13" fmla="*/ 564042 h 714700"/>
              <a:gd name="connsiteX14" fmla="*/ 216946 w 1209196"/>
              <a:gd name="connsiteY14" fmla="*/ 461595 h 714700"/>
              <a:gd name="connsiteX15" fmla="*/ 241051 w 1209196"/>
              <a:gd name="connsiteY15" fmla="*/ 479674 h 714700"/>
              <a:gd name="connsiteX16" fmla="*/ 126552 w 1209196"/>
              <a:gd name="connsiteY16" fmla="*/ 582121 h 714700"/>
              <a:gd name="connsiteX0" fmla="*/ 934073 w 1078704"/>
              <a:gd name="connsiteY0" fmla="*/ 98119 h 712798"/>
              <a:gd name="connsiteX1" fmla="*/ 464024 w 1078704"/>
              <a:gd name="connsiteY1" fmla="*/ 586247 h 712798"/>
              <a:gd name="connsiteX2" fmla="*/ 289261 w 1078704"/>
              <a:gd name="connsiteY2" fmla="*/ 357248 h 712798"/>
              <a:gd name="connsiteX3" fmla="*/ 0 w 1078704"/>
              <a:gd name="connsiteY3" fmla="*/ 598300 h 712798"/>
              <a:gd name="connsiteX4" fmla="*/ 132578 w 1078704"/>
              <a:gd name="connsiteY4" fmla="*/ 712799 h 712798"/>
              <a:gd name="connsiteX5" fmla="*/ 283235 w 1078704"/>
              <a:gd name="connsiteY5" fmla="*/ 574194 h 712798"/>
              <a:gd name="connsiteX6" fmla="*/ 464024 w 1078704"/>
              <a:gd name="connsiteY6" fmla="*/ 682667 h 712798"/>
              <a:gd name="connsiteX7" fmla="*/ 626733 w 1078704"/>
              <a:gd name="connsiteY7" fmla="*/ 604326 h 712798"/>
              <a:gd name="connsiteX8" fmla="*/ 650838 w 1078704"/>
              <a:gd name="connsiteY8" fmla="*/ 646510 h 712798"/>
              <a:gd name="connsiteX9" fmla="*/ 1078704 w 1078704"/>
              <a:gd name="connsiteY9" fmla="*/ 1698 h 712798"/>
              <a:gd name="connsiteX10" fmla="*/ 934073 w 1078704"/>
              <a:gd name="connsiteY10" fmla="*/ 98119 h 712798"/>
              <a:gd name="connsiteX11" fmla="*/ 126552 w 1078704"/>
              <a:gd name="connsiteY11" fmla="*/ 580221 h 712798"/>
              <a:gd name="connsiteX12" fmla="*/ 108473 w 1078704"/>
              <a:gd name="connsiteY12" fmla="*/ 562142 h 712798"/>
              <a:gd name="connsiteX13" fmla="*/ 216946 w 1078704"/>
              <a:gd name="connsiteY13" fmla="*/ 459695 h 712798"/>
              <a:gd name="connsiteX14" fmla="*/ 241051 w 1078704"/>
              <a:gd name="connsiteY14" fmla="*/ 477774 h 712798"/>
              <a:gd name="connsiteX15" fmla="*/ 126552 w 1078704"/>
              <a:gd name="connsiteY15" fmla="*/ 580221 h 712798"/>
              <a:gd name="connsiteX0" fmla="*/ 934073 w 936624"/>
              <a:gd name="connsiteY0" fmla="*/ 0 h 614680"/>
              <a:gd name="connsiteX1" fmla="*/ 464024 w 936624"/>
              <a:gd name="connsiteY1" fmla="*/ 488128 h 614680"/>
              <a:gd name="connsiteX2" fmla="*/ 289261 w 936624"/>
              <a:gd name="connsiteY2" fmla="*/ 259129 h 614680"/>
              <a:gd name="connsiteX3" fmla="*/ 0 w 936624"/>
              <a:gd name="connsiteY3" fmla="*/ 500181 h 614680"/>
              <a:gd name="connsiteX4" fmla="*/ 132578 w 936624"/>
              <a:gd name="connsiteY4" fmla="*/ 614680 h 614680"/>
              <a:gd name="connsiteX5" fmla="*/ 283235 w 936624"/>
              <a:gd name="connsiteY5" fmla="*/ 476075 h 614680"/>
              <a:gd name="connsiteX6" fmla="*/ 464024 w 936624"/>
              <a:gd name="connsiteY6" fmla="*/ 584548 h 614680"/>
              <a:gd name="connsiteX7" fmla="*/ 626733 w 936624"/>
              <a:gd name="connsiteY7" fmla="*/ 506207 h 614680"/>
              <a:gd name="connsiteX8" fmla="*/ 650838 w 936624"/>
              <a:gd name="connsiteY8" fmla="*/ 548391 h 614680"/>
              <a:gd name="connsiteX9" fmla="*/ 934073 w 936624"/>
              <a:gd name="connsiteY9" fmla="*/ 0 h 614680"/>
              <a:gd name="connsiteX10" fmla="*/ 126552 w 936624"/>
              <a:gd name="connsiteY10" fmla="*/ 482102 h 614680"/>
              <a:gd name="connsiteX11" fmla="*/ 108473 w 936624"/>
              <a:gd name="connsiteY11" fmla="*/ 464023 h 614680"/>
              <a:gd name="connsiteX12" fmla="*/ 216946 w 936624"/>
              <a:gd name="connsiteY12" fmla="*/ 361576 h 614680"/>
              <a:gd name="connsiteX13" fmla="*/ 241051 w 936624"/>
              <a:gd name="connsiteY13" fmla="*/ 379655 h 614680"/>
              <a:gd name="connsiteX14" fmla="*/ 126552 w 936624"/>
              <a:gd name="connsiteY14" fmla="*/ 482102 h 614680"/>
              <a:gd name="connsiteX0" fmla="*/ 650838 w 660207"/>
              <a:gd name="connsiteY0" fmla="*/ 289261 h 355550"/>
              <a:gd name="connsiteX1" fmla="*/ 464024 w 660207"/>
              <a:gd name="connsiteY1" fmla="*/ 228998 h 355550"/>
              <a:gd name="connsiteX2" fmla="*/ 289261 w 660207"/>
              <a:gd name="connsiteY2" fmla="*/ -1 h 355550"/>
              <a:gd name="connsiteX3" fmla="*/ 0 w 660207"/>
              <a:gd name="connsiteY3" fmla="*/ 241051 h 355550"/>
              <a:gd name="connsiteX4" fmla="*/ 132578 w 660207"/>
              <a:gd name="connsiteY4" fmla="*/ 355550 h 355550"/>
              <a:gd name="connsiteX5" fmla="*/ 283235 w 660207"/>
              <a:gd name="connsiteY5" fmla="*/ 216945 h 355550"/>
              <a:gd name="connsiteX6" fmla="*/ 464024 w 660207"/>
              <a:gd name="connsiteY6" fmla="*/ 325418 h 355550"/>
              <a:gd name="connsiteX7" fmla="*/ 626733 w 660207"/>
              <a:gd name="connsiteY7" fmla="*/ 247077 h 355550"/>
              <a:gd name="connsiteX8" fmla="*/ 650838 w 660207"/>
              <a:gd name="connsiteY8" fmla="*/ 289261 h 355550"/>
              <a:gd name="connsiteX9" fmla="*/ 126552 w 660207"/>
              <a:gd name="connsiteY9" fmla="*/ 222972 h 355550"/>
              <a:gd name="connsiteX10" fmla="*/ 108473 w 660207"/>
              <a:gd name="connsiteY10" fmla="*/ 204893 h 355550"/>
              <a:gd name="connsiteX11" fmla="*/ 216946 w 660207"/>
              <a:gd name="connsiteY11" fmla="*/ 102446 h 355550"/>
              <a:gd name="connsiteX12" fmla="*/ 241051 w 660207"/>
              <a:gd name="connsiteY12" fmla="*/ 120525 h 355550"/>
              <a:gd name="connsiteX13" fmla="*/ 126552 w 660207"/>
              <a:gd name="connsiteY13" fmla="*/ 222972 h 355550"/>
              <a:gd name="connsiteX0" fmla="*/ 626733 w 626734"/>
              <a:gd name="connsiteY0" fmla="*/ 247078 h 355551"/>
              <a:gd name="connsiteX1" fmla="*/ 464024 w 626734"/>
              <a:gd name="connsiteY1" fmla="*/ 228999 h 355551"/>
              <a:gd name="connsiteX2" fmla="*/ 289261 w 626734"/>
              <a:gd name="connsiteY2" fmla="*/ 0 h 355551"/>
              <a:gd name="connsiteX3" fmla="*/ 0 w 626734"/>
              <a:gd name="connsiteY3" fmla="*/ 241052 h 355551"/>
              <a:gd name="connsiteX4" fmla="*/ 132578 w 626734"/>
              <a:gd name="connsiteY4" fmla="*/ 355551 h 355551"/>
              <a:gd name="connsiteX5" fmla="*/ 283235 w 626734"/>
              <a:gd name="connsiteY5" fmla="*/ 216946 h 355551"/>
              <a:gd name="connsiteX6" fmla="*/ 464024 w 626734"/>
              <a:gd name="connsiteY6" fmla="*/ 325419 h 355551"/>
              <a:gd name="connsiteX7" fmla="*/ 626733 w 626734"/>
              <a:gd name="connsiteY7" fmla="*/ 247078 h 355551"/>
              <a:gd name="connsiteX8" fmla="*/ 126552 w 626734"/>
              <a:gd name="connsiteY8" fmla="*/ 222973 h 355551"/>
              <a:gd name="connsiteX9" fmla="*/ 108473 w 626734"/>
              <a:gd name="connsiteY9" fmla="*/ 204894 h 355551"/>
              <a:gd name="connsiteX10" fmla="*/ 216946 w 626734"/>
              <a:gd name="connsiteY10" fmla="*/ 102447 h 355551"/>
              <a:gd name="connsiteX11" fmla="*/ 241051 w 626734"/>
              <a:gd name="connsiteY11" fmla="*/ 120526 h 355551"/>
              <a:gd name="connsiteX12" fmla="*/ 126552 w 626734"/>
              <a:gd name="connsiteY12" fmla="*/ 222973 h 355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6734" h="355551">
                <a:moveTo>
                  <a:pt x="626733" y="247078"/>
                </a:moveTo>
                <a:cubicBezTo>
                  <a:pt x="626733" y="231008"/>
                  <a:pt x="520269" y="270179"/>
                  <a:pt x="464024" y="228999"/>
                </a:cubicBezTo>
                <a:cubicBezTo>
                  <a:pt x="407779" y="187819"/>
                  <a:pt x="451971" y="0"/>
                  <a:pt x="289261" y="0"/>
                </a:cubicBezTo>
                <a:cubicBezTo>
                  <a:pt x="180788" y="0"/>
                  <a:pt x="0" y="114500"/>
                  <a:pt x="0" y="241052"/>
                </a:cubicBezTo>
                <a:cubicBezTo>
                  <a:pt x="0" y="295288"/>
                  <a:pt x="42184" y="355551"/>
                  <a:pt x="132578" y="355551"/>
                </a:cubicBezTo>
                <a:cubicBezTo>
                  <a:pt x="241051" y="355551"/>
                  <a:pt x="216946" y="216946"/>
                  <a:pt x="283235" y="216946"/>
                </a:cubicBezTo>
                <a:cubicBezTo>
                  <a:pt x="343498" y="216946"/>
                  <a:pt x="325419" y="325419"/>
                  <a:pt x="464024" y="325419"/>
                </a:cubicBezTo>
                <a:cubicBezTo>
                  <a:pt x="542365" y="325419"/>
                  <a:pt x="626733" y="263148"/>
                  <a:pt x="626733" y="247078"/>
                </a:cubicBezTo>
                <a:close/>
                <a:moveTo>
                  <a:pt x="126552" y="222973"/>
                </a:moveTo>
                <a:cubicBezTo>
                  <a:pt x="108473" y="222973"/>
                  <a:pt x="108473" y="216946"/>
                  <a:pt x="108473" y="204894"/>
                </a:cubicBezTo>
                <a:cubicBezTo>
                  <a:pt x="108473" y="162710"/>
                  <a:pt x="180788" y="102447"/>
                  <a:pt x="216946" y="102447"/>
                </a:cubicBezTo>
                <a:cubicBezTo>
                  <a:pt x="228999" y="102447"/>
                  <a:pt x="241051" y="108474"/>
                  <a:pt x="241051" y="120526"/>
                </a:cubicBezTo>
                <a:cubicBezTo>
                  <a:pt x="235025" y="138605"/>
                  <a:pt x="156683" y="222973"/>
                  <a:pt x="126552" y="222973"/>
                </a:cubicBezTo>
                <a:close/>
              </a:path>
            </a:pathLst>
          </a:custGeom>
          <a:solidFill>
            <a:schemeClr val="bg2"/>
          </a:solidFill>
          <a:ln w="60232" cap="flat">
            <a:noFill/>
            <a:prstDash val="solid"/>
            <a:miter/>
          </a:ln>
        </p:spPr>
        <p:txBody>
          <a:bodyPr rtlCol="0" anchor="ctr"/>
          <a:lstStyle/>
          <a:p>
            <a:endParaRPr lang="nl-NL" dirty="0"/>
          </a:p>
        </p:txBody>
      </p:sp>
      <p:sp>
        <p:nvSpPr>
          <p:cNvPr id="59" name="Vrije vorm: vorm 58">
            <a:extLst>
              <a:ext uri="{FF2B5EF4-FFF2-40B4-BE49-F238E27FC236}">
                <a16:creationId xmlns:a16="http://schemas.microsoft.com/office/drawing/2014/main" id="{AE3DC955-58F8-46E0-9B59-9C12458A13A1}"/>
              </a:ext>
            </a:extLst>
          </p:cNvPr>
          <p:cNvSpPr/>
          <p:nvPr userDrawn="1"/>
        </p:nvSpPr>
        <p:spPr>
          <a:xfrm>
            <a:off x="5984748" y="4816987"/>
            <a:ext cx="259015" cy="307366"/>
          </a:xfrm>
          <a:custGeom>
            <a:avLst/>
            <a:gdLst>
              <a:gd name="connsiteX0" fmla="*/ 30131 w 451970"/>
              <a:gd name="connsiteY0" fmla="*/ 84368 h 536338"/>
              <a:gd name="connsiteX1" fmla="*/ 78342 w 451970"/>
              <a:gd name="connsiteY1" fmla="*/ 162709 h 536338"/>
              <a:gd name="connsiteX2" fmla="*/ 253104 w 451970"/>
              <a:gd name="connsiteY2" fmla="*/ 96420 h 536338"/>
              <a:gd name="connsiteX3" fmla="*/ 289261 w 451970"/>
              <a:gd name="connsiteY3" fmla="*/ 120526 h 536338"/>
              <a:gd name="connsiteX4" fmla="*/ 0 w 451970"/>
              <a:gd name="connsiteY4" fmla="*/ 457997 h 536338"/>
              <a:gd name="connsiteX5" fmla="*/ 126552 w 451970"/>
              <a:gd name="connsiteY5" fmla="*/ 536339 h 536338"/>
              <a:gd name="connsiteX6" fmla="*/ 451971 w 451970"/>
              <a:gd name="connsiteY6" fmla="*/ 409787 h 536338"/>
              <a:gd name="connsiteX7" fmla="*/ 427866 w 451970"/>
              <a:gd name="connsiteY7" fmla="*/ 385682 h 536338"/>
              <a:gd name="connsiteX8" fmla="*/ 180788 w 451970"/>
              <a:gd name="connsiteY8" fmla="*/ 445945 h 536338"/>
              <a:gd name="connsiteX9" fmla="*/ 132578 w 451970"/>
              <a:gd name="connsiteY9" fmla="*/ 415813 h 536338"/>
              <a:gd name="connsiteX10" fmla="*/ 409787 w 451970"/>
              <a:gd name="connsiteY10" fmla="*/ 108473 h 536338"/>
              <a:gd name="connsiteX11" fmla="*/ 283235 w 451970"/>
              <a:gd name="connsiteY11" fmla="*/ 0 h 536338"/>
              <a:gd name="connsiteX12" fmla="*/ 30131 w 451970"/>
              <a:gd name="connsiteY12" fmla="*/ 84368 h 53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1970" h="536338">
                <a:moveTo>
                  <a:pt x="30131" y="84368"/>
                </a:moveTo>
                <a:cubicBezTo>
                  <a:pt x="6027" y="102447"/>
                  <a:pt x="48210" y="174762"/>
                  <a:pt x="78342" y="162709"/>
                </a:cubicBezTo>
                <a:cubicBezTo>
                  <a:pt x="102447" y="150657"/>
                  <a:pt x="198867" y="96420"/>
                  <a:pt x="253104" y="96420"/>
                </a:cubicBezTo>
                <a:cubicBezTo>
                  <a:pt x="277209" y="96420"/>
                  <a:pt x="289261" y="108473"/>
                  <a:pt x="289261" y="120526"/>
                </a:cubicBezTo>
                <a:cubicBezTo>
                  <a:pt x="289261" y="174762"/>
                  <a:pt x="0" y="319392"/>
                  <a:pt x="0" y="457997"/>
                </a:cubicBezTo>
                <a:cubicBezTo>
                  <a:pt x="0" y="488128"/>
                  <a:pt x="30131" y="536339"/>
                  <a:pt x="126552" y="536339"/>
                </a:cubicBezTo>
                <a:cubicBezTo>
                  <a:pt x="277209" y="536339"/>
                  <a:pt x="451971" y="470049"/>
                  <a:pt x="451971" y="409787"/>
                </a:cubicBezTo>
                <a:cubicBezTo>
                  <a:pt x="451971" y="397734"/>
                  <a:pt x="439918" y="385682"/>
                  <a:pt x="427866" y="385682"/>
                </a:cubicBezTo>
                <a:cubicBezTo>
                  <a:pt x="403761" y="385682"/>
                  <a:pt x="259130" y="445945"/>
                  <a:pt x="180788" y="445945"/>
                </a:cubicBezTo>
                <a:cubicBezTo>
                  <a:pt x="156684" y="445945"/>
                  <a:pt x="132578" y="433892"/>
                  <a:pt x="132578" y="415813"/>
                </a:cubicBezTo>
                <a:cubicBezTo>
                  <a:pt x="132578" y="331445"/>
                  <a:pt x="409787" y="204893"/>
                  <a:pt x="409787" y="108473"/>
                </a:cubicBezTo>
                <a:cubicBezTo>
                  <a:pt x="409787" y="24105"/>
                  <a:pt x="331445" y="0"/>
                  <a:pt x="283235" y="0"/>
                </a:cubicBezTo>
                <a:cubicBezTo>
                  <a:pt x="162710" y="6026"/>
                  <a:pt x="54237" y="72315"/>
                  <a:pt x="30131" y="84368"/>
                </a:cubicBezTo>
                <a:close/>
              </a:path>
            </a:pathLst>
          </a:custGeom>
          <a:solidFill>
            <a:schemeClr val="bg2"/>
          </a:solidFill>
          <a:ln w="60232" cap="flat">
            <a:noFill/>
            <a:prstDash val="solid"/>
            <a:miter/>
          </a:ln>
        </p:spPr>
        <p:txBody>
          <a:bodyPr rtlCol="0" anchor="ctr"/>
          <a:lstStyle/>
          <a:p>
            <a:endParaRPr lang="nl-NL" dirty="0"/>
          </a:p>
        </p:txBody>
      </p:sp>
      <p:sp>
        <p:nvSpPr>
          <p:cNvPr id="60" name="Vrije vorm: vorm 59">
            <a:extLst>
              <a:ext uri="{FF2B5EF4-FFF2-40B4-BE49-F238E27FC236}">
                <a16:creationId xmlns:a16="http://schemas.microsoft.com/office/drawing/2014/main" id="{0227D583-04F3-4FA7-A7A0-E1CC0D9EA018}"/>
              </a:ext>
            </a:extLst>
          </p:cNvPr>
          <p:cNvSpPr/>
          <p:nvPr userDrawn="1"/>
        </p:nvSpPr>
        <p:spPr>
          <a:xfrm>
            <a:off x="6851591" y="4823894"/>
            <a:ext cx="998403" cy="393487"/>
          </a:xfrm>
          <a:custGeom>
            <a:avLst/>
            <a:gdLst>
              <a:gd name="connsiteX0" fmla="*/ 1128740 w 1190923"/>
              <a:gd name="connsiteY0" fmla="*/ 131824 h 469363"/>
              <a:gd name="connsiteX1" fmla="*/ 873332 w 1190923"/>
              <a:gd name="connsiteY1" fmla="*/ 411950 h 469363"/>
              <a:gd name="connsiteX2" fmla="*/ 832138 w 1190923"/>
              <a:gd name="connsiteY2" fmla="*/ 453144 h 469363"/>
              <a:gd name="connsiteX3" fmla="*/ 841767 w 1190923"/>
              <a:gd name="connsiteY3" fmla="*/ 469363 h 469363"/>
              <a:gd name="connsiteX4" fmla="*/ 832138 w 1190923"/>
              <a:gd name="connsiteY4" fmla="*/ 453144 h 469363"/>
              <a:gd name="connsiteX5" fmla="*/ 873332 w 1190923"/>
              <a:gd name="connsiteY5" fmla="*/ 411950 h 469363"/>
              <a:gd name="connsiteX6" fmla="*/ 1128740 w 1190923"/>
              <a:gd name="connsiteY6" fmla="*/ 131824 h 469363"/>
              <a:gd name="connsiteX7" fmla="*/ 1117412 w 1190923"/>
              <a:gd name="connsiteY7" fmla="*/ 91144 h 469363"/>
              <a:gd name="connsiteX8" fmla="*/ 1117412 w 1190923"/>
              <a:gd name="connsiteY8" fmla="*/ 91144 h 469363"/>
              <a:gd name="connsiteX9" fmla="*/ 1128740 w 1190923"/>
              <a:gd name="connsiteY9" fmla="*/ 131824 h 469363"/>
              <a:gd name="connsiteX10" fmla="*/ 1125780 w 1190923"/>
              <a:gd name="connsiteY10" fmla="*/ 107815 h 469363"/>
              <a:gd name="connsiteX11" fmla="*/ 1161117 w 1190923"/>
              <a:gd name="connsiteY11" fmla="*/ 19710 h 469363"/>
              <a:gd name="connsiteX12" fmla="*/ 1176115 w 1190923"/>
              <a:gd name="connsiteY12" fmla="*/ 29352 h 469363"/>
              <a:gd name="connsiteX13" fmla="*/ 1190923 w 1190923"/>
              <a:gd name="connsiteY13" fmla="*/ 56583 h 469363"/>
              <a:gd name="connsiteX14" fmla="*/ 1176115 w 1190923"/>
              <a:gd name="connsiteY14" fmla="*/ 29352 h 469363"/>
              <a:gd name="connsiteX15" fmla="*/ 1095785 w 1190923"/>
              <a:gd name="connsiteY15" fmla="*/ 0 h 469363"/>
              <a:gd name="connsiteX16" fmla="*/ 1140971 w 1190923"/>
              <a:gd name="connsiteY16" fmla="*/ 6759 h 469363"/>
              <a:gd name="connsiteX17" fmla="*/ 1147365 w 1190923"/>
              <a:gd name="connsiteY17" fmla="*/ 10870 h 469363"/>
              <a:gd name="connsiteX18" fmla="*/ 1095480 w 1190923"/>
              <a:gd name="connsiteY18" fmla="*/ 81690 h 469363"/>
              <a:gd name="connsiteX19" fmla="*/ 1087546 w 1190923"/>
              <a:gd name="connsiteY19" fmla="*/ 78270 h 469363"/>
              <a:gd name="connsiteX20" fmla="*/ 988678 w 1190923"/>
              <a:gd name="connsiteY20" fmla="*/ 234811 h 469363"/>
              <a:gd name="connsiteX21" fmla="*/ 840376 w 1190923"/>
              <a:gd name="connsiteY21" fmla="*/ 263648 h 469363"/>
              <a:gd name="connsiteX22" fmla="*/ 745628 w 1190923"/>
              <a:gd name="connsiteY22" fmla="*/ 276007 h 469363"/>
              <a:gd name="connsiteX23" fmla="*/ 593206 w 1190923"/>
              <a:gd name="connsiteY23" fmla="*/ 181258 h 469363"/>
              <a:gd name="connsiteX24" fmla="*/ 440785 w 1190923"/>
              <a:gd name="connsiteY24" fmla="*/ 263648 h 469363"/>
              <a:gd name="connsiteX25" fmla="*/ 341918 w 1190923"/>
              <a:gd name="connsiteY25" fmla="*/ 205975 h 469363"/>
              <a:gd name="connsiteX26" fmla="*/ 313082 w 1190923"/>
              <a:gd name="connsiteY26" fmla="*/ 173019 h 469363"/>
              <a:gd name="connsiteX27" fmla="*/ 127704 w 1190923"/>
              <a:gd name="connsiteY27" fmla="*/ 288364 h 469363"/>
              <a:gd name="connsiteX28" fmla="*/ 45315 w 1190923"/>
              <a:gd name="connsiteY28" fmla="*/ 234811 h 469363"/>
              <a:gd name="connsiteX29" fmla="*/ 0 w 1190923"/>
              <a:gd name="connsiteY29" fmla="*/ 160661 h 469363"/>
              <a:gd name="connsiteX30" fmla="*/ 61793 w 1190923"/>
              <a:gd name="connsiteY30" fmla="*/ 102988 h 469363"/>
              <a:gd name="connsiteX31" fmla="*/ 148302 w 1190923"/>
              <a:gd name="connsiteY31" fmla="*/ 210094 h 469363"/>
              <a:gd name="connsiteX32" fmla="*/ 271887 w 1190923"/>
              <a:gd name="connsiteY32" fmla="*/ 115346 h 469363"/>
              <a:gd name="connsiteX33" fmla="*/ 383112 w 1190923"/>
              <a:gd name="connsiteY33" fmla="*/ 37076 h 469363"/>
              <a:gd name="connsiteX34" fmla="*/ 420188 w 1190923"/>
              <a:gd name="connsiteY34" fmla="*/ 90629 h 469363"/>
              <a:gd name="connsiteX35" fmla="*/ 403710 w 1190923"/>
              <a:gd name="connsiteY35" fmla="*/ 148302 h 469363"/>
              <a:gd name="connsiteX36" fmla="*/ 440785 w 1190923"/>
              <a:gd name="connsiteY36" fmla="*/ 197736 h 469363"/>
              <a:gd name="connsiteX37" fmla="*/ 560251 w 1190923"/>
              <a:gd name="connsiteY37" fmla="*/ 94749 h 469363"/>
              <a:gd name="connsiteX38" fmla="*/ 634402 w 1190923"/>
              <a:gd name="connsiteY38" fmla="*/ 45315 h 469363"/>
              <a:gd name="connsiteX39" fmla="*/ 704433 w 1190923"/>
              <a:gd name="connsiteY39" fmla="*/ 119465 h 469363"/>
              <a:gd name="connsiteX40" fmla="*/ 778584 w 1190923"/>
              <a:gd name="connsiteY40" fmla="*/ 197736 h 469363"/>
              <a:gd name="connsiteX41" fmla="*/ 968081 w 1190923"/>
              <a:gd name="connsiteY41" fmla="*/ 119465 h 469363"/>
              <a:gd name="connsiteX42" fmla="*/ 1095785 w 1190923"/>
              <a:gd name="connsiteY42" fmla="*/ 0 h 469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90923" h="469363">
                <a:moveTo>
                  <a:pt x="1128740" y="131824"/>
                </a:moveTo>
                <a:cubicBezTo>
                  <a:pt x="1128740" y="181258"/>
                  <a:pt x="1112263" y="292484"/>
                  <a:pt x="873332" y="411950"/>
                </a:cubicBezTo>
                <a:cubicBezTo>
                  <a:pt x="848615" y="424308"/>
                  <a:pt x="832138" y="440786"/>
                  <a:pt x="832138" y="453144"/>
                </a:cubicBezTo>
                <a:lnTo>
                  <a:pt x="841767" y="469363"/>
                </a:lnTo>
                <a:lnTo>
                  <a:pt x="832138" y="453144"/>
                </a:lnTo>
                <a:cubicBezTo>
                  <a:pt x="832138" y="440786"/>
                  <a:pt x="848615" y="424308"/>
                  <a:pt x="873332" y="411950"/>
                </a:cubicBezTo>
                <a:cubicBezTo>
                  <a:pt x="1112263" y="292484"/>
                  <a:pt x="1128740" y="181258"/>
                  <a:pt x="1128740" y="131824"/>
                </a:cubicBezTo>
                <a:close/>
                <a:moveTo>
                  <a:pt x="1117412" y="91144"/>
                </a:moveTo>
                <a:lnTo>
                  <a:pt x="1117412" y="91144"/>
                </a:lnTo>
                <a:cubicBezTo>
                  <a:pt x="1124621" y="99898"/>
                  <a:pt x="1128740" y="113287"/>
                  <a:pt x="1128740" y="131824"/>
                </a:cubicBezTo>
                <a:cubicBezTo>
                  <a:pt x="1128740" y="122556"/>
                  <a:pt x="1127710" y="114574"/>
                  <a:pt x="1125780" y="107815"/>
                </a:cubicBezTo>
                <a:close/>
                <a:moveTo>
                  <a:pt x="1161117" y="19710"/>
                </a:moveTo>
                <a:lnTo>
                  <a:pt x="1176115" y="29352"/>
                </a:lnTo>
                <a:lnTo>
                  <a:pt x="1190923" y="56583"/>
                </a:lnTo>
                <a:lnTo>
                  <a:pt x="1176115" y="29352"/>
                </a:lnTo>
                <a:close/>
                <a:moveTo>
                  <a:pt x="1095785" y="0"/>
                </a:moveTo>
                <a:cubicBezTo>
                  <a:pt x="1112263" y="0"/>
                  <a:pt x="1127453" y="2060"/>
                  <a:pt x="1140971" y="6759"/>
                </a:cubicBezTo>
                <a:lnTo>
                  <a:pt x="1147365" y="10870"/>
                </a:lnTo>
                <a:lnTo>
                  <a:pt x="1095480" y="81690"/>
                </a:lnTo>
                <a:lnTo>
                  <a:pt x="1087546" y="78270"/>
                </a:lnTo>
                <a:cubicBezTo>
                  <a:pt x="1021634" y="78270"/>
                  <a:pt x="1054589" y="193616"/>
                  <a:pt x="988678" y="234811"/>
                </a:cubicBezTo>
                <a:cubicBezTo>
                  <a:pt x="959842" y="251289"/>
                  <a:pt x="906288" y="255409"/>
                  <a:pt x="840376" y="263648"/>
                </a:cubicBezTo>
                <a:cubicBezTo>
                  <a:pt x="786823" y="271887"/>
                  <a:pt x="778584" y="276007"/>
                  <a:pt x="745628" y="276007"/>
                </a:cubicBezTo>
                <a:cubicBezTo>
                  <a:pt x="659119" y="276007"/>
                  <a:pt x="671477" y="181258"/>
                  <a:pt x="593206" y="181258"/>
                </a:cubicBezTo>
                <a:cubicBezTo>
                  <a:pt x="535534" y="181258"/>
                  <a:pt x="535534" y="263648"/>
                  <a:pt x="440785" y="263648"/>
                </a:cubicBezTo>
                <a:cubicBezTo>
                  <a:pt x="391352" y="263648"/>
                  <a:pt x="346037" y="247170"/>
                  <a:pt x="341918" y="205975"/>
                </a:cubicBezTo>
                <a:cubicBezTo>
                  <a:pt x="337799" y="189497"/>
                  <a:pt x="329559" y="173019"/>
                  <a:pt x="313082" y="173019"/>
                </a:cubicBezTo>
                <a:cubicBezTo>
                  <a:pt x="259528" y="173019"/>
                  <a:pt x="234811" y="288364"/>
                  <a:pt x="127704" y="288364"/>
                </a:cubicBezTo>
                <a:cubicBezTo>
                  <a:pt x="90629" y="288364"/>
                  <a:pt x="70032" y="263648"/>
                  <a:pt x="45315" y="234811"/>
                </a:cubicBezTo>
                <a:cubicBezTo>
                  <a:pt x="20597" y="210094"/>
                  <a:pt x="0" y="193616"/>
                  <a:pt x="0" y="160661"/>
                </a:cubicBezTo>
                <a:cubicBezTo>
                  <a:pt x="0" y="140063"/>
                  <a:pt x="20597" y="102988"/>
                  <a:pt x="61793" y="102988"/>
                </a:cubicBezTo>
                <a:cubicBezTo>
                  <a:pt x="144183" y="102988"/>
                  <a:pt x="78270" y="210094"/>
                  <a:pt x="148302" y="210094"/>
                </a:cubicBezTo>
                <a:cubicBezTo>
                  <a:pt x="193616" y="210094"/>
                  <a:pt x="238931" y="148302"/>
                  <a:pt x="271887" y="115346"/>
                </a:cubicBezTo>
                <a:cubicBezTo>
                  <a:pt x="284245" y="107107"/>
                  <a:pt x="341918" y="37076"/>
                  <a:pt x="383112" y="37076"/>
                </a:cubicBezTo>
                <a:cubicBezTo>
                  <a:pt x="411950" y="37076"/>
                  <a:pt x="420188" y="74151"/>
                  <a:pt x="420188" y="90629"/>
                </a:cubicBezTo>
                <a:cubicBezTo>
                  <a:pt x="420188" y="115346"/>
                  <a:pt x="403710" y="127704"/>
                  <a:pt x="403710" y="148302"/>
                </a:cubicBezTo>
                <a:cubicBezTo>
                  <a:pt x="403710" y="173019"/>
                  <a:pt x="420188" y="197736"/>
                  <a:pt x="440785" y="197736"/>
                </a:cubicBezTo>
                <a:cubicBezTo>
                  <a:pt x="465503" y="197736"/>
                  <a:pt x="514937" y="140063"/>
                  <a:pt x="560251" y="94749"/>
                </a:cubicBezTo>
                <a:cubicBezTo>
                  <a:pt x="584968" y="70032"/>
                  <a:pt x="609685" y="45315"/>
                  <a:pt x="634402" y="45315"/>
                </a:cubicBezTo>
                <a:cubicBezTo>
                  <a:pt x="667358" y="45315"/>
                  <a:pt x="692074" y="61793"/>
                  <a:pt x="704433" y="119465"/>
                </a:cubicBezTo>
                <a:cubicBezTo>
                  <a:pt x="716792" y="181258"/>
                  <a:pt x="716792" y="197736"/>
                  <a:pt x="778584" y="197736"/>
                </a:cubicBezTo>
                <a:cubicBezTo>
                  <a:pt x="840376" y="197736"/>
                  <a:pt x="951602" y="181258"/>
                  <a:pt x="968081" y="119465"/>
                </a:cubicBezTo>
                <a:cubicBezTo>
                  <a:pt x="984559" y="65913"/>
                  <a:pt x="988678" y="4120"/>
                  <a:pt x="1095785" y="0"/>
                </a:cubicBezTo>
                <a:close/>
              </a:path>
            </a:pathLst>
          </a:custGeom>
          <a:solidFill>
            <a:schemeClr val="bg2"/>
          </a:solidFill>
          <a:ln w="60232"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038FE70B-05C3-43CD-8B60-F86554759EAB}"/>
              </a:ext>
            </a:extLst>
          </p:cNvPr>
          <p:cNvSpPr/>
          <p:nvPr userDrawn="1"/>
        </p:nvSpPr>
        <p:spPr>
          <a:xfrm>
            <a:off x="5109456" y="4347304"/>
            <a:ext cx="1013436" cy="1174207"/>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156683 w 3115585"/>
              <a:gd name="connsiteY4" fmla="*/ 1627095 h 2048934"/>
              <a:gd name="connsiteX5" fmla="*/ 1458359 w 3115585"/>
              <a:gd name="connsiteY5" fmla="*/ 1054599 h 2048934"/>
              <a:gd name="connsiteX6" fmla="*/ 1904303 w 3115585"/>
              <a:gd name="connsiteY6" fmla="*/ 2048934 h 2048934"/>
              <a:gd name="connsiteX7" fmla="*/ 2585273 w 3115585"/>
              <a:gd name="connsiteY7" fmla="*/ 1795830 h 2048934"/>
              <a:gd name="connsiteX8" fmla="*/ 2555141 w 3115585"/>
              <a:gd name="connsiteY8" fmla="*/ 1747620 h 2048934"/>
              <a:gd name="connsiteX9" fmla="*/ 1958540 w 3115585"/>
              <a:gd name="connsiteY9" fmla="*/ 1940461 h 2048934"/>
              <a:gd name="connsiteX10" fmla="*/ 1639147 w 3115585"/>
              <a:gd name="connsiteY10" fmla="*/ 1006388 h 2048934"/>
              <a:gd name="connsiteX11" fmla="*/ 2350248 w 3115585"/>
              <a:gd name="connsiteY11" fmla="*/ 891889 h 2048934"/>
              <a:gd name="connsiteX12" fmla="*/ 2645536 w 3115585"/>
              <a:gd name="connsiteY12" fmla="*/ 982283 h 2048934"/>
              <a:gd name="connsiteX13" fmla="*/ 2687719 w 3115585"/>
              <a:gd name="connsiteY13" fmla="*/ 928047 h 2048934"/>
              <a:gd name="connsiteX14" fmla="*/ 2302038 w 3115585"/>
              <a:gd name="connsiteY14" fmla="*/ 777390 h 2048934"/>
              <a:gd name="connsiteX15" fmla="*/ 1723515 w 3115585"/>
              <a:gd name="connsiteY15" fmla="*/ 855731 h 2048934"/>
              <a:gd name="connsiteX16" fmla="*/ 2820298 w 3115585"/>
              <a:gd name="connsiteY16" fmla="*/ 102447 h 2048934"/>
              <a:gd name="connsiteX17" fmla="*/ 3115585 w 3115585"/>
              <a:gd name="connsiteY17" fmla="*/ 84368 h 2048934"/>
              <a:gd name="connsiteX18" fmla="*/ 2802219 w 3115585"/>
              <a:gd name="connsiteY18" fmla="*/ 0 h 2048934"/>
              <a:gd name="connsiteX0" fmla="*/ 2919071 w 3232437"/>
              <a:gd name="connsiteY0" fmla="*/ 0 h 2048934"/>
              <a:gd name="connsiteX1" fmla="*/ 1665605 w 3232437"/>
              <a:gd name="connsiteY1" fmla="*/ 903942 h 2048934"/>
              <a:gd name="connsiteX2" fmla="*/ 116852 w 3232437"/>
              <a:gd name="connsiteY2" fmla="*/ 1651200 h 2048934"/>
              <a:gd name="connsiteX3" fmla="*/ 273535 w 3232437"/>
              <a:gd name="connsiteY3" fmla="*/ 1627095 h 2048934"/>
              <a:gd name="connsiteX4" fmla="*/ 1575211 w 3232437"/>
              <a:gd name="connsiteY4" fmla="*/ 1054599 h 2048934"/>
              <a:gd name="connsiteX5" fmla="*/ 2021155 w 3232437"/>
              <a:gd name="connsiteY5" fmla="*/ 2048934 h 2048934"/>
              <a:gd name="connsiteX6" fmla="*/ 2702125 w 3232437"/>
              <a:gd name="connsiteY6" fmla="*/ 1795830 h 2048934"/>
              <a:gd name="connsiteX7" fmla="*/ 2671993 w 3232437"/>
              <a:gd name="connsiteY7" fmla="*/ 1747620 h 2048934"/>
              <a:gd name="connsiteX8" fmla="*/ 2075392 w 3232437"/>
              <a:gd name="connsiteY8" fmla="*/ 1940461 h 2048934"/>
              <a:gd name="connsiteX9" fmla="*/ 1755999 w 3232437"/>
              <a:gd name="connsiteY9" fmla="*/ 1006388 h 2048934"/>
              <a:gd name="connsiteX10" fmla="*/ 2467100 w 3232437"/>
              <a:gd name="connsiteY10" fmla="*/ 891889 h 2048934"/>
              <a:gd name="connsiteX11" fmla="*/ 2762388 w 3232437"/>
              <a:gd name="connsiteY11" fmla="*/ 982283 h 2048934"/>
              <a:gd name="connsiteX12" fmla="*/ 2804571 w 3232437"/>
              <a:gd name="connsiteY12" fmla="*/ 928047 h 2048934"/>
              <a:gd name="connsiteX13" fmla="*/ 2418890 w 3232437"/>
              <a:gd name="connsiteY13" fmla="*/ 777390 h 2048934"/>
              <a:gd name="connsiteX14" fmla="*/ 1840367 w 3232437"/>
              <a:gd name="connsiteY14" fmla="*/ 855731 h 2048934"/>
              <a:gd name="connsiteX15" fmla="*/ 2937150 w 3232437"/>
              <a:gd name="connsiteY15" fmla="*/ 102447 h 2048934"/>
              <a:gd name="connsiteX16" fmla="*/ 3232437 w 3232437"/>
              <a:gd name="connsiteY16" fmla="*/ 84368 h 2048934"/>
              <a:gd name="connsiteX17" fmla="*/ 2919071 w 3232437"/>
              <a:gd name="connsiteY17" fmla="*/ 0 h 2048934"/>
              <a:gd name="connsiteX0" fmla="*/ 2802365 w 3115731"/>
              <a:gd name="connsiteY0" fmla="*/ 0 h 2048934"/>
              <a:gd name="connsiteX1" fmla="*/ 1548899 w 3115731"/>
              <a:gd name="connsiteY1" fmla="*/ 903942 h 2048934"/>
              <a:gd name="connsiteX2" fmla="*/ 146 w 3115731"/>
              <a:gd name="connsiteY2" fmla="*/ 1651200 h 2048934"/>
              <a:gd name="connsiteX3" fmla="*/ 1458505 w 3115731"/>
              <a:gd name="connsiteY3" fmla="*/ 1054599 h 2048934"/>
              <a:gd name="connsiteX4" fmla="*/ 1904449 w 3115731"/>
              <a:gd name="connsiteY4" fmla="*/ 2048934 h 2048934"/>
              <a:gd name="connsiteX5" fmla="*/ 2585419 w 3115731"/>
              <a:gd name="connsiteY5" fmla="*/ 1795830 h 2048934"/>
              <a:gd name="connsiteX6" fmla="*/ 2555287 w 3115731"/>
              <a:gd name="connsiteY6" fmla="*/ 1747620 h 2048934"/>
              <a:gd name="connsiteX7" fmla="*/ 1958686 w 3115731"/>
              <a:gd name="connsiteY7" fmla="*/ 1940461 h 2048934"/>
              <a:gd name="connsiteX8" fmla="*/ 1639293 w 3115731"/>
              <a:gd name="connsiteY8" fmla="*/ 1006388 h 2048934"/>
              <a:gd name="connsiteX9" fmla="*/ 2350394 w 3115731"/>
              <a:gd name="connsiteY9" fmla="*/ 891889 h 2048934"/>
              <a:gd name="connsiteX10" fmla="*/ 2645682 w 3115731"/>
              <a:gd name="connsiteY10" fmla="*/ 982283 h 2048934"/>
              <a:gd name="connsiteX11" fmla="*/ 2687865 w 3115731"/>
              <a:gd name="connsiteY11" fmla="*/ 928047 h 2048934"/>
              <a:gd name="connsiteX12" fmla="*/ 2302184 w 3115731"/>
              <a:gd name="connsiteY12" fmla="*/ 777390 h 2048934"/>
              <a:gd name="connsiteX13" fmla="*/ 1723661 w 3115731"/>
              <a:gd name="connsiteY13" fmla="*/ 855731 h 2048934"/>
              <a:gd name="connsiteX14" fmla="*/ 2820444 w 3115731"/>
              <a:gd name="connsiteY14" fmla="*/ 102447 h 2048934"/>
              <a:gd name="connsiteX15" fmla="*/ 3115731 w 3115731"/>
              <a:gd name="connsiteY15" fmla="*/ 84368 h 2048934"/>
              <a:gd name="connsiteX16" fmla="*/ 2802365 w 3115731"/>
              <a:gd name="connsiteY16"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003059 w 1768396"/>
              <a:gd name="connsiteY8" fmla="*/ 891889 h 2048934"/>
              <a:gd name="connsiteX9" fmla="*/ 1298347 w 1768396"/>
              <a:gd name="connsiteY9" fmla="*/ 982283 h 2048934"/>
              <a:gd name="connsiteX10" fmla="*/ 1340530 w 1768396"/>
              <a:gd name="connsiteY10" fmla="*/ 928047 h 2048934"/>
              <a:gd name="connsiteX11" fmla="*/ 954849 w 1768396"/>
              <a:gd name="connsiteY11" fmla="*/ 777390 h 2048934"/>
              <a:gd name="connsiteX12" fmla="*/ 376326 w 1768396"/>
              <a:gd name="connsiteY12" fmla="*/ 855731 h 2048934"/>
              <a:gd name="connsiteX13" fmla="*/ 1473109 w 1768396"/>
              <a:gd name="connsiteY13" fmla="*/ 102447 h 2048934"/>
              <a:gd name="connsiteX14" fmla="*/ 1768396 w 1768396"/>
              <a:gd name="connsiteY14" fmla="*/ 84368 h 2048934"/>
              <a:gd name="connsiteX15" fmla="*/ 1455030 w 1768396"/>
              <a:gd name="connsiteY15"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954849 w 1768396"/>
              <a:gd name="connsiteY10" fmla="*/ 777390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340530 w 1768396"/>
              <a:gd name="connsiteY9" fmla="*/ 928047 h 2048934"/>
              <a:gd name="connsiteX10" fmla="*/ 1230259 w 1768396"/>
              <a:gd name="connsiteY10" fmla="*/ 938209 h 2048934"/>
              <a:gd name="connsiteX11" fmla="*/ 376326 w 1768396"/>
              <a:gd name="connsiteY11" fmla="*/ 855731 h 2048934"/>
              <a:gd name="connsiteX12" fmla="*/ 1473109 w 1768396"/>
              <a:gd name="connsiteY12" fmla="*/ 102447 h 2048934"/>
              <a:gd name="connsiteX13" fmla="*/ 1768396 w 1768396"/>
              <a:gd name="connsiteY13" fmla="*/ 84368 h 2048934"/>
              <a:gd name="connsiteX14" fmla="*/ 1455030 w 1768396"/>
              <a:gd name="connsiteY14"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98347 w 1768396"/>
              <a:gd name="connsiteY8" fmla="*/ 982283 h 2048934"/>
              <a:gd name="connsiteX9" fmla="*/ 1230259 w 1768396"/>
              <a:gd name="connsiteY9" fmla="*/ 938209 h 2048934"/>
              <a:gd name="connsiteX10" fmla="*/ 376326 w 1768396"/>
              <a:gd name="connsiteY10" fmla="*/ 855731 h 2048934"/>
              <a:gd name="connsiteX11" fmla="*/ 1473109 w 1768396"/>
              <a:gd name="connsiteY11" fmla="*/ 102447 h 2048934"/>
              <a:gd name="connsiteX12" fmla="*/ 1768396 w 1768396"/>
              <a:gd name="connsiteY12" fmla="*/ 84368 h 2048934"/>
              <a:gd name="connsiteX13" fmla="*/ 1455030 w 1768396"/>
              <a:gd name="connsiteY13"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1230259 w 1768396"/>
              <a:gd name="connsiteY8" fmla="*/ 938209 h 2048934"/>
              <a:gd name="connsiteX9" fmla="*/ 376326 w 1768396"/>
              <a:gd name="connsiteY9" fmla="*/ 855731 h 2048934"/>
              <a:gd name="connsiteX10" fmla="*/ 1473109 w 1768396"/>
              <a:gd name="connsiteY10" fmla="*/ 102447 h 2048934"/>
              <a:gd name="connsiteX11" fmla="*/ 1768396 w 1768396"/>
              <a:gd name="connsiteY11" fmla="*/ 84368 h 2048934"/>
              <a:gd name="connsiteX12" fmla="*/ 1455030 w 1768396"/>
              <a:gd name="connsiteY12"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 name="connsiteX0" fmla="*/ 1455030 w 1768396"/>
              <a:gd name="connsiteY0" fmla="*/ 0 h 2048934"/>
              <a:gd name="connsiteX1" fmla="*/ 201564 w 1768396"/>
              <a:gd name="connsiteY1" fmla="*/ 903942 h 2048934"/>
              <a:gd name="connsiteX2" fmla="*/ 111170 w 1768396"/>
              <a:gd name="connsiteY2" fmla="*/ 1054599 h 2048934"/>
              <a:gd name="connsiteX3" fmla="*/ 557114 w 1768396"/>
              <a:gd name="connsiteY3" fmla="*/ 2048934 h 2048934"/>
              <a:gd name="connsiteX4" fmla="*/ 1238084 w 1768396"/>
              <a:gd name="connsiteY4" fmla="*/ 1795830 h 2048934"/>
              <a:gd name="connsiteX5" fmla="*/ 1207952 w 1768396"/>
              <a:gd name="connsiteY5" fmla="*/ 1747620 h 2048934"/>
              <a:gd name="connsiteX6" fmla="*/ 611351 w 1768396"/>
              <a:gd name="connsiteY6" fmla="*/ 1940461 h 2048934"/>
              <a:gd name="connsiteX7" fmla="*/ 291958 w 1768396"/>
              <a:gd name="connsiteY7" fmla="*/ 1006388 h 2048934"/>
              <a:gd name="connsiteX8" fmla="*/ 376326 w 1768396"/>
              <a:gd name="connsiteY8" fmla="*/ 855731 h 2048934"/>
              <a:gd name="connsiteX9" fmla="*/ 1473109 w 1768396"/>
              <a:gd name="connsiteY9" fmla="*/ 102447 h 2048934"/>
              <a:gd name="connsiteX10" fmla="*/ 1768396 w 1768396"/>
              <a:gd name="connsiteY10" fmla="*/ 84368 h 2048934"/>
              <a:gd name="connsiteX11" fmla="*/ 1455030 w 1768396"/>
              <a:gd name="connsiteY11" fmla="*/ 0 h 204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8396" h="2048934">
                <a:moveTo>
                  <a:pt x="1455030" y="0"/>
                </a:moveTo>
                <a:cubicBezTo>
                  <a:pt x="1195900" y="0"/>
                  <a:pt x="707771" y="174762"/>
                  <a:pt x="201564" y="903942"/>
                </a:cubicBezTo>
                <a:lnTo>
                  <a:pt x="111170" y="1054599"/>
                </a:lnTo>
                <a:cubicBezTo>
                  <a:pt x="-123855" y="1500543"/>
                  <a:pt x="8723" y="2048934"/>
                  <a:pt x="557114" y="2048934"/>
                </a:cubicBezTo>
                <a:cubicBezTo>
                  <a:pt x="816244" y="2048934"/>
                  <a:pt x="1075374" y="1892251"/>
                  <a:pt x="1238084" y="1795830"/>
                </a:cubicBezTo>
                <a:cubicBezTo>
                  <a:pt x="1268215" y="1777752"/>
                  <a:pt x="1244110" y="1729541"/>
                  <a:pt x="1207952" y="1747620"/>
                </a:cubicBezTo>
                <a:cubicBezTo>
                  <a:pt x="1045243" y="1831988"/>
                  <a:pt x="834323" y="1940461"/>
                  <a:pt x="611351" y="1940461"/>
                </a:cubicBezTo>
                <a:cubicBezTo>
                  <a:pt x="20776" y="1940461"/>
                  <a:pt x="87065" y="1355912"/>
                  <a:pt x="291958" y="1006388"/>
                </a:cubicBezTo>
                <a:lnTo>
                  <a:pt x="376326" y="855731"/>
                </a:lnTo>
                <a:cubicBezTo>
                  <a:pt x="623403" y="518260"/>
                  <a:pt x="1033190" y="102447"/>
                  <a:pt x="1473109" y="102447"/>
                </a:cubicBezTo>
                <a:cubicBezTo>
                  <a:pt x="1599660" y="102447"/>
                  <a:pt x="1768396" y="144631"/>
                  <a:pt x="1768396" y="84368"/>
                </a:cubicBezTo>
                <a:cubicBezTo>
                  <a:pt x="1768396" y="12053"/>
                  <a:pt x="1527345" y="0"/>
                  <a:pt x="1455030" y="0"/>
                </a:cubicBezTo>
                <a:close/>
              </a:path>
            </a:pathLst>
          </a:custGeom>
          <a:solidFill>
            <a:schemeClr val="bg2"/>
          </a:solidFill>
          <a:ln w="60232" cap="flat">
            <a:noFill/>
            <a:prstDash val="solid"/>
            <a:miter/>
          </a:ln>
        </p:spPr>
        <p:txBody>
          <a:bodyPr rtlCol="0" anchor="ctr"/>
          <a:lstStyle/>
          <a:p>
            <a:endParaRPr lang="nl-NL" dirty="0"/>
          </a:p>
        </p:txBody>
      </p:sp>
      <p:sp>
        <p:nvSpPr>
          <p:cNvPr id="62" name="Vrije vorm: vorm 61">
            <a:extLst>
              <a:ext uri="{FF2B5EF4-FFF2-40B4-BE49-F238E27FC236}">
                <a16:creationId xmlns:a16="http://schemas.microsoft.com/office/drawing/2014/main" id="{6F955525-BAF5-449F-81A2-45F01CBD3921}"/>
              </a:ext>
            </a:extLst>
          </p:cNvPr>
          <p:cNvSpPr/>
          <p:nvPr userDrawn="1"/>
        </p:nvSpPr>
        <p:spPr>
          <a:xfrm>
            <a:off x="4337406" y="4792812"/>
            <a:ext cx="1545772" cy="580196"/>
          </a:xfrm>
          <a:custGeom>
            <a:avLst/>
            <a:gdLst>
              <a:gd name="connsiteX0" fmla="*/ 2802219 w 3115584"/>
              <a:gd name="connsiteY0" fmla="*/ 0 h 2048934"/>
              <a:gd name="connsiteX1" fmla="*/ 1548753 w 3115584"/>
              <a:gd name="connsiteY1" fmla="*/ 903942 h 2048934"/>
              <a:gd name="connsiteX2" fmla="*/ 0 w 3115584"/>
              <a:gd name="connsiteY2" fmla="*/ 1651200 h 2048934"/>
              <a:gd name="connsiteX3" fmla="*/ 204893 w 3115584"/>
              <a:gd name="connsiteY3" fmla="*/ 1789804 h 2048934"/>
              <a:gd name="connsiteX4" fmla="*/ 307340 w 3115584"/>
              <a:gd name="connsiteY4" fmla="*/ 1735568 h 2048934"/>
              <a:gd name="connsiteX5" fmla="*/ 156683 w 3115584"/>
              <a:gd name="connsiteY5" fmla="*/ 1627095 h 2048934"/>
              <a:gd name="connsiteX6" fmla="*/ 1458359 w 3115584"/>
              <a:gd name="connsiteY6" fmla="*/ 1054599 h 2048934"/>
              <a:gd name="connsiteX7" fmla="*/ 1904303 w 3115584"/>
              <a:gd name="connsiteY7" fmla="*/ 2048934 h 2048934"/>
              <a:gd name="connsiteX8" fmla="*/ 2585273 w 3115584"/>
              <a:gd name="connsiteY8" fmla="*/ 1795830 h 2048934"/>
              <a:gd name="connsiteX9" fmla="*/ 2555141 w 3115584"/>
              <a:gd name="connsiteY9" fmla="*/ 1747620 h 2048934"/>
              <a:gd name="connsiteX10" fmla="*/ 1958540 w 3115584"/>
              <a:gd name="connsiteY10" fmla="*/ 1940461 h 2048934"/>
              <a:gd name="connsiteX11" fmla="*/ 1639147 w 3115584"/>
              <a:gd name="connsiteY11" fmla="*/ 1006388 h 2048934"/>
              <a:gd name="connsiteX12" fmla="*/ 2350248 w 3115584"/>
              <a:gd name="connsiteY12" fmla="*/ 891889 h 2048934"/>
              <a:gd name="connsiteX13" fmla="*/ 2645536 w 3115584"/>
              <a:gd name="connsiteY13" fmla="*/ 982283 h 2048934"/>
              <a:gd name="connsiteX14" fmla="*/ 2687719 w 3115584"/>
              <a:gd name="connsiteY14" fmla="*/ 928047 h 2048934"/>
              <a:gd name="connsiteX15" fmla="*/ 2302038 w 3115584"/>
              <a:gd name="connsiteY15" fmla="*/ 777390 h 2048934"/>
              <a:gd name="connsiteX16" fmla="*/ 1723515 w 3115584"/>
              <a:gd name="connsiteY16" fmla="*/ 855731 h 2048934"/>
              <a:gd name="connsiteX17" fmla="*/ 2820298 w 3115584"/>
              <a:gd name="connsiteY17" fmla="*/ 102447 h 2048934"/>
              <a:gd name="connsiteX18" fmla="*/ 3115585 w 3115584"/>
              <a:gd name="connsiteY18" fmla="*/ 84368 h 2048934"/>
              <a:gd name="connsiteX19" fmla="*/ 2802219 w 3115584"/>
              <a:gd name="connsiteY19" fmla="*/ 0 h 2048934"/>
              <a:gd name="connsiteX0" fmla="*/ 2802219 w 3115585"/>
              <a:gd name="connsiteY0" fmla="*/ 0 h 2048934"/>
              <a:gd name="connsiteX1" fmla="*/ 1548753 w 3115585"/>
              <a:gd name="connsiteY1" fmla="*/ 903942 h 2048934"/>
              <a:gd name="connsiteX2" fmla="*/ 0 w 3115585"/>
              <a:gd name="connsiteY2" fmla="*/ 1651200 h 2048934"/>
              <a:gd name="connsiteX3" fmla="*/ 204893 w 3115585"/>
              <a:gd name="connsiteY3" fmla="*/ 1789804 h 2048934"/>
              <a:gd name="connsiteX4" fmla="*/ 307340 w 3115585"/>
              <a:gd name="connsiteY4" fmla="*/ 1735568 h 2048934"/>
              <a:gd name="connsiteX5" fmla="*/ 156683 w 3115585"/>
              <a:gd name="connsiteY5" fmla="*/ 1627095 h 2048934"/>
              <a:gd name="connsiteX6" fmla="*/ 1458359 w 3115585"/>
              <a:gd name="connsiteY6" fmla="*/ 1054599 h 2048934"/>
              <a:gd name="connsiteX7" fmla="*/ 1904303 w 3115585"/>
              <a:gd name="connsiteY7" fmla="*/ 2048934 h 2048934"/>
              <a:gd name="connsiteX8" fmla="*/ 2585273 w 3115585"/>
              <a:gd name="connsiteY8" fmla="*/ 1795830 h 2048934"/>
              <a:gd name="connsiteX9" fmla="*/ 2555141 w 3115585"/>
              <a:gd name="connsiteY9" fmla="*/ 1747620 h 2048934"/>
              <a:gd name="connsiteX10" fmla="*/ 1958540 w 3115585"/>
              <a:gd name="connsiteY10" fmla="*/ 1940461 h 2048934"/>
              <a:gd name="connsiteX11" fmla="*/ 1639147 w 3115585"/>
              <a:gd name="connsiteY11" fmla="*/ 1006388 h 2048934"/>
              <a:gd name="connsiteX12" fmla="*/ 2350248 w 3115585"/>
              <a:gd name="connsiteY12" fmla="*/ 891889 h 2048934"/>
              <a:gd name="connsiteX13" fmla="*/ 2645536 w 3115585"/>
              <a:gd name="connsiteY13" fmla="*/ 982283 h 2048934"/>
              <a:gd name="connsiteX14" fmla="*/ 2687719 w 3115585"/>
              <a:gd name="connsiteY14" fmla="*/ 928047 h 2048934"/>
              <a:gd name="connsiteX15" fmla="*/ 2302038 w 3115585"/>
              <a:gd name="connsiteY15" fmla="*/ 777390 h 2048934"/>
              <a:gd name="connsiteX16" fmla="*/ 1723515 w 3115585"/>
              <a:gd name="connsiteY16" fmla="*/ 855731 h 2048934"/>
              <a:gd name="connsiteX17" fmla="*/ 3115585 w 3115585"/>
              <a:gd name="connsiteY17" fmla="*/ 84368 h 2048934"/>
              <a:gd name="connsiteX18" fmla="*/ 2802219 w 3115585"/>
              <a:gd name="connsiteY18" fmla="*/ 0 h 2048934"/>
              <a:gd name="connsiteX0" fmla="*/ 3115585 w 3115585"/>
              <a:gd name="connsiteY0" fmla="*/ 0 h 1964566"/>
              <a:gd name="connsiteX1" fmla="*/ 1548753 w 3115585"/>
              <a:gd name="connsiteY1" fmla="*/ 819574 h 1964566"/>
              <a:gd name="connsiteX2" fmla="*/ 0 w 3115585"/>
              <a:gd name="connsiteY2" fmla="*/ 1566832 h 1964566"/>
              <a:gd name="connsiteX3" fmla="*/ 204893 w 3115585"/>
              <a:gd name="connsiteY3" fmla="*/ 1705436 h 1964566"/>
              <a:gd name="connsiteX4" fmla="*/ 307340 w 3115585"/>
              <a:gd name="connsiteY4" fmla="*/ 1651200 h 1964566"/>
              <a:gd name="connsiteX5" fmla="*/ 156683 w 3115585"/>
              <a:gd name="connsiteY5" fmla="*/ 1542727 h 1964566"/>
              <a:gd name="connsiteX6" fmla="*/ 1458359 w 3115585"/>
              <a:gd name="connsiteY6" fmla="*/ 970231 h 1964566"/>
              <a:gd name="connsiteX7" fmla="*/ 1904303 w 3115585"/>
              <a:gd name="connsiteY7" fmla="*/ 1964566 h 1964566"/>
              <a:gd name="connsiteX8" fmla="*/ 2585273 w 3115585"/>
              <a:gd name="connsiteY8" fmla="*/ 1711462 h 1964566"/>
              <a:gd name="connsiteX9" fmla="*/ 2555141 w 3115585"/>
              <a:gd name="connsiteY9" fmla="*/ 1663252 h 1964566"/>
              <a:gd name="connsiteX10" fmla="*/ 1958540 w 3115585"/>
              <a:gd name="connsiteY10" fmla="*/ 1856093 h 1964566"/>
              <a:gd name="connsiteX11" fmla="*/ 1639147 w 3115585"/>
              <a:gd name="connsiteY11" fmla="*/ 922020 h 1964566"/>
              <a:gd name="connsiteX12" fmla="*/ 2350248 w 3115585"/>
              <a:gd name="connsiteY12" fmla="*/ 807521 h 1964566"/>
              <a:gd name="connsiteX13" fmla="*/ 2645536 w 3115585"/>
              <a:gd name="connsiteY13" fmla="*/ 897915 h 1964566"/>
              <a:gd name="connsiteX14" fmla="*/ 2687719 w 3115585"/>
              <a:gd name="connsiteY14" fmla="*/ 843679 h 1964566"/>
              <a:gd name="connsiteX15" fmla="*/ 2302038 w 3115585"/>
              <a:gd name="connsiteY15" fmla="*/ 693022 h 1964566"/>
              <a:gd name="connsiteX16" fmla="*/ 1723515 w 3115585"/>
              <a:gd name="connsiteY16" fmla="*/ 771363 h 1964566"/>
              <a:gd name="connsiteX17" fmla="*/ 3115585 w 3115585"/>
              <a:gd name="connsiteY17" fmla="*/ 0 h 1964566"/>
              <a:gd name="connsiteX0" fmla="*/ 1723515 w 2697295"/>
              <a:gd name="connsiteY0" fmla="*/ 78341 h 1271544"/>
              <a:gd name="connsiteX1" fmla="*/ 1548753 w 2697295"/>
              <a:gd name="connsiteY1" fmla="*/ 126552 h 1271544"/>
              <a:gd name="connsiteX2" fmla="*/ 0 w 2697295"/>
              <a:gd name="connsiteY2" fmla="*/ 873810 h 1271544"/>
              <a:gd name="connsiteX3" fmla="*/ 204893 w 2697295"/>
              <a:gd name="connsiteY3" fmla="*/ 1012414 h 1271544"/>
              <a:gd name="connsiteX4" fmla="*/ 307340 w 2697295"/>
              <a:gd name="connsiteY4" fmla="*/ 958178 h 1271544"/>
              <a:gd name="connsiteX5" fmla="*/ 156683 w 2697295"/>
              <a:gd name="connsiteY5" fmla="*/ 849705 h 1271544"/>
              <a:gd name="connsiteX6" fmla="*/ 1458359 w 2697295"/>
              <a:gd name="connsiteY6" fmla="*/ 277209 h 1271544"/>
              <a:gd name="connsiteX7" fmla="*/ 1904303 w 2697295"/>
              <a:gd name="connsiteY7" fmla="*/ 1271544 h 1271544"/>
              <a:gd name="connsiteX8" fmla="*/ 2585273 w 2697295"/>
              <a:gd name="connsiteY8" fmla="*/ 1018440 h 1271544"/>
              <a:gd name="connsiteX9" fmla="*/ 2555141 w 2697295"/>
              <a:gd name="connsiteY9" fmla="*/ 970230 h 1271544"/>
              <a:gd name="connsiteX10" fmla="*/ 1958540 w 2697295"/>
              <a:gd name="connsiteY10" fmla="*/ 1163071 h 1271544"/>
              <a:gd name="connsiteX11" fmla="*/ 1639147 w 2697295"/>
              <a:gd name="connsiteY11" fmla="*/ 228998 h 1271544"/>
              <a:gd name="connsiteX12" fmla="*/ 2350248 w 2697295"/>
              <a:gd name="connsiteY12" fmla="*/ 114499 h 1271544"/>
              <a:gd name="connsiteX13" fmla="*/ 2645536 w 2697295"/>
              <a:gd name="connsiteY13" fmla="*/ 204893 h 1271544"/>
              <a:gd name="connsiteX14" fmla="*/ 2687719 w 2697295"/>
              <a:gd name="connsiteY14" fmla="*/ 150657 h 1271544"/>
              <a:gd name="connsiteX15" fmla="*/ 2302038 w 2697295"/>
              <a:gd name="connsiteY15" fmla="*/ 0 h 1271544"/>
              <a:gd name="connsiteX16" fmla="*/ 1723515 w 2697295"/>
              <a:gd name="connsiteY16" fmla="*/ 78341 h 1271544"/>
              <a:gd name="connsiteX0" fmla="*/ 1723515 w 2697295"/>
              <a:gd name="connsiteY0" fmla="*/ 78341 h 1163071"/>
              <a:gd name="connsiteX1" fmla="*/ 1548753 w 2697295"/>
              <a:gd name="connsiteY1" fmla="*/ 126552 h 1163071"/>
              <a:gd name="connsiteX2" fmla="*/ 0 w 2697295"/>
              <a:gd name="connsiteY2" fmla="*/ 873810 h 1163071"/>
              <a:gd name="connsiteX3" fmla="*/ 204893 w 2697295"/>
              <a:gd name="connsiteY3" fmla="*/ 1012414 h 1163071"/>
              <a:gd name="connsiteX4" fmla="*/ 307340 w 2697295"/>
              <a:gd name="connsiteY4" fmla="*/ 958178 h 1163071"/>
              <a:gd name="connsiteX5" fmla="*/ 156683 w 2697295"/>
              <a:gd name="connsiteY5" fmla="*/ 849705 h 1163071"/>
              <a:gd name="connsiteX6" fmla="*/ 1458359 w 2697295"/>
              <a:gd name="connsiteY6" fmla="*/ 277209 h 1163071"/>
              <a:gd name="connsiteX7" fmla="*/ 2585273 w 2697295"/>
              <a:gd name="connsiteY7" fmla="*/ 1018440 h 1163071"/>
              <a:gd name="connsiteX8" fmla="*/ 2555141 w 2697295"/>
              <a:gd name="connsiteY8" fmla="*/ 970230 h 1163071"/>
              <a:gd name="connsiteX9" fmla="*/ 1958540 w 2697295"/>
              <a:gd name="connsiteY9" fmla="*/ 1163071 h 1163071"/>
              <a:gd name="connsiteX10" fmla="*/ 1639147 w 2697295"/>
              <a:gd name="connsiteY10" fmla="*/ 228998 h 1163071"/>
              <a:gd name="connsiteX11" fmla="*/ 2350248 w 2697295"/>
              <a:gd name="connsiteY11" fmla="*/ 114499 h 1163071"/>
              <a:gd name="connsiteX12" fmla="*/ 2645536 w 2697295"/>
              <a:gd name="connsiteY12" fmla="*/ 204893 h 1163071"/>
              <a:gd name="connsiteX13" fmla="*/ 2687719 w 2697295"/>
              <a:gd name="connsiteY13" fmla="*/ 150657 h 1163071"/>
              <a:gd name="connsiteX14" fmla="*/ 2302038 w 2697295"/>
              <a:gd name="connsiteY14" fmla="*/ 0 h 1163071"/>
              <a:gd name="connsiteX15" fmla="*/ 1723515 w 2697295"/>
              <a:gd name="connsiteY15" fmla="*/ 78341 h 1163071"/>
              <a:gd name="connsiteX0" fmla="*/ 1723515 w 2699862"/>
              <a:gd name="connsiteY0" fmla="*/ 78341 h 1089413"/>
              <a:gd name="connsiteX1" fmla="*/ 1548753 w 2699862"/>
              <a:gd name="connsiteY1" fmla="*/ 126552 h 1089413"/>
              <a:gd name="connsiteX2" fmla="*/ 0 w 2699862"/>
              <a:gd name="connsiteY2" fmla="*/ 873810 h 1089413"/>
              <a:gd name="connsiteX3" fmla="*/ 204893 w 2699862"/>
              <a:gd name="connsiteY3" fmla="*/ 1012414 h 1089413"/>
              <a:gd name="connsiteX4" fmla="*/ 307340 w 2699862"/>
              <a:gd name="connsiteY4" fmla="*/ 958178 h 1089413"/>
              <a:gd name="connsiteX5" fmla="*/ 156683 w 2699862"/>
              <a:gd name="connsiteY5" fmla="*/ 849705 h 1089413"/>
              <a:gd name="connsiteX6" fmla="*/ 1458359 w 2699862"/>
              <a:gd name="connsiteY6" fmla="*/ 277209 h 1089413"/>
              <a:gd name="connsiteX7" fmla="*/ 2585273 w 2699862"/>
              <a:gd name="connsiteY7" fmla="*/ 1018440 h 1089413"/>
              <a:gd name="connsiteX8" fmla="*/ 2555141 w 2699862"/>
              <a:gd name="connsiteY8" fmla="*/ 970230 h 1089413"/>
              <a:gd name="connsiteX9" fmla="*/ 1639147 w 2699862"/>
              <a:gd name="connsiteY9" fmla="*/ 228998 h 1089413"/>
              <a:gd name="connsiteX10" fmla="*/ 2350248 w 2699862"/>
              <a:gd name="connsiteY10" fmla="*/ 114499 h 1089413"/>
              <a:gd name="connsiteX11" fmla="*/ 2645536 w 2699862"/>
              <a:gd name="connsiteY11" fmla="*/ 204893 h 1089413"/>
              <a:gd name="connsiteX12" fmla="*/ 2687719 w 2699862"/>
              <a:gd name="connsiteY12" fmla="*/ 150657 h 1089413"/>
              <a:gd name="connsiteX13" fmla="*/ 2302038 w 2699862"/>
              <a:gd name="connsiteY13" fmla="*/ 0 h 1089413"/>
              <a:gd name="connsiteX14" fmla="*/ 1723515 w 2699862"/>
              <a:gd name="connsiteY14" fmla="*/ 78341 h 1089413"/>
              <a:gd name="connsiteX0" fmla="*/ 1723515 w 2697295"/>
              <a:gd name="connsiteY0" fmla="*/ 78341 h 1012413"/>
              <a:gd name="connsiteX1" fmla="*/ 1548753 w 2697295"/>
              <a:gd name="connsiteY1" fmla="*/ 126552 h 1012413"/>
              <a:gd name="connsiteX2" fmla="*/ 0 w 2697295"/>
              <a:gd name="connsiteY2" fmla="*/ 873810 h 1012413"/>
              <a:gd name="connsiteX3" fmla="*/ 204893 w 2697295"/>
              <a:gd name="connsiteY3" fmla="*/ 1012414 h 1012413"/>
              <a:gd name="connsiteX4" fmla="*/ 307340 w 2697295"/>
              <a:gd name="connsiteY4" fmla="*/ 958178 h 1012413"/>
              <a:gd name="connsiteX5" fmla="*/ 156683 w 2697295"/>
              <a:gd name="connsiteY5" fmla="*/ 849705 h 1012413"/>
              <a:gd name="connsiteX6" fmla="*/ 1458359 w 2697295"/>
              <a:gd name="connsiteY6" fmla="*/ 277209 h 1012413"/>
              <a:gd name="connsiteX7" fmla="*/ 2555141 w 2697295"/>
              <a:gd name="connsiteY7" fmla="*/ 970230 h 1012413"/>
              <a:gd name="connsiteX8" fmla="*/ 1639147 w 2697295"/>
              <a:gd name="connsiteY8" fmla="*/ 228998 h 1012413"/>
              <a:gd name="connsiteX9" fmla="*/ 2350248 w 2697295"/>
              <a:gd name="connsiteY9" fmla="*/ 114499 h 1012413"/>
              <a:gd name="connsiteX10" fmla="*/ 2645536 w 2697295"/>
              <a:gd name="connsiteY10" fmla="*/ 204893 h 1012413"/>
              <a:gd name="connsiteX11" fmla="*/ 2687719 w 2697295"/>
              <a:gd name="connsiteY11" fmla="*/ 150657 h 1012413"/>
              <a:gd name="connsiteX12" fmla="*/ 2302038 w 2697295"/>
              <a:gd name="connsiteY12" fmla="*/ 0 h 1012413"/>
              <a:gd name="connsiteX13" fmla="*/ 1723515 w 2697295"/>
              <a:gd name="connsiteY13" fmla="*/ 78341 h 1012413"/>
              <a:gd name="connsiteX0" fmla="*/ 1723515 w 2697295"/>
              <a:gd name="connsiteY0" fmla="*/ 78341 h 1012414"/>
              <a:gd name="connsiteX1" fmla="*/ 1548753 w 2697295"/>
              <a:gd name="connsiteY1" fmla="*/ 126552 h 1012414"/>
              <a:gd name="connsiteX2" fmla="*/ 0 w 2697295"/>
              <a:gd name="connsiteY2" fmla="*/ 873810 h 1012414"/>
              <a:gd name="connsiteX3" fmla="*/ 204893 w 2697295"/>
              <a:gd name="connsiteY3" fmla="*/ 1012414 h 1012414"/>
              <a:gd name="connsiteX4" fmla="*/ 307340 w 2697295"/>
              <a:gd name="connsiteY4" fmla="*/ 958178 h 1012414"/>
              <a:gd name="connsiteX5" fmla="*/ 156683 w 2697295"/>
              <a:gd name="connsiteY5" fmla="*/ 849705 h 1012414"/>
              <a:gd name="connsiteX6" fmla="*/ 1458359 w 2697295"/>
              <a:gd name="connsiteY6" fmla="*/ 277209 h 1012414"/>
              <a:gd name="connsiteX7" fmla="*/ 1639147 w 2697295"/>
              <a:gd name="connsiteY7" fmla="*/ 228998 h 1012414"/>
              <a:gd name="connsiteX8" fmla="*/ 2350248 w 2697295"/>
              <a:gd name="connsiteY8" fmla="*/ 114499 h 1012414"/>
              <a:gd name="connsiteX9" fmla="*/ 2645536 w 2697295"/>
              <a:gd name="connsiteY9" fmla="*/ 204893 h 1012414"/>
              <a:gd name="connsiteX10" fmla="*/ 2687719 w 2697295"/>
              <a:gd name="connsiteY10" fmla="*/ 150657 h 1012414"/>
              <a:gd name="connsiteX11" fmla="*/ 2302038 w 2697295"/>
              <a:gd name="connsiteY11" fmla="*/ 0 h 1012414"/>
              <a:gd name="connsiteX12" fmla="*/ 1723515 w 2697295"/>
              <a:gd name="connsiteY12" fmla="*/ 78341 h 101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97295" h="1012414">
                <a:moveTo>
                  <a:pt x="1723515" y="78341"/>
                </a:moveTo>
                <a:cubicBezTo>
                  <a:pt x="1597968" y="99433"/>
                  <a:pt x="1836006" y="-6026"/>
                  <a:pt x="1548753" y="126552"/>
                </a:cubicBezTo>
                <a:cubicBezTo>
                  <a:pt x="1199229" y="228998"/>
                  <a:pt x="0" y="596601"/>
                  <a:pt x="0" y="873810"/>
                </a:cubicBezTo>
                <a:cubicBezTo>
                  <a:pt x="0" y="928046"/>
                  <a:pt x="84368" y="1012414"/>
                  <a:pt x="204893" y="1012414"/>
                </a:cubicBezTo>
                <a:cubicBezTo>
                  <a:pt x="265156" y="1012414"/>
                  <a:pt x="307340" y="988309"/>
                  <a:pt x="307340" y="958178"/>
                </a:cubicBezTo>
                <a:cubicBezTo>
                  <a:pt x="307340" y="891889"/>
                  <a:pt x="156683" y="897915"/>
                  <a:pt x="156683" y="849705"/>
                </a:cubicBezTo>
                <a:cubicBezTo>
                  <a:pt x="156683" y="729179"/>
                  <a:pt x="855731" y="457997"/>
                  <a:pt x="1458359" y="277209"/>
                </a:cubicBezTo>
                <a:cubicBezTo>
                  <a:pt x="1705436" y="173758"/>
                  <a:pt x="1490499" y="256116"/>
                  <a:pt x="1639147" y="228998"/>
                </a:cubicBezTo>
                <a:cubicBezTo>
                  <a:pt x="1813909" y="180788"/>
                  <a:pt x="2079065" y="114499"/>
                  <a:pt x="2350248" y="114499"/>
                </a:cubicBezTo>
                <a:cubicBezTo>
                  <a:pt x="2555141" y="114499"/>
                  <a:pt x="2609378" y="192841"/>
                  <a:pt x="2645536" y="204893"/>
                </a:cubicBezTo>
                <a:cubicBezTo>
                  <a:pt x="2687719" y="216946"/>
                  <a:pt x="2711825" y="186814"/>
                  <a:pt x="2687719" y="150657"/>
                </a:cubicBezTo>
                <a:cubicBezTo>
                  <a:pt x="2645536" y="96420"/>
                  <a:pt x="2573220" y="0"/>
                  <a:pt x="2302038" y="0"/>
                </a:cubicBezTo>
                <a:cubicBezTo>
                  <a:pt x="2187539" y="0"/>
                  <a:pt x="1952514" y="30131"/>
                  <a:pt x="1723515" y="78341"/>
                </a:cubicBezTo>
                <a:close/>
              </a:path>
            </a:pathLst>
          </a:custGeom>
          <a:solidFill>
            <a:schemeClr val="bg2"/>
          </a:solidFill>
          <a:ln w="60232" cap="flat">
            <a:noFill/>
            <a:prstDash val="solid"/>
            <a:miter/>
          </a:ln>
        </p:spPr>
        <p:txBody>
          <a:bodyPr rtlCol="0" anchor="ctr"/>
          <a:lstStyle/>
          <a:p>
            <a:endParaRPr lang="nl-NL" dirty="0"/>
          </a:p>
        </p:txBody>
      </p:sp>
      <p:sp>
        <p:nvSpPr>
          <p:cNvPr id="70" name="Vrije vorm: vorm 69">
            <a:extLst>
              <a:ext uri="{FF2B5EF4-FFF2-40B4-BE49-F238E27FC236}">
                <a16:creationId xmlns:a16="http://schemas.microsoft.com/office/drawing/2014/main" id="{4967A2DA-3B84-4D15-9291-5AD6041AD317}"/>
              </a:ext>
            </a:extLst>
          </p:cNvPr>
          <p:cNvSpPr/>
          <p:nvPr userDrawn="1"/>
        </p:nvSpPr>
        <p:spPr>
          <a:xfrm>
            <a:off x="6534165" y="4667512"/>
            <a:ext cx="438301" cy="556994"/>
          </a:xfrm>
          <a:custGeom>
            <a:avLst/>
            <a:gdLst>
              <a:gd name="connsiteX0" fmla="*/ 934073 w 1187176"/>
              <a:gd name="connsiteY0" fmla="*/ 98118 h 971927"/>
              <a:gd name="connsiteX1" fmla="*/ 464024 w 1187176"/>
              <a:gd name="connsiteY1" fmla="*/ 586246 h 971927"/>
              <a:gd name="connsiteX2" fmla="*/ 289261 w 1187176"/>
              <a:gd name="connsiteY2" fmla="*/ 357247 h 971927"/>
              <a:gd name="connsiteX3" fmla="*/ 0 w 1187176"/>
              <a:gd name="connsiteY3" fmla="*/ 598299 h 971927"/>
              <a:gd name="connsiteX4" fmla="*/ 132578 w 1187176"/>
              <a:gd name="connsiteY4" fmla="*/ 712798 h 971927"/>
              <a:gd name="connsiteX5" fmla="*/ 283235 w 1187176"/>
              <a:gd name="connsiteY5" fmla="*/ 574193 h 971927"/>
              <a:gd name="connsiteX6" fmla="*/ 464024 w 1187176"/>
              <a:gd name="connsiteY6" fmla="*/ 682666 h 971927"/>
              <a:gd name="connsiteX7" fmla="*/ 626733 w 1187176"/>
              <a:gd name="connsiteY7" fmla="*/ 604325 h 971927"/>
              <a:gd name="connsiteX8" fmla="*/ 650838 w 1187176"/>
              <a:gd name="connsiteY8" fmla="*/ 646509 h 971927"/>
              <a:gd name="connsiteX9" fmla="*/ 584549 w 1187176"/>
              <a:gd name="connsiteY9" fmla="*/ 923718 h 971927"/>
              <a:gd name="connsiteX10" fmla="*/ 638785 w 1187176"/>
              <a:gd name="connsiteY10" fmla="*/ 971927 h 971927"/>
              <a:gd name="connsiteX11" fmla="*/ 686996 w 1187176"/>
              <a:gd name="connsiteY11" fmla="*/ 941796 h 971927"/>
              <a:gd name="connsiteX12" fmla="*/ 735206 w 1187176"/>
              <a:gd name="connsiteY12" fmla="*/ 779087 h 971927"/>
              <a:gd name="connsiteX13" fmla="*/ 1187177 w 1187176"/>
              <a:gd name="connsiteY13" fmla="*/ 80039 h 971927"/>
              <a:gd name="connsiteX14" fmla="*/ 1078704 w 1187176"/>
              <a:gd name="connsiteY14" fmla="*/ 1697 h 971927"/>
              <a:gd name="connsiteX15" fmla="*/ 934073 w 1187176"/>
              <a:gd name="connsiteY15" fmla="*/ 98118 h 971927"/>
              <a:gd name="connsiteX16" fmla="*/ 126552 w 1187176"/>
              <a:gd name="connsiteY16" fmla="*/ 580220 h 971927"/>
              <a:gd name="connsiteX17" fmla="*/ 108473 w 1187176"/>
              <a:gd name="connsiteY17" fmla="*/ 562141 h 971927"/>
              <a:gd name="connsiteX18" fmla="*/ 216946 w 1187176"/>
              <a:gd name="connsiteY18" fmla="*/ 459694 h 971927"/>
              <a:gd name="connsiteX19" fmla="*/ 241051 w 1187176"/>
              <a:gd name="connsiteY19" fmla="*/ 477773 h 971927"/>
              <a:gd name="connsiteX20" fmla="*/ 126552 w 1187176"/>
              <a:gd name="connsiteY20" fmla="*/ 580220 h 971927"/>
              <a:gd name="connsiteX0" fmla="*/ 934076 w 1187180"/>
              <a:gd name="connsiteY0" fmla="*/ 98118 h 971927"/>
              <a:gd name="connsiteX1" fmla="*/ 464027 w 1187180"/>
              <a:gd name="connsiteY1" fmla="*/ 586246 h 971927"/>
              <a:gd name="connsiteX2" fmla="*/ 289264 w 1187180"/>
              <a:gd name="connsiteY2" fmla="*/ 357247 h 971927"/>
              <a:gd name="connsiteX3" fmla="*/ 3 w 1187180"/>
              <a:gd name="connsiteY3" fmla="*/ 598299 h 971927"/>
              <a:gd name="connsiteX4" fmla="*/ 283238 w 1187180"/>
              <a:gd name="connsiteY4" fmla="*/ 574193 h 971927"/>
              <a:gd name="connsiteX5" fmla="*/ 464027 w 1187180"/>
              <a:gd name="connsiteY5" fmla="*/ 682666 h 971927"/>
              <a:gd name="connsiteX6" fmla="*/ 626736 w 1187180"/>
              <a:gd name="connsiteY6" fmla="*/ 604325 h 971927"/>
              <a:gd name="connsiteX7" fmla="*/ 650841 w 1187180"/>
              <a:gd name="connsiteY7" fmla="*/ 646509 h 971927"/>
              <a:gd name="connsiteX8" fmla="*/ 584552 w 1187180"/>
              <a:gd name="connsiteY8" fmla="*/ 923718 h 971927"/>
              <a:gd name="connsiteX9" fmla="*/ 638788 w 1187180"/>
              <a:gd name="connsiteY9" fmla="*/ 971927 h 971927"/>
              <a:gd name="connsiteX10" fmla="*/ 686999 w 1187180"/>
              <a:gd name="connsiteY10" fmla="*/ 941796 h 971927"/>
              <a:gd name="connsiteX11" fmla="*/ 735209 w 1187180"/>
              <a:gd name="connsiteY11" fmla="*/ 779087 h 971927"/>
              <a:gd name="connsiteX12" fmla="*/ 1187180 w 1187180"/>
              <a:gd name="connsiteY12" fmla="*/ 80039 h 971927"/>
              <a:gd name="connsiteX13" fmla="*/ 1078707 w 1187180"/>
              <a:gd name="connsiteY13" fmla="*/ 1697 h 971927"/>
              <a:gd name="connsiteX14" fmla="*/ 934076 w 1187180"/>
              <a:gd name="connsiteY14" fmla="*/ 98118 h 971927"/>
              <a:gd name="connsiteX15" fmla="*/ 126555 w 1187180"/>
              <a:gd name="connsiteY15" fmla="*/ 580220 h 971927"/>
              <a:gd name="connsiteX16" fmla="*/ 108476 w 1187180"/>
              <a:gd name="connsiteY16" fmla="*/ 562141 h 971927"/>
              <a:gd name="connsiteX17" fmla="*/ 216949 w 1187180"/>
              <a:gd name="connsiteY17" fmla="*/ 459694 h 971927"/>
              <a:gd name="connsiteX18" fmla="*/ 241054 w 1187180"/>
              <a:gd name="connsiteY18" fmla="*/ 477773 h 971927"/>
              <a:gd name="connsiteX19" fmla="*/ 126555 w 1187180"/>
              <a:gd name="connsiteY19" fmla="*/ 580220 h 971927"/>
              <a:gd name="connsiteX0" fmla="*/ 825600 w 1078704"/>
              <a:gd name="connsiteY0" fmla="*/ 98118 h 971927"/>
              <a:gd name="connsiteX1" fmla="*/ 355551 w 1078704"/>
              <a:gd name="connsiteY1" fmla="*/ 586246 h 971927"/>
              <a:gd name="connsiteX2" fmla="*/ 180788 w 1078704"/>
              <a:gd name="connsiteY2" fmla="*/ 357247 h 971927"/>
              <a:gd name="connsiteX3" fmla="*/ 174762 w 1078704"/>
              <a:gd name="connsiteY3" fmla="*/ 574193 h 971927"/>
              <a:gd name="connsiteX4" fmla="*/ 355551 w 1078704"/>
              <a:gd name="connsiteY4" fmla="*/ 682666 h 971927"/>
              <a:gd name="connsiteX5" fmla="*/ 518260 w 1078704"/>
              <a:gd name="connsiteY5" fmla="*/ 604325 h 971927"/>
              <a:gd name="connsiteX6" fmla="*/ 542365 w 1078704"/>
              <a:gd name="connsiteY6" fmla="*/ 646509 h 971927"/>
              <a:gd name="connsiteX7" fmla="*/ 476076 w 1078704"/>
              <a:gd name="connsiteY7" fmla="*/ 923718 h 971927"/>
              <a:gd name="connsiteX8" fmla="*/ 530312 w 1078704"/>
              <a:gd name="connsiteY8" fmla="*/ 971927 h 971927"/>
              <a:gd name="connsiteX9" fmla="*/ 578523 w 1078704"/>
              <a:gd name="connsiteY9" fmla="*/ 941796 h 971927"/>
              <a:gd name="connsiteX10" fmla="*/ 626733 w 1078704"/>
              <a:gd name="connsiteY10" fmla="*/ 779087 h 971927"/>
              <a:gd name="connsiteX11" fmla="*/ 1078704 w 1078704"/>
              <a:gd name="connsiteY11" fmla="*/ 80039 h 971927"/>
              <a:gd name="connsiteX12" fmla="*/ 970231 w 1078704"/>
              <a:gd name="connsiteY12" fmla="*/ 1697 h 971927"/>
              <a:gd name="connsiteX13" fmla="*/ 825600 w 1078704"/>
              <a:gd name="connsiteY13" fmla="*/ 98118 h 971927"/>
              <a:gd name="connsiteX14" fmla="*/ 18079 w 1078704"/>
              <a:gd name="connsiteY14" fmla="*/ 580220 h 971927"/>
              <a:gd name="connsiteX15" fmla="*/ 0 w 1078704"/>
              <a:gd name="connsiteY15" fmla="*/ 562141 h 971927"/>
              <a:gd name="connsiteX16" fmla="*/ 108473 w 1078704"/>
              <a:gd name="connsiteY16" fmla="*/ 459694 h 971927"/>
              <a:gd name="connsiteX17" fmla="*/ 132578 w 1078704"/>
              <a:gd name="connsiteY17" fmla="*/ 477773 h 971927"/>
              <a:gd name="connsiteX18" fmla="*/ 18079 w 1078704"/>
              <a:gd name="connsiteY18" fmla="*/ 580220 h 971927"/>
              <a:gd name="connsiteX0" fmla="*/ 825600 w 1078704"/>
              <a:gd name="connsiteY0" fmla="*/ 98118 h 971927"/>
              <a:gd name="connsiteX1" fmla="*/ 355551 w 1078704"/>
              <a:gd name="connsiteY1" fmla="*/ 586246 h 971927"/>
              <a:gd name="connsiteX2" fmla="*/ 174762 w 1078704"/>
              <a:gd name="connsiteY2" fmla="*/ 574193 h 971927"/>
              <a:gd name="connsiteX3" fmla="*/ 355551 w 1078704"/>
              <a:gd name="connsiteY3" fmla="*/ 682666 h 971927"/>
              <a:gd name="connsiteX4" fmla="*/ 518260 w 1078704"/>
              <a:gd name="connsiteY4" fmla="*/ 604325 h 971927"/>
              <a:gd name="connsiteX5" fmla="*/ 542365 w 1078704"/>
              <a:gd name="connsiteY5" fmla="*/ 646509 h 971927"/>
              <a:gd name="connsiteX6" fmla="*/ 476076 w 1078704"/>
              <a:gd name="connsiteY6" fmla="*/ 923718 h 971927"/>
              <a:gd name="connsiteX7" fmla="*/ 530312 w 1078704"/>
              <a:gd name="connsiteY7" fmla="*/ 971927 h 971927"/>
              <a:gd name="connsiteX8" fmla="*/ 578523 w 1078704"/>
              <a:gd name="connsiteY8" fmla="*/ 941796 h 971927"/>
              <a:gd name="connsiteX9" fmla="*/ 626733 w 1078704"/>
              <a:gd name="connsiteY9" fmla="*/ 779087 h 971927"/>
              <a:gd name="connsiteX10" fmla="*/ 1078704 w 1078704"/>
              <a:gd name="connsiteY10" fmla="*/ 80039 h 971927"/>
              <a:gd name="connsiteX11" fmla="*/ 970231 w 1078704"/>
              <a:gd name="connsiteY11" fmla="*/ 1697 h 971927"/>
              <a:gd name="connsiteX12" fmla="*/ 825600 w 1078704"/>
              <a:gd name="connsiteY12" fmla="*/ 98118 h 971927"/>
              <a:gd name="connsiteX13" fmla="*/ 18079 w 1078704"/>
              <a:gd name="connsiteY13" fmla="*/ 580220 h 971927"/>
              <a:gd name="connsiteX14" fmla="*/ 0 w 1078704"/>
              <a:gd name="connsiteY14" fmla="*/ 562141 h 971927"/>
              <a:gd name="connsiteX15" fmla="*/ 108473 w 1078704"/>
              <a:gd name="connsiteY15" fmla="*/ 459694 h 971927"/>
              <a:gd name="connsiteX16" fmla="*/ 132578 w 1078704"/>
              <a:gd name="connsiteY16" fmla="*/ 477773 h 971927"/>
              <a:gd name="connsiteX17" fmla="*/ 18079 w 1078704"/>
              <a:gd name="connsiteY17" fmla="*/ 580220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8079 w 1078704"/>
              <a:gd name="connsiteY12" fmla="*/ 580220 h 971927"/>
              <a:gd name="connsiteX13" fmla="*/ 0 w 1078704"/>
              <a:gd name="connsiteY13" fmla="*/ 562141 h 971927"/>
              <a:gd name="connsiteX14" fmla="*/ 108473 w 1078704"/>
              <a:gd name="connsiteY14" fmla="*/ 459694 h 971927"/>
              <a:gd name="connsiteX15" fmla="*/ 132578 w 1078704"/>
              <a:gd name="connsiteY15" fmla="*/ 477773 h 971927"/>
              <a:gd name="connsiteX16" fmla="*/ 18079 w 1078704"/>
              <a:gd name="connsiteY16" fmla="*/ 580220 h 971927"/>
              <a:gd name="connsiteX0" fmla="*/ 825752 w 1078856"/>
              <a:gd name="connsiteY0" fmla="*/ 98118 h 971927"/>
              <a:gd name="connsiteX1" fmla="*/ 355703 w 1078856"/>
              <a:gd name="connsiteY1" fmla="*/ 586246 h 971927"/>
              <a:gd name="connsiteX2" fmla="*/ 355703 w 1078856"/>
              <a:gd name="connsiteY2" fmla="*/ 682666 h 971927"/>
              <a:gd name="connsiteX3" fmla="*/ 518412 w 1078856"/>
              <a:gd name="connsiteY3" fmla="*/ 604325 h 971927"/>
              <a:gd name="connsiteX4" fmla="*/ 542517 w 1078856"/>
              <a:gd name="connsiteY4" fmla="*/ 646509 h 971927"/>
              <a:gd name="connsiteX5" fmla="*/ 476228 w 1078856"/>
              <a:gd name="connsiteY5" fmla="*/ 923718 h 971927"/>
              <a:gd name="connsiteX6" fmla="*/ 530464 w 1078856"/>
              <a:gd name="connsiteY6" fmla="*/ 971927 h 971927"/>
              <a:gd name="connsiteX7" fmla="*/ 578675 w 1078856"/>
              <a:gd name="connsiteY7" fmla="*/ 941796 h 971927"/>
              <a:gd name="connsiteX8" fmla="*/ 626885 w 1078856"/>
              <a:gd name="connsiteY8" fmla="*/ 779087 h 971927"/>
              <a:gd name="connsiteX9" fmla="*/ 1078856 w 1078856"/>
              <a:gd name="connsiteY9" fmla="*/ 80039 h 971927"/>
              <a:gd name="connsiteX10" fmla="*/ 970383 w 1078856"/>
              <a:gd name="connsiteY10" fmla="*/ 1697 h 971927"/>
              <a:gd name="connsiteX11" fmla="*/ 825752 w 1078856"/>
              <a:gd name="connsiteY11" fmla="*/ 98118 h 971927"/>
              <a:gd name="connsiteX12" fmla="*/ 132730 w 1078856"/>
              <a:gd name="connsiteY12" fmla="*/ 477773 h 971927"/>
              <a:gd name="connsiteX13" fmla="*/ 152 w 1078856"/>
              <a:gd name="connsiteY13" fmla="*/ 562141 h 971927"/>
              <a:gd name="connsiteX14" fmla="*/ 108625 w 1078856"/>
              <a:gd name="connsiteY14" fmla="*/ 459694 h 971927"/>
              <a:gd name="connsiteX15" fmla="*/ 132730 w 1078856"/>
              <a:gd name="connsiteY15" fmla="*/ 477773 h 971927"/>
              <a:gd name="connsiteX0" fmla="*/ 825600 w 1078704"/>
              <a:gd name="connsiteY0" fmla="*/ 98118 h 971927"/>
              <a:gd name="connsiteX1" fmla="*/ 355551 w 1078704"/>
              <a:gd name="connsiteY1" fmla="*/ 586246 h 971927"/>
              <a:gd name="connsiteX2" fmla="*/ 355551 w 1078704"/>
              <a:gd name="connsiteY2" fmla="*/ 682666 h 971927"/>
              <a:gd name="connsiteX3" fmla="*/ 518260 w 1078704"/>
              <a:gd name="connsiteY3" fmla="*/ 604325 h 971927"/>
              <a:gd name="connsiteX4" fmla="*/ 542365 w 1078704"/>
              <a:gd name="connsiteY4" fmla="*/ 646509 h 971927"/>
              <a:gd name="connsiteX5" fmla="*/ 476076 w 1078704"/>
              <a:gd name="connsiteY5" fmla="*/ 923718 h 971927"/>
              <a:gd name="connsiteX6" fmla="*/ 530312 w 1078704"/>
              <a:gd name="connsiteY6" fmla="*/ 971927 h 971927"/>
              <a:gd name="connsiteX7" fmla="*/ 578523 w 1078704"/>
              <a:gd name="connsiteY7" fmla="*/ 941796 h 971927"/>
              <a:gd name="connsiteX8" fmla="*/ 626733 w 1078704"/>
              <a:gd name="connsiteY8" fmla="*/ 779087 h 971927"/>
              <a:gd name="connsiteX9" fmla="*/ 1078704 w 1078704"/>
              <a:gd name="connsiteY9" fmla="*/ 80039 h 971927"/>
              <a:gd name="connsiteX10" fmla="*/ 970231 w 1078704"/>
              <a:gd name="connsiteY10" fmla="*/ 1697 h 971927"/>
              <a:gd name="connsiteX11" fmla="*/ 825600 w 1078704"/>
              <a:gd name="connsiteY11" fmla="*/ 98118 h 971927"/>
              <a:gd name="connsiteX12" fmla="*/ 108473 w 1078704"/>
              <a:gd name="connsiteY12" fmla="*/ 459694 h 971927"/>
              <a:gd name="connsiteX13" fmla="*/ 0 w 1078704"/>
              <a:gd name="connsiteY13" fmla="*/ 562141 h 971927"/>
              <a:gd name="connsiteX14" fmla="*/ 108473 w 1078704"/>
              <a:gd name="connsiteY14" fmla="*/ 459694 h 971927"/>
              <a:gd name="connsiteX0" fmla="*/ 511710 w 764814"/>
              <a:gd name="connsiteY0" fmla="*/ 98118 h 971927"/>
              <a:gd name="connsiteX1" fmla="*/ 41661 w 764814"/>
              <a:gd name="connsiteY1" fmla="*/ 586246 h 971927"/>
              <a:gd name="connsiteX2" fmla="*/ 41661 w 764814"/>
              <a:gd name="connsiteY2" fmla="*/ 682666 h 971927"/>
              <a:gd name="connsiteX3" fmla="*/ 204370 w 764814"/>
              <a:gd name="connsiteY3" fmla="*/ 604325 h 971927"/>
              <a:gd name="connsiteX4" fmla="*/ 228475 w 764814"/>
              <a:gd name="connsiteY4" fmla="*/ 646509 h 971927"/>
              <a:gd name="connsiteX5" fmla="*/ 162186 w 764814"/>
              <a:gd name="connsiteY5" fmla="*/ 923718 h 971927"/>
              <a:gd name="connsiteX6" fmla="*/ 216422 w 764814"/>
              <a:gd name="connsiteY6" fmla="*/ 971927 h 971927"/>
              <a:gd name="connsiteX7" fmla="*/ 264633 w 764814"/>
              <a:gd name="connsiteY7" fmla="*/ 941796 h 971927"/>
              <a:gd name="connsiteX8" fmla="*/ 312843 w 764814"/>
              <a:gd name="connsiteY8" fmla="*/ 779087 h 971927"/>
              <a:gd name="connsiteX9" fmla="*/ 764814 w 764814"/>
              <a:gd name="connsiteY9" fmla="*/ 80039 h 971927"/>
              <a:gd name="connsiteX10" fmla="*/ 656341 w 764814"/>
              <a:gd name="connsiteY10" fmla="*/ 1697 h 971927"/>
              <a:gd name="connsiteX11" fmla="*/ 511710 w 764814"/>
              <a:gd name="connsiteY11" fmla="*/ 98118 h 97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4814" h="971927">
                <a:moveTo>
                  <a:pt x="511710" y="98118"/>
                </a:moveTo>
                <a:cubicBezTo>
                  <a:pt x="403237" y="393405"/>
                  <a:pt x="120002" y="488821"/>
                  <a:pt x="41661" y="586246"/>
                </a:cubicBezTo>
                <a:cubicBezTo>
                  <a:pt x="-36680" y="683671"/>
                  <a:pt x="14543" y="679653"/>
                  <a:pt x="41661" y="682666"/>
                </a:cubicBezTo>
                <a:cubicBezTo>
                  <a:pt x="68779" y="685679"/>
                  <a:pt x="168212" y="604325"/>
                  <a:pt x="204370" y="604325"/>
                </a:cubicBezTo>
                <a:cubicBezTo>
                  <a:pt x="216422" y="604325"/>
                  <a:pt x="228475" y="610351"/>
                  <a:pt x="228475" y="646509"/>
                </a:cubicBezTo>
                <a:cubicBezTo>
                  <a:pt x="228475" y="700745"/>
                  <a:pt x="162186" y="875507"/>
                  <a:pt x="162186" y="923718"/>
                </a:cubicBezTo>
                <a:cubicBezTo>
                  <a:pt x="162186" y="953849"/>
                  <a:pt x="192318" y="971927"/>
                  <a:pt x="216422" y="971927"/>
                </a:cubicBezTo>
                <a:cubicBezTo>
                  <a:pt x="240527" y="971927"/>
                  <a:pt x="258606" y="959875"/>
                  <a:pt x="264633" y="941796"/>
                </a:cubicBezTo>
                <a:cubicBezTo>
                  <a:pt x="282712" y="881533"/>
                  <a:pt x="294764" y="827297"/>
                  <a:pt x="312843" y="779087"/>
                </a:cubicBezTo>
                <a:cubicBezTo>
                  <a:pt x="547867" y="13750"/>
                  <a:pt x="764814" y="248775"/>
                  <a:pt x="764814" y="80039"/>
                </a:cubicBezTo>
                <a:cubicBezTo>
                  <a:pt x="764814" y="19776"/>
                  <a:pt x="716603" y="1697"/>
                  <a:pt x="656341" y="1697"/>
                </a:cubicBezTo>
                <a:cubicBezTo>
                  <a:pt x="596078" y="-10355"/>
                  <a:pt x="535815" y="43881"/>
                  <a:pt x="511710" y="98118"/>
                </a:cubicBezTo>
                <a:close/>
              </a:path>
            </a:pathLst>
          </a:custGeom>
          <a:solidFill>
            <a:schemeClr val="bg2"/>
          </a:solidFill>
          <a:ln w="60232" cap="flat">
            <a:noFill/>
            <a:prstDash val="solid"/>
            <a:miter/>
          </a:ln>
        </p:spPr>
        <p:txBody>
          <a:bodyPr rtlCol="0" anchor="ctr"/>
          <a:lstStyle/>
          <a:p>
            <a:endParaRPr lang="nl-NL" dirty="0"/>
          </a:p>
        </p:txBody>
      </p:sp>
      <p:sp>
        <p:nvSpPr>
          <p:cNvPr id="71" name="Vrije vorm: vorm 70">
            <a:extLst>
              <a:ext uri="{FF2B5EF4-FFF2-40B4-BE49-F238E27FC236}">
                <a16:creationId xmlns:a16="http://schemas.microsoft.com/office/drawing/2014/main" id="{03BF6193-4E54-422C-99C1-2774EAC0C1F0}"/>
              </a:ext>
            </a:extLst>
          </p:cNvPr>
          <p:cNvSpPr/>
          <p:nvPr userDrawn="1"/>
        </p:nvSpPr>
        <p:spPr>
          <a:xfrm>
            <a:off x="7545216" y="4827207"/>
            <a:ext cx="314272" cy="388047"/>
          </a:xfrm>
          <a:custGeom>
            <a:avLst/>
            <a:gdLst>
              <a:gd name="connsiteX0" fmla="*/ 196492 w 374873"/>
              <a:gd name="connsiteY0" fmla="*/ 162068 h 462873"/>
              <a:gd name="connsiteX1" fmla="*/ 190525 w 374873"/>
              <a:gd name="connsiteY1" fmla="*/ 182104 h 462873"/>
              <a:gd name="connsiteX2" fmla="*/ 156540 w 374873"/>
              <a:gd name="connsiteY2" fmla="*/ 223942 h 462873"/>
              <a:gd name="connsiteX3" fmla="*/ 148969 w 374873"/>
              <a:gd name="connsiteY3" fmla="*/ 226933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0" fmla="*/ 196492 w 374873"/>
              <a:gd name="connsiteY0" fmla="*/ 162068 h 462873"/>
              <a:gd name="connsiteX1" fmla="*/ 190525 w 374873"/>
              <a:gd name="connsiteY1" fmla="*/ 182104 h 462873"/>
              <a:gd name="connsiteX2" fmla="*/ 156540 w 374873"/>
              <a:gd name="connsiteY2" fmla="*/ 223942 h 462873"/>
              <a:gd name="connsiteX3" fmla="*/ 196492 w 374873"/>
              <a:gd name="connsiteY3" fmla="*/ 162068 h 462873"/>
              <a:gd name="connsiteX4" fmla="*/ 315227 w 374873"/>
              <a:gd name="connsiteY4" fmla="*/ 0 h 462873"/>
              <a:gd name="connsiteX5" fmla="*/ 343977 w 374873"/>
              <a:gd name="connsiteY5" fmla="*/ 18483 h 462873"/>
              <a:gd name="connsiteX6" fmla="*/ 374873 w 374873"/>
              <a:gd name="connsiteY6" fmla="*/ 125074 h 462873"/>
              <a:gd name="connsiteX7" fmla="*/ 28835 w 374873"/>
              <a:gd name="connsiteY7" fmla="*/ 462873 h 462873"/>
              <a:gd name="connsiteX8" fmla="*/ 0 w 374873"/>
              <a:gd name="connsiteY8" fmla="*/ 442275 h 462873"/>
              <a:gd name="connsiteX9" fmla="*/ 41194 w 374873"/>
              <a:gd name="connsiteY9" fmla="*/ 401081 h 462873"/>
              <a:gd name="connsiteX10" fmla="*/ 296602 w 374873"/>
              <a:gd name="connsiteY10" fmla="*/ 120955 h 462873"/>
              <a:gd name="connsiteX11" fmla="*/ 285274 w 374873"/>
              <a:gd name="connsiteY11" fmla="*/ 80275 h 462873"/>
              <a:gd name="connsiteX12" fmla="*/ 263342 w 374873"/>
              <a:gd name="connsiteY12" fmla="*/ 70821 h 462873"/>
              <a:gd name="connsiteX13" fmla="*/ 315227 w 374873"/>
              <a:gd name="connsiteY13" fmla="*/ 0 h 462873"/>
              <a:gd name="connsiteX0" fmla="*/ 156540 w 374873"/>
              <a:gd name="connsiteY0" fmla="*/ 223942 h 462873"/>
              <a:gd name="connsiteX1" fmla="*/ 190525 w 374873"/>
              <a:gd name="connsiteY1" fmla="*/ 182104 h 462873"/>
              <a:gd name="connsiteX2" fmla="*/ 156540 w 374873"/>
              <a:gd name="connsiteY2" fmla="*/ 223942 h 462873"/>
              <a:gd name="connsiteX3" fmla="*/ 315227 w 374873"/>
              <a:gd name="connsiteY3" fmla="*/ 0 h 462873"/>
              <a:gd name="connsiteX4" fmla="*/ 343977 w 374873"/>
              <a:gd name="connsiteY4" fmla="*/ 18483 h 462873"/>
              <a:gd name="connsiteX5" fmla="*/ 374873 w 374873"/>
              <a:gd name="connsiteY5" fmla="*/ 125074 h 462873"/>
              <a:gd name="connsiteX6" fmla="*/ 28835 w 374873"/>
              <a:gd name="connsiteY6" fmla="*/ 462873 h 462873"/>
              <a:gd name="connsiteX7" fmla="*/ 0 w 374873"/>
              <a:gd name="connsiteY7" fmla="*/ 442275 h 462873"/>
              <a:gd name="connsiteX8" fmla="*/ 41194 w 374873"/>
              <a:gd name="connsiteY8" fmla="*/ 401081 h 462873"/>
              <a:gd name="connsiteX9" fmla="*/ 296602 w 374873"/>
              <a:gd name="connsiteY9" fmla="*/ 120955 h 462873"/>
              <a:gd name="connsiteX10" fmla="*/ 285274 w 374873"/>
              <a:gd name="connsiteY10" fmla="*/ 80275 h 462873"/>
              <a:gd name="connsiteX11" fmla="*/ 263342 w 374873"/>
              <a:gd name="connsiteY11" fmla="*/ 70821 h 462873"/>
              <a:gd name="connsiteX12" fmla="*/ 315227 w 374873"/>
              <a:gd name="connsiteY12" fmla="*/ 0 h 462873"/>
              <a:gd name="connsiteX0" fmla="*/ 315227 w 374873"/>
              <a:gd name="connsiteY0" fmla="*/ 0 h 462873"/>
              <a:gd name="connsiteX1" fmla="*/ 343977 w 374873"/>
              <a:gd name="connsiteY1" fmla="*/ 18483 h 462873"/>
              <a:gd name="connsiteX2" fmla="*/ 374873 w 374873"/>
              <a:gd name="connsiteY2" fmla="*/ 125074 h 462873"/>
              <a:gd name="connsiteX3" fmla="*/ 28835 w 374873"/>
              <a:gd name="connsiteY3" fmla="*/ 462873 h 462873"/>
              <a:gd name="connsiteX4" fmla="*/ 0 w 374873"/>
              <a:gd name="connsiteY4" fmla="*/ 442275 h 462873"/>
              <a:gd name="connsiteX5" fmla="*/ 41194 w 374873"/>
              <a:gd name="connsiteY5" fmla="*/ 401081 h 462873"/>
              <a:gd name="connsiteX6" fmla="*/ 296602 w 374873"/>
              <a:gd name="connsiteY6" fmla="*/ 120955 h 462873"/>
              <a:gd name="connsiteX7" fmla="*/ 285274 w 374873"/>
              <a:gd name="connsiteY7" fmla="*/ 80275 h 462873"/>
              <a:gd name="connsiteX8" fmla="*/ 263342 w 374873"/>
              <a:gd name="connsiteY8" fmla="*/ 70821 h 462873"/>
              <a:gd name="connsiteX9" fmla="*/ 315227 w 374873"/>
              <a:gd name="connsiteY9" fmla="*/ 0 h 46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873" h="462873">
                <a:moveTo>
                  <a:pt x="315227" y="0"/>
                </a:moveTo>
                <a:lnTo>
                  <a:pt x="343977" y="18483"/>
                </a:lnTo>
                <a:cubicBezTo>
                  <a:pt x="363545" y="39595"/>
                  <a:pt x="374873" y="73581"/>
                  <a:pt x="374873" y="125074"/>
                </a:cubicBezTo>
                <a:cubicBezTo>
                  <a:pt x="374873" y="306333"/>
                  <a:pt x="82389" y="462873"/>
                  <a:pt x="28835" y="462873"/>
                </a:cubicBezTo>
                <a:cubicBezTo>
                  <a:pt x="16477" y="462873"/>
                  <a:pt x="0" y="458754"/>
                  <a:pt x="0" y="442275"/>
                </a:cubicBezTo>
                <a:cubicBezTo>
                  <a:pt x="0" y="429917"/>
                  <a:pt x="16477" y="413439"/>
                  <a:pt x="41194" y="401081"/>
                </a:cubicBezTo>
                <a:cubicBezTo>
                  <a:pt x="280125" y="281615"/>
                  <a:pt x="296602" y="170389"/>
                  <a:pt x="296602" y="120955"/>
                </a:cubicBezTo>
                <a:cubicBezTo>
                  <a:pt x="296602" y="102418"/>
                  <a:pt x="292483" y="89029"/>
                  <a:pt x="285274" y="80275"/>
                </a:cubicBezTo>
                <a:lnTo>
                  <a:pt x="263342" y="70821"/>
                </a:lnTo>
                <a:lnTo>
                  <a:pt x="315227" y="0"/>
                </a:lnTo>
                <a:close/>
              </a:path>
            </a:pathLst>
          </a:custGeom>
          <a:solidFill>
            <a:schemeClr val="bg2"/>
          </a:solidFill>
          <a:ln w="60232" cap="flat">
            <a:noFill/>
            <a:prstDash val="solid"/>
            <a:miter/>
          </a:ln>
        </p:spPr>
        <p:txBody>
          <a:bodyPr rtlCol="0" anchor="ctr"/>
          <a:lstStyle/>
          <a:p>
            <a:endParaRPr lang="nl-NL" dirty="0"/>
          </a:p>
        </p:txBody>
      </p:sp>
      <p:sp>
        <p:nvSpPr>
          <p:cNvPr id="2" name="Titel 1">
            <a:extLst>
              <a:ext uri="{FF2B5EF4-FFF2-40B4-BE49-F238E27FC236}">
                <a16:creationId xmlns:a16="http://schemas.microsoft.com/office/drawing/2014/main" id="{312B9603-7A4F-4E68-BB03-E44F6512E26D}"/>
              </a:ext>
            </a:extLst>
          </p:cNvPr>
          <p:cNvSpPr>
            <a:spLocks noGrp="1"/>
          </p:cNvSpPr>
          <p:nvPr>
            <p:ph type="title" hasCustomPrompt="1"/>
          </p:nvPr>
        </p:nvSpPr>
        <p:spPr>
          <a:xfrm>
            <a:off x="-1814" y="-504436"/>
            <a:ext cx="11114087" cy="398396"/>
          </a:xfrm>
        </p:spPr>
        <p:txBody>
          <a:bodyPr/>
          <a:lstStyle>
            <a:lvl1pPr>
              <a:defRPr sz="1400">
                <a:solidFill>
                  <a:schemeClr val="tx1"/>
                </a:solidFill>
              </a:defRPr>
            </a:lvl1pPr>
          </a:lstStyle>
          <a:p>
            <a:r>
              <a:rPr lang="nl-NL" dirty="0"/>
              <a:t>INTRO + OUTRO [LOGO ANIMATIE]</a:t>
            </a:r>
          </a:p>
        </p:txBody>
      </p:sp>
    </p:spTree>
    <p:extLst>
      <p:ext uri="{BB962C8B-B14F-4D97-AF65-F5344CB8AC3E}">
        <p14:creationId xmlns:p14="http://schemas.microsoft.com/office/powerpoint/2010/main" val="10956991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000" fill="hold"/>
                                        <p:tgtEl>
                                          <p:spTgt spid="40"/>
                                        </p:tgtEl>
                                        <p:attrNameLst>
                                          <p:attrName>ppt_x</p:attrName>
                                        </p:attrNameLst>
                                      </p:cBhvr>
                                      <p:tavLst>
                                        <p:tav tm="0">
                                          <p:val>
                                            <p:strVal val="#ppt_x"/>
                                          </p:val>
                                        </p:tav>
                                        <p:tav tm="100000">
                                          <p:val>
                                            <p:strVal val="#ppt_x"/>
                                          </p:val>
                                        </p:tav>
                                      </p:tavLst>
                                    </p:anim>
                                    <p:anim calcmode="lin" valueType="num">
                                      <p:cBhvr additive="base">
                                        <p:cTn id="8" dur="10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000" fill="hold"/>
                                        <p:tgtEl>
                                          <p:spTgt spid="42"/>
                                        </p:tgtEl>
                                        <p:attrNameLst>
                                          <p:attrName>ppt_x</p:attrName>
                                        </p:attrNameLst>
                                      </p:cBhvr>
                                      <p:tavLst>
                                        <p:tav tm="0">
                                          <p:val>
                                            <p:strVal val="#ppt_x"/>
                                          </p:val>
                                        </p:tav>
                                        <p:tav tm="100000">
                                          <p:val>
                                            <p:strVal val="#ppt_x"/>
                                          </p:val>
                                        </p:tav>
                                      </p:tavLst>
                                    </p:anim>
                                    <p:anim calcmode="lin" valueType="num">
                                      <p:cBhvr additive="base">
                                        <p:cTn id="12" dur="10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000" fill="hold"/>
                                        <p:tgtEl>
                                          <p:spTgt spid="43"/>
                                        </p:tgtEl>
                                        <p:attrNameLst>
                                          <p:attrName>ppt_x</p:attrName>
                                        </p:attrNameLst>
                                      </p:cBhvr>
                                      <p:tavLst>
                                        <p:tav tm="0">
                                          <p:val>
                                            <p:strVal val="#ppt_x"/>
                                          </p:val>
                                        </p:tav>
                                        <p:tav tm="100000">
                                          <p:val>
                                            <p:strVal val="#ppt_x"/>
                                          </p:val>
                                        </p:tav>
                                      </p:tavLst>
                                    </p:anim>
                                    <p:anim calcmode="lin" valueType="num">
                                      <p:cBhvr additive="base">
                                        <p:cTn id="16" dur="1000" fill="hold"/>
                                        <p:tgtEl>
                                          <p:spTgt spid="43"/>
                                        </p:tgtEl>
                                        <p:attrNameLst>
                                          <p:attrName>ppt_y</p:attrName>
                                        </p:attrNameLst>
                                      </p:cBhvr>
                                      <p:tavLst>
                                        <p:tav tm="0">
                                          <p:val>
                                            <p:strVal val="1+#ppt_h/2"/>
                                          </p:val>
                                        </p:tav>
                                        <p:tav tm="100000">
                                          <p:val>
                                            <p:strVal val="#ppt_y"/>
                                          </p:val>
                                        </p:tav>
                                      </p:tavLst>
                                    </p:anim>
                                  </p:childTnLst>
                                </p:cTn>
                              </p:par>
                            </p:childTnLst>
                          </p:cTn>
                        </p:par>
                        <p:par>
                          <p:cTn id="17" fill="hold">
                            <p:stCondLst>
                              <p:cond delay="1400"/>
                            </p:stCondLst>
                            <p:childTnLst>
                              <p:par>
                                <p:cTn id="18" presetID="22" presetClass="entr" presetSubtype="1" fill="hold" grpId="0" nodeType="afterEffect">
                                  <p:stCondLst>
                                    <p:cond delay="0"/>
                                  </p:stCondLst>
                                  <p:childTnLst>
                                    <p:set>
                                      <p:cBhvr>
                                        <p:cTn id="19" dur="1" fill="hold">
                                          <p:stCondLst>
                                            <p:cond delay="0"/>
                                          </p:stCondLst>
                                        </p:cTn>
                                        <p:tgtEl>
                                          <p:spTgt spid="61"/>
                                        </p:tgtEl>
                                        <p:attrNameLst>
                                          <p:attrName>style.visibility</p:attrName>
                                        </p:attrNameLst>
                                      </p:cBhvr>
                                      <p:to>
                                        <p:strVal val="visible"/>
                                      </p:to>
                                    </p:set>
                                    <p:animEffect transition="in" filter="wipe(up)">
                                      <p:cBhvr>
                                        <p:cTn id="20" dur="250"/>
                                        <p:tgtEl>
                                          <p:spTgt spid="61"/>
                                        </p:tgtEl>
                                      </p:cBhvr>
                                    </p:animEffect>
                                  </p:childTnLst>
                                </p:cTn>
                              </p:par>
                            </p:childTnLst>
                          </p:cTn>
                        </p:par>
                        <p:par>
                          <p:cTn id="21" fill="hold">
                            <p:stCondLst>
                              <p:cond delay="1650"/>
                            </p:stCondLst>
                            <p:childTnLst>
                              <p:par>
                                <p:cTn id="22" presetID="22" presetClass="entr" presetSubtype="2" fill="hold" grpId="0" nodeType="afterEffect">
                                  <p:stCondLst>
                                    <p:cond delay="0"/>
                                  </p:stCondLst>
                                  <p:childTnLst>
                                    <p:set>
                                      <p:cBhvr>
                                        <p:cTn id="23" dur="1" fill="hold">
                                          <p:stCondLst>
                                            <p:cond delay="0"/>
                                          </p:stCondLst>
                                        </p:cTn>
                                        <p:tgtEl>
                                          <p:spTgt spid="62"/>
                                        </p:tgtEl>
                                        <p:attrNameLst>
                                          <p:attrName>style.visibility</p:attrName>
                                        </p:attrNameLst>
                                      </p:cBhvr>
                                      <p:to>
                                        <p:strVal val="visible"/>
                                      </p:to>
                                    </p:set>
                                    <p:animEffect transition="in" filter="wipe(right)">
                                      <p:cBhvr>
                                        <p:cTn id="24" dur="250"/>
                                        <p:tgtEl>
                                          <p:spTgt spid="62"/>
                                        </p:tgtEl>
                                      </p:cBhvr>
                                    </p:animEffect>
                                  </p:childTnLst>
                                </p:cTn>
                              </p:par>
                            </p:childTnLst>
                          </p:cTn>
                        </p:par>
                        <p:par>
                          <p:cTn id="25" fill="hold">
                            <p:stCondLst>
                              <p:cond delay="1900"/>
                            </p:stCondLst>
                            <p:childTnLst>
                              <p:par>
                                <p:cTn id="26" presetID="22" presetClass="entr" presetSubtype="1" fill="hold" grpId="0" nodeType="afterEffect">
                                  <p:stCondLst>
                                    <p:cond delay="0"/>
                                  </p:stCondLst>
                                  <p:childTnLst>
                                    <p:set>
                                      <p:cBhvr>
                                        <p:cTn id="27" dur="1" fill="hold">
                                          <p:stCondLst>
                                            <p:cond delay="0"/>
                                          </p:stCondLst>
                                        </p:cTn>
                                        <p:tgtEl>
                                          <p:spTgt spid="59"/>
                                        </p:tgtEl>
                                        <p:attrNameLst>
                                          <p:attrName>style.visibility</p:attrName>
                                        </p:attrNameLst>
                                      </p:cBhvr>
                                      <p:to>
                                        <p:strVal val="visible"/>
                                      </p:to>
                                    </p:set>
                                    <p:animEffect transition="in" filter="wipe(up)">
                                      <p:cBhvr>
                                        <p:cTn id="28" dur="250"/>
                                        <p:tgtEl>
                                          <p:spTgt spid="59"/>
                                        </p:tgtEl>
                                      </p:cBhvr>
                                    </p:animEffect>
                                  </p:childTnLst>
                                </p:cTn>
                              </p:par>
                            </p:childTnLst>
                          </p:cTn>
                        </p:par>
                        <p:par>
                          <p:cTn id="29" fill="hold">
                            <p:stCondLst>
                              <p:cond delay="2150"/>
                            </p:stCondLst>
                            <p:childTnLst>
                              <p:par>
                                <p:cTn id="30" presetID="22" presetClass="entr" presetSubtype="8" fill="hold" grpId="0"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wipe(left)">
                                      <p:cBhvr>
                                        <p:cTn id="32" dur="250"/>
                                        <p:tgtEl>
                                          <p:spTgt spid="58"/>
                                        </p:tgtEl>
                                      </p:cBhvr>
                                    </p:animEffect>
                                  </p:childTnLst>
                                </p:cTn>
                              </p:par>
                              <p:par>
                                <p:cTn id="33" presetID="22" presetClass="entr" presetSubtype="1" fill="hold" grpId="0" nodeType="withEffect">
                                  <p:stCondLst>
                                    <p:cond delay="100"/>
                                  </p:stCondLst>
                                  <p:childTnLst>
                                    <p:set>
                                      <p:cBhvr>
                                        <p:cTn id="34" dur="1" fill="hold">
                                          <p:stCondLst>
                                            <p:cond delay="0"/>
                                          </p:stCondLst>
                                        </p:cTn>
                                        <p:tgtEl>
                                          <p:spTgt spid="70"/>
                                        </p:tgtEl>
                                        <p:attrNameLst>
                                          <p:attrName>style.visibility</p:attrName>
                                        </p:attrNameLst>
                                      </p:cBhvr>
                                      <p:to>
                                        <p:strVal val="visible"/>
                                      </p:to>
                                    </p:set>
                                    <p:animEffect transition="in" filter="wipe(up)">
                                      <p:cBhvr>
                                        <p:cTn id="35" dur="250"/>
                                        <p:tgtEl>
                                          <p:spTgt spid="70"/>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left)">
                                      <p:cBhvr>
                                        <p:cTn id="39" dur="500"/>
                                        <p:tgtEl>
                                          <p:spTgt spid="60"/>
                                        </p:tgtEl>
                                      </p:cBhvr>
                                    </p:animEffect>
                                  </p:childTnLst>
                                </p:cTn>
                              </p:par>
                              <p:par>
                                <p:cTn id="40" presetID="22" presetClass="entr" presetSubtype="1" fill="hold" grpId="0" nodeType="withEffect">
                                  <p:stCondLst>
                                    <p:cond delay="400"/>
                                  </p:stCondLst>
                                  <p:childTnLst>
                                    <p:set>
                                      <p:cBhvr>
                                        <p:cTn id="41" dur="1" fill="hold">
                                          <p:stCondLst>
                                            <p:cond delay="0"/>
                                          </p:stCondLst>
                                        </p:cTn>
                                        <p:tgtEl>
                                          <p:spTgt spid="71"/>
                                        </p:tgtEl>
                                        <p:attrNameLst>
                                          <p:attrName>style.visibility</p:attrName>
                                        </p:attrNameLst>
                                      </p:cBhvr>
                                      <p:to>
                                        <p:strVal val="visible"/>
                                      </p:to>
                                    </p:set>
                                    <p:animEffect transition="in" filter="wipe(up)">
                                      <p:cBhvr>
                                        <p:cTn id="42" dur="25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70" grpId="0" animBg="1"/>
      <p:bldP spid="71" grpId="0" animBg="1"/>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Menu [6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Menu [6x]</a:t>
            </a: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a:xfrm>
            <a:off x="543869" y="722568"/>
            <a:ext cx="11114087" cy="709102"/>
          </a:xfrm>
        </p:spPr>
        <p:txBody>
          <a:bodyPr/>
          <a:lstStyle>
            <a:lvl1pPr>
              <a:defRPr/>
            </a:lvl1pPr>
          </a:lstStyle>
          <a:p>
            <a:r>
              <a:rPr lang="nl-NL" dirty="0"/>
              <a:t>Menu</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8111956"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4323411" y="1976197"/>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1" y="1976197"/>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8111956"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4323411" y="4242220"/>
            <a:ext cx="3546000"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1" y="4242220"/>
            <a:ext cx="3545984"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2083586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600"/>
                                  </p:stCondLst>
                                  <p:childTnLst>
                                    <p:set>
                                      <p:cBhvr>
                                        <p:cTn id="22" dur="1" fill="hold">
                                          <p:stCondLst>
                                            <p:cond delay="0"/>
                                          </p:stCondLst>
                                        </p:cTn>
                                        <p:tgtEl>
                                          <p:spTgt spid="125"/>
                                        </p:tgtEl>
                                        <p:attrNameLst>
                                          <p:attrName>style.visibility</p:attrName>
                                        </p:attrNameLst>
                                      </p:cBhvr>
                                      <p:to>
                                        <p:strVal val="visible"/>
                                      </p:to>
                                    </p:set>
                                    <p:anim calcmode="lin" valueType="num">
                                      <p:cBhvr additive="base">
                                        <p:cTn id="23" dur="750" fill="hold"/>
                                        <p:tgtEl>
                                          <p:spTgt spid="125"/>
                                        </p:tgtEl>
                                        <p:attrNameLst>
                                          <p:attrName>ppt_x</p:attrName>
                                        </p:attrNameLst>
                                      </p:cBhvr>
                                      <p:tavLst>
                                        <p:tav tm="0">
                                          <p:val>
                                            <p:strVal val="#ppt_x"/>
                                          </p:val>
                                        </p:tav>
                                        <p:tav tm="100000">
                                          <p:val>
                                            <p:strVal val="#ppt_x"/>
                                          </p:val>
                                        </p:tav>
                                      </p:tavLst>
                                    </p:anim>
                                    <p:anim calcmode="lin" valueType="num">
                                      <p:cBhvr additive="base">
                                        <p:cTn id="24" dur="750" fill="hold"/>
                                        <p:tgtEl>
                                          <p:spTgt spid="12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124"/>
                                        </p:tgtEl>
                                        <p:attrNameLst>
                                          <p:attrName>style.visibility</p:attrName>
                                        </p:attrNameLst>
                                      </p:cBhvr>
                                      <p:to>
                                        <p:strVal val="visible"/>
                                      </p:to>
                                    </p:set>
                                    <p:anim calcmode="lin" valueType="num">
                                      <p:cBhvr additive="base">
                                        <p:cTn id="27" dur="750" fill="hold"/>
                                        <p:tgtEl>
                                          <p:spTgt spid="124"/>
                                        </p:tgtEl>
                                        <p:attrNameLst>
                                          <p:attrName>ppt_x</p:attrName>
                                        </p:attrNameLst>
                                      </p:cBhvr>
                                      <p:tavLst>
                                        <p:tav tm="0">
                                          <p:val>
                                            <p:strVal val="#ppt_x"/>
                                          </p:val>
                                        </p:tav>
                                        <p:tav tm="100000">
                                          <p:val>
                                            <p:strVal val="#ppt_x"/>
                                          </p:val>
                                        </p:tav>
                                      </p:tavLst>
                                    </p:anim>
                                    <p:anim calcmode="lin" valueType="num">
                                      <p:cBhvr additive="base">
                                        <p:cTn id="28" dur="750" fill="hold"/>
                                        <p:tgtEl>
                                          <p:spTgt spid="12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122"/>
                                        </p:tgtEl>
                                        <p:attrNameLst>
                                          <p:attrName>style.visibility</p:attrName>
                                        </p:attrNameLst>
                                      </p:cBhvr>
                                      <p:to>
                                        <p:strVal val="visible"/>
                                      </p:to>
                                    </p:set>
                                    <p:anim calcmode="lin" valueType="num">
                                      <p:cBhvr additive="base">
                                        <p:cTn id="31" dur="750" fill="hold"/>
                                        <p:tgtEl>
                                          <p:spTgt spid="122"/>
                                        </p:tgtEl>
                                        <p:attrNameLst>
                                          <p:attrName>ppt_x</p:attrName>
                                        </p:attrNameLst>
                                      </p:cBhvr>
                                      <p:tavLst>
                                        <p:tav tm="0">
                                          <p:val>
                                            <p:strVal val="#ppt_x"/>
                                          </p:val>
                                        </p:tav>
                                        <p:tav tm="100000">
                                          <p:val>
                                            <p:strVal val="#ppt_x"/>
                                          </p:val>
                                        </p:tav>
                                      </p:tavLst>
                                    </p:anim>
                                    <p:anim calcmode="lin" valueType="num">
                                      <p:cBhvr additive="base">
                                        <p:cTn id="32" dur="750" fill="hold"/>
                                        <p:tgtEl>
                                          <p:spTgt spid="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Alleen titel">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D4CCB24-C991-47FD-8C9C-6B83CE670F5A}"/>
              </a:ext>
            </a:extLst>
          </p:cNvPr>
          <p:cNvSpPr>
            <a:spLocks noGrp="1"/>
          </p:cNvSpPr>
          <p:nvPr>
            <p:ph type="title"/>
          </p:nvPr>
        </p:nvSpPr>
        <p:spPr/>
        <p:txBody>
          <a:bodyPr/>
          <a:lstStyle/>
          <a:p>
            <a:r>
              <a:rPr lang="nl-NL"/>
              <a:t>Klik om stijl te bewerken</a:t>
            </a:r>
            <a:endParaRPr lang="en-GB"/>
          </a:p>
        </p:txBody>
      </p:sp>
      <p:sp>
        <p:nvSpPr>
          <p:cNvPr id="3" name="Tijdelijke aanduiding voor datum 2">
            <a:extLst>
              <a:ext uri="{FF2B5EF4-FFF2-40B4-BE49-F238E27FC236}">
                <a16:creationId xmlns:a16="http://schemas.microsoft.com/office/drawing/2014/main" id="{D8B1F3F9-C1B7-482A-ADEA-BDB549847C86}"/>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4" name="Tijdelijke aanduiding voor voettekst 3">
            <a:extLst>
              <a:ext uri="{FF2B5EF4-FFF2-40B4-BE49-F238E27FC236}">
                <a16:creationId xmlns:a16="http://schemas.microsoft.com/office/drawing/2014/main" id="{81417AA2-2B97-4A62-920A-09CC8B60DB1E}"/>
              </a:ext>
            </a:extLst>
          </p:cNvPr>
          <p:cNvSpPr>
            <a:spLocks noGrp="1"/>
          </p:cNvSpPr>
          <p:nvPr>
            <p:ph type="ftr" sz="quarter" idx="11"/>
          </p:nvPr>
        </p:nvSpPr>
        <p:spPr/>
        <p:txBody>
          <a:bodyPr/>
          <a:lstStyle/>
          <a:p>
            <a:endParaRPr lang="en-GB"/>
          </a:p>
        </p:txBody>
      </p:sp>
      <p:sp>
        <p:nvSpPr>
          <p:cNvPr id="5" name="Tijdelijke aanduiding voor dianummer 4">
            <a:extLst>
              <a:ext uri="{FF2B5EF4-FFF2-40B4-BE49-F238E27FC236}">
                <a16:creationId xmlns:a16="http://schemas.microsoft.com/office/drawing/2014/main" id="{28AEA558-75DC-4856-9803-7EA69EBD4DB5}"/>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244108841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Menu [10x]">
    <p:bg>
      <p:bgPr>
        <a:solidFill>
          <a:schemeClr val="accent1"/>
        </a:solidFill>
        <a:effectLst/>
      </p:bgPr>
    </p:bg>
    <p:spTree>
      <p:nvGrpSpPr>
        <p:cNvPr id="1" name=""/>
        <p:cNvGrpSpPr/>
        <p:nvPr/>
      </p:nvGrpSpPr>
      <p:grpSpPr>
        <a:xfrm>
          <a:off x="0" y="0"/>
          <a:ext cx="0" cy="0"/>
          <a:chOff x="0" y="0"/>
          <a:chExt cx="0" cy="0"/>
        </a:xfrm>
      </p:grpSpPr>
      <p:grpSp>
        <p:nvGrpSpPr>
          <p:cNvPr id="15" name="- INSTRUCTIE">
            <a:extLst>
              <a:ext uri="{FF2B5EF4-FFF2-40B4-BE49-F238E27FC236}">
                <a16:creationId xmlns:a16="http://schemas.microsoft.com/office/drawing/2014/main" id="{A20A370F-BF84-4DF6-93F2-378DFEEFA6CE}"/>
              </a:ext>
            </a:extLst>
          </p:cNvPr>
          <p:cNvGrpSpPr/>
          <p:nvPr userDrawn="1"/>
        </p:nvGrpSpPr>
        <p:grpSpPr>
          <a:xfrm>
            <a:off x="12377595" y="0"/>
            <a:ext cx="3693386" cy="6540712"/>
            <a:chOff x="-3786437" y="0"/>
            <a:chExt cx="3693386" cy="6540712"/>
          </a:xfrm>
        </p:grpSpPr>
        <p:sp>
          <p:nvSpPr>
            <p:cNvPr id="16" name="Rechthoek 15">
              <a:extLst>
                <a:ext uri="{FF2B5EF4-FFF2-40B4-BE49-F238E27FC236}">
                  <a16:creationId xmlns:a16="http://schemas.microsoft.com/office/drawing/2014/main" id="{9E34248B-A6D0-44F8-BADA-CDC5126C7B38}"/>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4A589C5E-4257-4CC4-B0C1-B9ADB34AE8D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FA153119-5D3D-4EF3-BF2B-5C38F9723EAB}"/>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83D3DBAD-867B-4AB3-B28A-30710A16F71A}"/>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46FAEC63-5789-40DF-99C5-CC046192332E}"/>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BCBA801B-73C6-43ED-AA90-169ADE5C96A6}"/>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28FF9104-EA78-413C-909A-9D292281AE36}"/>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5766A72B-3731-4A6E-8979-1B530953E46E}"/>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095EA56-3C94-4391-B630-A98B957ED68F}"/>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958F4D19-B141-4172-AEE9-645047DBC250}"/>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20F4DA-8EF0-4533-A480-5D72E82D7972}"/>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5558E495-DE8D-40DE-9032-E70B5C27427A}"/>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34E5F5B6-06C2-4CB5-A2CF-1C110C4A9C98}"/>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D37481E3-39AC-4206-9773-F5C78E7B0665}"/>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55B6DD19-639F-449C-812B-D00C9A7663B9}"/>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C4BD42C0-E2A4-48EE-BFF2-E34F19423387}"/>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BD75BDB0-3186-4265-A607-F35697DA3035}"/>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8E216162-75CF-4455-AA52-F77743B893A2}"/>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49B75A49-946A-49A0-9ECC-40F3F0AADBF5}"/>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4FDBFCBF-5FD5-401B-B73F-BAAFA12BEB20}"/>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4BDEC6B2-901B-4D49-ACDC-A852F15613B0}"/>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77A1EBC1-CA56-488D-A9FE-9B956798C156}"/>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950857C-0BA9-4119-8037-6A737F870114}"/>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F2D73B8C-5EEB-4DB9-AB9B-FFD2DF250A50}"/>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6A341E5A-91B2-4FE1-AECC-29BD17AB9397}"/>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D23406D7-D1C6-4414-8557-885A5A6C17BA}"/>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B7B924B6-76E4-41C0-9670-6EC264B99CA7}"/>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E133628D-2820-4998-8D4E-7231EAA1C140}"/>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8011B337-7A08-4AC7-AD51-D34867A0D16E}"/>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4DD083CA-76DE-4967-9987-F77B2BB648BE}"/>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D1B71E68-3978-440A-A744-963161AFDF6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D05BC4D2-4A2C-4741-A4B7-5F79993ED5F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F2C1390E-20B1-45FF-ACBC-FF1197735AF7}"/>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1051AB62-0A6B-4701-8FA8-C3397C4F7AC5}"/>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44342EFD-0C4F-42D9-9629-9E3EAC82C4BE}"/>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2DCA625F-DD4E-4A49-B6FE-051EB811E11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C872506F-DE02-49D8-8F6D-33B52D52CE42}"/>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813E2CB2-A87D-4F1E-9B33-EBE9DF15CAA9}"/>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3682378F-D8A6-4222-B16F-81BAD42591DC}"/>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86D2738A-7F51-47E4-BBB2-055423D76786}"/>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5012D99F-9A41-44B3-A72A-03BA41778BC8}"/>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BEC905AB-3589-4238-81E2-1E2D00F5030C}"/>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8E3F92DA-48A2-4ECD-886E-FE691AE8FD7E}"/>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A117A461-212C-4356-BAD1-1B1D140261C7}"/>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55AA282-F30B-44C6-8809-0BCF4BF46A1B}"/>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5E3F6C92-409B-411D-B63D-8C8B4BB53786}"/>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A5B85A88-DA17-4232-899E-8BC310560BF3}"/>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C9A412-A7F5-4627-A7E6-665A0F7575D1}"/>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63CB7E5A-4BF3-4C62-AF1C-3F893F88224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2B1D4039-4439-47E5-B007-41412BAC7F3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8DB9BC-A1D4-419D-8D90-0E83DBCA76F0}"/>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3673B97E-4765-44E6-9848-EA4ACABA39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DFAE10D8-BE97-4848-BD61-AFA7564F016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A1C0FFD-5AEF-4DF9-A35D-2A8A20B8CC7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4F75F73A-F8D2-4137-9DC1-91B9411E975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DDE1FE3D-6316-4F29-A1B8-8551FD148AF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6" name="- INFO">
            <a:extLst>
              <a:ext uri="{FF2B5EF4-FFF2-40B4-BE49-F238E27FC236}">
                <a16:creationId xmlns:a16="http://schemas.microsoft.com/office/drawing/2014/main" id="{B10543DB-D9D8-47C4-865B-BE11B7029992}"/>
              </a:ext>
            </a:extLst>
          </p:cNvPr>
          <p:cNvSpPr txBox="1"/>
          <p:nvPr userDrawn="1"/>
        </p:nvSpPr>
        <p:spPr>
          <a:xfrm>
            <a:off x="-7318" y="-364758"/>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Menu [10x]</a:t>
            </a:r>
            <a:endParaRPr lang="nl-NL" sz="1400" b="1" cap="all" spc="0" baseline="0" dirty="0">
              <a:solidFill>
                <a:sysClr val="windowText" lastClr="000000"/>
              </a:solidFill>
              <a:latin typeface="+mn-lt"/>
              <a:cs typeface="Calibri" panose="020F0502020204030204" pitchFamily="34" charset="0"/>
            </a:endParaRPr>
          </a:p>
        </p:txBody>
      </p:sp>
      <p:sp>
        <p:nvSpPr>
          <p:cNvPr id="17" name="Freeform: Shape 16">
            <a:extLst>
              <a:ext uri="{FF2B5EF4-FFF2-40B4-BE49-F238E27FC236}">
                <a16:creationId xmlns:a16="http://schemas.microsoft.com/office/drawing/2014/main" id="{3C13F1D3-4E0C-419D-839F-94E57C44FAC1}"/>
              </a:ext>
            </a:extLst>
          </p:cNvPr>
          <p:cNvSpPr/>
          <p:nvPr userDrawn="1"/>
        </p:nvSpPr>
        <p:spPr>
          <a:xfrm>
            <a:off x="-7440" y="0"/>
            <a:ext cx="12219719" cy="6858000"/>
          </a:xfrm>
          <a:custGeom>
            <a:avLst/>
            <a:gdLst>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824071 w 12196238"/>
              <a:gd name="connsiteY9" fmla="*/ 2775566 h 6858000"/>
              <a:gd name="connsiteX10" fmla="*/ 0 w 12196238"/>
              <a:gd name="connsiteY10" fmla="*/ 2880664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938371 w 12196238"/>
              <a:gd name="connsiteY9" fmla="*/ 4408423 h 6858000"/>
              <a:gd name="connsiteX10" fmla="*/ 0 w 12196238"/>
              <a:gd name="connsiteY10" fmla="*/ 2880664 h 6858000"/>
              <a:gd name="connsiteX11" fmla="*/ 0 w 12196238"/>
              <a:gd name="connsiteY11"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0 w 12196238"/>
              <a:gd name="connsiteY0" fmla="*/ 0 h 6858000"/>
              <a:gd name="connsiteX1" fmla="*/ 5960538 w 12196238"/>
              <a:gd name="connsiteY1" fmla="*/ 0 h 6858000"/>
              <a:gd name="connsiteX2" fmla="*/ 6556141 w 12196238"/>
              <a:gd name="connsiteY2" fmla="*/ 0 h 6858000"/>
              <a:gd name="connsiteX3" fmla="*/ 12196238 w 12196238"/>
              <a:gd name="connsiteY3" fmla="*/ 0 h 6858000"/>
              <a:gd name="connsiteX4" fmla="*/ 12196238 w 12196238"/>
              <a:gd name="connsiteY4" fmla="*/ 3753432 h 6858000"/>
              <a:gd name="connsiteX5" fmla="*/ 12196238 w 12196238"/>
              <a:gd name="connsiteY5" fmla="*/ 4800600 h 6858000"/>
              <a:gd name="connsiteX6" fmla="*/ 12196238 w 12196238"/>
              <a:gd name="connsiteY6" fmla="*/ 6858000 h 6858000"/>
              <a:gd name="connsiteX7" fmla="*/ 4378255 w 12196238"/>
              <a:gd name="connsiteY7" fmla="*/ 6858000 h 6858000"/>
              <a:gd name="connsiteX8" fmla="*/ 4263277 w 12196238"/>
              <a:gd name="connsiteY8" fmla="*/ 6745432 h 6858000"/>
              <a:gd name="connsiteX9" fmla="*/ 0 w 12196238"/>
              <a:gd name="connsiteY9" fmla="*/ 2880664 h 6858000"/>
              <a:gd name="connsiteX10" fmla="*/ 0 w 12196238"/>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4279319 w 12212280"/>
              <a:gd name="connsiteY8" fmla="*/ 6745432 h 6858000"/>
              <a:gd name="connsiteX9" fmla="*/ 0 w 12212280"/>
              <a:gd name="connsiteY9" fmla="*/ 3426095 h 6858000"/>
              <a:gd name="connsiteX10" fmla="*/ 16042 w 12212280"/>
              <a:gd name="connsiteY10"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94297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84249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69177 w 12212280"/>
              <a:gd name="connsiteY7" fmla="*/ 6852976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6042 w 12212280"/>
              <a:gd name="connsiteY0" fmla="*/ 0 h 6858000"/>
              <a:gd name="connsiteX1" fmla="*/ 5976580 w 12212280"/>
              <a:gd name="connsiteY1" fmla="*/ 0 h 6858000"/>
              <a:gd name="connsiteX2" fmla="*/ 6572183 w 12212280"/>
              <a:gd name="connsiteY2" fmla="*/ 0 h 6858000"/>
              <a:gd name="connsiteX3" fmla="*/ 12212280 w 12212280"/>
              <a:gd name="connsiteY3" fmla="*/ 0 h 6858000"/>
              <a:gd name="connsiteX4" fmla="*/ 12212280 w 12212280"/>
              <a:gd name="connsiteY4" fmla="*/ 3753432 h 6858000"/>
              <a:gd name="connsiteX5" fmla="*/ 12212280 w 12212280"/>
              <a:gd name="connsiteY5" fmla="*/ 4800600 h 6858000"/>
              <a:gd name="connsiteX6" fmla="*/ 12212280 w 12212280"/>
              <a:gd name="connsiteY6" fmla="*/ 6858000 h 6858000"/>
              <a:gd name="connsiteX7" fmla="*/ 4374201 w 12212280"/>
              <a:gd name="connsiteY7" fmla="*/ 6858000 h 6858000"/>
              <a:gd name="connsiteX8" fmla="*/ 0 w 12212280"/>
              <a:gd name="connsiteY8" fmla="*/ 3426095 h 6858000"/>
              <a:gd name="connsiteX9" fmla="*/ 16042 w 12212280"/>
              <a:gd name="connsiteY9" fmla="*/ 0 h 6858000"/>
              <a:gd name="connsiteX0" fmla="*/ 1056 w 12219597"/>
              <a:gd name="connsiteY0" fmla="*/ 0 h 6858000"/>
              <a:gd name="connsiteX1" fmla="*/ 5983897 w 12219597"/>
              <a:gd name="connsiteY1" fmla="*/ 0 h 6858000"/>
              <a:gd name="connsiteX2" fmla="*/ 6579500 w 12219597"/>
              <a:gd name="connsiteY2" fmla="*/ 0 h 6858000"/>
              <a:gd name="connsiteX3" fmla="*/ 12219597 w 12219597"/>
              <a:gd name="connsiteY3" fmla="*/ 0 h 6858000"/>
              <a:gd name="connsiteX4" fmla="*/ 12219597 w 12219597"/>
              <a:gd name="connsiteY4" fmla="*/ 3753432 h 6858000"/>
              <a:gd name="connsiteX5" fmla="*/ 12219597 w 12219597"/>
              <a:gd name="connsiteY5" fmla="*/ 4800600 h 6858000"/>
              <a:gd name="connsiteX6" fmla="*/ 12219597 w 12219597"/>
              <a:gd name="connsiteY6" fmla="*/ 6858000 h 6858000"/>
              <a:gd name="connsiteX7" fmla="*/ 4381518 w 12219597"/>
              <a:gd name="connsiteY7" fmla="*/ 6858000 h 6858000"/>
              <a:gd name="connsiteX8" fmla="*/ 7317 w 12219597"/>
              <a:gd name="connsiteY8" fmla="*/ 3426095 h 6858000"/>
              <a:gd name="connsiteX9" fmla="*/ 1056 w 12219597"/>
              <a:gd name="connsiteY9" fmla="*/ 0 h 6858000"/>
              <a:gd name="connsiteX0" fmla="*/ 598 w 12219139"/>
              <a:gd name="connsiteY0" fmla="*/ 0 h 6858000"/>
              <a:gd name="connsiteX1" fmla="*/ 5983439 w 12219139"/>
              <a:gd name="connsiteY1" fmla="*/ 0 h 6858000"/>
              <a:gd name="connsiteX2" fmla="*/ 6579042 w 12219139"/>
              <a:gd name="connsiteY2" fmla="*/ 0 h 6858000"/>
              <a:gd name="connsiteX3" fmla="*/ 12219139 w 12219139"/>
              <a:gd name="connsiteY3" fmla="*/ 0 h 6858000"/>
              <a:gd name="connsiteX4" fmla="*/ 12219139 w 12219139"/>
              <a:gd name="connsiteY4" fmla="*/ 3753432 h 6858000"/>
              <a:gd name="connsiteX5" fmla="*/ 12219139 w 12219139"/>
              <a:gd name="connsiteY5" fmla="*/ 4800600 h 6858000"/>
              <a:gd name="connsiteX6" fmla="*/ 12219139 w 12219139"/>
              <a:gd name="connsiteY6" fmla="*/ 6858000 h 6858000"/>
              <a:gd name="connsiteX7" fmla="*/ 4381060 w 12219139"/>
              <a:gd name="connsiteY7" fmla="*/ 6858000 h 6858000"/>
              <a:gd name="connsiteX8" fmla="*/ 22357 w 12219139"/>
              <a:gd name="connsiteY8" fmla="*/ 3410596 h 6858000"/>
              <a:gd name="connsiteX9" fmla="*/ 598 w 12219139"/>
              <a:gd name="connsiteY9" fmla="*/ 0 h 6858000"/>
              <a:gd name="connsiteX0" fmla="*/ 9238 w 12227779"/>
              <a:gd name="connsiteY0" fmla="*/ 0 h 6858000"/>
              <a:gd name="connsiteX1" fmla="*/ 5992079 w 12227779"/>
              <a:gd name="connsiteY1" fmla="*/ 0 h 6858000"/>
              <a:gd name="connsiteX2" fmla="*/ 6587682 w 12227779"/>
              <a:gd name="connsiteY2" fmla="*/ 0 h 6858000"/>
              <a:gd name="connsiteX3" fmla="*/ 12227779 w 12227779"/>
              <a:gd name="connsiteY3" fmla="*/ 0 h 6858000"/>
              <a:gd name="connsiteX4" fmla="*/ 12227779 w 12227779"/>
              <a:gd name="connsiteY4" fmla="*/ 3753432 h 6858000"/>
              <a:gd name="connsiteX5" fmla="*/ 12227779 w 12227779"/>
              <a:gd name="connsiteY5" fmla="*/ 4800600 h 6858000"/>
              <a:gd name="connsiteX6" fmla="*/ 12227779 w 12227779"/>
              <a:gd name="connsiteY6" fmla="*/ 6858000 h 6858000"/>
              <a:gd name="connsiteX7" fmla="*/ 4389700 w 12227779"/>
              <a:gd name="connsiteY7" fmla="*/ 6858000 h 6858000"/>
              <a:gd name="connsiteX8" fmla="*/ 0 w 12227779"/>
              <a:gd name="connsiteY8" fmla="*/ 3395098 h 6858000"/>
              <a:gd name="connsiteX9" fmla="*/ 9238 w 12227779"/>
              <a:gd name="connsiteY9" fmla="*/ 0 h 6858000"/>
              <a:gd name="connsiteX0" fmla="*/ 1178 w 12219719"/>
              <a:gd name="connsiteY0" fmla="*/ 0 h 6858000"/>
              <a:gd name="connsiteX1" fmla="*/ 5984019 w 12219719"/>
              <a:gd name="connsiteY1" fmla="*/ 0 h 6858000"/>
              <a:gd name="connsiteX2" fmla="*/ 6579622 w 12219719"/>
              <a:gd name="connsiteY2" fmla="*/ 0 h 6858000"/>
              <a:gd name="connsiteX3" fmla="*/ 12219719 w 12219719"/>
              <a:gd name="connsiteY3" fmla="*/ 0 h 6858000"/>
              <a:gd name="connsiteX4" fmla="*/ 12219719 w 12219719"/>
              <a:gd name="connsiteY4" fmla="*/ 3753432 h 6858000"/>
              <a:gd name="connsiteX5" fmla="*/ 12219719 w 12219719"/>
              <a:gd name="connsiteY5" fmla="*/ 4800600 h 6858000"/>
              <a:gd name="connsiteX6" fmla="*/ 12219719 w 12219719"/>
              <a:gd name="connsiteY6" fmla="*/ 6858000 h 6858000"/>
              <a:gd name="connsiteX7" fmla="*/ 4381640 w 12219719"/>
              <a:gd name="connsiteY7" fmla="*/ 6858000 h 6858000"/>
              <a:gd name="connsiteX8" fmla="*/ 5387 w 12219719"/>
              <a:gd name="connsiteY8" fmla="*/ 3388375 h 6858000"/>
              <a:gd name="connsiteX9" fmla="*/ 1178 w 12219719"/>
              <a:gd name="connsiteY9"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19719" h="6858000">
                <a:moveTo>
                  <a:pt x="1178" y="0"/>
                </a:moveTo>
                <a:lnTo>
                  <a:pt x="5984019" y="0"/>
                </a:lnTo>
                <a:lnTo>
                  <a:pt x="6579622" y="0"/>
                </a:lnTo>
                <a:lnTo>
                  <a:pt x="12219719" y="0"/>
                </a:lnTo>
                <a:lnTo>
                  <a:pt x="12219719" y="3753432"/>
                </a:lnTo>
                <a:lnTo>
                  <a:pt x="12219719" y="4800600"/>
                </a:lnTo>
                <a:lnTo>
                  <a:pt x="12219719" y="6858000"/>
                </a:lnTo>
                <a:lnTo>
                  <a:pt x="4381640" y="6858000"/>
                </a:lnTo>
                <a:cubicBezTo>
                  <a:pt x="2923573" y="5714032"/>
                  <a:pt x="953789" y="5371793"/>
                  <a:pt x="5387" y="3388375"/>
                </a:cubicBezTo>
                <a:cubicBezTo>
                  <a:pt x="10734" y="2246343"/>
                  <a:pt x="-4169" y="1142032"/>
                  <a:pt x="1178" y="0"/>
                </a:cubicBezTo>
                <a:close/>
              </a:path>
            </a:pathLst>
          </a:custGeom>
          <a:solidFill>
            <a:schemeClr val="accent2"/>
          </a:solidFill>
          <a:ln w="45663" cap="flat">
            <a:noFill/>
            <a:prstDash val="solid"/>
            <a:miter/>
          </a:ln>
        </p:spPr>
        <p:txBody>
          <a:bodyPr wrap="square" rtlCol="0" anchor="ctr">
            <a:noAutofit/>
          </a:bodyPr>
          <a:lstStyle/>
          <a:p>
            <a:endParaRPr lang="nl-NL" dirty="0"/>
          </a:p>
        </p:txBody>
      </p:sp>
      <p:sp>
        <p:nvSpPr>
          <p:cNvPr id="11" name="Titel 10">
            <a:extLst>
              <a:ext uri="{FF2B5EF4-FFF2-40B4-BE49-F238E27FC236}">
                <a16:creationId xmlns:a16="http://schemas.microsoft.com/office/drawing/2014/main" id="{7A89CE00-946F-481C-B5FE-4E6C6F8AB13A}"/>
              </a:ext>
            </a:extLst>
          </p:cNvPr>
          <p:cNvSpPr>
            <a:spLocks noGrp="1"/>
          </p:cNvSpPr>
          <p:nvPr>
            <p:ph type="title" hasCustomPrompt="1"/>
          </p:nvPr>
        </p:nvSpPr>
        <p:spPr/>
        <p:txBody>
          <a:bodyPr/>
          <a:lstStyle>
            <a:lvl1pPr>
              <a:defRPr/>
            </a:lvl1pPr>
          </a:lstStyle>
          <a:p>
            <a:r>
              <a:rPr lang="nl-NL" dirty="0"/>
              <a:t>Menu</a:t>
            </a:r>
          </a:p>
        </p:txBody>
      </p:sp>
      <p:sp>
        <p:nvSpPr>
          <p:cNvPr id="109" name="Tijdelijke aanduiding voor tekst 15">
            <a:extLst>
              <a:ext uri="{FF2B5EF4-FFF2-40B4-BE49-F238E27FC236}">
                <a16:creationId xmlns:a16="http://schemas.microsoft.com/office/drawing/2014/main" id="{67A42F4A-60FA-47F0-B395-E0E33F6332FA}"/>
              </a:ext>
            </a:extLst>
          </p:cNvPr>
          <p:cNvSpPr>
            <a:spLocks noGrp="1"/>
          </p:cNvSpPr>
          <p:nvPr>
            <p:ph type="body" sz="quarter" idx="14" hasCustomPrompt="1"/>
          </p:nvPr>
        </p:nvSpPr>
        <p:spPr>
          <a:xfrm>
            <a:off x="9594072"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0" name="Tijdelijke aanduiding voor tekst 15">
            <a:extLst>
              <a:ext uri="{FF2B5EF4-FFF2-40B4-BE49-F238E27FC236}">
                <a16:creationId xmlns:a16="http://schemas.microsoft.com/office/drawing/2014/main" id="{405FE8BC-F4F5-4419-AA74-7E6F319D3B50}"/>
              </a:ext>
            </a:extLst>
          </p:cNvPr>
          <p:cNvSpPr>
            <a:spLocks noGrp="1"/>
          </p:cNvSpPr>
          <p:nvPr>
            <p:ph type="body" sz="quarter" idx="15" hasCustomPrompt="1"/>
          </p:nvPr>
        </p:nvSpPr>
        <p:spPr>
          <a:xfrm>
            <a:off x="7329274"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7" name="Tijdelijke aanduiding voor tekst 15">
            <a:extLst>
              <a:ext uri="{FF2B5EF4-FFF2-40B4-BE49-F238E27FC236}">
                <a16:creationId xmlns:a16="http://schemas.microsoft.com/office/drawing/2014/main" id="{8123014A-EDBE-4EE3-98B3-39CD2D70A18A}"/>
              </a:ext>
            </a:extLst>
          </p:cNvPr>
          <p:cNvSpPr>
            <a:spLocks noGrp="1"/>
          </p:cNvSpPr>
          <p:nvPr>
            <p:ph type="body" sz="quarter" idx="16" hasCustomPrompt="1"/>
          </p:nvPr>
        </p:nvSpPr>
        <p:spPr>
          <a:xfrm>
            <a:off x="5064476"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8" name="Tijdelijke aanduiding voor tekst 15">
            <a:extLst>
              <a:ext uri="{FF2B5EF4-FFF2-40B4-BE49-F238E27FC236}">
                <a16:creationId xmlns:a16="http://schemas.microsoft.com/office/drawing/2014/main" id="{4CBEF2D7-07FB-4707-951B-B8EA07DF41C5}"/>
              </a:ext>
            </a:extLst>
          </p:cNvPr>
          <p:cNvSpPr>
            <a:spLocks noGrp="1"/>
          </p:cNvSpPr>
          <p:nvPr>
            <p:ph type="body" sz="quarter" idx="17" hasCustomPrompt="1"/>
          </p:nvPr>
        </p:nvSpPr>
        <p:spPr>
          <a:xfrm>
            <a:off x="2799678"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19" name="Tijdelijke aanduiding voor tekst 15">
            <a:extLst>
              <a:ext uri="{FF2B5EF4-FFF2-40B4-BE49-F238E27FC236}">
                <a16:creationId xmlns:a16="http://schemas.microsoft.com/office/drawing/2014/main" id="{1544757F-B3C7-4791-BE24-F78D8FB0AF30}"/>
              </a:ext>
            </a:extLst>
          </p:cNvPr>
          <p:cNvSpPr>
            <a:spLocks noGrp="1"/>
          </p:cNvSpPr>
          <p:nvPr>
            <p:ph type="body" sz="quarter" idx="18" hasCustomPrompt="1"/>
          </p:nvPr>
        </p:nvSpPr>
        <p:spPr>
          <a:xfrm>
            <a:off x="534880" y="1976197"/>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0" name="Tijdelijke aanduiding voor tekst 15">
            <a:extLst>
              <a:ext uri="{FF2B5EF4-FFF2-40B4-BE49-F238E27FC236}">
                <a16:creationId xmlns:a16="http://schemas.microsoft.com/office/drawing/2014/main" id="{A146FE65-B670-44BB-9B79-73F8AFF2E0D8}"/>
              </a:ext>
            </a:extLst>
          </p:cNvPr>
          <p:cNvSpPr>
            <a:spLocks noGrp="1"/>
          </p:cNvSpPr>
          <p:nvPr>
            <p:ph type="body" sz="quarter" idx="19"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1" name="Tijdelijke aanduiding voor tekst 15">
            <a:extLst>
              <a:ext uri="{FF2B5EF4-FFF2-40B4-BE49-F238E27FC236}">
                <a16:creationId xmlns:a16="http://schemas.microsoft.com/office/drawing/2014/main" id="{E97B5EA5-8B69-415A-BA8D-C8F50A206F29}"/>
              </a:ext>
            </a:extLst>
          </p:cNvPr>
          <p:cNvSpPr>
            <a:spLocks noGrp="1"/>
          </p:cNvSpPr>
          <p:nvPr>
            <p:ph type="body" sz="quarter" idx="20"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2" name="Tijdelijke aanduiding voor tekst 15">
            <a:extLst>
              <a:ext uri="{FF2B5EF4-FFF2-40B4-BE49-F238E27FC236}">
                <a16:creationId xmlns:a16="http://schemas.microsoft.com/office/drawing/2014/main" id="{850D8D60-EB93-4BC8-BCA8-154D60F7CCE3}"/>
              </a:ext>
            </a:extLst>
          </p:cNvPr>
          <p:cNvSpPr>
            <a:spLocks noGrp="1"/>
          </p:cNvSpPr>
          <p:nvPr>
            <p:ph type="body" sz="quarter" idx="21"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4" name="Tijdelijke aanduiding voor tekst 15">
            <a:extLst>
              <a:ext uri="{FF2B5EF4-FFF2-40B4-BE49-F238E27FC236}">
                <a16:creationId xmlns:a16="http://schemas.microsoft.com/office/drawing/2014/main" id="{55C8898F-B465-42A2-9D8C-C453525F6AF3}"/>
              </a:ext>
            </a:extLst>
          </p:cNvPr>
          <p:cNvSpPr>
            <a:spLocks noGrp="1"/>
          </p:cNvSpPr>
          <p:nvPr>
            <p:ph type="body" sz="quarter" idx="22"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
        <p:nvSpPr>
          <p:cNvPr id="125" name="Tijdelijke aanduiding voor tekst 15">
            <a:extLst>
              <a:ext uri="{FF2B5EF4-FFF2-40B4-BE49-F238E27FC236}">
                <a16:creationId xmlns:a16="http://schemas.microsoft.com/office/drawing/2014/main" id="{BE2B9211-C134-487C-994B-4D41B4187EFB}"/>
              </a:ext>
            </a:extLst>
          </p:cNvPr>
          <p:cNvSpPr>
            <a:spLocks noGrp="1"/>
          </p:cNvSpPr>
          <p:nvPr>
            <p:ph type="body" sz="quarter" idx="23"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80000" tIns="252000" rIns="180000" bIns="252000" anchor="b" anchorCtr="0"/>
          <a:lstStyle>
            <a:lvl1pPr marL="0" indent="0">
              <a:lnSpc>
                <a:spcPct val="100000"/>
              </a:lnSpc>
              <a:spcBef>
                <a:spcPts val="0"/>
              </a:spcBef>
              <a:buNone/>
              <a:defRPr sz="16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13521216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ppt_x"/>
                                          </p:val>
                                        </p:tav>
                                        <p:tav tm="100000">
                                          <p:val>
                                            <p:strVal val="#ppt_x"/>
                                          </p:val>
                                        </p:tav>
                                      </p:tavLst>
                                    </p:anim>
                                    <p:anim calcmode="lin" valueType="num">
                                      <p:cBhvr additive="base">
                                        <p:cTn id="8" dur="75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750" fill="hold"/>
                                        <p:tgtEl>
                                          <p:spTgt spid="119"/>
                                        </p:tgtEl>
                                        <p:attrNameLst>
                                          <p:attrName>ppt_x</p:attrName>
                                        </p:attrNameLst>
                                      </p:cBhvr>
                                      <p:tavLst>
                                        <p:tav tm="0">
                                          <p:val>
                                            <p:strVal val="#ppt_x"/>
                                          </p:val>
                                        </p:tav>
                                        <p:tav tm="100000">
                                          <p:val>
                                            <p:strVal val="#ppt_x"/>
                                          </p:val>
                                        </p:tav>
                                      </p:tavLst>
                                    </p:anim>
                                    <p:anim calcmode="lin" valueType="num">
                                      <p:cBhvr additive="base">
                                        <p:cTn id="12" dur="75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750" fill="hold"/>
                                        <p:tgtEl>
                                          <p:spTgt spid="118"/>
                                        </p:tgtEl>
                                        <p:attrNameLst>
                                          <p:attrName>ppt_x</p:attrName>
                                        </p:attrNameLst>
                                      </p:cBhvr>
                                      <p:tavLst>
                                        <p:tav tm="0">
                                          <p:val>
                                            <p:strVal val="#ppt_x"/>
                                          </p:val>
                                        </p:tav>
                                        <p:tav tm="100000">
                                          <p:val>
                                            <p:strVal val="#ppt_x"/>
                                          </p:val>
                                        </p:tav>
                                      </p:tavLst>
                                    </p:anim>
                                    <p:anim calcmode="lin" valueType="num">
                                      <p:cBhvr additive="base">
                                        <p:cTn id="16" dur="75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17"/>
                                        </p:tgtEl>
                                        <p:attrNameLst>
                                          <p:attrName>style.visibility</p:attrName>
                                        </p:attrNameLst>
                                      </p:cBhvr>
                                      <p:to>
                                        <p:strVal val="visible"/>
                                      </p:to>
                                    </p:set>
                                    <p:anim calcmode="lin" valueType="num">
                                      <p:cBhvr additive="base">
                                        <p:cTn id="19" dur="750" fill="hold"/>
                                        <p:tgtEl>
                                          <p:spTgt spid="117"/>
                                        </p:tgtEl>
                                        <p:attrNameLst>
                                          <p:attrName>ppt_x</p:attrName>
                                        </p:attrNameLst>
                                      </p:cBhvr>
                                      <p:tavLst>
                                        <p:tav tm="0">
                                          <p:val>
                                            <p:strVal val="#ppt_x"/>
                                          </p:val>
                                        </p:tav>
                                        <p:tav tm="100000">
                                          <p:val>
                                            <p:strVal val="#ppt_x"/>
                                          </p:val>
                                        </p:tav>
                                      </p:tavLst>
                                    </p:anim>
                                    <p:anim calcmode="lin" valueType="num">
                                      <p:cBhvr additive="base">
                                        <p:cTn id="20" dur="750" fill="hold"/>
                                        <p:tgtEl>
                                          <p:spTgt spid="1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10"/>
                                        </p:tgtEl>
                                        <p:attrNameLst>
                                          <p:attrName>style.visibility</p:attrName>
                                        </p:attrNameLst>
                                      </p:cBhvr>
                                      <p:to>
                                        <p:strVal val="visible"/>
                                      </p:to>
                                    </p:set>
                                    <p:anim calcmode="lin" valueType="num">
                                      <p:cBhvr additive="base">
                                        <p:cTn id="23" dur="750" fill="hold"/>
                                        <p:tgtEl>
                                          <p:spTgt spid="110"/>
                                        </p:tgtEl>
                                        <p:attrNameLst>
                                          <p:attrName>ppt_x</p:attrName>
                                        </p:attrNameLst>
                                      </p:cBhvr>
                                      <p:tavLst>
                                        <p:tav tm="0">
                                          <p:val>
                                            <p:strVal val="#ppt_x"/>
                                          </p:val>
                                        </p:tav>
                                        <p:tav tm="100000">
                                          <p:val>
                                            <p:strVal val="#ppt_x"/>
                                          </p:val>
                                        </p:tav>
                                      </p:tavLst>
                                    </p:anim>
                                    <p:anim calcmode="lin" valueType="num">
                                      <p:cBhvr additive="base">
                                        <p:cTn id="24" dur="750" fill="hold"/>
                                        <p:tgtEl>
                                          <p:spTgt spid="1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09"/>
                                        </p:tgtEl>
                                        <p:attrNameLst>
                                          <p:attrName>style.visibility</p:attrName>
                                        </p:attrNameLst>
                                      </p:cBhvr>
                                      <p:to>
                                        <p:strVal val="visible"/>
                                      </p:to>
                                    </p:set>
                                    <p:anim calcmode="lin" valueType="num">
                                      <p:cBhvr additive="base">
                                        <p:cTn id="27" dur="750" fill="hold"/>
                                        <p:tgtEl>
                                          <p:spTgt spid="109"/>
                                        </p:tgtEl>
                                        <p:attrNameLst>
                                          <p:attrName>ppt_x</p:attrName>
                                        </p:attrNameLst>
                                      </p:cBhvr>
                                      <p:tavLst>
                                        <p:tav tm="0">
                                          <p:val>
                                            <p:strVal val="#ppt_x"/>
                                          </p:val>
                                        </p:tav>
                                        <p:tav tm="100000">
                                          <p:val>
                                            <p:strVal val="#ppt_x"/>
                                          </p:val>
                                        </p:tav>
                                      </p:tavLst>
                                    </p:anim>
                                    <p:anim calcmode="lin" valueType="num">
                                      <p:cBhvr additive="base">
                                        <p:cTn id="28" dur="750" fill="hold"/>
                                        <p:tgtEl>
                                          <p:spTgt spid="10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25"/>
                                        </p:tgtEl>
                                        <p:attrNameLst>
                                          <p:attrName>style.visibility</p:attrName>
                                        </p:attrNameLst>
                                      </p:cBhvr>
                                      <p:to>
                                        <p:strVal val="visible"/>
                                      </p:to>
                                    </p:set>
                                    <p:anim calcmode="lin" valueType="num">
                                      <p:cBhvr additive="base">
                                        <p:cTn id="31" dur="750" fill="hold"/>
                                        <p:tgtEl>
                                          <p:spTgt spid="125"/>
                                        </p:tgtEl>
                                        <p:attrNameLst>
                                          <p:attrName>ppt_x</p:attrName>
                                        </p:attrNameLst>
                                      </p:cBhvr>
                                      <p:tavLst>
                                        <p:tav tm="0">
                                          <p:val>
                                            <p:strVal val="#ppt_x"/>
                                          </p:val>
                                        </p:tav>
                                        <p:tav tm="100000">
                                          <p:val>
                                            <p:strVal val="#ppt_x"/>
                                          </p:val>
                                        </p:tav>
                                      </p:tavLst>
                                    </p:anim>
                                    <p:anim calcmode="lin" valueType="num">
                                      <p:cBhvr additive="base">
                                        <p:cTn id="32" dur="750" fill="hold"/>
                                        <p:tgtEl>
                                          <p:spTgt spid="1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24"/>
                                        </p:tgtEl>
                                        <p:attrNameLst>
                                          <p:attrName>style.visibility</p:attrName>
                                        </p:attrNameLst>
                                      </p:cBhvr>
                                      <p:to>
                                        <p:strVal val="visible"/>
                                      </p:to>
                                    </p:set>
                                    <p:anim calcmode="lin" valueType="num">
                                      <p:cBhvr additive="base">
                                        <p:cTn id="35" dur="750" fill="hold"/>
                                        <p:tgtEl>
                                          <p:spTgt spid="124"/>
                                        </p:tgtEl>
                                        <p:attrNameLst>
                                          <p:attrName>ppt_x</p:attrName>
                                        </p:attrNameLst>
                                      </p:cBhvr>
                                      <p:tavLst>
                                        <p:tav tm="0">
                                          <p:val>
                                            <p:strVal val="#ppt_x"/>
                                          </p:val>
                                        </p:tav>
                                        <p:tav tm="100000">
                                          <p:val>
                                            <p:strVal val="#ppt_x"/>
                                          </p:val>
                                        </p:tav>
                                      </p:tavLst>
                                    </p:anim>
                                    <p:anim calcmode="lin" valueType="num">
                                      <p:cBhvr additive="base">
                                        <p:cTn id="36" dur="750" fill="hold"/>
                                        <p:tgtEl>
                                          <p:spTgt spid="124"/>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122"/>
                                        </p:tgtEl>
                                        <p:attrNameLst>
                                          <p:attrName>style.visibility</p:attrName>
                                        </p:attrNameLst>
                                      </p:cBhvr>
                                      <p:to>
                                        <p:strVal val="visible"/>
                                      </p:to>
                                    </p:set>
                                    <p:anim calcmode="lin" valueType="num">
                                      <p:cBhvr additive="base">
                                        <p:cTn id="39" dur="750" fill="hold"/>
                                        <p:tgtEl>
                                          <p:spTgt spid="122"/>
                                        </p:tgtEl>
                                        <p:attrNameLst>
                                          <p:attrName>ppt_x</p:attrName>
                                        </p:attrNameLst>
                                      </p:cBhvr>
                                      <p:tavLst>
                                        <p:tav tm="0">
                                          <p:val>
                                            <p:strVal val="#ppt_x"/>
                                          </p:val>
                                        </p:tav>
                                        <p:tav tm="100000">
                                          <p:val>
                                            <p:strVal val="#ppt_x"/>
                                          </p:val>
                                        </p:tav>
                                      </p:tavLst>
                                    </p:anim>
                                    <p:anim calcmode="lin" valueType="num">
                                      <p:cBhvr additive="base">
                                        <p:cTn id="40" dur="750" fill="hold"/>
                                        <p:tgtEl>
                                          <p:spTgt spid="12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121"/>
                                        </p:tgtEl>
                                        <p:attrNameLst>
                                          <p:attrName>style.visibility</p:attrName>
                                        </p:attrNameLst>
                                      </p:cBhvr>
                                      <p:to>
                                        <p:strVal val="visible"/>
                                      </p:to>
                                    </p:set>
                                    <p:anim calcmode="lin" valueType="num">
                                      <p:cBhvr additive="base">
                                        <p:cTn id="43" dur="750" fill="hold"/>
                                        <p:tgtEl>
                                          <p:spTgt spid="121"/>
                                        </p:tgtEl>
                                        <p:attrNameLst>
                                          <p:attrName>ppt_x</p:attrName>
                                        </p:attrNameLst>
                                      </p:cBhvr>
                                      <p:tavLst>
                                        <p:tav tm="0">
                                          <p:val>
                                            <p:strVal val="#ppt_x"/>
                                          </p:val>
                                        </p:tav>
                                        <p:tav tm="100000">
                                          <p:val>
                                            <p:strVal val="#ppt_x"/>
                                          </p:val>
                                        </p:tav>
                                      </p:tavLst>
                                    </p:anim>
                                    <p:anim calcmode="lin" valueType="num">
                                      <p:cBhvr additive="base">
                                        <p:cTn id="44" dur="750" fill="hold"/>
                                        <p:tgtEl>
                                          <p:spTgt spid="121"/>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20"/>
                                        </p:tgtEl>
                                        <p:attrNameLst>
                                          <p:attrName>style.visibility</p:attrName>
                                        </p:attrNameLst>
                                      </p:cBhvr>
                                      <p:to>
                                        <p:strVal val="visible"/>
                                      </p:to>
                                    </p:set>
                                    <p:anim calcmode="lin" valueType="num">
                                      <p:cBhvr additive="base">
                                        <p:cTn id="47" dur="750" fill="hold"/>
                                        <p:tgtEl>
                                          <p:spTgt spid="120"/>
                                        </p:tgtEl>
                                        <p:attrNameLst>
                                          <p:attrName>ppt_x</p:attrName>
                                        </p:attrNameLst>
                                      </p:cBhvr>
                                      <p:tavLst>
                                        <p:tav tm="0">
                                          <p:val>
                                            <p:strVal val="#ppt_x"/>
                                          </p:val>
                                        </p:tav>
                                        <p:tav tm="100000">
                                          <p:val>
                                            <p:strVal val="#ppt_x"/>
                                          </p:val>
                                        </p:tav>
                                      </p:tavLst>
                                    </p:anim>
                                    <p:anim calcmode="lin" valueType="num">
                                      <p:cBhvr additive="base">
                                        <p:cTn id="48" dur="75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09" grpId="0" animBg="1">
        <p:tmplLst>
          <p:tmpl>
            <p:tnLst>
              <p:par>
                <p:cTn presetID="2" presetClass="entr" presetSubtype="4" decel="100000" fill="hold" nodeType="withEffect">
                  <p:stCondLst>
                    <p:cond delay="500"/>
                  </p:stCondLst>
                  <p:childTnLst>
                    <p:set>
                      <p:cBhvr>
                        <p:cTn dur="1" fill="hold">
                          <p:stCondLst>
                            <p:cond delay="0"/>
                          </p:stCondLst>
                        </p:cTn>
                        <p:tgtEl>
                          <p:spTgt spid="109"/>
                        </p:tgtEl>
                        <p:attrNameLst>
                          <p:attrName>style.visibility</p:attrName>
                        </p:attrNameLst>
                      </p:cBhvr>
                      <p:to>
                        <p:strVal val="visible"/>
                      </p:to>
                    </p:set>
                    <p:anim calcmode="lin" valueType="num">
                      <p:cBhvr additive="base">
                        <p:cTn dur="750" fill="hold"/>
                        <p:tgtEl>
                          <p:spTgt spid="109"/>
                        </p:tgtEl>
                        <p:attrNameLst>
                          <p:attrName>ppt_x</p:attrName>
                        </p:attrNameLst>
                      </p:cBhvr>
                      <p:tavLst>
                        <p:tav tm="0">
                          <p:val>
                            <p:strVal val="#ppt_x"/>
                          </p:val>
                        </p:tav>
                        <p:tav tm="100000">
                          <p:val>
                            <p:strVal val="#ppt_x"/>
                          </p:val>
                        </p:tav>
                      </p:tavLst>
                    </p:anim>
                    <p:anim calcmode="lin" valueType="num">
                      <p:cBhvr additive="base">
                        <p:cTn dur="750" fill="hold"/>
                        <p:tgtEl>
                          <p:spTgt spid="109"/>
                        </p:tgtEl>
                        <p:attrNameLst>
                          <p:attrName>ppt_y</p:attrName>
                        </p:attrNameLst>
                      </p:cBhvr>
                      <p:tavLst>
                        <p:tav tm="0">
                          <p:val>
                            <p:strVal val="1+#ppt_h/2"/>
                          </p:val>
                        </p:tav>
                        <p:tav tm="100000">
                          <p:val>
                            <p:strVal val="#ppt_y"/>
                          </p:val>
                        </p:tav>
                      </p:tavLst>
                    </p:anim>
                  </p:childTnLst>
                </p:cTn>
              </p:par>
            </p:tnLst>
          </p:tmpl>
        </p:tmplLst>
      </p:bldP>
      <p:bldP spid="110" grpId="0" animBg="1">
        <p:tmplLst>
          <p:tmpl>
            <p:tnLst>
              <p:par>
                <p:cTn presetID="2" presetClass="entr" presetSubtype="4" decel="100000" fill="hold" nodeType="withEffect">
                  <p:stCondLst>
                    <p:cond delay="400"/>
                  </p:stCondLst>
                  <p:childTnLst>
                    <p:set>
                      <p:cBhvr>
                        <p:cTn dur="1" fill="hold">
                          <p:stCondLst>
                            <p:cond delay="0"/>
                          </p:stCondLst>
                        </p:cTn>
                        <p:tgtEl>
                          <p:spTgt spid="110"/>
                        </p:tgtEl>
                        <p:attrNameLst>
                          <p:attrName>style.visibility</p:attrName>
                        </p:attrNameLst>
                      </p:cBhvr>
                      <p:to>
                        <p:strVal val="visible"/>
                      </p:to>
                    </p:set>
                    <p:anim calcmode="lin" valueType="num">
                      <p:cBhvr additive="base">
                        <p:cTn dur="750" fill="hold"/>
                        <p:tgtEl>
                          <p:spTgt spid="110"/>
                        </p:tgtEl>
                        <p:attrNameLst>
                          <p:attrName>ppt_x</p:attrName>
                        </p:attrNameLst>
                      </p:cBhvr>
                      <p:tavLst>
                        <p:tav tm="0">
                          <p:val>
                            <p:strVal val="#ppt_x"/>
                          </p:val>
                        </p:tav>
                        <p:tav tm="100000">
                          <p:val>
                            <p:strVal val="#ppt_x"/>
                          </p:val>
                        </p:tav>
                      </p:tavLst>
                    </p:anim>
                    <p:anim calcmode="lin" valueType="num">
                      <p:cBhvr additive="base">
                        <p:cTn dur="750" fill="hold"/>
                        <p:tgtEl>
                          <p:spTgt spid="110"/>
                        </p:tgtEl>
                        <p:attrNameLst>
                          <p:attrName>ppt_y</p:attrName>
                        </p:attrNameLst>
                      </p:cBhvr>
                      <p:tavLst>
                        <p:tav tm="0">
                          <p:val>
                            <p:strVal val="1+#ppt_h/2"/>
                          </p:val>
                        </p:tav>
                        <p:tav tm="100000">
                          <p:val>
                            <p:strVal val="#ppt_y"/>
                          </p:val>
                        </p:tav>
                      </p:tavLst>
                    </p:anim>
                  </p:childTnLst>
                </p:cTn>
              </p:par>
            </p:tnLst>
          </p:tmpl>
        </p:tmplLst>
      </p:bldP>
      <p:bldP spid="117" grpId="0" animBg="1">
        <p:tmplLst>
          <p:tmpl>
            <p:tnLst>
              <p:par>
                <p:cTn presetID="2" presetClass="entr" presetSubtype="4" decel="100000" fill="hold" nodeType="withEffect">
                  <p:stCondLst>
                    <p:cond delay="300"/>
                  </p:stCondLst>
                  <p:childTnLst>
                    <p:set>
                      <p:cBhvr>
                        <p:cTn dur="1" fill="hold">
                          <p:stCondLst>
                            <p:cond delay="0"/>
                          </p:stCondLst>
                        </p:cTn>
                        <p:tgtEl>
                          <p:spTgt spid="117"/>
                        </p:tgtEl>
                        <p:attrNameLst>
                          <p:attrName>style.visibility</p:attrName>
                        </p:attrNameLst>
                      </p:cBhvr>
                      <p:to>
                        <p:strVal val="visible"/>
                      </p:to>
                    </p:set>
                    <p:anim calcmode="lin" valueType="num">
                      <p:cBhvr additive="base">
                        <p:cTn dur="750" fill="hold"/>
                        <p:tgtEl>
                          <p:spTgt spid="117"/>
                        </p:tgtEl>
                        <p:attrNameLst>
                          <p:attrName>ppt_x</p:attrName>
                        </p:attrNameLst>
                      </p:cBhvr>
                      <p:tavLst>
                        <p:tav tm="0">
                          <p:val>
                            <p:strVal val="#ppt_x"/>
                          </p:val>
                        </p:tav>
                        <p:tav tm="100000">
                          <p:val>
                            <p:strVal val="#ppt_x"/>
                          </p:val>
                        </p:tav>
                      </p:tavLst>
                    </p:anim>
                    <p:anim calcmode="lin" valueType="num">
                      <p:cBhvr additive="base">
                        <p:cTn dur="750" fill="hold"/>
                        <p:tgtEl>
                          <p:spTgt spid="117"/>
                        </p:tgtEl>
                        <p:attrNameLst>
                          <p:attrName>ppt_y</p:attrName>
                        </p:attrNameLst>
                      </p:cBhvr>
                      <p:tavLst>
                        <p:tav tm="0">
                          <p:val>
                            <p:strVal val="1+#ppt_h/2"/>
                          </p:val>
                        </p:tav>
                        <p:tav tm="100000">
                          <p:val>
                            <p:strVal val="#ppt_y"/>
                          </p:val>
                        </p:tav>
                      </p:tavLst>
                    </p:anim>
                  </p:childTnLst>
                </p:cTn>
              </p:par>
            </p:tnLst>
          </p:tmpl>
        </p:tmplLst>
      </p:bldP>
      <p:bldP spid="118" grpId="0" animBg="1">
        <p:tmplLst>
          <p:tmpl>
            <p:tnLst>
              <p:par>
                <p:cTn presetID="2" presetClass="entr" presetSubtype="4" decel="100000" fill="hold" nodeType="withEffect">
                  <p:stCondLst>
                    <p:cond delay="200"/>
                  </p:stCondLst>
                  <p:childTnLst>
                    <p:set>
                      <p:cBhvr>
                        <p:cTn dur="1" fill="hold">
                          <p:stCondLst>
                            <p:cond delay="0"/>
                          </p:stCondLst>
                        </p:cTn>
                        <p:tgtEl>
                          <p:spTgt spid="118"/>
                        </p:tgtEl>
                        <p:attrNameLst>
                          <p:attrName>style.visibility</p:attrName>
                        </p:attrNameLst>
                      </p:cBhvr>
                      <p:to>
                        <p:strVal val="visible"/>
                      </p:to>
                    </p:set>
                    <p:anim calcmode="lin" valueType="num">
                      <p:cBhvr additive="base">
                        <p:cTn dur="750" fill="hold"/>
                        <p:tgtEl>
                          <p:spTgt spid="118"/>
                        </p:tgtEl>
                        <p:attrNameLst>
                          <p:attrName>ppt_x</p:attrName>
                        </p:attrNameLst>
                      </p:cBhvr>
                      <p:tavLst>
                        <p:tav tm="0">
                          <p:val>
                            <p:strVal val="#ppt_x"/>
                          </p:val>
                        </p:tav>
                        <p:tav tm="100000">
                          <p:val>
                            <p:strVal val="#ppt_x"/>
                          </p:val>
                        </p:tav>
                      </p:tavLst>
                    </p:anim>
                    <p:anim calcmode="lin" valueType="num">
                      <p:cBhvr additive="base">
                        <p:cTn dur="750" fill="hold"/>
                        <p:tgtEl>
                          <p:spTgt spid="118"/>
                        </p:tgtEl>
                        <p:attrNameLst>
                          <p:attrName>ppt_y</p:attrName>
                        </p:attrNameLst>
                      </p:cBhvr>
                      <p:tavLst>
                        <p:tav tm="0">
                          <p:val>
                            <p:strVal val="1+#ppt_h/2"/>
                          </p:val>
                        </p:tav>
                        <p:tav tm="100000">
                          <p:val>
                            <p:strVal val="#ppt_y"/>
                          </p:val>
                        </p:tav>
                      </p:tavLst>
                    </p:anim>
                  </p:childTnLst>
                </p:cTn>
              </p:par>
            </p:tnLst>
          </p:tmpl>
        </p:tmplLst>
      </p:bldP>
      <p:bldP spid="119" grpId="0" animBg="1">
        <p:tmplLst>
          <p:tmpl>
            <p:tnLst>
              <p:par>
                <p:cTn presetID="2" presetClass="entr" presetSubtype="4" decel="100000" fill="hold" nodeType="withEffect">
                  <p:stCondLst>
                    <p:cond delay="100"/>
                  </p:stCondLst>
                  <p:childTnLst>
                    <p:set>
                      <p:cBhvr>
                        <p:cTn dur="1" fill="hold">
                          <p:stCondLst>
                            <p:cond delay="0"/>
                          </p:stCondLst>
                        </p:cTn>
                        <p:tgtEl>
                          <p:spTgt spid="119"/>
                        </p:tgtEl>
                        <p:attrNameLst>
                          <p:attrName>style.visibility</p:attrName>
                        </p:attrNameLst>
                      </p:cBhvr>
                      <p:to>
                        <p:strVal val="visible"/>
                      </p:to>
                    </p:set>
                    <p:anim calcmode="lin" valueType="num">
                      <p:cBhvr additive="base">
                        <p:cTn dur="750" fill="hold"/>
                        <p:tgtEl>
                          <p:spTgt spid="119"/>
                        </p:tgtEl>
                        <p:attrNameLst>
                          <p:attrName>ppt_x</p:attrName>
                        </p:attrNameLst>
                      </p:cBhvr>
                      <p:tavLst>
                        <p:tav tm="0">
                          <p:val>
                            <p:strVal val="#ppt_x"/>
                          </p:val>
                        </p:tav>
                        <p:tav tm="100000">
                          <p:val>
                            <p:strVal val="#ppt_x"/>
                          </p:val>
                        </p:tav>
                      </p:tavLst>
                    </p:anim>
                    <p:anim calcmode="lin" valueType="num">
                      <p:cBhvr additive="base">
                        <p:cTn dur="750" fill="hold"/>
                        <p:tgtEl>
                          <p:spTgt spid="119"/>
                        </p:tgtEl>
                        <p:attrNameLst>
                          <p:attrName>ppt_y</p:attrName>
                        </p:attrNameLst>
                      </p:cBhvr>
                      <p:tavLst>
                        <p:tav tm="0">
                          <p:val>
                            <p:strVal val="1+#ppt_h/2"/>
                          </p:val>
                        </p:tav>
                        <p:tav tm="100000">
                          <p:val>
                            <p:strVal val="#ppt_y"/>
                          </p:val>
                        </p:tav>
                      </p:tavLst>
                    </p:anim>
                  </p:childTnLst>
                </p:cTn>
              </p:par>
            </p:tnLst>
          </p:tmpl>
        </p:tmplLst>
      </p:bldP>
      <p:bldP spid="120" grpId="0" animBg="1">
        <p:tmplLst>
          <p:tmpl>
            <p:tnLst>
              <p:par>
                <p:cTn presetID="2" presetClass="entr" presetSubtype="4" decel="100000" fill="hold" nodeType="withEffect">
                  <p:stCondLst>
                    <p:cond delay="1000"/>
                  </p:stCondLst>
                  <p:childTnLst>
                    <p:set>
                      <p:cBhvr>
                        <p:cTn dur="1" fill="hold">
                          <p:stCondLst>
                            <p:cond delay="0"/>
                          </p:stCondLst>
                        </p:cTn>
                        <p:tgtEl>
                          <p:spTgt spid="120"/>
                        </p:tgtEl>
                        <p:attrNameLst>
                          <p:attrName>style.visibility</p:attrName>
                        </p:attrNameLst>
                      </p:cBhvr>
                      <p:to>
                        <p:strVal val="visible"/>
                      </p:to>
                    </p:set>
                    <p:anim calcmode="lin" valueType="num">
                      <p:cBhvr additive="base">
                        <p:cTn dur="750" fill="hold"/>
                        <p:tgtEl>
                          <p:spTgt spid="120"/>
                        </p:tgtEl>
                        <p:attrNameLst>
                          <p:attrName>ppt_x</p:attrName>
                        </p:attrNameLst>
                      </p:cBhvr>
                      <p:tavLst>
                        <p:tav tm="0">
                          <p:val>
                            <p:strVal val="#ppt_x"/>
                          </p:val>
                        </p:tav>
                        <p:tav tm="100000">
                          <p:val>
                            <p:strVal val="#ppt_x"/>
                          </p:val>
                        </p:tav>
                      </p:tavLst>
                    </p:anim>
                    <p:anim calcmode="lin" valueType="num">
                      <p:cBhvr additive="base">
                        <p:cTn dur="750" fill="hold"/>
                        <p:tgtEl>
                          <p:spTgt spid="120"/>
                        </p:tgtEl>
                        <p:attrNameLst>
                          <p:attrName>ppt_y</p:attrName>
                        </p:attrNameLst>
                      </p:cBhvr>
                      <p:tavLst>
                        <p:tav tm="0">
                          <p:val>
                            <p:strVal val="1+#ppt_h/2"/>
                          </p:val>
                        </p:tav>
                        <p:tav tm="100000">
                          <p:val>
                            <p:strVal val="#ppt_y"/>
                          </p:val>
                        </p:tav>
                      </p:tavLst>
                    </p:anim>
                  </p:childTnLst>
                </p:cTn>
              </p:par>
            </p:tnLst>
          </p:tmpl>
        </p:tmplLst>
      </p:bldP>
      <p:bldP spid="121" grpId="0" animBg="1">
        <p:tmplLst>
          <p:tmpl>
            <p:tnLst>
              <p:par>
                <p:cTn presetID="2" presetClass="entr" presetSubtype="4" decel="100000" fill="hold" nodeType="withEffect">
                  <p:stCondLst>
                    <p:cond delay="900"/>
                  </p:stCondLst>
                  <p:childTnLst>
                    <p:set>
                      <p:cBhvr>
                        <p:cTn dur="1" fill="hold">
                          <p:stCondLst>
                            <p:cond delay="0"/>
                          </p:stCondLst>
                        </p:cTn>
                        <p:tgtEl>
                          <p:spTgt spid="121"/>
                        </p:tgtEl>
                        <p:attrNameLst>
                          <p:attrName>style.visibility</p:attrName>
                        </p:attrNameLst>
                      </p:cBhvr>
                      <p:to>
                        <p:strVal val="visible"/>
                      </p:to>
                    </p:set>
                    <p:anim calcmode="lin" valueType="num">
                      <p:cBhvr additive="base">
                        <p:cTn dur="750" fill="hold"/>
                        <p:tgtEl>
                          <p:spTgt spid="121"/>
                        </p:tgtEl>
                        <p:attrNameLst>
                          <p:attrName>ppt_x</p:attrName>
                        </p:attrNameLst>
                      </p:cBhvr>
                      <p:tavLst>
                        <p:tav tm="0">
                          <p:val>
                            <p:strVal val="#ppt_x"/>
                          </p:val>
                        </p:tav>
                        <p:tav tm="100000">
                          <p:val>
                            <p:strVal val="#ppt_x"/>
                          </p:val>
                        </p:tav>
                      </p:tavLst>
                    </p:anim>
                    <p:anim calcmode="lin" valueType="num">
                      <p:cBhvr additive="base">
                        <p:cTn dur="750" fill="hold"/>
                        <p:tgtEl>
                          <p:spTgt spid="121"/>
                        </p:tgtEl>
                        <p:attrNameLst>
                          <p:attrName>ppt_y</p:attrName>
                        </p:attrNameLst>
                      </p:cBhvr>
                      <p:tavLst>
                        <p:tav tm="0">
                          <p:val>
                            <p:strVal val="1+#ppt_h/2"/>
                          </p:val>
                        </p:tav>
                        <p:tav tm="100000">
                          <p:val>
                            <p:strVal val="#ppt_y"/>
                          </p:val>
                        </p:tav>
                      </p:tavLst>
                    </p:anim>
                  </p:childTnLst>
                </p:cTn>
              </p:par>
            </p:tnLst>
          </p:tmpl>
        </p:tmplLst>
      </p:bldP>
      <p:bldP spid="122" grpId="0" animBg="1">
        <p:tmplLst>
          <p:tmpl>
            <p:tnLst>
              <p:par>
                <p:cTn presetID="2" presetClass="entr" presetSubtype="4" decel="100000" fill="hold" nodeType="withEffect">
                  <p:stCondLst>
                    <p:cond delay="800"/>
                  </p:stCondLst>
                  <p:childTnLst>
                    <p:set>
                      <p:cBhvr>
                        <p:cTn dur="1" fill="hold">
                          <p:stCondLst>
                            <p:cond delay="0"/>
                          </p:stCondLst>
                        </p:cTn>
                        <p:tgtEl>
                          <p:spTgt spid="122"/>
                        </p:tgtEl>
                        <p:attrNameLst>
                          <p:attrName>style.visibility</p:attrName>
                        </p:attrNameLst>
                      </p:cBhvr>
                      <p:to>
                        <p:strVal val="visible"/>
                      </p:to>
                    </p:set>
                    <p:anim calcmode="lin" valueType="num">
                      <p:cBhvr additive="base">
                        <p:cTn dur="750" fill="hold"/>
                        <p:tgtEl>
                          <p:spTgt spid="122"/>
                        </p:tgtEl>
                        <p:attrNameLst>
                          <p:attrName>ppt_x</p:attrName>
                        </p:attrNameLst>
                      </p:cBhvr>
                      <p:tavLst>
                        <p:tav tm="0">
                          <p:val>
                            <p:strVal val="#ppt_x"/>
                          </p:val>
                        </p:tav>
                        <p:tav tm="100000">
                          <p:val>
                            <p:strVal val="#ppt_x"/>
                          </p:val>
                        </p:tav>
                      </p:tavLst>
                    </p:anim>
                    <p:anim calcmode="lin" valueType="num">
                      <p:cBhvr additive="base">
                        <p:cTn dur="750" fill="hold"/>
                        <p:tgtEl>
                          <p:spTgt spid="122"/>
                        </p:tgtEl>
                        <p:attrNameLst>
                          <p:attrName>ppt_y</p:attrName>
                        </p:attrNameLst>
                      </p:cBhvr>
                      <p:tavLst>
                        <p:tav tm="0">
                          <p:val>
                            <p:strVal val="1+#ppt_h/2"/>
                          </p:val>
                        </p:tav>
                        <p:tav tm="100000">
                          <p:val>
                            <p:strVal val="#ppt_y"/>
                          </p:val>
                        </p:tav>
                      </p:tavLst>
                    </p:anim>
                  </p:childTnLst>
                </p:cTn>
              </p:par>
            </p:tnLst>
          </p:tmpl>
        </p:tmplLst>
      </p:bldP>
      <p:bldP spid="124" grpId="0" animBg="1">
        <p:tmplLst>
          <p:tmpl>
            <p:tnLst>
              <p:par>
                <p:cTn presetID="2" presetClass="entr" presetSubtype="4" decel="100000" fill="hold" nodeType="withEffect">
                  <p:stCondLst>
                    <p:cond delay="700"/>
                  </p:stCondLst>
                  <p:childTnLst>
                    <p:set>
                      <p:cBhvr>
                        <p:cTn dur="1" fill="hold">
                          <p:stCondLst>
                            <p:cond delay="0"/>
                          </p:stCondLst>
                        </p:cTn>
                        <p:tgtEl>
                          <p:spTgt spid="124"/>
                        </p:tgtEl>
                        <p:attrNameLst>
                          <p:attrName>style.visibility</p:attrName>
                        </p:attrNameLst>
                      </p:cBhvr>
                      <p:to>
                        <p:strVal val="visible"/>
                      </p:to>
                    </p:set>
                    <p:anim calcmode="lin" valueType="num">
                      <p:cBhvr additive="base">
                        <p:cTn dur="750" fill="hold"/>
                        <p:tgtEl>
                          <p:spTgt spid="124"/>
                        </p:tgtEl>
                        <p:attrNameLst>
                          <p:attrName>ppt_x</p:attrName>
                        </p:attrNameLst>
                      </p:cBhvr>
                      <p:tavLst>
                        <p:tav tm="0">
                          <p:val>
                            <p:strVal val="#ppt_x"/>
                          </p:val>
                        </p:tav>
                        <p:tav tm="100000">
                          <p:val>
                            <p:strVal val="#ppt_x"/>
                          </p:val>
                        </p:tav>
                      </p:tavLst>
                    </p:anim>
                    <p:anim calcmode="lin" valueType="num">
                      <p:cBhvr additive="base">
                        <p:cTn dur="750" fill="hold"/>
                        <p:tgtEl>
                          <p:spTgt spid="124"/>
                        </p:tgtEl>
                        <p:attrNameLst>
                          <p:attrName>ppt_y</p:attrName>
                        </p:attrNameLst>
                      </p:cBhvr>
                      <p:tavLst>
                        <p:tav tm="0">
                          <p:val>
                            <p:strVal val="1+#ppt_h/2"/>
                          </p:val>
                        </p:tav>
                        <p:tav tm="100000">
                          <p:val>
                            <p:strVal val="#ppt_y"/>
                          </p:val>
                        </p:tav>
                      </p:tavLst>
                    </p:anim>
                  </p:childTnLst>
                </p:cTn>
              </p:par>
            </p:tnLst>
          </p:tmpl>
        </p:tmplLst>
      </p:bldP>
      <p:bldP spid="125" grpId="0" animBg="1">
        <p:tmplLst>
          <p:tmpl>
            <p:tnLst>
              <p:par>
                <p:cTn presetID="2" presetClass="entr" presetSubtype="4" decel="100000" fill="hold" nodeType="withEffect">
                  <p:stCondLst>
                    <p:cond delay="600"/>
                  </p:stCondLst>
                  <p:childTnLst>
                    <p:set>
                      <p:cBhvr>
                        <p:cTn dur="1" fill="hold">
                          <p:stCondLst>
                            <p:cond delay="0"/>
                          </p:stCondLst>
                        </p:cTn>
                        <p:tgtEl>
                          <p:spTgt spid="125"/>
                        </p:tgtEl>
                        <p:attrNameLst>
                          <p:attrName>style.visibility</p:attrName>
                        </p:attrNameLst>
                      </p:cBhvr>
                      <p:to>
                        <p:strVal val="visible"/>
                      </p:to>
                    </p:set>
                    <p:anim calcmode="lin" valueType="num">
                      <p:cBhvr additive="base">
                        <p:cTn dur="750" fill="hold"/>
                        <p:tgtEl>
                          <p:spTgt spid="125"/>
                        </p:tgtEl>
                        <p:attrNameLst>
                          <p:attrName>ppt_x</p:attrName>
                        </p:attrNameLst>
                      </p:cBhvr>
                      <p:tavLst>
                        <p:tav tm="0">
                          <p:val>
                            <p:strVal val="#ppt_x"/>
                          </p:val>
                        </p:tav>
                        <p:tav tm="100000">
                          <p:val>
                            <p:strVal val="#ppt_x"/>
                          </p:val>
                        </p:tav>
                      </p:tavLst>
                    </p:anim>
                    <p:anim calcmode="lin" valueType="num">
                      <p:cBhvr additive="base">
                        <p:cTn dur="750" fill="hold"/>
                        <p:tgtEl>
                          <p:spTgt spid="12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Submenu [5x]">
    <p:bg>
      <p:bgPr>
        <a:solidFill>
          <a:schemeClr val="accent2"/>
        </a:solidFill>
        <a:effectLst/>
      </p:bgPr>
    </p:bg>
    <p:spTree>
      <p:nvGrpSpPr>
        <p:cNvPr id="1" name=""/>
        <p:cNvGrpSpPr/>
        <p:nvPr/>
      </p:nvGrpSpPr>
      <p:grpSpPr>
        <a:xfrm>
          <a:off x="0" y="0"/>
          <a:ext cx="0" cy="0"/>
          <a:chOff x="0" y="0"/>
          <a:chExt cx="0" cy="0"/>
        </a:xfrm>
      </p:grpSpPr>
      <p:grpSp>
        <p:nvGrpSpPr>
          <p:cNvPr id="73" name="- INSTRUCTIE">
            <a:extLst>
              <a:ext uri="{FF2B5EF4-FFF2-40B4-BE49-F238E27FC236}">
                <a16:creationId xmlns:a16="http://schemas.microsoft.com/office/drawing/2014/main" id="{CE2319CB-A2DE-476A-B096-15CBFBC50955}"/>
              </a:ext>
            </a:extLst>
          </p:cNvPr>
          <p:cNvGrpSpPr/>
          <p:nvPr userDrawn="1"/>
        </p:nvGrpSpPr>
        <p:grpSpPr>
          <a:xfrm>
            <a:off x="-3786164" y="0"/>
            <a:ext cx="3693113" cy="6209710"/>
            <a:chOff x="-3786164" y="0"/>
            <a:chExt cx="3693113" cy="6209710"/>
          </a:xfrm>
        </p:grpSpPr>
        <p:sp>
          <p:nvSpPr>
            <p:cNvPr id="74" name="Rechthoek 73">
              <a:extLst>
                <a:ext uri="{FF2B5EF4-FFF2-40B4-BE49-F238E27FC236}">
                  <a16:creationId xmlns:a16="http://schemas.microsoft.com/office/drawing/2014/main" id="{C82D36B3-E39A-422B-B52B-D6EA11A68388}"/>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75" name="Rechthoek 74">
              <a:extLst>
                <a:ext uri="{FF2B5EF4-FFF2-40B4-BE49-F238E27FC236}">
                  <a16:creationId xmlns:a16="http://schemas.microsoft.com/office/drawing/2014/main" id="{B8A94611-C34A-477A-8A69-B946F015A785}"/>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76" name="Ovaal 75">
              <a:extLst>
                <a:ext uri="{FF2B5EF4-FFF2-40B4-BE49-F238E27FC236}">
                  <a16:creationId xmlns:a16="http://schemas.microsoft.com/office/drawing/2014/main" id="{3E494A83-DD59-46A4-95B1-0073D5FE02D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77" name="Rechthoek 76">
              <a:extLst>
                <a:ext uri="{FF2B5EF4-FFF2-40B4-BE49-F238E27FC236}">
                  <a16:creationId xmlns:a16="http://schemas.microsoft.com/office/drawing/2014/main" id="{C74DCE33-C66E-4AF9-9140-2C4E34548E43}"/>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78" name="Ovaal 77">
              <a:extLst>
                <a:ext uri="{FF2B5EF4-FFF2-40B4-BE49-F238E27FC236}">
                  <a16:creationId xmlns:a16="http://schemas.microsoft.com/office/drawing/2014/main" id="{D494CAD8-7606-4143-8609-BD19BEA686C0}"/>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79" name="Rechthoek 78">
              <a:extLst>
                <a:ext uri="{FF2B5EF4-FFF2-40B4-BE49-F238E27FC236}">
                  <a16:creationId xmlns:a16="http://schemas.microsoft.com/office/drawing/2014/main" id="{B84C760C-57BE-425A-89A4-134E20EB984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0" name="Rechthoek 79">
              <a:extLst>
                <a:ext uri="{FF2B5EF4-FFF2-40B4-BE49-F238E27FC236}">
                  <a16:creationId xmlns:a16="http://schemas.microsoft.com/office/drawing/2014/main" id="{1ECC907E-CE84-493B-B83C-1A050A3D9B93}"/>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81" name="Ovaal 80">
              <a:extLst>
                <a:ext uri="{FF2B5EF4-FFF2-40B4-BE49-F238E27FC236}">
                  <a16:creationId xmlns:a16="http://schemas.microsoft.com/office/drawing/2014/main" id="{99AACB58-81EB-4965-8C94-DE7A202C7F2E}"/>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2" name="Rechthoek 81">
              <a:extLst>
                <a:ext uri="{FF2B5EF4-FFF2-40B4-BE49-F238E27FC236}">
                  <a16:creationId xmlns:a16="http://schemas.microsoft.com/office/drawing/2014/main" id="{0E14C71E-01C4-4C1C-B924-4504966B8665}"/>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3" name="ICOON_info">
              <a:extLst>
                <a:ext uri="{FF2B5EF4-FFF2-40B4-BE49-F238E27FC236}">
                  <a16:creationId xmlns:a16="http://schemas.microsoft.com/office/drawing/2014/main" id="{56F9126A-FCCD-40E5-9792-C0D821413445}"/>
                </a:ext>
              </a:extLst>
            </p:cNvPr>
            <p:cNvGrpSpPr/>
            <p:nvPr userDrawn="1"/>
          </p:nvGrpSpPr>
          <p:grpSpPr>
            <a:xfrm>
              <a:off x="-376736" y="5210661"/>
              <a:ext cx="283685" cy="283685"/>
              <a:chOff x="-510741" y="5913713"/>
              <a:chExt cx="267555" cy="267555"/>
            </a:xfrm>
          </p:grpSpPr>
          <p:sp>
            <p:nvSpPr>
              <p:cNvPr id="142" name="Ovaal 141">
                <a:extLst>
                  <a:ext uri="{FF2B5EF4-FFF2-40B4-BE49-F238E27FC236}">
                    <a16:creationId xmlns:a16="http://schemas.microsoft.com/office/drawing/2014/main" id="{D4B2730A-17BC-48D1-AD98-8C2C3283C21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43" name="Graphic 163" descr="Informatie">
                <a:extLst>
                  <a:ext uri="{FF2B5EF4-FFF2-40B4-BE49-F238E27FC236}">
                    <a16:creationId xmlns:a16="http://schemas.microsoft.com/office/drawing/2014/main" id="{38C8B7EE-966E-4973-B032-549A9887035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84" name="Groep 83">
              <a:extLst>
                <a:ext uri="{FF2B5EF4-FFF2-40B4-BE49-F238E27FC236}">
                  <a16:creationId xmlns:a16="http://schemas.microsoft.com/office/drawing/2014/main" id="{105C6647-4AE2-4722-961F-29E580C49A80}"/>
                </a:ext>
              </a:extLst>
            </p:cNvPr>
            <p:cNvGrpSpPr/>
            <p:nvPr userDrawn="1"/>
          </p:nvGrpSpPr>
          <p:grpSpPr>
            <a:xfrm>
              <a:off x="-938434" y="5519087"/>
              <a:ext cx="627798" cy="576693"/>
              <a:chOff x="-938434" y="4570310"/>
              <a:chExt cx="627798" cy="576693"/>
            </a:xfrm>
          </p:grpSpPr>
          <p:grpSp>
            <p:nvGrpSpPr>
              <p:cNvPr id="137" name="Inspireren">
                <a:extLst>
                  <a:ext uri="{FF2B5EF4-FFF2-40B4-BE49-F238E27FC236}">
                    <a16:creationId xmlns:a16="http://schemas.microsoft.com/office/drawing/2014/main" id="{D45EE1CD-27E5-49E0-9744-28FF565C7CB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39" name="Freeform 12">
                  <a:extLst>
                    <a:ext uri="{FF2B5EF4-FFF2-40B4-BE49-F238E27FC236}">
                      <a16:creationId xmlns:a16="http://schemas.microsoft.com/office/drawing/2014/main" id="{37E05231-716A-4719-BBEE-9C1E61A9C94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0" name="Freeform 13">
                  <a:extLst>
                    <a:ext uri="{FF2B5EF4-FFF2-40B4-BE49-F238E27FC236}">
                      <a16:creationId xmlns:a16="http://schemas.microsoft.com/office/drawing/2014/main" id="{2F3BEE13-BB11-40CE-AFBE-107384649A1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41" name="Freeform 14">
                  <a:extLst>
                    <a:ext uri="{FF2B5EF4-FFF2-40B4-BE49-F238E27FC236}">
                      <a16:creationId xmlns:a16="http://schemas.microsoft.com/office/drawing/2014/main" id="{56FDF09B-D045-437C-9A24-FD710EBA395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38" name="Tekstvak 137">
                <a:extLst>
                  <a:ext uri="{FF2B5EF4-FFF2-40B4-BE49-F238E27FC236}">
                    <a16:creationId xmlns:a16="http://schemas.microsoft.com/office/drawing/2014/main" id="{AE0A56D5-F329-4FFC-B89A-E6DB4F08C550}"/>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85" name="Groep 84">
              <a:extLst>
                <a:ext uri="{FF2B5EF4-FFF2-40B4-BE49-F238E27FC236}">
                  <a16:creationId xmlns:a16="http://schemas.microsoft.com/office/drawing/2014/main" id="{CE5FDA32-0F51-4DBB-8048-3A60F0E17995}"/>
                </a:ext>
              </a:extLst>
            </p:cNvPr>
            <p:cNvGrpSpPr/>
            <p:nvPr userDrawn="1"/>
          </p:nvGrpSpPr>
          <p:grpSpPr>
            <a:xfrm>
              <a:off x="-3398401" y="1222628"/>
              <a:ext cx="491631" cy="410839"/>
              <a:chOff x="-3241990" y="1222628"/>
              <a:chExt cx="491631" cy="410839"/>
            </a:xfrm>
          </p:grpSpPr>
          <p:sp>
            <p:nvSpPr>
              <p:cNvPr id="124" name="Tekstvak 123">
                <a:extLst>
                  <a:ext uri="{FF2B5EF4-FFF2-40B4-BE49-F238E27FC236}">
                    <a16:creationId xmlns:a16="http://schemas.microsoft.com/office/drawing/2014/main" id="{3C26E216-CB62-48D4-B50D-D7AD20FA1675}"/>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125" name="Groep 124">
                <a:extLst>
                  <a:ext uri="{FF2B5EF4-FFF2-40B4-BE49-F238E27FC236}">
                    <a16:creationId xmlns:a16="http://schemas.microsoft.com/office/drawing/2014/main" id="{D097510B-5CBB-493F-8592-96A154698279}"/>
                  </a:ext>
                </a:extLst>
              </p:cNvPr>
              <p:cNvGrpSpPr/>
              <p:nvPr userDrawn="1"/>
            </p:nvGrpSpPr>
            <p:grpSpPr>
              <a:xfrm>
                <a:off x="-3119153" y="1222628"/>
                <a:ext cx="245956" cy="246691"/>
                <a:chOff x="1314120" y="4794393"/>
                <a:chExt cx="1787447" cy="1792785"/>
              </a:xfrm>
            </p:grpSpPr>
            <p:grpSp>
              <p:nvGrpSpPr>
                <p:cNvPr id="126" name="Groep 125">
                  <a:extLst>
                    <a:ext uri="{FF2B5EF4-FFF2-40B4-BE49-F238E27FC236}">
                      <a16:creationId xmlns:a16="http://schemas.microsoft.com/office/drawing/2014/main" id="{98130B1B-E836-4EBE-A457-B5EF342D45D6}"/>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128" name="Groep 127">
                    <a:extLst>
                      <a:ext uri="{FF2B5EF4-FFF2-40B4-BE49-F238E27FC236}">
                        <a16:creationId xmlns:a16="http://schemas.microsoft.com/office/drawing/2014/main" id="{313BF22C-CBCB-4BF2-B653-383C05F43B0D}"/>
                      </a:ext>
                    </a:extLst>
                  </p:cNvPr>
                  <p:cNvGrpSpPr/>
                  <p:nvPr/>
                </p:nvGrpSpPr>
                <p:grpSpPr>
                  <a:xfrm>
                    <a:off x="1314120" y="4794393"/>
                    <a:ext cx="1787447" cy="1792785"/>
                    <a:chOff x="1314120" y="4794393"/>
                    <a:chExt cx="1787447" cy="1792785"/>
                  </a:xfrm>
                  <a:grpFill/>
                </p:grpSpPr>
                <p:sp>
                  <p:nvSpPr>
                    <p:cNvPr id="133" name="Vrije vorm: vorm 132">
                      <a:extLst>
                        <a:ext uri="{FF2B5EF4-FFF2-40B4-BE49-F238E27FC236}">
                          <a16:creationId xmlns:a16="http://schemas.microsoft.com/office/drawing/2014/main" id="{B0D49F48-B47C-4C2A-A477-2689A94A1B8D}"/>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4" name="Vrije vorm: vorm 133">
                      <a:extLst>
                        <a:ext uri="{FF2B5EF4-FFF2-40B4-BE49-F238E27FC236}">
                          <a16:creationId xmlns:a16="http://schemas.microsoft.com/office/drawing/2014/main" id="{6CBF1B1A-AB69-4207-9819-C16A7E6BB88D}"/>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5" name="Vrije vorm: vorm 134">
                      <a:extLst>
                        <a:ext uri="{FF2B5EF4-FFF2-40B4-BE49-F238E27FC236}">
                          <a16:creationId xmlns:a16="http://schemas.microsoft.com/office/drawing/2014/main" id="{29F87627-02EB-4E4B-B673-08F5153F0E7B}"/>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6" name="Vrije vorm: vorm 135">
                      <a:extLst>
                        <a:ext uri="{FF2B5EF4-FFF2-40B4-BE49-F238E27FC236}">
                          <a16:creationId xmlns:a16="http://schemas.microsoft.com/office/drawing/2014/main" id="{5464FA17-CE0D-40DD-8E51-73BE1843463E}"/>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129" name="Groep 128">
                    <a:extLst>
                      <a:ext uri="{FF2B5EF4-FFF2-40B4-BE49-F238E27FC236}">
                        <a16:creationId xmlns:a16="http://schemas.microsoft.com/office/drawing/2014/main" id="{03D6E4DE-97A6-485E-AC99-EC8DD3403AD1}"/>
                      </a:ext>
                    </a:extLst>
                  </p:cNvPr>
                  <p:cNvGrpSpPr/>
                  <p:nvPr/>
                </p:nvGrpSpPr>
                <p:grpSpPr>
                  <a:xfrm>
                    <a:off x="1544558" y="5023941"/>
                    <a:ext cx="1270519" cy="1329241"/>
                    <a:chOff x="1544558" y="5023941"/>
                    <a:chExt cx="1270519" cy="1329241"/>
                  </a:xfrm>
                  <a:grpFill/>
                </p:grpSpPr>
                <p:sp>
                  <p:nvSpPr>
                    <p:cNvPr id="130" name="Vrije vorm: vorm 129">
                      <a:extLst>
                        <a:ext uri="{FF2B5EF4-FFF2-40B4-BE49-F238E27FC236}">
                          <a16:creationId xmlns:a16="http://schemas.microsoft.com/office/drawing/2014/main" id="{58F1F3CA-4035-4926-86E2-4B2B7380544B}"/>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1" name="Vrije vorm: vorm 130">
                      <a:extLst>
                        <a:ext uri="{FF2B5EF4-FFF2-40B4-BE49-F238E27FC236}">
                          <a16:creationId xmlns:a16="http://schemas.microsoft.com/office/drawing/2014/main" id="{3E43659E-57AB-4AA5-80CE-E9EFA43FF5B1}"/>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132" name="Vrije vorm: vorm 131">
                      <a:extLst>
                        <a:ext uri="{FF2B5EF4-FFF2-40B4-BE49-F238E27FC236}">
                          <a16:creationId xmlns:a16="http://schemas.microsoft.com/office/drawing/2014/main" id="{DE2EFE58-D82C-40D2-9A49-857FA7042486}"/>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127" name="Vrije vorm: vorm 126">
                  <a:extLst>
                    <a:ext uri="{FF2B5EF4-FFF2-40B4-BE49-F238E27FC236}">
                      <a16:creationId xmlns:a16="http://schemas.microsoft.com/office/drawing/2014/main" id="{8780C616-5D4D-4455-A734-30F5CDB0EAF7}"/>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86" name="Groep 85">
              <a:extLst>
                <a:ext uri="{FF2B5EF4-FFF2-40B4-BE49-F238E27FC236}">
                  <a16:creationId xmlns:a16="http://schemas.microsoft.com/office/drawing/2014/main" id="{70D5797E-8FB8-4B4B-93AB-267B26E1FCF8}"/>
                </a:ext>
              </a:extLst>
            </p:cNvPr>
            <p:cNvGrpSpPr/>
            <p:nvPr userDrawn="1"/>
          </p:nvGrpSpPr>
          <p:grpSpPr>
            <a:xfrm>
              <a:off x="-3314820" y="3391746"/>
              <a:ext cx="1381246" cy="331361"/>
              <a:chOff x="-3314820" y="3391746"/>
              <a:chExt cx="1381246" cy="331361"/>
            </a:xfrm>
          </p:grpSpPr>
          <p:sp>
            <p:nvSpPr>
              <p:cNvPr id="115" name="Rechthoek 114">
                <a:extLst>
                  <a:ext uri="{FF2B5EF4-FFF2-40B4-BE49-F238E27FC236}">
                    <a16:creationId xmlns:a16="http://schemas.microsoft.com/office/drawing/2014/main" id="{BD3F3D1E-970D-40E2-9858-550FCEAAA1EC}"/>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AD43DA09-AE1D-42CC-BEC0-98CB9DBB010B}"/>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7" name="Tekstvak 116">
                <a:extLst>
                  <a:ext uri="{FF2B5EF4-FFF2-40B4-BE49-F238E27FC236}">
                    <a16:creationId xmlns:a16="http://schemas.microsoft.com/office/drawing/2014/main" id="{7D6DB409-FC01-4E12-8346-E56CD5C7372F}"/>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118" name="Vrije vorm: vorm 117">
                <a:extLst>
                  <a:ext uri="{FF2B5EF4-FFF2-40B4-BE49-F238E27FC236}">
                    <a16:creationId xmlns:a16="http://schemas.microsoft.com/office/drawing/2014/main" id="{26E1ED8E-7674-4CD4-B6FF-0FBED816CBA7}"/>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19" name="Groep 118">
                <a:extLst>
                  <a:ext uri="{FF2B5EF4-FFF2-40B4-BE49-F238E27FC236}">
                    <a16:creationId xmlns:a16="http://schemas.microsoft.com/office/drawing/2014/main" id="{54B86CA0-178F-463F-B2B0-E9042B1FD10A}"/>
                  </a:ext>
                </a:extLst>
              </p:cNvPr>
              <p:cNvGrpSpPr/>
              <p:nvPr userDrawn="1"/>
            </p:nvGrpSpPr>
            <p:grpSpPr>
              <a:xfrm>
                <a:off x="-3243855" y="3446665"/>
                <a:ext cx="157453" cy="147831"/>
                <a:chOff x="-899320" y="3037554"/>
                <a:chExt cx="175977" cy="165227"/>
              </a:xfrm>
            </p:grpSpPr>
            <p:sp>
              <p:nvSpPr>
                <p:cNvPr id="121" name="Vrije vorm: vorm 120">
                  <a:extLst>
                    <a:ext uri="{FF2B5EF4-FFF2-40B4-BE49-F238E27FC236}">
                      <a16:creationId xmlns:a16="http://schemas.microsoft.com/office/drawing/2014/main" id="{EE21E5EF-6BF8-4A10-9DBE-ED826F92DD3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122" name="Rechthoek: afgeronde hoeken 121">
                  <a:extLst>
                    <a:ext uri="{FF2B5EF4-FFF2-40B4-BE49-F238E27FC236}">
                      <a16:creationId xmlns:a16="http://schemas.microsoft.com/office/drawing/2014/main" id="{85E6C5D4-2E7F-4313-9A79-E33666BE15CA}"/>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23" name="Vrije vorm: vorm 122">
                  <a:extLst>
                    <a:ext uri="{FF2B5EF4-FFF2-40B4-BE49-F238E27FC236}">
                      <a16:creationId xmlns:a16="http://schemas.microsoft.com/office/drawing/2014/main" id="{25F354DE-91F3-4682-AB56-BC8F776F1B8B}"/>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120" name="Gelijkbenige driehoek 119">
                <a:extLst>
                  <a:ext uri="{FF2B5EF4-FFF2-40B4-BE49-F238E27FC236}">
                    <a16:creationId xmlns:a16="http://schemas.microsoft.com/office/drawing/2014/main" id="{0C299716-9274-4694-A9C0-70A8506318FA}"/>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87" name="Ovaal 86">
              <a:extLst>
                <a:ext uri="{FF2B5EF4-FFF2-40B4-BE49-F238E27FC236}">
                  <a16:creationId xmlns:a16="http://schemas.microsoft.com/office/drawing/2014/main" id="{27514B32-A45B-433F-9525-1737825D8529}"/>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646AC149-B53A-4ACB-AA15-A0864E3DB663}"/>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89" name="Groep 88">
              <a:extLst>
                <a:ext uri="{FF2B5EF4-FFF2-40B4-BE49-F238E27FC236}">
                  <a16:creationId xmlns:a16="http://schemas.microsoft.com/office/drawing/2014/main" id="{A03CC92D-9511-4F02-AC6C-17AB2F2A5E62}"/>
                </a:ext>
              </a:extLst>
            </p:cNvPr>
            <p:cNvGrpSpPr/>
            <p:nvPr userDrawn="1"/>
          </p:nvGrpSpPr>
          <p:grpSpPr>
            <a:xfrm>
              <a:off x="-3333646" y="4635104"/>
              <a:ext cx="2012897" cy="490702"/>
              <a:chOff x="12731803" y="3562552"/>
              <a:chExt cx="2012897" cy="490702"/>
            </a:xfrm>
          </p:grpSpPr>
          <p:sp>
            <p:nvSpPr>
              <p:cNvPr id="100" name="Rechthoek 99">
                <a:extLst>
                  <a:ext uri="{FF2B5EF4-FFF2-40B4-BE49-F238E27FC236}">
                    <a16:creationId xmlns:a16="http://schemas.microsoft.com/office/drawing/2014/main" id="{F1671A61-FBB1-40DE-9C8F-E7EA566B715D}"/>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101" name="Rechthoek 100">
                <a:extLst>
                  <a:ext uri="{FF2B5EF4-FFF2-40B4-BE49-F238E27FC236}">
                    <a16:creationId xmlns:a16="http://schemas.microsoft.com/office/drawing/2014/main" id="{54CAB525-11BA-412F-BD49-07CD1CFFF4C3}"/>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2" name="Tekstvak 101">
                <a:extLst>
                  <a:ext uri="{FF2B5EF4-FFF2-40B4-BE49-F238E27FC236}">
                    <a16:creationId xmlns:a16="http://schemas.microsoft.com/office/drawing/2014/main" id="{EFB9E378-AD84-4368-8975-B062C29B2E22}"/>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103" name="Rechthoek 102">
                <a:extLst>
                  <a:ext uri="{FF2B5EF4-FFF2-40B4-BE49-F238E27FC236}">
                    <a16:creationId xmlns:a16="http://schemas.microsoft.com/office/drawing/2014/main" id="{436565E3-0757-4D7A-A12A-DA5C346E8278}"/>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4" name="Rechthoek 103">
                <a:extLst>
                  <a:ext uri="{FF2B5EF4-FFF2-40B4-BE49-F238E27FC236}">
                    <a16:creationId xmlns:a16="http://schemas.microsoft.com/office/drawing/2014/main" id="{6BD894DA-994E-4300-AE93-4291055462D8}"/>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5" name="Rechthoek 104">
                <a:extLst>
                  <a:ext uri="{FF2B5EF4-FFF2-40B4-BE49-F238E27FC236}">
                    <a16:creationId xmlns:a16="http://schemas.microsoft.com/office/drawing/2014/main" id="{853142CE-BECE-494C-B334-CB627438040B}"/>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6" name="Rechthoek 105">
                <a:extLst>
                  <a:ext uri="{FF2B5EF4-FFF2-40B4-BE49-F238E27FC236}">
                    <a16:creationId xmlns:a16="http://schemas.microsoft.com/office/drawing/2014/main" id="{7F1A459C-035E-48E7-ABD4-24B81B15ACE3}"/>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7" name="Rechthoek 106">
                <a:extLst>
                  <a:ext uri="{FF2B5EF4-FFF2-40B4-BE49-F238E27FC236}">
                    <a16:creationId xmlns:a16="http://schemas.microsoft.com/office/drawing/2014/main" id="{2D3BDE10-2D26-4B5D-BA3E-336CFBCBA1C5}"/>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8" name="Rechthoek 107">
                <a:extLst>
                  <a:ext uri="{FF2B5EF4-FFF2-40B4-BE49-F238E27FC236}">
                    <a16:creationId xmlns:a16="http://schemas.microsoft.com/office/drawing/2014/main" id="{0EFF684A-6317-4B8C-98BA-29FBC56DCB9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09" name="Rechthoek 108">
                <a:extLst>
                  <a:ext uri="{FF2B5EF4-FFF2-40B4-BE49-F238E27FC236}">
                    <a16:creationId xmlns:a16="http://schemas.microsoft.com/office/drawing/2014/main" id="{0B3C5972-F627-4FC1-B885-A820085F8080}"/>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0" name="Rechthoek 109">
                <a:extLst>
                  <a:ext uri="{FF2B5EF4-FFF2-40B4-BE49-F238E27FC236}">
                    <a16:creationId xmlns:a16="http://schemas.microsoft.com/office/drawing/2014/main" id="{0E0DD940-85C6-454C-B0FC-E152FCF1736A}"/>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1" name="Rechthoek 110">
                <a:extLst>
                  <a:ext uri="{FF2B5EF4-FFF2-40B4-BE49-F238E27FC236}">
                    <a16:creationId xmlns:a16="http://schemas.microsoft.com/office/drawing/2014/main" id="{0E4D904A-062E-4219-9A85-C56469379E22}"/>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112" name="Groep 111">
                <a:extLst>
                  <a:ext uri="{FF2B5EF4-FFF2-40B4-BE49-F238E27FC236}">
                    <a16:creationId xmlns:a16="http://schemas.microsoft.com/office/drawing/2014/main" id="{BB21FCB4-54A0-4C74-B6F6-B1C8FFE02BFD}"/>
                  </a:ext>
                </a:extLst>
              </p:cNvPr>
              <p:cNvGrpSpPr/>
              <p:nvPr userDrawn="1"/>
            </p:nvGrpSpPr>
            <p:grpSpPr>
              <a:xfrm>
                <a:off x="13580316" y="3865836"/>
                <a:ext cx="151508" cy="147961"/>
                <a:chOff x="13580316" y="3865836"/>
                <a:chExt cx="151508" cy="147961"/>
              </a:xfrm>
            </p:grpSpPr>
            <p:sp>
              <p:nvSpPr>
                <p:cNvPr id="113" name="Rechthoek 112">
                  <a:extLst>
                    <a:ext uri="{FF2B5EF4-FFF2-40B4-BE49-F238E27FC236}">
                      <a16:creationId xmlns:a16="http://schemas.microsoft.com/office/drawing/2014/main" id="{8B5975A9-C57C-49F2-8DB4-FD103DD90BE1}"/>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114" name="Rechthoek 113">
                  <a:extLst>
                    <a:ext uri="{FF2B5EF4-FFF2-40B4-BE49-F238E27FC236}">
                      <a16:creationId xmlns:a16="http://schemas.microsoft.com/office/drawing/2014/main" id="{BE146A73-2106-482E-B046-5C5545BC9467}"/>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90" name="Groep 89">
              <a:extLst>
                <a:ext uri="{FF2B5EF4-FFF2-40B4-BE49-F238E27FC236}">
                  <a16:creationId xmlns:a16="http://schemas.microsoft.com/office/drawing/2014/main" id="{C321ED08-86EF-4592-B897-D1410337B567}"/>
                </a:ext>
              </a:extLst>
            </p:cNvPr>
            <p:cNvGrpSpPr/>
            <p:nvPr userDrawn="1"/>
          </p:nvGrpSpPr>
          <p:grpSpPr>
            <a:xfrm>
              <a:off x="-3314820" y="4363463"/>
              <a:ext cx="1381246" cy="835929"/>
              <a:chOff x="-3314820" y="3391746"/>
              <a:chExt cx="1381246" cy="835929"/>
            </a:xfrm>
          </p:grpSpPr>
          <p:sp>
            <p:nvSpPr>
              <p:cNvPr id="91" name="Rechthoek 90">
                <a:extLst>
                  <a:ext uri="{FF2B5EF4-FFF2-40B4-BE49-F238E27FC236}">
                    <a16:creationId xmlns:a16="http://schemas.microsoft.com/office/drawing/2014/main" id="{D971F2EE-B807-4DCF-B707-DE714686AC5D}"/>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2" name="Rechthoek 91">
                <a:extLst>
                  <a:ext uri="{FF2B5EF4-FFF2-40B4-BE49-F238E27FC236}">
                    <a16:creationId xmlns:a16="http://schemas.microsoft.com/office/drawing/2014/main" id="{54AECB3F-2F00-4FB1-9762-5C78810F9B43}"/>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3" name="Tekstvak 92">
                <a:extLst>
                  <a:ext uri="{FF2B5EF4-FFF2-40B4-BE49-F238E27FC236}">
                    <a16:creationId xmlns:a16="http://schemas.microsoft.com/office/drawing/2014/main" id="{C7D4D58A-0CA3-4F04-B06D-429C68D9A7C7}"/>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94" name="Vrije vorm: vorm 93">
                <a:extLst>
                  <a:ext uri="{FF2B5EF4-FFF2-40B4-BE49-F238E27FC236}">
                    <a16:creationId xmlns:a16="http://schemas.microsoft.com/office/drawing/2014/main" id="{C41EE67E-07D8-48C0-91A6-E7E257B87A0B}"/>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F7DA6E6D-EFE4-409F-828F-27074707088D}"/>
                  </a:ext>
                </a:extLst>
              </p:cNvPr>
              <p:cNvGrpSpPr/>
              <p:nvPr userDrawn="1"/>
            </p:nvGrpSpPr>
            <p:grpSpPr>
              <a:xfrm>
                <a:off x="-3243855" y="3446665"/>
                <a:ext cx="157453" cy="147831"/>
                <a:chOff x="-899320" y="3037554"/>
                <a:chExt cx="175977" cy="165227"/>
              </a:xfrm>
            </p:grpSpPr>
            <p:sp>
              <p:nvSpPr>
                <p:cNvPr id="97" name="Vrije vorm: vorm 96">
                  <a:extLst>
                    <a:ext uri="{FF2B5EF4-FFF2-40B4-BE49-F238E27FC236}">
                      <a16:creationId xmlns:a16="http://schemas.microsoft.com/office/drawing/2014/main" id="{524E7F9B-FBDA-486A-A963-A9AF2DF6545F}"/>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98" name="Rechthoek: afgeronde hoeken 97">
                  <a:extLst>
                    <a:ext uri="{FF2B5EF4-FFF2-40B4-BE49-F238E27FC236}">
                      <a16:creationId xmlns:a16="http://schemas.microsoft.com/office/drawing/2014/main" id="{C589884A-EF97-4803-AE82-763B4BE50E9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9" name="Vrije vorm: vorm 98">
                  <a:extLst>
                    <a:ext uri="{FF2B5EF4-FFF2-40B4-BE49-F238E27FC236}">
                      <a16:creationId xmlns:a16="http://schemas.microsoft.com/office/drawing/2014/main" id="{DB0797BB-F197-4011-AB80-B24666FF45E4}"/>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96" name="Gelijkbenige driehoek 95">
                <a:extLst>
                  <a:ext uri="{FF2B5EF4-FFF2-40B4-BE49-F238E27FC236}">
                    <a16:creationId xmlns:a16="http://schemas.microsoft.com/office/drawing/2014/main" id="{1C86D5F1-C758-4145-A9E0-BBB4723AF023}"/>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16" name="- INSTRUCTIE">
            <a:extLst>
              <a:ext uri="{FF2B5EF4-FFF2-40B4-BE49-F238E27FC236}">
                <a16:creationId xmlns:a16="http://schemas.microsoft.com/office/drawing/2014/main" id="{319FE864-51DE-4697-BE22-D05F755866A2}"/>
              </a:ext>
            </a:extLst>
          </p:cNvPr>
          <p:cNvGrpSpPr/>
          <p:nvPr userDrawn="1"/>
        </p:nvGrpSpPr>
        <p:grpSpPr>
          <a:xfrm>
            <a:off x="12377595" y="0"/>
            <a:ext cx="3693386" cy="6540712"/>
            <a:chOff x="-3786437" y="0"/>
            <a:chExt cx="3693386" cy="6540712"/>
          </a:xfrm>
        </p:grpSpPr>
        <p:sp>
          <p:nvSpPr>
            <p:cNvPr id="17" name="Rechthoek 16">
              <a:extLst>
                <a:ext uri="{FF2B5EF4-FFF2-40B4-BE49-F238E27FC236}">
                  <a16:creationId xmlns:a16="http://schemas.microsoft.com/office/drawing/2014/main" id="{A584E333-C68F-41C8-B6C3-99347FCB5C51}"/>
                </a:ext>
              </a:extLst>
            </p:cNvPr>
            <p:cNvSpPr/>
            <p:nvPr userDrawn="1"/>
          </p:nvSpPr>
          <p:spPr>
            <a:xfrm>
              <a:off x="-3786165" y="0"/>
              <a:ext cx="3593091" cy="626301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Hyperlink aanmaken/Bewerken</a:t>
              </a:r>
            </a:p>
          </p:txBody>
        </p:sp>
        <p:sp>
          <p:nvSpPr>
            <p:cNvPr id="18" name="Ovaal 17">
              <a:extLst>
                <a:ext uri="{FF2B5EF4-FFF2-40B4-BE49-F238E27FC236}">
                  <a16:creationId xmlns:a16="http://schemas.microsoft.com/office/drawing/2014/main" id="{9672B747-48AD-4ED5-8AC9-D60595A04A6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9" name="Rechthoek 18">
              <a:extLst>
                <a:ext uri="{FF2B5EF4-FFF2-40B4-BE49-F238E27FC236}">
                  <a16:creationId xmlns:a16="http://schemas.microsoft.com/office/drawing/2014/main" id="{BBF7807A-EBA0-4780-8D41-01006CE2F4FD}"/>
                </a:ext>
              </a:extLst>
            </p:cNvPr>
            <p:cNvSpPr/>
            <p:nvPr userDrawn="1"/>
          </p:nvSpPr>
          <p:spPr>
            <a:xfrm>
              <a:off x="-3319415" y="465324"/>
              <a:ext cx="3031548" cy="4681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Kies de vorm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‘Rechthoek’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met de muis over de dia om een vorm te maken.</a:t>
              </a:r>
            </a:p>
          </p:txBody>
        </p:sp>
        <p:sp>
          <p:nvSpPr>
            <p:cNvPr id="20" name="Ovaal 19">
              <a:extLst>
                <a:ext uri="{FF2B5EF4-FFF2-40B4-BE49-F238E27FC236}">
                  <a16:creationId xmlns:a16="http://schemas.microsoft.com/office/drawing/2014/main" id="{BDA356E6-1170-4A75-BD47-0EFC0F0382D5}"/>
                </a:ext>
              </a:extLst>
            </p:cNvPr>
            <p:cNvSpPr/>
            <p:nvPr userDrawn="1"/>
          </p:nvSpPr>
          <p:spPr>
            <a:xfrm>
              <a:off x="-3603587" y="173923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1" name="Rechthoek 20">
              <a:extLst>
                <a:ext uri="{FF2B5EF4-FFF2-40B4-BE49-F238E27FC236}">
                  <a16:creationId xmlns:a16="http://schemas.microsoft.com/office/drawing/2014/main" id="{FD3B08F0-AF6C-44B9-8EF0-9490F3B583D1}"/>
                </a:ext>
              </a:extLst>
            </p:cNvPr>
            <p:cNvSpPr/>
            <p:nvPr userDrawn="1"/>
          </p:nvSpPr>
          <p:spPr>
            <a:xfrm>
              <a:off x="-3319415" y="1739234"/>
              <a:ext cx="2944682" cy="65274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de vorm over de menuknop heen en schaal deze even groot als de menuknop. Klik met de rechter muisknop op de vorm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 opmaken’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 name="Ovaal 21">
              <a:extLst>
                <a:ext uri="{FF2B5EF4-FFF2-40B4-BE49-F238E27FC236}">
                  <a16:creationId xmlns:a16="http://schemas.microsoft.com/office/drawing/2014/main" id="{F52F48C3-4DFF-450F-AB66-7A5B7A7BC0F7}"/>
                </a:ext>
              </a:extLst>
            </p:cNvPr>
            <p:cNvSpPr/>
            <p:nvPr userDrawn="1"/>
          </p:nvSpPr>
          <p:spPr>
            <a:xfrm>
              <a:off x="-3603859" y="307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 name="Rechthoek 22">
              <a:extLst>
                <a:ext uri="{FF2B5EF4-FFF2-40B4-BE49-F238E27FC236}">
                  <a16:creationId xmlns:a16="http://schemas.microsoft.com/office/drawing/2014/main" id="{F114A661-BCE1-4205-9DEC-DBD9D2EE87F2}"/>
                </a:ext>
              </a:extLst>
            </p:cNvPr>
            <p:cNvSpPr/>
            <p:nvPr userDrawn="1"/>
          </p:nvSpPr>
          <p:spPr>
            <a:xfrm>
              <a:off x="-3319687" y="3075790"/>
              <a:ext cx="2944682" cy="4803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verfemmer,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sleep bij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‘Doorzichtigheid’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teller naar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100%</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Nu is de vorm volledig transparant.</a:t>
              </a:r>
            </a:p>
          </p:txBody>
        </p:sp>
        <p:grpSp>
          <p:nvGrpSpPr>
            <p:cNvPr id="24" name="Groep 23">
              <a:extLst>
                <a:ext uri="{FF2B5EF4-FFF2-40B4-BE49-F238E27FC236}">
                  <a16:creationId xmlns:a16="http://schemas.microsoft.com/office/drawing/2014/main" id="{BEEF44C8-26FA-4B5C-8AA7-0921C65D7238}"/>
                </a:ext>
              </a:extLst>
            </p:cNvPr>
            <p:cNvGrpSpPr/>
            <p:nvPr userDrawn="1"/>
          </p:nvGrpSpPr>
          <p:grpSpPr>
            <a:xfrm>
              <a:off x="-3319415" y="1050229"/>
              <a:ext cx="394772" cy="511953"/>
              <a:chOff x="12926733" y="1159941"/>
              <a:chExt cx="394772" cy="511953"/>
            </a:xfrm>
          </p:grpSpPr>
          <p:grpSp>
            <p:nvGrpSpPr>
              <p:cNvPr id="67" name="Groep 66">
                <a:extLst>
                  <a:ext uri="{FF2B5EF4-FFF2-40B4-BE49-F238E27FC236}">
                    <a16:creationId xmlns:a16="http://schemas.microsoft.com/office/drawing/2014/main" id="{11B1334E-BE9F-40A4-A35C-5A54EE314431}"/>
                  </a:ext>
                </a:extLst>
              </p:cNvPr>
              <p:cNvGrpSpPr/>
              <p:nvPr userDrawn="1"/>
            </p:nvGrpSpPr>
            <p:grpSpPr>
              <a:xfrm>
                <a:off x="12986056" y="1159941"/>
                <a:ext cx="276126" cy="284085"/>
                <a:chOff x="806580" y="907261"/>
                <a:chExt cx="421725" cy="433881"/>
              </a:xfrm>
            </p:grpSpPr>
            <p:sp>
              <p:nvSpPr>
                <p:cNvPr id="70" name="Ovaal 69">
                  <a:extLst>
                    <a:ext uri="{FF2B5EF4-FFF2-40B4-BE49-F238E27FC236}">
                      <a16:creationId xmlns:a16="http://schemas.microsoft.com/office/drawing/2014/main" id="{C8D6401E-1BC4-40E3-9E14-07E3E796E96C}"/>
                    </a:ext>
                  </a:extLst>
                </p:cNvPr>
                <p:cNvSpPr/>
                <p:nvPr userDrawn="1"/>
              </p:nvSpPr>
              <p:spPr>
                <a:xfrm>
                  <a:off x="961059" y="907261"/>
                  <a:ext cx="267246" cy="267246"/>
                </a:xfrm>
                <a:prstGeom prst="ellipse">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8836590-53EB-4829-B502-0EEABE32ED76}"/>
                    </a:ext>
                  </a:extLst>
                </p:cNvPr>
                <p:cNvSpPr/>
                <p:nvPr userDrawn="1"/>
              </p:nvSpPr>
              <p:spPr>
                <a:xfrm>
                  <a:off x="806580" y="968645"/>
                  <a:ext cx="247157" cy="241846"/>
                </a:xfrm>
                <a:prstGeom prst="rect">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sp>
              <p:nvSpPr>
                <p:cNvPr id="72" name="Ruit 71">
                  <a:extLst>
                    <a:ext uri="{FF2B5EF4-FFF2-40B4-BE49-F238E27FC236}">
                      <a16:creationId xmlns:a16="http://schemas.microsoft.com/office/drawing/2014/main" id="{0EDAEC51-859A-442D-9B45-85CE1C339C3C}"/>
                    </a:ext>
                  </a:extLst>
                </p:cNvPr>
                <p:cNvSpPr/>
                <p:nvPr userDrawn="1"/>
              </p:nvSpPr>
              <p:spPr>
                <a:xfrm>
                  <a:off x="888274" y="1060969"/>
                  <a:ext cx="280173" cy="280173"/>
                </a:xfrm>
                <a:prstGeom prst="diamond">
                  <a:avLst/>
                </a:prstGeom>
                <a:solidFill>
                  <a:schemeClr val="bg1"/>
                </a:solidFill>
                <a:ln w="12700">
                  <a:solidFill>
                    <a:srgbClr val="7693B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lvl="0"/>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68" name="Rechthoek 67">
                <a:extLst>
                  <a:ext uri="{FF2B5EF4-FFF2-40B4-BE49-F238E27FC236}">
                    <a16:creationId xmlns:a16="http://schemas.microsoft.com/office/drawing/2014/main" id="{4962A4F6-F9F6-432D-97FC-AED30EF62D35}"/>
                  </a:ext>
                </a:extLst>
              </p:cNvPr>
              <p:cNvSpPr/>
              <p:nvPr userDrawn="1"/>
            </p:nvSpPr>
            <p:spPr>
              <a:xfrm>
                <a:off x="12926733" y="1454984"/>
                <a:ext cx="394772"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Vormen</a:t>
                </a:r>
              </a:p>
            </p:txBody>
          </p:sp>
          <p:sp>
            <p:nvSpPr>
              <p:cNvPr id="69" name="Gelijkbenige driehoek 68">
                <a:extLst>
                  <a:ext uri="{FF2B5EF4-FFF2-40B4-BE49-F238E27FC236}">
                    <a16:creationId xmlns:a16="http://schemas.microsoft.com/office/drawing/2014/main" id="{BBC73FC2-236C-42EB-941A-3BF1B241987E}"/>
                  </a:ext>
                </a:extLst>
              </p:cNvPr>
              <p:cNvSpPr/>
              <p:nvPr userDrawn="1"/>
            </p:nvSpPr>
            <p:spPr>
              <a:xfrm rot="10800000">
                <a:off x="13080686" y="1620747"/>
                <a:ext cx="86866" cy="51147"/>
              </a:xfrm>
              <a:prstGeom prst="triangle">
                <a:avLst/>
              </a:prstGeom>
              <a:solidFill>
                <a:srgbClr val="9D9FA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25" name="Groep 24">
              <a:extLst>
                <a:ext uri="{FF2B5EF4-FFF2-40B4-BE49-F238E27FC236}">
                  <a16:creationId xmlns:a16="http://schemas.microsoft.com/office/drawing/2014/main" id="{621BE7BD-B243-4A59-8778-A8015B12FBD0}"/>
                </a:ext>
              </a:extLst>
            </p:cNvPr>
            <p:cNvGrpSpPr/>
            <p:nvPr userDrawn="1"/>
          </p:nvGrpSpPr>
          <p:grpSpPr>
            <a:xfrm>
              <a:off x="-3314820" y="2447750"/>
              <a:ext cx="1503599" cy="563933"/>
              <a:chOff x="-3314820" y="1384649"/>
              <a:chExt cx="1503599" cy="563933"/>
            </a:xfrm>
          </p:grpSpPr>
          <p:sp>
            <p:nvSpPr>
              <p:cNvPr id="48" name="Rechthoek 47">
                <a:extLst>
                  <a:ext uri="{FF2B5EF4-FFF2-40B4-BE49-F238E27FC236}">
                    <a16:creationId xmlns:a16="http://schemas.microsoft.com/office/drawing/2014/main" id="{A04368D7-045C-477D-AB4F-7CC226FBFC28}"/>
                  </a:ext>
                </a:extLst>
              </p:cNvPr>
              <p:cNvSpPr/>
              <p:nvPr userDrawn="1"/>
            </p:nvSpPr>
            <p:spPr>
              <a:xfrm>
                <a:off x="-3314820" y="1384649"/>
                <a:ext cx="1454798"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D21653A2-C26E-4060-84C6-EB8E44FA0049}"/>
                  </a:ext>
                </a:extLst>
              </p:cNvPr>
              <p:cNvSpPr/>
              <p:nvPr userDrawn="1"/>
            </p:nvSpPr>
            <p:spPr>
              <a:xfrm>
                <a:off x="-3304718" y="1638374"/>
                <a:ext cx="1438234"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Tekstvak 49">
                <a:extLst>
                  <a:ext uri="{FF2B5EF4-FFF2-40B4-BE49-F238E27FC236}">
                    <a16:creationId xmlns:a16="http://schemas.microsoft.com/office/drawing/2014/main" id="{293A02F8-B78F-465D-B432-F1C4564D8DD4}"/>
                  </a:ext>
                </a:extLst>
              </p:cNvPr>
              <p:cNvSpPr txBox="1"/>
              <p:nvPr userDrawn="1"/>
            </p:nvSpPr>
            <p:spPr>
              <a:xfrm>
                <a:off x="-3090391" y="1441807"/>
                <a:ext cx="1150080"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Grootte en positie…</a:t>
                </a:r>
              </a:p>
            </p:txBody>
          </p:sp>
          <p:sp>
            <p:nvSpPr>
              <p:cNvPr id="51" name="Tekstvak 50">
                <a:extLst>
                  <a:ext uri="{FF2B5EF4-FFF2-40B4-BE49-F238E27FC236}">
                    <a16:creationId xmlns:a16="http://schemas.microsoft.com/office/drawing/2014/main" id="{634DD95B-A8D4-4F5D-B76F-383CFA5CA5AD}"/>
                  </a:ext>
                </a:extLst>
              </p:cNvPr>
              <p:cNvSpPr txBox="1"/>
              <p:nvPr userDrawn="1"/>
            </p:nvSpPr>
            <p:spPr>
              <a:xfrm>
                <a:off x="-3090391" y="1703359"/>
                <a:ext cx="1150079"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 opmaken…</a:t>
                </a:r>
              </a:p>
            </p:txBody>
          </p:sp>
          <p:sp>
            <p:nvSpPr>
              <p:cNvPr id="52" name="Vrije vorm: vorm 51">
                <a:extLst>
                  <a:ext uri="{FF2B5EF4-FFF2-40B4-BE49-F238E27FC236}">
                    <a16:creationId xmlns:a16="http://schemas.microsoft.com/office/drawing/2014/main" id="{A7906AA0-FC0F-4BA0-BE54-08AD06757E4A}"/>
                  </a:ext>
                </a:extLst>
              </p:cNvPr>
              <p:cNvSpPr/>
              <p:nvPr userDrawn="1"/>
            </p:nvSpPr>
            <p:spPr>
              <a:xfrm>
                <a:off x="-1908783" y="1768582"/>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3" name="Rechthoek: afgeronde hoeken 52">
                <a:extLst>
                  <a:ext uri="{FF2B5EF4-FFF2-40B4-BE49-F238E27FC236}">
                    <a16:creationId xmlns:a16="http://schemas.microsoft.com/office/drawing/2014/main" id="{29FE8868-FB70-421E-AA57-397E67DFF8A6}"/>
                  </a:ext>
                </a:extLst>
              </p:cNvPr>
              <p:cNvSpPr/>
              <p:nvPr userDrawn="1"/>
            </p:nvSpPr>
            <p:spPr>
              <a:xfrm>
                <a:off x="-3142832" y="1431436"/>
                <a:ext cx="46013" cy="155567"/>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afgeronde hoeken 53">
                <a:extLst>
                  <a:ext uri="{FF2B5EF4-FFF2-40B4-BE49-F238E27FC236}">
                    <a16:creationId xmlns:a16="http://schemas.microsoft.com/office/drawing/2014/main" id="{A23D4074-0400-4C02-95AF-BB0102A3364F}"/>
                  </a:ext>
                </a:extLst>
              </p:cNvPr>
              <p:cNvSpPr/>
              <p:nvPr userDrawn="1"/>
            </p:nvSpPr>
            <p:spPr>
              <a:xfrm>
                <a:off x="-3244585" y="1493351"/>
                <a:ext cx="34272" cy="34272"/>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339F8EC-DEE9-48E6-A5B6-E22958F6F97D}"/>
                  </a:ext>
                </a:extLst>
              </p:cNvPr>
              <p:cNvSpPr/>
              <p:nvPr userDrawn="1"/>
            </p:nvSpPr>
            <p:spPr>
              <a:xfrm>
                <a:off x="-3234192" y="1435895"/>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6" name="Pijl: punthaak 55">
                <a:extLst>
                  <a:ext uri="{FF2B5EF4-FFF2-40B4-BE49-F238E27FC236}">
                    <a16:creationId xmlns:a16="http://schemas.microsoft.com/office/drawing/2014/main" id="{DA4530E0-3EE2-4696-830A-948E26A86549}"/>
                  </a:ext>
                </a:extLst>
              </p:cNvPr>
              <p:cNvSpPr/>
              <p:nvPr userDrawn="1"/>
            </p:nvSpPr>
            <p:spPr>
              <a:xfrm rot="16200000">
                <a:off x="-3244286" y="1420769"/>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18BB4A0A-9B67-47EA-B7E9-477401D1B2EC}"/>
                  </a:ext>
                </a:extLst>
              </p:cNvPr>
              <p:cNvSpPr/>
              <p:nvPr userDrawn="1"/>
            </p:nvSpPr>
            <p:spPr>
              <a:xfrm flipV="1">
                <a:off x="-3234192" y="1543744"/>
                <a:ext cx="21280" cy="41469"/>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58" name="Pijl: punthaak 57">
                <a:extLst>
                  <a:ext uri="{FF2B5EF4-FFF2-40B4-BE49-F238E27FC236}">
                    <a16:creationId xmlns:a16="http://schemas.microsoft.com/office/drawing/2014/main" id="{231130DD-9D06-4197-B8EE-150F580F3AD9}"/>
                  </a:ext>
                </a:extLst>
              </p:cNvPr>
              <p:cNvSpPr/>
              <p:nvPr userDrawn="1"/>
            </p:nvSpPr>
            <p:spPr>
              <a:xfrm rot="5400000" flipV="1">
                <a:off x="-3244286" y="1539955"/>
                <a:ext cx="41469" cy="60384"/>
              </a:xfrm>
              <a:prstGeom prst="chevron">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cxnSp>
            <p:nvCxnSpPr>
              <p:cNvPr id="59" name="Rechte verbindingslijn 58">
                <a:extLst>
                  <a:ext uri="{FF2B5EF4-FFF2-40B4-BE49-F238E27FC236}">
                    <a16:creationId xmlns:a16="http://schemas.microsoft.com/office/drawing/2014/main" id="{41BDF60A-2D8E-4F67-8AED-DE4727B48236}"/>
                  </a:ext>
                </a:extLst>
              </p:cNvPr>
              <p:cNvCxnSpPr>
                <a:cxnSpLocks/>
              </p:cNvCxnSpPr>
              <p:nvPr userDrawn="1"/>
            </p:nvCxnSpPr>
            <p:spPr>
              <a:xfrm>
                <a:off x="-3202653" y="1432300"/>
                <a:ext cx="66956" cy="0"/>
              </a:xfrm>
              <a:prstGeom prst="line">
                <a:avLst/>
              </a:prstGeom>
              <a:noFill/>
              <a:ln w="12700" cap="rnd" cmpd="sng" algn="ctr">
                <a:solidFill>
                  <a:srgbClr val="818181"/>
                </a:solidFill>
                <a:prstDash val="sysDot"/>
              </a:ln>
              <a:effectLst/>
            </p:spPr>
          </p:cxnSp>
          <p:cxnSp>
            <p:nvCxnSpPr>
              <p:cNvPr id="60" name="Rechte verbindingslijn 59">
                <a:extLst>
                  <a:ext uri="{FF2B5EF4-FFF2-40B4-BE49-F238E27FC236}">
                    <a16:creationId xmlns:a16="http://schemas.microsoft.com/office/drawing/2014/main" id="{38F98125-1861-4086-83F7-7E9B6610230C}"/>
                  </a:ext>
                </a:extLst>
              </p:cNvPr>
              <p:cNvCxnSpPr>
                <a:cxnSpLocks/>
              </p:cNvCxnSpPr>
              <p:nvPr userDrawn="1"/>
            </p:nvCxnSpPr>
            <p:spPr>
              <a:xfrm>
                <a:off x="-3202653" y="1585650"/>
                <a:ext cx="66956" cy="0"/>
              </a:xfrm>
              <a:prstGeom prst="line">
                <a:avLst/>
              </a:prstGeom>
              <a:noFill/>
              <a:ln w="12700" cap="rnd" cmpd="sng" algn="ctr">
                <a:solidFill>
                  <a:srgbClr val="818181"/>
                </a:solidFill>
                <a:prstDash val="sysDot"/>
              </a:ln>
              <a:effectLst/>
            </p:spPr>
          </p:cxnSp>
          <p:sp>
            <p:nvSpPr>
              <p:cNvPr id="61" name="Vrije vorm: vorm 60">
                <a:extLst>
                  <a:ext uri="{FF2B5EF4-FFF2-40B4-BE49-F238E27FC236}">
                    <a16:creationId xmlns:a16="http://schemas.microsoft.com/office/drawing/2014/main" id="{ACE83B2D-A7E9-43E8-B0AF-D79BF0298DAA}"/>
                  </a:ext>
                </a:extLst>
              </p:cNvPr>
              <p:cNvSpPr/>
              <p:nvPr userDrawn="1"/>
            </p:nvSpPr>
            <p:spPr>
              <a:xfrm>
                <a:off x="-3175561" y="1707315"/>
                <a:ext cx="42279" cy="61833"/>
              </a:xfrm>
              <a:custGeom>
                <a:avLst/>
                <a:gdLst>
                  <a:gd name="connsiteX0" fmla="*/ 50006 w 111919"/>
                  <a:gd name="connsiteY0" fmla="*/ 64294 h 145256"/>
                  <a:gd name="connsiteX1" fmla="*/ 47625 w 111919"/>
                  <a:gd name="connsiteY1" fmla="*/ 145256 h 145256"/>
                  <a:gd name="connsiteX2" fmla="*/ 111919 w 111919"/>
                  <a:gd name="connsiteY2" fmla="*/ 92869 h 145256"/>
                  <a:gd name="connsiteX3" fmla="*/ 111919 w 111919"/>
                  <a:gd name="connsiteY3" fmla="*/ 28575 h 145256"/>
                  <a:gd name="connsiteX4" fmla="*/ 52387 w 111919"/>
                  <a:gd name="connsiteY4" fmla="*/ 0 h 145256"/>
                  <a:gd name="connsiteX5" fmla="*/ 4762 w 111919"/>
                  <a:gd name="connsiteY5" fmla="*/ 11906 h 145256"/>
                  <a:gd name="connsiteX6" fmla="*/ 0 w 111919"/>
                  <a:gd name="connsiteY6" fmla="*/ 45244 h 145256"/>
                  <a:gd name="connsiteX7" fmla="*/ 50006 w 111919"/>
                  <a:gd name="connsiteY7" fmla="*/ 64294 h 145256"/>
                  <a:gd name="connsiteX0" fmla="*/ 50006 w 124049"/>
                  <a:gd name="connsiteY0" fmla="*/ 64294 h 145256"/>
                  <a:gd name="connsiteX1" fmla="*/ 47625 w 124049"/>
                  <a:gd name="connsiteY1" fmla="*/ 145256 h 145256"/>
                  <a:gd name="connsiteX2" fmla="*/ 111919 w 124049"/>
                  <a:gd name="connsiteY2" fmla="*/ 92869 h 145256"/>
                  <a:gd name="connsiteX3" fmla="*/ 111919 w 124049"/>
                  <a:gd name="connsiteY3" fmla="*/ 28575 h 145256"/>
                  <a:gd name="connsiteX4" fmla="*/ 52387 w 124049"/>
                  <a:gd name="connsiteY4" fmla="*/ 0 h 145256"/>
                  <a:gd name="connsiteX5" fmla="*/ 4762 w 124049"/>
                  <a:gd name="connsiteY5" fmla="*/ 11906 h 145256"/>
                  <a:gd name="connsiteX6" fmla="*/ 0 w 124049"/>
                  <a:gd name="connsiteY6" fmla="*/ 45244 h 145256"/>
                  <a:gd name="connsiteX7" fmla="*/ 50006 w 124049"/>
                  <a:gd name="connsiteY7" fmla="*/ 64294 h 145256"/>
                  <a:gd name="connsiteX0" fmla="*/ 50006 w 123624"/>
                  <a:gd name="connsiteY0" fmla="*/ 64294 h 145256"/>
                  <a:gd name="connsiteX1" fmla="*/ 47625 w 123624"/>
                  <a:gd name="connsiteY1" fmla="*/ 145256 h 145256"/>
                  <a:gd name="connsiteX2" fmla="*/ 111919 w 123624"/>
                  <a:gd name="connsiteY2" fmla="*/ 92869 h 145256"/>
                  <a:gd name="connsiteX3" fmla="*/ 111919 w 123624"/>
                  <a:gd name="connsiteY3" fmla="*/ 28575 h 145256"/>
                  <a:gd name="connsiteX4" fmla="*/ 52387 w 123624"/>
                  <a:gd name="connsiteY4" fmla="*/ 0 h 145256"/>
                  <a:gd name="connsiteX5" fmla="*/ 4762 w 123624"/>
                  <a:gd name="connsiteY5" fmla="*/ 11906 h 145256"/>
                  <a:gd name="connsiteX6" fmla="*/ 0 w 123624"/>
                  <a:gd name="connsiteY6" fmla="*/ 45244 h 145256"/>
                  <a:gd name="connsiteX7" fmla="*/ 50006 w 123624"/>
                  <a:gd name="connsiteY7" fmla="*/ 64294 h 145256"/>
                  <a:gd name="connsiteX0" fmla="*/ 50006 w 123624"/>
                  <a:gd name="connsiteY0" fmla="*/ 67517 h 148479"/>
                  <a:gd name="connsiteX1" fmla="*/ 47625 w 123624"/>
                  <a:gd name="connsiteY1" fmla="*/ 148479 h 148479"/>
                  <a:gd name="connsiteX2" fmla="*/ 111919 w 123624"/>
                  <a:gd name="connsiteY2" fmla="*/ 96092 h 148479"/>
                  <a:gd name="connsiteX3" fmla="*/ 111919 w 123624"/>
                  <a:gd name="connsiteY3" fmla="*/ 31798 h 148479"/>
                  <a:gd name="connsiteX4" fmla="*/ 52387 w 123624"/>
                  <a:gd name="connsiteY4" fmla="*/ 3223 h 148479"/>
                  <a:gd name="connsiteX5" fmla="*/ 4762 w 123624"/>
                  <a:gd name="connsiteY5" fmla="*/ 15129 h 148479"/>
                  <a:gd name="connsiteX6" fmla="*/ 0 w 123624"/>
                  <a:gd name="connsiteY6" fmla="*/ 48467 h 148479"/>
                  <a:gd name="connsiteX7" fmla="*/ 50006 w 123624"/>
                  <a:gd name="connsiteY7" fmla="*/ 67517 h 148479"/>
                  <a:gd name="connsiteX0" fmla="*/ 50006 w 118952"/>
                  <a:gd name="connsiteY0" fmla="*/ 73868 h 154830"/>
                  <a:gd name="connsiteX1" fmla="*/ 47625 w 118952"/>
                  <a:gd name="connsiteY1" fmla="*/ 154830 h 154830"/>
                  <a:gd name="connsiteX2" fmla="*/ 111919 w 118952"/>
                  <a:gd name="connsiteY2" fmla="*/ 102443 h 154830"/>
                  <a:gd name="connsiteX3" fmla="*/ 111919 w 118952"/>
                  <a:gd name="connsiteY3" fmla="*/ 38149 h 154830"/>
                  <a:gd name="connsiteX4" fmla="*/ 64294 w 118952"/>
                  <a:gd name="connsiteY4" fmla="*/ 2430 h 154830"/>
                  <a:gd name="connsiteX5" fmla="*/ 4762 w 118952"/>
                  <a:gd name="connsiteY5" fmla="*/ 21480 h 154830"/>
                  <a:gd name="connsiteX6" fmla="*/ 0 w 118952"/>
                  <a:gd name="connsiteY6" fmla="*/ 54818 h 154830"/>
                  <a:gd name="connsiteX7" fmla="*/ 50006 w 118952"/>
                  <a:gd name="connsiteY7" fmla="*/ 73868 h 154830"/>
                  <a:gd name="connsiteX0" fmla="*/ 50006 w 118952"/>
                  <a:gd name="connsiteY0" fmla="*/ 71438 h 152400"/>
                  <a:gd name="connsiteX1" fmla="*/ 47625 w 118952"/>
                  <a:gd name="connsiteY1" fmla="*/ 152400 h 152400"/>
                  <a:gd name="connsiteX2" fmla="*/ 111919 w 118952"/>
                  <a:gd name="connsiteY2" fmla="*/ 100013 h 152400"/>
                  <a:gd name="connsiteX3" fmla="*/ 111919 w 118952"/>
                  <a:gd name="connsiteY3" fmla="*/ 35719 h 152400"/>
                  <a:gd name="connsiteX4" fmla="*/ 64294 w 118952"/>
                  <a:gd name="connsiteY4" fmla="*/ 0 h 152400"/>
                  <a:gd name="connsiteX5" fmla="*/ 0 w 118952"/>
                  <a:gd name="connsiteY5" fmla="*/ 52388 h 152400"/>
                  <a:gd name="connsiteX6" fmla="*/ 50006 w 118952"/>
                  <a:gd name="connsiteY6" fmla="*/ 71438 h 152400"/>
                  <a:gd name="connsiteX0" fmla="*/ 50006 w 118952"/>
                  <a:gd name="connsiteY0" fmla="*/ 71735 h 152697"/>
                  <a:gd name="connsiteX1" fmla="*/ 47625 w 118952"/>
                  <a:gd name="connsiteY1" fmla="*/ 152697 h 152697"/>
                  <a:gd name="connsiteX2" fmla="*/ 111919 w 118952"/>
                  <a:gd name="connsiteY2" fmla="*/ 100310 h 152697"/>
                  <a:gd name="connsiteX3" fmla="*/ 111919 w 118952"/>
                  <a:gd name="connsiteY3" fmla="*/ 36016 h 152697"/>
                  <a:gd name="connsiteX4" fmla="*/ 64294 w 118952"/>
                  <a:gd name="connsiteY4" fmla="*/ 297 h 152697"/>
                  <a:gd name="connsiteX5" fmla="*/ 0 w 118952"/>
                  <a:gd name="connsiteY5" fmla="*/ 52685 h 152697"/>
                  <a:gd name="connsiteX6" fmla="*/ 50006 w 118952"/>
                  <a:gd name="connsiteY6" fmla="*/ 71735 h 152697"/>
                  <a:gd name="connsiteX0" fmla="*/ 50006 w 118952"/>
                  <a:gd name="connsiteY0" fmla="*/ 71961 h 152923"/>
                  <a:gd name="connsiteX1" fmla="*/ 47625 w 118952"/>
                  <a:gd name="connsiteY1" fmla="*/ 152923 h 152923"/>
                  <a:gd name="connsiteX2" fmla="*/ 111919 w 118952"/>
                  <a:gd name="connsiteY2" fmla="*/ 100536 h 152923"/>
                  <a:gd name="connsiteX3" fmla="*/ 111919 w 118952"/>
                  <a:gd name="connsiteY3" fmla="*/ 36242 h 152923"/>
                  <a:gd name="connsiteX4" fmla="*/ 64294 w 118952"/>
                  <a:gd name="connsiteY4" fmla="*/ 523 h 152923"/>
                  <a:gd name="connsiteX5" fmla="*/ 0 w 118952"/>
                  <a:gd name="connsiteY5" fmla="*/ 52911 h 152923"/>
                  <a:gd name="connsiteX6" fmla="*/ 50006 w 118952"/>
                  <a:gd name="connsiteY6" fmla="*/ 71961 h 152923"/>
                  <a:gd name="connsiteX0" fmla="*/ 50006 w 118480"/>
                  <a:gd name="connsiteY0" fmla="*/ 71961 h 152923"/>
                  <a:gd name="connsiteX1" fmla="*/ 47625 w 118480"/>
                  <a:gd name="connsiteY1" fmla="*/ 152923 h 152923"/>
                  <a:gd name="connsiteX2" fmla="*/ 111919 w 118480"/>
                  <a:gd name="connsiteY2" fmla="*/ 100536 h 152923"/>
                  <a:gd name="connsiteX3" fmla="*/ 111919 w 118480"/>
                  <a:gd name="connsiteY3" fmla="*/ 36242 h 152923"/>
                  <a:gd name="connsiteX4" fmla="*/ 64294 w 118480"/>
                  <a:gd name="connsiteY4" fmla="*/ 523 h 152923"/>
                  <a:gd name="connsiteX5" fmla="*/ 0 w 118480"/>
                  <a:gd name="connsiteY5" fmla="*/ 52911 h 152923"/>
                  <a:gd name="connsiteX6" fmla="*/ 50006 w 118480"/>
                  <a:gd name="connsiteY6" fmla="*/ 71961 h 15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80" h="152923">
                    <a:moveTo>
                      <a:pt x="50006" y="71961"/>
                    </a:moveTo>
                    <a:cubicBezTo>
                      <a:pt x="49212" y="98948"/>
                      <a:pt x="48419" y="125936"/>
                      <a:pt x="47625" y="152923"/>
                    </a:cubicBezTo>
                    <a:cubicBezTo>
                      <a:pt x="69056" y="135461"/>
                      <a:pt x="102395" y="122761"/>
                      <a:pt x="111919" y="100536"/>
                    </a:cubicBezTo>
                    <a:cubicBezTo>
                      <a:pt x="121443" y="78311"/>
                      <a:pt x="119856" y="52911"/>
                      <a:pt x="111919" y="36242"/>
                    </a:cubicBezTo>
                    <a:cubicBezTo>
                      <a:pt x="103982" y="19573"/>
                      <a:pt x="94853" y="4888"/>
                      <a:pt x="64294" y="523"/>
                    </a:cubicBezTo>
                    <a:cubicBezTo>
                      <a:pt x="33735" y="-3842"/>
                      <a:pt x="0" y="19574"/>
                      <a:pt x="0" y="52911"/>
                    </a:cubicBezTo>
                    <a:lnTo>
                      <a:pt x="50006" y="71961"/>
                    </a:ln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2" name="Rechthoek: afgeronde hoeken 61">
                <a:extLst>
                  <a:ext uri="{FF2B5EF4-FFF2-40B4-BE49-F238E27FC236}">
                    <a16:creationId xmlns:a16="http://schemas.microsoft.com/office/drawing/2014/main" id="{91027DB2-DB1A-4647-B4ED-58CF327CEC91}"/>
                  </a:ext>
                </a:extLst>
              </p:cNvPr>
              <p:cNvSpPr/>
              <p:nvPr userDrawn="1"/>
            </p:nvSpPr>
            <p:spPr>
              <a:xfrm rot="2770829">
                <a:off x="-3234197" y="1703273"/>
                <a:ext cx="57923" cy="72481"/>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3" name="Vrije vorm: vorm 62">
                <a:extLst>
                  <a:ext uri="{FF2B5EF4-FFF2-40B4-BE49-F238E27FC236}">
                    <a16:creationId xmlns:a16="http://schemas.microsoft.com/office/drawing/2014/main" id="{109F8614-B307-4A21-BEA8-D933C71206C6}"/>
                  </a:ext>
                </a:extLst>
              </p:cNvPr>
              <p:cNvSpPr/>
              <p:nvPr userDrawn="1"/>
            </p:nvSpPr>
            <p:spPr>
              <a:xfrm>
                <a:off x="-3237180" y="1677339"/>
                <a:ext cx="42279" cy="55298"/>
              </a:xfrm>
              <a:custGeom>
                <a:avLst/>
                <a:gdLst>
                  <a:gd name="connsiteX0" fmla="*/ 76475 w 79906"/>
                  <a:gd name="connsiteY0" fmla="*/ 104510 h 104510"/>
                  <a:gd name="connsiteX1" fmla="*/ 71712 w 79906"/>
                  <a:gd name="connsiteY1" fmla="*/ 6879 h 104510"/>
                  <a:gd name="connsiteX2" fmla="*/ 5037 w 79906"/>
                  <a:gd name="connsiteY2" fmla="*/ 16404 h 104510"/>
                  <a:gd name="connsiteX3" fmla="*/ 9800 w 79906"/>
                  <a:gd name="connsiteY3" fmla="*/ 83079 h 104510"/>
                </a:gdLst>
                <a:ahLst/>
                <a:cxnLst>
                  <a:cxn ang="0">
                    <a:pos x="connsiteX0" y="connsiteY0"/>
                  </a:cxn>
                  <a:cxn ang="0">
                    <a:pos x="connsiteX1" y="connsiteY1"/>
                  </a:cxn>
                  <a:cxn ang="0">
                    <a:pos x="connsiteX2" y="connsiteY2"/>
                  </a:cxn>
                  <a:cxn ang="0">
                    <a:pos x="connsiteX3" y="connsiteY3"/>
                  </a:cxn>
                </a:cxnLst>
                <a:rect l="l" t="t" r="r" b="b"/>
                <a:pathLst>
                  <a:path w="79906" h="104510">
                    <a:moveTo>
                      <a:pt x="76475" y="104510"/>
                    </a:moveTo>
                    <a:cubicBezTo>
                      <a:pt x="80046" y="63036"/>
                      <a:pt x="83618" y="21563"/>
                      <a:pt x="71712" y="6879"/>
                    </a:cubicBezTo>
                    <a:cubicBezTo>
                      <a:pt x="59806" y="-7805"/>
                      <a:pt x="15356" y="3704"/>
                      <a:pt x="5037" y="16404"/>
                    </a:cubicBezTo>
                    <a:cubicBezTo>
                      <a:pt x="-5282" y="29104"/>
                      <a:pt x="2259" y="56091"/>
                      <a:pt x="9800" y="83079"/>
                    </a:cubicBezTo>
                  </a:path>
                </a:pathLst>
              </a:custGeom>
              <a:no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800" noProof="0" dirty="0">
                  <a:solidFill>
                    <a:srgbClr val="211F26"/>
                  </a:solidFill>
                  <a:latin typeface="Calibri" panose="020F0502020204030204" pitchFamily="34" charset="0"/>
                  <a:cs typeface="Calibri" panose="020F0502020204030204" pitchFamily="34" charset="0"/>
                </a:endParaRPr>
              </a:p>
            </p:txBody>
          </p:sp>
          <p:sp>
            <p:nvSpPr>
              <p:cNvPr id="64" name="Vrije vorm: vorm 63">
                <a:extLst>
                  <a:ext uri="{FF2B5EF4-FFF2-40B4-BE49-F238E27FC236}">
                    <a16:creationId xmlns:a16="http://schemas.microsoft.com/office/drawing/2014/main" id="{B8914335-A8F5-4B28-AA4D-76C3764BB131}"/>
                  </a:ext>
                </a:extLst>
              </p:cNvPr>
              <p:cNvSpPr/>
              <p:nvPr userDrawn="1"/>
            </p:nvSpPr>
            <p:spPr>
              <a:xfrm>
                <a:off x="-3147647" y="1714096"/>
                <a:ext cx="57254" cy="77074"/>
              </a:xfrm>
              <a:custGeom>
                <a:avLst/>
                <a:gdLst>
                  <a:gd name="connsiteX0" fmla="*/ 0 w 61912"/>
                  <a:gd name="connsiteY0" fmla="*/ 80963 h 80963"/>
                  <a:gd name="connsiteX1" fmla="*/ 57150 w 61912"/>
                  <a:gd name="connsiteY1" fmla="*/ 0 h 80963"/>
                  <a:gd name="connsiteX2" fmla="*/ 61912 w 61912"/>
                  <a:gd name="connsiteY2" fmla="*/ 50006 h 80963"/>
                  <a:gd name="connsiteX3" fmla="*/ 0 w 61912"/>
                  <a:gd name="connsiteY3" fmla="*/ 80963 h 80963"/>
                  <a:gd name="connsiteX0" fmla="*/ 0 w 61912"/>
                  <a:gd name="connsiteY0" fmla="*/ 80963 h 83344"/>
                  <a:gd name="connsiteX1" fmla="*/ 57150 w 61912"/>
                  <a:gd name="connsiteY1" fmla="*/ 0 h 83344"/>
                  <a:gd name="connsiteX2" fmla="*/ 61912 w 61912"/>
                  <a:gd name="connsiteY2" fmla="*/ 50006 h 83344"/>
                  <a:gd name="connsiteX3" fmla="*/ 19050 w 61912"/>
                  <a:gd name="connsiteY3" fmla="*/ 83344 h 83344"/>
                  <a:gd name="connsiteX4" fmla="*/ 0 w 61912"/>
                  <a:gd name="connsiteY4" fmla="*/ 80963 h 83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12" h="83344">
                    <a:moveTo>
                      <a:pt x="0" y="80963"/>
                    </a:moveTo>
                    <a:lnTo>
                      <a:pt x="57150" y="0"/>
                    </a:lnTo>
                    <a:lnTo>
                      <a:pt x="61912" y="50006"/>
                    </a:lnTo>
                    <a:cubicBezTo>
                      <a:pt x="48418" y="56356"/>
                      <a:pt x="32544" y="76994"/>
                      <a:pt x="19050" y="83344"/>
                    </a:cubicBezTo>
                    <a:lnTo>
                      <a:pt x="0" y="80963"/>
                    </a:lnTo>
                    <a:close/>
                  </a:path>
                </a:pathLst>
              </a:cu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5" name="Ovaal 64">
                <a:extLst>
                  <a:ext uri="{FF2B5EF4-FFF2-40B4-BE49-F238E27FC236}">
                    <a16:creationId xmlns:a16="http://schemas.microsoft.com/office/drawing/2014/main" id="{552D6625-42D8-4B84-8B39-B44889654B20}"/>
                  </a:ext>
                </a:extLst>
              </p:cNvPr>
              <p:cNvSpPr/>
              <p:nvPr userDrawn="1"/>
            </p:nvSpPr>
            <p:spPr>
              <a:xfrm rot="12332780">
                <a:off x="-3185085" y="1782358"/>
                <a:ext cx="50650" cy="57255"/>
              </a:xfrm>
              <a:prstGeom prst="ellipse">
                <a:avLst/>
              </a:prstGeom>
              <a:solidFill>
                <a:schemeClr val="bg1"/>
              </a:solidFill>
              <a:ln w="9525">
                <a:solidFill>
                  <a:srgbClr val="4D82B8"/>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sp>
            <p:nvSpPr>
              <p:cNvPr id="66" name="Gelijkbenige driehoek 34">
                <a:extLst>
                  <a:ext uri="{FF2B5EF4-FFF2-40B4-BE49-F238E27FC236}">
                    <a16:creationId xmlns:a16="http://schemas.microsoft.com/office/drawing/2014/main" id="{B37AA06E-222A-4EB7-93F6-9AD2E91A7691}"/>
                  </a:ext>
                </a:extLst>
              </p:cNvPr>
              <p:cNvSpPr/>
              <p:nvPr userDrawn="1"/>
            </p:nvSpPr>
            <p:spPr>
              <a:xfrm rot="14772351">
                <a:off x="-3215597" y="1797313"/>
                <a:ext cx="52327" cy="57916"/>
              </a:xfrm>
              <a:custGeom>
                <a:avLst/>
                <a:gdLst>
                  <a:gd name="connsiteX0" fmla="*/ 0 w 56584"/>
                  <a:gd name="connsiteY0" fmla="*/ 55534 h 55534"/>
                  <a:gd name="connsiteX1" fmla="*/ 28292 w 56584"/>
                  <a:gd name="connsiteY1" fmla="*/ 0 h 55534"/>
                  <a:gd name="connsiteX2" fmla="*/ 56584 w 56584"/>
                  <a:gd name="connsiteY2" fmla="*/ 55534 h 55534"/>
                  <a:gd name="connsiteX3" fmla="*/ 0 w 56584"/>
                  <a:gd name="connsiteY3" fmla="*/ 55534 h 55534"/>
                  <a:gd name="connsiteX0" fmla="*/ 0 w 56584"/>
                  <a:gd name="connsiteY0" fmla="*/ 55534 h 60261"/>
                  <a:gd name="connsiteX1" fmla="*/ 28292 w 56584"/>
                  <a:gd name="connsiteY1" fmla="*/ 0 h 60261"/>
                  <a:gd name="connsiteX2" fmla="*/ 56584 w 56584"/>
                  <a:gd name="connsiteY2" fmla="*/ 55534 h 60261"/>
                  <a:gd name="connsiteX3" fmla="*/ 0 w 56584"/>
                  <a:gd name="connsiteY3" fmla="*/ 55534 h 60261"/>
                  <a:gd name="connsiteX0" fmla="*/ 0 w 56584"/>
                  <a:gd name="connsiteY0" fmla="*/ 55534 h 62627"/>
                  <a:gd name="connsiteX1" fmla="*/ 28292 w 56584"/>
                  <a:gd name="connsiteY1" fmla="*/ 0 h 62627"/>
                  <a:gd name="connsiteX2" fmla="*/ 56584 w 56584"/>
                  <a:gd name="connsiteY2" fmla="*/ 55534 h 62627"/>
                  <a:gd name="connsiteX3" fmla="*/ 0 w 56584"/>
                  <a:gd name="connsiteY3" fmla="*/ 55534 h 62627"/>
                </a:gdLst>
                <a:ahLst/>
                <a:cxnLst>
                  <a:cxn ang="0">
                    <a:pos x="connsiteX0" y="connsiteY0"/>
                  </a:cxn>
                  <a:cxn ang="0">
                    <a:pos x="connsiteX1" y="connsiteY1"/>
                  </a:cxn>
                  <a:cxn ang="0">
                    <a:pos x="connsiteX2" y="connsiteY2"/>
                  </a:cxn>
                  <a:cxn ang="0">
                    <a:pos x="connsiteX3" y="connsiteY3"/>
                  </a:cxn>
                </a:cxnLst>
                <a:rect l="l" t="t" r="r" b="b"/>
                <a:pathLst>
                  <a:path w="56584" h="62627">
                    <a:moveTo>
                      <a:pt x="0" y="55534"/>
                    </a:moveTo>
                    <a:lnTo>
                      <a:pt x="28292" y="0"/>
                    </a:lnTo>
                    <a:lnTo>
                      <a:pt x="56584" y="55534"/>
                    </a:lnTo>
                    <a:cubicBezTo>
                      <a:pt x="44518" y="63735"/>
                      <a:pt x="19376" y="66171"/>
                      <a:pt x="0" y="55534"/>
                    </a:cubicBezTo>
                    <a:close/>
                  </a:path>
                </a:pathLst>
              </a:cu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800" b="1" noProof="0" dirty="0">
                  <a:solidFill>
                    <a:srgbClr val="211F26"/>
                  </a:solidFill>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DCC77138-FAE4-45CF-93E2-DE3826FC83DB}"/>
                </a:ext>
              </a:extLst>
            </p:cNvPr>
            <p:cNvGrpSpPr/>
            <p:nvPr userDrawn="1"/>
          </p:nvGrpSpPr>
          <p:grpSpPr>
            <a:xfrm>
              <a:off x="-3323231" y="3670019"/>
              <a:ext cx="2734765" cy="262633"/>
              <a:chOff x="5114260" y="1193211"/>
              <a:chExt cx="2516594" cy="241682"/>
            </a:xfrm>
          </p:grpSpPr>
          <p:sp>
            <p:nvSpPr>
              <p:cNvPr id="41" name="Rechthoek 40">
                <a:extLst>
                  <a:ext uri="{FF2B5EF4-FFF2-40B4-BE49-F238E27FC236}">
                    <a16:creationId xmlns:a16="http://schemas.microsoft.com/office/drawing/2014/main" id="{4DD9AEB7-3298-4E3E-9C0A-AA743209E9A7}"/>
                  </a:ext>
                </a:extLst>
              </p:cNvPr>
              <p:cNvSpPr/>
              <p:nvPr userDrawn="1"/>
            </p:nvSpPr>
            <p:spPr>
              <a:xfrm>
                <a:off x="5114260" y="1193211"/>
                <a:ext cx="2516594" cy="241682"/>
              </a:xfrm>
              <a:prstGeom prst="rect">
                <a:avLst/>
              </a:prstGeom>
              <a:solidFill>
                <a:srgbClr val="F0F0F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2" name="Tekstvak 41">
                <a:extLst>
                  <a:ext uri="{FF2B5EF4-FFF2-40B4-BE49-F238E27FC236}">
                    <a16:creationId xmlns:a16="http://schemas.microsoft.com/office/drawing/2014/main" id="{78839DF9-175C-4D4F-9C1E-8180F059B05E}"/>
                  </a:ext>
                </a:extLst>
              </p:cNvPr>
              <p:cNvSpPr txBox="1"/>
              <p:nvPr userDrawn="1"/>
            </p:nvSpPr>
            <p:spPr>
              <a:xfrm>
                <a:off x="5121009" y="1214216"/>
                <a:ext cx="1156604" cy="212418"/>
              </a:xfrm>
              <a:prstGeom prst="rect">
                <a:avLst/>
              </a:prstGeom>
              <a:noFill/>
            </p:spPr>
            <p:txBody>
              <a:bodyPr wrap="square" rtlCol="0">
                <a:spAutoFit/>
              </a:bodyPr>
              <a:lstStyle/>
              <a:p>
                <a:pPr marL="0" algn="l" defTabSz="1217512" rtl="0" eaLnBrk="1" latinLnBrk="0" hangingPunct="1">
                  <a:lnSpc>
                    <a:spcPct val="100000"/>
                  </a:lnSpc>
                  <a:spcBef>
                    <a:spcPts val="600"/>
                  </a:spcBef>
                  <a:spcAft>
                    <a:spcPts val="600"/>
                  </a:spcAft>
                </a:pPr>
                <a:r>
                  <a:rPr lang="nl-NL" sz="900" b="0" u="none" kern="1200" noProof="0" dirty="0">
                    <a:solidFill>
                      <a:srgbClr val="211F26"/>
                    </a:solidFill>
                    <a:latin typeface="Calibri" panose="020F0502020204030204" pitchFamily="34" charset="0"/>
                    <a:ea typeface="+mn-ea"/>
                    <a:cs typeface="Calibri" panose="020F0502020204030204" pitchFamily="34" charset="0"/>
                  </a:rPr>
                  <a:t>Door</a:t>
                </a:r>
                <a:r>
                  <a:rPr lang="nl-NL" sz="900" b="0" u="sng" kern="1200" noProof="0" dirty="0">
                    <a:solidFill>
                      <a:srgbClr val="211F26"/>
                    </a:solidFill>
                    <a:latin typeface="Calibri" panose="020F0502020204030204" pitchFamily="34" charset="0"/>
                    <a:ea typeface="+mn-ea"/>
                    <a:cs typeface="Calibri" panose="020F0502020204030204" pitchFamily="34" charset="0"/>
                  </a:rPr>
                  <a:t>z</a:t>
                </a:r>
                <a:r>
                  <a:rPr lang="nl-NL" sz="900" b="0" u="none" kern="1200" noProof="0" dirty="0">
                    <a:solidFill>
                      <a:srgbClr val="211F26"/>
                    </a:solidFill>
                    <a:latin typeface="Calibri" panose="020F0502020204030204" pitchFamily="34" charset="0"/>
                    <a:ea typeface="+mn-ea"/>
                    <a:cs typeface="Calibri" panose="020F0502020204030204" pitchFamily="34" charset="0"/>
                  </a:rPr>
                  <a:t>ichtigheid</a:t>
                </a:r>
              </a:p>
            </p:txBody>
          </p:sp>
          <p:cxnSp>
            <p:nvCxnSpPr>
              <p:cNvPr id="43" name="Rechte verbindingslijn 42">
                <a:extLst>
                  <a:ext uri="{FF2B5EF4-FFF2-40B4-BE49-F238E27FC236}">
                    <a16:creationId xmlns:a16="http://schemas.microsoft.com/office/drawing/2014/main" id="{C37E12B1-D442-4C6B-8A82-E78BD8D72F4A}"/>
                  </a:ext>
                </a:extLst>
              </p:cNvPr>
              <p:cNvCxnSpPr>
                <a:cxnSpLocks/>
                <a:endCxn id="47" idx="1"/>
              </p:cNvCxnSpPr>
              <p:nvPr userDrawn="1"/>
            </p:nvCxnSpPr>
            <p:spPr>
              <a:xfrm>
                <a:off x="5949074" y="1317963"/>
                <a:ext cx="958480" cy="0"/>
              </a:xfrm>
              <a:prstGeom prst="line">
                <a:avLst/>
              </a:prstGeom>
              <a:noFill/>
              <a:ln w="12700" cap="flat" cmpd="sng" algn="ctr">
                <a:solidFill>
                  <a:srgbClr val="9D9FA1"/>
                </a:solidFill>
                <a:prstDash val="solid"/>
              </a:ln>
              <a:effectLst/>
            </p:spPr>
          </p:cxnSp>
          <p:sp>
            <p:nvSpPr>
              <p:cNvPr id="44" name="Rechthoek 43">
                <a:extLst>
                  <a:ext uri="{FF2B5EF4-FFF2-40B4-BE49-F238E27FC236}">
                    <a16:creationId xmlns:a16="http://schemas.microsoft.com/office/drawing/2014/main" id="{80020299-7DD8-4A29-B6EA-E02CE5E50F94}"/>
                  </a:ext>
                </a:extLst>
              </p:cNvPr>
              <p:cNvSpPr/>
              <p:nvPr userDrawn="1"/>
            </p:nvSpPr>
            <p:spPr>
              <a:xfrm>
                <a:off x="7020991" y="1230251"/>
                <a:ext cx="570656" cy="159490"/>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36000" tIns="36000" rIns="36000" bIns="36000" numCol="1" spcCol="0" rtlCol="0" fromWordArt="0" anchor="ctr" anchorCtr="0" forceAA="0" compatLnSpc="1">
                <a:prstTxWarp prst="textNoShape">
                  <a:avLst/>
                </a:prstTxWarp>
                <a:noAutofit/>
              </a:bodyPr>
              <a:lstStyle/>
              <a:p>
                <a:pPr lvl="0" algn="l">
                  <a:lnSpc>
                    <a:spcPct val="10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100%</a:t>
                </a:r>
              </a:p>
            </p:txBody>
          </p:sp>
          <p:sp>
            <p:nvSpPr>
              <p:cNvPr id="45" name="Gelijkbenige driehoek 44">
                <a:extLst>
                  <a:ext uri="{FF2B5EF4-FFF2-40B4-BE49-F238E27FC236}">
                    <a16:creationId xmlns:a16="http://schemas.microsoft.com/office/drawing/2014/main" id="{A481E4F3-59E8-4158-B389-FB969424EBAF}"/>
                  </a:ext>
                </a:extLst>
              </p:cNvPr>
              <p:cNvSpPr/>
              <p:nvPr userDrawn="1"/>
            </p:nvSpPr>
            <p:spPr>
              <a:xfrm>
                <a:off x="7508703" y="1255045"/>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6" name="Gelijkbenige driehoek 45">
                <a:extLst>
                  <a:ext uri="{FF2B5EF4-FFF2-40B4-BE49-F238E27FC236}">
                    <a16:creationId xmlns:a16="http://schemas.microsoft.com/office/drawing/2014/main" id="{A9F8C2E2-E2B5-41CC-ACCC-805AFD725C61}"/>
                  </a:ext>
                </a:extLst>
              </p:cNvPr>
              <p:cNvSpPr/>
              <p:nvPr userDrawn="1"/>
            </p:nvSpPr>
            <p:spPr>
              <a:xfrm flipV="1">
                <a:off x="7508703" y="1332327"/>
                <a:ext cx="44712" cy="31855"/>
              </a:xfrm>
              <a:prstGeom prst="triangle">
                <a:avLst/>
              </a:prstGeom>
              <a:solidFill>
                <a:srgbClr val="69696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0CF980E8-B03E-4BCD-9381-13F1D871238A}"/>
                  </a:ext>
                </a:extLst>
              </p:cNvPr>
              <p:cNvSpPr/>
              <p:nvPr userDrawn="1"/>
            </p:nvSpPr>
            <p:spPr>
              <a:xfrm>
                <a:off x="6907553" y="1274066"/>
                <a:ext cx="28792" cy="87795"/>
              </a:xfrm>
              <a:prstGeom prst="rect">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7" name="Ovaal 26">
              <a:extLst>
                <a:ext uri="{FF2B5EF4-FFF2-40B4-BE49-F238E27FC236}">
                  <a16:creationId xmlns:a16="http://schemas.microsoft.com/office/drawing/2014/main" id="{C41845A0-912D-443B-B62D-95033846C796}"/>
                </a:ext>
              </a:extLst>
            </p:cNvPr>
            <p:cNvSpPr/>
            <p:nvPr userDrawn="1"/>
          </p:nvSpPr>
          <p:spPr>
            <a:xfrm>
              <a:off x="-3603859" y="4105053"/>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8" name="Rechthoek 27">
              <a:extLst>
                <a:ext uri="{FF2B5EF4-FFF2-40B4-BE49-F238E27FC236}">
                  <a16:creationId xmlns:a16="http://schemas.microsoft.com/office/drawing/2014/main" id="{69A60A01-A49D-4D03-93E8-0E4D05F5621F}"/>
                </a:ext>
              </a:extLst>
            </p:cNvPr>
            <p:cNvSpPr/>
            <p:nvPr userDrawn="1"/>
          </p:nvSpPr>
          <p:spPr>
            <a:xfrm>
              <a:off x="-3319687" y="4105054"/>
              <a:ext cx="2944682" cy="106361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op de doorzichtige vorm en gebruik de sneltoets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Ctrl + 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hyperlink toe te voegen. Klik aan de linker kant van het venster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‘Plaats in dit document’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in de lijst de juiste dia aan. Klik vervolgens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br>
                <a:rPr kumimoji="0" lang="nl-NL" sz="6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9" name="Ovaal 28">
              <a:extLst>
                <a:ext uri="{FF2B5EF4-FFF2-40B4-BE49-F238E27FC236}">
                  <a16:creationId xmlns:a16="http://schemas.microsoft.com/office/drawing/2014/main" id="{2985F589-E0E8-4A7B-A247-9557E8966B76}"/>
                </a:ext>
              </a:extLst>
            </p:cNvPr>
            <p:cNvSpPr/>
            <p:nvPr userDrawn="1"/>
          </p:nvSpPr>
          <p:spPr>
            <a:xfrm>
              <a:off x="-3603859" y="510625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30" name="Rechthoek 29">
              <a:extLst>
                <a:ext uri="{FF2B5EF4-FFF2-40B4-BE49-F238E27FC236}">
                  <a16:creationId xmlns:a16="http://schemas.microsoft.com/office/drawing/2014/main" id="{A76BA92F-93EE-4CB5-B486-9106EA75DD9F}"/>
                </a:ext>
              </a:extLst>
            </p:cNvPr>
            <p:cNvSpPr/>
            <p:nvPr userDrawn="1"/>
          </p:nvSpPr>
          <p:spPr>
            <a:xfrm>
              <a:off x="-3319687" y="5106258"/>
              <a:ext cx="2944682" cy="30721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Kopieer de doorzichtige vorm en herhaal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stap 4</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Doe dit voor elke menu knop.</a:t>
              </a:r>
            </a:p>
          </p:txBody>
        </p:sp>
        <p:sp>
          <p:nvSpPr>
            <p:cNvPr id="31" name="Rechthoek 30">
              <a:extLst>
                <a:ext uri="{FF2B5EF4-FFF2-40B4-BE49-F238E27FC236}">
                  <a16:creationId xmlns:a16="http://schemas.microsoft.com/office/drawing/2014/main" id="{BE055877-E1B5-4B40-B257-D889B9F41EA6}"/>
                </a:ext>
              </a:extLst>
            </p:cNvPr>
            <p:cNvSpPr/>
            <p:nvPr userDrawn="1"/>
          </p:nvSpPr>
          <p:spPr>
            <a:xfrm>
              <a:off x="-3786437" y="571271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2" name="ICOON_info">
              <a:extLst>
                <a:ext uri="{FF2B5EF4-FFF2-40B4-BE49-F238E27FC236}">
                  <a16:creationId xmlns:a16="http://schemas.microsoft.com/office/drawing/2014/main" id="{B4D117AD-5154-4856-9C25-111024D967BB}"/>
                </a:ext>
              </a:extLst>
            </p:cNvPr>
            <p:cNvGrpSpPr/>
            <p:nvPr userDrawn="1"/>
          </p:nvGrpSpPr>
          <p:grpSpPr>
            <a:xfrm>
              <a:off x="-376736" y="5589737"/>
              <a:ext cx="283685" cy="283685"/>
              <a:chOff x="-510741" y="5913713"/>
              <a:chExt cx="267555" cy="267555"/>
            </a:xfrm>
          </p:grpSpPr>
          <p:sp>
            <p:nvSpPr>
              <p:cNvPr id="39" name="Ovaal 38">
                <a:extLst>
                  <a:ext uri="{FF2B5EF4-FFF2-40B4-BE49-F238E27FC236}">
                    <a16:creationId xmlns:a16="http://schemas.microsoft.com/office/drawing/2014/main" id="{F48A0B8C-9753-45DD-901A-D6D0179B726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40" name="Graphic 163" descr="Informatie">
                <a:extLst>
                  <a:ext uri="{FF2B5EF4-FFF2-40B4-BE49-F238E27FC236}">
                    <a16:creationId xmlns:a16="http://schemas.microsoft.com/office/drawing/2014/main" id="{FA13B7AF-0AE9-4BAC-B17F-B480BEF3C7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234715BD-6289-4E3C-836C-43E2EE9A6A42}"/>
                </a:ext>
              </a:extLst>
            </p:cNvPr>
            <p:cNvGrpSpPr/>
            <p:nvPr userDrawn="1"/>
          </p:nvGrpSpPr>
          <p:grpSpPr>
            <a:xfrm>
              <a:off x="-938434" y="5838366"/>
              <a:ext cx="627798" cy="576693"/>
              <a:chOff x="-938434" y="4570310"/>
              <a:chExt cx="627798" cy="576693"/>
            </a:xfrm>
          </p:grpSpPr>
          <p:grpSp>
            <p:nvGrpSpPr>
              <p:cNvPr id="34" name="Inspireren">
                <a:extLst>
                  <a:ext uri="{FF2B5EF4-FFF2-40B4-BE49-F238E27FC236}">
                    <a16:creationId xmlns:a16="http://schemas.microsoft.com/office/drawing/2014/main" id="{CDD7479E-D53A-41CA-B02A-4E4E73A3389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6" name="Freeform 12">
                  <a:extLst>
                    <a:ext uri="{FF2B5EF4-FFF2-40B4-BE49-F238E27FC236}">
                      <a16:creationId xmlns:a16="http://schemas.microsoft.com/office/drawing/2014/main" id="{E93A51E9-FFE5-4294-A66C-237661CA392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7" name="Freeform 13">
                  <a:extLst>
                    <a:ext uri="{FF2B5EF4-FFF2-40B4-BE49-F238E27FC236}">
                      <a16:creationId xmlns:a16="http://schemas.microsoft.com/office/drawing/2014/main" id="{05764682-9BF3-4593-9FD6-FEA9997B4A6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8" name="Freeform 14">
                  <a:extLst>
                    <a:ext uri="{FF2B5EF4-FFF2-40B4-BE49-F238E27FC236}">
                      <a16:creationId xmlns:a16="http://schemas.microsoft.com/office/drawing/2014/main" id="{E0B8E663-9A61-4322-8D02-E0ECB3BA406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5" name="Tekstvak 34">
                <a:extLst>
                  <a:ext uri="{FF2B5EF4-FFF2-40B4-BE49-F238E27FC236}">
                    <a16:creationId xmlns:a16="http://schemas.microsoft.com/office/drawing/2014/main" id="{4C71E5F4-883A-4543-B54C-186EA09B4269}"/>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Titel </a:t>
            </a:r>
            <a:br>
              <a:rPr lang="nl-NL" dirty="0"/>
            </a:br>
            <a:r>
              <a:rPr lang="nl-NL" dirty="0"/>
              <a:t>hoofdstuk</a:t>
            </a:r>
          </a:p>
        </p:txBody>
      </p:sp>
    </p:spTree>
    <p:extLst>
      <p:ext uri="{BB962C8B-B14F-4D97-AF65-F5344CB8AC3E}">
        <p14:creationId xmlns:p14="http://schemas.microsoft.com/office/powerpoint/2010/main" val="231148254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ppt_x"/>
                                          </p:val>
                                        </p:tav>
                                        <p:tav tm="100000">
                                          <p:val>
                                            <p:strVal val="#ppt_x"/>
                                          </p:val>
                                        </p:tav>
                                      </p:tavLst>
                                    </p:anim>
                                    <p:anim calcmode="lin" valueType="num">
                                      <p:cBhvr additive="base">
                                        <p:cTn id="12" dur="75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750" fill="hold"/>
                                        <p:tgtEl>
                                          <p:spTgt spid="13"/>
                                        </p:tgtEl>
                                        <p:attrNameLst>
                                          <p:attrName>ppt_x</p:attrName>
                                        </p:attrNameLst>
                                      </p:cBhvr>
                                      <p:tavLst>
                                        <p:tav tm="0">
                                          <p:val>
                                            <p:strVal val="#ppt_x"/>
                                          </p:val>
                                        </p:tav>
                                        <p:tav tm="100000">
                                          <p:val>
                                            <p:strVal val="#ppt_x"/>
                                          </p:val>
                                        </p:tav>
                                      </p:tavLst>
                                    </p:anim>
                                    <p:anim calcmode="lin" valueType="num">
                                      <p:cBhvr additive="base">
                                        <p:cTn id="16" dur="75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750" fill="hold"/>
                                        <p:tgtEl>
                                          <p:spTgt spid="12"/>
                                        </p:tgtEl>
                                        <p:attrNameLst>
                                          <p:attrName>ppt_x</p:attrName>
                                        </p:attrNameLst>
                                      </p:cBhvr>
                                      <p:tavLst>
                                        <p:tav tm="0">
                                          <p:val>
                                            <p:strVal val="#ppt_x"/>
                                          </p:val>
                                        </p:tav>
                                        <p:tav tm="100000">
                                          <p:val>
                                            <p:strVal val="#ppt_x"/>
                                          </p:val>
                                        </p:tav>
                                      </p:tavLst>
                                    </p:anim>
                                    <p:anim calcmode="lin" valueType="num">
                                      <p:cBhvr additive="base">
                                        <p:cTn id="20" dur="75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750" fill="hold"/>
                                        <p:tgtEl>
                                          <p:spTgt spid="9"/>
                                        </p:tgtEl>
                                        <p:attrNameLst>
                                          <p:attrName>ppt_x</p:attrName>
                                        </p:attrNameLst>
                                      </p:cBhvr>
                                      <p:tavLst>
                                        <p:tav tm="0">
                                          <p:val>
                                            <p:strVal val="#ppt_x"/>
                                          </p:val>
                                        </p:tav>
                                        <p:tav tm="100000">
                                          <p:val>
                                            <p:strVal val="#ppt_x"/>
                                          </p:val>
                                        </p:tav>
                                      </p:tavLst>
                                    </p:anim>
                                    <p:anim calcmode="lin" valueType="num">
                                      <p:cBhvr additive="base">
                                        <p:cTn id="24" dur="75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Lst>
  </p:timing>
  <p:extLst>
    <p:ext uri="{DCECCB84-F9BA-43D5-87BE-67443E8EF086}">
      <p15:sldGuideLst xmlns:p15="http://schemas.microsoft.com/office/powerpoint/2012/main"/>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Submenu -  Beeld [5x]">
    <p:bg>
      <p:bgPr>
        <a:solidFill>
          <a:schemeClr val="accent2"/>
        </a:solidFill>
        <a:effectLst/>
      </p:bgPr>
    </p:bg>
    <p:spTree>
      <p:nvGrpSpPr>
        <p:cNvPr id="1" name=""/>
        <p:cNvGrpSpPr/>
        <p:nvPr/>
      </p:nvGrpSpPr>
      <p:grpSpPr>
        <a:xfrm>
          <a:off x="0" y="0"/>
          <a:ext cx="0" cy="0"/>
          <a:chOff x="0" y="0"/>
          <a:chExt cx="0" cy="0"/>
        </a:xfrm>
      </p:grpSpPr>
      <p:grpSp>
        <p:nvGrpSpPr>
          <p:cNvPr id="21" name="- INSTRUCTIE">
            <a:extLst>
              <a:ext uri="{FF2B5EF4-FFF2-40B4-BE49-F238E27FC236}">
                <a16:creationId xmlns:a16="http://schemas.microsoft.com/office/drawing/2014/main" id="{E4B63C0F-8AF1-43E5-B11C-F5BF5577B006}"/>
              </a:ext>
            </a:extLst>
          </p:cNvPr>
          <p:cNvGrpSpPr/>
          <p:nvPr userDrawn="1"/>
        </p:nvGrpSpPr>
        <p:grpSpPr>
          <a:xfrm>
            <a:off x="-3786164" y="0"/>
            <a:ext cx="3693113" cy="6209710"/>
            <a:chOff x="-3786164" y="0"/>
            <a:chExt cx="3693113" cy="6209710"/>
          </a:xfrm>
        </p:grpSpPr>
        <p:sp>
          <p:nvSpPr>
            <p:cNvPr id="22" name="Rechthoek 21">
              <a:extLst>
                <a:ext uri="{FF2B5EF4-FFF2-40B4-BE49-F238E27FC236}">
                  <a16:creationId xmlns:a16="http://schemas.microsoft.com/office/drawing/2014/main" id="{84238EC5-E57A-46F2-99B9-5F4EB0F2ABFF}"/>
                </a:ext>
              </a:extLst>
            </p:cNvPr>
            <p:cNvSpPr/>
            <p:nvPr userDrawn="1"/>
          </p:nvSpPr>
          <p:spPr>
            <a:xfrm>
              <a:off x="-3786164" y="0"/>
              <a:ext cx="3593091" cy="5572125"/>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ICOON invoegen/opmaken</a:t>
              </a:r>
            </a:p>
          </p:txBody>
        </p:sp>
        <p:sp>
          <p:nvSpPr>
            <p:cNvPr id="23" name="Rechthoek 22">
              <a:extLst>
                <a:ext uri="{FF2B5EF4-FFF2-40B4-BE49-F238E27FC236}">
                  <a16:creationId xmlns:a16="http://schemas.microsoft.com/office/drawing/2014/main" id="{3360436A-8002-4D9A-8379-FF8807906834}"/>
                </a:ext>
              </a:extLst>
            </p:cNvPr>
            <p:cNvSpPr/>
            <p:nvPr userDrawn="1"/>
          </p:nvSpPr>
          <p:spPr>
            <a:xfrm>
              <a:off x="-3786164" y="5381710"/>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24" name="Ovaal 23">
              <a:extLst>
                <a:ext uri="{FF2B5EF4-FFF2-40B4-BE49-F238E27FC236}">
                  <a16:creationId xmlns:a16="http://schemas.microsoft.com/office/drawing/2014/main" id="{318C70AA-F47E-4D9E-B331-5CE0F51D73BB}"/>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5" name="Rechthoek 24">
              <a:extLst>
                <a:ext uri="{FF2B5EF4-FFF2-40B4-BE49-F238E27FC236}">
                  <a16:creationId xmlns:a16="http://schemas.microsoft.com/office/drawing/2014/main" id="{AE13DC31-C347-4C43-B950-BBE947649096}"/>
                </a:ext>
              </a:extLst>
            </p:cNvPr>
            <p:cNvSpPr/>
            <p:nvPr userDrawn="1"/>
          </p:nvSpPr>
          <p:spPr>
            <a:xfrm>
              <a:off x="-3319416" y="465323"/>
              <a:ext cx="2944087" cy="661851"/>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het bestaande</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icoon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‘Iconen’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26" name="Ovaal 25">
              <a:extLst>
                <a:ext uri="{FF2B5EF4-FFF2-40B4-BE49-F238E27FC236}">
                  <a16:creationId xmlns:a16="http://schemas.microsoft.com/office/drawing/2014/main" id="{DEF8FF20-3167-48E7-BCC1-E8C36FC3A53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7" name="Rechthoek 26">
              <a:extLst>
                <a:ext uri="{FF2B5EF4-FFF2-40B4-BE49-F238E27FC236}">
                  <a16:creationId xmlns:a16="http://schemas.microsoft.com/office/drawing/2014/main" id="{CE700C54-D5F2-4B1D-9152-D702D07D516F}"/>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het icoon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8" name="Rechthoek 27">
              <a:extLst>
                <a:ext uri="{FF2B5EF4-FFF2-40B4-BE49-F238E27FC236}">
                  <a16:creationId xmlns:a16="http://schemas.microsoft.com/office/drawing/2014/main" id="{E5C8C37E-2E95-4F6B-92EF-9908E4C13CD1}"/>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sp>
          <p:nvSpPr>
            <p:cNvPr id="29" name="Ovaal 28">
              <a:extLst>
                <a:ext uri="{FF2B5EF4-FFF2-40B4-BE49-F238E27FC236}">
                  <a16:creationId xmlns:a16="http://schemas.microsoft.com/office/drawing/2014/main" id="{91ECEEE3-948A-43A4-A42D-EF5FCA5D152D}"/>
                </a:ext>
              </a:extLst>
            </p:cNvPr>
            <p:cNvSpPr/>
            <p:nvPr userDrawn="1"/>
          </p:nvSpPr>
          <p:spPr>
            <a:xfrm>
              <a:off x="-3603587" y="263483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30" name="Rechthoek 29">
              <a:extLst>
                <a:ext uri="{FF2B5EF4-FFF2-40B4-BE49-F238E27FC236}">
                  <a16:creationId xmlns:a16="http://schemas.microsoft.com/office/drawing/2014/main" id="{F641000F-6E93-474B-8353-F25521C9A75C}"/>
                </a:ext>
              </a:extLst>
            </p:cNvPr>
            <p:cNvSpPr/>
            <p:nvPr userDrawn="1"/>
          </p:nvSpPr>
          <p:spPr>
            <a:xfrm>
              <a:off x="-3319415" y="2634835"/>
              <a:ext cx="2944682" cy="637754"/>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Sleep het icoon op de gewenste positie op de slide. Om het icoon een andere kleur te geven,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tekenen’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‘Vormopvulling’</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31" name="ICOON_info">
              <a:extLst>
                <a:ext uri="{FF2B5EF4-FFF2-40B4-BE49-F238E27FC236}">
                  <a16:creationId xmlns:a16="http://schemas.microsoft.com/office/drawing/2014/main" id="{3BD489FC-205C-402B-A64E-E8BF4DE88EFA}"/>
                </a:ext>
              </a:extLst>
            </p:cNvPr>
            <p:cNvGrpSpPr/>
            <p:nvPr userDrawn="1"/>
          </p:nvGrpSpPr>
          <p:grpSpPr>
            <a:xfrm>
              <a:off x="-376736" y="5210661"/>
              <a:ext cx="283685" cy="283685"/>
              <a:chOff x="-510741" y="5913713"/>
              <a:chExt cx="267555" cy="267555"/>
            </a:xfrm>
          </p:grpSpPr>
          <p:sp>
            <p:nvSpPr>
              <p:cNvPr id="90" name="Ovaal 89">
                <a:extLst>
                  <a:ext uri="{FF2B5EF4-FFF2-40B4-BE49-F238E27FC236}">
                    <a16:creationId xmlns:a16="http://schemas.microsoft.com/office/drawing/2014/main" id="{7F2CA3D9-BF85-4465-96E1-32D3453465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91" name="Graphic 163" descr="Informatie">
                <a:extLst>
                  <a:ext uri="{FF2B5EF4-FFF2-40B4-BE49-F238E27FC236}">
                    <a16:creationId xmlns:a16="http://schemas.microsoft.com/office/drawing/2014/main" id="{81ACC369-6EC0-4A9D-8D65-902213671C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2" name="Groep 31">
              <a:extLst>
                <a:ext uri="{FF2B5EF4-FFF2-40B4-BE49-F238E27FC236}">
                  <a16:creationId xmlns:a16="http://schemas.microsoft.com/office/drawing/2014/main" id="{680EA0E9-A9D6-4379-8B62-560AFD48DA47}"/>
                </a:ext>
              </a:extLst>
            </p:cNvPr>
            <p:cNvGrpSpPr/>
            <p:nvPr userDrawn="1"/>
          </p:nvGrpSpPr>
          <p:grpSpPr>
            <a:xfrm>
              <a:off x="-938434" y="5519087"/>
              <a:ext cx="627798" cy="576693"/>
              <a:chOff x="-938434" y="4570310"/>
              <a:chExt cx="627798" cy="576693"/>
            </a:xfrm>
          </p:grpSpPr>
          <p:grpSp>
            <p:nvGrpSpPr>
              <p:cNvPr id="85" name="Inspireren">
                <a:extLst>
                  <a:ext uri="{FF2B5EF4-FFF2-40B4-BE49-F238E27FC236}">
                    <a16:creationId xmlns:a16="http://schemas.microsoft.com/office/drawing/2014/main" id="{72C84754-E304-4DAE-B950-D1EA1D88D34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87" name="Freeform 12">
                  <a:extLst>
                    <a:ext uri="{FF2B5EF4-FFF2-40B4-BE49-F238E27FC236}">
                      <a16:creationId xmlns:a16="http://schemas.microsoft.com/office/drawing/2014/main" id="{71A6D8A3-4434-485A-AAE9-981B35BE443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8" name="Freeform 13">
                  <a:extLst>
                    <a:ext uri="{FF2B5EF4-FFF2-40B4-BE49-F238E27FC236}">
                      <a16:creationId xmlns:a16="http://schemas.microsoft.com/office/drawing/2014/main" id="{5E98369E-3F6C-4AAB-8F33-835B640DAB5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9" name="Freeform 14">
                  <a:extLst>
                    <a:ext uri="{FF2B5EF4-FFF2-40B4-BE49-F238E27FC236}">
                      <a16:creationId xmlns:a16="http://schemas.microsoft.com/office/drawing/2014/main" id="{4E202723-F789-4B11-B441-FA81AA661C86}"/>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86" name="Tekstvak 85">
                <a:extLst>
                  <a:ext uri="{FF2B5EF4-FFF2-40B4-BE49-F238E27FC236}">
                    <a16:creationId xmlns:a16="http://schemas.microsoft.com/office/drawing/2014/main" id="{1EF2E0BC-D508-45BD-8D71-1588DCAA55A5}"/>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nvGrpSpPr>
            <p:cNvPr id="33" name="Groep 32">
              <a:extLst>
                <a:ext uri="{FF2B5EF4-FFF2-40B4-BE49-F238E27FC236}">
                  <a16:creationId xmlns:a16="http://schemas.microsoft.com/office/drawing/2014/main" id="{BA27547B-E37E-492C-8F12-B494D8CF6B45}"/>
                </a:ext>
              </a:extLst>
            </p:cNvPr>
            <p:cNvGrpSpPr/>
            <p:nvPr userDrawn="1"/>
          </p:nvGrpSpPr>
          <p:grpSpPr>
            <a:xfrm>
              <a:off x="-3398401" y="1222628"/>
              <a:ext cx="491631" cy="410839"/>
              <a:chOff x="-3241990" y="1222628"/>
              <a:chExt cx="491631" cy="410839"/>
            </a:xfrm>
          </p:grpSpPr>
          <p:sp>
            <p:nvSpPr>
              <p:cNvPr id="72" name="Tekstvak 71">
                <a:extLst>
                  <a:ext uri="{FF2B5EF4-FFF2-40B4-BE49-F238E27FC236}">
                    <a16:creationId xmlns:a16="http://schemas.microsoft.com/office/drawing/2014/main" id="{9B1DF76F-B2FD-4697-AF82-D7FB6F657906}"/>
                  </a:ext>
                </a:extLst>
              </p:cNvPr>
              <p:cNvSpPr txBox="1"/>
              <p:nvPr userDrawn="1"/>
            </p:nvSpPr>
            <p:spPr>
              <a:xfrm>
                <a:off x="-3241990" y="1489960"/>
                <a:ext cx="491631" cy="14350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Iconen</a:t>
                </a:r>
              </a:p>
            </p:txBody>
          </p:sp>
          <p:grpSp>
            <p:nvGrpSpPr>
              <p:cNvPr id="73" name="Groep 72">
                <a:extLst>
                  <a:ext uri="{FF2B5EF4-FFF2-40B4-BE49-F238E27FC236}">
                    <a16:creationId xmlns:a16="http://schemas.microsoft.com/office/drawing/2014/main" id="{E3F1B5DA-DBDA-420A-BC10-88B28BD720CD}"/>
                  </a:ext>
                </a:extLst>
              </p:cNvPr>
              <p:cNvGrpSpPr/>
              <p:nvPr userDrawn="1"/>
            </p:nvGrpSpPr>
            <p:grpSpPr>
              <a:xfrm>
                <a:off x="-3119153" y="1222628"/>
                <a:ext cx="245956" cy="246691"/>
                <a:chOff x="1314120" y="4794393"/>
                <a:chExt cx="1787447" cy="1792785"/>
              </a:xfrm>
            </p:grpSpPr>
            <p:grpSp>
              <p:nvGrpSpPr>
                <p:cNvPr id="74" name="Groep 73">
                  <a:extLst>
                    <a:ext uri="{FF2B5EF4-FFF2-40B4-BE49-F238E27FC236}">
                      <a16:creationId xmlns:a16="http://schemas.microsoft.com/office/drawing/2014/main" id="{F58FF47E-1273-4D82-815C-90092C71EF25}"/>
                    </a:ext>
                  </a:extLst>
                </p:cNvPr>
                <p:cNvGrpSpPr/>
                <p:nvPr/>
              </p:nvGrpSpPr>
              <p:grpSpPr>
                <a:xfrm>
                  <a:off x="1314120" y="4794393"/>
                  <a:ext cx="1787447" cy="1792785"/>
                  <a:chOff x="1314120" y="4794393"/>
                  <a:chExt cx="1787447" cy="1792785"/>
                </a:xfrm>
                <a:gradFill>
                  <a:gsLst>
                    <a:gs pos="0">
                      <a:srgbClr val="9D9FA1"/>
                    </a:gs>
                    <a:gs pos="70000">
                      <a:srgbClr val="211F26"/>
                    </a:gs>
                  </a:gsLst>
                  <a:lin ang="2700000" scaled="0"/>
                </a:gradFill>
              </p:grpSpPr>
              <p:grpSp>
                <p:nvGrpSpPr>
                  <p:cNvPr id="76" name="Groep 75">
                    <a:extLst>
                      <a:ext uri="{FF2B5EF4-FFF2-40B4-BE49-F238E27FC236}">
                        <a16:creationId xmlns:a16="http://schemas.microsoft.com/office/drawing/2014/main" id="{ADED62F9-D428-4CA8-9FBD-04AA8C72E20A}"/>
                      </a:ext>
                    </a:extLst>
                  </p:cNvPr>
                  <p:cNvGrpSpPr/>
                  <p:nvPr/>
                </p:nvGrpSpPr>
                <p:grpSpPr>
                  <a:xfrm>
                    <a:off x="1314120" y="4794393"/>
                    <a:ext cx="1787447" cy="1792785"/>
                    <a:chOff x="1314120" y="4794393"/>
                    <a:chExt cx="1787447" cy="1792785"/>
                  </a:xfrm>
                  <a:grpFill/>
                </p:grpSpPr>
                <p:sp>
                  <p:nvSpPr>
                    <p:cNvPr id="81" name="Vrije vorm: vorm 80">
                      <a:extLst>
                        <a:ext uri="{FF2B5EF4-FFF2-40B4-BE49-F238E27FC236}">
                          <a16:creationId xmlns:a16="http://schemas.microsoft.com/office/drawing/2014/main" id="{E608BF21-EFE5-4555-988C-539D647F7527}"/>
                        </a:ext>
                      </a:extLst>
                    </p:cNvPr>
                    <p:cNvSpPr/>
                    <p:nvPr/>
                  </p:nvSpPr>
                  <p:spPr>
                    <a:xfrm>
                      <a:off x="1314120"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2" name="Vrije vorm: vorm 81">
                      <a:extLst>
                        <a:ext uri="{FF2B5EF4-FFF2-40B4-BE49-F238E27FC236}">
                          <a16:creationId xmlns:a16="http://schemas.microsoft.com/office/drawing/2014/main" id="{6407C40C-B6C8-49D4-897E-8237731727D9}"/>
                        </a:ext>
                      </a:extLst>
                    </p:cNvPr>
                    <p:cNvSpPr/>
                    <p:nvPr/>
                  </p:nvSpPr>
                  <p:spPr>
                    <a:xfrm>
                      <a:off x="2247436" y="4794393"/>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3" name="Vrije vorm: vorm 82">
                      <a:extLst>
                        <a:ext uri="{FF2B5EF4-FFF2-40B4-BE49-F238E27FC236}">
                          <a16:creationId xmlns:a16="http://schemas.microsoft.com/office/drawing/2014/main" id="{B1D71C51-FA1F-471E-A709-D6051C5B677E}"/>
                        </a:ext>
                      </a:extLst>
                    </p:cNvPr>
                    <p:cNvSpPr/>
                    <p:nvPr/>
                  </p:nvSpPr>
                  <p:spPr>
                    <a:xfrm>
                      <a:off x="1314120"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4" name="Vrije vorm: vorm 83">
                      <a:extLst>
                        <a:ext uri="{FF2B5EF4-FFF2-40B4-BE49-F238E27FC236}">
                          <a16:creationId xmlns:a16="http://schemas.microsoft.com/office/drawing/2014/main" id="{2768F1B9-AB08-43A4-8F55-40B1C7BA68D5}"/>
                        </a:ext>
                      </a:extLst>
                    </p:cNvPr>
                    <p:cNvSpPr/>
                    <p:nvPr/>
                  </p:nvSpPr>
                  <p:spPr>
                    <a:xfrm>
                      <a:off x="2247436" y="5733047"/>
                      <a:ext cx="854131" cy="854131"/>
                    </a:xfrm>
                    <a:custGeom>
                      <a:avLst/>
                      <a:gdLst>
                        <a:gd name="connsiteX0" fmla="*/ 716202 w 854130"/>
                        <a:gd name="connsiteY0" fmla="*/ 139664 h 854130"/>
                        <a:gd name="connsiteX1" fmla="*/ 716202 w 854130"/>
                        <a:gd name="connsiteY1" fmla="*/ 716202 h 854130"/>
                        <a:gd name="connsiteX2" fmla="*/ 139664 w 854130"/>
                        <a:gd name="connsiteY2" fmla="*/ 716202 h 854130"/>
                        <a:gd name="connsiteX3" fmla="*/ 139664 w 854130"/>
                        <a:gd name="connsiteY3" fmla="*/ 139664 h 854130"/>
                        <a:gd name="connsiteX4" fmla="*/ 716202 w 854130"/>
                        <a:gd name="connsiteY4" fmla="*/ 139664 h 854130"/>
                        <a:gd name="connsiteX5" fmla="*/ 849660 w 854130"/>
                        <a:gd name="connsiteY5" fmla="*/ 6206 h 854130"/>
                        <a:gd name="connsiteX6" fmla="*/ 6206 w 854130"/>
                        <a:gd name="connsiteY6" fmla="*/ 6206 h 854130"/>
                        <a:gd name="connsiteX7" fmla="*/ 6206 w 854130"/>
                        <a:gd name="connsiteY7" fmla="*/ 849660 h 854130"/>
                        <a:gd name="connsiteX8" fmla="*/ 849660 w 854130"/>
                        <a:gd name="connsiteY8" fmla="*/ 849660 h 854130"/>
                        <a:gd name="connsiteX9" fmla="*/ 849660 w 854130"/>
                        <a:gd name="connsiteY9" fmla="*/ 6206 h 854130"/>
                        <a:gd name="connsiteX10" fmla="*/ 849660 w 854130"/>
                        <a:gd name="connsiteY10" fmla="*/ 6206 h 8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4130" h="854130">
                          <a:moveTo>
                            <a:pt x="716202" y="139664"/>
                          </a:moveTo>
                          <a:lnTo>
                            <a:pt x="716202" y="716202"/>
                          </a:lnTo>
                          <a:lnTo>
                            <a:pt x="139664" y="716202"/>
                          </a:lnTo>
                          <a:lnTo>
                            <a:pt x="139664" y="139664"/>
                          </a:lnTo>
                          <a:lnTo>
                            <a:pt x="716202" y="139664"/>
                          </a:lnTo>
                          <a:moveTo>
                            <a:pt x="849660" y="6206"/>
                          </a:moveTo>
                          <a:lnTo>
                            <a:pt x="6206" y="6206"/>
                          </a:lnTo>
                          <a:lnTo>
                            <a:pt x="6206" y="849660"/>
                          </a:lnTo>
                          <a:lnTo>
                            <a:pt x="849660" y="849660"/>
                          </a:lnTo>
                          <a:lnTo>
                            <a:pt x="849660" y="6206"/>
                          </a:lnTo>
                          <a:lnTo>
                            <a:pt x="849660" y="6206"/>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nvGrpSpPr>
                  <p:cNvPr id="77" name="Groep 76">
                    <a:extLst>
                      <a:ext uri="{FF2B5EF4-FFF2-40B4-BE49-F238E27FC236}">
                        <a16:creationId xmlns:a16="http://schemas.microsoft.com/office/drawing/2014/main" id="{FF6564BB-6F36-4C61-A881-B5DDC0EFB5D4}"/>
                      </a:ext>
                    </a:extLst>
                  </p:cNvPr>
                  <p:cNvGrpSpPr/>
                  <p:nvPr/>
                </p:nvGrpSpPr>
                <p:grpSpPr>
                  <a:xfrm>
                    <a:off x="1544558" y="5023941"/>
                    <a:ext cx="1270519" cy="1329241"/>
                    <a:chOff x="1544558" y="5023941"/>
                    <a:chExt cx="1270519" cy="1329241"/>
                  </a:xfrm>
                  <a:grpFill/>
                </p:grpSpPr>
                <p:sp>
                  <p:nvSpPr>
                    <p:cNvPr id="78" name="Vrije vorm: vorm 77">
                      <a:extLst>
                        <a:ext uri="{FF2B5EF4-FFF2-40B4-BE49-F238E27FC236}">
                          <a16:creationId xmlns:a16="http://schemas.microsoft.com/office/drawing/2014/main" id="{9469CA43-26AE-43A3-855E-DF271BC215EA}"/>
                        </a:ext>
                      </a:extLst>
                    </p:cNvPr>
                    <p:cNvSpPr/>
                    <p:nvPr/>
                  </p:nvSpPr>
                  <p:spPr>
                    <a:xfrm>
                      <a:off x="1544558" y="5033728"/>
                      <a:ext cx="391477" cy="391477"/>
                    </a:xfrm>
                    <a:custGeom>
                      <a:avLst/>
                      <a:gdLst>
                        <a:gd name="connsiteX0" fmla="*/ 338071 w 391476"/>
                        <a:gd name="connsiteY0" fmla="*/ 146781 h 391476"/>
                        <a:gd name="connsiteX1" fmla="*/ 338071 w 391476"/>
                        <a:gd name="connsiteY1" fmla="*/ 54251 h 391476"/>
                        <a:gd name="connsiteX2" fmla="*/ 290026 w 391476"/>
                        <a:gd name="connsiteY2" fmla="*/ 54251 h 391476"/>
                        <a:gd name="connsiteX3" fmla="*/ 290026 w 391476"/>
                        <a:gd name="connsiteY3" fmla="*/ 98737 h 391476"/>
                        <a:gd name="connsiteX4" fmla="*/ 197496 w 391476"/>
                        <a:gd name="connsiteY4" fmla="*/ 6206 h 391476"/>
                        <a:gd name="connsiteX5" fmla="*/ 6206 w 391476"/>
                        <a:gd name="connsiteY5" fmla="*/ 197496 h 391476"/>
                        <a:gd name="connsiteX6" fmla="*/ 7096 w 391476"/>
                        <a:gd name="connsiteY6" fmla="*/ 387896 h 391476"/>
                        <a:gd name="connsiteX7" fmla="*/ 146781 w 391476"/>
                        <a:gd name="connsiteY7" fmla="*/ 387896 h 391476"/>
                        <a:gd name="connsiteX8" fmla="*/ 242871 w 391476"/>
                        <a:gd name="connsiteY8" fmla="*/ 387896 h 391476"/>
                        <a:gd name="connsiteX9" fmla="*/ 388785 w 391476"/>
                        <a:gd name="connsiteY9" fmla="*/ 387896 h 391476"/>
                        <a:gd name="connsiteX10" fmla="*/ 388785 w 391476"/>
                        <a:gd name="connsiteY10" fmla="*/ 197496 h 391476"/>
                        <a:gd name="connsiteX11" fmla="*/ 338071 w 391476"/>
                        <a:gd name="connsiteY11" fmla="*/ 146781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476" h="391476">
                          <a:moveTo>
                            <a:pt x="338071" y="146781"/>
                          </a:moveTo>
                          <a:lnTo>
                            <a:pt x="338071" y="54251"/>
                          </a:lnTo>
                          <a:lnTo>
                            <a:pt x="290026" y="54251"/>
                          </a:lnTo>
                          <a:lnTo>
                            <a:pt x="290026" y="98737"/>
                          </a:lnTo>
                          <a:lnTo>
                            <a:pt x="197496" y="6206"/>
                          </a:lnTo>
                          <a:lnTo>
                            <a:pt x="6206" y="197496"/>
                          </a:lnTo>
                          <a:lnTo>
                            <a:pt x="7096" y="387896"/>
                          </a:lnTo>
                          <a:lnTo>
                            <a:pt x="146781" y="387896"/>
                          </a:lnTo>
                          <a:lnTo>
                            <a:pt x="242871" y="387896"/>
                          </a:lnTo>
                          <a:lnTo>
                            <a:pt x="388785" y="387896"/>
                          </a:lnTo>
                          <a:lnTo>
                            <a:pt x="388785" y="197496"/>
                          </a:lnTo>
                          <a:lnTo>
                            <a:pt x="338071" y="146781"/>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79" name="Vrije vorm: vorm 78">
                      <a:extLst>
                        <a:ext uri="{FF2B5EF4-FFF2-40B4-BE49-F238E27FC236}">
                          <a16:creationId xmlns:a16="http://schemas.microsoft.com/office/drawing/2014/main" id="{45C87146-0D50-408A-B4C9-4CFF224EA40E}"/>
                        </a:ext>
                      </a:extLst>
                    </p:cNvPr>
                    <p:cNvSpPr/>
                    <p:nvPr/>
                  </p:nvSpPr>
                  <p:spPr>
                    <a:xfrm>
                      <a:off x="2530367" y="5023941"/>
                      <a:ext cx="284710" cy="391477"/>
                    </a:xfrm>
                    <a:custGeom>
                      <a:avLst/>
                      <a:gdLst>
                        <a:gd name="connsiteX0" fmla="*/ 208172 w 284710"/>
                        <a:gd name="connsiteY0" fmla="*/ 169914 h 391476"/>
                        <a:gd name="connsiteX1" fmla="*/ 238423 w 284710"/>
                        <a:gd name="connsiteY1" fmla="*/ 100516 h 391476"/>
                        <a:gd name="connsiteX2" fmla="*/ 145892 w 284710"/>
                        <a:gd name="connsiteY2" fmla="*/ 6206 h 391476"/>
                        <a:gd name="connsiteX3" fmla="*/ 53361 w 284710"/>
                        <a:gd name="connsiteY3" fmla="*/ 100516 h 391476"/>
                        <a:gd name="connsiteX4" fmla="*/ 83611 w 284710"/>
                        <a:gd name="connsiteY4" fmla="*/ 169914 h 391476"/>
                        <a:gd name="connsiteX5" fmla="*/ 6206 w 284710"/>
                        <a:gd name="connsiteY5" fmla="*/ 272232 h 391476"/>
                        <a:gd name="connsiteX6" fmla="*/ 6206 w 284710"/>
                        <a:gd name="connsiteY6" fmla="*/ 321167 h 391476"/>
                        <a:gd name="connsiteX7" fmla="*/ 6206 w 284710"/>
                        <a:gd name="connsiteY7" fmla="*/ 332733 h 391476"/>
                        <a:gd name="connsiteX8" fmla="*/ 6206 w 284710"/>
                        <a:gd name="connsiteY8" fmla="*/ 342520 h 391476"/>
                        <a:gd name="connsiteX9" fmla="*/ 6206 w 284710"/>
                        <a:gd name="connsiteY9" fmla="*/ 346079 h 391476"/>
                        <a:gd name="connsiteX10" fmla="*/ 6206 w 284710"/>
                        <a:gd name="connsiteY10" fmla="*/ 358535 h 391476"/>
                        <a:gd name="connsiteX11" fmla="*/ 6206 w 284710"/>
                        <a:gd name="connsiteY11" fmla="*/ 389675 h 391476"/>
                        <a:gd name="connsiteX12" fmla="*/ 287357 w 284710"/>
                        <a:gd name="connsiteY12" fmla="*/ 389675 h 391476"/>
                        <a:gd name="connsiteX13" fmla="*/ 287357 w 284710"/>
                        <a:gd name="connsiteY13" fmla="*/ 272232 h 391476"/>
                        <a:gd name="connsiteX14" fmla="*/ 208172 w 284710"/>
                        <a:gd name="connsiteY14" fmla="*/ 169914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710" h="391476">
                          <a:moveTo>
                            <a:pt x="208172" y="169914"/>
                          </a:moveTo>
                          <a:cubicBezTo>
                            <a:pt x="226856" y="153010"/>
                            <a:pt x="238423" y="128097"/>
                            <a:pt x="238423" y="100516"/>
                          </a:cubicBezTo>
                          <a:cubicBezTo>
                            <a:pt x="238423" y="48912"/>
                            <a:pt x="196606" y="6206"/>
                            <a:pt x="145892" y="6206"/>
                          </a:cubicBezTo>
                          <a:cubicBezTo>
                            <a:pt x="95178" y="6206"/>
                            <a:pt x="53361" y="48023"/>
                            <a:pt x="53361" y="100516"/>
                          </a:cubicBezTo>
                          <a:cubicBezTo>
                            <a:pt x="53361" y="128097"/>
                            <a:pt x="64927" y="152120"/>
                            <a:pt x="83611" y="169914"/>
                          </a:cubicBezTo>
                          <a:cubicBezTo>
                            <a:pt x="37346" y="187709"/>
                            <a:pt x="6206" y="224187"/>
                            <a:pt x="6206" y="272232"/>
                          </a:cubicBezTo>
                          <a:lnTo>
                            <a:pt x="6206" y="321167"/>
                          </a:lnTo>
                          <a:lnTo>
                            <a:pt x="6206" y="332733"/>
                          </a:lnTo>
                          <a:lnTo>
                            <a:pt x="6206" y="342520"/>
                          </a:lnTo>
                          <a:lnTo>
                            <a:pt x="6206" y="346079"/>
                          </a:lnTo>
                          <a:lnTo>
                            <a:pt x="6206" y="358535"/>
                          </a:lnTo>
                          <a:lnTo>
                            <a:pt x="6206" y="389675"/>
                          </a:lnTo>
                          <a:lnTo>
                            <a:pt x="287357" y="389675"/>
                          </a:lnTo>
                          <a:lnTo>
                            <a:pt x="287357" y="272232"/>
                          </a:lnTo>
                          <a:cubicBezTo>
                            <a:pt x="285578" y="224187"/>
                            <a:pt x="253548" y="186819"/>
                            <a:pt x="208172" y="169914"/>
                          </a:cubicBez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sp>
                  <p:nvSpPr>
                    <p:cNvPr id="80" name="Vrije vorm: vorm 79">
                      <a:extLst>
                        <a:ext uri="{FF2B5EF4-FFF2-40B4-BE49-F238E27FC236}">
                          <a16:creationId xmlns:a16="http://schemas.microsoft.com/office/drawing/2014/main" id="{9776A68B-0919-46F5-9AEC-E80E35873008}"/>
                        </a:ext>
                      </a:extLst>
                    </p:cNvPr>
                    <p:cNvSpPr/>
                    <p:nvPr/>
                  </p:nvSpPr>
                  <p:spPr>
                    <a:xfrm>
                      <a:off x="1599720" y="5961705"/>
                      <a:ext cx="275813" cy="391477"/>
                    </a:xfrm>
                    <a:custGeom>
                      <a:avLst/>
                      <a:gdLst>
                        <a:gd name="connsiteX0" fmla="*/ 142333 w 275813"/>
                        <a:gd name="connsiteY0" fmla="*/ 388785 h 391476"/>
                        <a:gd name="connsiteX1" fmla="*/ 278460 w 275813"/>
                        <a:gd name="connsiteY1" fmla="*/ 252658 h 391476"/>
                        <a:gd name="connsiteX2" fmla="*/ 274011 w 275813"/>
                        <a:gd name="connsiteY2" fmla="*/ 219738 h 391476"/>
                        <a:gd name="connsiteX3" fmla="*/ 269563 w 275813"/>
                        <a:gd name="connsiteY3" fmla="*/ 206393 h 391476"/>
                        <a:gd name="connsiteX4" fmla="*/ 242871 w 275813"/>
                        <a:gd name="connsiteY4" fmla="*/ 161907 h 391476"/>
                        <a:gd name="connsiteX5" fmla="*/ 142333 w 275813"/>
                        <a:gd name="connsiteY5" fmla="*/ 6206 h 391476"/>
                        <a:gd name="connsiteX6" fmla="*/ 41795 w 275813"/>
                        <a:gd name="connsiteY6" fmla="*/ 161907 h 391476"/>
                        <a:gd name="connsiteX7" fmla="*/ 15103 w 275813"/>
                        <a:gd name="connsiteY7" fmla="*/ 206393 h 391476"/>
                        <a:gd name="connsiteX8" fmla="*/ 10654 w 275813"/>
                        <a:gd name="connsiteY8" fmla="*/ 219738 h 391476"/>
                        <a:gd name="connsiteX9" fmla="*/ 6206 w 275813"/>
                        <a:gd name="connsiteY9" fmla="*/ 252658 h 391476"/>
                        <a:gd name="connsiteX10" fmla="*/ 142333 w 275813"/>
                        <a:gd name="connsiteY10" fmla="*/ 388785 h 391476"/>
                        <a:gd name="connsiteX11" fmla="*/ 142333 w 275813"/>
                        <a:gd name="connsiteY11" fmla="*/ 388785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813" h="391476">
                          <a:moveTo>
                            <a:pt x="142333" y="388785"/>
                          </a:moveTo>
                          <a:cubicBezTo>
                            <a:pt x="217069" y="388785"/>
                            <a:pt x="278460" y="328284"/>
                            <a:pt x="278460" y="252658"/>
                          </a:cubicBezTo>
                          <a:cubicBezTo>
                            <a:pt x="278460" y="241092"/>
                            <a:pt x="276681" y="230415"/>
                            <a:pt x="274011" y="219738"/>
                          </a:cubicBezTo>
                          <a:cubicBezTo>
                            <a:pt x="273122" y="215290"/>
                            <a:pt x="271342" y="210841"/>
                            <a:pt x="269563" y="206393"/>
                          </a:cubicBezTo>
                          <a:lnTo>
                            <a:pt x="242871" y="161907"/>
                          </a:lnTo>
                          <a:lnTo>
                            <a:pt x="142333" y="6206"/>
                          </a:lnTo>
                          <a:lnTo>
                            <a:pt x="41795" y="161907"/>
                          </a:lnTo>
                          <a:lnTo>
                            <a:pt x="15103" y="206393"/>
                          </a:lnTo>
                          <a:cubicBezTo>
                            <a:pt x="13324" y="210841"/>
                            <a:pt x="12434" y="215290"/>
                            <a:pt x="10654" y="219738"/>
                          </a:cubicBezTo>
                          <a:cubicBezTo>
                            <a:pt x="7985" y="230415"/>
                            <a:pt x="6206" y="241092"/>
                            <a:pt x="6206" y="252658"/>
                          </a:cubicBezTo>
                          <a:cubicBezTo>
                            <a:pt x="6206" y="327395"/>
                            <a:pt x="67596" y="388785"/>
                            <a:pt x="142333" y="388785"/>
                          </a:cubicBezTo>
                          <a:lnTo>
                            <a:pt x="142333" y="388785"/>
                          </a:lnTo>
                          <a:close/>
                        </a:path>
                      </a:pathLst>
                    </a:custGeom>
                    <a:grp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sp>
              <p:nvSpPr>
                <p:cNvPr id="75" name="Vrije vorm: vorm 74">
                  <a:extLst>
                    <a:ext uri="{FF2B5EF4-FFF2-40B4-BE49-F238E27FC236}">
                      <a16:creationId xmlns:a16="http://schemas.microsoft.com/office/drawing/2014/main" id="{C1A2602A-4856-4632-8D60-45AC78B067DC}"/>
                    </a:ext>
                  </a:extLst>
                </p:cNvPr>
                <p:cNvSpPr/>
                <p:nvPr/>
              </p:nvSpPr>
              <p:spPr>
                <a:xfrm>
                  <a:off x="2476984" y="5962595"/>
                  <a:ext cx="391477" cy="391477"/>
                </a:xfrm>
                <a:custGeom>
                  <a:avLst/>
                  <a:gdLst>
                    <a:gd name="connsiteX0" fmla="*/ 43574 w 391476"/>
                    <a:gd name="connsiteY0" fmla="*/ 81832 h 391476"/>
                    <a:gd name="connsiteX1" fmla="*/ 10654 w 391476"/>
                    <a:gd name="connsiteY1" fmla="*/ 149451 h 391476"/>
                    <a:gd name="connsiteX2" fmla="*/ 65817 w 391476"/>
                    <a:gd name="connsiteY2" fmla="*/ 176142 h 391476"/>
                    <a:gd name="connsiteX3" fmla="*/ 64038 w 391476"/>
                    <a:gd name="connsiteY3" fmla="*/ 205503 h 391476"/>
                    <a:gd name="connsiteX4" fmla="*/ 6206 w 391476"/>
                    <a:gd name="connsiteY4" fmla="*/ 225966 h 391476"/>
                    <a:gd name="connsiteX5" fmla="*/ 31118 w 391476"/>
                    <a:gd name="connsiteY5" fmla="*/ 297144 h 391476"/>
                    <a:gd name="connsiteX6" fmla="*/ 88950 w 391476"/>
                    <a:gd name="connsiteY6" fmla="*/ 276680 h 391476"/>
                    <a:gd name="connsiteX7" fmla="*/ 108524 w 391476"/>
                    <a:gd name="connsiteY7" fmla="*/ 298034 h 391476"/>
                    <a:gd name="connsiteX8" fmla="*/ 81832 w 391476"/>
                    <a:gd name="connsiteY8" fmla="*/ 353196 h 391476"/>
                    <a:gd name="connsiteX9" fmla="*/ 149451 w 391476"/>
                    <a:gd name="connsiteY9" fmla="*/ 386116 h 391476"/>
                    <a:gd name="connsiteX10" fmla="*/ 176142 w 391476"/>
                    <a:gd name="connsiteY10" fmla="*/ 330953 h 391476"/>
                    <a:gd name="connsiteX11" fmla="*/ 205503 w 391476"/>
                    <a:gd name="connsiteY11" fmla="*/ 332733 h 391476"/>
                    <a:gd name="connsiteX12" fmla="*/ 225966 w 391476"/>
                    <a:gd name="connsiteY12" fmla="*/ 390565 h 391476"/>
                    <a:gd name="connsiteX13" fmla="*/ 297144 w 391476"/>
                    <a:gd name="connsiteY13" fmla="*/ 365652 h 391476"/>
                    <a:gd name="connsiteX14" fmla="*/ 276681 w 391476"/>
                    <a:gd name="connsiteY14" fmla="*/ 307821 h 391476"/>
                    <a:gd name="connsiteX15" fmla="*/ 298034 w 391476"/>
                    <a:gd name="connsiteY15" fmla="*/ 288247 h 391476"/>
                    <a:gd name="connsiteX16" fmla="*/ 353196 w 391476"/>
                    <a:gd name="connsiteY16" fmla="*/ 314938 h 391476"/>
                    <a:gd name="connsiteX17" fmla="*/ 386116 w 391476"/>
                    <a:gd name="connsiteY17" fmla="*/ 247320 h 391476"/>
                    <a:gd name="connsiteX18" fmla="*/ 330953 w 391476"/>
                    <a:gd name="connsiteY18" fmla="*/ 220628 h 391476"/>
                    <a:gd name="connsiteX19" fmla="*/ 332733 w 391476"/>
                    <a:gd name="connsiteY19" fmla="*/ 191267 h 391476"/>
                    <a:gd name="connsiteX20" fmla="*/ 390565 w 391476"/>
                    <a:gd name="connsiteY20" fmla="*/ 170804 h 391476"/>
                    <a:gd name="connsiteX21" fmla="*/ 365653 w 391476"/>
                    <a:gd name="connsiteY21" fmla="*/ 99626 h 391476"/>
                    <a:gd name="connsiteX22" fmla="*/ 307821 w 391476"/>
                    <a:gd name="connsiteY22" fmla="*/ 120090 h 391476"/>
                    <a:gd name="connsiteX23" fmla="*/ 288247 w 391476"/>
                    <a:gd name="connsiteY23" fmla="*/ 98737 h 391476"/>
                    <a:gd name="connsiteX24" fmla="*/ 314938 w 391476"/>
                    <a:gd name="connsiteY24" fmla="*/ 43574 h 391476"/>
                    <a:gd name="connsiteX25" fmla="*/ 247320 w 391476"/>
                    <a:gd name="connsiteY25" fmla="*/ 10654 h 391476"/>
                    <a:gd name="connsiteX26" fmla="*/ 220628 w 391476"/>
                    <a:gd name="connsiteY26" fmla="*/ 65817 h 391476"/>
                    <a:gd name="connsiteX27" fmla="*/ 191267 w 391476"/>
                    <a:gd name="connsiteY27" fmla="*/ 64038 h 391476"/>
                    <a:gd name="connsiteX28" fmla="*/ 170804 w 391476"/>
                    <a:gd name="connsiteY28" fmla="*/ 6206 h 391476"/>
                    <a:gd name="connsiteX29" fmla="*/ 99626 w 391476"/>
                    <a:gd name="connsiteY29" fmla="*/ 31118 h 391476"/>
                    <a:gd name="connsiteX30" fmla="*/ 120090 w 391476"/>
                    <a:gd name="connsiteY30" fmla="*/ 88950 h 391476"/>
                    <a:gd name="connsiteX31" fmla="*/ 98737 w 391476"/>
                    <a:gd name="connsiteY31" fmla="*/ 108524 h 391476"/>
                    <a:gd name="connsiteX32" fmla="*/ 43574 w 391476"/>
                    <a:gd name="connsiteY32" fmla="*/ 81832 h 39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1476" h="391476">
                      <a:moveTo>
                        <a:pt x="43574" y="81832"/>
                      </a:moveTo>
                      <a:lnTo>
                        <a:pt x="10654" y="149451"/>
                      </a:lnTo>
                      <a:lnTo>
                        <a:pt x="65817" y="176142"/>
                      </a:lnTo>
                      <a:cubicBezTo>
                        <a:pt x="64038" y="185929"/>
                        <a:pt x="64038" y="195716"/>
                        <a:pt x="64038" y="205503"/>
                      </a:cubicBezTo>
                      <a:lnTo>
                        <a:pt x="6206" y="225966"/>
                      </a:lnTo>
                      <a:lnTo>
                        <a:pt x="31118" y="297144"/>
                      </a:lnTo>
                      <a:lnTo>
                        <a:pt x="88950" y="276680"/>
                      </a:lnTo>
                      <a:cubicBezTo>
                        <a:pt x="94288" y="284688"/>
                        <a:pt x="101406" y="291806"/>
                        <a:pt x="108524" y="298034"/>
                      </a:cubicBezTo>
                      <a:lnTo>
                        <a:pt x="81832" y="353196"/>
                      </a:lnTo>
                      <a:lnTo>
                        <a:pt x="149451" y="386116"/>
                      </a:lnTo>
                      <a:lnTo>
                        <a:pt x="176142" y="330953"/>
                      </a:lnTo>
                      <a:cubicBezTo>
                        <a:pt x="185929" y="332733"/>
                        <a:pt x="195716" y="332733"/>
                        <a:pt x="205503" y="332733"/>
                      </a:cubicBezTo>
                      <a:lnTo>
                        <a:pt x="225966" y="390565"/>
                      </a:lnTo>
                      <a:lnTo>
                        <a:pt x="297144" y="365652"/>
                      </a:lnTo>
                      <a:lnTo>
                        <a:pt x="276681" y="307821"/>
                      </a:lnTo>
                      <a:cubicBezTo>
                        <a:pt x="284688" y="302482"/>
                        <a:pt x="291806" y="295365"/>
                        <a:pt x="298034" y="288247"/>
                      </a:cubicBezTo>
                      <a:lnTo>
                        <a:pt x="353196" y="314938"/>
                      </a:lnTo>
                      <a:lnTo>
                        <a:pt x="386116" y="247320"/>
                      </a:lnTo>
                      <a:lnTo>
                        <a:pt x="330953" y="220628"/>
                      </a:lnTo>
                      <a:cubicBezTo>
                        <a:pt x="332733" y="210841"/>
                        <a:pt x="332733" y="201054"/>
                        <a:pt x="332733" y="191267"/>
                      </a:cubicBezTo>
                      <a:lnTo>
                        <a:pt x="390565" y="170804"/>
                      </a:lnTo>
                      <a:lnTo>
                        <a:pt x="365653" y="99626"/>
                      </a:lnTo>
                      <a:lnTo>
                        <a:pt x="307821" y="120090"/>
                      </a:lnTo>
                      <a:cubicBezTo>
                        <a:pt x="302482" y="112082"/>
                        <a:pt x="295365" y="104965"/>
                        <a:pt x="288247" y="98737"/>
                      </a:cubicBezTo>
                      <a:lnTo>
                        <a:pt x="314938" y="43574"/>
                      </a:lnTo>
                      <a:lnTo>
                        <a:pt x="247320" y="10654"/>
                      </a:lnTo>
                      <a:lnTo>
                        <a:pt x="220628" y="65817"/>
                      </a:lnTo>
                      <a:cubicBezTo>
                        <a:pt x="210841" y="64038"/>
                        <a:pt x="201054" y="64038"/>
                        <a:pt x="191267" y="64038"/>
                      </a:cubicBezTo>
                      <a:lnTo>
                        <a:pt x="170804" y="6206"/>
                      </a:lnTo>
                      <a:lnTo>
                        <a:pt x="99626" y="31118"/>
                      </a:lnTo>
                      <a:lnTo>
                        <a:pt x="120090" y="88950"/>
                      </a:lnTo>
                      <a:cubicBezTo>
                        <a:pt x="112082" y="94288"/>
                        <a:pt x="104965" y="101406"/>
                        <a:pt x="98737" y="108524"/>
                      </a:cubicBezTo>
                      <a:lnTo>
                        <a:pt x="43574" y="81832"/>
                      </a:lnTo>
                      <a:close/>
                    </a:path>
                  </a:pathLst>
                </a:custGeom>
                <a:solidFill>
                  <a:srgbClr val="1FF524"/>
                </a:solidFill>
                <a:ln w="8858" cap="flat">
                  <a:noFill/>
                  <a:prstDash val="solid"/>
                  <a:miter/>
                </a:ln>
              </p:spPr>
              <p:txBody>
                <a:bodyPr rtlCol="0" anchor="ctr"/>
                <a:lstStyle/>
                <a:p>
                  <a:pPr defTabSz="995469"/>
                  <a:endParaRPr lang="nl-NL" sz="8108" dirty="0">
                    <a:solidFill>
                      <a:srgbClr val="211F26"/>
                    </a:solidFill>
                    <a:latin typeface="Segoe UI Light"/>
                  </a:endParaRPr>
                </a:p>
              </p:txBody>
            </p:sp>
          </p:grpSp>
        </p:grpSp>
        <p:grpSp>
          <p:nvGrpSpPr>
            <p:cNvPr id="34" name="Groep 33">
              <a:extLst>
                <a:ext uri="{FF2B5EF4-FFF2-40B4-BE49-F238E27FC236}">
                  <a16:creationId xmlns:a16="http://schemas.microsoft.com/office/drawing/2014/main" id="{8225B08A-DCEE-48F7-9DEE-A2908B4940B9}"/>
                </a:ext>
              </a:extLst>
            </p:cNvPr>
            <p:cNvGrpSpPr/>
            <p:nvPr userDrawn="1"/>
          </p:nvGrpSpPr>
          <p:grpSpPr>
            <a:xfrm>
              <a:off x="-3314820" y="3391746"/>
              <a:ext cx="1381246" cy="331361"/>
              <a:chOff x="-3314820" y="3391746"/>
              <a:chExt cx="1381246" cy="331361"/>
            </a:xfrm>
          </p:grpSpPr>
          <p:sp>
            <p:nvSpPr>
              <p:cNvPr id="63" name="Rechthoek 62">
                <a:extLst>
                  <a:ext uri="{FF2B5EF4-FFF2-40B4-BE49-F238E27FC236}">
                    <a16:creationId xmlns:a16="http://schemas.microsoft.com/office/drawing/2014/main" id="{88BD6900-DC02-4D32-B53C-F24BD19DFFE5}"/>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87FA791E-F8AF-4DF9-9D63-A95B6E5E2779}"/>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5" name="Tekstvak 64">
                <a:extLst>
                  <a:ext uri="{FF2B5EF4-FFF2-40B4-BE49-F238E27FC236}">
                    <a16:creationId xmlns:a16="http://schemas.microsoft.com/office/drawing/2014/main" id="{4A301A15-2C4F-4B63-BE54-9D7E1067EC00}"/>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66" name="Vrije vorm: vorm 65">
                <a:extLst>
                  <a:ext uri="{FF2B5EF4-FFF2-40B4-BE49-F238E27FC236}">
                    <a16:creationId xmlns:a16="http://schemas.microsoft.com/office/drawing/2014/main" id="{61831D3A-5B4F-4522-90B8-28D3C480117A}"/>
                  </a:ext>
                </a:extLst>
              </p:cNvPr>
              <p:cNvSpPr/>
              <p:nvPr userDrawn="1"/>
            </p:nvSpPr>
            <p:spPr>
              <a:xfrm>
                <a:off x="-2241774" y="3543107"/>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67" name="Groep 66">
                <a:extLst>
                  <a:ext uri="{FF2B5EF4-FFF2-40B4-BE49-F238E27FC236}">
                    <a16:creationId xmlns:a16="http://schemas.microsoft.com/office/drawing/2014/main" id="{F1C61E42-A53A-44B8-A6BA-0103BAA8589B}"/>
                  </a:ext>
                </a:extLst>
              </p:cNvPr>
              <p:cNvGrpSpPr/>
              <p:nvPr userDrawn="1"/>
            </p:nvGrpSpPr>
            <p:grpSpPr>
              <a:xfrm>
                <a:off x="-3243855" y="3446665"/>
                <a:ext cx="157453" cy="147831"/>
                <a:chOff x="-899320" y="3037554"/>
                <a:chExt cx="175977" cy="165227"/>
              </a:xfrm>
            </p:grpSpPr>
            <p:sp>
              <p:nvSpPr>
                <p:cNvPr id="69" name="Vrije vorm: vorm 68">
                  <a:extLst>
                    <a:ext uri="{FF2B5EF4-FFF2-40B4-BE49-F238E27FC236}">
                      <a16:creationId xmlns:a16="http://schemas.microsoft.com/office/drawing/2014/main" id="{BC4DEF5A-34E9-4D7C-BE73-E714BA0B2096}"/>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70" name="Rechthoek: afgeronde hoeken 69">
                  <a:extLst>
                    <a:ext uri="{FF2B5EF4-FFF2-40B4-BE49-F238E27FC236}">
                      <a16:creationId xmlns:a16="http://schemas.microsoft.com/office/drawing/2014/main" id="{A12095A3-512C-4469-A553-5FAC9FA7B856}"/>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1" name="Vrije vorm: vorm 70">
                  <a:extLst>
                    <a:ext uri="{FF2B5EF4-FFF2-40B4-BE49-F238E27FC236}">
                      <a16:creationId xmlns:a16="http://schemas.microsoft.com/office/drawing/2014/main" id="{752BED45-8C6B-4379-A81E-3568540C2953}"/>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68" name="Gelijkbenige driehoek 67">
                <a:extLst>
                  <a:ext uri="{FF2B5EF4-FFF2-40B4-BE49-F238E27FC236}">
                    <a16:creationId xmlns:a16="http://schemas.microsoft.com/office/drawing/2014/main" id="{309172D1-D8FC-4573-89C7-3B4E41042DF8}"/>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sp>
          <p:nvSpPr>
            <p:cNvPr id="35" name="Ovaal 34">
              <a:extLst>
                <a:ext uri="{FF2B5EF4-FFF2-40B4-BE49-F238E27FC236}">
                  <a16:creationId xmlns:a16="http://schemas.microsoft.com/office/drawing/2014/main" id="{7C8A3721-EB00-489A-B601-4184DB1C9558}"/>
                </a:ext>
              </a:extLst>
            </p:cNvPr>
            <p:cNvSpPr/>
            <p:nvPr userDrawn="1"/>
          </p:nvSpPr>
          <p:spPr>
            <a:xfrm>
              <a:off x="-3603587" y="391614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36" name="Rechthoek 35">
              <a:extLst>
                <a:ext uri="{FF2B5EF4-FFF2-40B4-BE49-F238E27FC236}">
                  <a16:creationId xmlns:a16="http://schemas.microsoft.com/office/drawing/2014/main" id="{12635582-A156-41DC-AB33-BC332C73FA0D}"/>
                </a:ext>
              </a:extLst>
            </p:cNvPr>
            <p:cNvSpPr/>
            <p:nvPr userDrawn="1"/>
          </p:nvSpPr>
          <p:spPr>
            <a:xfrm>
              <a:off x="-3319415" y="391614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één van de themakleuren uit het ingestelde kleurenpallet.</a:t>
              </a:r>
            </a:p>
          </p:txBody>
        </p:sp>
        <p:grpSp>
          <p:nvGrpSpPr>
            <p:cNvPr id="37" name="Groep 36">
              <a:extLst>
                <a:ext uri="{FF2B5EF4-FFF2-40B4-BE49-F238E27FC236}">
                  <a16:creationId xmlns:a16="http://schemas.microsoft.com/office/drawing/2014/main" id="{9E8EF9E6-5CB4-496B-8C7B-A312BB77368C}"/>
                </a:ext>
              </a:extLst>
            </p:cNvPr>
            <p:cNvGrpSpPr/>
            <p:nvPr userDrawn="1"/>
          </p:nvGrpSpPr>
          <p:grpSpPr>
            <a:xfrm>
              <a:off x="-3333646" y="4635104"/>
              <a:ext cx="2012897" cy="490702"/>
              <a:chOff x="12731803" y="3562552"/>
              <a:chExt cx="2012897" cy="490702"/>
            </a:xfrm>
          </p:grpSpPr>
          <p:sp>
            <p:nvSpPr>
              <p:cNvPr id="48" name="Rechthoek 47">
                <a:extLst>
                  <a:ext uri="{FF2B5EF4-FFF2-40B4-BE49-F238E27FC236}">
                    <a16:creationId xmlns:a16="http://schemas.microsoft.com/office/drawing/2014/main" id="{60453EB1-7BA4-40AB-8286-A106C5977280}"/>
                  </a:ext>
                </a:extLst>
              </p:cNvPr>
              <p:cNvSpPr/>
              <p:nvPr userDrawn="1"/>
            </p:nvSpPr>
            <p:spPr>
              <a:xfrm>
                <a:off x="12747554" y="3562552"/>
                <a:ext cx="1997146" cy="490702"/>
              </a:xfrm>
              <a:prstGeom prst="rect">
                <a:avLst/>
              </a:prstGeom>
              <a:solidFill>
                <a:sysClr val="window" lastClr="FFFFFF"/>
              </a:solidFill>
              <a:ln w="12700" cap="flat" cmpd="sng" algn="ctr">
                <a:solidFill>
                  <a:srgbClr val="D1D1D1"/>
                </a:solidFill>
                <a:prstDash val="solid"/>
                <a:miter lim="800000"/>
              </a:ln>
              <a:effectLst/>
            </p:spPr>
            <p:txBody>
              <a:bodyPr rot="0" spcFirstLastPara="0"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600" b="0" i="0" u="none" strike="noStrike" kern="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9" name="Rechthoek 48">
                <a:extLst>
                  <a:ext uri="{FF2B5EF4-FFF2-40B4-BE49-F238E27FC236}">
                    <a16:creationId xmlns:a16="http://schemas.microsoft.com/office/drawing/2014/main" id="{24399686-48FA-4DCA-9946-8554551E1B18}"/>
                  </a:ext>
                </a:extLst>
              </p:cNvPr>
              <p:cNvSpPr/>
              <p:nvPr userDrawn="1"/>
            </p:nvSpPr>
            <p:spPr>
              <a:xfrm>
                <a:off x="12766168" y="3578469"/>
                <a:ext cx="1965344" cy="254977"/>
              </a:xfrm>
              <a:prstGeom prst="rect">
                <a:avLst/>
              </a:prstGeom>
              <a:solidFill>
                <a:srgbClr val="EBEBEB"/>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0" name="Tekstvak 49">
                <a:extLst>
                  <a:ext uri="{FF2B5EF4-FFF2-40B4-BE49-F238E27FC236}">
                    <a16:creationId xmlns:a16="http://schemas.microsoft.com/office/drawing/2014/main" id="{C7E20C6D-0139-44FA-BAAB-5812D3E922EC}"/>
                  </a:ext>
                </a:extLst>
              </p:cNvPr>
              <p:cNvSpPr txBox="1"/>
              <p:nvPr userDrawn="1"/>
            </p:nvSpPr>
            <p:spPr>
              <a:xfrm>
                <a:off x="12731803" y="3591461"/>
                <a:ext cx="1052979" cy="216982"/>
              </a:xfrm>
              <a:prstGeom prst="rect">
                <a:avLst/>
              </a:prstGeom>
              <a:noFill/>
            </p:spPr>
            <p:txBody>
              <a:bodyPr wrap="square" rtlCol="0">
                <a:spAutoFit/>
              </a:bodyPr>
              <a:lstStyle/>
              <a:p>
                <a:pPr marL="0" marR="0" lvl="0" indent="0" algn="l" defTabSz="1217512" rtl="0" eaLnBrk="1" fontAlgn="auto" latinLnBrk="0" hangingPunct="1">
                  <a:lnSpc>
                    <a:spcPct val="90000"/>
                  </a:lnSpc>
                  <a:spcBef>
                    <a:spcPts val="600"/>
                  </a:spcBef>
                  <a:spcAft>
                    <a:spcPts val="600"/>
                  </a:spcAft>
                  <a:buClrTx/>
                  <a:buSzTx/>
                  <a:buFontTx/>
                  <a:buNone/>
                  <a:tabLst/>
                  <a:defRPr/>
                </a:pPr>
                <a:r>
                  <a:rPr lang="nl-NL" sz="900" b="1" kern="1200" noProof="0" dirty="0">
                    <a:solidFill>
                      <a:srgbClr val="211F26"/>
                    </a:solidFill>
                    <a:latin typeface="Calibri" panose="020F0502020204030204" pitchFamily="34" charset="0"/>
                    <a:ea typeface="+mn-ea"/>
                    <a:cs typeface="Calibri" panose="020F0502020204030204" pitchFamily="34" charset="0"/>
                  </a:rPr>
                  <a:t>Themakleuren</a:t>
                </a:r>
              </a:p>
            </p:txBody>
          </p:sp>
          <p:sp>
            <p:nvSpPr>
              <p:cNvPr id="51" name="Rechthoek 50">
                <a:extLst>
                  <a:ext uri="{FF2B5EF4-FFF2-40B4-BE49-F238E27FC236}">
                    <a16:creationId xmlns:a16="http://schemas.microsoft.com/office/drawing/2014/main" id="{071F6CDC-F513-444A-AF2D-788DBFC5F1A3}"/>
                  </a:ext>
                </a:extLst>
              </p:cNvPr>
              <p:cNvSpPr/>
              <p:nvPr userDrawn="1"/>
            </p:nvSpPr>
            <p:spPr>
              <a:xfrm>
                <a:off x="12814699" y="3874304"/>
                <a:ext cx="136620" cy="136620"/>
              </a:xfrm>
              <a:prstGeom prst="rect">
                <a:avLst/>
              </a:prstGeom>
              <a:solidFill>
                <a:sysClr val="window" lastClr="FFFFFF"/>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2" name="Rechthoek 51">
                <a:extLst>
                  <a:ext uri="{FF2B5EF4-FFF2-40B4-BE49-F238E27FC236}">
                    <a16:creationId xmlns:a16="http://schemas.microsoft.com/office/drawing/2014/main" id="{9F80BC51-53BA-40AA-814A-2766D22879B6}"/>
                  </a:ext>
                </a:extLst>
              </p:cNvPr>
              <p:cNvSpPr/>
              <p:nvPr userDrawn="1"/>
            </p:nvSpPr>
            <p:spPr>
              <a:xfrm>
                <a:off x="13007154" y="3870040"/>
                <a:ext cx="136620" cy="136620"/>
              </a:xfrm>
              <a:prstGeom prst="rect">
                <a:avLst/>
              </a:prstGeom>
              <a:solidFill>
                <a:sysClr val="windowText" lastClr="000000"/>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3" name="Rechthoek 52">
                <a:extLst>
                  <a:ext uri="{FF2B5EF4-FFF2-40B4-BE49-F238E27FC236}">
                    <a16:creationId xmlns:a16="http://schemas.microsoft.com/office/drawing/2014/main" id="{928E3765-AB4A-4362-BBBB-F3ED1822300D}"/>
                  </a:ext>
                </a:extLst>
              </p:cNvPr>
              <p:cNvSpPr/>
              <p:nvPr userDrawn="1"/>
            </p:nvSpPr>
            <p:spPr>
              <a:xfrm>
                <a:off x="13199609" y="3870040"/>
                <a:ext cx="136620" cy="136620"/>
              </a:xfrm>
              <a:prstGeom prst="rect">
                <a:avLst/>
              </a:prstGeom>
              <a:solidFill>
                <a:schemeClr val="bg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4" name="Rechthoek 53">
                <a:extLst>
                  <a:ext uri="{FF2B5EF4-FFF2-40B4-BE49-F238E27FC236}">
                    <a16:creationId xmlns:a16="http://schemas.microsoft.com/office/drawing/2014/main" id="{2D4CE330-31E8-4B10-B25C-699C049B7F28}"/>
                  </a:ext>
                </a:extLst>
              </p:cNvPr>
              <p:cNvSpPr/>
              <p:nvPr userDrawn="1"/>
            </p:nvSpPr>
            <p:spPr>
              <a:xfrm>
                <a:off x="13392064" y="3870040"/>
                <a:ext cx="136620" cy="136620"/>
              </a:xfrm>
              <a:prstGeom prst="rect">
                <a:avLst/>
              </a:prstGeom>
              <a:solidFill>
                <a:schemeClr val="tx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5" name="Rechthoek 54">
                <a:extLst>
                  <a:ext uri="{FF2B5EF4-FFF2-40B4-BE49-F238E27FC236}">
                    <a16:creationId xmlns:a16="http://schemas.microsoft.com/office/drawing/2014/main" id="{9C6FA41F-4BF5-4BE0-A0E7-D56525C723B9}"/>
                  </a:ext>
                </a:extLst>
              </p:cNvPr>
              <p:cNvSpPr/>
              <p:nvPr userDrawn="1"/>
            </p:nvSpPr>
            <p:spPr>
              <a:xfrm>
                <a:off x="13776974" y="3870040"/>
                <a:ext cx="136620" cy="136620"/>
              </a:xfrm>
              <a:prstGeom prst="rect">
                <a:avLst/>
              </a:prstGeom>
              <a:solidFill>
                <a:schemeClr val="accent2"/>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6" name="Rechthoek 55">
                <a:extLst>
                  <a:ext uri="{FF2B5EF4-FFF2-40B4-BE49-F238E27FC236}">
                    <a16:creationId xmlns:a16="http://schemas.microsoft.com/office/drawing/2014/main" id="{CB37DD5B-DE35-431A-A81E-96F56D5EB4C4}"/>
                  </a:ext>
                </a:extLst>
              </p:cNvPr>
              <p:cNvSpPr/>
              <p:nvPr userDrawn="1"/>
            </p:nvSpPr>
            <p:spPr>
              <a:xfrm>
                <a:off x="13969429" y="3870040"/>
                <a:ext cx="136620" cy="136620"/>
              </a:xfrm>
              <a:prstGeom prst="rect">
                <a:avLst/>
              </a:prstGeom>
              <a:solidFill>
                <a:schemeClr val="accent3"/>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7" name="Rechthoek 56">
                <a:extLst>
                  <a:ext uri="{FF2B5EF4-FFF2-40B4-BE49-F238E27FC236}">
                    <a16:creationId xmlns:a16="http://schemas.microsoft.com/office/drawing/2014/main" id="{8E7546F0-C83E-42E9-92C3-C3FDDF713667}"/>
                  </a:ext>
                </a:extLst>
              </p:cNvPr>
              <p:cNvSpPr/>
              <p:nvPr userDrawn="1"/>
            </p:nvSpPr>
            <p:spPr>
              <a:xfrm>
                <a:off x="14161884" y="3870040"/>
                <a:ext cx="136620" cy="136620"/>
              </a:xfrm>
              <a:prstGeom prst="rect">
                <a:avLst/>
              </a:prstGeom>
              <a:solidFill>
                <a:schemeClr val="accent4"/>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8" name="Rechthoek 57">
                <a:extLst>
                  <a:ext uri="{FF2B5EF4-FFF2-40B4-BE49-F238E27FC236}">
                    <a16:creationId xmlns:a16="http://schemas.microsoft.com/office/drawing/2014/main" id="{06D52478-66D1-439B-B115-3A42C75D2618}"/>
                  </a:ext>
                </a:extLst>
              </p:cNvPr>
              <p:cNvSpPr/>
              <p:nvPr userDrawn="1"/>
            </p:nvSpPr>
            <p:spPr>
              <a:xfrm>
                <a:off x="14354339" y="3870040"/>
                <a:ext cx="136620" cy="136620"/>
              </a:xfrm>
              <a:prstGeom prst="rect">
                <a:avLst/>
              </a:prstGeom>
              <a:solidFill>
                <a:schemeClr val="accent5"/>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59" name="Rechthoek 58">
                <a:extLst>
                  <a:ext uri="{FF2B5EF4-FFF2-40B4-BE49-F238E27FC236}">
                    <a16:creationId xmlns:a16="http://schemas.microsoft.com/office/drawing/2014/main" id="{68F0870E-ADE8-49FD-AD55-C805B0C9F957}"/>
                  </a:ext>
                </a:extLst>
              </p:cNvPr>
              <p:cNvSpPr/>
              <p:nvPr userDrawn="1"/>
            </p:nvSpPr>
            <p:spPr>
              <a:xfrm>
                <a:off x="14546797" y="3870040"/>
                <a:ext cx="136620" cy="136620"/>
              </a:xfrm>
              <a:prstGeom prst="rect">
                <a:avLst/>
              </a:prstGeom>
              <a:solidFill>
                <a:schemeClr val="accent6"/>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nvGrpSpPr>
              <p:cNvPr id="60" name="Groep 59">
                <a:extLst>
                  <a:ext uri="{FF2B5EF4-FFF2-40B4-BE49-F238E27FC236}">
                    <a16:creationId xmlns:a16="http://schemas.microsoft.com/office/drawing/2014/main" id="{86FB97F9-3AA6-467A-ACBD-D88A170C760B}"/>
                  </a:ext>
                </a:extLst>
              </p:cNvPr>
              <p:cNvGrpSpPr/>
              <p:nvPr userDrawn="1"/>
            </p:nvGrpSpPr>
            <p:grpSpPr>
              <a:xfrm>
                <a:off x="13580316" y="3865836"/>
                <a:ext cx="151508" cy="147961"/>
                <a:chOff x="13580316" y="3865836"/>
                <a:chExt cx="151508" cy="147961"/>
              </a:xfrm>
            </p:grpSpPr>
            <p:sp>
              <p:nvSpPr>
                <p:cNvPr id="61" name="Rechthoek 60">
                  <a:extLst>
                    <a:ext uri="{FF2B5EF4-FFF2-40B4-BE49-F238E27FC236}">
                      <a16:creationId xmlns:a16="http://schemas.microsoft.com/office/drawing/2014/main" id="{04FED92D-8867-4BE3-AA84-8455BD47650D}"/>
                    </a:ext>
                  </a:extLst>
                </p:cNvPr>
                <p:cNvSpPr/>
                <p:nvPr userDrawn="1"/>
              </p:nvSpPr>
              <p:spPr>
                <a:xfrm>
                  <a:off x="13584519" y="3870040"/>
                  <a:ext cx="136620" cy="136620"/>
                </a:xfrm>
                <a:prstGeom prst="rect">
                  <a:avLst/>
                </a:prstGeom>
                <a:solidFill>
                  <a:schemeClr val="accent1"/>
                </a:solidFill>
                <a:ln w="12700" cap="flat" cmpd="sng" algn="ctr">
                  <a:solidFill>
                    <a:srgbClr val="EBEBEB"/>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sp>
              <p:nvSpPr>
                <p:cNvPr id="62" name="Rechthoek 61">
                  <a:extLst>
                    <a:ext uri="{FF2B5EF4-FFF2-40B4-BE49-F238E27FC236}">
                      <a16:creationId xmlns:a16="http://schemas.microsoft.com/office/drawing/2014/main" id="{8AD60293-18B1-453D-8F1C-F4B755353B9F}"/>
                    </a:ext>
                  </a:extLst>
                </p:cNvPr>
                <p:cNvSpPr/>
                <p:nvPr userDrawn="1"/>
              </p:nvSpPr>
              <p:spPr>
                <a:xfrm>
                  <a:off x="13580316" y="3865836"/>
                  <a:ext cx="151508" cy="147961"/>
                </a:xfrm>
                <a:prstGeom prst="rect">
                  <a:avLst/>
                </a:prstGeom>
                <a:noFill/>
                <a:ln w="12700" cap="flat" cmpd="sng" algn="ctr">
                  <a:solidFill>
                    <a:srgbClr val="F29132"/>
                  </a:solid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grpSp>
          <p:nvGrpSpPr>
            <p:cNvPr id="38" name="Groep 37">
              <a:extLst>
                <a:ext uri="{FF2B5EF4-FFF2-40B4-BE49-F238E27FC236}">
                  <a16:creationId xmlns:a16="http://schemas.microsoft.com/office/drawing/2014/main" id="{5714E822-23F8-41AD-829B-39FDCEBFE8B9}"/>
                </a:ext>
              </a:extLst>
            </p:cNvPr>
            <p:cNvGrpSpPr/>
            <p:nvPr userDrawn="1"/>
          </p:nvGrpSpPr>
          <p:grpSpPr>
            <a:xfrm>
              <a:off x="-3314820" y="4363463"/>
              <a:ext cx="1381246" cy="835929"/>
              <a:chOff x="-3314820" y="3391746"/>
              <a:chExt cx="1381246" cy="835929"/>
            </a:xfrm>
          </p:grpSpPr>
          <p:sp>
            <p:nvSpPr>
              <p:cNvPr id="39" name="Rechthoek 38">
                <a:extLst>
                  <a:ext uri="{FF2B5EF4-FFF2-40B4-BE49-F238E27FC236}">
                    <a16:creationId xmlns:a16="http://schemas.microsoft.com/office/drawing/2014/main" id="{93CDAB63-B20A-4B3E-802E-D15D3E7B3B43}"/>
                  </a:ext>
                </a:extLst>
              </p:cNvPr>
              <p:cNvSpPr/>
              <p:nvPr userDrawn="1"/>
            </p:nvSpPr>
            <p:spPr>
              <a:xfrm>
                <a:off x="-3314820" y="3391746"/>
                <a:ext cx="1381246" cy="272279"/>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0" name="Rechthoek 39">
                <a:extLst>
                  <a:ext uri="{FF2B5EF4-FFF2-40B4-BE49-F238E27FC236}">
                    <a16:creationId xmlns:a16="http://schemas.microsoft.com/office/drawing/2014/main" id="{1D5EA9F7-4803-4512-92AC-CDB4623CDFB0}"/>
                  </a:ext>
                </a:extLst>
              </p:cNvPr>
              <p:cNvSpPr/>
              <p:nvPr userDrawn="1"/>
            </p:nvSpPr>
            <p:spPr>
              <a:xfrm>
                <a:off x="-3304719" y="3412899"/>
                <a:ext cx="1361619"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Tekstvak 40">
                <a:extLst>
                  <a:ext uri="{FF2B5EF4-FFF2-40B4-BE49-F238E27FC236}">
                    <a16:creationId xmlns:a16="http://schemas.microsoft.com/office/drawing/2014/main" id="{C3B24AC8-CEB7-4A9C-BD4D-89A044B78B06}"/>
                  </a:ext>
                </a:extLst>
              </p:cNvPr>
              <p:cNvSpPr txBox="1"/>
              <p:nvPr userDrawn="1"/>
            </p:nvSpPr>
            <p:spPr>
              <a:xfrm>
                <a:off x="-3069820" y="3472995"/>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Vormopvulling</a:t>
                </a:r>
              </a:p>
            </p:txBody>
          </p:sp>
          <p:sp>
            <p:nvSpPr>
              <p:cNvPr id="42" name="Vrije vorm: vorm 41">
                <a:extLst>
                  <a:ext uri="{FF2B5EF4-FFF2-40B4-BE49-F238E27FC236}">
                    <a16:creationId xmlns:a16="http://schemas.microsoft.com/office/drawing/2014/main" id="{06634AF5-AD4F-4549-B538-C4D5C06C5A31}"/>
                  </a:ext>
                </a:extLst>
              </p:cNvPr>
              <p:cNvSpPr/>
              <p:nvPr userDrawn="1"/>
            </p:nvSpPr>
            <p:spPr>
              <a:xfrm>
                <a:off x="-2404225" y="4047675"/>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6A86DE0B-905F-490A-A663-3BCB46D769D3}"/>
                  </a:ext>
                </a:extLst>
              </p:cNvPr>
              <p:cNvGrpSpPr/>
              <p:nvPr userDrawn="1"/>
            </p:nvGrpSpPr>
            <p:grpSpPr>
              <a:xfrm>
                <a:off x="-3243855" y="3446665"/>
                <a:ext cx="157453" cy="147831"/>
                <a:chOff x="-899320" y="3037554"/>
                <a:chExt cx="175977" cy="165227"/>
              </a:xfrm>
            </p:grpSpPr>
            <p:sp>
              <p:nvSpPr>
                <p:cNvPr id="45" name="Vrije vorm: vorm 44">
                  <a:extLst>
                    <a:ext uri="{FF2B5EF4-FFF2-40B4-BE49-F238E27FC236}">
                      <a16:creationId xmlns:a16="http://schemas.microsoft.com/office/drawing/2014/main" id="{11CC7C7D-0DEB-4813-A1C6-B0E7C2163BF3}"/>
                    </a:ext>
                  </a:extLst>
                </p:cNvPr>
                <p:cNvSpPr/>
                <p:nvPr userDrawn="1"/>
              </p:nvSpPr>
              <p:spPr>
                <a:xfrm>
                  <a:off x="-804124" y="3081338"/>
                  <a:ext cx="80781" cy="121443"/>
                </a:xfrm>
                <a:custGeom>
                  <a:avLst/>
                  <a:gdLst>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54768"/>
                    <a:gd name="connsiteY0" fmla="*/ 0 h 71437"/>
                    <a:gd name="connsiteX1" fmla="*/ 4762 w 54768"/>
                    <a:gd name="connsiteY1" fmla="*/ 71437 h 71437"/>
                    <a:gd name="connsiteX2" fmla="*/ 54768 w 54768"/>
                    <a:gd name="connsiteY2" fmla="*/ 4762 h 71437"/>
                    <a:gd name="connsiteX3" fmla="*/ 0 w 54768"/>
                    <a:gd name="connsiteY3" fmla="*/ 0 h 71437"/>
                    <a:gd name="connsiteX0" fmla="*/ 0 w 61912"/>
                    <a:gd name="connsiteY0" fmla="*/ 4763 h 76200"/>
                    <a:gd name="connsiteX1" fmla="*/ 4762 w 61912"/>
                    <a:gd name="connsiteY1" fmla="*/ 76200 h 76200"/>
                    <a:gd name="connsiteX2" fmla="*/ 61912 w 61912"/>
                    <a:gd name="connsiteY2" fmla="*/ 0 h 76200"/>
                    <a:gd name="connsiteX3" fmla="*/ 0 w 61912"/>
                    <a:gd name="connsiteY3" fmla="*/ 4763 h 76200"/>
                    <a:gd name="connsiteX0" fmla="*/ 0 w 61912"/>
                    <a:gd name="connsiteY0" fmla="*/ 50015 h 121452"/>
                    <a:gd name="connsiteX1" fmla="*/ 4762 w 61912"/>
                    <a:gd name="connsiteY1" fmla="*/ 121452 h 121452"/>
                    <a:gd name="connsiteX2" fmla="*/ 61912 w 61912"/>
                    <a:gd name="connsiteY2" fmla="*/ 45252 h 121452"/>
                    <a:gd name="connsiteX3" fmla="*/ 7143 w 61912"/>
                    <a:gd name="connsiteY3" fmla="*/ 9 h 121452"/>
                    <a:gd name="connsiteX4" fmla="*/ 0 w 61912"/>
                    <a:gd name="connsiteY4" fmla="*/ 50015 h 121452"/>
                    <a:gd name="connsiteX0" fmla="*/ 30217 w 92129"/>
                    <a:gd name="connsiteY0" fmla="*/ 50015 h 121452"/>
                    <a:gd name="connsiteX1" fmla="*/ 34979 w 92129"/>
                    <a:gd name="connsiteY1" fmla="*/ 121452 h 121452"/>
                    <a:gd name="connsiteX2" fmla="*/ 92129 w 92129"/>
                    <a:gd name="connsiteY2" fmla="*/ 45252 h 121452"/>
                    <a:gd name="connsiteX3" fmla="*/ 37360 w 92129"/>
                    <a:gd name="connsiteY3" fmla="*/ 9 h 121452"/>
                    <a:gd name="connsiteX4" fmla="*/ 30217 w 92129"/>
                    <a:gd name="connsiteY4" fmla="*/ 50015 h 121452"/>
                    <a:gd name="connsiteX0" fmla="*/ 30217 w 92129"/>
                    <a:gd name="connsiteY0" fmla="*/ 50006 h 121443"/>
                    <a:gd name="connsiteX1" fmla="*/ 34979 w 92129"/>
                    <a:gd name="connsiteY1" fmla="*/ 121443 h 121443"/>
                    <a:gd name="connsiteX2" fmla="*/ 92129 w 92129"/>
                    <a:gd name="connsiteY2" fmla="*/ 45243 h 121443"/>
                    <a:gd name="connsiteX3" fmla="*/ 37360 w 92129"/>
                    <a:gd name="connsiteY3" fmla="*/ 0 h 121443"/>
                    <a:gd name="connsiteX4" fmla="*/ 30217 w 92129"/>
                    <a:gd name="connsiteY4" fmla="*/ 50006 h 121443"/>
                    <a:gd name="connsiteX0" fmla="*/ 30217 w 92490"/>
                    <a:gd name="connsiteY0" fmla="*/ 50006 h 121443"/>
                    <a:gd name="connsiteX1" fmla="*/ 34979 w 92490"/>
                    <a:gd name="connsiteY1" fmla="*/ 121443 h 121443"/>
                    <a:gd name="connsiteX2" fmla="*/ 92129 w 92490"/>
                    <a:gd name="connsiteY2" fmla="*/ 45243 h 121443"/>
                    <a:gd name="connsiteX3" fmla="*/ 37360 w 92490"/>
                    <a:gd name="connsiteY3" fmla="*/ 0 h 121443"/>
                    <a:gd name="connsiteX4" fmla="*/ 30217 w 92490"/>
                    <a:gd name="connsiteY4" fmla="*/ 50006 h 121443"/>
                    <a:gd name="connsiteX0" fmla="*/ 30217 w 80781"/>
                    <a:gd name="connsiteY0" fmla="*/ 50006 h 121443"/>
                    <a:gd name="connsiteX1" fmla="*/ 34979 w 80781"/>
                    <a:gd name="connsiteY1" fmla="*/ 121443 h 121443"/>
                    <a:gd name="connsiteX2" fmla="*/ 80222 w 80781"/>
                    <a:gd name="connsiteY2" fmla="*/ 52387 h 121443"/>
                    <a:gd name="connsiteX3" fmla="*/ 37360 w 80781"/>
                    <a:gd name="connsiteY3" fmla="*/ 0 h 121443"/>
                    <a:gd name="connsiteX4" fmla="*/ 30217 w 80781"/>
                    <a:gd name="connsiteY4" fmla="*/ 50006 h 121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81" h="121443">
                      <a:moveTo>
                        <a:pt x="30217" y="50006"/>
                      </a:moveTo>
                      <a:lnTo>
                        <a:pt x="34979" y="121443"/>
                      </a:lnTo>
                      <a:lnTo>
                        <a:pt x="80222" y="52387"/>
                      </a:lnTo>
                      <a:cubicBezTo>
                        <a:pt x="84191" y="29368"/>
                        <a:pt x="66729" y="1588"/>
                        <a:pt x="37360" y="0"/>
                      </a:cubicBezTo>
                      <a:cubicBezTo>
                        <a:pt x="-43602" y="21431"/>
                        <a:pt x="32598" y="33337"/>
                        <a:pt x="30217" y="50006"/>
                      </a:cubicBezTo>
                      <a:close/>
                    </a:path>
                  </a:pathLst>
                </a:custGeom>
                <a:solidFill>
                  <a:srgbClr val="366FA8"/>
                </a:solidFill>
                <a:ln w="12700" cap="flat" cmpd="sng" algn="ctr">
                  <a:noFill/>
                  <a:prstDash val="solid"/>
                  <a:miter lim="800000"/>
                </a:ln>
                <a:effectLst/>
              </p:spPr>
              <p:txBody>
                <a:bodyPr rot="0" spcFirstLastPara="0" vert="horz" wrap="square" lIns="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nl-NL" sz="900" b="1" i="0" u="none" strike="noStrike" kern="0" cap="none" spc="0" normalizeH="0" baseline="0" noProof="0" dirty="0">
                    <a:ln>
                      <a:noFill/>
                    </a:ln>
                    <a:solidFill>
                      <a:prstClr val="black"/>
                    </a:solidFill>
                    <a:effectLst/>
                    <a:uLnTx/>
                    <a:uFillTx/>
                    <a:latin typeface="Segoe UI Light"/>
                    <a:ea typeface="+mn-ea"/>
                    <a:cs typeface="+mn-cs"/>
                  </a:endParaRPr>
                </a:p>
              </p:txBody>
            </p:sp>
            <p:sp>
              <p:nvSpPr>
                <p:cNvPr id="46" name="Rechthoek: afgeronde hoeken 45">
                  <a:extLst>
                    <a:ext uri="{FF2B5EF4-FFF2-40B4-BE49-F238E27FC236}">
                      <a16:creationId xmlns:a16="http://schemas.microsoft.com/office/drawing/2014/main" id="{DB4BF630-ED14-4D39-A79E-47CC241E7FCC}"/>
                    </a:ext>
                  </a:extLst>
                </p:cNvPr>
                <p:cNvSpPr/>
                <p:nvPr userDrawn="1"/>
              </p:nvSpPr>
              <p:spPr>
                <a:xfrm rot="2903873">
                  <a:off x="-887744" y="3085651"/>
                  <a:ext cx="99751" cy="122903"/>
                </a:xfrm>
                <a:prstGeom prst="roundRect">
                  <a:avLst>
                    <a:gd name="adj" fmla="val 2911"/>
                  </a:avLst>
                </a:prstGeom>
                <a:solidFill>
                  <a:sysClr val="window" lastClr="FFFFFF"/>
                </a:solid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7" name="Vrije vorm: vorm 46">
                  <a:extLst>
                    <a:ext uri="{FF2B5EF4-FFF2-40B4-BE49-F238E27FC236}">
                      <a16:creationId xmlns:a16="http://schemas.microsoft.com/office/drawing/2014/main" id="{78CD76A7-1590-4C56-9DDF-DA16737169DA}"/>
                    </a:ext>
                  </a:extLst>
                </p:cNvPr>
                <p:cNvSpPr/>
                <p:nvPr userDrawn="1"/>
              </p:nvSpPr>
              <p:spPr>
                <a:xfrm>
                  <a:off x="-894646" y="3037554"/>
                  <a:ext cx="64753" cy="85767"/>
                </a:xfrm>
                <a:custGeom>
                  <a:avLst/>
                  <a:gdLst>
                    <a:gd name="connsiteX0" fmla="*/ 0 w 52388"/>
                    <a:gd name="connsiteY0" fmla="*/ 76203 h 76203"/>
                    <a:gd name="connsiteX1" fmla="*/ 26194 w 52388"/>
                    <a:gd name="connsiteY1" fmla="*/ 3 h 76203"/>
                    <a:gd name="connsiteX2" fmla="*/ 52388 w 52388"/>
                    <a:gd name="connsiteY2" fmla="*/ 73822 h 76203"/>
                    <a:gd name="connsiteX0" fmla="*/ 0 w 52388"/>
                    <a:gd name="connsiteY0" fmla="*/ 76203 h 76203"/>
                    <a:gd name="connsiteX1" fmla="*/ 26194 w 52388"/>
                    <a:gd name="connsiteY1" fmla="*/ 3 h 76203"/>
                    <a:gd name="connsiteX2" fmla="*/ 52388 w 52388"/>
                    <a:gd name="connsiteY2" fmla="*/ 73822 h 76203"/>
                    <a:gd name="connsiteX0" fmla="*/ 0 w 46443"/>
                    <a:gd name="connsiteY0" fmla="*/ 78387 h 78387"/>
                    <a:gd name="connsiteX1" fmla="*/ 20249 w 46443"/>
                    <a:gd name="connsiteY1" fmla="*/ 11 h 78387"/>
                    <a:gd name="connsiteX2" fmla="*/ 46443 w 46443"/>
                    <a:gd name="connsiteY2" fmla="*/ 73830 h 78387"/>
                    <a:gd name="connsiteX0" fmla="*/ 135 w 46578"/>
                    <a:gd name="connsiteY0" fmla="*/ 78387 h 78387"/>
                    <a:gd name="connsiteX1" fmla="*/ 20384 w 46578"/>
                    <a:gd name="connsiteY1" fmla="*/ 11 h 78387"/>
                    <a:gd name="connsiteX2" fmla="*/ 46578 w 46578"/>
                    <a:gd name="connsiteY2" fmla="*/ 73830 h 78387"/>
                    <a:gd name="connsiteX0" fmla="*/ 295 w 46738"/>
                    <a:gd name="connsiteY0" fmla="*/ 78387 h 78387"/>
                    <a:gd name="connsiteX1" fmla="*/ 20544 w 46738"/>
                    <a:gd name="connsiteY1" fmla="*/ 11 h 78387"/>
                    <a:gd name="connsiteX2" fmla="*/ 46738 w 46738"/>
                    <a:gd name="connsiteY2" fmla="*/ 73830 h 78387"/>
                    <a:gd name="connsiteX0" fmla="*/ 127 w 39137"/>
                    <a:gd name="connsiteY0" fmla="*/ 78452 h 78452"/>
                    <a:gd name="connsiteX1" fmla="*/ 20376 w 39137"/>
                    <a:gd name="connsiteY1" fmla="*/ 76 h 78452"/>
                    <a:gd name="connsiteX2" fmla="*/ 39137 w 39137"/>
                    <a:gd name="connsiteY2" fmla="*/ 67366 h 78452"/>
                    <a:gd name="connsiteX0" fmla="*/ 127 w 39933"/>
                    <a:gd name="connsiteY0" fmla="*/ 78470 h 78470"/>
                    <a:gd name="connsiteX1" fmla="*/ 20376 w 39933"/>
                    <a:gd name="connsiteY1" fmla="*/ 94 h 78470"/>
                    <a:gd name="connsiteX2" fmla="*/ 39137 w 39933"/>
                    <a:gd name="connsiteY2" fmla="*/ 67384 h 78470"/>
                    <a:gd name="connsiteX0" fmla="*/ 219 w 40422"/>
                    <a:gd name="connsiteY0" fmla="*/ 78381 h 78381"/>
                    <a:gd name="connsiteX1" fmla="*/ 20468 w 40422"/>
                    <a:gd name="connsiteY1" fmla="*/ 5 h 78381"/>
                    <a:gd name="connsiteX2" fmla="*/ 39229 w 40422"/>
                    <a:gd name="connsiteY2" fmla="*/ 67295 h 78381"/>
                  </a:gdLst>
                  <a:ahLst/>
                  <a:cxnLst>
                    <a:cxn ang="0">
                      <a:pos x="connsiteX0" y="connsiteY0"/>
                    </a:cxn>
                    <a:cxn ang="0">
                      <a:pos x="connsiteX1" y="connsiteY1"/>
                    </a:cxn>
                    <a:cxn ang="0">
                      <a:pos x="connsiteX2" y="connsiteY2"/>
                    </a:cxn>
                  </a:cxnLst>
                  <a:rect l="l" t="t" r="r" b="b"/>
                  <a:pathLst>
                    <a:path w="40422" h="78381">
                      <a:moveTo>
                        <a:pt x="219" y="78381"/>
                      </a:moveTo>
                      <a:cubicBezTo>
                        <a:pt x="-1454" y="18717"/>
                        <a:pt x="6534" y="-324"/>
                        <a:pt x="20468" y="5"/>
                      </a:cubicBezTo>
                      <a:cubicBezTo>
                        <a:pt x="34402" y="334"/>
                        <a:pt x="43874" y="23658"/>
                        <a:pt x="39229" y="67295"/>
                      </a:cubicBezTo>
                    </a:path>
                  </a:pathLst>
                </a:custGeom>
                <a:noFill/>
                <a:ln w="12700" cap="flat" cmpd="sng" algn="ctr">
                  <a:solidFill>
                    <a:srgbClr val="818181"/>
                  </a:solidFill>
                  <a:prstDash val="solid"/>
                  <a:miter lim="800000"/>
                </a:ln>
                <a:effectLst/>
              </p:spPr>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marL="0" marR="0" lvl="0" indent="0" defTabSz="914400" eaLnBrk="1" fontAlgn="auto" latinLnBrk="0" hangingPunct="1">
                    <a:lnSpc>
                      <a:spcPct val="90000"/>
                    </a:lnSpc>
                    <a:spcBef>
                      <a:spcPts val="600"/>
                    </a:spcBef>
                    <a:spcAft>
                      <a:spcPts val="600"/>
                    </a:spcAft>
                    <a:buClrTx/>
                    <a:buSzTx/>
                    <a:buFontTx/>
                    <a:buNone/>
                    <a:tabLst/>
                    <a:defRPr/>
                  </a:pPr>
                  <a:endParaRPr kumimoji="0" lang="nl-NL" sz="7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sp>
            <p:nvSpPr>
              <p:cNvPr id="44" name="Gelijkbenige driehoek 43">
                <a:extLst>
                  <a:ext uri="{FF2B5EF4-FFF2-40B4-BE49-F238E27FC236}">
                    <a16:creationId xmlns:a16="http://schemas.microsoft.com/office/drawing/2014/main" id="{CB39E84D-ADE3-40FE-B4FB-ACA7B69D65B2}"/>
                  </a:ext>
                </a:extLst>
              </p:cNvPr>
              <p:cNvSpPr/>
              <p:nvPr userDrawn="1"/>
            </p:nvSpPr>
            <p:spPr>
              <a:xfrm rot="10800000">
                <a:off x="-2162266" y="3519194"/>
                <a:ext cx="94890" cy="50291"/>
              </a:xfrm>
              <a:prstGeom prst="triangle">
                <a:avLst/>
              </a:prstGeom>
              <a:solidFill>
                <a:sysClr val="windowText" lastClr="000000"/>
              </a:solidFill>
              <a:ln w="12700" cap="flat" cmpd="sng" algn="ctr">
                <a:noFill/>
                <a:prstDash val="solid"/>
                <a:miter lim="800000"/>
              </a:ln>
              <a:effectLst/>
            </p:spPr>
            <p:txBody>
              <a:bodyPr lIns="144000" tIns="144000" rIns="144000" bIns="144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nl-NL" sz="1100" b="0" i="0" u="none" strike="noStrike" kern="0" cap="none" spc="0" normalizeH="0" baseline="0" noProof="0" dirty="0" err="1">
                  <a:ln>
                    <a:noFill/>
                  </a:ln>
                  <a:solidFill>
                    <a:prstClr val="white"/>
                  </a:solidFill>
                  <a:effectLst/>
                  <a:uLnTx/>
                  <a:uFillTx/>
                  <a:latin typeface="Segoe UI Light"/>
                  <a:ea typeface="+mn-ea"/>
                  <a:cs typeface="+mn-cs"/>
                </a:endParaRP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Submenu – beeld [5x]</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Tijdelijke aanduiding voor tekst 15">
            <a:extLst>
              <a:ext uri="{FF2B5EF4-FFF2-40B4-BE49-F238E27FC236}">
                <a16:creationId xmlns:a16="http://schemas.microsoft.com/office/drawing/2014/main" id="{EEB9516D-1CB2-4AE0-A6D7-6739D2E883FE}"/>
              </a:ext>
            </a:extLst>
          </p:cNvPr>
          <p:cNvSpPr>
            <a:spLocks noGrp="1"/>
          </p:cNvSpPr>
          <p:nvPr>
            <p:ph type="body" sz="quarter" idx="14" hasCustomPrompt="1"/>
          </p:nvPr>
        </p:nvSpPr>
        <p:spPr>
          <a:xfrm>
            <a:off x="9594072"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2" name="Tijdelijke aanduiding voor tekst 15">
            <a:extLst>
              <a:ext uri="{FF2B5EF4-FFF2-40B4-BE49-F238E27FC236}">
                <a16:creationId xmlns:a16="http://schemas.microsoft.com/office/drawing/2014/main" id="{15B55DCD-9AB3-4B52-B80B-F9F5670477E7}"/>
              </a:ext>
            </a:extLst>
          </p:cNvPr>
          <p:cNvSpPr>
            <a:spLocks noGrp="1"/>
          </p:cNvSpPr>
          <p:nvPr>
            <p:ph type="body" sz="quarter" idx="15" hasCustomPrompt="1"/>
          </p:nvPr>
        </p:nvSpPr>
        <p:spPr>
          <a:xfrm>
            <a:off x="7329274"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3" name="Tijdelijke aanduiding voor tekst 15">
            <a:extLst>
              <a:ext uri="{FF2B5EF4-FFF2-40B4-BE49-F238E27FC236}">
                <a16:creationId xmlns:a16="http://schemas.microsoft.com/office/drawing/2014/main" id="{EC36D2F7-9154-43DD-A254-7FBF26565BD8}"/>
              </a:ext>
            </a:extLst>
          </p:cNvPr>
          <p:cNvSpPr>
            <a:spLocks noGrp="1"/>
          </p:cNvSpPr>
          <p:nvPr>
            <p:ph type="body" sz="quarter" idx="16" hasCustomPrompt="1"/>
          </p:nvPr>
        </p:nvSpPr>
        <p:spPr>
          <a:xfrm>
            <a:off x="5064476"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4" name="Tijdelijke aanduiding voor tekst 15">
            <a:extLst>
              <a:ext uri="{FF2B5EF4-FFF2-40B4-BE49-F238E27FC236}">
                <a16:creationId xmlns:a16="http://schemas.microsoft.com/office/drawing/2014/main" id="{0C8271A3-4A96-4D69-B72A-7667CD799FC5}"/>
              </a:ext>
            </a:extLst>
          </p:cNvPr>
          <p:cNvSpPr>
            <a:spLocks noGrp="1"/>
          </p:cNvSpPr>
          <p:nvPr>
            <p:ph type="body" sz="quarter" idx="17" hasCustomPrompt="1"/>
          </p:nvPr>
        </p:nvSpPr>
        <p:spPr>
          <a:xfrm>
            <a:off x="2799678"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5" name="Tijdelijke aanduiding voor tekst 15">
            <a:extLst>
              <a:ext uri="{FF2B5EF4-FFF2-40B4-BE49-F238E27FC236}">
                <a16:creationId xmlns:a16="http://schemas.microsoft.com/office/drawing/2014/main" id="{30D82E13-767C-46A2-9653-D859E3A615B4}"/>
              </a:ext>
            </a:extLst>
          </p:cNvPr>
          <p:cNvSpPr>
            <a:spLocks noGrp="1"/>
          </p:cNvSpPr>
          <p:nvPr>
            <p:ph type="body" sz="quarter" idx="18" hasCustomPrompt="1"/>
          </p:nvPr>
        </p:nvSpPr>
        <p:spPr>
          <a:xfrm>
            <a:off x="534880" y="4242220"/>
            <a:ext cx="2055003" cy="2066505"/>
          </a:xfrm>
          <a:prstGeom prst="roundRect">
            <a:avLst>
              <a:gd name="adj" fmla="val 4495"/>
            </a:avLst>
          </a:prstGeom>
          <a:gradFill flip="none" rotWithShape="1">
            <a:gsLst>
              <a:gs pos="50000">
                <a:schemeClr val="bg1">
                  <a:lumMod val="95000"/>
                </a:schemeClr>
              </a:gs>
              <a:gs pos="50000">
                <a:schemeClr val="bg1"/>
              </a:gs>
            </a:gsLst>
            <a:lin ang="12000000" scaled="0"/>
            <a:tileRect/>
          </a:gra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16" name="Tijdelijke aanduiding voor afbeelding 13">
            <a:extLst>
              <a:ext uri="{FF2B5EF4-FFF2-40B4-BE49-F238E27FC236}">
                <a16:creationId xmlns:a16="http://schemas.microsoft.com/office/drawing/2014/main" id="{9C63EF22-FACF-40AF-B97D-BAB56AFA8D3E}"/>
              </a:ext>
            </a:extLst>
          </p:cNvPr>
          <p:cNvSpPr>
            <a:spLocks noGrp="1"/>
          </p:cNvSpPr>
          <p:nvPr>
            <p:ph type="pic" sz="quarter" idx="19" hasCustomPrompt="1"/>
          </p:nvPr>
        </p:nvSpPr>
        <p:spPr>
          <a:xfrm>
            <a:off x="795219"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afbeelding 13">
            <a:extLst>
              <a:ext uri="{FF2B5EF4-FFF2-40B4-BE49-F238E27FC236}">
                <a16:creationId xmlns:a16="http://schemas.microsoft.com/office/drawing/2014/main" id="{D6647AB9-1B19-4D03-8695-44322833ED1D}"/>
              </a:ext>
            </a:extLst>
          </p:cNvPr>
          <p:cNvSpPr>
            <a:spLocks noGrp="1"/>
          </p:cNvSpPr>
          <p:nvPr>
            <p:ph type="pic" sz="quarter" idx="20" hasCustomPrompt="1"/>
          </p:nvPr>
        </p:nvSpPr>
        <p:spPr>
          <a:xfrm>
            <a:off x="3060017"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8" name="Tijdelijke aanduiding voor afbeelding 13">
            <a:extLst>
              <a:ext uri="{FF2B5EF4-FFF2-40B4-BE49-F238E27FC236}">
                <a16:creationId xmlns:a16="http://schemas.microsoft.com/office/drawing/2014/main" id="{30ED6AE8-1E3C-4335-9779-A42930D20253}"/>
              </a:ext>
            </a:extLst>
          </p:cNvPr>
          <p:cNvSpPr>
            <a:spLocks noGrp="1"/>
          </p:cNvSpPr>
          <p:nvPr>
            <p:ph type="pic" sz="quarter" idx="21" hasCustomPrompt="1"/>
          </p:nvPr>
        </p:nvSpPr>
        <p:spPr>
          <a:xfrm>
            <a:off x="5324815"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
        <p:nvSpPr>
          <p:cNvPr id="19" name="Tijdelijke aanduiding voor afbeelding 13">
            <a:extLst>
              <a:ext uri="{FF2B5EF4-FFF2-40B4-BE49-F238E27FC236}">
                <a16:creationId xmlns:a16="http://schemas.microsoft.com/office/drawing/2014/main" id="{9C401AB7-54EB-46EF-B3B7-43D9F5B3B73B}"/>
              </a:ext>
            </a:extLst>
          </p:cNvPr>
          <p:cNvSpPr>
            <a:spLocks noGrp="1"/>
          </p:cNvSpPr>
          <p:nvPr>
            <p:ph type="pic" sz="quarter" idx="22" hasCustomPrompt="1"/>
          </p:nvPr>
        </p:nvSpPr>
        <p:spPr>
          <a:xfrm>
            <a:off x="7589613" y="4594977"/>
            <a:ext cx="1534325" cy="1360991"/>
          </a:xfrm>
          <a:prstGeom prst="rect">
            <a:avLst/>
          </a:prstGeom>
          <a:noFill/>
        </p:spPr>
        <p:txBody>
          <a:bodyPr wrap="square" bIns="0" anchor="ctr" anchorCtr="0">
            <a:noAutofit/>
          </a:bodyPr>
          <a:lstStyle>
            <a:lvl1pPr marL="0" marR="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sz="1100">
                <a:solidFill>
                  <a:schemeClr val="bg1">
                    <a:lumMod val="50000"/>
                  </a:schemeClr>
                </a:solidFill>
              </a:defRPr>
            </a:lvl1pPr>
          </a:lstStyle>
          <a:p>
            <a:pPr marL="0" marR="0" lvl="0" indent="0" algn="ctr" defTabSz="914400" rtl="0" eaLnBrk="1" fontAlgn="auto" latinLnBrk="0" hangingPunct="1">
              <a:lnSpc>
                <a:spcPct val="100000"/>
              </a:lnSpc>
              <a:spcBef>
                <a:spcPts val="0"/>
              </a:spcBef>
              <a:spcAft>
                <a:spcPts val="0"/>
              </a:spcAft>
              <a:buClr>
                <a:schemeClr val="tx1"/>
              </a:buClr>
              <a:buSzTx/>
              <a:buFont typeface="Calibri" panose="020F0502020204030204" pitchFamily="34" charset="0"/>
              <a:buNone/>
              <a:tabLst/>
              <a:defRPr/>
            </a:pPr>
            <a:r>
              <a:rPr lang="nl-NL" dirty="0"/>
              <a:t>Klik 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a:p>
            <a:endParaRPr lang="nl-NL" dirty="0"/>
          </a:p>
        </p:txBody>
      </p:sp>
      <p:sp>
        <p:nvSpPr>
          <p:cNvPr id="20" name="Tijdelijke aanduiding voor afbeelding 13">
            <a:extLst>
              <a:ext uri="{FF2B5EF4-FFF2-40B4-BE49-F238E27FC236}">
                <a16:creationId xmlns:a16="http://schemas.microsoft.com/office/drawing/2014/main" id="{1C669AA7-6B3D-41C7-8DA6-22AA2DA2C530}"/>
              </a:ext>
            </a:extLst>
          </p:cNvPr>
          <p:cNvSpPr>
            <a:spLocks noGrp="1"/>
          </p:cNvSpPr>
          <p:nvPr>
            <p:ph type="pic" sz="quarter" idx="23" hasCustomPrompt="1"/>
          </p:nvPr>
        </p:nvSpPr>
        <p:spPr>
          <a:xfrm>
            <a:off x="9854411" y="4594977"/>
            <a:ext cx="1534325" cy="1360991"/>
          </a:xfrm>
          <a:prstGeom prst="rect">
            <a:avLst/>
          </a:prstGeom>
          <a:noFill/>
        </p:spPr>
        <p:txBody>
          <a:bodyPr wrap="square" bIns="0" anchor="ctr" anchorCtr="0">
            <a:noAutofit/>
          </a:bodyPr>
          <a:lstStyle>
            <a:lvl1pPr marL="0" indent="0" algn="ctr">
              <a:lnSpc>
                <a:spcPct val="100000"/>
              </a:lnSpc>
              <a:spcBef>
                <a:spcPts val="0"/>
              </a:spcBef>
              <a:buNone/>
              <a:defRPr sz="1100">
                <a:solidFill>
                  <a:schemeClr val="bg1">
                    <a:lumMod val="50000"/>
                  </a:schemeClr>
                </a:solidFill>
              </a:defRPr>
            </a:lvl1pPr>
          </a:lstStyle>
          <a:p>
            <a:r>
              <a:rPr lang="nl-NL" dirty="0"/>
              <a:t>Selecteer dit kader, </a:t>
            </a:r>
            <a:br>
              <a:rPr lang="nl-NL" dirty="0"/>
            </a:br>
            <a:r>
              <a:rPr lang="nl-NL" dirty="0"/>
              <a:t>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426423908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750" fill="hold"/>
                                        <p:tgtEl>
                                          <p:spTgt spid="15"/>
                                        </p:tgtEl>
                                        <p:attrNameLst>
                                          <p:attrName>ppt_x</p:attrName>
                                        </p:attrNameLst>
                                      </p:cBhvr>
                                      <p:tavLst>
                                        <p:tav tm="0">
                                          <p:val>
                                            <p:strVal val="#ppt_x"/>
                                          </p:val>
                                        </p:tav>
                                        <p:tav tm="100000">
                                          <p:val>
                                            <p:strVal val="#ppt_x"/>
                                          </p:val>
                                        </p:tav>
                                      </p:tavLst>
                                    </p:anim>
                                    <p:anim calcmode="lin" valueType="num">
                                      <p:cBhvr additive="base">
                                        <p:cTn id="8" dur="75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750" fill="hold"/>
                                        <p:tgtEl>
                                          <p:spTgt spid="16"/>
                                        </p:tgtEl>
                                        <p:attrNameLst>
                                          <p:attrName>ppt_x</p:attrName>
                                        </p:attrNameLst>
                                      </p:cBhvr>
                                      <p:tavLst>
                                        <p:tav tm="0">
                                          <p:val>
                                            <p:strVal val="#ppt_x"/>
                                          </p:val>
                                        </p:tav>
                                        <p:tav tm="100000">
                                          <p:val>
                                            <p:strVal val="#ppt_x"/>
                                          </p:val>
                                        </p:tav>
                                      </p:tavLst>
                                    </p:anim>
                                    <p:anim calcmode="lin" valueType="num">
                                      <p:cBhvr additive="base">
                                        <p:cTn id="12" dur="7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750" fill="hold"/>
                                        <p:tgtEl>
                                          <p:spTgt spid="14"/>
                                        </p:tgtEl>
                                        <p:attrNameLst>
                                          <p:attrName>ppt_x</p:attrName>
                                        </p:attrNameLst>
                                      </p:cBhvr>
                                      <p:tavLst>
                                        <p:tav tm="0">
                                          <p:val>
                                            <p:strVal val="#ppt_x"/>
                                          </p:val>
                                        </p:tav>
                                        <p:tav tm="100000">
                                          <p:val>
                                            <p:strVal val="#ppt_x"/>
                                          </p:val>
                                        </p:tav>
                                      </p:tavLst>
                                    </p:anim>
                                    <p:anim calcmode="lin" valueType="num">
                                      <p:cBhvr additive="base">
                                        <p:cTn id="16" dur="75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750" fill="hold"/>
                                        <p:tgtEl>
                                          <p:spTgt spid="17"/>
                                        </p:tgtEl>
                                        <p:attrNameLst>
                                          <p:attrName>ppt_x</p:attrName>
                                        </p:attrNameLst>
                                      </p:cBhvr>
                                      <p:tavLst>
                                        <p:tav tm="0">
                                          <p:val>
                                            <p:strVal val="#ppt_x"/>
                                          </p:val>
                                        </p:tav>
                                        <p:tav tm="100000">
                                          <p:val>
                                            <p:strVal val="#ppt_x"/>
                                          </p:val>
                                        </p:tav>
                                      </p:tavLst>
                                    </p:anim>
                                    <p:anim calcmode="lin" valueType="num">
                                      <p:cBhvr additive="base">
                                        <p:cTn id="20" dur="75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750" fill="hold"/>
                                        <p:tgtEl>
                                          <p:spTgt spid="13"/>
                                        </p:tgtEl>
                                        <p:attrNameLst>
                                          <p:attrName>ppt_x</p:attrName>
                                        </p:attrNameLst>
                                      </p:cBhvr>
                                      <p:tavLst>
                                        <p:tav tm="0">
                                          <p:val>
                                            <p:strVal val="#ppt_x"/>
                                          </p:val>
                                        </p:tav>
                                        <p:tav tm="100000">
                                          <p:val>
                                            <p:strVal val="#ppt_x"/>
                                          </p:val>
                                        </p:tav>
                                      </p:tavLst>
                                    </p:anim>
                                    <p:anim calcmode="lin" valueType="num">
                                      <p:cBhvr additive="base">
                                        <p:cTn id="24" dur="75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750" fill="hold"/>
                                        <p:tgtEl>
                                          <p:spTgt spid="18"/>
                                        </p:tgtEl>
                                        <p:attrNameLst>
                                          <p:attrName>ppt_x</p:attrName>
                                        </p:attrNameLst>
                                      </p:cBhvr>
                                      <p:tavLst>
                                        <p:tav tm="0">
                                          <p:val>
                                            <p:strVal val="#ppt_x"/>
                                          </p:val>
                                        </p:tav>
                                        <p:tav tm="100000">
                                          <p:val>
                                            <p:strVal val="#ppt_x"/>
                                          </p:val>
                                        </p:tav>
                                      </p:tavLst>
                                    </p:anim>
                                    <p:anim calcmode="lin" valueType="num">
                                      <p:cBhvr additive="base">
                                        <p:cTn id="28" dur="75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750" fill="hold"/>
                                        <p:tgtEl>
                                          <p:spTgt spid="12"/>
                                        </p:tgtEl>
                                        <p:attrNameLst>
                                          <p:attrName>ppt_x</p:attrName>
                                        </p:attrNameLst>
                                      </p:cBhvr>
                                      <p:tavLst>
                                        <p:tav tm="0">
                                          <p:val>
                                            <p:strVal val="#ppt_x"/>
                                          </p:val>
                                        </p:tav>
                                        <p:tav tm="100000">
                                          <p:val>
                                            <p:strVal val="#ppt_x"/>
                                          </p:val>
                                        </p:tav>
                                      </p:tavLst>
                                    </p:anim>
                                    <p:anim calcmode="lin" valueType="num">
                                      <p:cBhvr additive="base">
                                        <p:cTn id="32" dur="75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4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750" fill="hold"/>
                                        <p:tgtEl>
                                          <p:spTgt spid="19"/>
                                        </p:tgtEl>
                                        <p:attrNameLst>
                                          <p:attrName>ppt_x</p:attrName>
                                        </p:attrNameLst>
                                      </p:cBhvr>
                                      <p:tavLst>
                                        <p:tav tm="0">
                                          <p:val>
                                            <p:strVal val="#ppt_x"/>
                                          </p:val>
                                        </p:tav>
                                        <p:tav tm="100000">
                                          <p:val>
                                            <p:strVal val="#ppt_x"/>
                                          </p:val>
                                        </p:tav>
                                      </p:tavLst>
                                    </p:anim>
                                    <p:anim calcmode="lin" valueType="num">
                                      <p:cBhvr additive="base">
                                        <p:cTn id="36" dur="75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750" fill="hold"/>
                                        <p:tgtEl>
                                          <p:spTgt spid="9"/>
                                        </p:tgtEl>
                                        <p:attrNameLst>
                                          <p:attrName>ppt_x</p:attrName>
                                        </p:attrNameLst>
                                      </p:cBhvr>
                                      <p:tavLst>
                                        <p:tav tm="0">
                                          <p:val>
                                            <p:strVal val="#ppt_x"/>
                                          </p:val>
                                        </p:tav>
                                        <p:tav tm="100000">
                                          <p:val>
                                            <p:strVal val="#ppt_x"/>
                                          </p:val>
                                        </p:tav>
                                      </p:tavLst>
                                    </p:anim>
                                    <p:anim calcmode="lin" valueType="num">
                                      <p:cBhvr additive="base">
                                        <p:cTn id="40" dur="75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50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750" fill="hold"/>
                                        <p:tgtEl>
                                          <p:spTgt spid="20"/>
                                        </p:tgtEl>
                                        <p:attrNameLst>
                                          <p:attrName>ppt_x</p:attrName>
                                        </p:attrNameLst>
                                      </p:cBhvr>
                                      <p:tavLst>
                                        <p:tav tm="0">
                                          <p:val>
                                            <p:strVal val="#ppt_x"/>
                                          </p:val>
                                        </p:tav>
                                        <p:tav tm="100000">
                                          <p:val>
                                            <p:strVal val="#ppt_x"/>
                                          </p:val>
                                        </p:tav>
                                      </p:tavLst>
                                    </p:anim>
                                    <p:anim calcmode="lin" valueType="num">
                                      <p:cBhvr additive="base">
                                        <p:cTn id="44" dur="75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tmplLst>
          <p:tmpl>
            <p:tnLst>
              <p:par>
                <p:cTn presetID="2" presetClass="entr" presetSubtype="4"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 presetClass="entr" presetSubtype="4" decel="100000" fill="hold" nodeType="withEffect">
                  <p:stCondLst>
                    <p:cond delay="40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1+#ppt_h/2"/>
                          </p:val>
                        </p:tav>
                        <p:tav tm="100000">
                          <p:val>
                            <p:strVal val="#ppt_y"/>
                          </p:val>
                        </p:tav>
                      </p:tavLst>
                    </p:anim>
                  </p:childTnLst>
                </p:cTn>
              </p:par>
            </p:tnLst>
          </p:tmpl>
        </p:tmplLst>
      </p:bldP>
      <p:bldP spid="13" grpId="0" animBg="1">
        <p:tmplLst>
          <p:tmpl>
            <p:tnLst>
              <p:par>
                <p:cTn presetID="2" presetClass="entr" presetSubtype="4" decel="100000" fill="hold" nodeType="withEffect">
                  <p:stCondLst>
                    <p:cond delay="3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tmplLst>
          <p:tmpl>
            <p:tnLst>
              <p:par>
                <p:cTn presetID="2" presetClass="entr" presetSubtype="4" decel="100000" fill="hold" nodeType="withEffect">
                  <p:stCondLst>
                    <p:cond delay="2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ppt_x"/>
                          </p:val>
                        </p:tav>
                        <p:tav tm="100000">
                          <p:val>
                            <p:strVal val="#ppt_x"/>
                          </p:val>
                        </p:tav>
                      </p:tavLst>
                    </p:anim>
                    <p:anim calcmode="lin" valueType="num">
                      <p:cBhvr additive="base">
                        <p:cTn dur="750" fill="hold"/>
                        <p:tgtEl>
                          <p:spTgt spid="14"/>
                        </p:tgtEl>
                        <p:attrNameLst>
                          <p:attrName>ppt_y</p:attrName>
                        </p:attrNameLst>
                      </p:cBhvr>
                      <p:tavLst>
                        <p:tav tm="0">
                          <p:val>
                            <p:strVal val="1+#ppt_h/2"/>
                          </p:val>
                        </p:tav>
                        <p:tav tm="100000">
                          <p:val>
                            <p:strVal val="#ppt_y"/>
                          </p:val>
                        </p:tav>
                      </p:tavLst>
                    </p:anim>
                  </p:childTnLst>
                </p:cTn>
              </p:par>
            </p:tnLst>
          </p:tmpl>
        </p:tmplLst>
      </p:bldP>
      <p:bldP spid="15" grpId="0" animBg="1">
        <p:tmplLst>
          <p:tmpl>
            <p:tnLst>
              <p:par>
                <p:cTn presetID="2" presetClass="entr" presetSubtype="4" decel="100000" fill="hold" nodeType="withEffect">
                  <p:stCondLst>
                    <p:cond delay="1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p:bldP spid="18" grpId="0"/>
      <p:bldP spid="19" grpId="0"/>
      <p:bldP spid="20" grpId="0"/>
    </p:bldLst>
  </p:timing>
  <p:extLst>
    <p:ext uri="{DCECCB84-F9BA-43D5-87BE-67443E8EF086}">
      <p15:sldGuideLst xmlns:p15="http://schemas.microsoft.com/office/powerpoint/2012/main"/>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Hoofdstuk">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12700" y="-345409"/>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hoofdstuk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2472990"/>
            <a:ext cx="11114087" cy="1445867"/>
          </a:xfrm>
        </p:spPr>
        <p:txBody>
          <a:bodyPr tIns="0" anchor="b" anchorCtr="0"/>
          <a:lstStyle>
            <a:lvl1pPr>
              <a:lnSpc>
                <a:spcPts val="5500"/>
              </a:lnSpc>
              <a:defRPr sz="6000">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3918857"/>
            <a:ext cx="11101386" cy="2379709"/>
          </a:xfrm>
        </p:spPr>
        <p:txBody>
          <a:bodyPr/>
          <a:lstStyle>
            <a:lvl1pPr marL="0" indent="0">
              <a:buNone/>
              <a:defRPr sz="2000" b="0">
                <a:solidFill>
                  <a:schemeClr val="bg1"/>
                </a:solidFill>
              </a:defRPr>
            </a:lvl1pPr>
            <a:lvl2pPr marL="0" indent="0">
              <a:buNone/>
              <a:defRPr sz="2000">
                <a:solidFill>
                  <a:schemeClr val="bg1"/>
                </a:solidFill>
              </a:defRPr>
            </a:lvl2pPr>
            <a:lvl3pPr>
              <a:defRPr sz="2000">
                <a:solidFill>
                  <a:schemeClr val="bg1"/>
                </a:solidFill>
              </a:defRPr>
            </a:lvl3pPr>
            <a:lvl4pPr>
              <a:defRPr sz="2000">
                <a:solidFill>
                  <a:schemeClr val="bg1"/>
                </a:solidFill>
              </a:defRPr>
            </a:lvl4pPr>
            <a:lvl5pPr>
              <a:defRPr sz="2000" b="0">
                <a:solidFill>
                  <a:schemeClr val="bg1"/>
                </a:solidFill>
              </a:defRPr>
            </a:lvl5pPr>
            <a:lvl6pPr>
              <a:defRPr sz="2000">
                <a:solidFill>
                  <a:schemeClr val="bg1"/>
                </a:solidFill>
              </a:defRPr>
            </a:lvl6pPr>
            <a:lvl7pPr>
              <a:defRPr sz="2000">
                <a:solidFill>
                  <a:schemeClr val="bg1"/>
                </a:solidFill>
              </a:defRPr>
            </a:lvl7pPr>
            <a:lvl8pPr>
              <a:defRPr sz="2000">
                <a:solidFill>
                  <a:schemeClr val="bg1"/>
                </a:solidFill>
              </a:defRPr>
            </a:lvl8pPr>
            <a:lvl9pPr>
              <a:defRPr sz="2000">
                <a:solidFill>
                  <a:schemeClr val="bg1"/>
                </a:solidFill>
              </a:defRPr>
            </a:lvl9pPr>
          </a:lstStyle>
          <a:p>
            <a:pPr lvl="0"/>
            <a:r>
              <a:rPr lang="nl-NL"/>
              <a:t>Subtitel</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Rechthoek 6">
            <a:extLst>
              <a:ext uri="{FF2B5EF4-FFF2-40B4-BE49-F238E27FC236}">
                <a16:creationId xmlns:a16="http://schemas.microsoft.com/office/drawing/2014/main" id="{73C298BA-7FAC-48F9-A58C-15CAD7158103}"/>
              </a:ext>
            </a:extLst>
          </p:cNvPr>
          <p:cNvSpPr/>
          <p:nvPr userDrawn="1"/>
        </p:nvSpPr>
        <p:spPr>
          <a:xfrm>
            <a:off x="4376057" y="0"/>
            <a:ext cx="7815944" cy="2130393"/>
          </a:xfrm>
          <a:custGeom>
            <a:avLst/>
            <a:gdLst>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1629352 h 1629352"/>
              <a:gd name="connsiteX4" fmla="*/ 0 w 1629352"/>
              <a:gd name="connsiteY4" fmla="*/ 0 h 1629352"/>
              <a:gd name="connsiteX0" fmla="*/ 0 w 1629352"/>
              <a:gd name="connsiteY0" fmla="*/ 0 h 1629352"/>
              <a:gd name="connsiteX1" fmla="*/ 1629352 w 1629352"/>
              <a:gd name="connsiteY1" fmla="*/ 0 h 1629352"/>
              <a:gd name="connsiteX2" fmla="*/ 1629352 w 1629352"/>
              <a:gd name="connsiteY2" fmla="*/ 1629352 h 1629352"/>
              <a:gd name="connsiteX3" fmla="*/ 0 w 1629352"/>
              <a:gd name="connsiteY3" fmla="*/ 0 h 1629352"/>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2567815"/>
              <a:gd name="connsiteY0" fmla="*/ 0 h 1641383"/>
              <a:gd name="connsiteX1" fmla="*/ 2567815 w 2567815"/>
              <a:gd name="connsiteY1" fmla="*/ 12031 h 1641383"/>
              <a:gd name="connsiteX2" fmla="*/ 2567815 w 2567815"/>
              <a:gd name="connsiteY2" fmla="*/ 1641383 h 1641383"/>
              <a:gd name="connsiteX3" fmla="*/ 0 w 2567815"/>
              <a:gd name="connsiteY3" fmla="*/ 0 h 1641383"/>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1629352"/>
              <a:gd name="connsiteX1" fmla="*/ 7789520 w 7789520"/>
              <a:gd name="connsiteY1" fmla="*/ 0 h 1629352"/>
              <a:gd name="connsiteX2" fmla="*/ 7789520 w 7789520"/>
              <a:gd name="connsiteY2" fmla="*/ 1629352 h 1629352"/>
              <a:gd name="connsiteX3" fmla="*/ 0 w 7789520"/>
              <a:gd name="connsiteY3" fmla="*/ 1 h 1629352"/>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 name="connsiteX0" fmla="*/ 0 w 7789520"/>
              <a:gd name="connsiteY0" fmla="*/ 1 h 2130393"/>
              <a:gd name="connsiteX1" fmla="*/ 7789520 w 7789520"/>
              <a:gd name="connsiteY1" fmla="*/ 0 h 2130393"/>
              <a:gd name="connsiteX2" fmla="*/ 7789520 w 7789520"/>
              <a:gd name="connsiteY2" fmla="*/ 2130393 h 2130393"/>
              <a:gd name="connsiteX3" fmla="*/ 0 w 7789520"/>
              <a:gd name="connsiteY3" fmla="*/ 1 h 2130393"/>
            </a:gdLst>
            <a:ahLst/>
            <a:cxnLst>
              <a:cxn ang="0">
                <a:pos x="connsiteX0" y="connsiteY0"/>
              </a:cxn>
              <a:cxn ang="0">
                <a:pos x="connsiteX1" y="connsiteY1"/>
              </a:cxn>
              <a:cxn ang="0">
                <a:pos x="connsiteX2" y="connsiteY2"/>
              </a:cxn>
              <a:cxn ang="0">
                <a:pos x="connsiteX3" y="connsiteY3"/>
              </a:cxn>
            </a:cxnLst>
            <a:rect l="l" t="t" r="r" b="b"/>
            <a:pathLst>
              <a:path w="7789520" h="2130393">
                <a:moveTo>
                  <a:pt x="0" y="1"/>
                </a:moveTo>
                <a:lnTo>
                  <a:pt x="7789520" y="0"/>
                </a:lnTo>
                <a:lnTo>
                  <a:pt x="7789520" y="2130393"/>
                </a:lnTo>
                <a:cubicBezTo>
                  <a:pt x="7144922" y="602313"/>
                  <a:pt x="1130449" y="995040"/>
                  <a:pt x="0" y="1"/>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Tree>
    <p:extLst>
      <p:ext uri="{BB962C8B-B14F-4D97-AF65-F5344CB8AC3E}">
        <p14:creationId xmlns:p14="http://schemas.microsoft.com/office/powerpoint/2010/main" val="702594358"/>
      </p:ext>
    </p:extLst>
  </p:cSld>
  <p:clrMapOvr>
    <a:masterClrMapping/>
  </p:clrMapOvr>
  <p:transition spd="slow">
    <p:push dir="u"/>
  </p:transition>
  <p:extLst>
    <p:ext uri="{DCECCB84-F9BA-43D5-87BE-67443E8EF086}">
      <p15:sldGuideLst xmlns:p15="http://schemas.microsoft.com/office/powerpoint/2012/main"/>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Introductie [1x]">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BFDA1175-34E1-459E-ACF2-4E348A09A13E}"/>
              </a:ext>
            </a:extLst>
          </p:cNvPr>
          <p:cNvGrpSpPr/>
          <p:nvPr userDrawn="1"/>
        </p:nvGrpSpPr>
        <p:grpSpPr>
          <a:xfrm>
            <a:off x="12591897" y="-1"/>
            <a:ext cx="3693386" cy="7023101"/>
            <a:chOff x="12377595" y="-1"/>
            <a:chExt cx="3693386" cy="7023101"/>
          </a:xfrm>
        </p:grpSpPr>
        <p:sp>
          <p:nvSpPr>
            <p:cNvPr id="15" name="Rechthoek 14">
              <a:extLst>
                <a:ext uri="{FF2B5EF4-FFF2-40B4-BE49-F238E27FC236}">
                  <a16:creationId xmlns:a16="http://schemas.microsoft.com/office/drawing/2014/main" id="{927C2A30-6D5F-4F96-96B1-C31EF2380377}"/>
                </a:ext>
              </a:extLst>
            </p:cNvPr>
            <p:cNvSpPr/>
            <p:nvPr userDrawn="1"/>
          </p:nvSpPr>
          <p:spPr>
            <a:xfrm>
              <a:off x="12377595" y="-1"/>
              <a:ext cx="3593091" cy="619510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7" name="Ovaal 16">
              <a:extLst>
                <a:ext uri="{FF2B5EF4-FFF2-40B4-BE49-F238E27FC236}">
                  <a16:creationId xmlns:a16="http://schemas.microsoft.com/office/drawing/2014/main" id="{51C3B253-9054-4525-8751-80DF49D65FCE}"/>
                </a:ext>
              </a:extLst>
            </p:cNvPr>
            <p:cNvSpPr/>
            <p:nvPr userDrawn="1"/>
          </p:nvSpPr>
          <p:spPr>
            <a:xfrm>
              <a:off x="12560173"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8" name="Rechthoek 17">
              <a:extLst>
                <a:ext uri="{FF2B5EF4-FFF2-40B4-BE49-F238E27FC236}">
                  <a16:creationId xmlns:a16="http://schemas.microsoft.com/office/drawing/2014/main" id="{DA8AA08D-F60F-44F9-92B8-223369205B34}"/>
                </a:ext>
              </a:extLst>
            </p:cNvPr>
            <p:cNvSpPr/>
            <p:nvPr userDrawn="1"/>
          </p:nvSpPr>
          <p:spPr>
            <a:xfrm>
              <a:off x="1284434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invoegkader van de afbeeldingen door op de lipjes (onderaan) te klikken. Wanneer nodig, verwijder de bestaande afbeeldingen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9" name="Ovaal 18">
              <a:extLst>
                <a:ext uri="{FF2B5EF4-FFF2-40B4-BE49-F238E27FC236}">
                  <a16:creationId xmlns:a16="http://schemas.microsoft.com/office/drawing/2014/main" id="{32FA3AFA-F07D-4F1E-8438-85725D8C52FF}"/>
                </a:ext>
              </a:extLst>
            </p:cNvPr>
            <p:cNvSpPr/>
            <p:nvPr userDrawn="1"/>
          </p:nvSpPr>
          <p:spPr>
            <a:xfrm>
              <a:off x="12560173" y="296856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BB4E153F-0976-477B-89B8-6B37CB5A4ED6}"/>
                </a:ext>
              </a:extLst>
            </p:cNvPr>
            <p:cNvSpPr/>
            <p:nvPr userDrawn="1"/>
          </p:nvSpPr>
          <p:spPr>
            <a:xfrm>
              <a:off x="12844344" y="2968562"/>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1" name="Ovaal 20">
              <a:extLst>
                <a:ext uri="{FF2B5EF4-FFF2-40B4-BE49-F238E27FC236}">
                  <a16:creationId xmlns:a16="http://schemas.microsoft.com/office/drawing/2014/main" id="{2F2FC2B7-6BAE-46FA-8205-F997D8B5B957}"/>
                </a:ext>
              </a:extLst>
            </p:cNvPr>
            <p:cNvSpPr/>
            <p:nvPr userDrawn="1"/>
          </p:nvSpPr>
          <p:spPr>
            <a:xfrm>
              <a:off x="12560173" y="4560991"/>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8D5A65B6-D9AF-43F5-8BF3-28FE4CB82C2E}"/>
                </a:ext>
              </a:extLst>
            </p:cNvPr>
            <p:cNvSpPr/>
            <p:nvPr userDrawn="1"/>
          </p:nvSpPr>
          <p:spPr>
            <a:xfrm>
              <a:off x="12844344" y="4560992"/>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3" name="Rechthoek 22">
              <a:extLst>
                <a:ext uri="{FF2B5EF4-FFF2-40B4-BE49-F238E27FC236}">
                  <a16:creationId xmlns:a16="http://schemas.microsoft.com/office/drawing/2014/main" id="{6F5D8BCD-2D3E-48FA-8EF8-3BB3B19D2B8E}"/>
                </a:ext>
              </a:extLst>
            </p:cNvPr>
            <p:cNvSpPr/>
            <p:nvPr userDrawn="1"/>
          </p:nvSpPr>
          <p:spPr>
            <a:xfrm>
              <a:off x="12846924" y="3534891"/>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7A415A90-BA06-4844-A2DE-FAAC2D77913B}"/>
                </a:ext>
              </a:extLst>
            </p:cNvPr>
            <p:cNvGrpSpPr/>
            <p:nvPr userDrawn="1"/>
          </p:nvGrpSpPr>
          <p:grpSpPr>
            <a:xfrm>
              <a:off x="13677941" y="3814409"/>
              <a:ext cx="1222990" cy="563933"/>
              <a:chOff x="-2485819" y="3399207"/>
              <a:chExt cx="1222990" cy="563933"/>
            </a:xfrm>
          </p:grpSpPr>
          <p:sp>
            <p:nvSpPr>
              <p:cNvPr id="66" name="Rechthoek 65">
                <a:extLst>
                  <a:ext uri="{FF2B5EF4-FFF2-40B4-BE49-F238E27FC236}">
                    <a16:creationId xmlns:a16="http://schemas.microsoft.com/office/drawing/2014/main" id="{DD0C04FC-AD89-48C7-B443-317C89046E3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7" name="Rechthoek 66">
                <a:extLst>
                  <a:ext uri="{FF2B5EF4-FFF2-40B4-BE49-F238E27FC236}">
                    <a16:creationId xmlns:a16="http://schemas.microsoft.com/office/drawing/2014/main" id="{48A5A4C1-E5E4-4D3E-BEA5-ECF9A959F8F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8" name="Groep 67">
                <a:extLst>
                  <a:ext uri="{FF2B5EF4-FFF2-40B4-BE49-F238E27FC236}">
                    <a16:creationId xmlns:a16="http://schemas.microsoft.com/office/drawing/2014/main" id="{DDDB638F-ED5E-414D-9DC7-FC91D580199F}"/>
                  </a:ext>
                </a:extLst>
              </p:cNvPr>
              <p:cNvGrpSpPr/>
              <p:nvPr userDrawn="1"/>
            </p:nvGrpSpPr>
            <p:grpSpPr>
              <a:xfrm>
                <a:off x="-2403869" y="3460544"/>
                <a:ext cx="155951" cy="131922"/>
                <a:chOff x="12968836" y="3354170"/>
                <a:chExt cx="404806" cy="342433"/>
              </a:xfrm>
            </p:grpSpPr>
            <p:sp>
              <p:nvSpPr>
                <p:cNvPr id="81" name="Rechthoek: afgeronde hoeken 80">
                  <a:extLst>
                    <a:ext uri="{FF2B5EF4-FFF2-40B4-BE49-F238E27FC236}">
                      <a16:creationId xmlns:a16="http://schemas.microsoft.com/office/drawing/2014/main" id="{A193FD75-14A7-41EE-AC50-420A5DD5683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2" name="Rechthoek 81">
                  <a:extLst>
                    <a:ext uri="{FF2B5EF4-FFF2-40B4-BE49-F238E27FC236}">
                      <a16:creationId xmlns:a16="http://schemas.microsoft.com/office/drawing/2014/main" id="{9EE7C2BD-9176-4EBC-A9AF-9B8CC41C2E1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3" name="Rechthoek 82">
                  <a:extLst>
                    <a:ext uri="{FF2B5EF4-FFF2-40B4-BE49-F238E27FC236}">
                      <a16:creationId xmlns:a16="http://schemas.microsoft.com/office/drawing/2014/main" id="{40CD900D-5506-4B06-95DF-54C9F590F0A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4" name="Rechthoek 83">
                  <a:extLst>
                    <a:ext uri="{FF2B5EF4-FFF2-40B4-BE49-F238E27FC236}">
                      <a16:creationId xmlns:a16="http://schemas.microsoft.com/office/drawing/2014/main" id="{3E6F399A-6BE1-4557-94D1-29D3456F329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5" name="Rechthoek 84">
                  <a:extLst>
                    <a:ext uri="{FF2B5EF4-FFF2-40B4-BE49-F238E27FC236}">
                      <a16:creationId xmlns:a16="http://schemas.microsoft.com/office/drawing/2014/main" id="{57D64309-7C23-4092-87C7-91FAEBE0092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6" name="Rechthoek 85">
                  <a:extLst>
                    <a:ext uri="{FF2B5EF4-FFF2-40B4-BE49-F238E27FC236}">
                      <a16:creationId xmlns:a16="http://schemas.microsoft.com/office/drawing/2014/main" id="{E7079475-FA54-4C96-88CF-6AC69EA14D3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9" name="Groep 68">
                <a:extLst>
                  <a:ext uri="{FF2B5EF4-FFF2-40B4-BE49-F238E27FC236}">
                    <a16:creationId xmlns:a16="http://schemas.microsoft.com/office/drawing/2014/main" id="{FDE58D03-C38E-4CC2-8E95-85A773F0D7EB}"/>
                  </a:ext>
                </a:extLst>
              </p:cNvPr>
              <p:cNvGrpSpPr/>
              <p:nvPr userDrawn="1"/>
            </p:nvGrpSpPr>
            <p:grpSpPr>
              <a:xfrm>
                <a:off x="-2423424" y="3690208"/>
                <a:ext cx="166739" cy="218963"/>
                <a:chOff x="12940828" y="3950597"/>
                <a:chExt cx="432813" cy="568367"/>
              </a:xfrm>
            </p:grpSpPr>
            <p:grpSp>
              <p:nvGrpSpPr>
                <p:cNvPr id="73" name="Groep 72">
                  <a:extLst>
                    <a:ext uri="{FF2B5EF4-FFF2-40B4-BE49-F238E27FC236}">
                      <a16:creationId xmlns:a16="http://schemas.microsoft.com/office/drawing/2014/main" id="{52F381B0-3840-4E8B-8D25-1E7A7AB06461}"/>
                    </a:ext>
                  </a:extLst>
                </p:cNvPr>
                <p:cNvGrpSpPr/>
                <p:nvPr userDrawn="1"/>
              </p:nvGrpSpPr>
              <p:grpSpPr>
                <a:xfrm>
                  <a:off x="13000382" y="4006891"/>
                  <a:ext cx="373259" cy="315747"/>
                  <a:chOff x="12968836" y="3354170"/>
                  <a:chExt cx="404806" cy="342433"/>
                </a:xfrm>
              </p:grpSpPr>
              <p:sp>
                <p:nvSpPr>
                  <p:cNvPr id="75" name="Rechthoek: afgeronde hoeken 74">
                    <a:extLst>
                      <a:ext uri="{FF2B5EF4-FFF2-40B4-BE49-F238E27FC236}">
                        <a16:creationId xmlns:a16="http://schemas.microsoft.com/office/drawing/2014/main" id="{728859C0-9B8F-44AF-8FD7-BFC9ACE7255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B8BE133-B33A-4969-A040-9CD2DAA2A6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606D30F9-F49C-44C6-B71E-1A9CC88123D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4089193-B95B-4BC3-804B-BD758249377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9655C51-9C42-4522-9A2B-B5B0CC0D56E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2E101CDF-F740-485D-9A06-F59E17A1E11E}"/>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74" name="Boog 73">
                  <a:extLst>
                    <a:ext uri="{FF2B5EF4-FFF2-40B4-BE49-F238E27FC236}">
                      <a16:creationId xmlns:a16="http://schemas.microsoft.com/office/drawing/2014/main" id="{52977D05-283A-487B-A3F9-DE678B4005B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70" name="Tekstvak 69">
                <a:extLst>
                  <a:ext uri="{FF2B5EF4-FFF2-40B4-BE49-F238E27FC236}">
                    <a16:creationId xmlns:a16="http://schemas.microsoft.com/office/drawing/2014/main" id="{7A06B4A2-8F66-439A-A799-CAAB5EE9F2D9}"/>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71" name="Tekstvak 70">
                <a:extLst>
                  <a:ext uri="{FF2B5EF4-FFF2-40B4-BE49-F238E27FC236}">
                    <a16:creationId xmlns:a16="http://schemas.microsoft.com/office/drawing/2014/main" id="{A4A83FEE-9BA9-40B3-992C-10559C3599C4}"/>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72" name="Vrije vorm: vorm 71">
                <a:extLst>
                  <a:ext uri="{FF2B5EF4-FFF2-40B4-BE49-F238E27FC236}">
                    <a16:creationId xmlns:a16="http://schemas.microsoft.com/office/drawing/2014/main" id="{0B070651-D882-4855-B7EE-FE06D3EB840A}"/>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3CFC3BEB-6D04-4B64-B207-B81AC905ADC6}"/>
                </a:ext>
              </a:extLst>
            </p:cNvPr>
            <p:cNvGrpSpPr/>
            <p:nvPr userDrawn="1"/>
          </p:nvGrpSpPr>
          <p:grpSpPr>
            <a:xfrm>
              <a:off x="12377595" y="6063404"/>
              <a:ext cx="3693386" cy="959696"/>
              <a:chOff x="-3786437" y="6163468"/>
              <a:chExt cx="3693386" cy="959696"/>
            </a:xfrm>
          </p:grpSpPr>
          <p:sp>
            <p:nvSpPr>
              <p:cNvPr id="56" name="Rechthoek 55">
                <a:extLst>
                  <a:ext uri="{FF2B5EF4-FFF2-40B4-BE49-F238E27FC236}">
                    <a16:creationId xmlns:a16="http://schemas.microsoft.com/office/drawing/2014/main" id="{D363FFDB-54DD-4EF1-B3D0-B6F2614DF33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7" name="ICOON_info">
                <a:extLst>
                  <a:ext uri="{FF2B5EF4-FFF2-40B4-BE49-F238E27FC236}">
                    <a16:creationId xmlns:a16="http://schemas.microsoft.com/office/drawing/2014/main" id="{7DD842D1-96A3-4EAD-BE75-60C8E6E16706}"/>
                  </a:ext>
                </a:extLst>
              </p:cNvPr>
              <p:cNvGrpSpPr/>
              <p:nvPr userDrawn="1"/>
            </p:nvGrpSpPr>
            <p:grpSpPr>
              <a:xfrm>
                <a:off x="-376736" y="6163468"/>
                <a:ext cx="283685" cy="283685"/>
                <a:chOff x="-510741" y="5913713"/>
                <a:chExt cx="267555" cy="267555"/>
              </a:xfrm>
            </p:grpSpPr>
            <p:sp>
              <p:nvSpPr>
                <p:cNvPr id="64" name="Ovaal 63">
                  <a:extLst>
                    <a:ext uri="{FF2B5EF4-FFF2-40B4-BE49-F238E27FC236}">
                      <a16:creationId xmlns:a16="http://schemas.microsoft.com/office/drawing/2014/main" id="{B7B72369-1EDD-4A2E-A248-4B4A8AB521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5" name="Graphic 163" descr="Informatie">
                  <a:extLst>
                    <a:ext uri="{FF2B5EF4-FFF2-40B4-BE49-F238E27FC236}">
                      <a16:creationId xmlns:a16="http://schemas.microsoft.com/office/drawing/2014/main" id="{436327FA-5F1C-408D-BDCF-A576CB9A140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8" name="Groep 57">
                <a:extLst>
                  <a:ext uri="{FF2B5EF4-FFF2-40B4-BE49-F238E27FC236}">
                    <a16:creationId xmlns:a16="http://schemas.microsoft.com/office/drawing/2014/main" id="{6D45D604-3F57-484D-B6DB-7F30BFDEF5F5}"/>
                  </a:ext>
                </a:extLst>
              </p:cNvPr>
              <p:cNvGrpSpPr/>
              <p:nvPr userDrawn="1"/>
            </p:nvGrpSpPr>
            <p:grpSpPr>
              <a:xfrm>
                <a:off x="-938434" y="6420818"/>
                <a:ext cx="627798" cy="576693"/>
                <a:chOff x="-938434" y="4570310"/>
                <a:chExt cx="627798" cy="576693"/>
              </a:xfrm>
            </p:grpSpPr>
            <p:grpSp>
              <p:nvGrpSpPr>
                <p:cNvPr id="59" name="Inspireren">
                  <a:extLst>
                    <a:ext uri="{FF2B5EF4-FFF2-40B4-BE49-F238E27FC236}">
                      <a16:creationId xmlns:a16="http://schemas.microsoft.com/office/drawing/2014/main" id="{11297951-CE3F-4784-90D1-75848C6D2B0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61" name="Freeform 12">
                    <a:extLst>
                      <a:ext uri="{FF2B5EF4-FFF2-40B4-BE49-F238E27FC236}">
                        <a16:creationId xmlns:a16="http://schemas.microsoft.com/office/drawing/2014/main" id="{D890CFF5-5FB3-475D-B38F-177A9AAE7D73}"/>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2" name="Freeform 13">
                    <a:extLst>
                      <a:ext uri="{FF2B5EF4-FFF2-40B4-BE49-F238E27FC236}">
                        <a16:creationId xmlns:a16="http://schemas.microsoft.com/office/drawing/2014/main" id="{8D073D70-3194-4319-9303-8941E183C74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63" name="Freeform 14">
                    <a:extLst>
                      <a:ext uri="{FF2B5EF4-FFF2-40B4-BE49-F238E27FC236}">
                        <a16:creationId xmlns:a16="http://schemas.microsoft.com/office/drawing/2014/main" id="{CC79F592-0400-47AB-9409-7E5B6702458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60" name="Tekstvak 59">
                  <a:extLst>
                    <a:ext uri="{FF2B5EF4-FFF2-40B4-BE49-F238E27FC236}">
                      <a16:creationId xmlns:a16="http://schemas.microsoft.com/office/drawing/2014/main" id="{E333CC64-89BA-4A7D-85D4-7B84317B090F}"/>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9" name="Groep 28">
              <a:extLst>
                <a:ext uri="{FF2B5EF4-FFF2-40B4-BE49-F238E27FC236}">
                  <a16:creationId xmlns:a16="http://schemas.microsoft.com/office/drawing/2014/main" id="{8A2EB3BD-B342-49D4-A6B8-A71E0166B050}"/>
                </a:ext>
              </a:extLst>
            </p:cNvPr>
            <p:cNvGrpSpPr/>
            <p:nvPr userDrawn="1"/>
          </p:nvGrpSpPr>
          <p:grpSpPr>
            <a:xfrm>
              <a:off x="12796313" y="1561608"/>
              <a:ext cx="791775" cy="406485"/>
              <a:chOff x="-3565087" y="1409294"/>
              <a:chExt cx="627469" cy="322133"/>
            </a:xfrm>
          </p:grpSpPr>
          <p:grpSp>
            <p:nvGrpSpPr>
              <p:cNvPr id="50" name="Groep 49">
                <a:extLst>
                  <a:ext uri="{FF2B5EF4-FFF2-40B4-BE49-F238E27FC236}">
                    <a16:creationId xmlns:a16="http://schemas.microsoft.com/office/drawing/2014/main" id="{EB163A03-D0FB-4ED3-8AE2-E5D29C184201}"/>
                  </a:ext>
                </a:extLst>
              </p:cNvPr>
              <p:cNvGrpSpPr/>
              <p:nvPr userDrawn="1"/>
            </p:nvGrpSpPr>
            <p:grpSpPr>
              <a:xfrm>
                <a:off x="-3364916" y="1409294"/>
                <a:ext cx="225195" cy="195499"/>
                <a:chOff x="10307162" y="1361199"/>
                <a:chExt cx="2200275" cy="1914525"/>
              </a:xfrm>
            </p:grpSpPr>
            <p:sp>
              <p:nvSpPr>
                <p:cNvPr id="52" name="Vrije vorm: vorm 51">
                  <a:extLst>
                    <a:ext uri="{FF2B5EF4-FFF2-40B4-BE49-F238E27FC236}">
                      <a16:creationId xmlns:a16="http://schemas.microsoft.com/office/drawing/2014/main" id="{47540457-3819-469D-BB28-D97AF4EA94F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53" name="Groep 52">
                  <a:extLst>
                    <a:ext uri="{FF2B5EF4-FFF2-40B4-BE49-F238E27FC236}">
                      <a16:creationId xmlns:a16="http://schemas.microsoft.com/office/drawing/2014/main" id="{36131598-E9A3-4B7F-8C40-935D72B6818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54" name="Vrije vorm: vorm 53">
                    <a:extLst>
                      <a:ext uri="{FF2B5EF4-FFF2-40B4-BE49-F238E27FC236}">
                        <a16:creationId xmlns:a16="http://schemas.microsoft.com/office/drawing/2014/main" id="{58EB82B6-A028-4063-90CD-5DD437C6115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5" name="Vrije vorm: vorm 54">
                    <a:extLst>
                      <a:ext uri="{FF2B5EF4-FFF2-40B4-BE49-F238E27FC236}">
                        <a16:creationId xmlns:a16="http://schemas.microsoft.com/office/drawing/2014/main" id="{95947176-829B-4380-9ACD-81C010D9C209}"/>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51" name="Tekstvak 50">
                <a:extLst>
                  <a:ext uri="{FF2B5EF4-FFF2-40B4-BE49-F238E27FC236}">
                    <a16:creationId xmlns:a16="http://schemas.microsoft.com/office/drawing/2014/main" id="{99BFCA7D-7B10-43AB-BD8D-3026E0645879}"/>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30" name="Groep 29">
              <a:extLst>
                <a:ext uri="{FF2B5EF4-FFF2-40B4-BE49-F238E27FC236}">
                  <a16:creationId xmlns:a16="http://schemas.microsoft.com/office/drawing/2014/main" id="{26C2B5C7-AA30-4E72-9F70-91C6E48ADD0A}"/>
                </a:ext>
              </a:extLst>
            </p:cNvPr>
            <p:cNvGrpSpPr/>
            <p:nvPr userDrawn="1"/>
          </p:nvGrpSpPr>
          <p:grpSpPr>
            <a:xfrm>
              <a:off x="12809465" y="5500987"/>
              <a:ext cx="514284" cy="506545"/>
              <a:chOff x="12617641" y="3403239"/>
              <a:chExt cx="752963" cy="741634"/>
            </a:xfrm>
          </p:grpSpPr>
          <p:grpSp>
            <p:nvGrpSpPr>
              <p:cNvPr id="34" name="Groep 33">
                <a:extLst>
                  <a:ext uri="{FF2B5EF4-FFF2-40B4-BE49-F238E27FC236}">
                    <a16:creationId xmlns:a16="http://schemas.microsoft.com/office/drawing/2014/main" id="{D1FBDF0B-E840-455B-8641-F6B5B44FF97F}"/>
                  </a:ext>
                </a:extLst>
              </p:cNvPr>
              <p:cNvGrpSpPr/>
              <p:nvPr userDrawn="1"/>
            </p:nvGrpSpPr>
            <p:grpSpPr>
              <a:xfrm>
                <a:off x="12771530" y="3403239"/>
                <a:ext cx="467176" cy="448491"/>
                <a:chOff x="12782157" y="3403239"/>
                <a:chExt cx="467176" cy="448491"/>
              </a:xfrm>
            </p:grpSpPr>
            <p:grpSp>
              <p:nvGrpSpPr>
                <p:cNvPr id="37" name="Groep 36">
                  <a:extLst>
                    <a:ext uri="{FF2B5EF4-FFF2-40B4-BE49-F238E27FC236}">
                      <a16:creationId xmlns:a16="http://schemas.microsoft.com/office/drawing/2014/main" id="{46A41803-9F3D-4084-8DB5-772C5A152E01}"/>
                    </a:ext>
                  </a:extLst>
                </p:cNvPr>
                <p:cNvGrpSpPr/>
                <p:nvPr userDrawn="1"/>
              </p:nvGrpSpPr>
              <p:grpSpPr>
                <a:xfrm>
                  <a:off x="12782157" y="3403239"/>
                  <a:ext cx="412976" cy="396132"/>
                  <a:chOff x="13554906" y="3320109"/>
                  <a:chExt cx="443917" cy="425811"/>
                </a:xfrm>
              </p:grpSpPr>
              <p:grpSp>
                <p:nvGrpSpPr>
                  <p:cNvPr id="44" name="Groep 43">
                    <a:extLst>
                      <a:ext uri="{FF2B5EF4-FFF2-40B4-BE49-F238E27FC236}">
                        <a16:creationId xmlns:a16="http://schemas.microsoft.com/office/drawing/2014/main" id="{FE0119CD-03A2-4CA2-8EEA-60E57A370B20}"/>
                      </a:ext>
                    </a:extLst>
                  </p:cNvPr>
                  <p:cNvGrpSpPr/>
                  <p:nvPr userDrawn="1"/>
                </p:nvGrpSpPr>
                <p:grpSpPr>
                  <a:xfrm>
                    <a:off x="13554906" y="3320109"/>
                    <a:ext cx="443917" cy="425811"/>
                    <a:chOff x="12909684" y="1276143"/>
                    <a:chExt cx="443917" cy="425811"/>
                  </a:xfrm>
                </p:grpSpPr>
                <p:sp>
                  <p:nvSpPr>
                    <p:cNvPr id="47" name="Rechthoek 46">
                      <a:extLst>
                        <a:ext uri="{FF2B5EF4-FFF2-40B4-BE49-F238E27FC236}">
                          <a16:creationId xmlns:a16="http://schemas.microsoft.com/office/drawing/2014/main" id="{5142CBC3-64DF-4469-8A95-28999652890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4F92E13-F337-4027-B7D0-5D0F9FC1259F}"/>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9" name="Ovaal 48">
                      <a:extLst>
                        <a:ext uri="{FF2B5EF4-FFF2-40B4-BE49-F238E27FC236}">
                          <a16:creationId xmlns:a16="http://schemas.microsoft.com/office/drawing/2014/main" id="{5F5349F7-823A-4E10-9066-890E93E9926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5" name="Afbeelding 44">
                    <a:extLst>
                      <a:ext uri="{FF2B5EF4-FFF2-40B4-BE49-F238E27FC236}">
                        <a16:creationId xmlns:a16="http://schemas.microsoft.com/office/drawing/2014/main" id="{71D62BD8-0557-4BBC-9749-3272218B7D9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6" name="Afbeelding 45">
                    <a:extLst>
                      <a:ext uri="{FF2B5EF4-FFF2-40B4-BE49-F238E27FC236}">
                        <a16:creationId xmlns:a16="http://schemas.microsoft.com/office/drawing/2014/main" id="{D8F73AD1-B1F6-4A8C-BE0E-7707F06F20C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8" name="Groep 37">
                  <a:extLst>
                    <a:ext uri="{FF2B5EF4-FFF2-40B4-BE49-F238E27FC236}">
                      <a16:creationId xmlns:a16="http://schemas.microsoft.com/office/drawing/2014/main" id="{85F49093-6A79-467C-A13E-1136E52B0EC4}"/>
                    </a:ext>
                  </a:extLst>
                </p:cNvPr>
                <p:cNvGrpSpPr/>
                <p:nvPr userDrawn="1"/>
              </p:nvGrpSpPr>
              <p:grpSpPr>
                <a:xfrm>
                  <a:off x="13103513" y="3705268"/>
                  <a:ext cx="145820" cy="146462"/>
                  <a:chOff x="13096169" y="3602278"/>
                  <a:chExt cx="145820" cy="146462"/>
                </a:xfrm>
              </p:grpSpPr>
              <p:sp>
                <p:nvSpPr>
                  <p:cNvPr id="42" name="Rechthoek 41">
                    <a:extLst>
                      <a:ext uri="{FF2B5EF4-FFF2-40B4-BE49-F238E27FC236}">
                        <a16:creationId xmlns:a16="http://schemas.microsoft.com/office/drawing/2014/main" id="{CCF7BA97-686C-4DD3-8E90-63E7A56142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ABE62B7D-F1A9-407E-BA16-5EDEABFF904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CB83E94B-201F-4043-A7BD-482868583753}"/>
                    </a:ext>
                  </a:extLst>
                </p:cNvPr>
                <p:cNvGrpSpPr/>
                <p:nvPr userDrawn="1"/>
              </p:nvGrpSpPr>
              <p:grpSpPr>
                <a:xfrm rot="10800000">
                  <a:off x="13061402" y="3665637"/>
                  <a:ext cx="145820" cy="146462"/>
                  <a:chOff x="13096169" y="3602278"/>
                  <a:chExt cx="145820" cy="146462"/>
                </a:xfrm>
              </p:grpSpPr>
              <p:sp>
                <p:nvSpPr>
                  <p:cNvPr id="40" name="Rechthoek 39">
                    <a:extLst>
                      <a:ext uri="{FF2B5EF4-FFF2-40B4-BE49-F238E27FC236}">
                        <a16:creationId xmlns:a16="http://schemas.microsoft.com/office/drawing/2014/main" id="{4414539C-0736-4C6D-A98D-B50A8E0D878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25FF9816-F97C-4ACE-B12A-9DB4B892D020}"/>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5" name="Rechthoek 34">
                <a:extLst>
                  <a:ext uri="{FF2B5EF4-FFF2-40B4-BE49-F238E27FC236}">
                    <a16:creationId xmlns:a16="http://schemas.microsoft.com/office/drawing/2014/main" id="{9A496F86-2FD4-48DD-BC2D-169CC5AD6C3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6" name="Gelijkbenige driehoek 35">
                <a:extLst>
                  <a:ext uri="{FF2B5EF4-FFF2-40B4-BE49-F238E27FC236}">
                    <a16:creationId xmlns:a16="http://schemas.microsoft.com/office/drawing/2014/main" id="{0BEB06AA-C983-4B3E-83D4-9B489C655738}"/>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31" name="Ovaal 30">
              <a:extLst>
                <a:ext uri="{FF2B5EF4-FFF2-40B4-BE49-F238E27FC236}">
                  <a16:creationId xmlns:a16="http://schemas.microsoft.com/office/drawing/2014/main" id="{005A0146-90D2-46E2-A840-6EF6984D1084}"/>
                </a:ext>
              </a:extLst>
            </p:cNvPr>
            <p:cNvSpPr/>
            <p:nvPr userDrawn="1"/>
          </p:nvSpPr>
          <p:spPr>
            <a:xfrm>
              <a:off x="12560173" y="2145810"/>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32" name="Rechthoek 31">
              <a:extLst>
                <a:ext uri="{FF2B5EF4-FFF2-40B4-BE49-F238E27FC236}">
                  <a16:creationId xmlns:a16="http://schemas.microsoft.com/office/drawing/2014/main" id="{92E4104A-236E-40EF-AB87-D3B6BA34C71E}"/>
                </a:ext>
              </a:extLst>
            </p:cNvPr>
            <p:cNvSpPr/>
            <p:nvPr userDrawn="1"/>
          </p:nvSpPr>
          <p:spPr>
            <a:xfrm>
              <a:off x="12844345" y="2145811"/>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33" name="Rechthoek 32">
              <a:extLst>
                <a:ext uri="{FF2B5EF4-FFF2-40B4-BE49-F238E27FC236}">
                  <a16:creationId xmlns:a16="http://schemas.microsoft.com/office/drawing/2014/main" id="{4A951F93-F0E6-4312-AB93-27D3D82CB540}"/>
                </a:ext>
              </a:extLst>
            </p:cNvPr>
            <p:cNvSpPr/>
            <p:nvPr userDrawn="1"/>
          </p:nvSpPr>
          <p:spPr>
            <a:xfrm>
              <a:off x="12844345" y="2580386"/>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26" name="Tijdelijke aanduiding voor afbeelding 25">
            <a:extLst>
              <a:ext uri="{FF2B5EF4-FFF2-40B4-BE49-F238E27FC236}">
                <a16:creationId xmlns:a16="http://schemas.microsoft.com/office/drawing/2014/main" id="{9066ED4A-0165-46F5-987D-21C25B742B7B}"/>
              </a:ext>
            </a:extLst>
          </p:cNvPr>
          <p:cNvSpPr>
            <a:spLocks noGrp="1"/>
          </p:cNvSpPr>
          <p:nvPr userDrawn="1">
            <p:ph type="pic" sz="quarter" idx="17" hasCustomPrompt="1"/>
          </p:nvPr>
        </p:nvSpPr>
        <p:spPr>
          <a:xfrm>
            <a:off x="0" y="0"/>
            <a:ext cx="13023648" cy="6858000"/>
          </a:xfrm>
          <a:custGeom>
            <a:avLst/>
            <a:gdLst>
              <a:gd name="connsiteX0" fmla="*/ 0 w 13023648"/>
              <a:gd name="connsiteY0" fmla="*/ 0 h 6858000"/>
              <a:gd name="connsiteX1" fmla="*/ 12191999 w 13023648"/>
              <a:gd name="connsiteY1" fmla="*/ 0 h 6858000"/>
              <a:gd name="connsiteX2" fmla="*/ 12191999 w 13023648"/>
              <a:gd name="connsiteY2" fmla="*/ 5232201 h 6858000"/>
              <a:gd name="connsiteX3" fmla="*/ 12752185 w 13023648"/>
              <a:gd name="connsiteY3" fmla="*/ 5232201 h 6858000"/>
              <a:gd name="connsiteX4" fmla="*/ 13023648 w 13023648"/>
              <a:gd name="connsiteY4" fmla="*/ 5503664 h 6858000"/>
              <a:gd name="connsiteX5" fmla="*/ 13023647 w 13023648"/>
              <a:gd name="connsiteY5" fmla="*/ 5503664 h 6858000"/>
              <a:gd name="connsiteX6" fmla="*/ 12752184 w 13023648"/>
              <a:gd name="connsiteY6" fmla="*/ 5775127 h 6858000"/>
              <a:gd name="connsiteX7" fmla="*/ 12191999 w 13023648"/>
              <a:gd name="connsiteY7" fmla="*/ 5775127 h 6858000"/>
              <a:gd name="connsiteX8" fmla="*/ 12191999 w 13023648"/>
              <a:gd name="connsiteY8" fmla="*/ 6858000 h 6858000"/>
              <a:gd name="connsiteX9" fmla="*/ 0 w 13023648"/>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23648" h="6858000">
                <a:moveTo>
                  <a:pt x="0" y="0"/>
                </a:moveTo>
                <a:lnTo>
                  <a:pt x="12191999" y="0"/>
                </a:lnTo>
                <a:lnTo>
                  <a:pt x="12191999" y="5232201"/>
                </a:lnTo>
                <a:lnTo>
                  <a:pt x="12752185" y="5232201"/>
                </a:lnTo>
                <a:cubicBezTo>
                  <a:pt x="12902110" y="5232201"/>
                  <a:pt x="13023648" y="5353739"/>
                  <a:pt x="13023648" y="5503664"/>
                </a:cubicBezTo>
                <a:lnTo>
                  <a:pt x="13023647" y="5503664"/>
                </a:lnTo>
                <a:cubicBezTo>
                  <a:pt x="13023647" y="5653589"/>
                  <a:pt x="12902109" y="5775127"/>
                  <a:pt x="12752184" y="5775127"/>
                </a:cubicBezTo>
                <a:lnTo>
                  <a:pt x="12191999" y="5775127"/>
                </a:lnTo>
                <a:lnTo>
                  <a:pt x="12191999" y="6858000"/>
                </a:lnTo>
                <a:lnTo>
                  <a:pt x="0" y="6858000"/>
                </a:lnTo>
                <a:close/>
              </a:path>
            </a:pathLst>
          </a:custGeom>
          <a:solidFill>
            <a:schemeClr val="bg1">
              <a:lumMod val="9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a:t>Klik op onderstaand icon</a:t>
            </a:r>
            <a:br>
              <a:rPr lang="nl-NL"/>
            </a:br>
            <a:r>
              <a:rPr lang="nl-NL"/>
              <a:t>om een afbeelding in te voegen</a:t>
            </a:r>
            <a:endParaRPr lang="nl-NL" dirty="0"/>
          </a:p>
        </p:txBody>
      </p:sp>
      <p:sp>
        <p:nvSpPr>
          <p:cNvPr id="24" name="Tijdelijke aanduiding voor afbeelding 23">
            <a:extLst>
              <a:ext uri="{FF2B5EF4-FFF2-40B4-BE49-F238E27FC236}">
                <a16:creationId xmlns:a16="http://schemas.microsoft.com/office/drawing/2014/main" id="{184ADAAC-C3A5-4304-92CD-C6685E4843DF}"/>
              </a:ext>
            </a:extLst>
          </p:cNvPr>
          <p:cNvSpPr>
            <a:spLocks noGrp="1"/>
          </p:cNvSpPr>
          <p:nvPr userDrawn="1">
            <p:ph type="pic" sz="quarter" idx="16" hasCustomPrompt="1"/>
          </p:nvPr>
        </p:nvSpPr>
        <p:spPr>
          <a:xfrm>
            <a:off x="1" y="0"/>
            <a:ext cx="12752185" cy="6858000"/>
          </a:xfrm>
          <a:custGeom>
            <a:avLst/>
            <a:gdLst>
              <a:gd name="connsiteX0" fmla="*/ 0 w 12752185"/>
              <a:gd name="connsiteY0" fmla="*/ 0 h 6858000"/>
              <a:gd name="connsiteX1" fmla="*/ 12191999 w 12752185"/>
              <a:gd name="connsiteY1" fmla="*/ 0 h 6858000"/>
              <a:gd name="connsiteX2" fmla="*/ 12191999 w 12752185"/>
              <a:gd name="connsiteY2" fmla="*/ 5759450 h 6858000"/>
              <a:gd name="connsiteX3" fmla="*/ 12477547 w 12752185"/>
              <a:gd name="connsiteY3" fmla="*/ 5759450 h 6858000"/>
              <a:gd name="connsiteX4" fmla="*/ 12752185 w 12752185"/>
              <a:gd name="connsiteY4" fmla="*/ 6034088 h 6858000"/>
              <a:gd name="connsiteX5" fmla="*/ 12752184 w 12752185"/>
              <a:gd name="connsiteY5" fmla="*/ 6034088 h 6858000"/>
              <a:gd name="connsiteX6" fmla="*/ 12477546 w 12752185"/>
              <a:gd name="connsiteY6" fmla="*/ 6308726 h 6858000"/>
              <a:gd name="connsiteX7" fmla="*/ 12192004 w 12752185"/>
              <a:gd name="connsiteY7" fmla="*/ 6308726 h 6858000"/>
              <a:gd name="connsiteX8" fmla="*/ 12191999 w 12752185"/>
              <a:gd name="connsiteY8" fmla="*/ 6308726 h 6858000"/>
              <a:gd name="connsiteX9" fmla="*/ 12191999 w 12752185"/>
              <a:gd name="connsiteY9" fmla="*/ 6858000 h 6858000"/>
              <a:gd name="connsiteX10" fmla="*/ 0 w 12752185"/>
              <a:gd name="connsiteY1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2185" h="6858000">
                <a:moveTo>
                  <a:pt x="0" y="0"/>
                </a:moveTo>
                <a:lnTo>
                  <a:pt x="12191999" y="0"/>
                </a:lnTo>
                <a:lnTo>
                  <a:pt x="12191999" y="5759450"/>
                </a:lnTo>
                <a:lnTo>
                  <a:pt x="12477547" y="5759450"/>
                </a:lnTo>
                <a:cubicBezTo>
                  <a:pt x="12629225" y="5759450"/>
                  <a:pt x="12752185" y="5882410"/>
                  <a:pt x="12752185" y="6034088"/>
                </a:cubicBezTo>
                <a:lnTo>
                  <a:pt x="12752184" y="6034088"/>
                </a:lnTo>
                <a:cubicBezTo>
                  <a:pt x="12752184" y="6185766"/>
                  <a:pt x="12629224" y="6308726"/>
                  <a:pt x="12477546" y="6308726"/>
                </a:cubicBezTo>
                <a:lnTo>
                  <a:pt x="12192004" y="6308726"/>
                </a:lnTo>
                <a:lnTo>
                  <a:pt x="12191999" y="6308726"/>
                </a:lnTo>
                <a:lnTo>
                  <a:pt x="12191999" y="6858000"/>
                </a:lnTo>
                <a:lnTo>
                  <a:pt x="0" y="6858000"/>
                </a:lnTo>
                <a:close/>
              </a:path>
            </a:pathLst>
          </a:custGeom>
          <a:solidFill>
            <a:schemeClr val="bg1">
              <a:lumMod val="8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Klik op onderstaand icon</a:t>
            </a:r>
            <a:br>
              <a:rPr lang="nl-NL" dirty="0"/>
            </a:br>
            <a:r>
              <a:rPr lang="nl-NL" dirty="0"/>
              <a:t>om een afbeelding in te voegen</a:t>
            </a:r>
          </a:p>
        </p:txBody>
      </p:sp>
      <p:sp>
        <p:nvSpPr>
          <p:cNvPr id="14" name="Tijdelijke aanduiding voor afbeelding 13">
            <a:extLst>
              <a:ext uri="{FF2B5EF4-FFF2-40B4-BE49-F238E27FC236}">
                <a16:creationId xmlns:a16="http://schemas.microsoft.com/office/drawing/2014/main" id="{6CD4DFED-7561-4B86-98D4-CB0CDF44DEAD}"/>
              </a:ext>
            </a:extLst>
          </p:cNvPr>
          <p:cNvSpPr>
            <a:spLocks noGrp="1"/>
          </p:cNvSpPr>
          <p:nvPr userDrawn="1">
            <p:ph type="pic" sz="quarter" idx="14" hasCustomPrompt="1"/>
          </p:nvPr>
        </p:nvSpPr>
        <p:spPr>
          <a:xfrm>
            <a:off x="1" y="0"/>
            <a:ext cx="12453937" cy="6858000"/>
          </a:xfrm>
          <a:custGeom>
            <a:avLst/>
            <a:gdLst>
              <a:gd name="connsiteX0" fmla="*/ 0 w 12453937"/>
              <a:gd name="connsiteY0" fmla="*/ 0 h 6858000"/>
              <a:gd name="connsiteX1" fmla="*/ 12191999 w 12453937"/>
              <a:gd name="connsiteY1" fmla="*/ 0 h 6858000"/>
              <a:gd name="connsiteX2" fmla="*/ 12191999 w 12453937"/>
              <a:gd name="connsiteY2" fmla="*/ 6310004 h 6858000"/>
              <a:gd name="connsiteX3" fmla="*/ 12234648 w 12453937"/>
              <a:gd name="connsiteY3" fmla="*/ 6314304 h 6858000"/>
              <a:gd name="connsiteX4" fmla="*/ 12453937 w 12453937"/>
              <a:gd name="connsiteY4" fmla="*/ 6583362 h 6858000"/>
              <a:gd name="connsiteX5" fmla="*/ 12234648 w 12453937"/>
              <a:gd name="connsiteY5" fmla="*/ 6852421 h 6858000"/>
              <a:gd name="connsiteX6" fmla="*/ 12191999 w 12453937"/>
              <a:gd name="connsiteY6" fmla="*/ 6856720 h 6858000"/>
              <a:gd name="connsiteX7" fmla="*/ 12191999 w 12453937"/>
              <a:gd name="connsiteY7" fmla="*/ 6858000 h 6858000"/>
              <a:gd name="connsiteX8" fmla="*/ 12179299 w 12453937"/>
              <a:gd name="connsiteY8" fmla="*/ 6858000 h 6858000"/>
              <a:gd name="connsiteX9" fmla="*/ 0 w 12453937"/>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53937" h="6858000">
                <a:moveTo>
                  <a:pt x="0" y="0"/>
                </a:moveTo>
                <a:lnTo>
                  <a:pt x="12191999" y="0"/>
                </a:lnTo>
                <a:lnTo>
                  <a:pt x="12191999" y="6310004"/>
                </a:lnTo>
                <a:lnTo>
                  <a:pt x="12234648" y="6314304"/>
                </a:lnTo>
                <a:cubicBezTo>
                  <a:pt x="12359796" y="6339913"/>
                  <a:pt x="12453937" y="6450644"/>
                  <a:pt x="12453937" y="6583362"/>
                </a:cubicBezTo>
                <a:cubicBezTo>
                  <a:pt x="12453937" y="6716081"/>
                  <a:pt x="12359796" y="6826812"/>
                  <a:pt x="12234648" y="6852421"/>
                </a:cubicBezTo>
                <a:lnTo>
                  <a:pt x="12191999" y="6856720"/>
                </a:lnTo>
                <a:lnTo>
                  <a:pt x="12191999" y="6858000"/>
                </a:lnTo>
                <a:lnTo>
                  <a:pt x="12179299" y="6858000"/>
                </a:lnTo>
                <a:lnTo>
                  <a:pt x="0" y="6858000"/>
                </a:lnTo>
                <a:close/>
              </a:path>
            </a:pathLst>
          </a:custGeom>
          <a:solidFill>
            <a:schemeClr val="bg1">
              <a:lumMod val="75000"/>
            </a:schemeClr>
          </a:solidFill>
        </p:spPr>
        <p:txBody>
          <a:bodyPr wrap="square" lIns="6660000" rIns="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9" name="Tijdelijke aanduiding voor tekst 88">
            <a:extLst>
              <a:ext uri="{FF2B5EF4-FFF2-40B4-BE49-F238E27FC236}">
                <a16:creationId xmlns:a16="http://schemas.microsoft.com/office/drawing/2014/main" id="{95DEA765-403B-453B-8D53-8E796E459C2D}"/>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[1x]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19138"/>
            <a:ext cx="3103506" cy="709102"/>
          </a:xfrm>
        </p:spPr>
        <p:txBody>
          <a:bodyPr/>
          <a:lstStyle>
            <a:lvl1pPr>
              <a:defRPr>
                <a:solidFill>
                  <a:schemeClr val="bg1"/>
                </a:solidFill>
              </a:defRPr>
            </a:lvl1pPr>
          </a:lstStyle>
          <a:p>
            <a:r>
              <a:rPr lang="nl-NL"/>
              <a:t>Naam </a:t>
            </a:r>
            <a:br>
              <a:rPr lang="nl-NL"/>
            </a:br>
            <a:r>
              <a:rPr lang="nl-NL"/>
              <a:t>+ achternaam</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2" name="tekst">
            <a:extLst>
              <a:ext uri="{FF2B5EF4-FFF2-40B4-BE49-F238E27FC236}">
                <a16:creationId xmlns:a16="http://schemas.microsoft.com/office/drawing/2014/main" id="{35F51B26-035B-45D4-9E4C-150A9963C189}"/>
              </a:ext>
            </a:extLst>
          </p:cNvPr>
          <p:cNvSpPr>
            <a:spLocks noGrp="1"/>
          </p:cNvSpPr>
          <p:nvPr userDrawn="1">
            <p:ph type="body" sz="quarter" idx="13" hasCustomPrompt="1"/>
          </p:nvPr>
        </p:nvSpPr>
        <p:spPr>
          <a:xfrm>
            <a:off x="547689" y="1593341"/>
            <a:ext cx="3099959" cy="557466"/>
          </a:xfrm>
        </p:spPr>
        <p:txBody>
          <a:bodyPr/>
          <a:lstStyle>
            <a:lvl1pPr marL="0" indent="0">
              <a:lnSpc>
                <a:spcPct val="100000"/>
              </a:lnSpc>
              <a:spcBef>
                <a:spcPts val="0"/>
              </a:spcBef>
              <a:buNone/>
              <a:defRPr sz="2000">
                <a:solidFill>
                  <a:schemeClr val="bg1"/>
                </a:solidFill>
              </a:defRPr>
            </a:lvl1pPr>
            <a:lvl2pPr marL="0" indent="0">
              <a:buNone/>
              <a:defRPr sz="1600" b="0" i="0">
                <a:solidFill>
                  <a:schemeClr val="bg1"/>
                </a:solidFill>
              </a:defRPr>
            </a:lvl2pPr>
            <a:lvl3pPr marL="0" indent="0">
              <a:buFont typeface="Arial" panose="020B0604020202020204" pitchFamily="34" charset="0"/>
              <a:buNone/>
              <a:defRPr sz="1600" b="0" i="0">
                <a:solidFill>
                  <a:schemeClr val="bg1"/>
                </a:solidFill>
              </a:defRPr>
            </a:lvl3pPr>
            <a:lvl4pPr marL="0" indent="0">
              <a:buFont typeface="Arial" panose="020B0604020202020204" pitchFamily="34" charset="0"/>
              <a:buNone/>
              <a:defRPr sz="1600" b="0" i="0">
                <a:solidFill>
                  <a:schemeClr val="bg1"/>
                </a:solidFill>
              </a:defRPr>
            </a:lvl4pPr>
            <a:lvl5pPr marL="0" indent="0">
              <a:buFont typeface="Arial" panose="020B0604020202020204" pitchFamily="34" charset="0"/>
              <a:buNone/>
              <a:defRPr sz="1600" b="0" i="0">
                <a:solidFill>
                  <a:schemeClr val="bg1"/>
                </a:solidFill>
              </a:defRPr>
            </a:lvl5pPr>
            <a:lvl6pPr marL="0" indent="0">
              <a:buFont typeface="Arial" panose="020B0604020202020204" pitchFamily="34" charset="0"/>
              <a:buNone/>
              <a:defRPr sz="1600" b="0" i="0">
                <a:solidFill>
                  <a:schemeClr val="bg1"/>
                </a:solidFill>
              </a:defRPr>
            </a:lvl6pPr>
            <a:lvl7pPr marL="0" indent="0">
              <a:buFont typeface="Arial" panose="020B0604020202020204" pitchFamily="34" charset="0"/>
              <a:buNone/>
              <a:defRPr sz="1600" b="0" i="0">
                <a:solidFill>
                  <a:schemeClr val="bg1"/>
                </a:solidFill>
              </a:defRPr>
            </a:lvl7pPr>
            <a:lvl8pPr marL="0" indent="0">
              <a:buFont typeface="Arial" panose="020B0604020202020204" pitchFamily="34" charset="0"/>
              <a:buNone/>
              <a:defRPr sz="1600" b="0" i="0">
                <a:solidFill>
                  <a:schemeClr val="bg1"/>
                </a:solidFill>
              </a:defRPr>
            </a:lvl8pPr>
            <a:lvl9pPr marL="0" indent="0">
              <a:buFont typeface="Arial" panose="020B0604020202020204" pitchFamily="34" charset="0"/>
              <a:buNone/>
              <a:defRPr sz="1600" b="0" i="0">
                <a:solidFill>
                  <a:schemeClr val="bg1"/>
                </a:solidFill>
              </a:defRPr>
            </a:lvl9pPr>
          </a:lstStyle>
          <a:p>
            <a:pPr lvl="0"/>
            <a:r>
              <a:rPr lang="nl-NL"/>
              <a:t>Functie</a:t>
            </a:r>
            <a:br>
              <a:rPr lang="nl-NL"/>
            </a:br>
            <a:r>
              <a:rPr lang="nl-NL"/>
              <a:t>(max. 2lines)</a:t>
            </a:r>
            <a:endParaRPr lang="nl-NL" dirty="0"/>
          </a:p>
        </p:txBody>
      </p:sp>
      <p:sp>
        <p:nvSpPr>
          <p:cNvPr id="28" name="tekst">
            <a:extLst>
              <a:ext uri="{FF2B5EF4-FFF2-40B4-BE49-F238E27FC236}">
                <a16:creationId xmlns:a16="http://schemas.microsoft.com/office/drawing/2014/main" id="{57BE6FF1-07C5-4879-8583-F614F9ED3A07}"/>
              </a:ext>
            </a:extLst>
          </p:cNvPr>
          <p:cNvSpPr>
            <a:spLocks noGrp="1"/>
          </p:cNvSpPr>
          <p:nvPr userDrawn="1">
            <p:ph type="body" sz="quarter" idx="18" hasCustomPrompt="1"/>
          </p:nvPr>
        </p:nvSpPr>
        <p:spPr>
          <a:xfrm>
            <a:off x="547690" y="2590800"/>
            <a:ext cx="3090804" cy="3717925"/>
          </a:xfrm>
        </p:spPr>
        <p:txBody>
          <a:bodyPr anchor="b" anchorCtr="0"/>
          <a:lstStyle>
            <a:lvl1pPr marL="0" indent="0">
              <a:buNone/>
              <a:defRPr sz="1800" b="0" i="1">
                <a:solidFill>
                  <a:schemeClr val="bg1"/>
                </a:solidFill>
              </a:defRPr>
            </a:lvl1pPr>
            <a:lvl2pPr marL="0" indent="0">
              <a:buNone/>
              <a:defRPr sz="1800" b="1" i="1">
                <a:solidFill>
                  <a:schemeClr val="bg1"/>
                </a:solidFill>
              </a:defRPr>
            </a:lvl2pPr>
            <a:lvl3pPr marL="0" indent="0">
              <a:buFont typeface="Arial" panose="020B0604020202020204" pitchFamily="34" charset="0"/>
              <a:buNone/>
              <a:defRPr sz="1800" b="1" i="1">
                <a:solidFill>
                  <a:schemeClr val="bg1"/>
                </a:solidFill>
              </a:defRPr>
            </a:lvl3pPr>
            <a:lvl4pPr marL="0" indent="0">
              <a:buFont typeface="Arial" panose="020B0604020202020204" pitchFamily="34" charset="0"/>
              <a:buNone/>
              <a:defRPr sz="1800" b="1" i="1">
                <a:solidFill>
                  <a:schemeClr val="bg1"/>
                </a:solidFill>
              </a:defRPr>
            </a:lvl4pPr>
            <a:lvl5pPr marL="0" indent="0">
              <a:buFont typeface="Arial" panose="020B0604020202020204" pitchFamily="34" charset="0"/>
              <a:buNone/>
              <a:defRPr sz="1800" b="1" i="1">
                <a:solidFill>
                  <a:schemeClr val="bg1"/>
                </a:solidFill>
              </a:defRPr>
            </a:lvl5pPr>
            <a:lvl6pPr marL="0" indent="0">
              <a:buFont typeface="Arial" panose="020B0604020202020204" pitchFamily="34" charset="0"/>
              <a:buNone/>
              <a:defRPr sz="1800" b="1" i="1">
                <a:solidFill>
                  <a:schemeClr val="bg1"/>
                </a:solidFill>
              </a:defRPr>
            </a:lvl6pPr>
            <a:lvl7pPr marL="0" indent="0">
              <a:buFont typeface="Arial" panose="020B0604020202020204" pitchFamily="34" charset="0"/>
              <a:buNone/>
              <a:defRPr sz="1800" b="1" i="1">
                <a:solidFill>
                  <a:schemeClr val="bg1"/>
                </a:solidFill>
              </a:defRPr>
            </a:lvl7pPr>
            <a:lvl8pPr marL="0" indent="0">
              <a:buFont typeface="Arial" panose="020B0604020202020204" pitchFamily="34" charset="0"/>
              <a:buNone/>
              <a:defRPr sz="1800" b="1" i="1">
                <a:solidFill>
                  <a:schemeClr val="bg1"/>
                </a:solidFill>
              </a:defRPr>
            </a:lvl8pPr>
            <a:lvl9pPr marL="0" indent="0">
              <a:buFont typeface="Arial" panose="020B0604020202020204" pitchFamily="34" charset="0"/>
              <a:buNone/>
              <a:defRPr sz="1800" b="1" i="1">
                <a:solidFill>
                  <a:schemeClr val="bg1"/>
                </a:solidFill>
              </a:defRPr>
            </a:lvl9pPr>
          </a:lstStyle>
          <a:p>
            <a:pPr lvl="0"/>
            <a:r>
              <a:rPr lang="nl-NL" dirty="0"/>
              <a:t>“Plaats hier een quote van Erasmus die bij je </a:t>
            </a:r>
            <a:r>
              <a:rPr lang="nl-NL"/>
              <a:t>past”</a:t>
            </a:r>
            <a:endParaRPr lang="nl-NL" dirty="0"/>
          </a:p>
        </p:txBody>
      </p:sp>
    </p:spTree>
    <p:extLst>
      <p:ext uri="{BB962C8B-B14F-4D97-AF65-F5344CB8AC3E}">
        <p14:creationId xmlns:p14="http://schemas.microsoft.com/office/powerpoint/2010/main" val="25512527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afterEffect">
                                  <p:stCondLst>
                                    <p:cond delay="3000"/>
                                  </p:stCondLst>
                                  <p:childTnLst>
                                    <p:animEffect transition="out" filter="fade">
                                      <p:cBhvr>
                                        <p:cTn id="6" dur="1000"/>
                                        <p:tgtEl>
                                          <p:spTgt spid="14"/>
                                        </p:tgtEl>
                                      </p:cBhvr>
                                    </p:animEffect>
                                    <p:set>
                                      <p:cBhvr>
                                        <p:cTn id="7" dur="1" fill="hold">
                                          <p:stCondLst>
                                            <p:cond delay="999"/>
                                          </p:stCondLst>
                                        </p:cTn>
                                        <p:tgtEl>
                                          <p:spTgt spid="14"/>
                                        </p:tgtEl>
                                        <p:attrNameLst>
                                          <p:attrName>style.visibility</p:attrName>
                                        </p:attrNameLst>
                                      </p:cBhvr>
                                      <p:to>
                                        <p:strVal val="hidden"/>
                                      </p:to>
                                    </p:set>
                                  </p:childTnLst>
                                </p:cTn>
                              </p:par>
                              <p:par>
                                <p:cTn id="8" presetID="10" presetClass="exit" presetSubtype="0" fill="hold" grpId="0" nodeType="withEffect">
                                  <p:stCondLst>
                                    <p:cond delay="7000"/>
                                  </p:stCondLst>
                                  <p:childTnLst>
                                    <p:animEffect transition="out" filter="fade">
                                      <p:cBhvr>
                                        <p:cTn id="9" dur="1000"/>
                                        <p:tgtEl>
                                          <p:spTgt spid="24"/>
                                        </p:tgtEl>
                                      </p:cBhvr>
                                    </p:animEffect>
                                    <p:set>
                                      <p:cBhvr>
                                        <p:cTn id="10" dur="1" fill="hold">
                                          <p:stCondLst>
                                            <p:cond delay="999"/>
                                          </p:stCondLst>
                                        </p:cTn>
                                        <p:tgtEl>
                                          <p:spTgt spid="24"/>
                                        </p:tgtEl>
                                        <p:attrNameLst>
                                          <p:attrName>style.visibility</p:attrName>
                                        </p:attrNameLst>
                                      </p:cBhvr>
                                      <p:to>
                                        <p:strVal val="hidden"/>
                                      </p:to>
                                    </p:set>
                                  </p:childTnLst>
                                </p:cTn>
                              </p:par>
                              <p:par>
                                <p:cTn id="11" presetID="10" presetClass="entr" presetSubtype="0" fill="hold" grpId="1" nodeType="withEffect">
                                  <p:stCondLst>
                                    <p:cond delay="11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14" grpId="0" animBg="1"/>
      <p:bldP spid="14" grpId="1" animBg="1"/>
    </p:bldLst>
  </p:timing>
  <p:extLst>
    <p:ext uri="{DCECCB84-F9BA-43D5-87BE-67443E8EF086}">
      <p15:sldGuideLst xmlns:p15="http://schemas.microsoft.com/office/powerpoint/2012/main"/>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Introductie Team [4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Introductie team [4x]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3" name="Tijdelijke aanduiding voor tekst 15">
            <a:extLst>
              <a:ext uri="{FF2B5EF4-FFF2-40B4-BE49-F238E27FC236}">
                <a16:creationId xmlns:a16="http://schemas.microsoft.com/office/drawing/2014/main" id="{EEED7274-6252-47CE-A5B5-D914A6BE6110}"/>
              </a:ext>
            </a:extLst>
          </p:cNvPr>
          <p:cNvSpPr>
            <a:spLocks noGrp="1"/>
          </p:cNvSpPr>
          <p:nvPr>
            <p:ph type="body" sz="quarter" idx="18" hasCustomPrompt="1"/>
          </p:nvPr>
        </p:nvSpPr>
        <p:spPr>
          <a:xfrm>
            <a:off x="534880"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1" name="afbeelding">
            <a:extLst>
              <a:ext uri="{FF2B5EF4-FFF2-40B4-BE49-F238E27FC236}">
                <a16:creationId xmlns:a16="http://schemas.microsoft.com/office/drawing/2014/main" id="{45E18A08-F819-46A7-8431-9FA68293A55B}"/>
              </a:ext>
            </a:extLst>
          </p:cNvPr>
          <p:cNvSpPr>
            <a:spLocks noGrp="1"/>
          </p:cNvSpPr>
          <p:nvPr>
            <p:ph type="pic" sz="quarter" idx="14" hasCustomPrompt="1"/>
          </p:nvPr>
        </p:nvSpPr>
        <p:spPr>
          <a:xfrm>
            <a:off x="738300"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2" name="tekst">
            <a:extLst>
              <a:ext uri="{FF2B5EF4-FFF2-40B4-BE49-F238E27FC236}">
                <a16:creationId xmlns:a16="http://schemas.microsoft.com/office/drawing/2014/main" id="{DCEBED52-CA0A-47FC-BA0C-540072A3CF32}"/>
              </a:ext>
            </a:extLst>
          </p:cNvPr>
          <p:cNvSpPr>
            <a:spLocks noGrp="1"/>
          </p:cNvSpPr>
          <p:nvPr>
            <p:ph type="body" sz="quarter" idx="13" hasCustomPrompt="1"/>
          </p:nvPr>
        </p:nvSpPr>
        <p:spPr>
          <a:xfrm>
            <a:off x="738300"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3" name="tekst">
            <a:extLst>
              <a:ext uri="{FF2B5EF4-FFF2-40B4-BE49-F238E27FC236}">
                <a16:creationId xmlns:a16="http://schemas.microsoft.com/office/drawing/2014/main" id="{F5A530A6-3693-40FE-91B3-8C40AF72BB58}"/>
              </a:ext>
            </a:extLst>
          </p:cNvPr>
          <p:cNvSpPr>
            <a:spLocks noGrp="1"/>
          </p:cNvSpPr>
          <p:nvPr>
            <p:ph type="body" sz="quarter" idx="19" hasCustomPrompt="1"/>
          </p:nvPr>
        </p:nvSpPr>
        <p:spPr>
          <a:xfrm>
            <a:off x="738300"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4" name="Tijdelijke aanduiding voor tekst 15">
            <a:extLst>
              <a:ext uri="{FF2B5EF4-FFF2-40B4-BE49-F238E27FC236}">
                <a16:creationId xmlns:a16="http://schemas.microsoft.com/office/drawing/2014/main" id="{9C409648-6F29-4D99-A130-1CDB96BC5861}"/>
              </a:ext>
            </a:extLst>
          </p:cNvPr>
          <p:cNvSpPr>
            <a:spLocks noGrp="1"/>
          </p:cNvSpPr>
          <p:nvPr>
            <p:ph type="body" sz="quarter" idx="20" hasCustomPrompt="1"/>
          </p:nvPr>
        </p:nvSpPr>
        <p:spPr>
          <a:xfrm>
            <a:off x="3364358"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5" name="afbeelding">
            <a:extLst>
              <a:ext uri="{FF2B5EF4-FFF2-40B4-BE49-F238E27FC236}">
                <a16:creationId xmlns:a16="http://schemas.microsoft.com/office/drawing/2014/main" id="{89563284-7864-4B55-9FBC-C14EF0497482}"/>
              </a:ext>
            </a:extLst>
          </p:cNvPr>
          <p:cNvSpPr>
            <a:spLocks noGrp="1"/>
          </p:cNvSpPr>
          <p:nvPr>
            <p:ph type="pic" sz="quarter" idx="21" hasCustomPrompt="1"/>
          </p:nvPr>
        </p:nvSpPr>
        <p:spPr>
          <a:xfrm>
            <a:off x="3567778"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26" name="tekst">
            <a:extLst>
              <a:ext uri="{FF2B5EF4-FFF2-40B4-BE49-F238E27FC236}">
                <a16:creationId xmlns:a16="http://schemas.microsoft.com/office/drawing/2014/main" id="{669C15D7-E1F7-4886-AFD4-71007FB9C759}"/>
              </a:ext>
            </a:extLst>
          </p:cNvPr>
          <p:cNvSpPr>
            <a:spLocks noGrp="1"/>
          </p:cNvSpPr>
          <p:nvPr>
            <p:ph type="body" sz="quarter" idx="22" hasCustomPrompt="1"/>
          </p:nvPr>
        </p:nvSpPr>
        <p:spPr>
          <a:xfrm>
            <a:off x="3567778"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7" name="tekst">
            <a:extLst>
              <a:ext uri="{FF2B5EF4-FFF2-40B4-BE49-F238E27FC236}">
                <a16:creationId xmlns:a16="http://schemas.microsoft.com/office/drawing/2014/main" id="{65AD85E4-5168-4AE3-8F49-CD69E751986F}"/>
              </a:ext>
            </a:extLst>
          </p:cNvPr>
          <p:cNvSpPr>
            <a:spLocks noGrp="1"/>
          </p:cNvSpPr>
          <p:nvPr>
            <p:ph type="body" sz="quarter" idx="23" hasCustomPrompt="1"/>
          </p:nvPr>
        </p:nvSpPr>
        <p:spPr>
          <a:xfrm>
            <a:off x="3567778"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8" name="Tijdelijke aanduiding voor tekst 15">
            <a:extLst>
              <a:ext uri="{FF2B5EF4-FFF2-40B4-BE49-F238E27FC236}">
                <a16:creationId xmlns:a16="http://schemas.microsoft.com/office/drawing/2014/main" id="{1E9214B0-6068-4085-B017-C17272478984}"/>
              </a:ext>
            </a:extLst>
          </p:cNvPr>
          <p:cNvSpPr>
            <a:spLocks noGrp="1"/>
          </p:cNvSpPr>
          <p:nvPr>
            <p:ph type="body" sz="quarter" idx="24" hasCustomPrompt="1"/>
          </p:nvPr>
        </p:nvSpPr>
        <p:spPr>
          <a:xfrm>
            <a:off x="6193836"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9" name="afbeelding">
            <a:extLst>
              <a:ext uri="{FF2B5EF4-FFF2-40B4-BE49-F238E27FC236}">
                <a16:creationId xmlns:a16="http://schemas.microsoft.com/office/drawing/2014/main" id="{CF6C9DD1-64F3-46DC-9A51-9F4F26BE0085}"/>
              </a:ext>
            </a:extLst>
          </p:cNvPr>
          <p:cNvSpPr>
            <a:spLocks noGrp="1"/>
          </p:cNvSpPr>
          <p:nvPr>
            <p:ph type="pic" sz="quarter" idx="25" hasCustomPrompt="1"/>
          </p:nvPr>
        </p:nvSpPr>
        <p:spPr>
          <a:xfrm>
            <a:off x="6397256"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0" name="tekst">
            <a:extLst>
              <a:ext uri="{FF2B5EF4-FFF2-40B4-BE49-F238E27FC236}">
                <a16:creationId xmlns:a16="http://schemas.microsoft.com/office/drawing/2014/main" id="{9B6D6610-D149-4E3F-B6F8-E0FA4A9BCA84}"/>
              </a:ext>
            </a:extLst>
          </p:cNvPr>
          <p:cNvSpPr>
            <a:spLocks noGrp="1"/>
          </p:cNvSpPr>
          <p:nvPr>
            <p:ph type="body" sz="quarter" idx="26" hasCustomPrompt="1"/>
          </p:nvPr>
        </p:nvSpPr>
        <p:spPr>
          <a:xfrm>
            <a:off x="6397256"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1" name="tekst">
            <a:extLst>
              <a:ext uri="{FF2B5EF4-FFF2-40B4-BE49-F238E27FC236}">
                <a16:creationId xmlns:a16="http://schemas.microsoft.com/office/drawing/2014/main" id="{88E14D14-CF98-4F77-B5BC-43A3E5E9E997}"/>
              </a:ext>
            </a:extLst>
          </p:cNvPr>
          <p:cNvSpPr>
            <a:spLocks noGrp="1"/>
          </p:cNvSpPr>
          <p:nvPr>
            <p:ph type="body" sz="quarter" idx="27" hasCustomPrompt="1"/>
          </p:nvPr>
        </p:nvSpPr>
        <p:spPr>
          <a:xfrm>
            <a:off x="6397256"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2" name="Tijdelijke aanduiding voor tekst 15">
            <a:extLst>
              <a:ext uri="{FF2B5EF4-FFF2-40B4-BE49-F238E27FC236}">
                <a16:creationId xmlns:a16="http://schemas.microsoft.com/office/drawing/2014/main" id="{CA7D654C-3C7D-4279-BB94-E834C965A896}"/>
              </a:ext>
            </a:extLst>
          </p:cNvPr>
          <p:cNvSpPr>
            <a:spLocks noGrp="1"/>
          </p:cNvSpPr>
          <p:nvPr>
            <p:ph type="body" sz="quarter" idx="28" hasCustomPrompt="1"/>
          </p:nvPr>
        </p:nvSpPr>
        <p:spPr>
          <a:xfrm>
            <a:off x="9023315" y="2244030"/>
            <a:ext cx="2621201" cy="389140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3" name="afbeelding">
            <a:extLst>
              <a:ext uri="{FF2B5EF4-FFF2-40B4-BE49-F238E27FC236}">
                <a16:creationId xmlns:a16="http://schemas.microsoft.com/office/drawing/2014/main" id="{3F90428F-B257-43E1-99D1-448F1A5309D6}"/>
              </a:ext>
            </a:extLst>
          </p:cNvPr>
          <p:cNvSpPr>
            <a:spLocks noGrp="1"/>
          </p:cNvSpPr>
          <p:nvPr>
            <p:ph type="pic" sz="quarter" idx="29" hasCustomPrompt="1"/>
          </p:nvPr>
        </p:nvSpPr>
        <p:spPr>
          <a:xfrm>
            <a:off x="9226735" y="2454977"/>
            <a:ext cx="2214359" cy="2710824"/>
          </a:xfrm>
          <a:solidFill>
            <a:schemeClr val="bg1">
              <a:lumMod val="75000"/>
            </a:schemeClr>
          </a:solidFill>
        </p:spPr>
        <p:txBody>
          <a:bodyPr bIns="1620000" anchor="ctr" anchorCtr="0">
            <a:normAutofit/>
          </a:bodyPr>
          <a:lstStyle>
            <a:lvl1pPr marL="0" indent="0" algn="ctr">
              <a:lnSpc>
                <a:spcPct val="100000"/>
              </a:lnSpc>
              <a:spcBef>
                <a:spcPts val="0"/>
              </a:spcBef>
              <a:buNone/>
              <a:defRPr sz="120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a:t>
            </a:r>
            <a:br>
              <a:rPr lang="nl-NL" dirty="0"/>
            </a:br>
            <a:r>
              <a:rPr lang="nl-NL" dirty="0"/>
              <a:t>de gewenste afbeelding </a:t>
            </a:r>
            <a:br>
              <a:rPr lang="nl-NL" dirty="0"/>
            </a:br>
            <a:r>
              <a:rPr lang="nl-NL" dirty="0"/>
              <a:t>en klik op ‘Invoegen’.</a:t>
            </a:r>
          </a:p>
        </p:txBody>
      </p:sp>
      <p:sp>
        <p:nvSpPr>
          <p:cNvPr id="34" name="tekst">
            <a:extLst>
              <a:ext uri="{FF2B5EF4-FFF2-40B4-BE49-F238E27FC236}">
                <a16:creationId xmlns:a16="http://schemas.microsoft.com/office/drawing/2014/main" id="{7C049511-33BD-4EE0-9372-25D7FC220DC2}"/>
              </a:ext>
            </a:extLst>
          </p:cNvPr>
          <p:cNvSpPr>
            <a:spLocks noGrp="1"/>
          </p:cNvSpPr>
          <p:nvPr>
            <p:ph type="body" sz="quarter" idx="30" hasCustomPrompt="1"/>
          </p:nvPr>
        </p:nvSpPr>
        <p:spPr>
          <a:xfrm>
            <a:off x="9226735" y="5322446"/>
            <a:ext cx="2214359" cy="257365"/>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5" name="tekst">
            <a:extLst>
              <a:ext uri="{FF2B5EF4-FFF2-40B4-BE49-F238E27FC236}">
                <a16:creationId xmlns:a16="http://schemas.microsoft.com/office/drawing/2014/main" id="{D287F5A7-8186-4041-A204-EAA4DA154F71}"/>
              </a:ext>
            </a:extLst>
          </p:cNvPr>
          <p:cNvSpPr>
            <a:spLocks noGrp="1"/>
          </p:cNvSpPr>
          <p:nvPr>
            <p:ph type="body" sz="quarter" idx="31" hasCustomPrompt="1"/>
          </p:nvPr>
        </p:nvSpPr>
        <p:spPr>
          <a:xfrm>
            <a:off x="9226735" y="5579811"/>
            <a:ext cx="2214359" cy="210948"/>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grpSp>
        <p:nvGrpSpPr>
          <p:cNvPr id="36" name="- INSTRUCTIES">
            <a:extLst>
              <a:ext uri="{FF2B5EF4-FFF2-40B4-BE49-F238E27FC236}">
                <a16:creationId xmlns:a16="http://schemas.microsoft.com/office/drawing/2014/main" id="{1CC01303-0E9D-4AA8-B389-990EF37F82C3}"/>
              </a:ext>
            </a:extLst>
          </p:cNvPr>
          <p:cNvGrpSpPr/>
          <p:nvPr userDrawn="1"/>
        </p:nvGrpSpPr>
        <p:grpSpPr>
          <a:xfrm>
            <a:off x="12377595" y="-1"/>
            <a:ext cx="3693386" cy="6688475"/>
            <a:chOff x="-3786165" y="-1"/>
            <a:chExt cx="3693386" cy="6688475"/>
          </a:xfrm>
        </p:grpSpPr>
        <p:sp>
          <p:nvSpPr>
            <p:cNvPr id="37" name="Rechthoek 36">
              <a:extLst>
                <a:ext uri="{FF2B5EF4-FFF2-40B4-BE49-F238E27FC236}">
                  <a16:creationId xmlns:a16="http://schemas.microsoft.com/office/drawing/2014/main" id="{832E674D-0A14-4CF3-8255-A7D5EEE16ADE}"/>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38" name="Ovaal 37">
              <a:extLst>
                <a:ext uri="{FF2B5EF4-FFF2-40B4-BE49-F238E27FC236}">
                  <a16:creationId xmlns:a16="http://schemas.microsoft.com/office/drawing/2014/main" id="{89A38DD3-6EC5-490C-A35A-C650B814821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39" name="Rechthoek 38">
              <a:extLst>
                <a:ext uri="{FF2B5EF4-FFF2-40B4-BE49-F238E27FC236}">
                  <a16:creationId xmlns:a16="http://schemas.microsoft.com/office/drawing/2014/main" id="{AC5ACE23-88C5-4260-9BF0-5339425F0BB6}"/>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40" name="Ovaal 39">
              <a:extLst>
                <a:ext uri="{FF2B5EF4-FFF2-40B4-BE49-F238E27FC236}">
                  <a16:creationId xmlns:a16="http://schemas.microsoft.com/office/drawing/2014/main" id="{4A67F769-94B5-4051-887F-C22357711E97}"/>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41" name="Rechthoek 40">
              <a:extLst>
                <a:ext uri="{FF2B5EF4-FFF2-40B4-BE49-F238E27FC236}">
                  <a16:creationId xmlns:a16="http://schemas.microsoft.com/office/drawing/2014/main" id="{DD1C89D6-AE96-4BA6-BC68-329F7C811C41}"/>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42" name="Ovaal 41">
              <a:extLst>
                <a:ext uri="{FF2B5EF4-FFF2-40B4-BE49-F238E27FC236}">
                  <a16:creationId xmlns:a16="http://schemas.microsoft.com/office/drawing/2014/main" id="{D5680BAB-B5FC-400E-BCD5-B81AC41F630D}"/>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43" name="Rechthoek 42">
              <a:extLst>
                <a:ext uri="{FF2B5EF4-FFF2-40B4-BE49-F238E27FC236}">
                  <a16:creationId xmlns:a16="http://schemas.microsoft.com/office/drawing/2014/main" id="{60FB0563-89C1-4691-8834-E836077893C5}"/>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44" name="Rechthoek 43">
              <a:extLst>
                <a:ext uri="{FF2B5EF4-FFF2-40B4-BE49-F238E27FC236}">
                  <a16:creationId xmlns:a16="http://schemas.microsoft.com/office/drawing/2014/main" id="{ABCEF6BC-38CE-4C23-9CDE-C3EB9E5FD238}"/>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45" name="Groep 44">
              <a:extLst>
                <a:ext uri="{FF2B5EF4-FFF2-40B4-BE49-F238E27FC236}">
                  <a16:creationId xmlns:a16="http://schemas.microsoft.com/office/drawing/2014/main" id="{EB7DB111-C018-45FF-AE9F-6D7A5BC010A4}"/>
                </a:ext>
              </a:extLst>
            </p:cNvPr>
            <p:cNvGrpSpPr/>
            <p:nvPr userDrawn="1"/>
          </p:nvGrpSpPr>
          <p:grpSpPr>
            <a:xfrm>
              <a:off x="-2485819" y="3479783"/>
              <a:ext cx="1222990" cy="563933"/>
              <a:chOff x="-2485819" y="3399207"/>
              <a:chExt cx="1222990" cy="563933"/>
            </a:xfrm>
          </p:grpSpPr>
          <p:sp>
            <p:nvSpPr>
              <p:cNvPr id="84" name="Rechthoek 83">
                <a:extLst>
                  <a:ext uri="{FF2B5EF4-FFF2-40B4-BE49-F238E27FC236}">
                    <a16:creationId xmlns:a16="http://schemas.microsoft.com/office/drawing/2014/main" id="{B1ADC5A8-C19E-44AB-BED6-4A0D1AE5C683}"/>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5" name="Rechthoek 84">
                <a:extLst>
                  <a:ext uri="{FF2B5EF4-FFF2-40B4-BE49-F238E27FC236}">
                    <a16:creationId xmlns:a16="http://schemas.microsoft.com/office/drawing/2014/main" id="{6343D60C-016C-43F7-A1B3-9BD3CA9F6A9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86" name="Groep 85">
                <a:extLst>
                  <a:ext uri="{FF2B5EF4-FFF2-40B4-BE49-F238E27FC236}">
                    <a16:creationId xmlns:a16="http://schemas.microsoft.com/office/drawing/2014/main" id="{34F2DB64-EF78-4FD5-B060-E4E7394407FC}"/>
                  </a:ext>
                </a:extLst>
              </p:cNvPr>
              <p:cNvGrpSpPr/>
              <p:nvPr userDrawn="1"/>
            </p:nvGrpSpPr>
            <p:grpSpPr>
              <a:xfrm>
                <a:off x="-2403869" y="3460544"/>
                <a:ext cx="155951" cy="131922"/>
                <a:chOff x="12968836" y="3354170"/>
                <a:chExt cx="404806" cy="342433"/>
              </a:xfrm>
            </p:grpSpPr>
            <p:sp>
              <p:nvSpPr>
                <p:cNvPr id="99" name="Rechthoek: afgeronde hoeken 98">
                  <a:extLst>
                    <a:ext uri="{FF2B5EF4-FFF2-40B4-BE49-F238E27FC236}">
                      <a16:creationId xmlns:a16="http://schemas.microsoft.com/office/drawing/2014/main" id="{F4FA6E2F-C123-49EA-97B2-D6752889555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00" name="Rechthoek 99">
                  <a:extLst>
                    <a:ext uri="{FF2B5EF4-FFF2-40B4-BE49-F238E27FC236}">
                      <a16:creationId xmlns:a16="http://schemas.microsoft.com/office/drawing/2014/main" id="{361ADFD5-B6AA-4869-A014-D4A96793C3B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1" name="Rechthoek 100">
                  <a:extLst>
                    <a:ext uri="{FF2B5EF4-FFF2-40B4-BE49-F238E27FC236}">
                      <a16:creationId xmlns:a16="http://schemas.microsoft.com/office/drawing/2014/main" id="{493089E3-8BA8-4DF6-AAA9-3BEC446FAB1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2" name="Rechthoek 101">
                  <a:extLst>
                    <a:ext uri="{FF2B5EF4-FFF2-40B4-BE49-F238E27FC236}">
                      <a16:creationId xmlns:a16="http://schemas.microsoft.com/office/drawing/2014/main" id="{C15FCC47-734E-40B4-BBDB-9F5E422109F7}"/>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3" name="Rechthoek 102">
                  <a:extLst>
                    <a:ext uri="{FF2B5EF4-FFF2-40B4-BE49-F238E27FC236}">
                      <a16:creationId xmlns:a16="http://schemas.microsoft.com/office/drawing/2014/main" id="{A0CCD4D8-1743-4C1C-A5AC-9274E99F1A5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4" name="Rechthoek 103">
                  <a:extLst>
                    <a:ext uri="{FF2B5EF4-FFF2-40B4-BE49-F238E27FC236}">
                      <a16:creationId xmlns:a16="http://schemas.microsoft.com/office/drawing/2014/main" id="{B0EFECE4-4759-4FAC-AC87-2EC5074773E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87" name="Groep 86">
                <a:extLst>
                  <a:ext uri="{FF2B5EF4-FFF2-40B4-BE49-F238E27FC236}">
                    <a16:creationId xmlns:a16="http://schemas.microsoft.com/office/drawing/2014/main" id="{566EEA08-D619-4C64-B05B-1CF866AF034F}"/>
                  </a:ext>
                </a:extLst>
              </p:cNvPr>
              <p:cNvGrpSpPr/>
              <p:nvPr userDrawn="1"/>
            </p:nvGrpSpPr>
            <p:grpSpPr>
              <a:xfrm>
                <a:off x="-2423424" y="3690208"/>
                <a:ext cx="166739" cy="218963"/>
                <a:chOff x="12940828" y="3950597"/>
                <a:chExt cx="432813" cy="568367"/>
              </a:xfrm>
            </p:grpSpPr>
            <p:grpSp>
              <p:nvGrpSpPr>
                <p:cNvPr id="91" name="Groep 90">
                  <a:extLst>
                    <a:ext uri="{FF2B5EF4-FFF2-40B4-BE49-F238E27FC236}">
                      <a16:creationId xmlns:a16="http://schemas.microsoft.com/office/drawing/2014/main" id="{41ADD014-823E-463C-B471-7365BA659B82}"/>
                    </a:ext>
                  </a:extLst>
                </p:cNvPr>
                <p:cNvGrpSpPr/>
                <p:nvPr userDrawn="1"/>
              </p:nvGrpSpPr>
              <p:grpSpPr>
                <a:xfrm>
                  <a:off x="13000382" y="4006891"/>
                  <a:ext cx="373259" cy="315747"/>
                  <a:chOff x="12968836" y="3354170"/>
                  <a:chExt cx="404806" cy="342433"/>
                </a:xfrm>
              </p:grpSpPr>
              <p:sp>
                <p:nvSpPr>
                  <p:cNvPr id="93" name="Rechthoek: afgeronde hoeken 92">
                    <a:extLst>
                      <a:ext uri="{FF2B5EF4-FFF2-40B4-BE49-F238E27FC236}">
                        <a16:creationId xmlns:a16="http://schemas.microsoft.com/office/drawing/2014/main" id="{62EF232B-30D2-4326-BC16-BE41D45EDA1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4" name="Rechthoek 93">
                    <a:extLst>
                      <a:ext uri="{FF2B5EF4-FFF2-40B4-BE49-F238E27FC236}">
                        <a16:creationId xmlns:a16="http://schemas.microsoft.com/office/drawing/2014/main" id="{8B1EE702-9EA0-4669-A5F9-ADE98FE198B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5" name="Rechthoek 94">
                    <a:extLst>
                      <a:ext uri="{FF2B5EF4-FFF2-40B4-BE49-F238E27FC236}">
                        <a16:creationId xmlns:a16="http://schemas.microsoft.com/office/drawing/2014/main" id="{4055B352-D223-40CD-8B79-4BC6BDACFE1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6" name="Rechthoek 95">
                    <a:extLst>
                      <a:ext uri="{FF2B5EF4-FFF2-40B4-BE49-F238E27FC236}">
                        <a16:creationId xmlns:a16="http://schemas.microsoft.com/office/drawing/2014/main" id="{EDADC25D-4FF8-446B-8DD1-AE5EB30AEFB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7" name="Rechthoek 96">
                    <a:extLst>
                      <a:ext uri="{FF2B5EF4-FFF2-40B4-BE49-F238E27FC236}">
                        <a16:creationId xmlns:a16="http://schemas.microsoft.com/office/drawing/2014/main" id="{5DF150DA-C3F7-4E8A-A497-7D3198F6D19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8" name="Rechthoek 97">
                    <a:extLst>
                      <a:ext uri="{FF2B5EF4-FFF2-40B4-BE49-F238E27FC236}">
                        <a16:creationId xmlns:a16="http://schemas.microsoft.com/office/drawing/2014/main" id="{4C9B8892-0289-4B83-A300-1D4C493B44EA}"/>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2" name="Boog 91">
                  <a:extLst>
                    <a:ext uri="{FF2B5EF4-FFF2-40B4-BE49-F238E27FC236}">
                      <a16:creationId xmlns:a16="http://schemas.microsoft.com/office/drawing/2014/main" id="{B0DB0F8C-96C9-4D01-ABA8-2DF6509705E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88" name="Tekstvak 87">
                <a:extLst>
                  <a:ext uri="{FF2B5EF4-FFF2-40B4-BE49-F238E27FC236}">
                    <a16:creationId xmlns:a16="http://schemas.microsoft.com/office/drawing/2014/main" id="{21D9CBAF-716F-4B30-8DC8-2558C112E8D6}"/>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89" name="Tekstvak 88">
                <a:extLst>
                  <a:ext uri="{FF2B5EF4-FFF2-40B4-BE49-F238E27FC236}">
                    <a16:creationId xmlns:a16="http://schemas.microsoft.com/office/drawing/2014/main" id="{42ED5F1B-B09E-4BAE-AD5D-170B1F8BAA2F}"/>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90" name="Vrije vorm: vorm 89">
                <a:extLst>
                  <a:ext uri="{FF2B5EF4-FFF2-40B4-BE49-F238E27FC236}">
                    <a16:creationId xmlns:a16="http://schemas.microsoft.com/office/drawing/2014/main" id="{3BD3F317-599D-4105-89CA-A36DBAB6BD7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46" name="Groep 45">
              <a:extLst>
                <a:ext uri="{FF2B5EF4-FFF2-40B4-BE49-F238E27FC236}">
                  <a16:creationId xmlns:a16="http://schemas.microsoft.com/office/drawing/2014/main" id="{C1A472FE-D2D6-450A-840C-651E498FFFE5}"/>
                </a:ext>
              </a:extLst>
            </p:cNvPr>
            <p:cNvGrpSpPr/>
            <p:nvPr userDrawn="1"/>
          </p:nvGrpSpPr>
          <p:grpSpPr>
            <a:xfrm>
              <a:off x="-3786165" y="5728778"/>
              <a:ext cx="3693386" cy="959696"/>
              <a:chOff x="-3786437" y="6163468"/>
              <a:chExt cx="3693386" cy="959696"/>
            </a:xfrm>
          </p:grpSpPr>
          <p:sp>
            <p:nvSpPr>
              <p:cNvPr id="74" name="Rechthoek 73">
                <a:extLst>
                  <a:ext uri="{FF2B5EF4-FFF2-40B4-BE49-F238E27FC236}">
                    <a16:creationId xmlns:a16="http://schemas.microsoft.com/office/drawing/2014/main" id="{172C39D2-82F6-4F63-9CFE-111C6C63E8BB}"/>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75" name="ICOON_info">
                <a:extLst>
                  <a:ext uri="{FF2B5EF4-FFF2-40B4-BE49-F238E27FC236}">
                    <a16:creationId xmlns:a16="http://schemas.microsoft.com/office/drawing/2014/main" id="{4D87BEAF-38A3-4156-BD9A-3AA4715FA307}"/>
                  </a:ext>
                </a:extLst>
              </p:cNvPr>
              <p:cNvGrpSpPr/>
              <p:nvPr userDrawn="1"/>
            </p:nvGrpSpPr>
            <p:grpSpPr>
              <a:xfrm>
                <a:off x="-376736" y="6163468"/>
                <a:ext cx="283685" cy="283685"/>
                <a:chOff x="-510741" y="5913713"/>
                <a:chExt cx="267555" cy="267555"/>
              </a:xfrm>
            </p:grpSpPr>
            <p:sp>
              <p:nvSpPr>
                <p:cNvPr id="82" name="Ovaal 81">
                  <a:extLst>
                    <a:ext uri="{FF2B5EF4-FFF2-40B4-BE49-F238E27FC236}">
                      <a16:creationId xmlns:a16="http://schemas.microsoft.com/office/drawing/2014/main" id="{38B4AE54-B0CD-46A4-8533-9B92BA7B9F1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3" name="Graphic 163" descr="Informatie">
                  <a:extLst>
                    <a:ext uri="{FF2B5EF4-FFF2-40B4-BE49-F238E27FC236}">
                      <a16:creationId xmlns:a16="http://schemas.microsoft.com/office/drawing/2014/main" id="{348F3C8B-B67F-473A-8259-2BFBBB2EF78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76" name="Groep 75">
                <a:extLst>
                  <a:ext uri="{FF2B5EF4-FFF2-40B4-BE49-F238E27FC236}">
                    <a16:creationId xmlns:a16="http://schemas.microsoft.com/office/drawing/2014/main" id="{28830F1C-710A-42AE-A69A-03FC1BBF9359}"/>
                  </a:ext>
                </a:extLst>
              </p:cNvPr>
              <p:cNvGrpSpPr/>
              <p:nvPr userDrawn="1"/>
            </p:nvGrpSpPr>
            <p:grpSpPr>
              <a:xfrm>
                <a:off x="-938434" y="6420818"/>
                <a:ext cx="627798" cy="576693"/>
                <a:chOff x="-938434" y="4570310"/>
                <a:chExt cx="627798" cy="576693"/>
              </a:xfrm>
            </p:grpSpPr>
            <p:grpSp>
              <p:nvGrpSpPr>
                <p:cNvPr id="77" name="Inspireren">
                  <a:extLst>
                    <a:ext uri="{FF2B5EF4-FFF2-40B4-BE49-F238E27FC236}">
                      <a16:creationId xmlns:a16="http://schemas.microsoft.com/office/drawing/2014/main" id="{7FDCB99F-4C45-4B7F-99C4-8DE1DD34C21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79" name="Freeform 12">
                    <a:extLst>
                      <a:ext uri="{FF2B5EF4-FFF2-40B4-BE49-F238E27FC236}">
                        <a16:creationId xmlns:a16="http://schemas.microsoft.com/office/drawing/2014/main" id="{87D8F7FE-1C06-4FA6-97C3-D2066E377AE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0" name="Freeform 13">
                    <a:extLst>
                      <a:ext uri="{FF2B5EF4-FFF2-40B4-BE49-F238E27FC236}">
                        <a16:creationId xmlns:a16="http://schemas.microsoft.com/office/drawing/2014/main" id="{E72DE39B-F259-4687-865B-C9BBD616134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1" name="Freeform 14">
                    <a:extLst>
                      <a:ext uri="{FF2B5EF4-FFF2-40B4-BE49-F238E27FC236}">
                        <a16:creationId xmlns:a16="http://schemas.microsoft.com/office/drawing/2014/main" id="{820AB768-713A-475A-9AA2-39D66AEF13F0}"/>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78" name="Tekstvak 77">
                  <a:extLst>
                    <a:ext uri="{FF2B5EF4-FFF2-40B4-BE49-F238E27FC236}">
                      <a16:creationId xmlns:a16="http://schemas.microsoft.com/office/drawing/2014/main" id="{E900DE46-BE66-4F4A-A817-1C1980AFD359}"/>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47" name="Groep 46">
              <a:extLst>
                <a:ext uri="{FF2B5EF4-FFF2-40B4-BE49-F238E27FC236}">
                  <a16:creationId xmlns:a16="http://schemas.microsoft.com/office/drawing/2014/main" id="{F3C60FF1-9260-4FB9-ACDD-7AD150BAED5A}"/>
                </a:ext>
              </a:extLst>
            </p:cNvPr>
            <p:cNvGrpSpPr/>
            <p:nvPr userDrawn="1"/>
          </p:nvGrpSpPr>
          <p:grpSpPr>
            <a:xfrm>
              <a:off x="-3367447" y="1226982"/>
              <a:ext cx="791775" cy="406485"/>
              <a:chOff x="-3565087" y="1409294"/>
              <a:chExt cx="627469" cy="322133"/>
            </a:xfrm>
          </p:grpSpPr>
          <p:grpSp>
            <p:nvGrpSpPr>
              <p:cNvPr id="68" name="Groep 67">
                <a:extLst>
                  <a:ext uri="{FF2B5EF4-FFF2-40B4-BE49-F238E27FC236}">
                    <a16:creationId xmlns:a16="http://schemas.microsoft.com/office/drawing/2014/main" id="{6D196676-564F-4D26-B483-BFC186CDC2EC}"/>
                  </a:ext>
                </a:extLst>
              </p:cNvPr>
              <p:cNvGrpSpPr/>
              <p:nvPr userDrawn="1"/>
            </p:nvGrpSpPr>
            <p:grpSpPr>
              <a:xfrm>
                <a:off x="-3364916" y="1409294"/>
                <a:ext cx="225195" cy="195499"/>
                <a:chOff x="10307162" y="1361199"/>
                <a:chExt cx="2200275" cy="1914525"/>
              </a:xfrm>
            </p:grpSpPr>
            <p:sp>
              <p:nvSpPr>
                <p:cNvPr id="70" name="Vrije vorm: vorm 69">
                  <a:extLst>
                    <a:ext uri="{FF2B5EF4-FFF2-40B4-BE49-F238E27FC236}">
                      <a16:creationId xmlns:a16="http://schemas.microsoft.com/office/drawing/2014/main" id="{2B74920F-3768-4630-B859-47CF46B2977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71" name="Groep 70">
                  <a:extLst>
                    <a:ext uri="{FF2B5EF4-FFF2-40B4-BE49-F238E27FC236}">
                      <a16:creationId xmlns:a16="http://schemas.microsoft.com/office/drawing/2014/main" id="{7A203C43-51EC-4A38-A255-845BC3D9073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72" name="Vrije vorm: vorm 71">
                    <a:extLst>
                      <a:ext uri="{FF2B5EF4-FFF2-40B4-BE49-F238E27FC236}">
                        <a16:creationId xmlns:a16="http://schemas.microsoft.com/office/drawing/2014/main" id="{3CEBC97B-B127-43D6-8AA0-516493C61566}"/>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73" name="Vrije vorm: vorm 72">
                    <a:extLst>
                      <a:ext uri="{FF2B5EF4-FFF2-40B4-BE49-F238E27FC236}">
                        <a16:creationId xmlns:a16="http://schemas.microsoft.com/office/drawing/2014/main" id="{5F4421AF-92DA-441C-851F-6102872553E8}"/>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69" name="Tekstvak 68">
                <a:extLst>
                  <a:ext uri="{FF2B5EF4-FFF2-40B4-BE49-F238E27FC236}">
                    <a16:creationId xmlns:a16="http://schemas.microsoft.com/office/drawing/2014/main" id="{0C68C644-75C3-4161-97EB-3A6EDDB62D44}"/>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48" name="Groep 47">
              <a:extLst>
                <a:ext uri="{FF2B5EF4-FFF2-40B4-BE49-F238E27FC236}">
                  <a16:creationId xmlns:a16="http://schemas.microsoft.com/office/drawing/2014/main" id="{872FA935-2FA8-4B4D-8593-80504CC512D3}"/>
                </a:ext>
              </a:extLst>
            </p:cNvPr>
            <p:cNvGrpSpPr/>
            <p:nvPr userDrawn="1"/>
          </p:nvGrpSpPr>
          <p:grpSpPr>
            <a:xfrm>
              <a:off x="-3354295" y="5166361"/>
              <a:ext cx="514284" cy="506545"/>
              <a:chOff x="12617641" y="3403239"/>
              <a:chExt cx="752963" cy="741634"/>
            </a:xfrm>
          </p:grpSpPr>
          <p:grpSp>
            <p:nvGrpSpPr>
              <p:cNvPr id="52" name="Groep 51">
                <a:extLst>
                  <a:ext uri="{FF2B5EF4-FFF2-40B4-BE49-F238E27FC236}">
                    <a16:creationId xmlns:a16="http://schemas.microsoft.com/office/drawing/2014/main" id="{BA6FA441-CD48-431C-A71B-7A973EEF96B5}"/>
                  </a:ext>
                </a:extLst>
              </p:cNvPr>
              <p:cNvGrpSpPr/>
              <p:nvPr userDrawn="1"/>
            </p:nvGrpSpPr>
            <p:grpSpPr>
              <a:xfrm>
                <a:off x="12771530" y="3403239"/>
                <a:ext cx="467176" cy="448491"/>
                <a:chOff x="12782157" y="3403239"/>
                <a:chExt cx="467176" cy="448491"/>
              </a:xfrm>
            </p:grpSpPr>
            <p:grpSp>
              <p:nvGrpSpPr>
                <p:cNvPr id="55" name="Groep 54">
                  <a:extLst>
                    <a:ext uri="{FF2B5EF4-FFF2-40B4-BE49-F238E27FC236}">
                      <a16:creationId xmlns:a16="http://schemas.microsoft.com/office/drawing/2014/main" id="{7D75281F-4175-4F4F-ABCF-6AE797914766}"/>
                    </a:ext>
                  </a:extLst>
                </p:cNvPr>
                <p:cNvGrpSpPr/>
                <p:nvPr userDrawn="1"/>
              </p:nvGrpSpPr>
              <p:grpSpPr>
                <a:xfrm>
                  <a:off x="12782157" y="3403239"/>
                  <a:ext cx="412976" cy="396132"/>
                  <a:chOff x="13554906" y="3320109"/>
                  <a:chExt cx="443917" cy="425811"/>
                </a:xfrm>
              </p:grpSpPr>
              <p:grpSp>
                <p:nvGrpSpPr>
                  <p:cNvPr id="62" name="Groep 61">
                    <a:extLst>
                      <a:ext uri="{FF2B5EF4-FFF2-40B4-BE49-F238E27FC236}">
                        <a16:creationId xmlns:a16="http://schemas.microsoft.com/office/drawing/2014/main" id="{4289DE57-FD69-46B0-A71D-FEE5815DC570}"/>
                      </a:ext>
                    </a:extLst>
                  </p:cNvPr>
                  <p:cNvGrpSpPr/>
                  <p:nvPr userDrawn="1"/>
                </p:nvGrpSpPr>
                <p:grpSpPr>
                  <a:xfrm>
                    <a:off x="13554906" y="3320109"/>
                    <a:ext cx="443917" cy="425811"/>
                    <a:chOff x="12909684" y="1276143"/>
                    <a:chExt cx="443917" cy="425811"/>
                  </a:xfrm>
                </p:grpSpPr>
                <p:sp>
                  <p:nvSpPr>
                    <p:cNvPr id="65" name="Rechthoek 64">
                      <a:extLst>
                        <a:ext uri="{FF2B5EF4-FFF2-40B4-BE49-F238E27FC236}">
                          <a16:creationId xmlns:a16="http://schemas.microsoft.com/office/drawing/2014/main" id="{6B15141C-333E-4CF8-9AA7-2AA838A81C79}"/>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EAFC1B3B-7C7D-4D42-AFE2-2332646CAA96}"/>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7" name="Ovaal 66">
                      <a:extLst>
                        <a:ext uri="{FF2B5EF4-FFF2-40B4-BE49-F238E27FC236}">
                          <a16:creationId xmlns:a16="http://schemas.microsoft.com/office/drawing/2014/main" id="{06DDEEBC-06A7-4262-B555-DB2BF5358D1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63" name="Afbeelding 62">
                    <a:extLst>
                      <a:ext uri="{FF2B5EF4-FFF2-40B4-BE49-F238E27FC236}">
                        <a16:creationId xmlns:a16="http://schemas.microsoft.com/office/drawing/2014/main" id="{19707223-4DB6-45ED-A0CB-5C72E31C563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64" name="Afbeelding 63">
                    <a:extLst>
                      <a:ext uri="{FF2B5EF4-FFF2-40B4-BE49-F238E27FC236}">
                        <a16:creationId xmlns:a16="http://schemas.microsoft.com/office/drawing/2014/main" id="{413B5763-E2FE-44F7-AB33-17BF1D118CF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56" name="Groep 55">
                  <a:extLst>
                    <a:ext uri="{FF2B5EF4-FFF2-40B4-BE49-F238E27FC236}">
                      <a16:creationId xmlns:a16="http://schemas.microsoft.com/office/drawing/2014/main" id="{32D647BF-9C02-414B-A011-79CA3D1934F3}"/>
                    </a:ext>
                  </a:extLst>
                </p:cNvPr>
                <p:cNvGrpSpPr/>
                <p:nvPr userDrawn="1"/>
              </p:nvGrpSpPr>
              <p:grpSpPr>
                <a:xfrm>
                  <a:off x="13103513" y="3705268"/>
                  <a:ext cx="145820" cy="146462"/>
                  <a:chOff x="13096169" y="3602278"/>
                  <a:chExt cx="145820" cy="146462"/>
                </a:xfrm>
              </p:grpSpPr>
              <p:sp>
                <p:nvSpPr>
                  <p:cNvPr id="60" name="Rechthoek 59">
                    <a:extLst>
                      <a:ext uri="{FF2B5EF4-FFF2-40B4-BE49-F238E27FC236}">
                        <a16:creationId xmlns:a16="http://schemas.microsoft.com/office/drawing/2014/main" id="{B8FB3CEC-6E28-4EC1-BA3B-C223871B16D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7FD5E694-C209-4F87-90D5-FF77B2E09FF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7" name="Groep 56">
                  <a:extLst>
                    <a:ext uri="{FF2B5EF4-FFF2-40B4-BE49-F238E27FC236}">
                      <a16:creationId xmlns:a16="http://schemas.microsoft.com/office/drawing/2014/main" id="{BA1D5F69-C2D4-4376-A1AE-5E9A140EBF44}"/>
                    </a:ext>
                  </a:extLst>
                </p:cNvPr>
                <p:cNvGrpSpPr/>
                <p:nvPr userDrawn="1"/>
              </p:nvGrpSpPr>
              <p:grpSpPr>
                <a:xfrm rot="10800000">
                  <a:off x="13061402" y="3665637"/>
                  <a:ext cx="145820" cy="146462"/>
                  <a:chOff x="13096169" y="3602278"/>
                  <a:chExt cx="145820" cy="146462"/>
                </a:xfrm>
              </p:grpSpPr>
              <p:sp>
                <p:nvSpPr>
                  <p:cNvPr id="58" name="Rechthoek 57">
                    <a:extLst>
                      <a:ext uri="{FF2B5EF4-FFF2-40B4-BE49-F238E27FC236}">
                        <a16:creationId xmlns:a16="http://schemas.microsoft.com/office/drawing/2014/main" id="{A0273E88-A727-4CA9-A39B-83764236328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9" name="Rechthoek 58">
                    <a:extLst>
                      <a:ext uri="{FF2B5EF4-FFF2-40B4-BE49-F238E27FC236}">
                        <a16:creationId xmlns:a16="http://schemas.microsoft.com/office/drawing/2014/main" id="{0CFB9883-D8A3-4CD5-AF96-E1C3152EF01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53" name="Rechthoek 52">
                <a:extLst>
                  <a:ext uri="{FF2B5EF4-FFF2-40B4-BE49-F238E27FC236}">
                    <a16:creationId xmlns:a16="http://schemas.microsoft.com/office/drawing/2014/main" id="{932E25F3-C595-4817-9FB2-61785CC7F03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54" name="Gelijkbenige driehoek 53">
                <a:extLst>
                  <a:ext uri="{FF2B5EF4-FFF2-40B4-BE49-F238E27FC236}">
                    <a16:creationId xmlns:a16="http://schemas.microsoft.com/office/drawing/2014/main" id="{C10F4A31-B1FB-4738-A870-43C53F5CC441}"/>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9" name="Ovaal 48">
              <a:extLst>
                <a:ext uri="{FF2B5EF4-FFF2-40B4-BE49-F238E27FC236}">
                  <a16:creationId xmlns:a16="http://schemas.microsoft.com/office/drawing/2014/main" id="{C436F469-D5C4-43F0-B69A-0AA148FE6A80}"/>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50" name="Rechthoek 49">
              <a:extLst>
                <a:ext uri="{FF2B5EF4-FFF2-40B4-BE49-F238E27FC236}">
                  <a16:creationId xmlns:a16="http://schemas.microsoft.com/office/drawing/2014/main" id="{F22607F7-D4DC-4C24-B780-FA0B3E54EF24}"/>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51" name="Rechthoek 50">
              <a:extLst>
                <a:ext uri="{FF2B5EF4-FFF2-40B4-BE49-F238E27FC236}">
                  <a16:creationId xmlns:a16="http://schemas.microsoft.com/office/drawing/2014/main" id="{20BD3D6B-5C80-4BCE-BD27-51A6A67FC276}"/>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1581333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Introductie [5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19" name="Tijdelijke aanduiding voor tekst 15">
            <a:extLst>
              <a:ext uri="{FF2B5EF4-FFF2-40B4-BE49-F238E27FC236}">
                <a16:creationId xmlns:a16="http://schemas.microsoft.com/office/drawing/2014/main" id="{4761650A-3B35-43BC-BAFB-F77520D29486}"/>
              </a:ext>
            </a:extLst>
          </p:cNvPr>
          <p:cNvSpPr>
            <a:spLocks noGrp="1"/>
          </p:cNvSpPr>
          <p:nvPr>
            <p:ph type="body" sz="quarter" idx="18" hasCustomPrompt="1"/>
          </p:nvPr>
        </p:nvSpPr>
        <p:spPr>
          <a:xfrm>
            <a:off x="53488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0" name="afbeelding">
            <a:extLst>
              <a:ext uri="{FF2B5EF4-FFF2-40B4-BE49-F238E27FC236}">
                <a16:creationId xmlns:a16="http://schemas.microsoft.com/office/drawing/2014/main" id="{819ACFBE-1687-48B1-A3F9-041BD6CCDD61}"/>
              </a:ext>
            </a:extLst>
          </p:cNvPr>
          <p:cNvSpPr>
            <a:spLocks noGrp="1"/>
          </p:cNvSpPr>
          <p:nvPr>
            <p:ph type="pic" sz="quarter" idx="14" hasCustomPrompt="1"/>
          </p:nvPr>
        </p:nvSpPr>
        <p:spPr>
          <a:xfrm>
            <a:off x="69452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1" name="tekst">
            <a:extLst>
              <a:ext uri="{FF2B5EF4-FFF2-40B4-BE49-F238E27FC236}">
                <a16:creationId xmlns:a16="http://schemas.microsoft.com/office/drawing/2014/main" id="{E52A89A0-B58B-42EF-A280-C4153628EAF1}"/>
              </a:ext>
            </a:extLst>
          </p:cNvPr>
          <p:cNvSpPr>
            <a:spLocks noGrp="1"/>
          </p:cNvSpPr>
          <p:nvPr>
            <p:ph type="body" sz="quarter" idx="13" hasCustomPrompt="1"/>
          </p:nvPr>
        </p:nvSpPr>
        <p:spPr>
          <a:xfrm>
            <a:off x="69452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2" name="tekst">
            <a:extLst>
              <a:ext uri="{FF2B5EF4-FFF2-40B4-BE49-F238E27FC236}">
                <a16:creationId xmlns:a16="http://schemas.microsoft.com/office/drawing/2014/main" id="{CDB9542E-2ECB-42CC-9927-0991270D112A}"/>
              </a:ext>
            </a:extLst>
          </p:cNvPr>
          <p:cNvSpPr>
            <a:spLocks noGrp="1"/>
          </p:cNvSpPr>
          <p:nvPr>
            <p:ph type="body" sz="quarter" idx="19" hasCustomPrompt="1"/>
          </p:nvPr>
        </p:nvSpPr>
        <p:spPr>
          <a:xfrm>
            <a:off x="69452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3" name="Tijdelijke aanduiding voor tekst 15">
            <a:extLst>
              <a:ext uri="{FF2B5EF4-FFF2-40B4-BE49-F238E27FC236}">
                <a16:creationId xmlns:a16="http://schemas.microsoft.com/office/drawing/2014/main" id="{A4DD163D-B908-4706-800B-C0FD1A123016}"/>
              </a:ext>
            </a:extLst>
          </p:cNvPr>
          <p:cNvSpPr>
            <a:spLocks noGrp="1"/>
          </p:cNvSpPr>
          <p:nvPr>
            <p:ph type="body" sz="quarter" idx="20" hasCustomPrompt="1"/>
          </p:nvPr>
        </p:nvSpPr>
        <p:spPr>
          <a:xfrm>
            <a:off x="280117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4" name="afbeelding">
            <a:extLst>
              <a:ext uri="{FF2B5EF4-FFF2-40B4-BE49-F238E27FC236}">
                <a16:creationId xmlns:a16="http://schemas.microsoft.com/office/drawing/2014/main" id="{3231EA06-57A9-4A88-97B7-3169E1529536}"/>
              </a:ext>
            </a:extLst>
          </p:cNvPr>
          <p:cNvSpPr>
            <a:spLocks noGrp="1"/>
          </p:cNvSpPr>
          <p:nvPr>
            <p:ph type="pic" sz="quarter" idx="21" hasCustomPrompt="1"/>
          </p:nvPr>
        </p:nvSpPr>
        <p:spPr>
          <a:xfrm>
            <a:off x="296081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5" name="tekst">
            <a:extLst>
              <a:ext uri="{FF2B5EF4-FFF2-40B4-BE49-F238E27FC236}">
                <a16:creationId xmlns:a16="http://schemas.microsoft.com/office/drawing/2014/main" id="{2512A147-6620-4B90-85DC-15815D60FB86}"/>
              </a:ext>
            </a:extLst>
          </p:cNvPr>
          <p:cNvSpPr>
            <a:spLocks noGrp="1"/>
          </p:cNvSpPr>
          <p:nvPr>
            <p:ph type="body" sz="quarter" idx="22" hasCustomPrompt="1"/>
          </p:nvPr>
        </p:nvSpPr>
        <p:spPr>
          <a:xfrm>
            <a:off x="296081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26" name="tekst">
            <a:extLst>
              <a:ext uri="{FF2B5EF4-FFF2-40B4-BE49-F238E27FC236}">
                <a16:creationId xmlns:a16="http://schemas.microsoft.com/office/drawing/2014/main" id="{825C421C-6BFC-4F86-AB20-B899E12E3FD3}"/>
              </a:ext>
            </a:extLst>
          </p:cNvPr>
          <p:cNvSpPr>
            <a:spLocks noGrp="1"/>
          </p:cNvSpPr>
          <p:nvPr>
            <p:ph type="body" sz="quarter" idx="23" hasCustomPrompt="1"/>
          </p:nvPr>
        </p:nvSpPr>
        <p:spPr>
          <a:xfrm>
            <a:off x="296081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27" name="Tijdelijke aanduiding voor tekst 15">
            <a:extLst>
              <a:ext uri="{FF2B5EF4-FFF2-40B4-BE49-F238E27FC236}">
                <a16:creationId xmlns:a16="http://schemas.microsoft.com/office/drawing/2014/main" id="{0E60DB0A-94B9-4659-AADA-7CF91FBCC36B}"/>
              </a:ext>
            </a:extLst>
          </p:cNvPr>
          <p:cNvSpPr>
            <a:spLocks noGrp="1"/>
          </p:cNvSpPr>
          <p:nvPr>
            <p:ph type="body" sz="quarter" idx="24" hasCustomPrompt="1"/>
          </p:nvPr>
        </p:nvSpPr>
        <p:spPr>
          <a:xfrm>
            <a:off x="506747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28" name="afbeelding">
            <a:extLst>
              <a:ext uri="{FF2B5EF4-FFF2-40B4-BE49-F238E27FC236}">
                <a16:creationId xmlns:a16="http://schemas.microsoft.com/office/drawing/2014/main" id="{85B02DD3-0659-432D-AA34-1D5035D1E03A}"/>
              </a:ext>
            </a:extLst>
          </p:cNvPr>
          <p:cNvSpPr>
            <a:spLocks noGrp="1"/>
          </p:cNvSpPr>
          <p:nvPr>
            <p:ph type="pic" sz="quarter" idx="25" hasCustomPrompt="1"/>
          </p:nvPr>
        </p:nvSpPr>
        <p:spPr>
          <a:xfrm>
            <a:off x="522711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29" name="tekst">
            <a:extLst>
              <a:ext uri="{FF2B5EF4-FFF2-40B4-BE49-F238E27FC236}">
                <a16:creationId xmlns:a16="http://schemas.microsoft.com/office/drawing/2014/main" id="{B9048DC6-DA57-4FEB-818D-B9EE69DA9D5C}"/>
              </a:ext>
            </a:extLst>
          </p:cNvPr>
          <p:cNvSpPr>
            <a:spLocks noGrp="1"/>
          </p:cNvSpPr>
          <p:nvPr>
            <p:ph type="body" sz="quarter" idx="26" hasCustomPrompt="1"/>
          </p:nvPr>
        </p:nvSpPr>
        <p:spPr>
          <a:xfrm>
            <a:off x="522711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0" name="tekst">
            <a:extLst>
              <a:ext uri="{FF2B5EF4-FFF2-40B4-BE49-F238E27FC236}">
                <a16:creationId xmlns:a16="http://schemas.microsoft.com/office/drawing/2014/main" id="{8E5F2326-69E9-43FB-8770-74D38F98A697}"/>
              </a:ext>
            </a:extLst>
          </p:cNvPr>
          <p:cNvSpPr>
            <a:spLocks noGrp="1"/>
          </p:cNvSpPr>
          <p:nvPr>
            <p:ph type="body" sz="quarter" idx="27" hasCustomPrompt="1"/>
          </p:nvPr>
        </p:nvSpPr>
        <p:spPr>
          <a:xfrm>
            <a:off x="522711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1" name="Tijdelijke aanduiding voor tekst 15">
            <a:extLst>
              <a:ext uri="{FF2B5EF4-FFF2-40B4-BE49-F238E27FC236}">
                <a16:creationId xmlns:a16="http://schemas.microsoft.com/office/drawing/2014/main" id="{1FD15D59-A304-4150-8683-C6514C4EAD0A}"/>
              </a:ext>
            </a:extLst>
          </p:cNvPr>
          <p:cNvSpPr>
            <a:spLocks noGrp="1"/>
          </p:cNvSpPr>
          <p:nvPr>
            <p:ph type="body" sz="quarter" idx="28" hasCustomPrompt="1"/>
          </p:nvPr>
        </p:nvSpPr>
        <p:spPr>
          <a:xfrm>
            <a:off x="7333766"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2" name="afbeelding">
            <a:extLst>
              <a:ext uri="{FF2B5EF4-FFF2-40B4-BE49-F238E27FC236}">
                <a16:creationId xmlns:a16="http://schemas.microsoft.com/office/drawing/2014/main" id="{D67FEB58-17DA-4CD4-8A97-BD7F8FD55F59}"/>
              </a:ext>
            </a:extLst>
          </p:cNvPr>
          <p:cNvSpPr>
            <a:spLocks noGrp="1"/>
          </p:cNvSpPr>
          <p:nvPr>
            <p:ph type="pic" sz="quarter" idx="29" hasCustomPrompt="1"/>
          </p:nvPr>
        </p:nvSpPr>
        <p:spPr>
          <a:xfrm>
            <a:off x="7493406"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3" name="tekst">
            <a:extLst>
              <a:ext uri="{FF2B5EF4-FFF2-40B4-BE49-F238E27FC236}">
                <a16:creationId xmlns:a16="http://schemas.microsoft.com/office/drawing/2014/main" id="{AEC48573-7652-4D58-A60E-DE50685FCD0D}"/>
              </a:ext>
            </a:extLst>
          </p:cNvPr>
          <p:cNvSpPr>
            <a:spLocks noGrp="1"/>
          </p:cNvSpPr>
          <p:nvPr>
            <p:ph type="body" sz="quarter" idx="30" hasCustomPrompt="1"/>
          </p:nvPr>
        </p:nvSpPr>
        <p:spPr>
          <a:xfrm>
            <a:off x="7493406"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4" name="tekst">
            <a:extLst>
              <a:ext uri="{FF2B5EF4-FFF2-40B4-BE49-F238E27FC236}">
                <a16:creationId xmlns:a16="http://schemas.microsoft.com/office/drawing/2014/main" id="{32C0B55B-FB41-4954-98F9-F09EA843D6AC}"/>
              </a:ext>
            </a:extLst>
          </p:cNvPr>
          <p:cNvSpPr>
            <a:spLocks noGrp="1"/>
          </p:cNvSpPr>
          <p:nvPr>
            <p:ph type="body" sz="quarter" idx="31" hasCustomPrompt="1"/>
          </p:nvPr>
        </p:nvSpPr>
        <p:spPr>
          <a:xfrm>
            <a:off x="7493406"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sp>
        <p:nvSpPr>
          <p:cNvPr id="35" name="Tijdelijke aanduiding voor tekst 15">
            <a:extLst>
              <a:ext uri="{FF2B5EF4-FFF2-40B4-BE49-F238E27FC236}">
                <a16:creationId xmlns:a16="http://schemas.microsoft.com/office/drawing/2014/main" id="{894F2C6F-C6CE-4B6C-98C2-9C66C62B8B95}"/>
              </a:ext>
            </a:extLst>
          </p:cNvPr>
          <p:cNvSpPr>
            <a:spLocks noGrp="1"/>
          </p:cNvSpPr>
          <p:nvPr>
            <p:ph type="body" sz="quarter" idx="32" hasCustomPrompt="1"/>
          </p:nvPr>
        </p:nvSpPr>
        <p:spPr>
          <a:xfrm>
            <a:off x="9600061" y="2446444"/>
            <a:ext cx="2057058" cy="3053882"/>
          </a:xfrm>
          <a:prstGeom prst="roundRect">
            <a:avLst>
              <a:gd name="adj" fmla="val 0"/>
            </a:avLst>
          </a:prstGeom>
          <a:solidFill>
            <a:schemeClr val="bg1"/>
          </a:solidFill>
        </p:spPr>
        <p:txBody>
          <a:bodyPr lIns="144000" tIns="252000" rIns="0" bIns="252000" anchor="b" anchorCtr="0"/>
          <a:lstStyle>
            <a:lvl1pPr marL="0" indent="0">
              <a:lnSpc>
                <a:spcPct val="100000"/>
              </a:lnSpc>
              <a:spcBef>
                <a:spcPts val="0"/>
              </a:spcBef>
              <a:buNone/>
              <a:defRPr sz="1400" b="1"/>
            </a:lvl1pPr>
          </a:lstStyle>
          <a:p>
            <a:pPr lvl="0"/>
            <a:r>
              <a:rPr lang="nl-NL" dirty="0"/>
              <a:t> </a:t>
            </a:r>
          </a:p>
        </p:txBody>
      </p:sp>
      <p:sp>
        <p:nvSpPr>
          <p:cNvPr id="36" name="afbeelding">
            <a:extLst>
              <a:ext uri="{FF2B5EF4-FFF2-40B4-BE49-F238E27FC236}">
                <a16:creationId xmlns:a16="http://schemas.microsoft.com/office/drawing/2014/main" id="{0EA5D3A3-EF37-48F2-AB6C-83DF03390C12}"/>
              </a:ext>
            </a:extLst>
          </p:cNvPr>
          <p:cNvSpPr>
            <a:spLocks noGrp="1"/>
          </p:cNvSpPr>
          <p:nvPr>
            <p:ph type="pic" sz="quarter" idx="33" hasCustomPrompt="1"/>
          </p:nvPr>
        </p:nvSpPr>
        <p:spPr>
          <a:xfrm>
            <a:off x="9759701" y="2595676"/>
            <a:ext cx="1737778" cy="2127392"/>
          </a:xfrm>
          <a:solidFill>
            <a:schemeClr val="bg1">
              <a:lumMod val="75000"/>
            </a:schemeClr>
          </a:solidFill>
        </p:spPr>
        <p:txBody>
          <a:bodyPr bIns="1260000" anchor="ctr" anchorCtr="0">
            <a:noAutofit/>
          </a:bodyPr>
          <a:lstStyle>
            <a:lvl1pPr marL="0" indent="0" algn="ctr">
              <a:lnSpc>
                <a:spcPct val="100000"/>
              </a:lnSpc>
              <a:spcBef>
                <a:spcPts val="0"/>
              </a:spcBef>
              <a:buNone/>
              <a:defRPr sz="1050">
                <a:solidFill>
                  <a:schemeClr val="bg1">
                    <a:lumMod val="95000"/>
                  </a:schemeClr>
                </a:solidFill>
              </a:defRPr>
            </a:lvl1pPr>
          </a:lstStyle>
          <a:p>
            <a:r>
              <a:rPr lang="nl-NL" dirty="0"/>
              <a:t>Selecteer dit kader, ga naar </a:t>
            </a:r>
            <a:br>
              <a:rPr lang="nl-NL" dirty="0"/>
            </a:br>
            <a:r>
              <a:rPr lang="nl-NL" dirty="0"/>
              <a:t>de tab ‘</a:t>
            </a:r>
            <a:r>
              <a:rPr lang="nl-NL" dirty="0" err="1"/>
              <a:t>Slidebuilder’,klik</a:t>
            </a:r>
            <a:r>
              <a:rPr lang="nl-NL" dirty="0"/>
              <a:t> op ‘Afbeeldingen’, selecteer de gewenste afbeelding </a:t>
            </a:r>
            <a:br>
              <a:rPr lang="nl-NL" dirty="0"/>
            </a:br>
            <a:r>
              <a:rPr lang="nl-NL" dirty="0"/>
              <a:t>en klik op ‘Invoegen’.</a:t>
            </a:r>
          </a:p>
        </p:txBody>
      </p:sp>
      <p:sp>
        <p:nvSpPr>
          <p:cNvPr id="37" name="tekst">
            <a:extLst>
              <a:ext uri="{FF2B5EF4-FFF2-40B4-BE49-F238E27FC236}">
                <a16:creationId xmlns:a16="http://schemas.microsoft.com/office/drawing/2014/main" id="{F950A9D3-BA58-4004-847D-49AF8D7F08B8}"/>
              </a:ext>
            </a:extLst>
          </p:cNvPr>
          <p:cNvSpPr>
            <a:spLocks noGrp="1"/>
          </p:cNvSpPr>
          <p:nvPr>
            <p:ph type="body" sz="quarter" idx="34" hasCustomPrompt="1"/>
          </p:nvPr>
        </p:nvSpPr>
        <p:spPr>
          <a:xfrm>
            <a:off x="9759701" y="4832073"/>
            <a:ext cx="1737777" cy="201974"/>
          </a:xfrm>
        </p:spPr>
        <p:txBody>
          <a:bodyPr/>
          <a:lstStyle>
            <a:lvl1pPr>
              <a:buNone/>
              <a:defRPr sz="1800" b="1"/>
            </a:lvl1pPr>
            <a:lvl2pPr marL="536575" indent="-536575">
              <a:buNone/>
              <a:defRPr sz="1800" b="1"/>
            </a:lvl2pPr>
            <a:lvl3pPr>
              <a:defRPr sz="1800" b="1"/>
            </a:lvl3pPr>
            <a:lvl4pPr>
              <a:defRPr sz="1800"/>
            </a:lvl4pPr>
            <a:lvl5pPr>
              <a:defRPr/>
            </a:lvl5pPr>
            <a:lvl6pPr>
              <a:defRPr sz="1800"/>
            </a:lvl6pPr>
            <a:lvl7pPr>
              <a:buNone/>
              <a:defRPr sz="1800" b="1"/>
            </a:lvl7pPr>
            <a:lvl8pPr>
              <a:buNone/>
              <a:defRPr sz="1800" b="1"/>
            </a:lvl8pPr>
            <a:lvl9pPr>
              <a:defRPr sz="1800" b="1" i="0"/>
            </a:lvl9pPr>
          </a:lstStyle>
          <a:p>
            <a:pPr lvl="0"/>
            <a:r>
              <a:rPr lang="nl-NL" dirty="0"/>
              <a:t>Naam</a:t>
            </a:r>
          </a:p>
        </p:txBody>
      </p:sp>
      <p:sp>
        <p:nvSpPr>
          <p:cNvPr id="38" name="tekst">
            <a:extLst>
              <a:ext uri="{FF2B5EF4-FFF2-40B4-BE49-F238E27FC236}">
                <a16:creationId xmlns:a16="http://schemas.microsoft.com/office/drawing/2014/main" id="{13E82B4B-C340-40F8-9639-4016A47C2B7B}"/>
              </a:ext>
            </a:extLst>
          </p:cNvPr>
          <p:cNvSpPr>
            <a:spLocks noGrp="1"/>
          </p:cNvSpPr>
          <p:nvPr>
            <p:ph type="body" sz="quarter" idx="35" hasCustomPrompt="1"/>
          </p:nvPr>
        </p:nvSpPr>
        <p:spPr>
          <a:xfrm>
            <a:off x="9759701" y="5079447"/>
            <a:ext cx="1737777" cy="165547"/>
          </a:xfrm>
        </p:spPr>
        <p:txBody>
          <a:bodyPr/>
          <a:lstStyle>
            <a:lvl1pPr>
              <a:buNone/>
              <a:defRPr sz="1400"/>
            </a:lvl1pPr>
            <a:lvl2pPr marL="0" indent="0">
              <a:buNone/>
              <a:defRPr sz="1400"/>
            </a:lvl2pPr>
            <a:lvl4pPr>
              <a:defRPr sz="1400" b="0"/>
            </a:lvl4pPr>
            <a:lvl5pPr>
              <a:defRPr sz="1400" b="0"/>
            </a:lvl5pPr>
            <a:lvl6pPr>
              <a:defRPr b="0"/>
            </a:lvl6pPr>
            <a:lvl7pPr>
              <a:buNone/>
              <a:defRPr/>
            </a:lvl7pPr>
            <a:lvl8pPr>
              <a:buNone/>
              <a:defRPr/>
            </a:lvl8pPr>
            <a:lvl9pPr>
              <a:defRPr sz="1400" i="0"/>
            </a:lvl9pPr>
          </a:lstStyle>
          <a:p>
            <a:pPr lvl="0"/>
            <a:r>
              <a:rPr lang="nl-NL" dirty="0"/>
              <a:t>Functie omschrijving</a:t>
            </a:r>
          </a:p>
        </p:txBody>
      </p:sp>
      <p:grpSp>
        <p:nvGrpSpPr>
          <p:cNvPr id="39" name="- INSTRUCTIES">
            <a:extLst>
              <a:ext uri="{FF2B5EF4-FFF2-40B4-BE49-F238E27FC236}">
                <a16:creationId xmlns:a16="http://schemas.microsoft.com/office/drawing/2014/main" id="{ACE7047B-B8C2-4134-B61A-C5F6D5CD40BB}"/>
              </a:ext>
            </a:extLst>
          </p:cNvPr>
          <p:cNvGrpSpPr/>
          <p:nvPr userDrawn="1"/>
        </p:nvGrpSpPr>
        <p:grpSpPr>
          <a:xfrm>
            <a:off x="12377595" y="-1"/>
            <a:ext cx="3693386" cy="6688475"/>
            <a:chOff x="-3786165" y="-1"/>
            <a:chExt cx="3693386" cy="6688475"/>
          </a:xfrm>
        </p:grpSpPr>
        <p:sp>
          <p:nvSpPr>
            <p:cNvPr id="40" name="Rechthoek 39">
              <a:extLst>
                <a:ext uri="{FF2B5EF4-FFF2-40B4-BE49-F238E27FC236}">
                  <a16:creationId xmlns:a16="http://schemas.microsoft.com/office/drawing/2014/main" id="{0937CC3C-4502-4F1E-A885-99760AD3D4B3}"/>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41" name="Ovaal 40">
              <a:extLst>
                <a:ext uri="{FF2B5EF4-FFF2-40B4-BE49-F238E27FC236}">
                  <a16:creationId xmlns:a16="http://schemas.microsoft.com/office/drawing/2014/main" id="{FF68667E-6C4E-40C6-944E-947C749CCEED}"/>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42" name="Rechthoek 41">
              <a:extLst>
                <a:ext uri="{FF2B5EF4-FFF2-40B4-BE49-F238E27FC236}">
                  <a16:creationId xmlns:a16="http://schemas.microsoft.com/office/drawing/2014/main" id="{3ED92EA3-26C1-4305-8A14-E00CE0D3865B}"/>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E695ED50-ABCF-43DA-ADDA-027D5C2D4742}"/>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44" name="Rechthoek 43">
              <a:extLst>
                <a:ext uri="{FF2B5EF4-FFF2-40B4-BE49-F238E27FC236}">
                  <a16:creationId xmlns:a16="http://schemas.microsoft.com/office/drawing/2014/main" id="{C89043F0-6986-4959-8113-08987341801F}"/>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45" name="Ovaal 44">
              <a:extLst>
                <a:ext uri="{FF2B5EF4-FFF2-40B4-BE49-F238E27FC236}">
                  <a16:creationId xmlns:a16="http://schemas.microsoft.com/office/drawing/2014/main" id="{1C4D500C-5D80-48ED-91E5-3BD8F1455DAA}"/>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46" name="Rechthoek 45">
              <a:extLst>
                <a:ext uri="{FF2B5EF4-FFF2-40B4-BE49-F238E27FC236}">
                  <a16:creationId xmlns:a16="http://schemas.microsoft.com/office/drawing/2014/main" id="{F51C3F87-502D-4931-A138-FBD4709550D7}"/>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47" name="Rechthoek 46">
              <a:extLst>
                <a:ext uri="{FF2B5EF4-FFF2-40B4-BE49-F238E27FC236}">
                  <a16:creationId xmlns:a16="http://schemas.microsoft.com/office/drawing/2014/main" id="{050EE438-671B-4AEF-8518-3EF023C25A54}"/>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48" name="Groep 47">
              <a:extLst>
                <a:ext uri="{FF2B5EF4-FFF2-40B4-BE49-F238E27FC236}">
                  <a16:creationId xmlns:a16="http://schemas.microsoft.com/office/drawing/2014/main" id="{5B38C1C3-0498-4EAC-B687-F706AC2E0DB7}"/>
                </a:ext>
              </a:extLst>
            </p:cNvPr>
            <p:cNvGrpSpPr/>
            <p:nvPr userDrawn="1"/>
          </p:nvGrpSpPr>
          <p:grpSpPr>
            <a:xfrm>
              <a:off x="-2485819" y="3479783"/>
              <a:ext cx="1222990" cy="563933"/>
              <a:chOff x="-2485819" y="3399207"/>
              <a:chExt cx="1222990" cy="563933"/>
            </a:xfrm>
          </p:grpSpPr>
          <p:sp>
            <p:nvSpPr>
              <p:cNvPr id="87" name="Rechthoek 86">
                <a:extLst>
                  <a:ext uri="{FF2B5EF4-FFF2-40B4-BE49-F238E27FC236}">
                    <a16:creationId xmlns:a16="http://schemas.microsoft.com/office/drawing/2014/main" id="{5CCF5A78-9C37-4312-A008-93BAA49ED81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88" name="Rechthoek 87">
                <a:extLst>
                  <a:ext uri="{FF2B5EF4-FFF2-40B4-BE49-F238E27FC236}">
                    <a16:creationId xmlns:a16="http://schemas.microsoft.com/office/drawing/2014/main" id="{38D30581-758C-4177-BBA7-09759A3E406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89" name="Groep 88">
                <a:extLst>
                  <a:ext uri="{FF2B5EF4-FFF2-40B4-BE49-F238E27FC236}">
                    <a16:creationId xmlns:a16="http://schemas.microsoft.com/office/drawing/2014/main" id="{4423C8F4-6025-4F1B-B9F6-06009A62C8A5}"/>
                  </a:ext>
                </a:extLst>
              </p:cNvPr>
              <p:cNvGrpSpPr/>
              <p:nvPr userDrawn="1"/>
            </p:nvGrpSpPr>
            <p:grpSpPr>
              <a:xfrm>
                <a:off x="-2403869" y="3460544"/>
                <a:ext cx="155951" cy="131922"/>
                <a:chOff x="12968836" y="3354170"/>
                <a:chExt cx="404806" cy="342433"/>
              </a:xfrm>
            </p:grpSpPr>
            <p:sp>
              <p:nvSpPr>
                <p:cNvPr id="102" name="Rechthoek: afgeronde hoeken 101">
                  <a:extLst>
                    <a:ext uri="{FF2B5EF4-FFF2-40B4-BE49-F238E27FC236}">
                      <a16:creationId xmlns:a16="http://schemas.microsoft.com/office/drawing/2014/main" id="{0D3FCE3E-000D-4225-85B0-DCF78E70BE8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03" name="Rechthoek 102">
                  <a:extLst>
                    <a:ext uri="{FF2B5EF4-FFF2-40B4-BE49-F238E27FC236}">
                      <a16:creationId xmlns:a16="http://schemas.microsoft.com/office/drawing/2014/main" id="{D7CB4A98-4720-4F18-85F8-CB95E6BEF0A8}"/>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4" name="Rechthoek 103">
                  <a:extLst>
                    <a:ext uri="{FF2B5EF4-FFF2-40B4-BE49-F238E27FC236}">
                      <a16:creationId xmlns:a16="http://schemas.microsoft.com/office/drawing/2014/main" id="{E4897F12-3102-4489-8977-C755C3256FD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5" name="Rechthoek 104">
                  <a:extLst>
                    <a:ext uri="{FF2B5EF4-FFF2-40B4-BE49-F238E27FC236}">
                      <a16:creationId xmlns:a16="http://schemas.microsoft.com/office/drawing/2014/main" id="{35B845D6-44B8-49B5-847A-9BC64385B364}"/>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5C9F5145-25D6-4D3A-8E1D-1E1570F8C89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7" name="Rechthoek 106">
                  <a:extLst>
                    <a:ext uri="{FF2B5EF4-FFF2-40B4-BE49-F238E27FC236}">
                      <a16:creationId xmlns:a16="http://schemas.microsoft.com/office/drawing/2014/main" id="{E2B8FC7C-A772-4738-AEC8-3B4B8D8D38C0}"/>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90" name="Groep 89">
                <a:extLst>
                  <a:ext uri="{FF2B5EF4-FFF2-40B4-BE49-F238E27FC236}">
                    <a16:creationId xmlns:a16="http://schemas.microsoft.com/office/drawing/2014/main" id="{6DAD5474-BDE3-4586-9207-FE8B3D271F7D}"/>
                  </a:ext>
                </a:extLst>
              </p:cNvPr>
              <p:cNvGrpSpPr/>
              <p:nvPr userDrawn="1"/>
            </p:nvGrpSpPr>
            <p:grpSpPr>
              <a:xfrm>
                <a:off x="-2423424" y="3690208"/>
                <a:ext cx="166739" cy="218963"/>
                <a:chOff x="12940828" y="3950597"/>
                <a:chExt cx="432813" cy="568367"/>
              </a:xfrm>
            </p:grpSpPr>
            <p:grpSp>
              <p:nvGrpSpPr>
                <p:cNvPr id="94" name="Groep 93">
                  <a:extLst>
                    <a:ext uri="{FF2B5EF4-FFF2-40B4-BE49-F238E27FC236}">
                      <a16:creationId xmlns:a16="http://schemas.microsoft.com/office/drawing/2014/main" id="{6026F0FD-00A7-40EF-9941-922D130EB146}"/>
                    </a:ext>
                  </a:extLst>
                </p:cNvPr>
                <p:cNvGrpSpPr/>
                <p:nvPr userDrawn="1"/>
              </p:nvGrpSpPr>
              <p:grpSpPr>
                <a:xfrm>
                  <a:off x="13000382" y="4006891"/>
                  <a:ext cx="373259" cy="315747"/>
                  <a:chOff x="12968836" y="3354170"/>
                  <a:chExt cx="404806" cy="342433"/>
                </a:xfrm>
              </p:grpSpPr>
              <p:sp>
                <p:nvSpPr>
                  <p:cNvPr id="96" name="Rechthoek: afgeronde hoeken 95">
                    <a:extLst>
                      <a:ext uri="{FF2B5EF4-FFF2-40B4-BE49-F238E27FC236}">
                        <a16:creationId xmlns:a16="http://schemas.microsoft.com/office/drawing/2014/main" id="{1BB5B233-025E-4019-80A6-D3B9203BFCD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97" name="Rechthoek 96">
                    <a:extLst>
                      <a:ext uri="{FF2B5EF4-FFF2-40B4-BE49-F238E27FC236}">
                        <a16:creationId xmlns:a16="http://schemas.microsoft.com/office/drawing/2014/main" id="{592479AA-8B11-4DA5-BC96-09648FD37F3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8" name="Rechthoek 97">
                    <a:extLst>
                      <a:ext uri="{FF2B5EF4-FFF2-40B4-BE49-F238E27FC236}">
                        <a16:creationId xmlns:a16="http://schemas.microsoft.com/office/drawing/2014/main" id="{6A43B1B2-2ACF-42DF-85F6-A949779C125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99" name="Rechthoek 98">
                    <a:extLst>
                      <a:ext uri="{FF2B5EF4-FFF2-40B4-BE49-F238E27FC236}">
                        <a16:creationId xmlns:a16="http://schemas.microsoft.com/office/drawing/2014/main" id="{40464825-615C-44A0-B912-13819B8C4BB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0" name="Rechthoek 99">
                    <a:extLst>
                      <a:ext uri="{FF2B5EF4-FFF2-40B4-BE49-F238E27FC236}">
                        <a16:creationId xmlns:a16="http://schemas.microsoft.com/office/drawing/2014/main" id="{25896045-CE9C-49D3-ACBE-E16AA31682A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1" name="Rechthoek 100">
                    <a:extLst>
                      <a:ext uri="{FF2B5EF4-FFF2-40B4-BE49-F238E27FC236}">
                        <a16:creationId xmlns:a16="http://schemas.microsoft.com/office/drawing/2014/main" id="{719EA40E-BF0B-4052-A85B-49C6E410D4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5" name="Boog 94">
                  <a:extLst>
                    <a:ext uri="{FF2B5EF4-FFF2-40B4-BE49-F238E27FC236}">
                      <a16:creationId xmlns:a16="http://schemas.microsoft.com/office/drawing/2014/main" id="{5A8F1987-AEF2-498D-88E4-A092C3DA36A9}"/>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1" name="Tekstvak 90">
                <a:extLst>
                  <a:ext uri="{FF2B5EF4-FFF2-40B4-BE49-F238E27FC236}">
                    <a16:creationId xmlns:a16="http://schemas.microsoft.com/office/drawing/2014/main" id="{BB6FAF77-647B-495D-B5A2-941D35277A3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92" name="Tekstvak 91">
                <a:extLst>
                  <a:ext uri="{FF2B5EF4-FFF2-40B4-BE49-F238E27FC236}">
                    <a16:creationId xmlns:a16="http://schemas.microsoft.com/office/drawing/2014/main" id="{84C46497-1C69-4F99-86E9-69554A7FF62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93" name="Vrije vorm: vorm 92">
                <a:extLst>
                  <a:ext uri="{FF2B5EF4-FFF2-40B4-BE49-F238E27FC236}">
                    <a16:creationId xmlns:a16="http://schemas.microsoft.com/office/drawing/2014/main" id="{02E92041-4302-47B0-B7A1-95A880740FCB}"/>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49" name="Groep 48">
              <a:extLst>
                <a:ext uri="{FF2B5EF4-FFF2-40B4-BE49-F238E27FC236}">
                  <a16:creationId xmlns:a16="http://schemas.microsoft.com/office/drawing/2014/main" id="{F94BC15D-A587-4597-85EC-95A67565714C}"/>
                </a:ext>
              </a:extLst>
            </p:cNvPr>
            <p:cNvGrpSpPr/>
            <p:nvPr userDrawn="1"/>
          </p:nvGrpSpPr>
          <p:grpSpPr>
            <a:xfrm>
              <a:off x="-3786165" y="5728778"/>
              <a:ext cx="3693386" cy="959696"/>
              <a:chOff x="-3786437" y="6163468"/>
              <a:chExt cx="3693386" cy="959696"/>
            </a:xfrm>
          </p:grpSpPr>
          <p:sp>
            <p:nvSpPr>
              <p:cNvPr id="77" name="Rechthoek 76">
                <a:extLst>
                  <a:ext uri="{FF2B5EF4-FFF2-40B4-BE49-F238E27FC236}">
                    <a16:creationId xmlns:a16="http://schemas.microsoft.com/office/drawing/2014/main" id="{EE1E9BD1-4D02-41D4-B060-FBFBD73DDF7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78" name="ICOON_info">
                <a:extLst>
                  <a:ext uri="{FF2B5EF4-FFF2-40B4-BE49-F238E27FC236}">
                    <a16:creationId xmlns:a16="http://schemas.microsoft.com/office/drawing/2014/main" id="{7C72548D-900C-467E-8A26-8D92F6B63315}"/>
                  </a:ext>
                </a:extLst>
              </p:cNvPr>
              <p:cNvGrpSpPr/>
              <p:nvPr userDrawn="1"/>
            </p:nvGrpSpPr>
            <p:grpSpPr>
              <a:xfrm>
                <a:off x="-376736" y="6163468"/>
                <a:ext cx="283685" cy="283685"/>
                <a:chOff x="-510741" y="5913713"/>
                <a:chExt cx="267555" cy="267555"/>
              </a:xfrm>
            </p:grpSpPr>
            <p:sp>
              <p:nvSpPr>
                <p:cNvPr id="85" name="Ovaal 84">
                  <a:extLst>
                    <a:ext uri="{FF2B5EF4-FFF2-40B4-BE49-F238E27FC236}">
                      <a16:creationId xmlns:a16="http://schemas.microsoft.com/office/drawing/2014/main" id="{8A9B534C-6E70-4424-8491-9B9B790A729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6" name="Graphic 163" descr="Informatie">
                  <a:extLst>
                    <a:ext uri="{FF2B5EF4-FFF2-40B4-BE49-F238E27FC236}">
                      <a16:creationId xmlns:a16="http://schemas.microsoft.com/office/drawing/2014/main" id="{38085F58-B7FF-4156-AC8D-88F65C5F9551}"/>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79" name="Groep 78">
                <a:extLst>
                  <a:ext uri="{FF2B5EF4-FFF2-40B4-BE49-F238E27FC236}">
                    <a16:creationId xmlns:a16="http://schemas.microsoft.com/office/drawing/2014/main" id="{252908AC-C3FD-4513-B0F8-05EAF494EB9B}"/>
                  </a:ext>
                </a:extLst>
              </p:cNvPr>
              <p:cNvGrpSpPr/>
              <p:nvPr userDrawn="1"/>
            </p:nvGrpSpPr>
            <p:grpSpPr>
              <a:xfrm>
                <a:off x="-938434" y="6420818"/>
                <a:ext cx="627798" cy="576693"/>
                <a:chOff x="-938434" y="4570310"/>
                <a:chExt cx="627798" cy="576693"/>
              </a:xfrm>
            </p:grpSpPr>
            <p:grpSp>
              <p:nvGrpSpPr>
                <p:cNvPr id="80" name="Inspireren">
                  <a:extLst>
                    <a:ext uri="{FF2B5EF4-FFF2-40B4-BE49-F238E27FC236}">
                      <a16:creationId xmlns:a16="http://schemas.microsoft.com/office/drawing/2014/main" id="{F60C2BF0-645C-43E0-926A-DEC8E4ED176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82" name="Freeform 12">
                    <a:extLst>
                      <a:ext uri="{FF2B5EF4-FFF2-40B4-BE49-F238E27FC236}">
                        <a16:creationId xmlns:a16="http://schemas.microsoft.com/office/drawing/2014/main" id="{E71B0FD6-66BC-4FEF-9889-7322F856CE2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3" name="Freeform 13">
                    <a:extLst>
                      <a:ext uri="{FF2B5EF4-FFF2-40B4-BE49-F238E27FC236}">
                        <a16:creationId xmlns:a16="http://schemas.microsoft.com/office/drawing/2014/main" id="{1683826F-33A7-4D07-8040-593DF5FD915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84" name="Freeform 14">
                    <a:extLst>
                      <a:ext uri="{FF2B5EF4-FFF2-40B4-BE49-F238E27FC236}">
                        <a16:creationId xmlns:a16="http://schemas.microsoft.com/office/drawing/2014/main" id="{9A0D7995-6EBE-4A50-8463-FAF83909025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81" name="Tekstvak 80">
                  <a:extLst>
                    <a:ext uri="{FF2B5EF4-FFF2-40B4-BE49-F238E27FC236}">
                      <a16:creationId xmlns:a16="http://schemas.microsoft.com/office/drawing/2014/main" id="{C613CCBB-C9EC-4E75-A74D-008F2431FFE0}"/>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50" name="Groep 49">
              <a:extLst>
                <a:ext uri="{FF2B5EF4-FFF2-40B4-BE49-F238E27FC236}">
                  <a16:creationId xmlns:a16="http://schemas.microsoft.com/office/drawing/2014/main" id="{D7F06653-B1DE-4361-A1D6-37964E0A0A56}"/>
                </a:ext>
              </a:extLst>
            </p:cNvPr>
            <p:cNvGrpSpPr/>
            <p:nvPr userDrawn="1"/>
          </p:nvGrpSpPr>
          <p:grpSpPr>
            <a:xfrm>
              <a:off x="-3367447" y="1226982"/>
              <a:ext cx="791775" cy="406485"/>
              <a:chOff x="-3565087" y="1409294"/>
              <a:chExt cx="627469" cy="322133"/>
            </a:xfrm>
          </p:grpSpPr>
          <p:grpSp>
            <p:nvGrpSpPr>
              <p:cNvPr id="71" name="Groep 70">
                <a:extLst>
                  <a:ext uri="{FF2B5EF4-FFF2-40B4-BE49-F238E27FC236}">
                    <a16:creationId xmlns:a16="http://schemas.microsoft.com/office/drawing/2014/main" id="{32422239-7B0E-40C8-A592-14FF733A9FD1}"/>
                  </a:ext>
                </a:extLst>
              </p:cNvPr>
              <p:cNvGrpSpPr/>
              <p:nvPr userDrawn="1"/>
            </p:nvGrpSpPr>
            <p:grpSpPr>
              <a:xfrm>
                <a:off x="-3364916" y="1409294"/>
                <a:ext cx="225195" cy="195499"/>
                <a:chOff x="10307162" y="1361199"/>
                <a:chExt cx="2200275" cy="1914525"/>
              </a:xfrm>
            </p:grpSpPr>
            <p:sp>
              <p:nvSpPr>
                <p:cNvPr id="73" name="Vrije vorm: vorm 72">
                  <a:extLst>
                    <a:ext uri="{FF2B5EF4-FFF2-40B4-BE49-F238E27FC236}">
                      <a16:creationId xmlns:a16="http://schemas.microsoft.com/office/drawing/2014/main" id="{AB512A42-7D5F-46BE-91D9-546E19974DFC}"/>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74" name="Groep 73">
                  <a:extLst>
                    <a:ext uri="{FF2B5EF4-FFF2-40B4-BE49-F238E27FC236}">
                      <a16:creationId xmlns:a16="http://schemas.microsoft.com/office/drawing/2014/main" id="{F7F7F6C8-B391-433D-924F-BE8C5BEA17E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75" name="Vrije vorm: vorm 74">
                    <a:extLst>
                      <a:ext uri="{FF2B5EF4-FFF2-40B4-BE49-F238E27FC236}">
                        <a16:creationId xmlns:a16="http://schemas.microsoft.com/office/drawing/2014/main" id="{82E476F7-AE8F-4DDD-BF0B-81BA668C0200}"/>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76" name="Vrije vorm: vorm 75">
                    <a:extLst>
                      <a:ext uri="{FF2B5EF4-FFF2-40B4-BE49-F238E27FC236}">
                        <a16:creationId xmlns:a16="http://schemas.microsoft.com/office/drawing/2014/main" id="{5DC284B6-9A21-4213-BA1B-84ECA760F076}"/>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72" name="Tekstvak 71">
                <a:extLst>
                  <a:ext uri="{FF2B5EF4-FFF2-40B4-BE49-F238E27FC236}">
                    <a16:creationId xmlns:a16="http://schemas.microsoft.com/office/drawing/2014/main" id="{BC4BD3A6-E2B4-49C0-BBAE-1FBB60B96BBF}"/>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51" name="Groep 50">
              <a:extLst>
                <a:ext uri="{FF2B5EF4-FFF2-40B4-BE49-F238E27FC236}">
                  <a16:creationId xmlns:a16="http://schemas.microsoft.com/office/drawing/2014/main" id="{B5FE5E83-8D95-4FC3-960F-4D1603C2E4B6}"/>
                </a:ext>
              </a:extLst>
            </p:cNvPr>
            <p:cNvGrpSpPr/>
            <p:nvPr userDrawn="1"/>
          </p:nvGrpSpPr>
          <p:grpSpPr>
            <a:xfrm>
              <a:off x="-3354295" y="5166361"/>
              <a:ext cx="514284" cy="506545"/>
              <a:chOff x="12617641" y="3403239"/>
              <a:chExt cx="752963" cy="741634"/>
            </a:xfrm>
          </p:grpSpPr>
          <p:grpSp>
            <p:nvGrpSpPr>
              <p:cNvPr id="55" name="Groep 54">
                <a:extLst>
                  <a:ext uri="{FF2B5EF4-FFF2-40B4-BE49-F238E27FC236}">
                    <a16:creationId xmlns:a16="http://schemas.microsoft.com/office/drawing/2014/main" id="{B91246C4-74B9-4B6C-B1D9-B1E3DA0B7469}"/>
                  </a:ext>
                </a:extLst>
              </p:cNvPr>
              <p:cNvGrpSpPr/>
              <p:nvPr userDrawn="1"/>
            </p:nvGrpSpPr>
            <p:grpSpPr>
              <a:xfrm>
                <a:off x="12771530" y="3403239"/>
                <a:ext cx="467176" cy="448491"/>
                <a:chOff x="12782157" y="3403239"/>
                <a:chExt cx="467176" cy="448491"/>
              </a:xfrm>
            </p:grpSpPr>
            <p:grpSp>
              <p:nvGrpSpPr>
                <p:cNvPr id="58" name="Groep 57">
                  <a:extLst>
                    <a:ext uri="{FF2B5EF4-FFF2-40B4-BE49-F238E27FC236}">
                      <a16:creationId xmlns:a16="http://schemas.microsoft.com/office/drawing/2014/main" id="{673898D7-B679-4058-8299-8BD5AD93E1B9}"/>
                    </a:ext>
                  </a:extLst>
                </p:cNvPr>
                <p:cNvGrpSpPr/>
                <p:nvPr userDrawn="1"/>
              </p:nvGrpSpPr>
              <p:grpSpPr>
                <a:xfrm>
                  <a:off x="12782157" y="3403239"/>
                  <a:ext cx="412976" cy="396132"/>
                  <a:chOff x="13554906" y="3320109"/>
                  <a:chExt cx="443917" cy="425811"/>
                </a:xfrm>
              </p:grpSpPr>
              <p:grpSp>
                <p:nvGrpSpPr>
                  <p:cNvPr id="65" name="Groep 64">
                    <a:extLst>
                      <a:ext uri="{FF2B5EF4-FFF2-40B4-BE49-F238E27FC236}">
                        <a16:creationId xmlns:a16="http://schemas.microsoft.com/office/drawing/2014/main" id="{2613EA6F-237C-4945-B2B8-C4066DFA6A5A}"/>
                      </a:ext>
                    </a:extLst>
                  </p:cNvPr>
                  <p:cNvGrpSpPr/>
                  <p:nvPr userDrawn="1"/>
                </p:nvGrpSpPr>
                <p:grpSpPr>
                  <a:xfrm>
                    <a:off x="13554906" y="3320109"/>
                    <a:ext cx="443917" cy="425811"/>
                    <a:chOff x="12909684" y="1276143"/>
                    <a:chExt cx="443917" cy="425811"/>
                  </a:xfrm>
                </p:grpSpPr>
                <p:sp>
                  <p:nvSpPr>
                    <p:cNvPr id="68" name="Rechthoek 67">
                      <a:extLst>
                        <a:ext uri="{FF2B5EF4-FFF2-40B4-BE49-F238E27FC236}">
                          <a16:creationId xmlns:a16="http://schemas.microsoft.com/office/drawing/2014/main" id="{E680D231-0F93-43B9-9929-5324E1A4A184}"/>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9" name="Rechthoek 68">
                      <a:extLst>
                        <a:ext uri="{FF2B5EF4-FFF2-40B4-BE49-F238E27FC236}">
                          <a16:creationId xmlns:a16="http://schemas.microsoft.com/office/drawing/2014/main" id="{240BCAB1-6783-4D2C-95A5-F4FBF8A28F7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Ovaal 69">
                      <a:extLst>
                        <a:ext uri="{FF2B5EF4-FFF2-40B4-BE49-F238E27FC236}">
                          <a16:creationId xmlns:a16="http://schemas.microsoft.com/office/drawing/2014/main" id="{57B42094-69AC-4847-9E65-2D6A7ED2A7C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66" name="Afbeelding 65">
                    <a:extLst>
                      <a:ext uri="{FF2B5EF4-FFF2-40B4-BE49-F238E27FC236}">
                        <a16:creationId xmlns:a16="http://schemas.microsoft.com/office/drawing/2014/main" id="{53C0DCFF-BB85-4E6A-A093-75B219150F9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67" name="Afbeelding 66">
                    <a:extLst>
                      <a:ext uri="{FF2B5EF4-FFF2-40B4-BE49-F238E27FC236}">
                        <a16:creationId xmlns:a16="http://schemas.microsoft.com/office/drawing/2014/main" id="{AAD29866-394B-474F-93E6-D15D6C58CD5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59" name="Groep 58">
                  <a:extLst>
                    <a:ext uri="{FF2B5EF4-FFF2-40B4-BE49-F238E27FC236}">
                      <a16:creationId xmlns:a16="http://schemas.microsoft.com/office/drawing/2014/main" id="{3B7D8D26-36ED-4959-97FD-E0FD69B477F8}"/>
                    </a:ext>
                  </a:extLst>
                </p:cNvPr>
                <p:cNvGrpSpPr/>
                <p:nvPr userDrawn="1"/>
              </p:nvGrpSpPr>
              <p:grpSpPr>
                <a:xfrm>
                  <a:off x="13103513" y="3705268"/>
                  <a:ext cx="145820" cy="146462"/>
                  <a:chOff x="13096169" y="3602278"/>
                  <a:chExt cx="145820" cy="146462"/>
                </a:xfrm>
              </p:grpSpPr>
              <p:sp>
                <p:nvSpPr>
                  <p:cNvPr id="63" name="Rechthoek 62">
                    <a:extLst>
                      <a:ext uri="{FF2B5EF4-FFF2-40B4-BE49-F238E27FC236}">
                        <a16:creationId xmlns:a16="http://schemas.microsoft.com/office/drawing/2014/main" id="{64387A0F-34A7-40BC-87CE-DF9BFBA02CE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CC5106CA-B829-4B58-BD36-E5D30136AC6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0" name="Groep 59">
                  <a:extLst>
                    <a:ext uri="{FF2B5EF4-FFF2-40B4-BE49-F238E27FC236}">
                      <a16:creationId xmlns:a16="http://schemas.microsoft.com/office/drawing/2014/main" id="{00C933A4-15C4-44EE-9564-A0C3DE9279FC}"/>
                    </a:ext>
                  </a:extLst>
                </p:cNvPr>
                <p:cNvGrpSpPr/>
                <p:nvPr userDrawn="1"/>
              </p:nvGrpSpPr>
              <p:grpSpPr>
                <a:xfrm rot="10800000">
                  <a:off x="13061402" y="3665637"/>
                  <a:ext cx="145820" cy="146462"/>
                  <a:chOff x="13096169" y="3602278"/>
                  <a:chExt cx="145820" cy="146462"/>
                </a:xfrm>
              </p:grpSpPr>
              <p:sp>
                <p:nvSpPr>
                  <p:cNvPr id="61" name="Rechthoek 60">
                    <a:extLst>
                      <a:ext uri="{FF2B5EF4-FFF2-40B4-BE49-F238E27FC236}">
                        <a16:creationId xmlns:a16="http://schemas.microsoft.com/office/drawing/2014/main" id="{AAEC37B4-427B-405C-BABF-D78BA7194AD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2" name="Rechthoek 61">
                    <a:extLst>
                      <a:ext uri="{FF2B5EF4-FFF2-40B4-BE49-F238E27FC236}">
                        <a16:creationId xmlns:a16="http://schemas.microsoft.com/office/drawing/2014/main" id="{F1312550-4E05-4C30-82A8-9F58CDF4EA0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56" name="Rechthoek 55">
                <a:extLst>
                  <a:ext uri="{FF2B5EF4-FFF2-40B4-BE49-F238E27FC236}">
                    <a16:creationId xmlns:a16="http://schemas.microsoft.com/office/drawing/2014/main" id="{69682000-9846-4FD9-B968-AEBF2A768E8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57" name="Gelijkbenige driehoek 56">
                <a:extLst>
                  <a:ext uri="{FF2B5EF4-FFF2-40B4-BE49-F238E27FC236}">
                    <a16:creationId xmlns:a16="http://schemas.microsoft.com/office/drawing/2014/main" id="{C2141672-2B37-47E4-BC56-6AB0FCCE205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52" name="Ovaal 51">
              <a:extLst>
                <a:ext uri="{FF2B5EF4-FFF2-40B4-BE49-F238E27FC236}">
                  <a16:creationId xmlns:a16="http://schemas.microsoft.com/office/drawing/2014/main" id="{C2F3330E-5D62-4473-8670-67F4023ABEAA}"/>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53" name="Rechthoek 52">
              <a:extLst>
                <a:ext uri="{FF2B5EF4-FFF2-40B4-BE49-F238E27FC236}">
                  <a16:creationId xmlns:a16="http://schemas.microsoft.com/office/drawing/2014/main" id="{0F7CD3F5-0838-49E2-B59B-7E20BE318B29}"/>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54" name="Rechthoek 53">
              <a:extLst>
                <a:ext uri="{FF2B5EF4-FFF2-40B4-BE49-F238E27FC236}">
                  <a16:creationId xmlns:a16="http://schemas.microsoft.com/office/drawing/2014/main" id="{C0AB41F5-DE2A-46BC-A889-E0254FDF5556}"/>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Tree>
    <p:extLst>
      <p:ext uri="{BB962C8B-B14F-4D97-AF65-F5344CB8AC3E}">
        <p14:creationId xmlns:p14="http://schemas.microsoft.com/office/powerpoint/2010/main" val="28277189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el [wit]">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6391378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el [groen]">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103313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itel [donker groen]">
    <p:bg>
      <p:bgPr>
        <a:solidFill>
          <a:schemeClr val="accent1"/>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Titel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1386059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Leeg">
    <p:spTree>
      <p:nvGrpSpPr>
        <p:cNvPr id="1" name=""/>
        <p:cNvGrpSpPr/>
        <p:nvPr/>
      </p:nvGrpSpPr>
      <p:grpSpPr>
        <a:xfrm>
          <a:off x="0" y="0"/>
          <a:ext cx="0" cy="0"/>
          <a:chOff x="0" y="0"/>
          <a:chExt cx="0" cy="0"/>
        </a:xfrm>
      </p:grpSpPr>
      <p:sp>
        <p:nvSpPr>
          <p:cNvPr id="2" name="Tijdelijke aanduiding voor datum 1">
            <a:extLst>
              <a:ext uri="{FF2B5EF4-FFF2-40B4-BE49-F238E27FC236}">
                <a16:creationId xmlns:a16="http://schemas.microsoft.com/office/drawing/2014/main" id="{F38D586C-DFCA-4F50-88CB-EBEC6D9379D6}"/>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3" name="Tijdelijke aanduiding voor voettekst 2">
            <a:extLst>
              <a:ext uri="{FF2B5EF4-FFF2-40B4-BE49-F238E27FC236}">
                <a16:creationId xmlns:a16="http://schemas.microsoft.com/office/drawing/2014/main" id="{75E84632-8F24-440F-B842-12D988C4433F}"/>
              </a:ext>
            </a:extLst>
          </p:cNvPr>
          <p:cNvSpPr>
            <a:spLocks noGrp="1"/>
          </p:cNvSpPr>
          <p:nvPr>
            <p:ph type="ftr" sz="quarter" idx="11"/>
          </p:nvPr>
        </p:nvSpPr>
        <p:spPr/>
        <p:txBody>
          <a:bodyPr/>
          <a:lstStyle/>
          <a:p>
            <a:endParaRPr lang="en-GB"/>
          </a:p>
        </p:txBody>
      </p:sp>
      <p:sp>
        <p:nvSpPr>
          <p:cNvPr id="4" name="Tijdelijke aanduiding voor dianummer 3">
            <a:extLst>
              <a:ext uri="{FF2B5EF4-FFF2-40B4-BE49-F238E27FC236}">
                <a16:creationId xmlns:a16="http://schemas.microsoft.com/office/drawing/2014/main" id="{AF4145ED-CFFF-4C8D-8CFE-3392A28916E3}"/>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341829428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ekst [wit]">
    <p:spTree>
      <p:nvGrpSpPr>
        <p:cNvPr id="1" name=""/>
        <p:cNvGrpSpPr/>
        <p:nvPr/>
      </p:nvGrpSpPr>
      <p:grpSpPr>
        <a:xfrm>
          <a:off x="0" y="0"/>
          <a:ext cx="0" cy="0"/>
          <a:chOff x="0" y="0"/>
          <a:chExt cx="0" cy="0"/>
        </a:xfrm>
      </p:grpSpPr>
      <p:grpSp>
        <p:nvGrpSpPr>
          <p:cNvPr id="2" name="- INSTRUCTIES">
            <a:extLst>
              <a:ext uri="{FF2B5EF4-FFF2-40B4-BE49-F238E27FC236}">
                <a16:creationId xmlns:a16="http://schemas.microsoft.com/office/drawing/2014/main" id="{7B967CD0-544F-42F7-B37E-9F2EDFA19810}"/>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B569C771-716D-4E75-9E4E-FE39646B303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54E91B45-8445-41C0-B4F4-CE7866A12DB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49D08B2B-BF76-4ADF-AF59-2C0CB82A1DA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CCB24357-12C6-4714-B64F-67880F92AB9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15CE8C97-E12E-4BF2-BC82-9D44B4CDE50B}"/>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F3B4A898-ECEE-4CE2-96A0-38519C971BF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0911617A-1A1C-4AA3-9470-5F89AE74EB7C}"/>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DA28E3AE-134C-4B83-AF2D-DCCD3234739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8B52F392-7515-4833-AD80-63F3A1CC494E}"/>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EEC061D-CD2C-4A6C-A098-4DE71971BFA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C522BC2-752D-4AC6-A77B-D5B54D8D301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DE93408A-4931-425D-9E66-EB6C97C84B7B}"/>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E8A78682-F240-4E78-B32A-FAE4967B8BB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DCD394AA-46B2-48DB-9A1D-B8596B915E0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B20497E6-E9F1-4B2A-A4E0-7507B4C720D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278D6447-4119-4F72-B6D6-91C6C61EA6D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D2B4672F-5032-4760-A162-E85EC1D5EE3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59E1FB6B-9FC4-4924-92D3-65CB9B3E7AF7}"/>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7E7A903-BF2C-4C9C-960F-5EC84F3B9C86}"/>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034E6083-B8B5-42FA-81C8-51216500338F}"/>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F705DB8C-E0DF-497B-AA17-2C60369FB2F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A72EC2CE-8825-4626-841D-5187EAEEC369}"/>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C4E110-92F2-47A7-8C88-463B2D266AB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223CB911-AEDE-4A5F-A1B8-2DA4B427F34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0A9D93-4110-4C1B-9E8D-34074F3B265C}"/>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CB079CA6-F978-4E37-8CA1-79BCF561B944}"/>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9B8ED071-7B9C-47AB-9DAA-ADAAF5501E5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FC63D21F-F062-4DB2-9DD8-DC912A314E11}"/>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1A8A7B96-E367-4415-AF76-D77D87F48A13}"/>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63BDA46D-E1AA-4E06-8624-D4B8E123C3B0}"/>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CEECE04E-20DE-4608-A6FC-8D95E433236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C7794F26-D7B1-49B3-B4C5-AE722AFD6AE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B6F83E47-639A-4B9F-BE03-A9A64B84218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A6F01D2-85E9-4801-8FAD-0BD51F8F960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1D922528-8D94-419F-9FFC-E12712BA1DF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BBC1D5D-D75E-4728-AD7A-B69E1A729614}"/>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E17DCEA3-1C8E-4CD3-BDA8-E176B6FFA834}"/>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D1ED8FE8-7FC9-499D-9D23-E78C6275252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1525EBC7-F2B5-45D6-9527-AC6A5EA09B5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CA3466B6-4A29-42A5-AB9C-504A62C158D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C2590E67-F10A-4375-BB8C-EE44628C324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DADA61B3-63E1-416B-BFC6-EE36925143A5}"/>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88DC0DC7-C205-4C25-93B1-43126C180B7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6BEB1E8-6071-43CE-B2C9-3E91943DC3A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4F2974E8-A7E5-4FB5-A137-83F2E25DE436}"/>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5CD92724-DC5F-40E3-AAC8-C17F33749AE8}"/>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FA542F71-7BD9-455D-BE9F-8D50FEC6CD3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E84DFD97-9981-4A37-9868-AC066B29AD29}"/>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BE222AE8-BDC0-425B-A2B2-BD22DA81831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54705E3-C226-49EC-823F-8E876F5D0178}"/>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6098847-B718-4548-BA18-1EF853838A5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1D564623-7325-4375-BBBB-553BC6D8940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D791D37-67EA-4CFE-9CCF-4172669012A3}"/>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1773A57B-4264-4DA3-9058-9A7D30512CB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1C7D342E-F5B1-4A0C-BA11-2C69C7C8A71D}"/>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87641D02-E905-4F67-90AA-44937B42B5A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06042C77-C14B-4E6E-896D-2CF0B70B1EAF}"/>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718B9BEB-89E4-49D9-86A9-8A37C1FBA508}"/>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065EFB3C-B6F2-40DA-BC88-51A9B710332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E06D465B-4CAE-4BF9-AB11-693EF2CBFA1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B7FB8DA6-1387-4554-B7D9-A99A321295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98A1E14E-245C-4131-9F4B-D1D70D5828F1}"/>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8D837E3-0ADF-4411-AA80-AF932D2C310C}"/>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0673442-6E28-47B9-BC4E-FDA58E22904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5D7F4CF4-977E-442B-A167-8284C8A96B0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42E20C1D-DA22-4E0F-B55E-741AFE70FE69}"/>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5FBA4F59-1A09-4270-9C47-1741AF85524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F52047-3AAE-499D-9650-FD62F69EA5C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644B8D5E-4E65-4597-AB39-1EFE559D906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EE8B07BD-F6BB-4EC0-978F-A046CE38E0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40579348-F8D6-484E-9D78-B158A62D12E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[wit]</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11101386" cy="4344987"/>
          </a:xfrm>
        </p:spPr>
        <p:txBody>
          <a:bodyPr/>
          <a:lstStyle>
            <a:lvl5pPr>
              <a:defRPr/>
            </a:lvl5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4094959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ekst [groen]">
    <p:bg>
      <p:bgPr>
        <a:solidFill>
          <a:schemeClr val="accent2"/>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2C4145AB-C68B-4DA9-9AB4-72BE6E6C157E}"/>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38D287E4-716B-4F5C-8545-06DAE0E0383C}"/>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2AAA9895-2317-4B37-B980-3C4D91CB1FC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188E3510-79C5-4401-BD2F-919384D29A64}"/>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382E675A-EC2E-407A-84ED-B1AE29119AA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E5722446-BB3E-45D5-8E8F-312501C6743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A07BF1D-A006-42A4-9244-31BEAD5356C7}"/>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F1D2B743-E950-4AB2-93F9-0BC02B5E7959}"/>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5196F0F-CCBA-4506-A958-BFEABD70DB0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307C1B8C-F18C-436B-B5D6-66D5474F470B}"/>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620987F2-81A5-4F0A-94B5-CC5585C45AAF}"/>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C1A47905-D5C0-4E7D-B12C-E17D5E4BB08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E20D6185-9310-4161-8522-AAC1FDDD34D0}"/>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6C58D7D0-F64B-4043-8385-F257CDF0D06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A02561C9-FBE4-4D42-B875-24481B5F68AE}"/>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7E06D10A-AF25-429D-8091-4DCB124441E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DD97A39B-8FA3-4B18-A8E2-921102724E4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278FF15D-542A-4876-9C83-29C5624AD7F9}"/>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4D75DB3C-9AF2-4B00-8E54-5706971355F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6CA64225-4EDA-4EE9-A2E1-9E76C539A78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93A463E4-AA13-4740-9180-24E642D3FD1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BEACD8B-F1D2-4E43-A718-4046D801F19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739B8263-4A70-4DA4-B159-E8848858AC8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AA4A1C09-C31B-40F1-99E0-B23919DAFDE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94B44FD-E780-47AF-BBC7-86EF15FFA9C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C2D9A0F1-87ED-4FB4-B62A-86B9CB38DBF1}"/>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76A3736-47AB-4074-A195-8CA47797194C}"/>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F37BDEF5-65B6-444F-8022-D9C647B01BA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38FFB5C-A170-4B54-BB9E-DD038AE283C3}"/>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A79CFEBC-C313-444A-8EC7-73C4EC0B0145}"/>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9E1263CE-2F62-4F50-A63E-AC25938A9F1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7DC3B8B5-45C8-4198-A49F-FE0ADD480696}"/>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BFF66457-4223-49F0-9EE6-12803E6C0911}"/>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401084BB-88EF-43AD-A763-78DB8181CF8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1CD9FF8-EBA4-40E2-B45F-61C157203B64}"/>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69D1E2-3517-4FB9-B32A-0052EBAAC01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67CDD5F-B761-46B1-A9C4-1A94FFD7BA2A}"/>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78B6C259-0AE7-4202-9807-BD834E7EB3D6}"/>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A21E12EC-DB2B-408C-AB30-5708D997AA20}"/>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07CF87D5-13EB-44A4-94C3-D7A2C0E2E89B}"/>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2FBF5CFF-5EF5-45B0-9F0C-AD274268440A}"/>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B5A69E24-9ACB-49DE-8046-2ABF1ECE1F7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67C9DAE-B56B-4E92-B9A8-C8F5178A762F}"/>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00F1D9D0-92BD-4130-B649-34316C5B09D6}"/>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B7F0E6F9-ED5D-4E36-861E-9698E6E89089}"/>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95DF9D3D-3D2A-4B5B-AB0D-AF4B4482D19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B980B410-FED0-41E8-9F17-E1DD748F2E8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0523DBAC-8EB0-4001-9BC1-FB53E87D9115}"/>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0C750190-B966-4F79-8CC1-CD8DE15E9994}"/>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1F6750EC-12C3-453C-B2C6-803F4850DE71}"/>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5EA7FA4C-6F0B-4BC7-919B-C651D05F4D0C}"/>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C16E8A62-80C6-4D8A-914D-D164E460591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5CE78915-B1E4-434F-BAAA-8B885BA4A273}"/>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AD9D208A-E4B1-4A90-95D6-7487778576B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86F3F340-7FB8-4455-8E82-BEA786DD98A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75C3A82-4042-4752-B816-14E8684A6CD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B7681BC0-4AFB-4629-A414-610803175184}"/>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F365C0FD-C8C6-4F5A-B111-450572AC209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9C0EC8F6-C7BC-4A8E-B8D9-211CEF4FD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A8BD8E96-32FB-453E-9F67-EBD7B3AC0412}"/>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7A750310-4731-4D8C-B587-05375BC752C9}"/>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64CC141B-3534-49A2-BD0F-E2271840E4F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5E31D3BA-8BDC-4E52-A488-34AB263CEA1D}"/>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08742252-BE4F-4F20-BB47-B5D205320F8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4A8DB8D-4B66-4C3C-83D3-B27580A6F09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4FE28AB-A886-48FC-9226-D30BD93A2142}"/>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D0751198-EA9C-49D0-8E5E-3CF28F85287B}"/>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C2C18EC4-08B0-4464-93D8-70BDB1CEE858}"/>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2D80E94F-518C-474A-A42C-14C0B237EA3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B9105706-1EE4-46D1-B124-5C32A4AE23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4D8DF5B1-6C0C-4ECF-A181-E0A70D58F2D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6CC4F002-3E46-4EC4-8220-BBB9A6E70C47}"/>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8112257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ekst [donker groen]">
    <p:bg>
      <p:bgPr>
        <a:solidFill>
          <a:schemeClr val="accent1"/>
        </a:solidFill>
        <a:effectLst/>
      </p:bgPr>
    </p:bg>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59F298C5-1B8B-4D0E-B0B7-0B20240DDE7A}"/>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A4A33F4E-A9CB-493C-94DD-3C0ABF29BF36}"/>
                </a:ext>
              </a:extLst>
            </p:cNvPr>
            <p:cNvSpPr/>
            <p:nvPr userDrawn="1"/>
          </p:nvSpPr>
          <p:spPr>
            <a:xfrm>
              <a:off x="-3786165" y="-1"/>
              <a:ext cx="3593091" cy="5124131"/>
            </a:xfrm>
            <a:prstGeom prst="rect">
              <a:avLst/>
            </a:prstGeom>
            <a:solidFill>
              <a:schemeClr val="tx2"/>
            </a:solidFill>
            <a:ln w="6350">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B0BAF353-19A8-477B-AABE-1ABA5B62E200}"/>
                </a:ext>
              </a:extLst>
            </p:cNvPr>
            <p:cNvSpPr/>
            <p:nvPr userDrawn="1"/>
          </p:nvSpPr>
          <p:spPr>
            <a:xfrm>
              <a:off x="-3604183" y="183748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FADF52A-B400-49BC-8CF8-C1F17CB4F462}"/>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9716852D-F40F-4AAC-9254-0F7E6852925D}"/>
                </a:ext>
              </a:extLst>
            </p:cNvPr>
            <p:cNvSpPr/>
            <p:nvPr userDrawn="1"/>
          </p:nvSpPr>
          <p:spPr>
            <a:xfrm>
              <a:off x="-3604183" y="219682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C4CDC373-55BD-4E24-9BD3-BE84E3B7DE5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21CE638D-339D-474B-A8E5-5E94A1685DC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E6418EF-A9A1-49F1-A3A9-12FF429B6F03}"/>
                </a:ext>
              </a:extLst>
            </p:cNvPr>
            <p:cNvSpPr/>
            <p:nvPr userDrawn="1"/>
          </p:nvSpPr>
          <p:spPr>
            <a:xfrm>
              <a:off x="-3604183" y="255617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2E0081ED-A64A-4E22-9615-D489DB13EE8D}"/>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6175CED-7A4A-4A9F-8CFF-2D987DF0A43D}"/>
                </a:ext>
              </a:extLst>
            </p:cNvPr>
            <p:cNvSpPr/>
            <p:nvPr userDrawn="1"/>
          </p:nvSpPr>
          <p:spPr>
            <a:xfrm>
              <a:off x="-3604183" y="291551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7A8D6CA5-F69A-49BA-A1E8-DC1FE1E859A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62277D0B-463B-4C83-AFE5-DE83842D3EC0}"/>
                </a:ext>
              </a:extLst>
            </p:cNvPr>
            <p:cNvSpPr/>
            <p:nvPr userDrawn="1"/>
          </p:nvSpPr>
          <p:spPr>
            <a:xfrm>
              <a:off x="-3604183" y="327486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F1FD9EA7-AE21-4776-9E46-CB84BC82D4A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BF114144-5B73-4061-A5E5-49E90FE6DF70}"/>
                </a:ext>
              </a:extLst>
            </p:cNvPr>
            <p:cNvSpPr/>
            <p:nvPr userDrawn="1"/>
          </p:nvSpPr>
          <p:spPr>
            <a:xfrm>
              <a:off x="-3604183" y="363420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4201FF50-1B85-42A2-9EDB-3989C9BC817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26CE5409-1393-4BF7-B5DA-207A7577E7F0}"/>
                </a:ext>
              </a:extLst>
            </p:cNvPr>
            <p:cNvSpPr/>
            <p:nvPr userDrawn="1"/>
          </p:nvSpPr>
          <p:spPr>
            <a:xfrm>
              <a:off x="-3604183" y="3993554"/>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0CA95CD5-1B0B-476B-8D7B-A3AE7EB67CC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79076BB6-948B-4CE4-A7F4-E3575D243731}"/>
                </a:ext>
              </a:extLst>
            </p:cNvPr>
            <p:cNvSpPr/>
            <p:nvPr userDrawn="1"/>
          </p:nvSpPr>
          <p:spPr>
            <a:xfrm>
              <a:off x="-3604183" y="4352899"/>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3430F9B2-4866-4516-AFE0-021B72E0844C}"/>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FE046934-FFFA-4DD8-BEA2-BA429DB89B2B}"/>
                </a:ext>
              </a:extLst>
            </p:cNvPr>
            <p:cNvSpPr/>
            <p:nvPr userDrawn="1"/>
          </p:nvSpPr>
          <p:spPr>
            <a:xfrm>
              <a:off x="-3604183" y="4712245"/>
              <a:ext cx="180000" cy="180000"/>
            </a:xfrm>
            <a:prstGeom prst="ellipse">
              <a:avLst/>
            </a:prstGeom>
            <a:solidFill>
              <a:schemeClr val="accent2"/>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A401CA29-C703-4140-B915-4AB6DE0CE532}"/>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9B7850F2-8CDC-49C0-9511-8FB928EECE84}"/>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1BD53164-7A93-4D9D-9684-51C8FAB0CFAD}"/>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57A6865A-078D-4A74-8867-F4592C669C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923E7B42-FD34-47C8-BA5B-8601FD14D4F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9695A7C1-3400-4D41-9966-3F87EB719656}"/>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9713DB6B-67EA-4B13-9758-F06924AF977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5768FDDE-B64E-42CD-86DE-E297128EF2A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979D853F-72E7-41E8-B50F-DACB10B2BB38}"/>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B8E937E3-0536-4735-B70D-C2349B165914}"/>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8C5280C-DFB9-4BBF-832B-A1853C76C84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86D1ECF7-65A9-4CA2-9BEE-1AF44EDB0D8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FCA66897-33B2-498E-A8BC-7955DC6D314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D2A5B9C5-6B68-4487-9E0B-1606CF8DCDFD}"/>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15C79B62-47F3-44A5-B9BB-7DB91EF3930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EC7DC958-3379-4965-B12B-358536F2C5A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750CB2D7-6830-4FDE-9D38-C8C7053E3F7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3DCFE30A-082B-443B-AB81-C78EBDFAD0D3}"/>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4DB07196-9933-4B32-BF5E-2416F4738AE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A3576F07-AE86-4B18-B919-D20365BC073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7942CE50-7BA8-41EE-ABDD-8117093147C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86409610-4FF9-4150-B211-7160EBAB397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F16DDC05-6CA4-4871-BE01-12E2019C7269}"/>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E9B3BBD2-80F3-426A-BC14-72A9E0EAF64A}"/>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3C0534D9-123B-4298-82F0-B9B39931DCD7}"/>
                  </a:ext>
                </a:extLst>
              </p:cNvPr>
              <p:cNvCxnSpPr>
                <a:cxnSpLocks/>
              </p:cNvCxnSpPr>
              <p:nvPr userDrawn="1"/>
            </p:nvCxnSpPr>
            <p:spPr>
              <a:xfrm flipV="1">
                <a:off x="-3459956" y="588169"/>
                <a:ext cx="547687" cy="219076"/>
              </a:xfrm>
              <a:prstGeom prst="line">
                <a:avLst/>
              </a:prstGeom>
              <a:noFill/>
              <a:ln w="19050" cap="rnd" cmpd="sng" algn="ctr">
                <a:solidFill>
                  <a:schemeClr val="accent2"/>
                </a:solidFill>
                <a:prstDash val="solid"/>
                <a:headEnd type="oval"/>
              </a:ln>
              <a:effectLst/>
            </p:spPr>
          </p:cxnSp>
          <p:cxnSp>
            <p:nvCxnSpPr>
              <p:cNvPr id="46" name="Rechte verbindingslijn 45">
                <a:extLst>
                  <a:ext uri="{FF2B5EF4-FFF2-40B4-BE49-F238E27FC236}">
                    <a16:creationId xmlns:a16="http://schemas.microsoft.com/office/drawing/2014/main" id="{047F6347-9FA6-4CA3-9546-3421D40ABFAC}"/>
                  </a:ext>
                </a:extLst>
              </p:cNvPr>
              <p:cNvCxnSpPr>
                <a:cxnSpLocks/>
              </p:cNvCxnSpPr>
              <p:nvPr userDrawn="1"/>
            </p:nvCxnSpPr>
            <p:spPr>
              <a:xfrm>
                <a:off x="-3224213" y="828675"/>
                <a:ext cx="319088" cy="0"/>
              </a:xfrm>
              <a:prstGeom prst="line">
                <a:avLst/>
              </a:prstGeom>
              <a:noFill/>
              <a:ln w="19050" cap="rnd" cmpd="sng" algn="ctr">
                <a:solidFill>
                  <a:schemeClr val="accent2"/>
                </a:solidFill>
                <a:prstDash val="solid"/>
                <a:headEnd type="oval"/>
              </a:ln>
              <a:effectLst/>
            </p:spPr>
          </p:cxnSp>
          <p:sp>
            <p:nvSpPr>
              <p:cNvPr id="47" name="Rechthoek 46">
                <a:extLst>
                  <a:ext uri="{FF2B5EF4-FFF2-40B4-BE49-F238E27FC236}">
                    <a16:creationId xmlns:a16="http://schemas.microsoft.com/office/drawing/2014/main" id="{F4DCF116-AA6A-4CFA-8BF1-A8FDDE14174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16BDFE4-BD02-4C59-B07A-FA3E43768671}"/>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BE5D1E6D-F40B-4B5D-BC29-EA269A229171}"/>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2483CB31-FB01-4A21-BF6A-7C65F6BD169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ADC4F898-F0AD-484C-8893-816C9010124B}"/>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04C0A6B5-45AB-4870-B7F9-D02F34165FC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A18A9B84-9B7B-4A08-BBFE-BB6294C891DA}"/>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5051AB24-4E66-400C-9FA2-EC62FB3FA0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9125F9A5-ACE9-4C9A-ADB0-B40E7462B85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F3237ACB-CAFC-4410-901D-299E570F89B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3BBBEEAC-DBAC-4FCA-AECD-AEC0325E3CD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6BE221B8-7B36-4706-B4F1-B17250464A90}"/>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0FC5063B-F178-457D-8D61-04AC9ECA220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829EBA37-8026-4E0F-AD98-B7449F3BD7DA}"/>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9DC1FF12-8C6E-4129-981C-47F4E42D070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EB77BB6D-BCC7-4772-BCA4-21AEE610F9C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0EF0A520-C793-49F6-8763-3019E2F86C46}"/>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AFE5B98E-5E7E-41CE-9C83-AF3E440D326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392CD823-4FC7-454E-9F18-8827FAC433D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B50C01AA-7621-4E5E-AE18-CA25EE80E84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C1683DF-A1B4-4796-92A9-720128C2D51F}"/>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32002FAE-BEB6-464E-B8FF-37CB344CF8E7}"/>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674373A6-7561-41E8-83C5-4CF50861A76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5BB232DC-86CF-421C-AB9B-FF0147FA313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10F406B3-CF28-475A-B4B5-DF9B798318F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DB708FB0-9806-4BB8-8B2B-7E1AA726FF88}"/>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[donker groen]</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9" y="1963738"/>
            <a:ext cx="11101386" cy="434498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128299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Tekst + Beeld S - 2 kolommen">
    <p:spTree>
      <p:nvGrpSpPr>
        <p:cNvPr id="1" name=""/>
        <p:cNvGrpSpPr/>
        <p:nvPr/>
      </p:nvGrpSpPr>
      <p:grpSpPr>
        <a:xfrm>
          <a:off x="0" y="0"/>
          <a:ext cx="0" cy="0"/>
          <a:chOff x="0" y="0"/>
          <a:chExt cx="0" cy="0"/>
        </a:xfrm>
      </p:grpSpPr>
      <p:grpSp>
        <p:nvGrpSpPr>
          <p:cNvPr id="86" name="- INSTRUCTIES">
            <a:extLst>
              <a:ext uri="{FF2B5EF4-FFF2-40B4-BE49-F238E27FC236}">
                <a16:creationId xmlns:a16="http://schemas.microsoft.com/office/drawing/2014/main" id="{C9172FE5-A887-45E1-BCA2-E89113CD4A2C}"/>
              </a:ext>
            </a:extLst>
          </p:cNvPr>
          <p:cNvGrpSpPr/>
          <p:nvPr userDrawn="1"/>
        </p:nvGrpSpPr>
        <p:grpSpPr>
          <a:xfrm>
            <a:off x="12377595" y="-1"/>
            <a:ext cx="3693386" cy="6688475"/>
            <a:chOff x="-3786165" y="-1"/>
            <a:chExt cx="3693386" cy="6688475"/>
          </a:xfrm>
        </p:grpSpPr>
        <p:sp>
          <p:nvSpPr>
            <p:cNvPr id="87" name="Rechthoek 86">
              <a:extLst>
                <a:ext uri="{FF2B5EF4-FFF2-40B4-BE49-F238E27FC236}">
                  <a16:creationId xmlns:a16="http://schemas.microsoft.com/office/drawing/2014/main" id="{FA6C3361-DAD4-4C99-A8DF-C7F8FC903F9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8" name="Ovaal 87">
              <a:extLst>
                <a:ext uri="{FF2B5EF4-FFF2-40B4-BE49-F238E27FC236}">
                  <a16:creationId xmlns:a16="http://schemas.microsoft.com/office/drawing/2014/main" id="{9ED013B7-585F-4DDB-81CB-835755D7D41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9" name="Rechthoek 88">
              <a:extLst>
                <a:ext uri="{FF2B5EF4-FFF2-40B4-BE49-F238E27FC236}">
                  <a16:creationId xmlns:a16="http://schemas.microsoft.com/office/drawing/2014/main" id="{C84FC922-4F0D-48B1-B98B-9A04D562458C}"/>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90" name="Ovaal 89">
              <a:extLst>
                <a:ext uri="{FF2B5EF4-FFF2-40B4-BE49-F238E27FC236}">
                  <a16:creationId xmlns:a16="http://schemas.microsoft.com/office/drawing/2014/main" id="{2C8783DD-9C83-46D1-9ACE-0C62FA7B66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E03DD9B-4A60-4EA5-8326-4128C3E4CB3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7566DFF6-F7BF-48D5-9810-A4E2990B3197}"/>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C959DA77-0FA0-4A66-8C13-8E28B34384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4" name="Rechthoek 93">
              <a:extLst>
                <a:ext uri="{FF2B5EF4-FFF2-40B4-BE49-F238E27FC236}">
                  <a16:creationId xmlns:a16="http://schemas.microsoft.com/office/drawing/2014/main" id="{98341AD1-1250-4C35-A37C-E01B9E0F8CB1}"/>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5" name="Groep 94">
              <a:extLst>
                <a:ext uri="{FF2B5EF4-FFF2-40B4-BE49-F238E27FC236}">
                  <a16:creationId xmlns:a16="http://schemas.microsoft.com/office/drawing/2014/main" id="{6316AB4D-36B4-410A-BE0C-4A3E2D9DF31E}"/>
                </a:ext>
              </a:extLst>
            </p:cNvPr>
            <p:cNvGrpSpPr/>
            <p:nvPr userDrawn="1"/>
          </p:nvGrpSpPr>
          <p:grpSpPr>
            <a:xfrm>
              <a:off x="-2485819" y="3479783"/>
              <a:ext cx="1222990" cy="563933"/>
              <a:chOff x="-2485819" y="3399207"/>
              <a:chExt cx="1222990" cy="563933"/>
            </a:xfrm>
          </p:grpSpPr>
          <p:sp>
            <p:nvSpPr>
              <p:cNvPr id="134" name="Rechthoek 133">
                <a:extLst>
                  <a:ext uri="{FF2B5EF4-FFF2-40B4-BE49-F238E27FC236}">
                    <a16:creationId xmlns:a16="http://schemas.microsoft.com/office/drawing/2014/main" id="{90B808A0-A3FF-4080-8170-A1E31F64FE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5" name="Rechthoek 134">
                <a:extLst>
                  <a:ext uri="{FF2B5EF4-FFF2-40B4-BE49-F238E27FC236}">
                    <a16:creationId xmlns:a16="http://schemas.microsoft.com/office/drawing/2014/main" id="{D884DC45-224B-4C2E-B506-6181A22F49BB}"/>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6" name="Groep 135">
                <a:extLst>
                  <a:ext uri="{FF2B5EF4-FFF2-40B4-BE49-F238E27FC236}">
                    <a16:creationId xmlns:a16="http://schemas.microsoft.com/office/drawing/2014/main" id="{ED11A6B6-A14B-447E-8B4B-AF1204977A0B}"/>
                  </a:ext>
                </a:extLst>
              </p:cNvPr>
              <p:cNvGrpSpPr/>
              <p:nvPr userDrawn="1"/>
            </p:nvGrpSpPr>
            <p:grpSpPr>
              <a:xfrm>
                <a:off x="-2403869" y="3460544"/>
                <a:ext cx="155951" cy="131922"/>
                <a:chOff x="12968836" y="3354170"/>
                <a:chExt cx="404806" cy="342433"/>
              </a:xfrm>
            </p:grpSpPr>
            <p:sp>
              <p:nvSpPr>
                <p:cNvPr id="149" name="Rechthoek: afgeronde hoeken 148">
                  <a:extLst>
                    <a:ext uri="{FF2B5EF4-FFF2-40B4-BE49-F238E27FC236}">
                      <a16:creationId xmlns:a16="http://schemas.microsoft.com/office/drawing/2014/main" id="{781320F9-4C53-44E9-ABDC-8AB6C2D0D09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AE403212-18BB-43C6-9D7D-E00F52ECD6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96C27219-63A1-4574-841D-DF068DCE4D3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A50C0A94-1B06-4F98-81CB-0BC190ECD3C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634C73D5-183E-4E8C-93B9-15D01437016E}"/>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4" name="Rechthoek 153">
                  <a:extLst>
                    <a:ext uri="{FF2B5EF4-FFF2-40B4-BE49-F238E27FC236}">
                      <a16:creationId xmlns:a16="http://schemas.microsoft.com/office/drawing/2014/main" id="{93577090-D387-495C-B77E-D7A7C5B390A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7" name="Groep 136">
                <a:extLst>
                  <a:ext uri="{FF2B5EF4-FFF2-40B4-BE49-F238E27FC236}">
                    <a16:creationId xmlns:a16="http://schemas.microsoft.com/office/drawing/2014/main" id="{EDC26E51-5822-42E5-8B7D-1B2FAFE040A7}"/>
                  </a:ext>
                </a:extLst>
              </p:cNvPr>
              <p:cNvGrpSpPr/>
              <p:nvPr userDrawn="1"/>
            </p:nvGrpSpPr>
            <p:grpSpPr>
              <a:xfrm>
                <a:off x="-2423424" y="3690208"/>
                <a:ext cx="166739" cy="218963"/>
                <a:chOff x="12940828" y="3950597"/>
                <a:chExt cx="432813" cy="568367"/>
              </a:xfrm>
            </p:grpSpPr>
            <p:grpSp>
              <p:nvGrpSpPr>
                <p:cNvPr id="141" name="Groep 140">
                  <a:extLst>
                    <a:ext uri="{FF2B5EF4-FFF2-40B4-BE49-F238E27FC236}">
                      <a16:creationId xmlns:a16="http://schemas.microsoft.com/office/drawing/2014/main" id="{8A7211ED-5D2B-495D-A867-AFE25706D8D3}"/>
                    </a:ext>
                  </a:extLst>
                </p:cNvPr>
                <p:cNvGrpSpPr/>
                <p:nvPr userDrawn="1"/>
              </p:nvGrpSpPr>
              <p:grpSpPr>
                <a:xfrm>
                  <a:off x="13000382" y="4006891"/>
                  <a:ext cx="373259" cy="315747"/>
                  <a:chOff x="12968836" y="3354170"/>
                  <a:chExt cx="404806" cy="342433"/>
                </a:xfrm>
              </p:grpSpPr>
              <p:sp>
                <p:nvSpPr>
                  <p:cNvPr id="143" name="Rechthoek: afgeronde hoeken 142">
                    <a:extLst>
                      <a:ext uri="{FF2B5EF4-FFF2-40B4-BE49-F238E27FC236}">
                        <a16:creationId xmlns:a16="http://schemas.microsoft.com/office/drawing/2014/main" id="{EF9B4CB8-A5AD-4B3B-B078-58D6B052699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0487E074-C521-4379-9E2B-747206D229F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A8664B34-0CD5-446D-AEFA-894231D8ACC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3EF94B15-C22A-49C6-A1DF-F791A693CBF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9F2944E7-A640-43C3-A306-AB00CC22F9C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5AD888AC-60A6-489B-B0B1-71C838B69BB8}"/>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2" name="Boog 141">
                  <a:extLst>
                    <a:ext uri="{FF2B5EF4-FFF2-40B4-BE49-F238E27FC236}">
                      <a16:creationId xmlns:a16="http://schemas.microsoft.com/office/drawing/2014/main" id="{7F57E615-C1F1-420D-B206-55C9301D7A8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8" name="Tekstvak 137">
                <a:extLst>
                  <a:ext uri="{FF2B5EF4-FFF2-40B4-BE49-F238E27FC236}">
                    <a16:creationId xmlns:a16="http://schemas.microsoft.com/office/drawing/2014/main" id="{E8C451C2-A3E5-4826-96F9-ABD8E12C0A35}"/>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9" name="Tekstvak 138">
                <a:extLst>
                  <a:ext uri="{FF2B5EF4-FFF2-40B4-BE49-F238E27FC236}">
                    <a16:creationId xmlns:a16="http://schemas.microsoft.com/office/drawing/2014/main" id="{1D8BEFFA-7791-4261-A8EF-F9CC73D3943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40" name="Vrije vorm: vorm 139">
                <a:extLst>
                  <a:ext uri="{FF2B5EF4-FFF2-40B4-BE49-F238E27FC236}">
                    <a16:creationId xmlns:a16="http://schemas.microsoft.com/office/drawing/2014/main" id="{5CF4A8F0-AC56-4DDA-8C52-3AB630ADA620}"/>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6" name="Groep 95">
              <a:extLst>
                <a:ext uri="{FF2B5EF4-FFF2-40B4-BE49-F238E27FC236}">
                  <a16:creationId xmlns:a16="http://schemas.microsoft.com/office/drawing/2014/main" id="{D2436176-8BFD-4D90-BAD0-4F2FB9F7EB37}"/>
                </a:ext>
              </a:extLst>
            </p:cNvPr>
            <p:cNvGrpSpPr/>
            <p:nvPr userDrawn="1"/>
          </p:nvGrpSpPr>
          <p:grpSpPr>
            <a:xfrm>
              <a:off x="-3786165" y="5728778"/>
              <a:ext cx="3693386" cy="959696"/>
              <a:chOff x="-3786437" y="6163468"/>
              <a:chExt cx="3693386" cy="959696"/>
            </a:xfrm>
          </p:grpSpPr>
          <p:sp>
            <p:nvSpPr>
              <p:cNvPr id="124" name="Rechthoek 123">
                <a:extLst>
                  <a:ext uri="{FF2B5EF4-FFF2-40B4-BE49-F238E27FC236}">
                    <a16:creationId xmlns:a16="http://schemas.microsoft.com/office/drawing/2014/main" id="{0592E427-FE47-49BD-8558-8622B74F0FC5}"/>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5" name="ICOON_info">
                <a:extLst>
                  <a:ext uri="{FF2B5EF4-FFF2-40B4-BE49-F238E27FC236}">
                    <a16:creationId xmlns:a16="http://schemas.microsoft.com/office/drawing/2014/main" id="{ECDCA7A0-69DB-4016-9A2D-2FA67E30288B}"/>
                  </a:ext>
                </a:extLst>
              </p:cNvPr>
              <p:cNvGrpSpPr/>
              <p:nvPr userDrawn="1"/>
            </p:nvGrpSpPr>
            <p:grpSpPr>
              <a:xfrm>
                <a:off x="-376736" y="6163468"/>
                <a:ext cx="283685" cy="283685"/>
                <a:chOff x="-510741" y="5913713"/>
                <a:chExt cx="267555" cy="267555"/>
              </a:xfrm>
            </p:grpSpPr>
            <p:sp>
              <p:nvSpPr>
                <p:cNvPr id="132" name="Ovaal 131">
                  <a:extLst>
                    <a:ext uri="{FF2B5EF4-FFF2-40B4-BE49-F238E27FC236}">
                      <a16:creationId xmlns:a16="http://schemas.microsoft.com/office/drawing/2014/main" id="{DF3A5F0F-63FA-4C7A-BD06-A8C71E12844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3" name="Graphic 163" descr="Informatie">
                  <a:extLst>
                    <a:ext uri="{FF2B5EF4-FFF2-40B4-BE49-F238E27FC236}">
                      <a16:creationId xmlns:a16="http://schemas.microsoft.com/office/drawing/2014/main" id="{D2A583C1-3BAB-47C5-B6AF-B6DED1014FE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6" name="Groep 125">
                <a:extLst>
                  <a:ext uri="{FF2B5EF4-FFF2-40B4-BE49-F238E27FC236}">
                    <a16:creationId xmlns:a16="http://schemas.microsoft.com/office/drawing/2014/main" id="{1BA069FF-107A-4BCA-BFDB-15EC02829AC6}"/>
                  </a:ext>
                </a:extLst>
              </p:cNvPr>
              <p:cNvGrpSpPr/>
              <p:nvPr userDrawn="1"/>
            </p:nvGrpSpPr>
            <p:grpSpPr>
              <a:xfrm>
                <a:off x="-938434" y="6420818"/>
                <a:ext cx="627798" cy="576693"/>
                <a:chOff x="-938434" y="4570310"/>
                <a:chExt cx="627798" cy="576693"/>
              </a:xfrm>
            </p:grpSpPr>
            <p:grpSp>
              <p:nvGrpSpPr>
                <p:cNvPr id="127" name="Inspireren">
                  <a:extLst>
                    <a:ext uri="{FF2B5EF4-FFF2-40B4-BE49-F238E27FC236}">
                      <a16:creationId xmlns:a16="http://schemas.microsoft.com/office/drawing/2014/main" id="{15E44B7C-D74B-4F68-8956-6A686E2AC8C3}"/>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9" name="Freeform 12">
                    <a:extLst>
                      <a:ext uri="{FF2B5EF4-FFF2-40B4-BE49-F238E27FC236}">
                        <a16:creationId xmlns:a16="http://schemas.microsoft.com/office/drawing/2014/main" id="{F37F3935-759F-4E1A-B24E-FDF11495A2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3">
                    <a:extLst>
                      <a:ext uri="{FF2B5EF4-FFF2-40B4-BE49-F238E27FC236}">
                        <a16:creationId xmlns:a16="http://schemas.microsoft.com/office/drawing/2014/main" id="{1C9B7467-CB6A-418E-A4AA-D15729B73DE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1" name="Freeform 14">
                    <a:extLst>
                      <a:ext uri="{FF2B5EF4-FFF2-40B4-BE49-F238E27FC236}">
                        <a16:creationId xmlns:a16="http://schemas.microsoft.com/office/drawing/2014/main" id="{A40C0807-86AF-4F06-AF58-DC2C4B1508E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8" name="Tekstvak 127">
                  <a:extLst>
                    <a:ext uri="{FF2B5EF4-FFF2-40B4-BE49-F238E27FC236}">
                      <a16:creationId xmlns:a16="http://schemas.microsoft.com/office/drawing/2014/main" id="{FC65D880-2988-4A99-AE62-BA1E5EC763B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7" name="Groep 96">
              <a:extLst>
                <a:ext uri="{FF2B5EF4-FFF2-40B4-BE49-F238E27FC236}">
                  <a16:creationId xmlns:a16="http://schemas.microsoft.com/office/drawing/2014/main" id="{291EF89F-667D-4783-95FA-176932C73018}"/>
                </a:ext>
              </a:extLst>
            </p:cNvPr>
            <p:cNvGrpSpPr/>
            <p:nvPr userDrawn="1"/>
          </p:nvGrpSpPr>
          <p:grpSpPr>
            <a:xfrm>
              <a:off x="-3367447" y="1226982"/>
              <a:ext cx="791775" cy="406485"/>
              <a:chOff x="-3565087" y="1409294"/>
              <a:chExt cx="627469" cy="322133"/>
            </a:xfrm>
          </p:grpSpPr>
          <p:grpSp>
            <p:nvGrpSpPr>
              <p:cNvPr id="118" name="Groep 117">
                <a:extLst>
                  <a:ext uri="{FF2B5EF4-FFF2-40B4-BE49-F238E27FC236}">
                    <a16:creationId xmlns:a16="http://schemas.microsoft.com/office/drawing/2014/main" id="{6A0F3ADB-AC9A-43DA-A7AB-26D977293852}"/>
                  </a:ext>
                </a:extLst>
              </p:cNvPr>
              <p:cNvGrpSpPr/>
              <p:nvPr userDrawn="1"/>
            </p:nvGrpSpPr>
            <p:grpSpPr>
              <a:xfrm>
                <a:off x="-3364916" y="1409294"/>
                <a:ext cx="225195" cy="195499"/>
                <a:chOff x="10307162" y="1361199"/>
                <a:chExt cx="2200275" cy="1914525"/>
              </a:xfrm>
            </p:grpSpPr>
            <p:sp>
              <p:nvSpPr>
                <p:cNvPr id="120" name="Vrije vorm: vorm 119">
                  <a:extLst>
                    <a:ext uri="{FF2B5EF4-FFF2-40B4-BE49-F238E27FC236}">
                      <a16:creationId xmlns:a16="http://schemas.microsoft.com/office/drawing/2014/main" id="{4EEA3799-5797-4A40-ACC6-E01A5C2A8CEC}"/>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1" name="Groep 120">
                  <a:extLst>
                    <a:ext uri="{FF2B5EF4-FFF2-40B4-BE49-F238E27FC236}">
                      <a16:creationId xmlns:a16="http://schemas.microsoft.com/office/drawing/2014/main" id="{817194D4-97AE-4406-B576-974BA0FF104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2" name="Vrije vorm: vorm 121">
                    <a:extLst>
                      <a:ext uri="{FF2B5EF4-FFF2-40B4-BE49-F238E27FC236}">
                        <a16:creationId xmlns:a16="http://schemas.microsoft.com/office/drawing/2014/main" id="{37795CE8-7396-45D1-99AC-D83336D0C1A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3" name="Vrije vorm: vorm 122">
                    <a:extLst>
                      <a:ext uri="{FF2B5EF4-FFF2-40B4-BE49-F238E27FC236}">
                        <a16:creationId xmlns:a16="http://schemas.microsoft.com/office/drawing/2014/main" id="{85D072E7-C765-4099-8114-42F0FF893BB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9" name="Tekstvak 118">
                <a:extLst>
                  <a:ext uri="{FF2B5EF4-FFF2-40B4-BE49-F238E27FC236}">
                    <a16:creationId xmlns:a16="http://schemas.microsoft.com/office/drawing/2014/main" id="{42A51255-936C-4859-A779-1F4C634DBB6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8" name="Groep 97">
              <a:extLst>
                <a:ext uri="{FF2B5EF4-FFF2-40B4-BE49-F238E27FC236}">
                  <a16:creationId xmlns:a16="http://schemas.microsoft.com/office/drawing/2014/main" id="{2C8F5DC1-228E-493E-AADD-27E8FF6940F4}"/>
                </a:ext>
              </a:extLst>
            </p:cNvPr>
            <p:cNvGrpSpPr/>
            <p:nvPr userDrawn="1"/>
          </p:nvGrpSpPr>
          <p:grpSpPr>
            <a:xfrm>
              <a:off x="-3354295" y="5166361"/>
              <a:ext cx="514284" cy="506545"/>
              <a:chOff x="12617641" y="3403239"/>
              <a:chExt cx="752963" cy="741634"/>
            </a:xfrm>
          </p:grpSpPr>
          <p:grpSp>
            <p:nvGrpSpPr>
              <p:cNvPr id="102" name="Groep 101">
                <a:extLst>
                  <a:ext uri="{FF2B5EF4-FFF2-40B4-BE49-F238E27FC236}">
                    <a16:creationId xmlns:a16="http://schemas.microsoft.com/office/drawing/2014/main" id="{AC710C14-6073-49DE-AA62-61B290CF2832}"/>
                  </a:ext>
                </a:extLst>
              </p:cNvPr>
              <p:cNvGrpSpPr/>
              <p:nvPr userDrawn="1"/>
            </p:nvGrpSpPr>
            <p:grpSpPr>
              <a:xfrm>
                <a:off x="12771530" y="3403239"/>
                <a:ext cx="467176" cy="448491"/>
                <a:chOff x="12782157" y="3403239"/>
                <a:chExt cx="467176" cy="448491"/>
              </a:xfrm>
            </p:grpSpPr>
            <p:grpSp>
              <p:nvGrpSpPr>
                <p:cNvPr id="105" name="Groep 104">
                  <a:extLst>
                    <a:ext uri="{FF2B5EF4-FFF2-40B4-BE49-F238E27FC236}">
                      <a16:creationId xmlns:a16="http://schemas.microsoft.com/office/drawing/2014/main" id="{5259831E-868E-4725-928E-E37A0E065A26}"/>
                    </a:ext>
                  </a:extLst>
                </p:cNvPr>
                <p:cNvGrpSpPr/>
                <p:nvPr userDrawn="1"/>
              </p:nvGrpSpPr>
              <p:grpSpPr>
                <a:xfrm>
                  <a:off x="12782157" y="3403239"/>
                  <a:ext cx="412976" cy="396132"/>
                  <a:chOff x="13554906" y="3320109"/>
                  <a:chExt cx="443917" cy="425811"/>
                </a:xfrm>
              </p:grpSpPr>
              <p:grpSp>
                <p:nvGrpSpPr>
                  <p:cNvPr id="112" name="Groep 111">
                    <a:extLst>
                      <a:ext uri="{FF2B5EF4-FFF2-40B4-BE49-F238E27FC236}">
                        <a16:creationId xmlns:a16="http://schemas.microsoft.com/office/drawing/2014/main" id="{17BB5FBC-B29F-47DC-8171-080A4B3C88CD}"/>
                      </a:ext>
                    </a:extLst>
                  </p:cNvPr>
                  <p:cNvGrpSpPr/>
                  <p:nvPr userDrawn="1"/>
                </p:nvGrpSpPr>
                <p:grpSpPr>
                  <a:xfrm>
                    <a:off x="13554906" y="3320109"/>
                    <a:ext cx="443917" cy="425811"/>
                    <a:chOff x="12909684" y="1276143"/>
                    <a:chExt cx="443917" cy="425811"/>
                  </a:xfrm>
                </p:grpSpPr>
                <p:sp>
                  <p:nvSpPr>
                    <p:cNvPr id="115" name="Rechthoek 114">
                      <a:extLst>
                        <a:ext uri="{FF2B5EF4-FFF2-40B4-BE49-F238E27FC236}">
                          <a16:creationId xmlns:a16="http://schemas.microsoft.com/office/drawing/2014/main" id="{BA824B43-5161-409A-9D28-5B516FBC03F6}"/>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Rechthoek 115">
                      <a:extLst>
                        <a:ext uri="{FF2B5EF4-FFF2-40B4-BE49-F238E27FC236}">
                          <a16:creationId xmlns:a16="http://schemas.microsoft.com/office/drawing/2014/main" id="{762864B2-A984-42EC-8EE9-EDEC5E969D7B}"/>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7" name="Ovaal 116">
                      <a:extLst>
                        <a:ext uri="{FF2B5EF4-FFF2-40B4-BE49-F238E27FC236}">
                          <a16:creationId xmlns:a16="http://schemas.microsoft.com/office/drawing/2014/main" id="{AD605DEC-208D-447D-8667-59FD4F0089C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3" name="Afbeelding 112">
                    <a:extLst>
                      <a:ext uri="{FF2B5EF4-FFF2-40B4-BE49-F238E27FC236}">
                        <a16:creationId xmlns:a16="http://schemas.microsoft.com/office/drawing/2014/main" id="{9DC48E6D-006B-4103-8FA3-EAFBB2308E6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4" name="Afbeelding 113">
                    <a:extLst>
                      <a:ext uri="{FF2B5EF4-FFF2-40B4-BE49-F238E27FC236}">
                        <a16:creationId xmlns:a16="http://schemas.microsoft.com/office/drawing/2014/main" id="{4C3FB74A-9218-462F-AF0B-6BA0E0C6E81C}"/>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6" name="Groep 105">
                  <a:extLst>
                    <a:ext uri="{FF2B5EF4-FFF2-40B4-BE49-F238E27FC236}">
                      <a16:creationId xmlns:a16="http://schemas.microsoft.com/office/drawing/2014/main" id="{BC2E25DF-5E13-47E1-A51E-000406911803}"/>
                    </a:ext>
                  </a:extLst>
                </p:cNvPr>
                <p:cNvGrpSpPr/>
                <p:nvPr userDrawn="1"/>
              </p:nvGrpSpPr>
              <p:grpSpPr>
                <a:xfrm>
                  <a:off x="13103513" y="3705268"/>
                  <a:ext cx="145820" cy="146462"/>
                  <a:chOff x="13096169" y="3602278"/>
                  <a:chExt cx="145820" cy="146462"/>
                </a:xfrm>
              </p:grpSpPr>
              <p:sp>
                <p:nvSpPr>
                  <p:cNvPr id="110" name="Rechthoek 109">
                    <a:extLst>
                      <a:ext uri="{FF2B5EF4-FFF2-40B4-BE49-F238E27FC236}">
                        <a16:creationId xmlns:a16="http://schemas.microsoft.com/office/drawing/2014/main" id="{EE5DBD09-FA45-49EC-9F2A-CAB5A838992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EFA24DDE-609B-4C00-8A2B-1006D46433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7" name="Groep 106">
                  <a:extLst>
                    <a:ext uri="{FF2B5EF4-FFF2-40B4-BE49-F238E27FC236}">
                      <a16:creationId xmlns:a16="http://schemas.microsoft.com/office/drawing/2014/main" id="{DA53CBF7-8526-4722-930B-BE7EE4309E00}"/>
                    </a:ext>
                  </a:extLst>
                </p:cNvPr>
                <p:cNvGrpSpPr/>
                <p:nvPr userDrawn="1"/>
              </p:nvGrpSpPr>
              <p:grpSpPr>
                <a:xfrm rot="10800000">
                  <a:off x="13061402" y="3665637"/>
                  <a:ext cx="145820" cy="146462"/>
                  <a:chOff x="13096169" y="3602278"/>
                  <a:chExt cx="145820" cy="146462"/>
                </a:xfrm>
              </p:grpSpPr>
              <p:sp>
                <p:nvSpPr>
                  <p:cNvPr id="108" name="Rechthoek 107">
                    <a:extLst>
                      <a:ext uri="{FF2B5EF4-FFF2-40B4-BE49-F238E27FC236}">
                        <a16:creationId xmlns:a16="http://schemas.microsoft.com/office/drawing/2014/main" id="{CB73406D-A6C1-429A-B70C-D95942FAACD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9" name="Rechthoek 108">
                    <a:extLst>
                      <a:ext uri="{FF2B5EF4-FFF2-40B4-BE49-F238E27FC236}">
                        <a16:creationId xmlns:a16="http://schemas.microsoft.com/office/drawing/2014/main" id="{521EB681-A9ED-4CAC-8448-AC1B5DE3239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3" name="Rechthoek 102">
                <a:extLst>
                  <a:ext uri="{FF2B5EF4-FFF2-40B4-BE49-F238E27FC236}">
                    <a16:creationId xmlns:a16="http://schemas.microsoft.com/office/drawing/2014/main" id="{2B5909DC-AEE5-4C58-A55A-F8B01E50141E}"/>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4" name="Gelijkbenige driehoek 103">
                <a:extLst>
                  <a:ext uri="{FF2B5EF4-FFF2-40B4-BE49-F238E27FC236}">
                    <a16:creationId xmlns:a16="http://schemas.microsoft.com/office/drawing/2014/main" id="{6E949A49-7D67-49B8-849C-C020038ECF69}"/>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9" name="Ovaal 98">
              <a:extLst>
                <a:ext uri="{FF2B5EF4-FFF2-40B4-BE49-F238E27FC236}">
                  <a16:creationId xmlns:a16="http://schemas.microsoft.com/office/drawing/2014/main" id="{6F603970-D435-42E6-9FF0-12ACB9F068D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00" name="Rechthoek 99">
              <a:extLst>
                <a:ext uri="{FF2B5EF4-FFF2-40B4-BE49-F238E27FC236}">
                  <a16:creationId xmlns:a16="http://schemas.microsoft.com/office/drawing/2014/main" id="{8E048DE7-7146-4F7C-9E71-1B66B358E2B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1" name="Rechthoek 100">
              <a:extLst>
                <a:ext uri="{FF2B5EF4-FFF2-40B4-BE49-F238E27FC236}">
                  <a16:creationId xmlns:a16="http://schemas.microsoft.com/office/drawing/2014/main" id="{D96103FC-6BE8-4880-8561-46A5183F909C}"/>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11" name="- INSTRUCTIES">
            <a:extLst>
              <a:ext uri="{FF2B5EF4-FFF2-40B4-BE49-F238E27FC236}">
                <a16:creationId xmlns:a16="http://schemas.microsoft.com/office/drawing/2014/main" id="{57044F66-F274-48D6-B3C4-904EC8153255}"/>
              </a:ext>
            </a:extLst>
          </p:cNvPr>
          <p:cNvGrpSpPr/>
          <p:nvPr userDrawn="1"/>
        </p:nvGrpSpPr>
        <p:grpSpPr>
          <a:xfrm>
            <a:off x="-3786437" y="-1"/>
            <a:ext cx="3693386" cy="5952132"/>
            <a:chOff x="-3786437" y="-1"/>
            <a:chExt cx="3693386" cy="5952132"/>
          </a:xfrm>
        </p:grpSpPr>
        <p:sp>
          <p:nvSpPr>
            <p:cNvPr id="13" name="Rechthoek 12">
              <a:extLst>
                <a:ext uri="{FF2B5EF4-FFF2-40B4-BE49-F238E27FC236}">
                  <a16:creationId xmlns:a16="http://schemas.microsoft.com/office/drawing/2014/main" id="{469CB95F-B5FA-4C47-A60A-5CFBFE8B4198}"/>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14" name="Ovaal 13">
              <a:extLst>
                <a:ext uri="{FF2B5EF4-FFF2-40B4-BE49-F238E27FC236}">
                  <a16:creationId xmlns:a16="http://schemas.microsoft.com/office/drawing/2014/main" id="{38E0773E-BEB2-4B3D-85D9-1C436B40B1D8}"/>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22FF6642-5175-4E75-B5A7-7D83DDEAABD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6" name="Ovaal 15">
              <a:extLst>
                <a:ext uri="{FF2B5EF4-FFF2-40B4-BE49-F238E27FC236}">
                  <a16:creationId xmlns:a16="http://schemas.microsoft.com/office/drawing/2014/main" id="{9137C3A5-1EC4-4A47-B009-F1E10323AB12}"/>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46FA6EA7-7E2C-4CAF-A1DD-B09FFC50356A}"/>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9AF0AB15-258F-4F34-809D-60B79BDC821C}"/>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96194D72-5E97-496E-89D5-7A55DF0B6FB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198AA7D9-3034-4A58-982F-B5D51B8E39E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C7678E7B-58F4-4836-89F1-671F7647279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76F341C7-287C-4B5C-90A9-2390F97A2E2A}"/>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AD6F919-E475-495F-B954-137BBB2091F0}"/>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32904E3D-7B23-441D-AA2F-96A46C82B93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E81FFF51-C777-43A5-9E9C-075B9922D17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9F67C51B-A6F2-4BFE-84EA-3A0F561EB39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09C6D58A-224E-483E-A2FB-F6E25E8C877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138AA394-1B4E-4648-8D3A-46EBC9C928E7}"/>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30" name="Ovaal 29">
              <a:extLst>
                <a:ext uri="{FF2B5EF4-FFF2-40B4-BE49-F238E27FC236}">
                  <a16:creationId xmlns:a16="http://schemas.microsoft.com/office/drawing/2014/main" id="{9B275F4B-2776-4286-84D8-AEBCAD8DAA4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2" name="Rechthoek 31">
              <a:extLst>
                <a:ext uri="{FF2B5EF4-FFF2-40B4-BE49-F238E27FC236}">
                  <a16:creationId xmlns:a16="http://schemas.microsoft.com/office/drawing/2014/main" id="{C8B4F1B0-4FA8-4242-A997-5450BF84029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33" name="Ovaal 32">
              <a:extLst>
                <a:ext uri="{FF2B5EF4-FFF2-40B4-BE49-F238E27FC236}">
                  <a16:creationId xmlns:a16="http://schemas.microsoft.com/office/drawing/2014/main" id="{721A5928-26F0-4E22-976C-D671BB51D4AB}"/>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4" name="Rechthoek 33">
              <a:extLst>
                <a:ext uri="{FF2B5EF4-FFF2-40B4-BE49-F238E27FC236}">
                  <a16:creationId xmlns:a16="http://schemas.microsoft.com/office/drawing/2014/main" id="{5F05B61D-A1D7-4371-905A-97B37561020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35" name="Rechthoek 34">
              <a:extLst>
                <a:ext uri="{FF2B5EF4-FFF2-40B4-BE49-F238E27FC236}">
                  <a16:creationId xmlns:a16="http://schemas.microsoft.com/office/drawing/2014/main" id="{B8ECB89C-5612-4BBD-9AE8-19AFFBB239B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6" name="ICOON_info">
              <a:extLst>
                <a:ext uri="{FF2B5EF4-FFF2-40B4-BE49-F238E27FC236}">
                  <a16:creationId xmlns:a16="http://schemas.microsoft.com/office/drawing/2014/main" id="{6FC3D556-19C8-42AE-869B-D741AFC6F6ED}"/>
                </a:ext>
              </a:extLst>
            </p:cNvPr>
            <p:cNvGrpSpPr/>
            <p:nvPr userDrawn="1"/>
          </p:nvGrpSpPr>
          <p:grpSpPr>
            <a:xfrm>
              <a:off x="-376736" y="5063968"/>
              <a:ext cx="283685" cy="283685"/>
              <a:chOff x="-510741" y="5913713"/>
              <a:chExt cx="267555" cy="267555"/>
            </a:xfrm>
          </p:grpSpPr>
          <p:sp>
            <p:nvSpPr>
              <p:cNvPr id="84" name="Ovaal 83">
                <a:extLst>
                  <a:ext uri="{FF2B5EF4-FFF2-40B4-BE49-F238E27FC236}">
                    <a16:creationId xmlns:a16="http://schemas.microsoft.com/office/drawing/2014/main" id="{9B61F180-7912-4048-9E9D-1BF773444B4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5" name="Graphic 163" descr="Informatie">
                <a:extLst>
                  <a:ext uri="{FF2B5EF4-FFF2-40B4-BE49-F238E27FC236}">
                    <a16:creationId xmlns:a16="http://schemas.microsoft.com/office/drawing/2014/main" id="{0A20AA8D-A564-4172-A670-F205F8021F24}"/>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7" name="VOORBEELD">
              <a:extLst>
                <a:ext uri="{FF2B5EF4-FFF2-40B4-BE49-F238E27FC236}">
                  <a16:creationId xmlns:a16="http://schemas.microsoft.com/office/drawing/2014/main" id="{FF647CA1-C83B-41AD-9669-F51CD31B056B}"/>
                </a:ext>
              </a:extLst>
            </p:cNvPr>
            <p:cNvGrpSpPr/>
            <p:nvPr userDrawn="1"/>
          </p:nvGrpSpPr>
          <p:grpSpPr>
            <a:xfrm>
              <a:off x="-3605171" y="458674"/>
              <a:ext cx="3234311" cy="558875"/>
              <a:chOff x="-3605171" y="458674"/>
              <a:chExt cx="3234311" cy="558875"/>
            </a:xfrm>
          </p:grpSpPr>
          <p:sp>
            <p:nvSpPr>
              <p:cNvPr id="44" name="Rechthoek 43">
                <a:extLst>
                  <a:ext uri="{FF2B5EF4-FFF2-40B4-BE49-F238E27FC236}">
                    <a16:creationId xmlns:a16="http://schemas.microsoft.com/office/drawing/2014/main" id="{EA3BC905-D980-4B5A-80FD-AD342A22BFA1}"/>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5" name="Rechthoek 44">
                <a:extLst>
                  <a:ext uri="{FF2B5EF4-FFF2-40B4-BE49-F238E27FC236}">
                    <a16:creationId xmlns:a16="http://schemas.microsoft.com/office/drawing/2014/main" id="{E6F218D5-04C8-4B61-AD11-B7BBDDAB5271}"/>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6" name="Groep 45">
                <a:extLst>
                  <a:ext uri="{FF2B5EF4-FFF2-40B4-BE49-F238E27FC236}">
                    <a16:creationId xmlns:a16="http://schemas.microsoft.com/office/drawing/2014/main" id="{155E4EA7-83C1-4FA7-A60E-76BAAB9CB823}"/>
                  </a:ext>
                </a:extLst>
              </p:cNvPr>
              <p:cNvGrpSpPr/>
              <p:nvPr userDrawn="1"/>
            </p:nvGrpSpPr>
            <p:grpSpPr>
              <a:xfrm>
                <a:off x="-3386247" y="830871"/>
                <a:ext cx="139423" cy="109566"/>
                <a:chOff x="-2866744" y="827071"/>
                <a:chExt cx="168701" cy="132575"/>
              </a:xfrm>
            </p:grpSpPr>
            <p:grpSp>
              <p:nvGrpSpPr>
                <p:cNvPr id="77" name="Groep 76">
                  <a:extLst>
                    <a:ext uri="{FF2B5EF4-FFF2-40B4-BE49-F238E27FC236}">
                      <a16:creationId xmlns:a16="http://schemas.microsoft.com/office/drawing/2014/main" id="{0BC04AE1-60C7-47DA-9028-108B6E11895A}"/>
                    </a:ext>
                  </a:extLst>
                </p:cNvPr>
                <p:cNvGrpSpPr/>
                <p:nvPr userDrawn="1"/>
              </p:nvGrpSpPr>
              <p:grpSpPr>
                <a:xfrm>
                  <a:off x="-2866744" y="827071"/>
                  <a:ext cx="168701" cy="132575"/>
                  <a:chOff x="-2866744" y="827071"/>
                  <a:chExt cx="168701" cy="132575"/>
                </a:xfrm>
              </p:grpSpPr>
              <p:cxnSp>
                <p:nvCxnSpPr>
                  <p:cNvPr id="79" name="Rechte verbindingslijn 78">
                    <a:extLst>
                      <a:ext uri="{FF2B5EF4-FFF2-40B4-BE49-F238E27FC236}">
                        <a16:creationId xmlns:a16="http://schemas.microsoft.com/office/drawing/2014/main" id="{65DC7405-2D19-4D6C-8393-FD6B861FA3DB}"/>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BE183B04-6F98-4896-B140-0407B05A4C4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309BAC7F-014C-44FC-8AE7-4281C51BE8F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DE1E643D-7D5E-4144-9476-577178077DA4}"/>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3" name="Rechte verbindingslijn 82">
                    <a:extLst>
                      <a:ext uri="{FF2B5EF4-FFF2-40B4-BE49-F238E27FC236}">
                        <a16:creationId xmlns:a16="http://schemas.microsoft.com/office/drawing/2014/main" id="{87AD2F35-6536-4602-A60A-5C9C10F9DEF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8" name="Pijl: rechts 77">
                  <a:extLst>
                    <a:ext uri="{FF2B5EF4-FFF2-40B4-BE49-F238E27FC236}">
                      <a16:creationId xmlns:a16="http://schemas.microsoft.com/office/drawing/2014/main" id="{F339DC3B-D034-488C-B05C-7104A05FED38}"/>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7" name="Groep 46">
                <a:extLst>
                  <a:ext uri="{FF2B5EF4-FFF2-40B4-BE49-F238E27FC236}">
                    <a16:creationId xmlns:a16="http://schemas.microsoft.com/office/drawing/2014/main" id="{F8B67031-93F0-4022-A52C-5AE5F6F67FA0}"/>
                  </a:ext>
                </a:extLst>
              </p:cNvPr>
              <p:cNvGrpSpPr/>
              <p:nvPr userDrawn="1"/>
            </p:nvGrpSpPr>
            <p:grpSpPr>
              <a:xfrm>
                <a:off x="-3605171" y="830871"/>
                <a:ext cx="139423" cy="109566"/>
                <a:chOff x="-2866744" y="518074"/>
                <a:chExt cx="168701" cy="132575"/>
              </a:xfrm>
            </p:grpSpPr>
            <p:grpSp>
              <p:nvGrpSpPr>
                <p:cNvPr id="70" name="Groep 69">
                  <a:extLst>
                    <a:ext uri="{FF2B5EF4-FFF2-40B4-BE49-F238E27FC236}">
                      <a16:creationId xmlns:a16="http://schemas.microsoft.com/office/drawing/2014/main" id="{46C9F044-2D90-49A2-8FBE-EAB42B3A8968}"/>
                    </a:ext>
                  </a:extLst>
                </p:cNvPr>
                <p:cNvGrpSpPr/>
                <p:nvPr userDrawn="1"/>
              </p:nvGrpSpPr>
              <p:grpSpPr>
                <a:xfrm>
                  <a:off x="-2866744" y="518074"/>
                  <a:ext cx="168701" cy="132575"/>
                  <a:chOff x="-2866744" y="518074"/>
                  <a:chExt cx="168701" cy="132575"/>
                </a:xfrm>
              </p:grpSpPr>
              <p:cxnSp>
                <p:nvCxnSpPr>
                  <p:cNvPr id="72" name="Rechte verbindingslijn 71">
                    <a:extLst>
                      <a:ext uri="{FF2B5EF4-FFF2-40B4-BE49-F238E27FC236}">
                        <a16:creationId xmlns:a16="http://schemas.microsoft.com/office/drawing/2014/main" id="{837DF4E0-D1F0-4B01-83D3-6D618F9A987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4805CC82-8C33-4C11-B81E-690982CBE18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C744B344-CE6E-4D11-9811-792404A77BA3}"/>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48235E3D-26AD-4071-ACE3-7B662554D3B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6" name="Rechte verbindingslijn 75">
                    <a:extLst>
                      <a:ext uri="{FF2B5EF4-FFF2-40B4-BE49-F238E27FC236}">
                        <a16:creationId xmlns:a16="http://schemas.microsoft.com/office/drawing/2014/main" id="{F99DE1B2-C5F8-4558-BF03-A3BCC0E75CB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1" name="Pijl: rechts 70">
                  <a:extLst>
                    <a:ext uri="{FF2B5EF4-FFF2-40B4-BE49-F238E27FC236}">
                      <a16:creationId xmlns:a16="http://schemas.microsoft.com/office/drawing/2014/main" id="{9F01A012-BB42-4129-9FC4-02D4FFC9F30D}"/>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8" name="Rechte verbindingslijn 47">
                <a:extLst>
                  <a:ext uri="{FF2B5EF4-FFF2-40B4-BE49-F238E27FC236}">
                    <a16:creationId xmlns:a16="http://schemas.microsoft.com/office/drawing/2014/main" id="{DBD901C3-E4BF-4E7A-8BA2-B054A1E9E12D}"/>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9" name="Rechte verbindingslijn 48">
                <a:extLst>
                  <a:ext uri="{FF2B5EF4-FFF2-40B4-BE49-F238E27FC236}">
                    <a16:creationId xmlns:a16="http://schemas.microsoft.com/office/drawing/2014/main" id="{A3C07F8C-A2DD-4AB7-8351-8794ED2E6F1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50" name="Rechthoek 49">
                <a:extLst>
                  <a:ext uri="{FF2B5EF4-FFF2-40B4-BE49-F238E27FC236}">
                    <a16:creationId xmlns:a16="http://schemas.microsoft.com/office/drawing/2014/main" id="{B7E6FFDA-D510-46DB-ACCF-40678A087BB9}"/>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51" name="Rechthoek 50">
                <a:extLst>
                  <a:ext uri="{FF2B5EF4-FFF2-40B4-BE49-F238E27FC236}">
                    <a16:creationId xmlns:a16="http://schemas.microsoft.com/office/drawing/2014/main" id="{674C729E-924F-4246-816F-E713F4D2421D}"/>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52" name="Groep 51">
                <a:extLst>
                  <a:ext uri="{FF2B5EF4-FFF2-40B4-BE49-F238E27FC236}">
                    <a16:creationId xmlns:a16="http://schemas.microsoft.com/office/drawing/2014/main" id="{E5B108E1-6D07-4221-9E58-14264B25D115}"/>
                  </a:ext>
                </a:extLst>
              </p:cNvPr>
              <p:cNvGrpSpPr/>
              <p:nvPr userDrawn="1"/>
            </p:nvGrpSpPr>
            <p:grpSpPr>
              <a:xfrm>
                <a:off x="-2916763" y="769168"/>
                <a:ext cx="268738" cy="248381"/>
                <a:chOff x="-2916763" y="769168"/>
                <a:chExt cx="268738" cy="248381"/>
              </a:xfrm>
            </p:grpSpPr>
            <p:sp>
              <p:nvSpPr>
                <p:cNvPr id="62" name="Rechthoek 61">
                  <a:extLst>
                    <a:ext uri="{FF2B5EF4-FFF2-40B4-BE49-F238E27FC236}">
                      <a16:creationId xmlns:a16="http://schemas.microsoft.com/office/drawing/2014/main" id="{76EEB683-4282-4D32-B1B1-05D99FCBBE4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6D3CE232-A95E-4A61-9351-7C0054FAEEE6}"/>
                    </a:ext>
                  </a:extLst>
                </p:cNvPr>
                <p:cNvGrpSpPr/>
                <p:nvPr userDrawn="1"/>
              </p:nvGrpSpPr>
              <p:grpSpPr>
                <a:xfrm>
                  <a:off x="-2866744" y="827071"/>
                  <a:ext cx="168701" cy="132575"/>
                  <a:chOff x="-2866744" y="827071"/>
                  <a:chExt cx="168701" cy="132575"/>
                </a:xfrm>
              </p:grpSpPr>
              <p:cxnSp>
                <p:nvCxnSpPr>
                  <p:cNvPr id="65" name="Rechte verbindingslijn 64">
                    <a:extLst>
                      <a:ext uri="{FF2B5EF4-FFF2-40B4-BE49-F238E27FC236}">
                        <a16:creationId xmlns:a16="http://schemas.microsoft.com/office/drawing/2014/main" id="{7780735C-1510-4071-BD54-DEBDA0F5C8D5}"/>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E704CD47-111B-45D5-8397-F0CA1A0497EF}"/>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C743B5F6-5E69-41B5-ABE1-A7F0CAF6E12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108A17FE-3A48-4AC6-BD33-CF39C924968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9" name="Rechte verbindingslijn 68">
                    <a:extLst>
                      <a:ext uri="{FF2B5EF4-FFF2-40B4-BE49-F238E27FC236}">
                        <a16:creationId xmlns:a16="http://schemas.microsoft.com/office/drawing/2014/main" id="{DE93FB0C-EF40-411F-9012-563F2840BB8A}"/>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4" name="Pijl: rechts 63">
                  <a:extLst>
                    <a:ext uri="{FF2B5EF4-FFF2-40B4-BE49-F238E27FC236}">
                      <a16:creationId xmlns:a16="http://schemas.microsoft.com/office/drawing/2014/main" id="{B06BB2FF-E682-4637-8248-9322FC4A57A0}"/>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762F9F87-14D4-46B6-92D7-3A54BD5DECD6}"/>
                  </a:ext>
                </a:extLst>
              </p:cNvPr>
              <p:cNvGrpSpPr/>
              <p:nvPr userDrawn="1"/>
            </p:nvGrpSpPr>
            <p:grpSpPr>
              <a:xfrm>
                <a:off x="-2916763" y="460171"/>
                <a:ext cx="268738" cy="248381"/>
                <a:chOff x="-2916763" y="460171"/>
                <a:chExt cx="268738" cy="248381"/>
              </a:xfrm>
            </p:grpSpPr>
            <p:sp>
              <p:nvSpPr>
                <p:cNvPr id="54" name="Rechthoek 53">
                  <a:extLst>
                    <a:ext uri="{FF2B5EF4-FFF2-40B4-BE49-F238E27FC236}">
                      <a16:creationId xmlns:a16="http://schemas.microsoft.com/office/drawing/2014/main" id="{9BD1F8E6-87DC-4B75-AD31-F8243E6AF77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5" name="Groep 54">
                  <a:extLst>
                    <a:ext uri="{FF2B5EF4-FFF2-40B4-BE49-F238E27FC236}">
                      <a16:creationId xmlns:a16="http://schemas.microsoft.com/office/drawing/2014/main" id="{C33D638A-62D4-408A-8FFC-CBAC9E2344F3}"/>
                    </a:ext>
                  </a:extLst>
                </p:cNvPr>
                <p:cNvGrpSpPr/>
                <p:nvPr userDrawn="1"/>
              </p:nvGrpSpPr>
              <p:grpSpPr>
                <a:xfrm>
                  <a:off x="-2866744" y="518074"/>
                  <a:ext cx="168701" cy="132575"/>
                  <a:chOff x="-2866744" y="518074"/>
                  <a:chExt cx="168701" cy="132575"/>
                </a:xfrm>
              </p:grpSpPr>
              <p:cxnSp>
                <p:nvCxnSpPr>
                  <p:cNvPr id="57" name="Rechte verbindingslijn 56">
                    <a:extLst>
                      <a:ext uri="{FF2B5EF4-FFF2-40B4-BE49-F238E27FC236}">
                        <a16:creationId xmlns:a16="http://schemas.microsoft.com/office/drawing/2014/main" id="{FA91B139-BA75-45FC-887F-6D33C286BCE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7E1A3F07-28E6-4651-94E0-2CC183F3887C}"/>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04F7A947-3B70-44A8-85A0-5F965C82F15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0E1D93EB-3435-4550-8A6F-4EB33CE1E7A7}"/>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1" name="Rechte verbindingslijn 60">
                    <a:extLst>
                      <a:ext uri="{FF2B5EF4-FFF2-40B4-BE49-F238E27FC236}">
                        <a16:creationId xmlns:a16="http://schemas.microsoft.com/office/drawing/2014/main" id="{2DB4B2BB-ADA8-493E-B844-06890109EEC4}"/>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6" name="Pijl: rechts 55">
                  <a:extLst>
                    <a:ext uri="{FF2B5EF4-FFF2-40B4-BE49-F238E27FC236}">
                      <a16:creationId xmlns:a16="http://schemas.microsoft.com/office/drawing/2014/main" id="{2C73C87A-F3CC-4B65-970F-803C341247B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8" name="Groep 37">
              <a:extLst>
                <a:ext uri="{FF2B5EF4-FFF2-40B4-BE49-F238E27FC236}">
                  <a16:creationId xmlns:a16="http://schemas.microsoft.com/office/drawing/2014/main" id="{C4BA866B-FC6D-4DF9-97DE-C014657DA400}"/>
                </a:ext>
              </a:extLst>
            </p:cNvPr>
            <p:cNvGrpSpPr/>
            <p:nvPr userDrawn="1"/>
          </p:nvGrpSpPr>
          <p:grpSpPr>
            <a:xfrm>
              <a:off x="-938434" y="5326819"/>
              <a:ext cx="627798" cy="576693"/>
              <a:chOff x="-1753862" y="6112775"/>
              <a:chExt cx="759635" cy="697798"/>
            </a:xfrm>
          </p:grpSpPr>
          <p:grpSp>
            <p:nvGrpSpPr>
              <p:cNvPr id="39" name="Inspireren">
                <a:extLst>
                  <a:ext uri="{FF2B5EF4-FFF2-40B4-BE49-F238E27FC236}">
                    <a16:creationId xmlns:a16="http://schemas.microsoft.com/office/drawing/2014/main" id="{CA5440DA-B705-4CBE-AAAD-CBA2B56E8BF9}"/>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1" name="Freeform 12">
                  <a:extLst>
                    <a:ext uri="{FF2B5EF4-FFF2-40B4-BE49-F238E27FC236}">
                      <a16:creationId xmlns:a16="http://schemas.microsoft.com/office/drawing/2014/main" id="{077BE01F-206D-459C-B006-CD89AE883C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3">
                  <a:extLst>
                    <a:ext uri="{FF2B5EF4-FFF2-40B4-BE49-F238E27FC236}">
                      <a16:creationId xmlns:a16="http://schemas.microsoft.com/office/drawing/2014/main" id="{842A522E-196E-43F3-A679-ACD143FC7E45}"/>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3" name="Freeform 14">
                  <a:extLst>
                    <a:ext uri="{FF2B5EF4-FFF2-40B4-BE49-F238E27FC236}">
                      <a16:creationId xmlns:a16="http://schemas.microsoft.com/office/drawing/2014/main" id="{5B115A60-C2AC-4CA1-BC44-636D1A61A6CB}"/>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40" name="Tekstvak 39">
                <a:extLst>
                  <a:ext uri="{FF2B5EF4-FFF2-40B4-BE49-F238E27FC236}">
                    <a16:creationId xmlns:a16="http://schemas.microsoft.com/office/drawing/2014/main" id="{6CD53097-0D0D-4859-A184-9A49CCAE807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 - 2 kolommen</a:t>
            </a:r>
            <a:endParaRPr lang="nl-NL" sz="1400" b="1" cap="all" spc="0" baseline="0" dirty="0">
              <a:solidFill>
                <a:sysClr val="windowText" lastClr="000000"/>
              </a:solidFill>
              <a:latin typeface="+mn-lt"/>
              <a:cs typeface="Calibri" panose="020F0502020204030204" pitchFamily="34" charset="0"/>
            </a:endParaRPr>
          </a:p>
        </p:txBody>
      </p:sp>
      <p:sp>
        <p:nvSpPr>
          <p:cNvPr id="29" name="Tijdelijke aanduiding voor afbeelding 28">
            <a:extLst>
              <a:ext uri="{FF2B5EF4-FFF2-40B4-BE49-F238E27FC236}">
                <a16:creationId xmlns:a16="http://schemas.microsoft.com/office/drawing/2014/main" id="{D3B79BBA-8746-41DC-B767-A8B13B525B11}"/>
              </a:ext>
            </a:extLst>
          </p:cNvPr>
          <p:cNvSpPr>
            <a:spLocks noGrp="1"/>
          </p:cNvSpPr>
          <p:nvPr>
            <p:ph type="pic" sz="quarter" idx="14" hasCustomPrompt="1"/>
          </p:nvPr>
        </p:nvSpPr>
        <p:spPr>
          <a:xfrm>
            <a:off x="4385890" y="0"/>
            <a:ext cx="7806110" cy="2868071"/>
          </a:xfrm>
          <a:custGeom>
            <a:avLst/>
            <a:gdLst>
              <a:gd name="connsiteX0" fmla="*/ 0 w 7806110"/>
              <a:gd name="connsiteY0" fmla="*/ 0 h 2868071"/>
              <a:gd name="connsiteX1" fmla="*/ 7806110 w 7806110"/>
              <a:gd name="connsiteY1" fmla="*/ 0 h 2868071"/>
              <a:gd name="connsiteX2" fmla="*/ 7806110 w 7806110"/>
              <a:gd name="connsiteY2" fmla="*/ 1071713 h 2868071"/>
              <a:gd name="connsiteX3" fmla="*/ 7713334 w 7806110"/>
              <a:gd name="connsiteY3" fmla="*/ 1238231 h 2868071"/>
              <a:gd name="connsiteX4" fmla="*/ 4822273 w 7806110"/>
              <a:gd name="connsiteY4" fmla="*/ 2868071 h 2868071"/>
              <a:gd name="connsiteX5" fmla="*/ 238465 w 7806110"/>
              <a:gd name="connsiteY5" fmla="*/ 284453 h 286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06110" h="2868071">
                <a:moveTo>
                  <a:pt x="0" y="0"/>
                </a:moveTo>
                <a:lnTo>
                  <a:pt x="7806110" y="0"/>
                </a:lnTo>
                <a:lnTo>
                  <a:pt x="7806110" y="1071713"/>
                </a:lnTo>
                <a:lnTo>
                  <a:pt x="7713334" y="1238231"/>
                </a:lnTo>
                <a:cubicBezTo>
                  <a:pt x="7048591" y="2338396"/>
                  <a:pt x="5935432" y="2868071"/>
                  <a:pt x="4822273" y="2868071"/>
                </a:cubicBezTo>
                <a:cubicBezTo>
                  <a:pt x="3160266" y="2860331"/>
                  <a:pt x="1541740" y="1785985"/>
                  <a:pt x="238465" y="284453"/>
                </a:cubicBezTo>
                <a:close/>
              </a:path>
            </a:pathLst>
          </a:custGeom>
          <a:solidFill>
            <a:schemeClr val="bg1">
              <a:lumMod val="75000"/>
            </a:schemeClr>
          </a:solidFill>
        </p:spPr>
        <p:txBody>
          <a:bodyPr wrap="square" lIns="0"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4272539"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88" y="1963738"/>
            <a:ext cx="4259839"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2"/>
                </a:solidFill>
              </a:defRPr>
            </a:lvl1pPr>
          </a:lstStyle>
          <a:p>
            <a:endParaRPr lang="nl-NL" dirty="0">
              <a:solidFill>
                <a:schemeClr val="tx2"/>
              </a:solidFill>
            </a:endParaRPr>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31" name="tekst">
            <a:extLst>
              <a:ext uri="{FF2B5EF4-FFF2-40B4-BE49-F238E27FC236}">
                <a16:creationId xmlns:a16="http://schemas.microsoft.com/office/drawing/2014/main" id="{B38D71CC-AEDB-4FC6-B46B-02E7D0B8B339}"/>
              </a:ext>
            </a:extLst>
          </p:cNvPr>
          <p:cNvSpPr>
            <a:spLocks noGrp="1"/>
          </p:cNvSpPr>
          <p:nvPr>
            <p:ph type="body" sz="quarter" idx="15" hasCustomPrompt="1"/>
          </p:nvPr>
        </p:nvSpPr>
        <p:spPr>
          <a:xfrm>
            <a:off x="5600918" y="3602182"/>
            <a:ext cx="5641871" cy="2706543"/>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p:txBody>
      </p:sp>
    </p:spTree>
    <p:extLst>
      <p:ext uri="{BB962C8B-B14F-4D97-AF65-F5344CB8AC3E}">
        <p14:creationId xmlns:p14="http://schemas.microsoft.com/office/powerpoint/2010/main" val="35632317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ekst + Beeld S">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E9527F1-B0AC-4BA9-A1DA-291F6D0A9553}"/>
              </a:ext>
            </a:extLst>
          </p:cNvPr>
          <p:cNvGrpSpPr/>
          <p:nvPr userDrawn="1"/>
        </p:nvGrpSpPr>
        <p:grpSpPr>
          <a:xfrm>
            <a:off x="12377595" y="-1"/>
            <a:ext cx="3693386" cy="6688475"/>
            <a:chOff x="-3786165" y="-1"/>
            <a:chExt cx="3693386" cy="6688475"/>
          </a:xfrm>
        </p:grpSpPr>
        <p:sp>
          <p:nvSpPr>
            <p:cNvPr id="10" name="Rechthoek 9">
              <a:extLst>
                <a:ext uri="{FF2B5EF4-FFF2-40B4-BE49-F238E27FC236}">
                  <a16:creationId xmlns:a16="http://schemas.microsoft.com/office/drawing/2014/main" id="{9A90E5B5-65A3-4F03-8EF3-2A9F3D346B48}"/>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1" name="Ovaal 10">
              <a:extLst>
                <a:ext uri="{FF2B5EF4-FFF2-40B4-BE49-F238E27FC236}">
                  <a16:creationId xmlns:a16="http://schemas.microsoft.com/office/drawing/2014/main" id="{537E3D66-3EBB-4F0B-9D45-140F21968A6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F5C6161F-5182-4C4B-B4AE-BDC769A2D47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23099CDE-7812-4056-B09C-C596AC946896}"/>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F705F398-A08A-4BF5-9018-591F5940E77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F1B6976E-0E31-498D-8393-F9AFA1D1389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5D4F61DA-3CBC-4540-8658-D0F97608CE5A}"/>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DC127C16-E312-41CB-BCE4-169DD61EAB7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8B16F12A-08B1-4A6F-830F-FB3F8CEB6CE9}"/>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98529E6E-CE63-4A61-99F4-79D52D37019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305A6833-5C22-4397-AAD5-0A9C7708D2A7}"/>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2826859-CFCC-402C-9F76-A617E88F9C3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4EDCCF80-E7B2-4063-842A-0E99DADC82D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695AAE94-63D9-4A5B-8D3D-C5805C6EEAF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9548073D-78A9-4664-A425-C182050AEDFF}"/>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E05B3118-5105-4731-912A-1010DD4AD4C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F979FFB-5833-4FC2-887A-1EB7B0F0C23C}"/>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A77AAF69-33EC-4D3E-8D95-706FBF2C136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123C8AC-8B11-4ECC-806E-67313F93B66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0A04D055-C07B-47D7-B0F8-0FD54477AA0C}"/>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4C0843B7-D96C-4E16-A2F0-1F97AA04B15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8F3A6685-5E1C-45EB-9251-E2E1F7862EF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909AAE0B-30B7-4228-A0F0-257E4883F67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F4A4E398-1DD3-4E8B-80C8-A68D7343C42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9A12567-1D6D-437A-8EC5-720A08328F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63307155-4502-4B02-BFE8-E24D1A35FD6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91D42E6F-5348-40F2-BC98-D8E3CE94F39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E186878B-23B8-4D8A-B6AA-8B56A4F59D4F}"/>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25D867FC-E41F-43DA-BF4A-49BED822F9BD}"/>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B2066D8-E7BE-47CD-8584-4AC08862228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CD2F928A-DE15-4586-95DC-CBC683E025B9}"/>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958230F-1F1A-4B72-9D26-FB85F402FC26}"/>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C0168866-CF92-4F84-8FEE-1CB48058E42C}"/>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67F1E803-1787-4C19-B399-8997814AB73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F8F9E788-8BA7-47F2-AC37-B6CB91A39B9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A103BB56-672F-4398-95CB-33672D676FBB}"/>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445CA1AA-C9BA-449D-A19D-EB0D5FF79737}"/>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1CF5741B-DF21-4E9F-929C-D44EB1B140FD}"/>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BDB6B377-7F85-46C1-8D84-98E346CC0134}"/>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94F9B3D5-AAB6-459E-8DEC-57AB88D61FC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B548E407-9C69-4E40-AB22-FA56C839C71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F091F690-718D-4C81-8A02-80ED6C8FD6B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5DB9E6B9-E571-420D-B317-D16E7576D375}"/>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08F2BF66-BF1A-46CE-A66B-B55D15B07132}"/>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D9201A3-BB02-4A44-B9DF-0A76214EA61E}"/>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49EFCF8A-7E58-41C7-8299-422564E8D2B2}"/>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2570A8EE-C351-446C-A6DD-937A7F1FF1A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73003F9E-86CD-496C-B94B-05AD0E9FF54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5FF96AD2-C5EF-4E3A-8EEA-BC08A4488387}"/>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9FE73AA5-6E08-4F6E-9551-EDBFED2244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E91E94B2-0526-43F1-808B-B2195D2B1491}"/>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A218E41-7396-490F-B64C-6B06B7F49898}"/>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EE539437-018C-4ED6-8496-F426ECC3821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F0CC9EDA-BB72-45C2-94C4-874D005F7A15}"/>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CCCF9C3-AD93-4FB4-A320-083B116ECCE3}"/>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DC150851-5605-4CAB-BFD7-A63191E2146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413361AD-A742-4E6B-A402-5C4D3FDD5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0C66B448-FCAA-4ED6-894F-B6E094445F63}"/>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4B50EC1A-5908-47A5-BE61-EA8A5B85E3D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91C26857-9F74-4EAE-B076-E6BFB5BE727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52C4AF9E-8A61-4E11-9B27-9EDB1225F2F0}"/>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28F8D54A-AE00-40F6-A54C-C66497308246}"/>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A031D4F4-1DE1-4698-BC0F-9685334164C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FAB1E17-BFC4-4A7E-9733-7445BA3C0F9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44DCBC25-7DEB-4D2B-B84B-A608F2E52DD6}"/>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511960DE-BD2E-4AFE-8789-A3A09A7B35A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310B149D-2E5D-4BE2-8AE8-70DA2CFE843C}"/>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2FC18E2E-558C-4527-BC54-C9A8538BB892}"/>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612DFB08-6929-42AD-97A2-2C1E5E8C66D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4E6530ED-0FCB-4E3B-9896-24071A333EEF}"/>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C1414464-D4EB-47B1-8C22-D4CDDD24DC47}"/>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81252B27-E3BD-4D66-A126-0A6192A10FE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679DBC54-1C73-438A-913D-CA37214543E7}"/>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F6A6C9FA-B3CA-4A62-B13B-5BB684B2828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EA355282-884C-4F94-8D79-443AC5DF89E5}"/>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D311076-30AB-4058-B444-0C8B89F935E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47849E90-0953-4572-B149-8F4B8FE2CF0E}"/>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88C9F06-B298-444F-A468-8D12B0596EF3}"/>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033361B3-DE82-4AC1-ADF4-AAC4EE638629}"/>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10C0F1F7-4A90-4974-A5E4-9DF80BF7BB88}"/>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8BDD8A7B-3B92-4047-80F6-775E118DC61C}"/>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A9BC7C23-CCBB-4321-9C25-1AB4EBF03E8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645BD7BE-D3F9-40BA-B85F-BFC6CDC4CA1F}"/>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C0054836-D030-4930-B2CD-206960F9BC56}"/>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DE9DCDA6-5AA2-4EBB-B13B-4F5128695BF3}"/>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84D9323-7473-4C55-91CC-3DD28301C287}"/>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C32AB920-950E-4F68-969D-0D97E824E4D2}"/>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C3B2BAAA-ABBB-479F-B10F-982A341A4B8F}"/>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A214F258-A86D-4A78-A46D-697C986E170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0C133D5B-E6D3-44B6-A4D2-14858AB0673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6C22E0F-6A66-4033-B86B-CDBACB4C601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C1EF9792-73A7-41FF-B5B5-F8E7610C47C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8F76C5A6-7654-4CB3-B257-59EACD1ECC9C}"/>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C2A5E8CB-2A36-42ED-A240-65E780AC8A2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13427365-DF01-4C1B-826D-9053FC0F309F}"/>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B10D4D7A-8404-4884-85B9-CD8168480940}"/>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C2F0614A-C516-47FE-A518-7297082AFF7A}"/>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1F1F10FB-C1B4-46A9-A89B-14F1972FE14F}"/>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4843023D-6829-4A00-9F56-E89F9ACF7DC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682F71F-1B85-4A09-B46A-E15A3BF3F62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77C3843F-1A0B-47AA-9F31-A5CD787302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D77C5954-C4D1-4E44-9F99-5633A1ADE3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4DA2C594-9006-4A00-AA2A-D068B2C3F901}"/>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9947DB28-42A2-45B2-94DB-4AB85699D55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B6B2F3C9-928F-47C5-8D0E-C78E325E8BCA}"/>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A54BA71-057A-4862-8B17-1772EC67EF69}"/>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779BCD1D-32F8-4333-9292-AFCFE88F40DE}"/>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2849E9A7-625F-4879-8088-D10A985F99BD}"/>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C454264B-D843-4D36-AFDA-0F61234A9A6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BE499C7-2376-489F-A987-16BBD40293D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53851CF7-D99D-4879-83C2-F3B0B7E839E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1A6195AD-41A2-48C3-A0E2-910D5BEF0131}"/>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6FE413F-1931-4004-9DEB-91AC8B3FD506}"/>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797E969D-1F6E-4B96-8C69-F9DBC7A619ED}"/>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C3C9AAAE-8141-4984-B86F-26889D0EEE35}"/>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E7647F20-C25F-4E2E-B0DC-D4B2F1179FCA}"/>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3C089EFA-0612-418F-84BF-C67E2869EA8D}"/>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87FBC6B4-B7C4-414F-B522-A3461FDE1DEA}"/>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9D375E2D-23BE-4D94-8445-87976F3854CE}"/>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9D526A1D-452D-4E87-9055-183D4A99E9A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20C517C2-257A-494D-94D6-AD0F20B83E4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D3C4AA0F-957A-4597-911E-7483999BB936}"/>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65168E0B-56C7-4C2D-9F0E-95F5557BF0B0}"/>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7A0F409F-1E37-4FAC-B218-56A6656D5170}"/>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80CA940D-4C7D-4664-93B5-F2F60DFBC6ED}"/>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5DB9FB43-7556-48B4-A274-689C63A29EA1}"/>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1D485AD6-34D8-477B-8579-C920318EE739}"/>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3EA2895-B489-42EF-A8BC-B542DB2885AD}"/>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0A94453F-9B2B-4FD2-8E57-C6EBE4A7A1F7}"/>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A6631D2B-81E1-4646-B531-44291D0A9FC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EA9F96ED-F264-4EFE-AAF3-649266A7555E}"/>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2E0555E0-BBD4-424E-86E9-89A658B9EC2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B041BD1E-D87E-441C-958D-A03939B6089E}"/>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78A3A7AB-FE9E-4065-8387-5D3C364F180F}"/>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83B00474-8F7D-4EA4-95E1-5F78DA9E55C4}"/>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261CC040-2740-487D-BEC1-E499C046006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F6CC39E4-ACDB-4F35-88C7-D96109783F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189C0A1A-1683-4462-B3BC-C6DDBADB6FA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80AB870-1D14-40BB-8BAA-600B4D28843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D765B7A5-8E2A-4797-8145-D939090B3A8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8" name="Tijdelijke aanduiding voor afbeelding 17">
            <a:extLst>
              <a:ext uri="{FF2B5EF4-FFF2-40B4-BE49-F238E27FC236}">
                <a16:creationId xmlns:a16="http://schemas.microsoft.com/office/drawing/2014/main" id="{5DACD8D6-5EAE-4075-BB58-BD5B79D75F28}"/>
              </a:ext>
            </a:extLst>
          </p:cNvPr>
          <p:cNvSpPr>
            <a:spLocks noGrp="1"/>
          </p:cNvSpPr>
          <p:nvPr>
            <p:ph type="pic" sz="quarter" idx="14" hasCustomPrompt="1"/>
          </p:nvPr>
        </p:nvSpPr>
        <p:spPr>
          <a:xfrm>
            <a:off x="4686009" y="0"/>
            <a:ext cx="7505992" cy="5703376"/>
          </a:xfrm>
          <a:custGeom>
            <a:avLst/>
            <a:gdLst>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bg1">
              <a:lumMod val="75000"/>
            </a:schemeClr>
          </a:solidFill>
        </p:spPr>
        <p:txBody>
          <a:bodyPr wrap="square" tIns="720000" rIns="540000" bIns="0" anchor="t" anchorCtr="0">
            <a:noAutofit/>
          </a:bodyPr>
          <a:lstStyle>
            <a:lvl1pPr marL="0" indent="0" algn="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S</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4" name="Tijdelijke aanduiding voor tekst 13">
            <a:extLst>
              <a:ext uri="{FF2B5EF4-FFF2-40B4-BE49-F238E27FC236}">
                <a16:creationId xmlns:a16="http://schemas.microsoft.com/office/drawing/2014/main" id="{0885F72E-0E00-4A58-A248-7FF26EC6C79A}"/>
              </a:ext>
            </a:extLst>
          </p:cNvPr>
          <p:cNvSpPr>
            <a:spLocks noGrp="1"/>
          </p:cNvSpPr>
          <p:nvPr>
            <p:ph type="body" sz="quarter" idx="13" hasCustomPrompt="1"/>
          </p:nvPr>
        </p:nvSpPr>
        <p:spPr>
          <a:xfrm>
            <a:off x="547689" y="1963738"/>
            <a:ext cx="9879800" cy="4344987"/>
          </a:xfrm>
          <a:custGeom>
            <a:avLst/>
            <a:gdLst>
              <a:gd name="connsiteX0" fmla="*/ 0 w 9864301"/>
              <a:gd name="connsiteY0" fmla="*/ 0 h 4344987"/>
              <a:gd name="connsiteX1" fmla="*/ 7040623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0" fmla="*/ 0 w 9864301"/>
              <a:gd name="connsiteY0" fmla="*/ 0 h 4344987"/>
              <a:gd name="connsiteX1" fmla="*/ 5661274 w 9864301"/>
              <a:gd name="connsiteY1" fmla="*/ 0 h 4344987"/>
              <a:gd name="connsiteX2" fmla="*/ 7452808 w 9864301"/>
              <a:gd name="connsiteY2" fmla="*/ 153601 h 4344987"/>
              <a:gd name="connsiteX3" fmla="*/ 9735106 w 9864301"/>
              <a:gd name="connsiteY3" fmla="*/ 1090384 h 4344987"/>
              <a:gd name="connsiteX4" fmla="*/ 9864301 w 9864301"/>
              <a:gd name="connsiteY4" fmla="*/ 1168792 h 4344987"/>
              <a:gd name="connsiteX5" fmla="*/ 9864301 w 9864301"/>
              <a:gd name="connsiteY5" fmla="*/ 4344987 h 4344987"/>
              <a:gd name="connsiteX6" fmla="*/ 0 w 9864301"/>
              <a:gd name="connsiteY6" fmla="*/ 4344987 h 4344987"/>
              <a:gd name="connsiteX7" fmla="*/ 0 w 9864301"/>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735106 w 9879800"/>
              <a:gd name="connsiteY3" fmla="*/ 1090384 h 4344987"/>
              <a:gd name="connsiteX4" fmla="*/ 9879800 w 9879800"/>
              <a:gd name="connsiteY4" fmla="*/ 1819720 h 4344987"/>
              <a:gd name="connsiteX5" fmla="*/ 9864301 w 9879800"/>
              <a:gd name="connsiteY5" fmla="*/ 4344987 h 4344987"/>
              <a:gd name="connsiteX6" fmla="*/ 0 w 9879800"/>
              <a:gd name="connsiteY6" fmla="*/ 4344987 h 4344987"/>
              <a:gd name="connsiteX7" fmla="*/ 0 w 9879800"/>
              <a:gd name="connsiteY7" fmla="*/ 0 h 4344987"/>
              <a:gd name="connsiteX0" fmla="*/ 0 w 9879800"/>
              <a:gd name="connsiteY0" fmla="*/ 0 h 4344987"/>
              <a:gd name="connsiteX1" fmla="*/ 5661274 w 9879800"/>
              <a:gd name="connsiteY1" fmla="*/ 0 h 4344987"/>
              <a:gd name="connsiteX2" fmla="*/ 7452808 w 9879800"/>
              <a:gd name="connsiteY2" fmla="*/ 153601 h 4344987"/>
              <a:gd name="connsiteX3" fmla="*/ 9879800 w 9879800"/>
              <a:gd name="connsiteY3" fmla="*/ 1819720 h 4344987"/>
              <a:gd name="connsiteX4" fmla="*/ 9864301 w 9879800"/>
              <a:gd name="connsiteY4" fmla="*/ 4344987 h 4344987"/>
              <a:gd name="connsiteX5" fmla="*/ 0 w 9879800"/>
              <a:gd name="connsiteY5" fmla="*/ 4344987 h 4344987"/>
              <a:gd name="connsiteX6" fmla="*/ 0 w 9879800"/>
              <a:gd name="connsiteY6"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 name="connsiteX0" fmla="*/ 0 w 9879800"/>
              <a:gd name="connsiteY0" fmla="*/ 0 h 4344987"/>
              <a:gd name="connsiteX1" fmla="*/ 5661274 w 9879800"/>
              <a:gd name="connsiteY1" fmla="*/ 0 h 4344987"/>
              <a:gd name="connsiteX2" fmla="*/ 9879800 w 9879800"/>
              <a:gd name="connsiteY2" fmla="*/ 1819720 h 4344987"/>
              <a:gd name="connsiteX3" fmla="*/ 9864301 w 9879800"/>
              <a:gd name="connsiteY3" fmla="*/ 4344987 h 4344987"/>
              <a:gd name="connsiteX4" fmla="*/ 0 w 9879800"/>
              <a:gd name="connsiteY4" fmla="*/ 4344987 h 4344987"/>
              <a:gd name="connsiteX5" fmla="*/ 0 w 9879800"/>
              <a:gd name="connsiteY5" fmla="*/ 0 h 4344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79800" h="4344987">
                <a:moveTo>
                  <a:pt x="0" y="0"/>
                </a:moveTo>
                <a:lnTo>
                  <a:pt x="5661274" y="0"/>
                </a:lnTo>
                <a:cubicBezTo>
                  <a:pt x="7152924" y="923219"/>
                  <a:pt x="9179295" y="1095555"/>
                  <a:pt x="9879800" y="1819720"/>
                </a:cubicBezTo>
                <a:cubicBezTo>
                  <a:pt x="9874634" y="2661476"/>
                  <a:pt x="9869467" y="3503231"/>
                  <a:pt x="9864301" y="4344987"/>
                </a:cubicBezTo>
                <a:lnTo>
                  <a:pt x="0" y="4344987"/>
                </a:lnTo>
                <a:lnTo>
                  <a:pt x="0" y="0"/>
                </a:lnTo>
                <a:close/>
              </a:path>
            </a:pathLst>
          </a:custGeom>
        </p:spPr>
        <p:txBody>
          <a:bodyPr wrap="square">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tx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3913540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Tekst + Beeld M">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E2D761A1-3E3D-4318-8C84-1C0B13F364EB}"/>
              </a:ext>
            </a:extLst>
          </p:cNvPr>
          <p:cNvGrpSpPr/>
          <p:nvPr userDrawn="1"/>
        </p:nvGrpSpPr>
        <p:grpSpPr>
          <a:xfrm>
            <a:off x="12377595" y="-1"/>
            <a:ext cx="3693386" cy="6688475"/>
            <a:chOff x="-3786165" y="-1"/>
            <a:chExt cx="3693386" cy="6688475"/>
          </a:xfrm>
        </p:grpSpPr>
        <p:sp>
          <p:nvSpPr>
            <p:cNvPr id="13" name="Rechthoek 12">
              <a:extLst>
                <a:ext uri="{FF2B5EF4-FFF2-40B4-BE49-F238E27FC236}">
                  <a16:creationId xmlns:a16="http://schemas.microsoft.com/office/drawing/2014/main" id="{0D7C74B3-7821-4283-A1FD-142D72E1A9B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4" name="Ovaal 13">
              <a:extLst>
                <a:ext uri="{FF2B5EF4-FFF2-40B4-BE49-F238E27FC236}">
                  <a16:creationId xmlns:a16="http://schemas.microsoft.com/office/drawing/2014/main" id="{1913380C-78DC-4A82-B163-BAA1F96D3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67823A1-BA8C-49C4-A01E-FA1A74715095}"/>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 name="Ovaal 15">
              <a:extLst>
                <a:ext uri="{FF2B5EF4-FFF2-40B4-BE49-F238E27FC236}">
                  <a16:creationId xmlns:a16="http://schemas.microsoft.com/office/drawing/2014/main" id="{4D9C68C0-2031-4924-86B5-EA309EC7BAF4}"/>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789E2C99-DAE9-488B-9ED2-2CADD22818A8}"/>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 name="Ovaal 17">
              <a:extLst>
                <a:ext uri="{FF2B5EF4-FFF2-40B4-BE49-F238E27FC236}">
                  <a16:creationId xmlns:a16="http://schemas.microsoft.com/office/drawing/2014/main" id="{9501E5DB-0D28-411E-A8F4-336BB0ADECD1}"/>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9" name="Rechthoek 18">
              <a:extLst>
                <a:ext uri="{FF2B5EF4-FFF2-40B4-BE49-F238E27FC236}">
                  <a16:creationId xmlns:a16="http://schemas.microsoft.com/office/drawing/2014/main" id="{417B3E92-3501-4C6C-81C1-7BF45EA8B7DB}"/>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20" name="Rechthoek 19">
              <a:extLst>
                <a:ext uri="{FF2B5EF4-FFF2-40B4-BE49-F238E27FC236}">
                  <a16:creationId xmlns:a16="http://schemas.microsoft.com/office/drawing/2014/main" id="{263D8C07-F846-4238-A4E6-7934088C83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E074457F-2E48-48C4-8829-4232E9618C5A}"/>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79820697-0DD3-431B-A373-6D00AEB59F1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CBB8591E-3979-4561-ABDE-B69B2568A446}"/>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09D1FF29-4231-4B16-B330-F0C2EBA91384}"/>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900088CA-F49A-4200-A332-3D264CF8D3A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E8F7BAC5-5367-40D3-95E1-28D7ED9E2A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D54AA7B1-CFFE-4809-80EC-EA3FF2F29167}"/>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7887E856-B74A-49FA-B1E8-3DC1663B968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60F148B9-DF4D-4597-A42A-FF82E85DC5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564D8E59-2388-464A-A06A-654A79E125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9241CB7D-8B43-4C48-B0A0-09B2A3EBDA7F}"/>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6883D421-98CC-4F2B-871B-7A5EF6BAB79E}"/>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03A3DBCD-8585-4BCA-8FA6-861B7FA035D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ACB1DA54-8A23-41C3-B1E5-08746D9F0AB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4DE50FFC-EC65-459F-B946-33FC6749A926}"/>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45D1D64F-C062-4216-A1AA-8B81A3A0BAB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33AE0417-806A-45A1-9A7F-D0E02C4B94D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88EE83AF-0694-4C8B-B448-391BB6DC220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7359C984-07BC-48E7-A638-FEBA1BF7623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2A6A851E-7E5E-4A9F-93BE-7E62FA85E64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9EF7839F-F757-46BB-9A12-31AA6E0198E3}"/>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D9F11B8E-5F85-4635-9E61-54E0685CA992}"/>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7AE7C66F-69D2-4E5E-9BB3-96B739314B07}"/>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EC6833B8-2769-473F-B633-B07FA5F49C4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220A144-00EC-42B8-962C-F820E32CC893}"/>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383AF98E-2B06-4A82-AF17-56C5CE33A315}"/>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33F54CB7-A3C8-4C45-8E14-296C4F0E17CB}"/>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4882D6CA-4146-4669-8DEC-24E097264308}"/>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4FCF131-1E96-4A13-8BAF-216D08AFA51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BA996AB9-ACCF-4ED7-A274-51AD391190E6}"/>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F370019C-E0A0-461E-BA2A-B5937712D36F}"/>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81C568FB-3744-4D84-B987-8E79A4586A12}"/>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D4A761E7-5F3E-4886-9613-7F84AA90635D}"/>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3C01EE3C-D4E7-4AFE-926C-A64DA99172F1}"/>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3C740B81-B8FA-4F8B-A8E8-073D1A8AE0EE}"/>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C0916C84-B0ED-424E-85DB-0C1E6AF4A1A8}"/>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797F6FC5-2E00-43EC-861F-C5A9BF08A94C}"/>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879AD9E2-0DE6-431A-9D30-8EF2BBF1361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1823E4E0-F241-43AE-ACA3-7F5999161D63}"/>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B3FFC878-740F-4349-A329-DAF3BD78CBAA}"/>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6FBCA6B-D77E-4EDB-81B8-E9F4F5685051}"/>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582F9A75-5FAA-4631-8B52-33C475D7F6C6}"/>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A312EA9B-327F-4048-B83A-A8BE264913D2}"/>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5C927AA0-A5C8-4AC2-818F-C372DF43CA76}"/>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BA1C38F6-5CC7-467D-9527-956E6F94778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D9391D6-DA35-4C92-8260-48CB952DC02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534E4ED1-B022-49E6-B636-84A3BD89DBB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E35929BA-6B2F-4990-A94F-4EC4E79688B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2BD08052-D7F6-4154-8BB6-9EC11443CC11}"/>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16CA6586-FF81-43B8-AB52-F9469424310C}"/>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D8309D98-5528-4BA5-9486-4A16283CC2D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A3843BE6-11F7-4DDB-AA69-A965118E44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B731642B-2115-4374-AF64-CCDAD0BBA72D}"/>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DDCE3EA3-7C34-4457-AFD5-3FB04B0CD72F}"/>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67328D7C-433E-4610-9243-91CD70F754A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921CDC14-CC04-4B8C-AF3B-B19D117D3F37}"/>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74A72436-A3CE-4A8E-874E-FF259CCCB62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A7044790-D2C3-4F18-9792-7B26343D6F63}"/>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0749FF5-6872-42DF-A2EC-C1A951CD5F18}"/>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13F832F5-74CC-4E8F-AB4C-3ADBD3ECC52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m</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89" y="1963738"/>
            <a:ext cx="5950765"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11" name="Tijdelijke aanduiding voor afbeelding 10">
            <a:extLst>
              <a:ext uri="{FF2B5EF4-FFF2-40B4-BE49-F238E27FC236}">
                <a16:creationId xmlns:a16="http://schemas.microsoft.com/office/drawing/2014/main" id="{6D76FEA7-21C6-4BC1-A2CA-A192BE27D87A}"/>
              </a:ext>
            </a:extLst>
          </p:cNvPr>
          <p:cNvSpPr>
            <a:spLocks noGrp="1"/>
          </p:cNvSpPr>
          <p:nvPr>
            <p:ph type="pic" sz="quarter" idx="14" hasCustomPrompt="1"/>
          </p:nvPr>
        </p:nvSpPr>
        <p:spPr>
          <a:xfrm>
            <a:off x="6241235" y="0"/>
            <a:ext cx="5950765" cy="6874365"/>
          </a:xfrm>
          <a:custGeom>
            <a:avLst/>
            <a:gdLst>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2554784 w 5950765"/>
              <a:gd name="connsiteY8" fmla="*/ 6466934 h 6874365"/>
              <a:gd name="connsiteX9" fmla="*/ 62660 w 5950765"/>
              <a:gd name="connsiteY9" fmla="*/ 237369 h 6874365"/>
              <a:gd name="connsiteX0" fmla="*/ 1861 w 5952626"/>
              <a:gd name="connsiteY0" fmla="*/ 0 h 6874365"/>
              <a:gd name="connsiteX1" fmla="*/ 3001993 w 5952626"/>
              <a:gd name="connsiteY1" fmla="*/ 0 h 6874365"/>
              <a:gd name="connsiteX2" fmla="*/ 4509059 w 5952626"/>
              <a:gd name="connsiteY2" fmla="*/ 0 h 6874365"/>
              <a:gd name="connsiteX3" fmla="*/ 5952626 w 5952626"/>
              <a:gd name="connsiteY3" fmla="*/ 0 h 6874365"/>
              <a:gd name="connsiteX4" fmla="*/ 5952626 w 5952626"/>
              <a:gd name="connsiteY4" fmla="*/ 6858000 h 6874365"/>
              <a:gd name="connsiteX5" fmla="*/ 4509059 w 5952626"/>
              <a:gd name="connsiteY5" fmla="*/ 6858000 h 6874365"/>
              <a:gd name="connsiteX6" fmla="*/ 4509059 w 5952626"/>
              <a:gd name="connsiteY6" fmla="*/ 6874365 h 6874365"/>
              <a:gd name="connsiteX7" fmla="*/ 2772615 w 5952626"/>
              <a:gd name="connsiteY7" fmla="*/ 6874365 h 6874365"/>
              <a:gd name="connsiteX8" fmla="*/ 2556645 w 5952626"/>
              <a:gd name="connsiteY8" fmla="*/ 6466934 h 6874365"/>
              <a:gd name="connsiteX9" fmla="*/ 1861 w 5952626"/>
              <a:gd name="connsiteY9"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 name="connsiteX0" fmla="*/ 0 w 5950765"/>
              <a:gd name="connsiteY0" fmla="*/ 0 h 6874365"/>
              <a:gd name="connsiteX1" fmla="*/ 3000132 w 5950765"/>
              <a:gd name="connsiteY1" fmla="*/ 0 h 6874365"/>
              <a:gd name="connsiteX2" fmla="*/ 4507198 w 5950765"/>
              <a:gd name="connsiteY2" fmla="*/ 0 h 6874365"/>
              <a:gd name="connsiteX3" fmla="*/ 5950765 w 5950765"/>
              <a:gd name="connsiteY3" fmla="*/ 0 h 6874365"/>
              <a:gd name="connsiteX4" fmla="*/ 5950765 w 5950765"/>
              <a:gd name="connsiteY4" fmla="*/ 6858000 h 6874365"/>
              <a:gd name="connsiteX5" fmla="*/ 4507198 w 5950765"/>
              <a:gd name="connsiteY5" fmla="*/ 6858000 h 6874365"/>
              <a:gd name="connsiteX6" fmla="*/ 4507198 w 5950765"/>
              <a:gd name="connsiteY6" fmla="*/ 6874365 h 6874365"/>
              <a:gd name="connsiteX7" fmla="*/ 2770754 w 5950765"/>
              <a:gd name="connsiteY7" fmla="*/ 6874365 h 6874365"/>
              <a:gd name="connsiteX8" fmla="*/ 0 w 5950765"/>
              <a:gd name="connsiteY8" fmla="*/ 0 h 687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0765" h="6874365">
                <a:moveTo>
                  <a:pt x="0" y="0"/>
                </a:moveTo>
                <a:lnTo>
                  <a:pt x="3000132" y="0"/>
                </a:lnTo>
                <a:lnTo>
                  <a:pt x="4507198" y="0"/>
                </a:lnTo>
                <a:lnTo>
                  <a:pt x="5950765" y="0"/>
                </a:lnTo>
                <a:lnTo>
                  <a:pt x="5950765" y="6858000"/>
                </a:lnTo>
                <a:lnTo>
                  <a:pt x="4507198" y="6858000"/>
                </a:lnTo>
                <a:lnTo>
                  <a:pt x="4507198" y="6874365"/>
                </a:lnTo>
                <a:lnTo>
                  <a:pt x="2770754" y="6874365"/>
                </a:lnTo>
                <a:cubicBezTo>
                  <a:pt x="1389969" y="5788255"/>
                  <a:pt x="71531" y="4806055"/>
                  <a:pt x="0" y="0"/>
                </a:cubicBezTo>
                <a:close/>
              </a:path>
            </a:pathLst>
          </a:custGeom>
          <a:solidFill>
            <a:schemeClr val="bg1">
              <a:lumMod val="75000"/>
            </a:schemeClr>
          </a:solidFill>
        </p:spPr>
        <p:txBody>
          <a:bodyPr wrap="square" bIns="1260000" anchor="ctr" anchorCtr="0">
            <a:no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bg1"/>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5767280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Tekst + Beeld L">
    <p:spTree>
      <p:nvGrpSpPr>
        <p:cNvPr id="1" name=""/>
        <p:cNvGrpSpPr/>
        <p:nvPr/>
      </p:nvGrpSpPr>
      <p:grpSpPr>
        <a:xfrm>
          <a:off x="0" y="0"/>
          <a:ext cx="0" cy="0"/>
          <a:chOff x="0" y="0"/>
          <a:chExt cx="0" cy="0"/>
        </a:xfrm>
      </p:grpSpPr>
      <p:grpSp>
        <p:nvGrpSpPr>
          <p:cNvPr id="9" name="- INSTRUCTIES">
            <a:extLst>
              <a:ext uri="{FF2B5EF4-FFF2-40B4-BE49-F238E27FC236}">
                <a16:creationId xmlns:a16="http://schemas.microsoft.com/office/drawing/2014/main" id="{8C6F0A85-72FA-41B3-A965-FE09FD2B0D37}"/>
              </a:ext>
            </a:extLst>
          </p:cNvPr>
          <p:cNvGrpSpPr/>
          <p:nvPr userDrawn="1"/>
        </p:nvGrpSpPr>
        <p:grpSpPr>
          <a:xfrm>
            <a:off x="12377595" y="-1"/>
            <a:ext cx="3693386" cy="6688475"/>
            <a:chOff x="-3786165" y="-1"/>
            <a:chExt cx="3693386" cy="6688475"/>
          </a:xfrm>
        </p:grpSpPr>
        <p:sp>
          <p:nvSpPr>
            <p:cNvPr id="11" name="Rechthoek 10">
              <a:extLst>
                <a:ext uri="{FF2B5EF4-FFF2-40B4-BE49-F238E27FC236}">
                  <a16:creationId xmlns:a16="http://schemas.microsoft.com/office/drawing/2014/main" id="{0AF66716-A7DA-48A6-8E3A-9442720B4A2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2C2F046B-FB09-4EAD-9B7D-CFBDD5A3719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2E5E32F2-F3FB-4B64-82C4-68DF761BC502}"/>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F7850D35-30C7-4F8C-89AD-45C35E492FA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E0C725A2-7A31-4629-94C1-E6FF09FA8009}"/>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B7ED5201-B099-4227-9CAE-0B1DC05E946B}"/>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8CD9FBC2-D35B-4958-BCE0-AE6CC0E27830}"/>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96BCDF3D-8B2A-4A93-99C8-169472FBB216}"/>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1" name="Groep 20">
              <a:extLst>
                <a:ext uri="{FF2B5EF4-FFF2-40B4-BE49-F238E27FC236}">
                  <a16:creationId xmlns:a16="http://schemas.microsoft.com/office/drawing/2014/main" id="{20C56081-0DF7-4945-BD67-2C0EAD7F51BE}"/>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C1C1E83E-5858-440E-93FC-DB2A9733F106}"/>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52A35218-263D-4EE7-8BB9-CCCED43243CC}"/>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BA14D1AB-A34E-481A-BD5C-13FC67650092}"/>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C0F64E8F-F0E4-4676-8677-3D4EDEED703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5DEA2B60-C883-44B2-93EE-EB6D4F43D2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3F388505-F39B-45D8-A9E7-5E0CBBD69AF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FFEFFBA1-E440-45DD-86C1-706BA9B120A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FF1EF333-0F4F-4F5E-A83F-08B987C121C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FE4C571F-4133-4955-9DFF-7882787DD144}"/>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0AA729B0-7B9B-4F32-A246-1232DE5B30F4}"/>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F226D41-6FF2-4562-B145-4C327BCFCA04}"/>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91D12E3A-1A84-48D3-AFB8-258994C9A99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911F6061-F173-4A8E-9824-D831B89DDD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D214435-9ED5-494E-9FAB-6AC7C6E408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A4CFAC74-69A0-45BB-924A-21B617094C70}"/>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4EB67416-D055-4180-B1B1-9CBF6AC5D18F}"/>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B0132B0-AE2D-496F-AAA8-E4CFCAC7F35C}"/>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D7E828FA-9E93-4CF7-A440-FE9721F332CD}"/>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167E21B-C941-40DB-8772-2E8013F894F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5704382E-74C2-4E96-AE5A-7D4C7CC3C77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F40CB28D-AEDE-4A29-B109-E1F53062D49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2" name="Groep 21">
              <a:extLst>
                <a:ext uri="{FF2B5EF4-FFF2-40B4-BE49-F238E27FC236}">
                  <a16:creationId xmlns:a16="http://schemas.microsoft.com/office/drawing/2014/main" id="{636F31D7-676C-4180-8DB7-2A7DD3AB4F00}"/>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71AE332D-34AC-47B4-89B9-9BD8301E10C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580F98B9-B387-498A-9175-D065A64300AA}"/>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B3F0137D-5476-45CC-9936-40E56CBEBCF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12606A85-4A90-46CE-B7EF-06D361F83F1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C0C47A60-A49B-4EE5-9D5A-C7110AAB9F4E}"/>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B3E59417-C4D6-4F1C-A80F-13CA2FBFBD4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4EB7792E-3E97-4310-8593-F2893BC6635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B6C1EB8-BFE3-434F-9A2B-A235C2653E32}"/>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799C23EA-E287-40C5-8BDE-4DF8AE8D05D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9A8A1AE5-2589-4CA4-A828-A86C18FAB89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3" name="Groep 22">
              <a:extLst>
                <a:ext uri="{FF2B5EF4-FFF2-40B4-BE49-F238E27FC236}">
                  <a16:creationId xmlns:a16="http://schemas.microsoft.com/office/drawing/2014/main" id="{75EE152E-1B88-4478-B05D-54C057751B15}"/>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4153F53E-C962-4322-A18B-3D3FC341A0B9}"/>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B9A14C3B-AD2F-4636-8EF0-5D8166BF4C2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34936ED2-CF39-4097-A7EF-D7A4BE2015C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F4DA863C-E2A5-4EE1-AC1B-F77781491D8C}"/>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823BD5D1-62A3-4527-B38A-6A241C970C2B}"/>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457A9AF2-4520-4BCD-953F-C9EE7CB0FB9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6B31165C-1E13-4332-968F-9586DA6B6F5F}"/>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12BDBF5F-8ED6-400D-9FD7-22F610C391A9}"/>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C22ECC51-1A32-4DB3-80D2-E0D72D35D7FE}"/>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8F1A6B47-709F-488A-8C91-FF2DEFCCA87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D04A7F2F-CC39-40F5-BAAD-70CAC7A85198}"/>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D1C469BA-C9C5-40B9-B95E-2E0388E0D8D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7A41CF9F-1210-48AF-8DED-032FC058B930}"/>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C809EAC-88CA-4F27-9388-C60E69594A9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78281CC7-6369-4029-B5B5-644126D2637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86B3BA5B-4E5A-462F-947E-CDE1D28E9B0D}"/>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C2813F39-0B59-42C5-A4AD-89BC4B5C9D27}"/>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B4916925-8A7A-45F9-A4BD-EB77737DFF0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9166A0-76F4-4CE1-B46F-74C688AC8B92}"/>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9CFB9DC3-7BD0-441E-BED8-48FE3BCF32F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6CB410E-7DB1-4372-BF9E-2BC95A2AF19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8E9CB2B1-46D3-4430-9F54-0DA8CC2003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33C17C36-DE69-4BF4-AB51-3B337F90BB8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B3B3066-B155-4646-9A68-784432883411}"/>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1A8DD116-5ADC-449B-82CD-CD1308D4BF0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B28EB8BC-2FED-45CA-94CD-BC54F1CFD0F9}"/>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grpSp>
        <p:nvGrpSpPr>
          <p:cNvPr id="81" name="- INSTRUCTIES">
            <a:extLst>
              <a:ext uri="{FF2B5EF4-FFF2-40B4-BE49-F238E27FC236}">
                <a16:creationId xmlns:a16="http://schemas.microsoft.com/office/drawing/2014/main" id="{B8392306-22A2-4BDE-A295-3E22936BF223}"/>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D9F40525-E1D0-41FD-AF9C-30855B32210C}"/>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228D2141-C29E-4171-969B-D9F979266CEB}"/>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02E7889C-1239-4C50-889D-110A22D69DAB}"/>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777D8A95-AC32-49BC-9AA8-4983C714719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9BC5F7AB-7323-498E-B86B-75E49A6DA04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7A2CA8E0-1A9B-4D61-BCE8-CB53EE5FAA3B}"/>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5349BB21-525A-4DA0-8C5E-47C4952E54D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1634876E-EF53-47AA-A419-3A6F0B082708}"/>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80AD0CEE-3513-4B4C-938D-ED5239DF3AC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9B0F1109-C271-4C36-8527-3C3D688D911B}"/>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AC8EE8D8-D953-46CB-AD96-18866595271D}"/>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59D483B8-9B9E-4891-845E-209BCF723F28}"/>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73C9D174-32B4-45E5-AC14-F5AD5C6A7EF6}"/>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7BF3CE45-B79D-4B21-A2DC-074D2A4E5DB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67A21371-091D-49E9-A06F-D8F6234789A2}"/>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1028657D-95BB-4872-A87C-42DF66AA4250}"/>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0CD1A746-5131-43D8-A14F-EE58748E4EF1}"/>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DA5CE3EB-0095-43C0-AC16-F23225D1057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68BC6936-0A21-41EB-ADB8-A5B30B60A4B1}"/>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1615AE4-E42B-4DB5-9979-BB81A3F4D89D}"/>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C6C8DFB3-BD0E-45C2-9254-AE2F995E35CB}"/>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935A8409-5ADE-413E-8FD0-FD4F623917D9}"/>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3BAB3EF6-B618-44B4-83CD-D8BD3E97325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0C94AB07-2903-4048-97E9-6B80AB8180A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718351B0-EC43-4C07-884D-C394D1C33FA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2AF50AC6-6C4A-432C-BE5E-3926330861F7}"/>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C69FBCD7-3739-4773-9FBB-6B8D221EE3B7}"/>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96E8965-C0D0-41FE-87B5-77003F35BAED}"/>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B208C3-578F-47E8-9876-0EE61EF9E214}"/>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C0C6F0E3-EC94-4A9F-B630-CF3E82BB334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241628FB-3A51-49F0-8300-4D18E4BD007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D733552E-19D5-4C22-991F-35BBCD551CA8}"/>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BC9D70E0-7324-42DF-8ADB-29EE37CDB53E}"/>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DAB14502-3FAB-4BF6-BB4B-9725B262C53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4CDA981A-E800-45AE-9B97-EBEC465A3132}"/>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46E009BB-F916-4D5E-A68F-1D6FE6C73CD9}"/>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3C2A464-33A1-456A-AAD6-345A64B33894}"/>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A93C63BB-626B-4C2D-99F7-504C247574C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AA166B90-B1C6-4335-9BEE-3F2DFA13280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AB57DFBF-FDF5-4140-B5F7-C5B23FD283EC}"/>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F0677E4C-04E2-4AD1-B775-A9F41DF97D6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690D505F-5F5D-4434-B88D-A3CCF67461C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61616C8B-66FD-49C0-BB46-52F2B2FDD60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E98478DD-2FD3-46D8-B81D-4CCABE84CE77}"/>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BAE9B0B6-21A5-4B4C-80DA-C6FB9B092D88}"/>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0D05FED5-6510-45B8-AED1-B70318A36C1A}"/>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B279606A-9D44-47ED-BA81-47536B9AFB8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777965B2-2976-40DD-AEF6-DDA4F47A3C63}"/>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71AFBB9A-BA0A-4B05-86A8-BA32C0848B80}"/>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630B6BC2-0860-465F-ABC7-93BAA5E7E481}"/>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85E38FB8-9A5E-43B4-98BD-6C1CA66E038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515E3705-F164-42CE-ABB7-85216A88F26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AB4FB9C8-A446-4BA0-B2A3-D836321918FA}"/>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25FC5996-79DD-4211-A23E-4EA7FF69691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D3EE4207-066E-490A-8311-33B0D9A448E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9ACF1606-DDE8-4DB2-80EF-759EAD051B1F}"/>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C1468EE8-BBC5-42A2-8B25-FC57EE058454}"/>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DCAA830C-AFDB-4806-B93D-D909D404564F}"/>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6E9E12FD-9A53-4AA8-9F24-E67A11BE84D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DA69DD63-DA73-4B1C-9F52-5EA7F46228E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D6172A2F-4ED3-4C95-A9D9-AA9CF8829E7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4F748A07-42B1-4F02-BCCC-20B475A15EB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FF4732DB-2EC0-4A95-8571-7327908BB64E}"/>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927403A5-8FFA-4387-BFD9-06AFA017D686}"/>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C906447E-675C-47AE-ACF4-1B7AD1832C34}"/>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7B5F7959-F233-46A7-85DC-2B737F4C515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BECE6C63-6428-4B75-8458-414A461D7AF4}"/>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48F89020-84C7-4EE9-9068-12696F6C3BEF}"/>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EBDD5C31-A886-4078-9F1E-481CAAD5246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714D762F-5FDF-4AFE-A5D3-41C9119FAFE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7E64847B-526A-4F7C-A0F0-8EB21F2923F3}"/>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beeld L</a:t>
            </a:r>
            <a:endParaRPr lang="nl-NL" sz="1400" b="1" cap="all" spc="0" baseline="0" dirty="0">
              <a:solidFill>
                <a:sysClr val="windowText" lastClr="000000"/>
              </a:solidFill>
              <a:latin typeface="+mn-lt"/>
              <a:cs typeface="Calibri" panose="020F0502020204030204" pitchFamily="34" charset="0"/>
            </a:endParaRPr>
          </a:p>
        </p:txBody>
      </p:sp>
      <p:sp>
        <p:nvSpPr>
          <p:cNvPr id="20" name="Tijdelijke aanduiding voor afbeelding 19">
            <a:extLst>
              <a:ext uri="{FF2B5EF4-FFF2-40B4-BE49-F238E27FC236}">
                <a16:creationId xmlns:a16="http://schemas.microsoft.com/office/drawing/2014/main" id="{9FFAA759-9847-479B-B929-7E8AD15A267C}"/>
              </a:ext>
            </a:extLst>
          </p:cNvPr>
          <p:cNvSpPr>
            <a:spLocks noGrp="1"/>
          </p:cNvSpPr>
          <p:nvPr>
            <p:ph type="pic" sz="quarter" idx="14" hasCustomPrompt="1"/>
          </p:nvPr>
        </p:nvSpPr>
        <p:spPr>
          <a:xfrm>
            <a:off x="3483247" y="0"/>
            <a:ext cx="8708753" cy="6858000"/>
          </a:xfrm>
          <a:custGeom>
            <a:avLst/>
            <a:gdLst>
              <a:gd name="connsiteX0" fmla="*/ 4869557 w 8753737"/>
              <a:gd name="connsiteY0" fmla="*/ 0 h 6858000"/>
              <a:gd name="connsiteX1" fmla="*/ 7458512 w 8753737"/>
              <a:gd name="connsiteY1" fmla="*/ 0 h 6858000"/>
              <a:gd name="connsiteX2" fmla="*/ 8226774 w 8753737"/>
              <a:gd name="connsiteY2" fmla="*/ 0 h 6858000"/>
              <a:gd name="connsiteX3" fmla="*/ 8753737 w 8753737"/>
              <a:gd name="connsiteY3" fmla="*/ 0 h 6858000"/>
              <a:gd name="connsiteX4" fmla="*/ 8753737 w 8753737"/>
              <a:gd name="connsiteY4" fmla="*/ 6858000 h 6858000"/>
              <a:gd name="connsiteX5" fmla="*/ 8226774 w 8753737"/>
              <a:gd name="connsiteY5" fmla="*/ 6858000 h 6858000"/>
              <a:gd name="connsiteX6" fmla="*/ 7458512 w 8753737"/>
              <a:gd name="connsiteY6" fmla="*/ 6858000 h 6858000"/>
              <a:gd name="connsiteX7" fmla="*/ 388154 w 8753737"/>
              <a:gd name="connsiteY7" fmla="*/ 6858000 h 6858000"/>
              <a:gd name="connsiteX8" fmla="*/ 388154 w 8753737"/>
              <a:gd name="connsiteY8" fmla="*/ 6857999 h 6858000"/>
              <a:gd name="connsiteX9" fmla="*/ 394311 w 8753737"/>
              <a:gd name="connsiteY9" fmla="*/ 6857999 h 6858000"/>
              <a:gd name="connsiteX10" fmla="*/ 402887 w 8753737"/>
              <a:gd name="connsiteY10" fmla="*/ 6857999 h 6858000"/>
              <a:gd name="connsiteX11" fmla="*/ 135429 w 8753737"/>
              <a:gd name="connsiteY11" fmla="*/ 5728976 h 6858000"/>
              <a:gd name="connsiteX12" fmla="*/ 2567627 w 8753737"/>
              <a:gd name="connsiteY12" fmla="*/ 2400449 h 6858000"/>
              <a:gd name="connsiteX13" fmla="*/ 4861770 w 8753737"/>
              <a:gd name="connsiteY13" fmla="*/ 106018 h 6858000"/>
              <a:gd name="connsiteX0" fmla="*/ 4782938 w 8667118"/>
              <a:gd name="connsiteY0" fmla="*/ 0 h 6858000"/>
              <a:gd name="connsiteX1" fmla="*/ 7371893 w 8667118"/>
              <a:gd name="connsiteY1" fmla="*/ 0 h 6858000"/>
              <a:gd name="connsiteX2" fmla="*/ 8140155 w 8667118"/>
              <a:gd name="connsiteY2" fmla="*/ 0 h 6858000"/>
              <a:gd name="connsiteX3" fmla="*/ 8667118 w 8667118"/>
              <a:gd name="connsiteY3" fmla="*/ 0 h 6858000"/>
              <a:gd name="connsiteX4" fmla="*/ 8667118 w 8667118"/>
              <a:gd name="connsiteY4" fmla="*/ 6858000 h 6858000"/>
              <a:gd name="connsiteX5" fmla="*/ 8140155 w 8667118"/>
              <a:gd name="connsiteY5" fmla="*/ 6858000 h 6858000"/>
              <a:gd name="connsiteX6" fmla="*/ 7371893 w 8667118"/>
              <a:gd name="connsiteY6" fmla="*/ 6858000 h 6858000"/>
              <a:gd name="connsiteX7" fmla="*/ 301535 w 8667118"/>
              <a:gd name="connsiteY7" fmla="*/ 6858000 h 6858000"/>
              <a:gd name="connsiteX8" fmla="*/ 301535 w 8667118"/>
              <a:gd name="connsiteY8" fmla="*/ 6857999 h 6858000"/>
              <a:gd name="connsiteX9" fmla="*/ 307692 w 8667118"/>
              <a:gd name="connsiteY9" fmla="*/ 6857999 h 6858000"/>
              <a:gd name="connsiteX10" fmla="*/ 316268 w 8667118"/>
              <a:gd name="connsiteY10" fmla="*/ 6857999 h 6858000"/>
              <a:gd name="connsiteX11" fmla="*/ 48810 w 8667118"/>
              <a:gd name="connsiteY11" fmla="*/ 5728976 h 6858000"/>
              <a:gd name="connsiteX12" fmla="*/ 2481008 w 8667118"/>
              <a:gd name="connsiteY12" fmla="*/ 2400449 h 6858000"/>
              <a:gd name="connsiteX13" fmla="*/ 4775151 w 8667118"/>
              <a:gd name="connsiteY13" fmla="*/ 106018 h 6858000"/>
              <a:gd name="connsiteX14" fmla="*/ 4782938 w 8667118"/>
              <a:gd name="connsiteY14" fmla="*/ 0 h 6858000"/>
              <a:gd name="connsiteX0" fmla="*/ 4824573 w 8708753"/>
              <a:gd name="connsiteY0" fmla="*/ 0 h 6858000"/>
              <a:gd name="connsiteX1" fmla="*/ 7413528 w 8708753"/>
              <a:gd name="connsiteY1" fmla="*/ 0 h 6858000"/>
              <a:gd name="connsiteX2" fmla="*/ 8181790 w 8708753"/>
              <a:gd name="connsiteY2" fmla="*/ 0 h 6858000"/>
              <a:gd name="connsiteX3" fmla="*/ 8708753 w 8708753"/>
              <a:gd name="connsiteY3" fmla="*/ 0 h 6858000"/>
              <a:gd name="connsiteX4" fmla="*/ 8708753 w 8708753"/>
              <a:gd name="connsiteY4" fmla="*/ 6858000 h 6858000"/>
              <a:gd name="connsiteX5" fmla="*/ 8181790 w 8708753"/>
              <a:gd name="connsiteY5" fmla="*/ 6858000 h 6858000"/>
              <a:gd name="connsiteX6" fmla="*/ 7413528 w 8708753"/>
              <a:gd name="connsiteY6" fmla="*/ 6858000 h 6858000"/>
              <a:gd name="connsiteX7" fmla="*/ 343170 w 8708753"/>
              <a:gd name="connsiteY7" fmla="*/ 6858000 h 6858000"/>
              <a:gd name="connsiteX8" fmla="*/ 343170 w 8708753"/>
              <a:gd name="connsiteY8" fmla="*/ 6857999 h 6858000"/>
              <a:gd name="connsiteX9" fmla="*/ 349327 w 8708753"/>
              <a:gd name="connsiteY9" fmla="*/ 6857999 h 6858000"/>
              <a:gd name="connsiteX10" fmla="*/ 357903 w 8708753"/>
              <a:gd name="connsiteY10" fmla="*/ 6857999 h 6858000"/>
              <a:gd name="connsiteX11" fmla="*/ 90445 w 8708753"/>
              <a:gd name="connsiteY11" fmla="*/ 5728976 h 6858000"/>
              <a:gd name="connsiteX12" fmla="*/ 2522643 w 8708753"/>
              <a:gd name="connsiteY12" fmla="*/ 2400449 h 6858000"/>
              <a:gd name="connsiteX13" fmla="*/ 4816786 w 8708753"/>
              <a:gd name="connsiteY13" fmla="*/ 106018 h 6858000"/>
              <a:gd name="connsiteX14" fmla="*/ 4824573 w 8708753"/>
              <a:gd name="connsiteY14"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08753" h="6858000">
                <a:moveTo>
                  <a:pt x="4824573" y="0"/>
                </a:moveTo>
                <a:lnTo>
                  <a:pt x="7413528" y="0"/>
                </a:lnTo>
                <a:lnTo>
                  <a:pt x="8181790" y="0"/>
                </a:lnTo>
                <a:lnTo>
                  <a:pt x="8708753" y="0"/>
                </a:lnTo>
                <a:lnTo>
                  <a:pt x="8708753" y="6858000"/>
                </a:lnTo>
                <a:lnTo>
                  <a:pt x="8181790" y="6858000"/>
                </a:lnTo>
                <a:lnTo>
                  <a:pt x="7413528" y="6858000"/>
                </a:lnTo>
                <a:lnTo>
                  <a:pt x="343170" y="6858000"/>
                </a:lnTo>
                <a:lnTo>
                  <a:pt x="343170" y="6857999"/>
                </a:lnTo>
                <a:lnTo>
                  <a:pt x="349327" y="6857999"/>
                </a:lnTo>
                <a:lnTo>
                  <a:pt x="357903" y="6857999"/>
                </a:lnTo>
                <a:cubicBezTo>
                  <a:pt x="240890" y="6448206"/>
                  <a:pt x="157309" y="6071865"/>
                  <a:pt x="90445" y="5728976"/>
                </a:cubicBezTo>
                <a:cubicBezTo>
                  <a:pt x="-239868" y="3921571"/>
                  <a:pt x="282680" y="3337120"/>
                  <a:pt x="2522643" y="2400449"/>
                </a:cubicBezTo>
                <a:cubicBezTo>
                  <a:pt x="4121124" y="1718331"/>
                  <a:pt x="4720554" y="962708"/>
                  <a:pt x="4816786" y="106018"/>
                </a:cubicBezTo>
                <a:lnTo>
                  <a:pt x="4824573" y="0"/>
                </a:lnTo>
                <a:close/>
              </a:path>
            </a:pathLst>
          </a:custGeom>
          <a:solidFill>
            <a:schemeClr val="bg1">
              <a:lumMod val="75000"/>
            </a:schemeClr>
          </a:solidFill>
        </p:spPr>
        <p:txBody>
          <a:bodyPr wrap="square" lIns="4860000" bIns="0" anchor="ctr" anchorCtr="0">
            <a:no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a:t>
            </a:r>
            <a:br>
              <a:rPr lang="nl-NL" dirty="0"/>
            </a:br>
            <a:r>
              <a:rPr lang="nl-NL" dirty="0"/>
              <a:t>‘Slidebuilder’, klik op ‘Afbeeldingen’, </a:t>
            </a:r>
            <a:br>
              <a:rPr lang="nl-NL" dirty="0"/>
            </a:br>
            <a:r>
              <a:rPr lang="nl-NL" dirty="0"/>
              <a:t>selecteer de gewenste afbeelding </a:t>
            </a:r>
            <a:br>
              <a:rPr lang="nl-NL" dirty="0"/>
            </a:br>
            <a:r>
              <a:rPr lang="nl-NL" dirty="0"/>
              <a:t>en klik op ‘Invoegen’.</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8" y="722568"/>
            <a:ext cx="501743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p:ph type="body" sz="quarter" idx="13" hasCustomPrompt="1"/>
          </p:nvPr>
        </p:nvSpPr>
        <p:spPr>
          <a:xfrm>
            <a:off x="547690" y="1963738"/>
            <a:ext cx="2569584" cy="4344987"/>
          </a:xfrm>
        </p:spPr>
        <p:txBody>
          <a:bodyPr/>
          <a:lstStyle/>
          <a:p>
            <a:pPr lvl="0"/>
            <a:r>
              <a:rPr lang="nl-NL" dirty="0"/>
              <a:t>Bullet</a:t>
            </a:r>
          </a:p>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8137259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Tekst S [boven]+ Beeld ">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48145473-8EF9-4B1C-A17E-AF1D80147DF9}"/>
              </a:ext>
            </a:extLst>
          </p:cNvPr>
          <p:cNvGrpSpPr/>
          <p:nvPr userDrawn="1"/>
        </p:nvGrpSpPr>
        <p:grpSpPr>
          <a:xfrm>
            <a:off x="-3786437" y="-1"/>
            <a:ext cx="3693386" cy="5952132"/>
            <a:chOff x="-3786437" y="-1"/>
            <a:chExt cx="3693386" cy="5952132"/>
          </a:xfrm>
        </p:grpSpPr>
        <p:sp>
          <p:nvSpPr>
            <p:cNvPr id="155" name="Rechthoek 154">
              <a:extLst>
                <a:ext uri="{FF2B5EF4-FFF2-40B4-BE49-F238E27FC236}">
                  <a16:creationId xmlns:a16="http://schemas.microsoft.com/office/drawing/2014/main" id="{9D1F35B8-DAD8-4960-9EF2-CC4A3CF0750F}"/>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56" name="Ovaal 155">
              <a:extLst>
                <a:ext uri="{FF2B5EF4-FFF2-40B4-BE49-F238E27FC236}">
                  <a16:creationId xmlns:a16="http://schemas.microsoft.com/office/drawing/2014/main" id="{A93902A2-A289-44F5-9093-6FA86CA591BC}"/>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7" name="Rechthoek 156">
              <a:extLst>
                <a:ext uri="{FF2B5EF4-FFF2-40B4-BE49-F238E27FC236}">
                  <a16:creationId xmlns:a16="http://schemas.microsoft.com/office/drawing/2014/main" id="{A771A69E-4DC3-4B35-805F-9064EA15CB1E}"/>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8" name="Ovaal 157">
              <a:extLst>
                <a:ext uri="{FF2B5EF4-FFF2-40B4-BE49-F238E27FC236}">
                  <a16:creationId xmlns:a16="http://schemas.microsoft.com/office/drawing/2014/main" id="{1B764F4B-E746-49C8-9FC7-7905F4EBD6F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9" name="Rechthoek 158">
              <a:extLst>
                <a:ext uri="{FF2B5EF4-FFF2-40B4-BE49-F238E27FC236}">
                  <a16:creationId xmlns:a16="http://schemas.microsoft.com/office/drawing/2014/main" id="{94B997E8-41E4-40FA-822F-33818492DD22}"/>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0" name="Rechthoek 159">
              <a:extLst>
                <a:ext uri="{FF2B5EF4-FFF2-40B4-BE49-F238E27FC236}">
                  <a16:creationId xmlns:a16="http://schemas.microsoft.com/office/drawing/2014/main" id="{0DD4A4C7-D72B-4FC2-8B93-1AE3DF3B217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61" name="Ovaal 160">
              <a:extLst>
                <a:ext uri="{FF2B5EF4-FFF2-40B4-BE49-F238E27FC236}">
                  <a16:creationId xmlns:a16="http://schemas.microsoft.com/office/drawing/2014/main" id="{49772829-CBA3-40C4-AC7E-3CA15F9DC692}"/>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2" name="Rechthoek 161">
              <a:extLst>
                <a:ext uri="{FF2B5EF4-FFF2-40B4-BE49-F238E27FC236}">
                  <a16:creationId xmlns:a16="http://schemas.microsoft.com/office/drawing/2014/main" id="{6361D72D-5053-4C11-B453-0FF7A2B37856}"/>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163" name="Ovaal 162">
              <a:extLst>
                <a:ext uri="{FF2B5EF4-FFF2-40B4-BE49-F238E27FC236}">
                  <a16:creationId xmlns:a16="http://schemas.microsoft.com/office/drawing/2014/main" id="{188C98BC-7253-4CAB-A38B-9D8EA2249D34}"/>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4" name="Rechthoek 163">
              <a:extLst>
                <a:ext uri="{FF2B5EF4-FFF2-40B4-BE49-F238E27FC236}">
                  <a16:creationId xmlns:a16="http://schemas.microsoft.com/office/drawing/2014/main" id="{9F525FD0-FDF0-45E2-A04E-096084AC699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165" name="Ovaal 164">
              <a:extLst>
                <a:ext uri="{FF2B5EF4-FFF2-40B4-BE49-F238E27FC236}">
                  <a16:creationId xmlns:a16="http://schemas.microsoft.com/office/drawing/2014/main" id="{E3531968-F9C0-4D3A-96DD-CFEB7D92078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166" name="Rechthoek 165">
              <a:extLst>
                <a:ext uri="{FF2B5EF4-FFF2-40B4-BE49-F238E27FC236}">
                  <a16:creationId xmlns:a16="http://schemas.microsoft.com/office/drawing/2014/main" id="{B6F03F4C-8C7D-489B-A509-0060FD025DE5}"/>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167" name="Ovaal 166">
              <a:extLst>
                <a:ext uri="{FF2B5EF4-FFF2-40B4-BE49-F238E27FC236}">
                  <a16:creationId xmlns:a16="http://schemas.microsoft.com/office/drawing/2014/main" id="{3C5F28D0-A412-4239-9D5E-08C527E5900D}"/>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168" name="Rechthoek 167">
              <a:extLst>
                <a:ext uri="{FF2B5EF4-FFF2-40B4-BE49-F238E27FC236}">
                  <a16:creationId xmlns:a16="http://schemas.microsoft.com/office/drawing/2014/main" id="{29F4CA68-1E31-4AEE-B242-C650F5F6B8C4}"/>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69" name="Ovaal 168">
              <a:extLst>
                <a:ext uri="{FF2B5EF4-FFF2-40B4-BE49-F238E27FC236}">
                  <a16:creationId xmlns:a16="http://schemas.microsoft.com/office/drawing/2014/main" id="{9BCDE067-8BCB-43FF-8348-ABE263055A2F}"/>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170" name="Rechthoek 169">
              <a:extLst>
                <a:ext uri="{FF2B5EF4-FFF2-40B4-BE49-F238E27FC236}">
                  <a16:creationId xmlns:a16="http://schemas.microsoft.com/office/drawing/2014/main" id="{8CD72627-08FC-499D-9989-1CEABD28AD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171" name="Ovaal 170">
              <a:extLst>
                <a:ext uri="{FF2B5EF4-FFF2-40B4-BE49-F238E27FC236}">
                  <a16:creationId xmlns:a16="http://schemas.microsoft.com/office/drawing/2014/main" id="{7EA33C07-936B-4874-8EF3-3F22E64C8A5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172" name="Rechthoek 171">
              <a:extLst>
                <a:ext uri="{FF2B5EF4-FFF2-40B4-BE49-F238E27FC236}">
                  <a16:creationId xmlns:a16="http://schemas.microsoft.com/office/drawing/2014/main" id="{CCC2E616-810E-46C1-80B3-35CB579318BD}"/>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173" name="Ovaal 172">
              <a:extLst>
                <a:ext uri="{FF2B5EF4-FFF2-40B4-BE49-F238E27FC236}">
                  <a16:creationId xmlns:a16="http://schemas.microsoft.com/office/drawing/2014/main" id="{945252FC-6AB1-4616-8C72-BA102968341D}"/>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74" name="Rechthoek 173">
              <a:extLst>
                <a:ext uri="{FF2B5EF4-FFF2-40B4-BE49-F238E27FC236}">
                  <a16:creationId xmlns:a16="http://schemas.microsoft.com/office/drawing/2014/main" id="{E07BE4B5-C557-401F-997E-A9E83FB06066}"/>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175" name="Rechthoek 174">
              <a:extLst>
                <a:ext uri="{FF2B5EF4-FFF2-40B4-BE49-F238E27FC236}">
                  <a16:creationId xmlns:a16="http://schemas.microsoft.com/office/drawing/2014/main" id="{29D9C486-CB90-4772-A1B7-5A8E6D968595}"/>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6" name="ICOON_info">
              <a:extLst>
                <a:ext uri="{FF2B5EF4-FFF2-40B4-BE49-F238E27FC236}">
                  <a16:creationId xmlns:a16="http://schemas.microsoft.com/office/drawing/2014/main" id="{24DB846E-3169-4B0A-9E52-F2B2610B7551}"/>
                </a:ext>
              </a:extLst>
            </p:cNvPr>
            <p:cNvGrpSpPr/>
            <p:nvPr userDrawn="1"/>
          </p:nvGrpSpPr>
          <p:grpSpPr>
            <a:xfrm>
              <a:off x="-376736" y="5063968"/>
              <a:ext cx="283685" cy="283685"/>
              <a:chOff x="-510741" y="5913713"/>
              <a:chExt cx="267555" cy="267555"/>
            </a:xfrm>
          </p:grpSpPr>
          <p:sp>
            <p:nvSpPr>
              <p:cNvPr id="224" name="Ovaal 223">
                <a:extLst>
                  <a:ext uri="{FF2B5EF4-FFF2-40B4-BE49-F238E27FC236}">
                    <a16:creationId xmlns:a16="http://schemas.microsoft.com/office/drawing/2014/main" id="{2E7FAF26-F32C-40E7-8FA4-46DBFA029CE7}"/>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25" name="Graphic 163" descr="Informatie">
                <a:extLst>
                  <a:ext uri="{FF2B5EF4-FFF2-40B4-BE49-F238E27FC236}">
                    <a16:creationId xmlns:a16="http://schemas.microsoft.com/office/drawing/2014/main" id="{589DAD6E-F0B8-4B7D-B994-C93C99F2CD8E}"/>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7" name="VOORBEELD">
              <a:extLst>
                <a:ext uri="{FF2B5EF4-FFF2-40B4-BE49-F238E27FC236}">
                  <a16:creationId xmlns:a16="http://schemas.microsoft.com/office/drawing/2014/main" id="{FA0E05F8-F0B8-4134-8DDD-8DB3525906D9}"/>
                </a:ext>
              </a:extLst>
            </p:cNvPr>
            <p:cNvGrpSpPr/>
            <p:nvPr userDrawn="1"/>
          </p:nvGrpSpPr>
          <p:grpSpPr>
            <a:xfrm>
              <a:off x="-3605171" y="458674"/>
              <a:ext cx="3234311" cy="558875"/>
              <a:chOff x="-3605171" y="458674"/>
              <a:chExt cx="3234311" cy="558875"/>
            </a:xfrm>
          </p:grpSpPr>
          <p:sp>
            <p:nvSpPr>
              <p:cNvPr id="184" name="Rechthoek 183">
                <a:extLst>
                  <a:ext uri="{FF2B5EF4-FFF2-40B4-BE49-F238E27FC236}">
                    <a16:creationId xmlns:a16="http://schemas.microsoft.com/office/drawing/2014/main" id="{6A6B625D-A260-44EB-9D94-4BAF9C6EC45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85" name="Rechthoek 184">
                <a:extLst>
                  <a:ext uri="{FF2B5EF4-FFF2-40B4-BE49-F238E27FC236}">
                    <a16:creationId xmlns:a16="http://schemas.microsoft.com/office/drawing/2014/main" id="{3BB064CC-8328-435E-ACA6-8F4E7400F658}"/>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86" name="Groep 185">
                <a:extLst>
                  <a:ext uri="{FF2B5EF4-FFF2-40B4-BE49-F238E27FC236}">
                    <a16:creationId xmlns:a16="http://schemas.microsoft.com/office/drawing/2014/main" id="{EA815DEE-C2C8-4342-B6EA-B3955BD1E348}"/>
                  </a:ext>
                </a:extLst>
              </p:cNvPr>
              <p:cNvGrpSpPr/>
              <p:nvPr userDrawn="1"/>
            </p:nvGrpSpPr>
            <p:grpSpPr>
              <a:xfrm>
                <a:off x="-3386247" y="830871"/>
                <a:ext cx="139423" cy="109566"/>
                <a:chOff x="-2866744" y="827071"/>
                <a:chExt cx="168701" cy="132575"/>
              </a:xfrm>
            </p:grpSpPr>
            <p:grpSp>
              <p:nvGrpSpPr>
                <p:cNvPr id="217" name="Groep 216">
                  <a:extLst>
                    <a:ext uri="{FF2B5EF4-FFF2-40B4-BE49-F238E27FC236}">
                      <a16:creationId xmlns:a16="http://schemas.microsoft.com/office/drawing/2014/main" id="{F821B1B8-EEB0-412F-9ABA-780402DE8556}"/>
                    </a:ext>
                  </a:extLst>
                </p:cNvPr>
                <p:cNvGrpSpPr/>
                <p:nvPr userDrawn="1"/>
              </p:nvGrpSpPr>
              <p:grpSpPr>
                <a:xfrm>
                  <a:off x="-2866744" y="827071"/>
                  <a:ext cx="168701" cy="132575"/>
                  <a:chOff x="-2866744" y="827071"/>
                  <a:chExt cx="168701" cy="132575"/>
                </a:xfrm>
              </p:grpSpPr>
              <p:cxnSp>
                <p:nvCxnSpPr>
                  <p:cNvPr id="219" name="Rechte verbindingslijn 218">
                    <a:extLst>
                      <a:ext uri="{FF2B5EF4-FFF2-40B4-BE49-F238E27FC236}">
                        <a16:creationId xmlns:a16="http://schemas.microsoft.com/office/drawing/2014/main" id="{11482CA7-DD86-4107-AB1B-F7302C9BDF83}"/>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20" name="Rechte verbindingslijn 219">
                    <a:extLst>
                      <a:ext uri="{FF2B5EF4-FFF2-40B4-BE49-F238E27FC236}">
                        <a16:creationId xmlns:a16="http://schemas.microsoft.com/office/drawing/2014/main" id="{138399EF-03E1-489D-A472-DDD6D82E14F4}"/>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21" name="Rechte verbindingslijn 220">
                    <a:extLst>
                      <a:ext uri="{FF2B5EF4-FFF2-40B4-BE49-F238E27FC236}">
                        <a16:creationId xmlns:a16="http://schemas.microsoft.com/office/drawing/2014/main" id="{A3ACA7AF-AF8D-4C92-8D00-20ACB844F3CE}"/>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22" name="Rechte verbindingslijn 221">
                    <a:extLst>
                      <a:ext uri="{FF2B5EF4-FFF2-40B4-BE49-F238E27FC236}">
                        <a16:creationId xmlns:a16="http://schemas.microsoft.com/office/drawing/2014/main" id="{76F383F1-7370-41EA-8C08-7E1B03EEE9E2}"/>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23" name="Rechte verbindingslijn 222">
                    <a:extLst>
                      <a:ext uri="{FF2B5EF4-FFF2-40B4-BE49-F238E27FC236}">
                        <a16:creationId xmlns:a16="http://schemas.microsoft.com/office/drawing/2014/main" id="{7BE00CF0-27F3-451A-9056-05D43E9ABA1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18" name="Pijl: rechts 217">
                  <a:extLst>
                    <a:ext uri="{FF2B5EF4-FFF2-40B4-BE49-F238E27FC236}">
                      <a16:creationId xmlns:a16="http://schemas.microsoft.com/office/drawing/2014/main" id="{B31D846E-5256-4C6B-998C-2A689369E573}"/>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7" name="Groep 186">
                <a:extLst>
                  <a:ext uri="{FF2B5EF4-FFF2-40B4-BE49-F238E27FC236}">
                    <a16:creationId xmlns:a16="http://schemas.microsoft.com/office/drawing/2014/main" id="{DBD09DCC-2F3E-4C3F-B1EF-928A399213FB}"/>
                  </a:ext>
                </a:extLst>
              </p:cNvPr>
              <p:cNvGrpSpPr/>
              <p:nvPr userDrawn="1"/>
            </p:nvGrpSpPr>
            <p:grpSpPr>
              <a:xfrm>
                <a:off x="-3605171" y="830871"/>
                <a:ext cx="139423" cy="109566"/>
                <a:chOff x="-2866744" y="518074"/>
                <a:chExt cx="168701" cy="132575"/>
              </a:xfrm>
            </p:grpSpPr>
            <p:grpSp>
              <p:nvGrpSpPr>
                <p:cNvPr id="210" name="Groep 209">
                  <a:extLst>
                    <a:ext uri="{FF2B5EF4-FFF2-40B4-BE49-F238E27FC236}">
                      <a16:creationId xmlns:a16="http://schemas.microsoft.com/office/drawing/2014/main" id="{680AA9C8-DFA2-4D6C-8C29-AB11BFD46607}"/>
                    </a:ext>
                  </a:extLst>
                </p:cNvPr>
                <p:cNvGrpSpPr/>
                <p:nvPr userDrawn="1"/>
              </p:nvGrpSpPr>
              <p:grpSpPr>
                <a:xfrm>
                  <a:off x="-2866744" y="518074"/>
                  <a:ext cx="168701" cy="132575"/>
                  <a:chOff x="-2866744" y="518074"/>
                  <a:chExt cx="168701" cy="132575"/>
                </a:xfrm>
              </p:grpSpPr>
              <p:cxnSp>
                <p:nvCxnSpPr>
                  <p:cNvPr id="212" name="Rechte verbindingslijn 211">
                    <a:extLst>
                      <a:ext uri="{FF2B5EF4-FFF2-40B4-BE49-F238E27FC236}">
                        <a16:creationId xmlns:a16="http://schemas.microsoft.com/office/drawing/2014/main" id="{D3A05DDA-9F08-49ED-AAE6-3FF8578FD1B6}"/>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213" name="Rechte verbindingslijn 212">
                    <a:extLst>
                      <a:ext uri="{FF2B5EF4-FFF2-40B4-BE49-F238E27FC236}">
                        <a16:creationId xmlns:a16="http://schemas.microsoft.com/office/drawing/2014/main" id="{7EB5DFAC-3F3B-42D5-A7AC-D38097B4A6D3}"/>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214" name="Rechte verbindingslijn 213">
                    <a:extLst>
                      <a:ext uri="{FF2B5EF4-FFF2-40B4-BE49-F238E27FC236}">
                        <a16:creationId xmlns:a16="http://schemas.microsoft.com/office/drawing/2014/main" id="{3402A50F-F945-4953-B995-A202C9D68E1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15" name="Rechte verbindingslijn 214">
                    <a:extLst>
                      <a:ext uri="{FF2B5EF4-FFF2-40B4-BE49-F238E27FC236}">
                        <a16:creationId xmlns:a16="http://schemas.microsoft.com/office/drawing/2014/main" id="{99349757-9AB2-4E17-9DD3-2E71C50D02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16" name="Rechte verbindingslijn 215">
                    <a:extLst>
                      <a:ext uri="{FF2B5EF4-FFF2-40B4-BE49-F238E27FC236}">
                        <a16:creationId xmlns:a16="http://schemas.microsoft.com/office/drawing/2014/main" id="{76B6F728-E724-4C75-9B8F-6D8341168DF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211" name="Pijl: rechts 210">
                  <a:extLst>
                    <a:ext uri="{FF2B5EF4-FFF2-40B4-BE49-F238E27FC236}">
                      <a16:creationId xmlns:a16="http://schemas.microsoft.com/office/drawing/2014/main" id="{C7E65140-0FFC-479F-8659-DAC2BC2D7085}"/>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88" name="Rechte verbindingslijn 187">
                <a:extLst>
                  <a:ext uri="{FF2B5EF4-FFF2-40B4-BE49-F238E27FC236}">
                    <a16:creationId xmlns:a16="http://schemas.microsoft.com/office/drawing/2014/main" id="{9AAA3BEE-815E-4249-AAB2-D8A62C04EA9E}"/>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89" name="Rechte verbindingslijn 188">
                <a:extLst>
                  <a:ext uri="{FF2B5EF4-FFF2-40B4-BE49-F238E27FC236}">
                    <a16:creationId xmlns:a16="http://schemas.microsoft.com/office/drawing/2014/main" id="{44C7A340-38CE-4E7D-AAB3-F8992935FAD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90" name="Rechthoek 189">
                <a:extLst>
                  <a:ext uri="{FF2B5EF4-FFF2-40B4-BE49-F238E27FC236}">
                    <a16:creationId xmlns:a16="http://schemas.microsoft.com/office/drawing/2014/main" id="{3FC83404-464B-423E-BEBA-AE329DAAE09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191" name="Rechthoek 190">
                <a:extLst>
                  <a:ext uri="{FF2B5EF4-FFF2-40B4-BE49-F238E27FC236}">
                    <a16:creationId xmlns:a16="http://schemas.microsoft.com/office/drawing/2014/main" id="{CC6D6E9D-8F9E-4756-8835-EEEE673038E2}"/>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192" name="Groep 191">
                <a:extLst>
                  <a:ext uri="{FF2B5EF4-FFF2-40B4-BE49-F238E27FC236}">
                    <a16:creationId xmlns:a16="http://schemas.microsoft.com/office/drawing/2014/main" id="{0AA5279E-CA23-4390-B044-2BF2F0657DEF}"/>
                  </a:ext>
                </a:extLst>
              </p:cNvPr>
              <p:cNvGrpSpPr/>
              <p:nvPr userDrawn="1"/>
            </p:nvGrpSpPr>
            <p:grpSpPr>
              <a:xfrm>
                <a:off x="-2916763" y="769168"/>
                <a:ext cx="268738" cy="248381"/>
                <a:chOff x="-2916763" y="769168"/>
                <a:chExt cx="268738" cy="248381"/>
              </a:xfrm>
            </p:grpSpPr>
            <p:sp>
              <p:nvSpPr>
                <p:cNvPr id="202" name="Rechthoek 201">
                  <a:extLst>
                    <a:ext uri="{FF2B5EF4-FFF2-40B4-BE49-F238E27FC236}">
                      <a16:creationId xmlns:a16="http://schemas.microsoft.com/office/drawing/2014/main" id="{C9B054E6-DE56-41C6-BCDE-EF482F1C2C33}"/>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203" name="Groep 202">
                  <a:extLst>
                    <a:ext uri="{FF2B5EF4-FFF2-40B4-BE49-F238E27FC236}">
                      <a16:creationId xmlns:a16="http://schemas.microsoft.com/office/drawing/2014/main" id="{5289051A-FC2E-4DBC-83D3-8FE2D18CBC52}"/>
                    </a:ext>
                  </a:extLst>
                </p:cNvPr>
                <p:cNvGrpSpPr/>
                <p:nvPr userDrawn="1"/>
              </p:nvGrpSpPr>
              <p:grpSpPr>
                <a:xfrm>
                  <a:off x="-2866744" y="827071"/>
                  <a:ext cx="168701" cy="132575"/>
                  <a:chOff x="-2866744" y="827071"/>
                  <a:chExt cx="168701" cy="132575"/>
                </a:xfrm>
              </p:grpSpPr>
              <p:cxnSp>
                <p:nvCxnSpPr>
                  <p:cNvPr id="205" name="Rechte verbindingslijn 204">
                    <a:extLst>
                      <a:ext uri="{FF2B5EF4-FFF2-40B4-BE49-F238E27FC236}">
                        <a16:creationId xmlns:a16="http://schemas.microsoft.com/office/drawing/2014/main" id="{DC057EFA-07E3-47CF-8611-985F73A1EA4D}"/>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206" name="Rechte verbindingslijn 205">
                    <a:extLst>
                      <a:ext uri="{FF2B5EF4-FFF2-40B4-BE49-F238E27FC236}">
                        <a16:creationId xmlns:a16="http://schemas.microsoft.com/office/drawing/2014/main" id="{42B6C3FC-99D7-4A14-A38A-1ABD3B655FC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207" name="Rechte verbindingslijn 206">
                    <a:extLst>
                      <a:ext uri="{FF2B5EF4-FFF2-40B4-BE49-F238E27FC236}">
                        <a16:creationId xmlns:a16="http://schemas.microsoft.com/office/drawing/2014/main" id="{EADEEF30-BD36-4513-B0CB-ACC592873F7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208" name="Rechte verbindingslijn 207">
                    <a:extLst>
                      <a:ext uri="{FF2B5EF4-FFF2-40B4-BE49-F238E27FC236}">
                        <a16:creationId xmlns:a16="http://schemas.microsoft.com/office/drawing/2014/main" id="{C014D255-07DE-452F-B66C-B47E3FB6EEF5}"/>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209" name="Rechte verbindingslijn 208">
                    <a:extLst>
                      <a:ext uri="{FF2B5EF4-FFF2-40B4-BE49-F238E27FC236}">
                        <a16:creationId xmlns:a16="http://schemas.microsoft.com/office/drawing/2014/main" id="{87C9E19B-4082-4480-B56E-F1BC2E4C7D73}"/>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204" name="Pijl: rechts 203">
                  <a:extLst>
                    <a:ext uri="{FF2B5EF4-FFF2-40B4-BE49-F238E27FC236}">
                      <a16:creationId xmlns:a16="http://schemas.microsoft.com/office/drawing/2014/main" id="{41F8398D-559F-4B95-84FA-45AF27153CE5}"/>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5CFCECA4-C8B0-407E-8BE4-369DB471EFDF}"/>
                  </a:ext>
                </a:extLst>
              </p:cNvPr>
              <p:cNvGrpSpPr/>
              <p:nvPr userDrawn="1"/>
            </p:nvGrpSpPr>
            <p:grpSpPr>
              <a:xfrm>
                <a:off x="-2916763" y="460171"/>
                <a:ext cx="268738" cy="248381"/>
                <a:chOff x="-2916763" y="460171"/>
                <a:chExt cx="268738" cy="248381"/>
              </a:xfrm>
            </p:grpSpPr>
            <p:sp>
              <p:nvSpPr>
                <p:cNvPr id="194" name="Rechthoek 193">
                  <a:extLst>
                    <a:ext uri="{FF2B5EF4-FFF2-40B4-BE49-F238E27FC236}">
                      <a16:creationId xmlns:a16="http://schemas.microsoft.com/office/drawing/2014/main" id="{73637037-876C-4D0C-96BB-4887F8423265}"/>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0F247193-7068-437E-826A-F652657ABAA7}"/>
                    </a:ext>
                  </a:extLst>
                </p:cNvPr>
                <p:cNvGrpSpPr/>
                <p:nvPr userDrawn="1"/>
              </p:nvGrpSpPr>
              <p:grpSpPr>
                <a:xfrm>
                  <a:off x="-2866744" y="518074"/>
                  <a:ext cx="168701" cy="132575"/>
                  <a:chOff x="-2866744" y="518074"/>
                  <a:chExt cx="168701" cy="132575"/>
                </a:xfrm>
              </p:grpSpPr>
              <p:cxnSp>
                <p:nvCxnSpPr>
                  <p:cNvPr id="197" name="Rechte verbindingslijn 196">
                    <a:extLst>
                      <a:ext uri="{FF2B5EF4-FFF2-40B4-BE49-F238E27FC236}">
                        <a16:creationId xmlns:a16="http://schemas.microsoft.com/office/drawing/2014/main" id="{B291D9D8-8A19-4D97-9CE2-4EC351CACBA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98" name="Rechte verbindingslijn 197">
                    <a:extLst>
                      <a:ext uri="{FF2B5EF4-FFF2-40B4-BE49-F238E27FC236}">
                        <a16:creationId xmlns:a16="http://schemas.microsoft.com/office/drawing/2014/main" id="{89A0A86F-6C0D-466E-BF77-EBA52CC6A907}"/>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99" name="Rechte verbindingslijn 198">
                    <a:extLst>
                      <a:ext uri="{FF2B5EF4-FFF2-40B4-BE49-F238E27FC236}">
                        <a16:creationId xmlns:a16="http://schemas.microsoft.com/office/drawing/2014/main" id="{AA537420-33ED-401A-9584-42D6F1C823AF}"/>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200" name="Rechte verbindingslijn 199">
                    <a:extLst>
                      <a:ext uri="{FF2B5EF4-FFF2-40B4-BE49-F238E27FC236}">
                        <a16:creationId xmlns:a16="http://schemas.microsoft.com/office/drawing/2014/main" id="{4F4DE5E6-DA83-4DFC-8479-0ACD21CC339A}"/>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201" name="Rechte verbindingslijn 200">
                    <a:extLst>
                      <a:ext uri="{FF2B5EF4-FFF2-40B4-BE49-F238E27FC236}">
                        <a16:creationId xmlns:a16="http://schemas.microsoft.com/office/drawing/2014/main" id="{F7D0E85F-1510-46F5-87AE-C79662CEC2D8}"/>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96" name="Pijl: rechts 195">
                  <a:extLst>
                    <a:ext uri="{FF2B5EF4-FFF2-40B4-BE49-F238E27FC236}">
                      <a16:creationId xmlns:a16="http://schemas.microsoft.com/office/drawing/2014/main" id="{5CC8BB92-082C-4232-891E-58DA2982228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78" name="Groep 177">
              <a:extLst>
                <a:ext uri="{FF2B5EF4-FFF2-40B4-BE49-F238E27FC236}">
                  <a16:creationId xmlns:a16="http://schemas.microsoft.com/office/drawing/2014/main" id="{AA3048A4-C018-43E1-94B9-A458592A9704}"/>
                </a:ext>
              </a:extLst>
            </p:cNvPr>
            <p:cNvGrpSpPr/>
            <p:nvPr userDrawn="1"/>
          </p:nvGrpSpPr>
          <p:grpSpPr>
            <a:xfrm>
              <a:off x="-938434" y="5326819"/>
              <a:ext cx="627798" cy="576693"/>
              <a:chOff x="-1753862" y="6112775"/>
              <a:chExt cx="759635" cy="697798"/>
            </a:xfrm>
          </p:grpSpPr>
          <p:grpSp>
            <p:nvGrpSpPr>
              <p:cNvPr id="179" name="Inspireren">
                <a:extLst>
                  <a:ext uri="{FF2B5EF4-FFF2-40B4-BE49-F238E27FC236}">
                    <a16:creationId xmlns:a16="http://schemas.microsoft.com/office/drawing/2014/main" id="{6FC752C1-855B-4362-B6C1-3934CF191FD5}"/>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81" name="Freeform 12">
                  <a:extLst>
                    <a:ext uri="{FF2B5EF4-FFF2-40B4-BE49-F238E27FC236}">
                      <a16:creationId xmlns:a16="http://schemas.microsoft.com/office/drawing/2014/main" id="{5CFFCD33-A96A-48D6-8A7E-92579ADE318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2" name="Freeform 13">
                  <a:extLst>
                    <a:ext uri="{FF2B5EF4-FFF2-40B4-BE49-F238E27FC236}">
                      <a16:creationId xmlns:a16="http://schemas.microsoft.com/office/drawing/2014/main" id="{7BA619B3-E37A-4519-866A-0490BA59D4A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83" name="Freeform 14">
                  <a:extLst>
                    <a:ext uri="{FF2B5EF4-FFF2-40B4-BE49-F238E27FC236}">
                      <a16:creationId xmlns:a16="http://schemas.microsoft.com/office/drawing/2014/main" id="{53C254C3-C006-4A97-AEA1-1550FEC3848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80" name="Tekstvak 179">
                <a:extLst>
                  <a:ext uri="{FF2B5EF4-FFF2-40B4-BE49-F238E27FC236}">
                    <a16:creationId xmlns:a16="http://schemas.microsoft.com/office/drawing/2014/main" id="{41ECC5A7-0645-49A1-86C0-3FC5A1F9235F}"/>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54606FE-29F2-4464-A804-7E3F04839FD3}"/>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F9B1C1DA-C612-4920-B193-B73DF3CC2BAC}"/>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A6569044-53C7-4A33-AA9D-14922BF8D0B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74508138-7821-4D27-ACD5-A454DF71AD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124BBA-E4A4-4A9E-A1B4-9A716E0826A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6DC31F19-D929-4564-B0EF-C0B31ECA7BEC}"/>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E91A436C-861B-4F48-B264-7D688D1522E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DCC6B16D-48DD-479F-8AC3-09160314C3B9}"/>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5A5CE015-0462-41A1-98EB-46035775EB0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922EECC-C1E0-4DC5-B97B-8FE488253451}"/>
                </a:ext>
              </a:extLst>
            </p:cNvPr>
            <p:cNvGrpSpPr/>
            <p:nvPr userDrawn="1"/>
          </p:nvGrpSpPr>
          <p:grpSpPr>
            <a:xfrm>
              <a:off x="-2485819" y="3479783"/>
              <a:ext cx="1222990" cy="563933"/>
              <a:chOff x="-2485819" y="3399207"/>
              <a:chExt cx="1222990" cy="563933"/>
            </a:xfrm>
          </p:grpSpPr>
          <p:sp>
            <p:nvSpPr>
              <p:cNvPr id="61" name="Rechthoek 60">
                <a:extLst>
                  <a:ext uri="{FF2B5EF4-FFF2-40B4-BE49-F238E27FC236}">
                    <a16:creationId xmlns:a16="http://schemas.microsoft.com/office/drawing/2014/main" id="{3DF5D83C-6A30-4A85-BD70-D120DB031241}"/>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2" name="Rechthoek 61">
                <a:extLst>
                  <a:ext uri="{FF2B5EF4-FFF2-40B4-BE49-F238E27FC236}">
                    <a16:creationId xmlns:a16="http://schemas.microsoft.com/office/drawing/2014/main" id="{35015D1B-ABC6-42B3-A8FC-52A27382CD7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3" name="Groep 62">
                <a:extLst>
                  <a:ext uri="{FF2B5EF4-FFF2-40B4-BE49-F238E27FC236}">
                    <a16:creationId xmlns:a16="http://schemas.microsoft.com/office/drawing/2014/main" id="{D69EAA4C-9FDC-4EC7-A21B-4BC0BCC04E9E}"/>
                  </a:ext>
                </a:extLst>
              </p:cNvPr>
              <p:cNvGrpSpPr/>
              <p:nvPr userDrawn="1"/>
            </p:nvGrpSpPr>
            <p:grpSpPr>
              <a:xfrm>
                <a:off x="-2403869" y="3460544"/>
                <a:ext cx="155951" cy="131922"/>
                <a:chOff x="12968836" y="3354170"/>
                <a:chExt cx="404806" cy="342433"/>
              </a:xfrm>
            </p:grpSpPr>
            <p:sp>
              <p:nvSpPr>
                <p:cNvPr id="76" name="Rechthoek: afgeronde hoeken 75">
                  <a:extLst>
                    <a:ext uri="{FF2B5EF4-FFF2-40B4-BE49-F238E27FC236}">
                      <a16:creationId xmlns:a16="http://schemas.microsoft.com/office/drawing/2014/main" id="{CCA0533F-3882-43E5-B104-7C83857C0517}"/>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B78D3E28-51A0-4342-A165-8BE56EC61FCE}"/>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B72B2187-E00C-40D4-9F1B-223E4E69980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0B01F82F-4F9D-4A90-8274-51619E87883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71E5BE-B989-4210-A531-7B54658A8A3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1" name="Rechthoek 80">
                  <a:extLst>
                    <a:ext uri="{FF2B5EF4-FFF2-40B4-BE49-F238E27FC236}">
                      <a16:creationId xmlns:a16="http://schemas.microsoft.com/office/drawing/2014/main" id="{F76B6936-C7FD-423E-AAE7-42E927E67B2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2F2CE6FE-FD22-4261-A1FE-856BAAC17A46}"/>
                  </a:ext>
                </a:extLst>
              </p:cNvPr>
              <p:cNvGrpSpPr/>
              <p:nvPr userDrawn="1"/>
            </p:nvGrpSpPr>
            <p:grpSpPr>
              <a:xfrm>
                <a:off x="-2423424" y="3690208"/>
                <a:ext cx="166739" cy="218963"/>
                <a:chOff x="12940828" y="3950597"/>
                <a:chExt cx="432813" cy="568367"/>
              </a:xfrm>
            </p:grpSpPr>
            <p:grpSp>
              <p:nvGrpSpPr>
                <p:cNvPr id="68" name="Groep 67">
                  <a:extLst>
                    <a:ext uri="{FF2B5EF4-FFF2-40B4-BE49-F238E27FC236}">
                      <a16:creationId xmlns:a16="http://schemas.microsoft.com/office/drawing/2014/main" id="{2B31C954-D23E-4918-8082-7CF045BDD54A}"/>
                    </a:ext>
                  </a:extLst>
                </p:cNvPr>
                <p:cNvGrpSpPr/>
                <p:nvPr userDrawn="1"/>
              </p:nvGrpSpPr>
              <p:grpSpPr>
                <a:xfrm>
                  <a:off x="13000382" y="4006891"/>
                  <a:ext cx="373259" cy="315747"/>
                  <a:chOff x="12968836" y="3354170"/>
                  <a:chExt cx="404806" cy="342433"/>
                </a:xfrm>
              </p:grpSpPr>
              <p:sp>
                <p:nvSpPr>
                  <p:cNvPr id="70" name="Rechthoek: afgeronde hoeken 69">
                    <a:extLst>
                      <a:ext uri="{FF2B5EF4-FFF2-40B4-BE49-F238E27FC236}">
                        <a16:creationId xmlns:a16="http://schemas.microsoft.com/office/drawing/2014/main" id="{228778F9-B1F4-429A-9D05-314C754B6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CDB36B9B-592D-4F0D-8384-198810E5046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9E8467CA-B248-41E8-8ABE-659FC14C39D8}"/>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F9AB6544-6231-4430-B789-06A4B8D299E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AFC6384-9614-4862-B954-8685A991D0EA}"/>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5" name="Rechthoek 74">
                    <a:extLst>
                      <a:ext uri="{FF2B5EF4-FFF2-40B4-BE49-F238E27FC236}">
                        <a16:creationId xmlns:a16="http://schemas.microsoft.com/office/drawing/2014/main" id="{4C3F5CB3-7315-4FAC-8D8F-1157B46AFFA6}"/>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9" name="Boog 68">
                  <a:extLst>
                    <a:ext uri="{FF2B5EF4-FFF2-40B4-BE49-F238E27FC236}">
                      <a16:creationId xmlns:a16="http://schemas.microsoft.com/office/drawing/2014/main" id="{71C8C08E-5565-494C-AF42-A66C7EF014E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5" name="Tekstvak 64">
                <a:extLst>
                  <a:ext uri="{FF2B5EF4-FFF2-40B4-BE49-F238E27FC236}">
                    <a16:creationId xmlns:a16="http://schemas.microsoft.com/office/drawing/2014/main" id="{4677A3B1-A5C4-4653-BF5A-63456B35925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6" name="Tekstvak 65">
                <a:extLst>
                  <a:ext uri="{FF2B5EF4-FFF2-40B4-BE49-F238E27FC236}">
                    <a16:creationId xmlns:a16="http://schemas.microsoft.com/office/drawing/2014/main" id="{CB734E7B-0938-4672-B9FF-4A162DBB7F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7" name="Vrije vorm: vorm 66">
                <a:extLst>
                  <a:ext uri="{FF2B5EF4-FFF2-40B4-BE49-F238E27FC236}">
                    <a16:creationId xmlns:a16="http://schemas.microsoft.com/office/drawing/2014/main" id="{98E4E694-AC81-4DA0-BC1D-BB2DB679DA9E}"/>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E1E32E43-4975-47BB-8516-E5A8927BAF23}"/>
                </a:ext>
              </a:extLst>
            </p:cNvPr>
            <p:cNvGrpSpPr/>
            <p:nvPr userDrawn="1"/>
          </p:nvGrpSpPr>
          <p:grpSpPr>
            <a:xfrm>
              <a:off x="-3786165" y="5728778"/>
              <a:ext cx="3693386" cy="959696"/>
              <a:chOff x="-3786437" y="6163468"/>
              <a:chExt cx="3693386" cy="959696"/>
            </a:xfrm>
          </p:grpSpPr>
          <p:sp>
            <p:nvSpPr>
              <p:cNvPr id="51" name="Rechthoek 50">
                <a:extLst>
                  <a:ext uri="{FF2B5EF4-FFF2-40B4-BE49-F238E27FC236}">
                    <a16:creationId xmlns:a16="http://schemas.microsoft.com/office/drawing/2014/main" id="{3EF21F03-1721-404E-8461-E9827367E732}"/>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2" name="ICOON_info">
                <a:extLst>
                  <a:ext uri="{FF2B5EF4-FFF2-40B4-BE49-F238E27FC236}">
                    <a16:creationId xmlns:a16="http://schemas.microsoft.com/office/drawing/2014/main" id="{1FE07E13-9865-4955-BAE0-CCFB1EFE0417}"/>
                  </a:ext>
                </a:extLst>
              </p:cNvPr>
              <p:cNvGrpSpPr/>
              <p:nvPr userDrawn="1"/>
            </p:nvGrpSpPr>
            <p:grpSpPr>
              <a:xfrm>
                <a:off x="-376736" y="6163468"/>
                <a:ext cx="283685" cy="283685"/>
                <a:chOff x="-510741" y="5913713"/>
                <a:chExt cx="267555" cy="267555"/>
              </a:xfrm>
            </p:grpSpPr>
            <p:sp>
              <p:nvSpPr>
                <p:cNvPr id="59" name="Ovaal 58">
                  <a:extLst>
                    <a:ext uri="{FF2B5EF4-FFF2-40B4-BE49-F238E27FC236}">
                      <a16:creationId xmlns:a16="http://schemas.microsoft.com/office/drawing/2014/main" id="{DB0073E4-FD28-4F01-BD93-0EC22FEC564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60" name="Graphic 163" descr="Informatie">
                  <a:extLst>
                    <a:ext uri="{FF2B5EF4-FFF2-40B4-BE49-F238E27FC236}">
                      <a16:creationId xmlns:a16="http://schemas.microsoft.com/office/drawing/2014/main" id="{FEFE6D9D-1297-4AB5-99E7-A18D6A960425}"/>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3" name="Groep 52">
                <a:extLst>
                  <a:ext uri="{FF2B5EF4-FFF2-40B4-BE49-F238E27FC236}">
                    <a16:creationId xmlns:a16="http://schemas.microsoft.com/office/drawing/2014/main" id="{00C5FDAC-625A-43CB-8320-0E3C65A2F3C5}"/>
                  </a:ext>
                </a:extLst>
              </p:cNvPr>
              <p:cNvGrpSpPr/>
              <p:nvPr userDrawn="1"/>
            </p:nvGrpSpPr>
            <p:grpSpPr>
              <a:xfrm>
                <a:off x="-938434" y="6420818"/>
                <a:ext cx="627798" cy="576693"/>
                <a:chOff x="-938434" y="4570310"/>
                <a:chExt cx="627798" cy="576693"/>
              </a:xfrm>
            </p:grpSpPr>
            <p:grpSp>
              <p:nvGrpSpPr>
                <p:cNvPr id="54" name="Inspireren">
                  <a:extLst>
                    <a:ext uri="{FF2B5EF4-FFF2-40B4-BE49-F238E27FC236}">
                      <a16:creationId xmlns:a16="http://schemas.microsoft.com/office/drawing/2014/main" id="{192B3409-84CF-4128-BD82-57D6B2DC906D}"/>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6" name="Freeform 12">
                    <a:extLst>
                      <a:ext uri="{FF2B5EF4-FFF2-40B4-BE49-F238E27FC236}">
                        <a16:creationId xmlns:a16="http://schemas.microsoft.com/office/drawing/2014/main" id="{B410C707-6604-4365-8FFA-F2DBF773CB8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3">
                    <a:extLst>
                      <a:ext uri="{FF2B5EF4-FFF2-40B4-BE49-F238E27FC236}">
                        <a16:creationId xmlns:a16="http://schemas.microsoft.com/office/drawing/2014/main" id="{14AF2CCC-3D2C-4109-A990-749420A358C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8" name="Freeform 14">
                    <a:extLst>
                      <a:ext uri="{FF2B5EF4-FFF2-40B4-BE49-F238E27FC236}">
                        <a16:creationId xmlns:a16="http://schemas.microsoft.com/office/drawing/2014/main" id="{D2415F16-D850-405E-B00B-BE82E6BC3948}"/>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5" name="Tekstvak 54">
                  <a:extLst>
                    <a:ext uri="{FF2B5EF4-FFF2-40B4-BE49-F238E27FC236}">
                      <a16:creationId xmlns:a16="http://schemas.microsoft.com/office/drawing/2014/main" id="{291BBD50-5CA9-4FAB-8BF3-4205563EF86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43120C4E-7F80-42B9-8A37-8706CA846D70}"/>
                </a:ext>
              </a:extLst>
            </p:cNvPr>
            <p:cNvGrpSpPr/>
            <p:nvPr userDrawn="1"/>
          </p:nvGrpSpPr>
          <p:grpSpPr>
            <a:xfrm>
              <a:off x="-3367447" y="1226982"/>
              <a:ext cx="791775" cy="406485"/>
              <a:chOff x="-3565087" y="1409294"/>
              <a:chExt cx="627469" cy="322133"/>
            </a:xfrm>
          </p:grpSpPr>
          <p:grpSp>
            <p:nvGrpSpPr>
              <p:cNvPr id="45" name="Groep 44">
                <a:extLst>
                  <a:ext uri="{FF2B5EF4-FFF2-40B4-BE49-F238E27FC236}">
                    <a16:creationId xmlns:a16="http://schemas.microsoft.com/office/drawing/2014/main" id="{02A9EDAC-4B57-4204-9877-09F0AB524CE5}"/>
                  </a:ext>
                </a:extLst>
              </p:cNvPr>
              <p:cNvGrpSpPr/>
              <p:nvPr userDrawn="1"/>
            </p:nvGrpSpPr>
            <p:grpSpPr>
              <a:xfrm>
                <a:off x="-3364916" y="1409294"/>
                <a:ext cx="225195" cy="195499"/>
                <a:chOff x="10307162" y="1361199"/>
                <a:chExt cx="2200275" cy="1914525"/>
              </a:xfrm>
            </p:grpSpPr>
            <p:sp>
              <p:nvSpPr>
                <p:cNvPr id="47" name="Vrije vorm: vorm 46">
                  <a:extLst>
                    <a:ext uri="{FF2B5EF4-FFF2-40B4-BE49-F238E27FC236}">
                      <a16:creationId xmlns:a16="http://schemas.microsoft.com/office/drawing/2014/main" id="{A7C253CA-DF2F-4F29-B285-19B2A3603BA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8" name="Groep 47">
                  <a:extLst>
                    <a:ext uri="{FF2B5EF4-FFF2-40B4-BE49-F238E27FC236}">
                      <a16:creationId xmlns:a16="http://schemas.microsoft.com/office/drawing/2014/main" id="{A74C1A1A-BAFF-46E6-9E1D-AE9BA7483CB0}"/>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9" name="Vrije vorm: vorm 48">
                    <a:extLst>
                      <a:ext uri="{FF2B5EF4-FFF2-40B4-BE49-F238E27FC236}">
                        <a16:creationId xmlns:a16="http://schemas.microsoft.com/office/drawing/2014/main" id="{0D16A06E-254E-42F1-AC6F-B0C6EEB0D817}"/>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50" name="Vrije vorm: vorm 49">
                    <a:extLst>
                      <a:ext uri="{FF2B5EF4-FFF2-40B4-BE49-F238E27FC236}">
                        <a16:creationId xmlns:a16="http://schemas.microsoft.com/office/drawing/2014/main" id="{1F9BC8B3-10B5-4216-BD77-0672B5168ACE}"/>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6" name="Tekstvak 45">
                <a:extLst>
                  <a:ext uri="{FF2B5EF4-FFF2-40B4-BE49-F238E27FC236}">
                    <a16:creationId xmlns:a16="http://schemas.microsoft.com/office/drawing/2014/main" id="{2B5FF62C-7CF7-4EA2-98BB-9045D9C2E3E8}"/>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4" name="Groep 23">
              <a:extLst>
                <a:ext uri="{FF2B5EF4-FFF2-40B4-BE49-F238E27FC236}">
                  <a16:creationId xmlns:a16="http://schemas.microsoft.com/office/drawing/2014/main" id="{DE7957BA-0CE1-4579-A39A-0F3DD5FEAC69}"/>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E35B69EB-08E9-4C01-A556-532B14099279}"/>
                  </a:ext>
                </a:extLst>
              </p:cNvPr>
              <p:cNvGrpSpPr/>
              <p:nvPr userDrawn="1"/>
            </p:nvGrpSpPr>
            <p:grpSpPr>
              <a:xfrm>
                <a:off x="12771530" y="3403239"/>
                <a:ext cx="467176" cy="448491"/>
                <a:chOff x="12782157" y="3403239"/>
                <a:chExt cx="467176" cy="448491"/>
              </a:xfrm>
            </p:grpSpPr>
            <p:grpSp>
              <p:nvGrpSpPr>
                <p:cNvPr id="32" name="Groep 31">
                  <a:extLst>
                    <a:ext uri="{FF2B5EF4-FFF2-40B4-BE49-F238E27FC236}">
                      <a16:creationId xmlns:a16="http://schemas.microsoft.com/office/drawing/2014/main" id="{417ED14D-88BD-4A2C-AE81-11A59E72F5D6}"/>
                    </a:ext>
                  </a:extLst>
                </p:cNvPr>
                <p:cNvGrpSpPr/>
                <p:nvPr userDrawn="1"/>
              </p:nvGrpSpPr>
              <p:grpSpPr>
                <a:xfrm>
                  <a:off x="12782157" y="3403239"/>
                  <a:ext cx="412976" cy="396132"/>
                  <a:chOff x="13554906" y="3320109"/>
                  <a:chExt cx="443917" cy="425811"/>
                </a:xfrm>
              </p:grpSpPr>
              <p:grpSp>
                <p:nvGrpSpPr>
                  <p:cNvPr id="39" name="Groep 38">
                    <a:extLst>
                      <a:ext uri="{FF2B5EF4-FFF2-40B4-BE49-F238E27FC236}">
                        <a16:creationId xmlns:a16="http://schemas.microsoft.com/office/drawing/2014/main" id="{873895A6-E54C-48F6-80D6-F45FF0C24B2C}"/>
                      </a:ext>
                    </a:extLst>
                  </p:cNvPr>
                  <p:cNvGrpSpPr/>
                  <p:nvPr userDrawn="1"/>
                </p:nvGrpSpPr>
                <p:grpSpPr>
                  <a:xfrm>
                    <a:off x="13554906" y="3320109"/>
                    <a:ext cx="443917" cy="425811"/>
                    <a:chOff x="12909684" y="1276143"/>
                    <a:chExt cx="443917" cy="425811"/>
                  </a:xfrm>
                </p:grpSpPr>
                <p:sp>
                  <p:nvSpPr>
                    <p:cNvPr id="42" name="Rechthoek 41">
                      <a:extLst>
                        <a:ext uri="{FF2B5EF4-FFF2-40B4-BE49-F238E27FC236}">
                          <a16:creationId xmlns:a16="http://schemas.microsoft.com/office/drawing/2014/main" id="{DB22DAB9-594D-4914-953A-199418E30FAD}"/>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Rechthoek 42">
                      <a:extLst>
                        <a:ext uri="{FF2B5EF4-FFF2-40B4-BE49-F238E27FC236}">
                          <a16:creationId xmlns:a16="http://schemas.microsoft.com/office/drawing/2014/main" id="{2A3ECA87-D269-48D8-8AAC-CD4D75224BD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4" name="Ovaal 43">
                      <a:extLst>
                        <a:ext uri="{FF2B5EF4-FFF2-40B4-BE49-F238E27FC236}">
                          <a16:creationId xmlns:a16="http://schemas.microsoft.com/office/drawing/2014/main" id="{85BF1EC9-6000-45EB-B666-24F3527A1C4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0" name="Afbeelding 39">
                    <a:extLst>
                      <a:ext uri="{FF2B5EF4-FFF2-40B4-BE49-F238E27FC236}">
                        <a16:creationId xmlns:a16="http://schemas.microsoft.com/office/drawing/2014/main" id="{BBD9F03F-3252-4C8E-B89D-6FB99106A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1" name="Afbeelding 40">
                    <a:extLst>
                      <a:ext uri="{FF2B5EF4-FFF2-40B4-BE49-F238E27FC236}">
                        <a16:creationId xmlns:a16="http://schemas.microsoft.com/office/drawing/2014/main" id="{0EEB916E-677B-4C1C-B184-26BFD33C4E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3" name="Groep 32">
                  <a:extLst>
                    <a:ext uri="{FF2B5EF4-FFF2-40B4-BE49-F238E27FC236}">
                      <a16:creationId xmlns:a16="http://schemas.microsoft.com/office/drawing/2014/main" id="{4D1F282A-124F-40EE-B854-153D50233167}"/>
                    </a:ext>
                  </a:extLst>
                </p:cNvPr>
                <p:cNvGrpSpPr/>
                <p:nvPr userDrawn="1"/>
              </p:nvGrpSpPr>
              <p:grpSpPr>
                <a:xfrm>
                  <a:off x="13103513" y="3705268"/>
                  <a:ext cx="145820" cy="146462"/>
                  <a:chOff x="13096169" y="3602278"/>
                  <a:chExt cx="145820" cy="146462"/>
                </a:xfrm>
              </p:grpSpPr>
              <p:sp>
                <p:nvSpPr>
                  <p:cNvPr id="37" name="Rechthoek 36">
                    <a:extLst>
                      <a:ext uri="{FF2B5EF4-FFF2-40B4-BE49-F238E27FC236}">
                        <a16:creationId xmlns:a16="http://schemas.microsoft.com/office/drawing/2014/main" id="{E3C15B21-3C14-4211-ABA7-4B8022BAD43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8" name="Rechthoek 37">
                    <a:extLst>
                      <a:ext uri="{FF2B5EF4-FFF2-40B4-BE49-F238E27FC236}">
                        <a16:creationId xmlns:a16="http://schemas.microsoft.com/office/drawing/2014/main" id="{BE6C691F-7D5A-461A-A692-D9DAC0849D3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4" name="Groep 33">
                  <a:extLst>
                    <a:ext uri="{FF2B5EF4-FFF2-40B4-BE49-F238E27FC236}">
                      <a16:creationId xmlns:a16="http://schemas.microsoft.com/office/drawing/2014/main" id="{A4CE7CAF-E75E-4E28-B20E-3596337AF921}"/>
                    </a:ext>
                  </a:extLst>
                </p:cNvPr>
                <p:cNvGrpSpPr/>
                <p:nvPr userDrawn="1"/>
              </p:nvGrpSpPr>
              <p:grpSpPr>
                <a:xfrm rot="10800000">
                  <a:off x="13061402" y="3665637"/>
                  <a:ext cx="145820" cy="146462"/>
                  <a:chOff x="13096169" y="3602278"/>
                  <a:chExt cx="145820" cy="146462"/>
                </a:xfrm>
              </p:grpSpPr>
              <p:sp>
                <p:nvSpPr>
                  <p:cNvPr id="35" name="Rechthoek 34">
                    <a:extLst>
                      <a:ext uri="{FF2B5EF4-FFF2-40B4-BE49-F238E27FC236}">
                        <a16:creationId xmlns:a16="http://schemas.microsoft.com/office/drawing/2014/main" id="{4EF8523F-33F3-45C5-96DF-147EFF73C78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6" name="Rechthoek 35">
                    <a:extLst>
                      <a:ext uri="{FF2B5EF4-FFF2-40B4-BE49-F238E27FC236}">
                        <a16:creationId xmlns:a16="http://schemas.microsoft.com/office/drawing/2014/main" id="{D82EA1EA-6080-468D-9CBC-3B17BCBD610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BB3FF53C-E228-4919-A0A1-D4D2B2547F3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1" name="Gelijkbenige driehoek 30">
                <a:extLst>
                  <a:ext uri="{FF2B5EF4-FFF2-40B4-BE49-F238E27FC236}">
                    <a16:creationId xmlns:a16="http://schemas.microsoft.com/office/drawing/2014/main" id="{6F608DCD-2EBA-4D4E-BF1E-45DFB5B7128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Ovaal 24">
              <a:extLst>
                <a:ext uri="{FF2B5EF4-FFF2-40B4-BE49-F238E27FC236}">
                  <a16:creationId xmlns:a16="http://schemas.microsoft.com/office/drawing/2014/main" id="{D4DB63A9-A9A4-43F2-A40B-C3395E08006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6" name="Rechthoek 25">
              <a:extLst>
                <a:ext uri="{FF2B5EF4-FFF2-40B4-BE49-F238E27FC236}">
                  <a16:creationId xmlns:a16="http://schemas.microsoft.com/office/drawing/2014/main" id="{66035012-3033-42F5-8F4E-4E1227EA62B1}"/>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43B1567F-1414-4247-BCD6-FE3301E0514B}"/>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[boven]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a:off x="0" y="1"/>
            <a:ext cx="5005387" cy="5877185"/>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722568"/>
            <a:ext cx="3925160" cy="557599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2" name="Titel 1">
            <a:extLst>
              <a:ext uri="{FF2B5EF4-FFF2-40B4-BE49-F238E27FC236}">
                <a16:creationId xmlns:a16="http://schemas.microsoft.com/office/drawing/2014/main" id="{0AF5574F-39CF-44B1-B944-6A8DBAEAED67}"/>
              </a:ext>
            </a:extLst>
          </p:cNvPr>
          <p:cNvSpPr>
            <a:spLocks noGrp="1"/>
          </p:cNvSpPr>
          <p:nvPr>
            <p:ph type="title" hasCustomPrompt="1"/>
          </p:nvPr>
        </p:nvSpPr>
        <p:spPr>
          <a:xfrm>
            <a:off x="0" y="-511936"/>
            <a:ext cx="11114087" cy="495215"/>
          </a:xfrm>
        </p:spPr>
        <p:txBody>
          <a:bodyPr/>
          <a:lstStyle>
            <a:lvl1pPr>
              <a:defRPr sz="1400" cap="all" baseline="0"/>
            </a:lvl1pPr>
          </a:lstStyle>
          <a:p>
            <a:r>
              <a:rPr lang="nl-NL" dirty="0"/>
              <a:t>Tekst S [boven] + Beeld</a:t>
            </a:r>
          </a:p>
        </p:txBody>
      </p:sp>
    </p:spTree>
    <p:extLst>
      <p:ext uri="{BB962C8B-B14F-4D97-AF65-F5344CB8AC3E}">
        <p14:creationId xmlns:p14="http://schemas.microsoft.com/office/powerpoint/2010/main" val="2670562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Tekst S [onder] + Beeld ">
    <p:spTree>
      <p:nvGrpSpPr>
        <p:cNvPr id="1" name=""/>
        <p:cNvGrpSpPr/>
        <p:nvPr/>
      </p:nvGrpSpPr>
      <p:grpSpPr>
        <a:xfrm>
          <a:off x="0" y="0"/>
          <a:ext cx="0" cy="0"/>
          <a:chOff x="0" y="0"/>
          <a:chExt cx="0" cy="0"/>
        </a:xfrm>
      </p:grpSpPr>
      <p:grpSp>
        <p:nvGrpSpPr>
          <p:cNvPr id="10" name="- INSTRUCTIES">
            <a:extLst>
              <a:ext uri="{FF2B5EF4-FFF2-40B4-BE49-F238E27FC236}">
                <a16:creationId xmlns:a16="http://schemas.microsoft.com/office/drawing/2014/main" id="{46889CEA-61A7-4E22-A461-683E45405213}"/>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1FA19A74-7911-4E43-B605-822210C5161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C2F38CAD-E9CB-41A7-A111-3895EA4B2612}"/>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038447B3-E804-4809-A81A-751427BDFDA3}"/>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B2705E83-91E1-4C34-B925-FCBF9F86DB6C}"/>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63C6D8FE-DC8C-4999-AF9E-D307F6D75441}"/>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7" name="Rechthoek 16">
              <a:extLst>
                <a:ext uri="{FF2B5EF4-FFF2-40B4-BE49-F238E27FC236}">
                  <a16:creationId xmlns:a16="http://schemas.microsoft.com/office/drawing/2014/main" id="{DC154064-55EC-4720-A1EF-AFDBF4CB141E}"/>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D77B65C6-F234-41AB-8CEA-9FE0181D2A13}"/>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1AB40C5F-BBC3-46B3-8F59-F4AA1BD8372F}"/>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193D0B8B-C100-43DA-B187-019BBC4349F9}"/>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BF34DB31-A2FD-4BA2-9A46-350B740A7364}"/>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1BE3FD42-E062-4433-9299-908D87AD3E6A}"/>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82076FA8-B8A4-4857-BE4E-38A5E6718E0F}"/>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D712CC80-583F-47D7-99C1-D93CCAEF4ECB}"/>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3D4B10EE-ABD5-43DD-9BFD-84DFF4E2CA62}"/>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CC0A330C-0D83-4262-8191-AFB9B44AF2B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2F9C0385-8D33-41CB-BA16-AAA0B606B6AF}"/>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381A4AFC-4C5A-448E-A802-73D9DDB7F98C}"/>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1" name="Rechthoek 30">
              <a:extLst>
                <a:ext uri="{FF2B5EF4-FFF2-40B4-BE49-F238E27FC236}">
                  <a16:creationId xmlns:a16="http://schemas.microsoft.com/office/drawing/2014/main" id="{9FF199D6-E476-415A-9B1B-D65EF37A41B5}"/>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2" name="Ovaal 31">
              <a:extLst>
                <a:ext uri="{FF2B5EF4-FFF2-40B4-BE49-F238E27FC236}">
                  <a16:creationId xmlns:a16="http://schemas.microsoft.com/office/drawing/2014/main" id="{1456D3AB-7A25-474E-9A87-5EEDD0B6DF4E}"/>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3" name="Rechthoek 32">
              <a:extLst>
                <a:ext uri="{FF2B5EF4-FFF2-40B4-BE49-F238E27FC236}">
                  <a16:creationId xmlns:a16="http://schemas.microsoft.com/office/drawing/2014/main" id="{85996C87-A39F-40F1-BCB8-621E47D09E2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4" name="Rechthoek 33">
              <a:extLst>
                <a:ext uri="{FF2B5EF4-FFF2-40B4-BE49-F238E27FC236}">
                  <a16:creationId xmlns:a16="http://schemas.microsoft.com/office/drawing/2014/main" id="{682290DA-1F8F-410F-8EBF-5D210CD6982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5" name="ICOON_info">
              <a:extLst>
                <a:ext uri="{FF2B5EF4-FFF2-40B4-BE49-F238E27FC236}">
                  <a16:creationId xmlns:a16="http://schemas.microsoft.com/office/drawing/2014/main" id="{B41B4C19-3745-47A3-9DEC-EAC19809D634}"/>
                </a:ext>
              </a:extLst>
            </p:cNvPr>
            <p:cNvGrpSpPr/>
            <p:nvPr userDrawn="1"/>
          </p:nvGrpSpPr>
          <p:grpSpPr>
            <a:xfrm>
              <a:off x="-376736" y="5063968"/>
              <a:ext cx="283685" cy="283685"/>
              <a:chOff x="-510741" y="5913713"/>
              <a:chExt cx="267555" cy="267555"/>
            </a:xfrm>
          </p:grpSpPr>
          <p:sp>
            <p:nvSpPr>
              <p:cNvPr id="83" name="Ovaal 82">
                <a:extLst>
                  <a:ext uri="{FF2B5EF4-FFF2-40B4-BE49-F238E27FC236}">
                    <a16:creationId xmlns:a16="http://schemas.microsoft.com/office/drawing/2014/main" id="{E2620FA6-48A9-4586-AE97-E92030DBA27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4" name="Graphic 163" descr="Informatie">
                <a:extLst>
                  <a:ext uri="{FF2B5EF4-FFF2-40B4-BE49-F238E27FC236}">
                    <a16:creationId xmlns:a16="http://schemas.microsoft.com/office/drawing/2014/main" id="{60E0A7F6-3A95-4F14-89E8-5092B4B94201}"/>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6" name="VOORBEELD">
              <a:extLst>
                <a:ext uri="{FF2B5EF4-FFF2-40B4-BE49-F238E27FC236}">
                  <a16:creationId xmlns:a16="http://schemas.microsoft.com/office/drawing/2014/main" id="{D10CEEE7-DF9E-4D1D-A717-0391C475FD15}"/>
                </a:ext>
              </a:extLst>
            </p:cNvPr>
            <p:cNvGrpSpPr/>
            <p:nvPr userDrawn="1"/>
          </p:nvGrpSpPr>
          <p:grpSpPr>
            <a:xfrm>
              <a:off x="-3605171" y="458674"/>
              <a:ext cx="3234311" cy="558875"/>
              <a:chOff x="-3605171" y="458674"/>
              <a:chExt cx="3234311" cy="558875"/>
            </a:xfrm>
          </p:grpSpPr>
          <p:sp>
            <p:nvSpPr>
              <p:cNvPr id="43" name="Rechthoek 42">
                <a:extLst>
                  <a:ext uri="{FF2B5EF4-FFF2-40B4-BE49-F238E27FC236}">
                    <a16:creationId xmlns:a16="http://schemas.microsoft.com/office/drawing/2014/main" id="{0AED856B-2F50-4AA2-93FF-B883D5C51AB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4" name="Rechthoek 43">
                <a:extLst>
                  <a:ext uri="{FF2B5EF4-FFF2-40B4-BE49-F238E27FC236}">
                    <a16:creationId xmlns:a16="http://schemas.microsoft.com/office/drawing/2014/main" id="{C38E1591-0718-414A-BBAC-60A525CB0CE9}"/>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5" name="Groep 44">
                <a:extLst>
                  <a:ext uri="{FF2B5EF4-FFF2-40B4-BE49-F238E27FC236}">
                    <a16:creationId xmlns:a16="http://schemas.microsoft.com/office/drawing/2014/main" id="{AB02487B-B45B-457E-BFB6-D8113C6A5ACA}"/>
                  </a:ext>
                </a:extLst>
              </p:cNvPr>
              <p:cNvGrpSpPr/>
              <p:nvPr userDrawn="1"/>
            </p:nvGrpSpPr>
            <p:grpSpPr>
              <a:xfrm>
                <a:off x="-3386247" y="830871"/>
                <a:ext cx="139423" cy="109566"/>
                <a:chOff x="-2866744" y="827071"/>
                <a:chExt cx="168701" cy="132575"/>
              </a:xfrm>
            </p:grpSpPr>
            <p:grpSp>
              <p:nvGrpSpPr>
                <p:cNvPr id="76" name="Groep 75">
                  <a:extLst>
                    <a:ext uri="{FF2B5EF4-FFF2-40B4-BE49-F238E27FC236}">
                      <a16:creationId xmlns:a16="http://schemas.microsoft.com/office/drawing/2014/main" id="{BFE0E523-A50B-4972-A036-312BE1928039}"/>
                    </a:ext>
                  </a:extLst>
                </p:cNvPr>
                <p:cNvGrpSpPr/>
                <p:nvPr userDrawn="1"/>
              </p:nvGrpSpPr>
              <p:grpSpPr>
                <a:xfrm>
                  <a:off x="-2866744" y="827071"/>
                  <a:ext cx="168701" cy="132575"/>
                  <a:chOff x="-2866744" y="827071"/>
                  <a:chExt cx="168701" cy="132575"/>
                </a:xfrm>
              </p:grpSpPr>
              <p:cxnSp>
                <p:nvCxnSpPr>
                  <p:cNvPr id="78" name="Rechte verbindingslijn 77">
                    <a:extLst>
                      <a:ext uri="{FF2B5EF4-FFF2-40B4-BE49-F238E27FC236}">
                        <a16:creationId xmlns:a16="http://schemas.microsoft.com/office/drawing/2014/main" id="{55F78C50-5919-4C1F-BDE0-5DEC009AF4F2}"/>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32D56389-D02E-4282-9BA5-D238F109C01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50D90CDA-4AF2-4734-9B06-D3E122A9CFD9}"/>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8157A006-132E-4204-A30C-BA0039A0297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2" name="Rechte verbindingslijn 81">
                    <a:extLst>
                      <a:ext uri="{FF2B5EF4-FFF2-40B4-BE49-F238E27FC236}">
                        <a16:creationId xmlns:a16="http://schemas.microsoft.com/office/drawing/2014/main" id="{BCE7A758-6BDB-4EB4-B7B7-B83D90FC8B77}"/>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7" name="Pijl: rechts 76">
                  <a:extLst>
                    <a:ext uri="{FF2B5EF4-FFF2-40B4-BE49-F238E27FC236}">
                      <a16:creationId xmlns:a16="http://schemas.microsoft.com/office/drawing/2014/main" id="{2FF7BF64-6F13-4C3D-9A29-E86224E9B54B}"/>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6" name="Groep 45">
                <a:extLst>
                  <a:ext uri="{FF2B5EF4-FFF2-40B4-BE49-F238E27FC236}">
                    <a16:creationId xmlns:a16="http://schemas.microsoft.com/office/drawing/2014/main" id="{B1FE4942-4ACF-4622-A5A6-955AC74DAF62}"/>
                  </a:ext>
                </a:extLst>
              </p:cNvPr>
              <p:cNvGrpSpPr/>
              <p:nvPr userDrawn="1"/>
            </p:nvGrpSpPr>
            <p:grpSpPr>
              <a:xfrm>
                <a:off x="-3605171" y="830871"/>
                <a:ext cx="139423" cy="109566"/>
                <a:chOff x="-2866744" y="518074"/>
                <a:chExt cx="168701" cy="132575"/>
              </a:xfrm>
            </p:grpSpPr>
            <p:grpSp>
              <p:nvGrpSpPr>
                <p:cNvPr id="69" name="Groep 68">
                  <a:extLst>
                    <a:ext uri="{FF2B5EF4-FFF2-40B4-BE49-F238E27FC236}">
                      <a16:creationId xmlns:a16="http://schemas.microsoft.com/office/drawing/2014/main" id="{E97C92AB-DC5C-4AE4-8344-28A198C89774}"/>
                    </a:ext>
                  </a:extLst>
                </p:cNvPr>
                <p:cNvGrpSpPr/>
                <p:nvPr userDrawn="1"/>
              </p:nvGrpSpPr>
              <p:grpSpPr>
                <a:xfrm>
                  <a:off x="-2866744" y="518074"/>
                  <a:ext cx="168701" cy="132575"/>
                  <a:chOff x="-2866744" y="518074"/>
                  <a:chExt cx="168701" cy="132575"/>
                </a:xfrm>
              </p:grpSpPr>
              <p:cxnSp>
                <p:nvCxnSpPr>
                  <p:cNvPr id="71" name="Rechte verbindingslijn 70">
                    <a:extLst>
                      <a:ext uri="{FF2B5EF4-FFF2-40B4-BE49-F238E27FC236}">
                        <a16:creationId xmlns:a16="http://schemas.microsoft.com/office/drawing/2014/main" id="{57067FB0-3A51-4236-930E-9BDFE19582D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79D73FFD-7509-4204-B535-F8C5BBCBA25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5BA035E6-EA13-442F-BEC9-542D995ECBC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EF1BEAA5-E161-4D22-9BEA-42DAB8A3C6A1}"/>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5" name="Rechte verbindingslijn 74">
                    <a:extLst>
                      <a:ext uri="{FF2B5EF4-FFF2-40B4-BE49-F238E27FC236}">
                        <a16:creationId xmlns:a16="http://schemas.microsoft.com/office/drawing/2014/main" id="{276EAA12-8CCF-4CC0-A2CA-BDD38BF4EF8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70" name="Pijl: rechts 69">
                  <a:extLst>
                    <a:ext uri="{FF2B5EF4-FFF2-40B4-BE49-F238E27FC236}">
                      <a16:creationId xmlns:a16="http://schemas.microsoft.com/office/drawing/2014/main" id="{C1EC837E-31A3-4F11-BA5B-A8B4B8931020}"/>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7" name="Rechte verbindingslijn 46">
                <a:extLst>
                  <a:ext uri="{FF2B5EF4-FFF2-40B4-BE49-F238E27FC236}">
                    <a16:creationId xmlns:a16="http://schemas.microsoft.com/office/drawing/2014/main" id="{EC072047-FB0A-44D7-A090-F140FAE67873}"/>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8" name="Rechte verbindingslijn 47">
                <a:extLst>
                  <a:ext uri="{FF2B5EF4-FFF2-40B4-BE49-F238E27FC236}">
                    <a16:creationId xmlns:a16="http://schemas.microsoft.com/office/drawing/2014/main" id="{B7EEC8D4-D3CD-4434-AC67-5BF8C71BEFC5}"/>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9" name="Rechthoek 48">
                <a:extLst>
                  <a:ext uri="{FF2B5EF4-FFF2-40B4-BE49-F238E27FC236}">
                    <a16:creationId xmlns:a16="http://schemas.microsoft.com/office/drawing/2014/main" id="{3AA4227A-9688-4D67-A8C9-944A9C36AEF7}"/>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50" name="Rechthoek 49">
                <a:extLst>
                  <a:ext uri="{FF2B5EF4-FFF2-40B4-BE49-F238E27FC236}">
                    <a16:creationId xmlns:a16="http://schemas.microsoft.com/office/drawing/2014/main" id="{3872EED0-B587-4E8C-A634-4653CE0FB25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1" name="Groep 50">
                <a:extLst>
                  <a:ext uri="{FF2B5EF4-FFF2-40B4-BE49-F238E27FC236}">
                    <a16:creationId xmlns:a16="http://schemas.microsoft.com/office/drawing/2014/main" id="{777E97A8-7572-480A-B8E9-9951C56F29C8}"/>
                  </a:ext>
                </a:extLst>
              </p:cNvPr>
              <p:cNvGrpSpPr/>
              <p:nvPr userDrawn="1"/>
            </p:nvGrpSpPr>
            <p:grpSpPr>
              <a:xfrm>
                <a:off x="-2916763" y="769168"/>
                <a:ext cx="268738" cy="248381"/>
                <a:chOff x="-2916763" y="769168"/>
                <a:chExt cx="268738" cy="248381"/>
              </a:xfrm>
            </p:grpSpPr>
            <p:sp>
              <p:nvSpPr>
                <p:cNvPr id="61" name="Rechthoek 60">
                  <a:extLst>
                    <a:ext uri="{FF2B5EF4-FFF2-40B4-BE49-F238E27FC236}">
                      <a16:creationId xmlns:a16="http://schemas.microsoft.com/office/drawing/2014/main" id="{FA4C9D44-8D37-4152-BE6E-BA3672486666}"/>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8139BB63-5BB6-4818-B9BC-D5880C3AEDDD}"/>
                    </a:ext>
                  </a:extLst>
                </p:cNvPr>
                <p:cNvGrpSpPr/>
                <p:nvPr userDrawn="1"/>
              </p:nvGrpSpPr>
              <p:grpSpPr>
                <a:xfrm>
                  <a:off x="-2866744" y="827071"/>
                  <a:ext cx="168701" cy="132575"/>
                  <a:chOff x="-2866744" y="827071"/>
                  <a:chExt cx="168701" cy="132575"/>
                </a:xfrm>
              </p:grpSpPr>
              <p:cxnSp>
                <p:nvCxnSpPr>
                  <p:cNvPr id="64" name="Rechte verbindingslijn 63">
                    <a:extLst>
                      <a:ext uri="{FF2B5EF4-FFF2-40B4-BE49-F238E27FC236}">
                        <a16:creationId xmlns:a16="http://schemas.microsoft.com/office/drawing/2014/main" id="{71B81D8B-17ED-4CD0-96F1-37AB196FB0D9}"/>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F2A63A1-05BA-4C3A-AD8E-5C4C03FDECBB}"/>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B7AED796-EE2B-467D-9E4C-274DC2DDBCB5}"/>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7CE90DE7-C0A2-4C8C-BDE1-F8E20B41D66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8" name="Rechte verbindingslijn 67">
                    <a:extLst>
                      <a:ext uri="{FF2B5EF4-FFF2-40B4-BE49-F238E27FC236}">
                        <a16:creationId xmlns:a16="http://schemas.microsoft.com/office/drawing/2014/main" id="{A2D8ED63-B760-4F14-8183-3BBCACCFC9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3" name="Pijl: rechts 62">
                  <a:extLst>
                    <a:ext uri="{FF2B5EF4-FFF2-40B4-BE49-F238E27FC236}">
                      <a16:creationId xmlns:a16="http://schemas.microsoft.com/office/drawing/2014/main" id="{87D1745D-FEB3-461D-9C23-FBAD1F5B14FE}"/>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167D964E-3327-42EA-A672-49CFB0D81632}"/>
                  </a:ext>
                </a:extLst>
              </p:cNvPr>
              <p:cNvGrpSpPr/>
              <p:nvPr userDrawn="1"/>
            </p:nvGrpSpPr>
            <p:grpSpPr>
              <a:xfrm>
                <a:off x="-2916763" y="460171"/>
                <a:ext cx="268738" cy="248381"/>
                <a:chOff x="-2916763" y="460171"/>
                <a:chExt cx="268738" cy="248381"/>
              </a:xfrm>
            </p:grpSpPr>
            <p:sp>
              <p:nvSpPr>
                <p:cNvPr id="53" name="Rechthoek 52">
                  <a:extLst>
                    <a:ext uri="{FF2B5EF4-FFF2-40B4-BE49-F238E27FC236}">
                      <a16:creationId xmlns:a16="http://schemas.microsoft.com/office/drawing/2014/main" id="{69245048-1424-43E0-B98F-D425D3D77D6B}"/>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4" name="Groep 53">
                  <a:extLst>
                    <a:ext uri="{FF2B5EF4-FFF2-40B4-BE49-F238E27FC236}">
                      <a16:creationId xmlns:a16="http://schemas.microsoft.com/office/drawing/2014/main" id="{783D91C2-DE75-4650-9515-0399A4773F59}"/>
                    </a:ext>
                  </a:extLst>
                </p:cNvPr>
                <p:cNvGrpSpPr/>
                <p:nvPr userDrawn="1"/>
              </p:nvGrpSpPr>
              <p:grpSpPr>
                <a:xfrm>
                  <a:off x="-2866744" y="518074"/>
                  <a:ext cx="168701" cy="132575"/>
                  <a:chOff x="-2866744" y="518074"/>
                  <a:chExt cx="168701" cy="132575"/>
                </a:xfrm>
              </p:grpSpPr>
              <p:cxnSp>
                <p:nvCxnSpPr>
                  <p:cNvPr id="56" name="Rechte verbindingslijn 55">
                    <a:extLst>
                      <a:ext uri="{FF2B5EF4-FFF2-40B4-BE49-F238E27FC236}">
                        <a16:creationId xmlns:a16="http://schemas.microsoft.com/office/drawing/2014/main" id="{6F518BF8-1ECE-4F41-A91C-BEF27BDF0A02}"/>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B4143131-5EF0-4A2C-B968-5E93CE1696B5}"/>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05F63CAB-B25D-46B7-8D6B-89C277101E02}"/>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8732EB56-5C4D-4142-A1FC-51137B46CFF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60" name="Rechte verbindingslijn 59">
                    <a:extLst>
                      <a:ext uri="{FF2B5EF4-FFF2-40B4-BE49-F238E27FC236}">
                        <a16:creationId xmlns:a16="http://schemas.microsoft.com/office/drawing/2014/main" id="{2B6328E4-ABD6-4349-88E1-D1F3A6381037}"/>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5" name="Pijl: rechts 54">
                  <a:extLst>
                    <a:ext uri="{FF2B5EF4-FFF2-40B4-BE49-F238E27FC236}">
                      <a16:creationId xmlns:a16="http://schemas.microsoft.com/office/drawing/2014/main" id="{20E36A8A-8D8F-4593-BBB2-E5CE40956BE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7" name="Groep 36">
              <a:extLst>
                <a:ext uri="{FF2B5EF4-FFF2-40B4-BE49-F238E27FC236}">
                  <a16:creationId xmlns:a16="http://schemas.microsoft.com/office/drawing/2014/main" id="{0A1615BE-176E-4994-A006-747A8333C070}"/>
                </a:ext>
              </a:extLst>
            </p:cNvPr>
            <p:cNvGrpSpPr/>
            <p:nvPr userDrawn="1"/>
          </p:nvGrpSpPr>
          <p:grpSpPr>
            <a:xfrm>
              <a:off x="-938434" y="5326819"/>
              <a:ext cx="627798" cy="576693"/>
              <a:chOff x="-1753862" y="6112775"/>
              <a:chExt cx="759635" cy="697798"/>
            </a:xfrm>
          </p:grpSpPr>
          <p:grpSp>
            <p:nvGrpSpPr>
              <p:cNvPr id="38" name="Inspireren">
                <a:extLst>
                  <a:ext uri="{FF2B5EF4-FFF2-40B4-BE49-F238E27FC236}">
                    <a16:creationId xmlns:a16="http://schemas.microsoft.com/office/drawing/2014/main" id="{60FBFD58-EC21-43F7-9C96-8319742807E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40" name="Freeform 12">
                  <a:extLst>
                    <a:ext uri="{FF2B5EF4-FFF2-40B4-BE49-F238E27FC236}">
                      <a16:creationId xmlns:a16="http://schemas.microsoft.com/office/drawing/2014/main" id="{BA528498-3BBF-4DDD-BEC8-80D6E857725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3">
                  <a:extLst>
                    <a:ext uri="{FF2B5EF4-FFF2-40B4-BE49-F238E27FC236}">
                      <a16:creationId xmlns:a16="http://schemas.microsoft.com/office/drawing/2014/main" id="{B9D02078-ABDC-4E42-91F8-81F97F6E618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2" name="Freeform 14">
                  <a:extLst>
                    <a:ext uri="{FF2B5EF4-FFF2-40B4-BE49-F238E27FC236}">
                      <a16:creationId xmlns:a16="http://schemas.microsoft.com/office/drawing/2014/main" id="{8DEA3637-DD57-43EA-8A93-B1F77B0742A1}"/>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9" name="Tekstvak 38">
                <a:extLst>
                  <a:ext uri="{FF2B5EF4-FFF2-40B4-BE49-F238E27FC236}">
                    <a16:creationId xmlns:a16="http://schemas.microsoft.com/office/drawing/2014/main" id="{FE87197B-B5AE-4CED-B039-AE3112D72532}"/>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5" name="- INSTRUCTIES">
            <a:extLst>
              <a:ext uri="{FF2B5EF4-FFF2-40B4-BE49-F238E27FC236}">
                <a16:creationId xmlns:a16="http://schemas.microsoft.com/office/drawing/2014/main" id="{2D59C523-C200-44BE-8C55-7064CDA3C731}"/>
              </a:ext>
            </a:extLst>
          </p:cNvPr>
          <p:cNvGrpSpPr/>
          <p:nvPr userDrawn="1"/>
        </p:nvGrpSpPr>
        <p:grpSpPr>
          <a:xfrm>
            <a:off x="12377595" y="-1"/>
            <a:ext cx="3693386" cy="6688475"/>
            <a:chOff x="-3786165" y="-1"/>
            <a:chExt cx="3693386" cy="6688475"/>
          </a:xfrm>
        </p:grpSpPr>
        <p:sp>
          <p:nvSpPr>
            <p:cNvPr id="86" name="Rechthoek 85">
              <a:extLst>
                <a:ext uri="{FF2B5EF4-FFF2-40B4-BE49-F238E27FC236}">
                  <a16:creationId xmlns:a16="http://schemas.microsoft.com/office/drawing/2014/main" id="{B091B554-25A6-4888-8AA4-FA9CC370157E}"/>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7" name="Ovaal 86">
              <a:extLst>
                <a:ext uri="{FF2B5EF4-FFF2-40B4-BE49-F238E27FC236}">
                  <a16:creationId xmlns:a16="http://schemas.microsoft.com/office/drawing/2014/main" id="{CC8A520A-D364-4EF5-8E9B-9BCBB795C78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8" name="Rechthoek 87">
              <a:extLst>
                <a:ext uri="{FF2B5EF4-FFF2-40B4-BE49-F238E27FC236}">
                  <a16:creationId xmlns:a16="http://schemas.microsoft.com/office/drawing/2014/main" id="{E2963928-2407-4D91-B195-892DA140DC5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9" name="Ovaal 88">
              <a:extLst>
                <a:ext uri="{FF2B5EF4-FFF2-40B4-BE49-F238E27FC236}">
                  <a16:creationId xmlns:a16="http://schemas.microsoft.com/office/drawing/2014/main" id="{920AEB35-81B9-435B-BB90-E87592AB07C1}"/>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0" name="Rechthoek 89">
              <a:extLst>
                <a:ext uri="{FF2B5EF4-FFF2-40B4-BE49-F238E27FC236}">
                  <a16:creationId xmlns:a16="http://schemas.microsoft.com/office/drawing/2014/main" id="{67B82CC1-CEC4-45B1-BD6D-262F55B0B12A}"/>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1" name="Ovaal 90">
              <a:extLst>
                <a:ext uri="{FF2B5EF4-FFF2-40B4-BE49-F238E27FC236}">
                  <a16:creationId xmlns:a16="http://schemas.microsoft.com/office/drawing/2014/main" id="{349A5CB5-AF6A-41EC-8CFC-F2554476D166}"/>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2" name="Rechthoek 91">
              <a:extLst>
                <a:ext uri="{FF2B5EF4-FFF2-40B4-BE49-F238E27FC236}">
                  <a16:creationId xmlns:a16="http://schemas.microsoft.com/office/drawing/2014/main" id="{7B75E4AA-A04A-417D-97B5-AA4BB733C632}"/>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93" name="Rechthoek 92">
              <a:extLst>
                <a:ext uri="{FF2B5EF4-FFF2-40B4-BE49-F238E27FC236}">
                  <a16:creationId xmlns:a16="http://schemas.microsoft.com/office/drawing/2014/main" id="{782BF03B-6A55-43C8-93AE-04490313172B}"/>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4" name="Groep 93">
              <a:extLst>
                <a:ext uri="{FF2B5EF4-FFF2-40B4-BE49-F238E27FC236}">
                  <a16:creationId xmlns:a16="http://schemas.microsoft.com/office/drawing/2014/main" id="{95B8490D-2DB4-4B06-BEFB-0B4F2DD321DF}"/>
                </a:ext>
              </a:extLst>
            </p:cNvPr>
            <p:cNvGrpSpPr/>
            <p:nvPr userDrawn="1"/>
          </p:nvGrpSpPr>
          <p:grpSpPr>
            <a:xfrm>
              <a:off x="-2485819" y="3479783"/>
              <a:ext cx="1222990" cy="563933"/>
              <a:chOff x="-2485819" y="3399207"/>
              <a:chExt cx="1222990" cy="563933"/>
            </a:xfrm>
          </p:grpSpPr>
          <p:sp>
            <p:nvSpPr>
              <p:cNvPr id="133" name="Rechthoek 132">
                <a:extLst>
                  <a:ext uri="{FF2B5EF4-FFF2-40B4-BE49-F238E27FC236}">
                    <a16:creationId xmlns:a16="http://schemas.microsoft.com/office/drawing/2014/main" id="{6031DCCE-F01A-4E7B-B467-F3BA55F508B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4" name="Rechthoek 133">
                <a:extLst>
                  <a:ext uri="{FF2B5EF4-FFF2-40B4-BE49-F238E27FC236}">
                    <a16:creationId xmlns:a16="http://schemas.microsoft.com/office/drawing/2014/main" id="{20C57C70-B886-45D2-B6B0-E7345ABF37E1}"/>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5" name="Groep 134">
                <a:extLst>
                  <a:ext uri="{FF2B5EF4-FFF2-40B4-BE49-F238E27FC236}">
                    <a16:creationId xmlns:a16="http://schemas.microsoft.com/office/drawing/2014/main" id="{10915EEA-1088-4E2D-85AE-99640360A161}"/>
                  </a:ext>
                </a:extLst>
              </p:cNvPr>
              <p:cNvGrpSpPr/>
              <p:nvPr userDrawn="1"/>
            </p:nvGrpSpPr>
            <p:grpSpPr>
              <a:xfrm>
                <a:off x="-2403869" y="3460544"/>
                <a:ext cx="155951" cy="131922"/>
                <a:chOff x="12968836" y="3354170"/>
                <a:chExt cx="404806" cy="342433"/>
              </a:xfrm>
            </p:grpSpPr>
            <p:sp>
              <p:nvSpPr>
                <p:cNvPr id="148" name="Rechthoek: afgeronde hoeken 147">
                  <a:extLst>
                    <a:ext uri="{FF2B5EF4-FFF2-40B4-BE49-F238E27FC236}">
                      <a16:creationId xmlns:a16="http://schemas.microsoft.com/office/drawing/2014/main" id="{3AB9B13C-2334-4154-AD7C-321630160D3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73F7ED85-073E-4A04-A2E3-FCE9D31C7D51}"/>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0" name="Rechthoek 149">
                  <a:extLst>
                    <a:ext uri="{FF2B5EF4-FFF2-40B4-BE49-F238E27FC236}">
                      <a16:creationId xmlns:a16="http://schemas.microsoft.com/office/drawing/2014/main" id="{5F319E94-C6F9-4486-9516-B176C678D0FB}"/>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1" name="Rechthoek 150">
                  <a:extLst>
                    <a:ext uri="{FF2B5EF4-FFF2-40B4-BE49-F238E27FC236}">
                      <a16:creationId xmlns:a16="http://schemas.microsoft.com/office/drawing/2014/main" id="{057AEE3E-05A7-4392-AF3F-C48D59554E7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2" name="Rechthoek 151">
                  <a:extLst>
                    <a:ext uri="{FF2B5EF4-FFF2-40B4-BE49-F238E27FC236}">
                      <a16:creationId xmlns:a16="http://schemas.microsoft.com/office/drawing/2014/main" id="{2B80F44F-F3D7-42B2-9BB3-173E6FE77074}"/>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53" name="Rechthoek 152">
                  <a:extLst>
                    <a:ext uri="{FF2B5EF4-FFF2-40B4-BE49-F238E27FC236}">
                      <a16:creationId xmlns:a16="http://schemas.microsoft.com/office/drawing/2014/main" id="{7A07A2E1-A1FE-4642-95F2-892C0D3984D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6" name="Groep 135">
                <a:extLst>
                  <a:ext uri="{FF2B5EF4-FFF2-40B4-BE49-F238E27FC236}">
                    <a16:creationId xmlns:a16="http://schemas.microsoft.com/office/drawing/2014/main" id="{D87F8B6A-B80F-40D9-8367-41DFD4836C9B}"/>
                  </a:ext>
                </a:extLst>
              </p:cNvPr>
              <p:cNvGrpSpPr/>
              <p:nvPr userDrawn="1"/>
            </p:nvGrpSpPr>
            <p:grpSpPr>
              <a:xfrm>
                <a:off x="-2423424" y="3690208"/>
                <a:ext cx="166739" cy="218963"/>
                <a:chOff x="12940828" y="3950597"/>
                <a:chExt cx="432813" cy="568367"/>
              </a:xfrm>
            </p:grpSpPr>
            <p:grpSp>
              <p:nvGrpSpPr>
                <p:cNvPr id="140" name="Groep 139">
                  <a:extLst>
                    <a:ext uri="{FF2B5EF4-FFF2-40B4-BE49-F238E27FC236}">
                      <a16:creationId xmlns:a16="http://schemas.microsoft.com/office/drawing/2014/main" id="{6D081EBE-F6AB-4C6B-A9C0-4086318CE12B}"/>
                    </a:ext>
                  </a:extLst>
                </p:cNvPr>
                <p:cNvGrpSpPr/>
                <p:nvPr userDrawn="1"/>
              </p:nvGrpSpPr>
              <p:grpSpPr>
                <a:xfrm>
                  <a:off x="13000382" y="4006891"/>
                  <a:ext cx="373259" cy="315747"/>
                  <a:chOff x="12968836" y="3354170"/>
                  <a:chExt cx="404806" cy="342433"/>
                </a:xfrm>
              </p:grpSpPr>
              <p:sp>
                <p:nvSpPr>
                  <p:cNvPr id="142" name="Rechthoek: afgeronde hoeken 141">
                    <a:extLst>
                      <a:ext uri="{FF2B5EF4-FFF2-40B4-BE49-F238E27FC236}">
                        <a16:creationId xmlns:a16="http://schemas.microsoft.com/office/drawing/2014/main" id="{DDEC43F6-4588-483D-9C8F-0E1388B0E5F9}"/>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335B8299-8DA3-4CB9-9858-8ED8DD2F5753}"/>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BA66666-79BC-4766-BA92-B2077E377DF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BD6BD445-97C5-47EF-A72B-A840216232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4A73E98-6909-44AC-BD90-9A9E17AD127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0C3CFFC4-FBEE-49D1-915D-D9790A2FB4CB}"/>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41" name="Boog 140">
                  <a:extLst>
                    <a:ext uri="{FF2B5EF4-FFF2-40B4-BE49-F238E27FC236}">
                      <a16:creationId xmlns:a16="http://schemas.microsoft.com/office/drawing/2014/main" id="{48A05B03-F8D0-4530-AA5C-6B93781900C4}"/>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7" name="Tekstvak 136">
                <a:extLst>
                  <a:ext uri="{FF2B5EF4-FFF2-40B4-BE49-F238E27FC236}">
                    <a16:creationId xmlns:a16="http://schemas.microsoft.com/office/drawing/2014/main" id="{1208EAC7-A06B-48B0-B8BB-D1A1FB6099B1}"/>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8" name="Tekstvak 137">
                <a:extLst>
                  <a:ext uri="{FF2B5EF4-FFF2-40B4-BE49-F238E27FC236}">
                    <a16:creationId xmlns:a16="http://schemas.microsoft.com/office/drawing/2014/main" id="{38672C13-18EB-45AE-BADF-79353B8CF912}"/>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9" name="Vrije vorm: vorm 138">
                <a:extLst>
                  <a:ext uri="{FF2B5EF4-FFF2-40B4-BE49-F238E27FC236}">
                    <a16:creationId xmlns:a16="http://schemas.microsoft.com/office/drawing/2014/main" id="{9377C254-5DAC-4AC4-A9DF-78606F4887D7}"/>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BF38E567-8A7A-4644-902B-D847ED6936AB}"/>
                </a:ext>
              </a:extLst>
            </p:cNvPr>
            <p:cNvGrpSpPr/>
            <p:nvPr userDrawn="1"/>
          </p:nvGrpSpPr>
          <p:grpSpPr>
            <a:xfrm>
              <a:off x="-3786165" y="5728778"/>
              <a:ext cx="3693386" cy="959696"/>
              <a:chOff x="-3786437" y="6163468"/>
              <a:chExt cx="3693386" cy="959696"/>
            </a:xfrm>
          </p:grpSpPr>
          <p:sp>
            <p:nvSpPr>
              <p:cNvPr id="123" name="Rechthoek 122">
                <a:extLst>
                  <a:ext uri="{FF2B5EF4-FFF2-40B4-BE49-F238E27FC236}">
                    <a16:creationId xmlns:a16="http://schemas.microsoft.com/office/drawing/2014/main" id="{014CA72B-476C-49C6-92B8-E8275760E8FD}"/>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4" name="ICOON_info">
                <a:extLst>
                  <a:ext uri="{FF2B5EF4-FFF2-40B4-BE49-F238E27FC236}">
                    <a16:creationId xmlns:a16="http://schemas.microsoft.com/office/drawing/2014/main" id="{DD09C2E8-B30A-4F88-B571-C2EE292A13DF}"/>
                  </a:ext>
                </a:extLst>
              </p:cNvPr>
              <p:cNvGrpSpPr/>
              <p:nvPr userDrawn="1"/>
            </p:nvGrpSpPr>
            <p:grpSpPr>
              <a:xfrm>
                <a:off x="-376736" y="6163468"/>
                <a:ext cx="283685" cy="283685"/>
                <a:chOff x="-510741" y="5913713"/>
                <a:chExt cx="267555" cy="267555"/>
              </a:xfrm>
            </p:grpSpPr>
            <p:sp>
              <p:nvSpPr>
                <p:cNvPr id="131" name="Ovaal 130">
                  <a:extLst>
                    <a:ext uri="{FF2B5EF4-FFF2-40B4-BE49-F238E27FC236}">
                      <a16:creationId xmlns:a16="http://schemas.microsoft.com/office/drawing/2014/main" id="{D7EC05A8-8C46-4262-8747-C92BFF5B01D2}"/>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32" name="Graphic 163" descr="Informatie">
                  <a:extLst>
                    <a:ext uri="{FF2B5EF4-FFF2-40B4-BE49-F238E27FC236}">
                      <a16:creationId xmlns:a16="http://schemas.microsoft.com/office/drawing/2014/main" id="{BA8D45E4-4F28-4A23-9C18-E6B19633EC0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5" name="Groep 124">
                <a:extLst>
                  <a:ext uri="{FF2B5EF4-FFF2-40B4-BE49-F238E27FC236}">
                    <a16:creationId xmlns:a16="http://schemas.microsoft.com/office/drawing/2014/main" id="{5444E8C7-E4E0-42F7-9CF0-D93A3EAEF06F}"/>
                  </a:ext>
                </a:extLst>
              </p:cNvPr>
              <p:cNvGrpSpPr/>
              <p:nvPr userDrawn="1"/>
            </p:nvGrpSpPr>
            <p:grpSpPr>
              <a:xfrm>
                <a:off x="-938434" y="6420818"/>
                <a:ext cx="627798" cy="576693"/>
                <a:chOff x="-938434" y="4570310"/>
                <a:chExt cx="627798" cy="576693"/>
              </a:xfrm>
            </p:grpSpPr>
            <p:grpSp>
              <p:nvGrpSpPr>
                <p:cNvPr id="126" name="Inspireren">
                  <a:extLst>
                    <a:ext uri="{FF2B5EF4-FFF2-40B4-BE49-F238E27FC236}">
                      <a16:creationId xmlns:a16="http://schemas.microsoft.com/office/drawing/2014/main" id="{46A8AB1F-6EC3-4EB9-BC34-8B1F0B0CB8D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8" name="Freeform 12">
                    <a:extLst>
                      <a:ext uri="{FF2B5EF4-FFF2-40B4-BE49-F238E27FC236}">
                        <a16:creationId xmlns:a16="http://schemas.microsoft.com/office/drawing/2014/main" id="{CF7BCCF4-914F-4F5C-910E-DB3F6C5FA9A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9" name="Freeform 13">
                    <a:extLst>
                      <a:ext uri="{FF2B5EF4-FFF2-40B4-BE49-F238E27FC236}">
                        <a16:creationId xmlns:a16="http://schemas.microsoft.com/office/drawing/2014/main" id="{F4758D38-36FB-442C-916C-46A83BAD9F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30" name="Freeform 14">
                    <a:extLst>
                      <a:ext uri="{FF2B5EF4-FFF2-40B4-BE49-F238E27FC236}">
                        <a16:creationId xmlns:a16="http://schemas.microsoft.com/office/drawing/2014/main" id="{BD053888-0590-44FB-98AD-BD86918C5544}"/>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7" name="Tekstvak 126">
                  <a:extLst>
                    <a:ext uri="{FF2B5EF4-FFF2-40B4-BE49-F238E27FC236}">
                      <a16:creationId xmlns:a16="http://schemas.microsoft.com/office/drawing/2014/main" id="{A01827A3-C2B2-48DA-BD76-06A0D6ADB682}"/>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6" name="Groep 95">
              <a:extLst>
                <a:ext uri="{FF2B5EF4-FFF2-40B4-BE49-F238E27FC236}">
                  <a16:creationId xmlns:a16="http://schemas.microsoft.com/office/drawing/2014/main" id="{48E197CC-4024-4C17-9763-E9AED8F2ED69}"/>
                </a:ext>
              </a:extLst>
            </p:cNvPr>
            <p:cNvGrpSpPr/>
            <p:nvPr userDrawn="1"/>
          </p:nvGrpSpPr>
          <p:grpSpPr>
            <a:xfrm>
              <a:off x="-3367447" y="1226982"/>
              <a:ext cx="791775" cy="406485"/>
              <a:chOff x="-3565087" y="1409294"/>
              <a:chExt cx="627469" cy="322133"/>
            </a:xfrm>
          </p:grpSpPr>
          <p:grpSp>
            <p:nvGrpSpPr>
              <p:cNvPr id="117" name="Groep 116">
                <a:extLst>
                  <a:ext uri="{FF2B5EF4-FFF2-40B4-BE49-F238E27FC236}">
                    <a16:creationId xmlns:a16="http://schemas.microsoft.com/office/drawing/2014/main" id="{9A65FBE7-B8CB-4019-B42A-62D4A0E1A04E}"/>
                  </a:ext>
                </a:extLst>
              </p:cNvPr>
              <p:cNvGrpSpPr/>
              <p:nvPr userDrawn="1"/>
            </p:nvGrpSpPr>
            <p:grpSpPr>
              <a:xfrm>
                <a:off x="-3364916" y="1409294"/>
                <a:ext cx="225195" cy="195499"/>
                <a:chOff x="10307162" y="1361199"/>
                <a:chExt cx="2200275" cy="1914525"/>
              </a:xfrm>
            </p:grpSpPr>
            <p:sp>
              <p:nvSpPr>
                <p:cNvPr id="119" name="Vrije vorm: vorm 118">
                  <a:extLst>
                    <a:ext uri="{FF2B5EF4-FFF2-40B4-BE49-F238E27FC236}">
                      <a16:creationId xmlns:a16="http://schemas.microsoft.com/office/drawing/2014/main" id="{9B32C385-4790-4D17-80D4-ABBC9EB000E9}"/>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20" name="Groep 119">
                  <a:extLst>
                    <a:ext uri="{FF2B5EF4-FFF2-40B4-BE49-F238E27FC236}">
                      <a16:creationId xmlns:a16="http://schemas.microsoft.com/office/drawing/2014/main" id="{FF0E3B1D-B28F-4574-B095-4FE6A760A80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21" name="Vrije vorm: vorm 120">
                    <a:extLst>
                      <a:ext uri="{FF2B5EF4-FFF2-40B4-BE49-F238E27FC236}">
                        <a16:creationId xmlns:a16="http://schemas.microsoft.com/office/drawing/2014/main" id="{2C1E2D67-FA41-4ECA-89F3-A63893B57501}"/>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22" name="Vrije vorm: vorm 121">
                    <a:extLst>
                      <a:ext uri="{FF2B5EF4-FFF2-40B4-BE49-F238E27FC236}">
                        <a16:creationId xmlns:a16="http://schemas.microsoft.com/office/drawing/2014/main" id="{67E60D85-6F24-4482-92F8-C053DBB2F52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8" name="Tekstvak 117">
                <a:extLst>
                  <a:ext uri="{FF2B5EF4-FFF2-40B4-BE49-F238E27FC236}">
                    <a16:creationId xmlns:a16="http://schemas.microsoft.com/office/drawing/2014/main" id="{355CB9FE-0279-41E7-98D5-0528AE8C3831}"/>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7" name="Groep 96">
              <a:extLst>
                <a:ext uri="{FF2B5EF4-FFF2-40B4-BE49-F238E27FC236}">
                  <a16:creationId xmlns:a16="http://schemas.microsoft.com/office/drawing/2014/main" id="{53CB8C25-42DE-4A0B-AF9F-A22FFD85719F}"/>
                </a:ext>
              </a:extLst>
            </p:cNvPr>
            <p:cNvGrpSpPr/>
            <p:nvPr userDrawn="1"/>
          </p:nvGrpSpPr>
          <p:grpSpPr>
            <a:xfrm>
              <a:off x="-3354295" y="5166361"/>
              <a:ext cx="514284" cy="506545"/>
              <a:chOff x="12617641" y="3403239"/>
              <a:chExt cx="752963" cy="741634"/>
            </a:xfrm>
          </p:grpSpPr>
          <p:grpSp>
            <p:nvGrpSpPr>
              <p:cNvPr id="101" name="Groep 100">
                <a:extLst>
                  <a:ext uri="{FF2B5EF4-FFF2-40B4-BE49-F238E27FC236}">
                    <a16:creationId xmlns:a16="http://schemas.microsoft.com/office/drawing/2014/main" id="{36699066-4387-45DD-9EFA-FB09EBE1FB76}"/>
                  </a:ext>
                </a:extLst>
              </p:cNvPr>
              <p:cNvGrpSpPr/>
              <p:nvPr userDrawn="1"/>
            </p:nvGrpSpPr>
            <p:grpSpPr>
              <a:xfrm>
                <a:off x="12771530" y="3403239"/>
                <a:ext cx="467176" cy="448491"/>
                <a:chOff x="12782157" y="3403239"/>
                <a:chExt cx="467176" cy="448491"/>
              </a:xfrm>
            </p:grpSpPr>
            <p:grpSp>
              <p:nvGrpSpPr>
                <p:cNvPr id="104" name="Groep 103">
                  <a:extLst>
                    <a:ext uri="{FF2B5EF4-FFF2-40B4-BE49-F238E27FC236}">
                      <a16:creationId xmlns:a16="http://schemas.microsoft.com/office/drawing/2014/main" id="{D5E05DF2-C2F2-4E57-AE3F-6C4385C800A6}"/>
                    </a:ext>
                  </a:extLst>
                </p:cNvPr>
                <p:cNvGrpSpPr/>
                <p:nvPr userDrawn="1"/>
              </p:nvGrpSpPr>
              <p:grpSpPr>
                <a:xfrm>
                  <a:off x="12782157" y="3403239"/>
                  <a:ext cx="412976" cy="396132"/>
                  <a:chOff x="13554906" y="3320109"/>
                  <a:chExt cx="443917" cy="425811"/>
                </a:xfrm>
              </p:grpSpPr>
              <p:grpSp>
                <p:nvGrpSpPr>
                  <p:cNvPr id="111" name="Groep 110">
                    <a:extLst>
                      <a:ext uri="{FF2B5EF4-FFF2-40B4-BE49-F238E27FC236}">
                        <a16:creationId xmlns:a16="http://schemas.microsoft.com/office/drawing/2014/main" id="{3B1A757C-9E6E-40CF-89EF-78DF34953D97}"/>
                      </a:ext>
                    </a:extLst>
                  </p:cNvPr>
                  <p:cNvGrpSpPr/>
                  <p:nvPr userDrawn="1"/>
                </p:nvGrpSpPr>
                <p:grpSpPr>
                  <a:xfrm>
                    <a:off x="13554906" y="3320109"/>
                    <a:ext cx="443917" cy="425811"/>
                    <a:chOff x="12909684" y="1276143"/>
                    <a:chExt cx="443917" cy="425811"/>
                  </a:xfrm>
                </p:grpSpPr>
                <p:sp>
                  <p:nvSpPr>
                    <p:cNvPr id="114" name="Rechthoek 113">
                      <a:extLst>
                        <a:ext uri="{FF2B5EF4-FFF2-40B4-BE49-F238E27FC236}">
                          <a16:creationId xmlns:a16="http://schemas.microsoft.com/office/drawing/2014/main" id="{32962055-0285-43D7-928C-6C29CA492639}"/>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5" name="Rechthoek 114">
                      <a:extLst>
                        <a:ext uri="{FF2B5EF4-FFF2-40B4-BE49-F238E27FC236}">
                          <a16:creationId xmlns:a16="http://schemas.microsoft.com/office/drawing/2014/main" id="{A245B967-E180-4709-AC3E-FBCDD414E6A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6" name="Ovaal 115">
                      <a:extLst>
                        <a:ext uri="{FF2B5EF4-FFF2-40B4-BE49-F238E27FC236}">
                          <a16:creationId xmlns:a16="http://schemas.microsoft.com/office/drawing/2014/main" id="{88424628-9BC3-452F-B1BA-5DBC6CAA5E3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12" name="Afbeelding 111">
                    <a:extLst>
                      <a:ext uri="{FF2B5EF4-FFF2-40B4-BE49-F238E27FC236}">
                        <a16:creationId xmlns:a16="http://schemas.microsoft.com/office/drawing/2014/main" id="{451E95AE-36C7-435F-8CEC-841F22E99837}"/>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13" name="Afbeelding 112">
                    <a:extLst>
                      <a:ext uri="{FF2B5EF4-FFF2-40B4-BE49-F238E27FC236}">
                        <a16:creationId xmlns:a16="http://schemas.microsoft.com/office/drawing/2014/main" id="{930DA365-16B6-4740-A41B-8B16754AA61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5" name="Groep 104">
                  <a:extLst>
                    <a:ext uri="{FF2B5EF4-FFF2-40B4-BE49-F238E27FC236}">
                      <a16:creationId xmlns:a16="http://schemas.microsoft.com/office/drawing/2014/main" id="{928654E5-84B0-43B0-A29B-2DDCB883F540}"/>
                    </a:ext>
                  </a:extLst>
                </p:cNvPr>
                <p:cNvGrpSpPr/>
                <p:nvPr userDrawn="1"/>
              </p:nvGrpSpPr>
              <p:grpSpPr>
                <a:xfrm>
                  <a:off x="13103513" y="3705268"/>
                  <a:ext cx="145820" cy="146462"/>
                  <a:chOff x="13096169" y="3602278"/>
                  <a:chExt cx="145820" cy="146462"/>
                </a:xfrm>
              </p:grpSpPr>
              <p:sp>
                <p:nvSpPr>
                  <p:cNvPr id="109" name="Rechthoek 108">
                    <a:extLst>
                      <a:ext uri="{FF2B5EF4-FFF2-40B4-BE49-F238E27FC236}">
                        <a16:creationId xmlns:a16="http://schemas.microsoft.com/office/drawing/2014/main" id="{BCD3150A-DA40-44B6-9EA5-07F056969E1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0" name="Rechthoek 109">
                    <a:extLst>
                      <a:ext uri="{FF2B5EF4-FFF2-40B4-BE49-F238E27FC236}">
                        <a16:creationId xmlns:a16="http://schemas.microsoft.com/office/drawing/2014/main" id="{D7128ACC-5456-4498-ACB4-65E04639AB2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6" name="Groep 105">
                  <a:extLst>
                    <a:ext uri="{FF2B5EF4-FFF2-40B4-BE49-F238E27FC236}">
                      <a16:creationId xmlns:a16="http://schemas.microsoft.com/office/drawing/2014/main" id="{A13CD8FD-59A0-4278-AD0B-7B3B1DFCB5DB}"/>
                    </a:ext>
                  </a:extLst>
                </p:cNvPr>
                <p:cNvGrpSpPr/>
                <p:nvPr userDrawn="1"/>
              </p:nvGrpSpPr>
              <p:grpSpPr>
                <a:xfrm rot="10800000">
                  <a:off x="13061402" y="3665637"/>
                  <a:ext cx="145820" cy="146462"/>
                  <a:chOff x="13096169" y="3602278"/>
                  <a:chExt cx="145820" cy="146462"/>
                </a:xfrm>
              </p:grpSpPr>
              <p:sp>
                <p:nvSpPr>
                  <p:cNvPr id="107" name="Rechthoek 106">
                    <a:extLst>
                      <a:ext uri="{FF2B5EF4-FFF2-40B4-BE49-F238E27FC236}">
                        <a16:creationId xmlns:a16="http://schemas.microsoft.com/office/drawing/2014/main" id="{23D771F4-0991-42E5-82A6-8EB8296EFD4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8" name="Rechthoek 107">
                    <a:extLst>
                      <a:ext uri="{FF2B5EF4-FFF2-40B4-BE49-F238E27FC236}">
                        <a16:creationId xmlns:a16="http://schemas.microsoft.com/office/drawing/2014/main" id="{017DBE73-FA35-412A-87BD-F35709AD988C}"/>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02" name="Rechthoek 101">
                <a:extLst>
                  <a:ext uri="{FF2B5EF4-FFF2-40B4-BE49-F238E27FC236}">
                    <a16:creationId xmlns:a16="http://schemas.microsoft.com/office/drawing/2014/main" id="{8C1B5F8B-F823-4C67-8AF8-27920A9AC1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03" name="Gelijkbenige driehoek 102">
                <a:extLst>
                  <a:ext uri="{FF2B5EF4-FFF2-40B4-BE49-F238E27FC236}">
                    <a16:creationId xmlns:a16="http://schemas.microsoft.com/office/drawing/2014/main" id="{4FD9183B-3111-4A40-9D97-A79F5E18BD6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8" name="Ovaal 97">
              <a:extLst>
                <a:ext uri="{FF2B5EF4-FFF2-40B4-BE49-F238E27FC236}">
                  <a16:creationId xmlns:a16="http://schemas.microsoft.com/office/drawing/2014/main" id="{402903B9-AD3A-41F9-BC4B-4D96D685D19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9" name="Rechthoek 98">
              <a:extLst>
                <a:ext uri="{FF2B5EF4-FFF2-40B4-BE49-F238E27FC236}">
                  <a16:creationId xmlns:a16="http://schemas.microsoft.com/office/drawing/2014/main" id="{04286514-4A06-40A9-8BE2-B04213A7F997}"/>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00" name="Rechthoek 99">
              <a:extLst>
                <a:ext uri="{FF2B5EF4-FFF2-40B4-BE49-F238E27FC236}">
                  <a16:creationId xmlns:a16="http://schemas.microsoft.com/office/drawing/2014/main" id="{52F9AE75-0E1D-45CC-A1A4-558787978CA6}"/>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Tekst S [onder] + beeld</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23" name="Tijdelijke aanduiding voor tekst 22">
            <a:extLst>
              <a:ext uri="{FF2B5EF4-FFF2-40B4-BE49-F238E27FC236}">
                <a16:creationId xmlns:a16="http://schemas.microsoft.com/office/drawing/2014/main" id="{2B53245B-0771-4D62-830D-18434D5CD895}"/>
              </a:ext>
            </a:extLst>
          </p:cNvPr>
          <p:cNvSpPr>
            <a:spLocks noGrp="1"/>
          </p:cNvSpPr>
          <p:nvPr>
            <p:ph type="body" sz="quarter" idx="15" hasCustomPrompt="1"/>
          </p:nvPr>
        </p:nvSpPr>
        <p:spPr>
          <a:xfrm flipV="1">
            <a:off x="0" y="1795748"/>
            <a:ext cx="4311337" cy="5062251"/>
          </a:xfrm>
          <a:custGeom>
            <a:avLst/>
            <a:gdLst>
              <a:gd name="connsiteX0" fmla="*/ 0 w 3429309"/>
              <a:gd name="connsiteY0" fmla="*/ 0 h 4026599"/>
              <a:gd name="connsiteX1" fmla="*/ 3324022 w 3429309"/>
              <a:gd name="connsiteY1" fmla="*/ 0 h 4026599"/>
              <a:gd name="connsiteX2" fmla="*/ 3426776 w 3429309"/>
              <a:gd name="connsiteY2" fmla="*/ 395603 h 4026599"/>
              <a:gd name="connsiteX3" fmla="*/ 40873 w 3429309"/>
              <a:gd name="connsiteY3" fmla="*/ 3836031 h 4026599"/>
              <a:gd name="connsiteX4" fmla="*/ 0 w 3429309"/>
              <a:gd name="connsiteY4" fmla="*/ 4026599 h 4026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309" h="4026599">
                <a:moveTo>
                  <a:pt x="0" y="0"/>
                </a:moveTo>
                <a:lnTo>
                  <a:pt x="3324022" y="0"/>
                </a:lnTo>
                <a:cubicBezTo>
                  <a:pt x="3380537" y="115598"/>
                  <a:pt x="3419069" y="244041"/>
                  <a:pt x="3426776" y="395603"/>
                </a:cubicBezTo>
                <a:cubicBezTo>
                  <a:pt x="3527925" y="1948954"/>
                  <a:pt x="569785" y="1829292"/>
                  <a:pt x="40873" y="3836031"/>
                </a:cubicBezTo>
                <a:lnTo>
                  <a:pt x="0" y="4026599"/>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0" name="tekst">
            <a:extLst>
              <a:ext uri="{FF2B5EF4-FFF2-40B4-BE49-F238E27FC236}">
                <a16:creationId xmlns:a16="http://schemas.microsoft.com/office/drawing/2014/main" id="{6DB3FFE6-3A9E-47B1-AB57-A1E3841F3F62}"/>
              </a:ext>
            </a:extLst>
          </p:cNvPr>
          <p:cNvSpPr>
            <a:spLocks noGrp="1"/>
          </p:cNvSpPr>
          <p:nvPr>
            <p:ph type="body" sz="quarter" idx="13" hasCustomPrompt="1"/>
          </p:nvPr>
        </p:nvSpPr>
        <p:spPr>
          <a:xfrm>
            <a:off x="547689" y="4649117"/>
            <a:ext cx="3120928" cy="1649447"/>
          </a:xfrm>
        </p:spPr>
        <p:txBody>
          <a:bodyPr anchor="b" anchorCtr="0"/>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2" name="Titel 1">
            <a:extLst>
              <a:ext uri="{FF2B5EF4-FFF2-40B4-BE49-F238E27FC236}">
                <a16:creationId xmlns:a16="http://schemas.microsoft.com/office/drawing/2014/main" id="{FDE59907-BFA8-4690-91B5-63EA479A7C1E}"/>
              </a:ext>
            </a:extLst>
          </p:cNvPr>
          <p:cNvSpPr>
            <a:spLocks noGrp="1"/>
          </p:cNvSpPr>
          <p:nvPr>
            <p:ph type="title" hasCustomPrompt="1"/>
          </p:nvPr>
        </p:nvSpPr>
        <p:spPr>
          <a:xfrm>
            <a:off x="-1814" y="-506329"/>
            <a:ext cx="11114087" cy="506328"/>
          </a:xfrm>
        </p:spPr>
        <p:txBody>
          <a:bodyPr/>
          <a:lstStyle>
            <a:lvl1pPr>
              <a:defRPr sz="1400" cap="all" baseline="0"/>
            </a:lvl1pPr>
          </a:lstStyle>
          <a:p>
            <a:r>
              <a:rPr lang="nl-NL" dirty="0"/>
              <a:t>Tekst S [onder] + Beeld</a:t>
            </a:r>
          </a:p>
        </p:txBody>
      </p:sp>
    </p:spTree>
    <p:extLst>
      <p:ext uri="{BB962C8B-B14F-4D97-AF65-F5344CB8AC3E}">
        <p14:creationId xmlns:p14="http://schemas.microsoft.com/office/powerpoint/2010/main" val="2704244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Tekst M + Beeld">
    <p:spTree>
      <p:nvGrpSpPr>
        <p:cNvPr id="1" name=""/>
        <p:cNvGrpSpPr/>
        <p:nvPr/>
      </p:nvGrpSpPr>
      <p:grpSpPr>
        <a:xfrm>
          <a:off x="0" y="0"/>
          <a:ext cx="0" cy="0"/>
          <a:chOff x="0" y="0"/>
          <a:chExt cx="0" cy="0"/>
        </a:xfrm>
      </p:grpSpPr>
      <p:grpSp>
        <p:nvGrpSpPr>
          <p:cNvPr id="153" name="- INSTRUCTIES">
            <a:extLst>
              <a:ext uri="{FF2B5EF4-FFF2-40B4-BE49-F238E27FC236}">
                <a16:creationId xmlns:a16="http://schemas.microsoft.com/office/drawing/2014/main" id="{0D7D6946-4659-4E0F-AF85-44E009B4EE2A}"/>
              </a:ext>
            </a:extLst>
          </p:cNvPr>
          <p:cNvGrpSpPr/>
          <p:nvPr userDrawn="1"/>
        </p:nvGrpSpPr>
        <p:grpSpPr>
          <a:xfrm>
            <a:off x="12377595" y="0"/>
            <a:ext cx="3693114" cy="6427357"/>
            <a:chOff x="-3786165" y="0"/>
            <a:chExt cx="3693114" cy="6427357"/>
          </a:xfrm>
        </p:grpSpPr>
        <p:sp>
          <p:nvSpPr>
            <p:cNvPr id="154" name="Rechthoek 153">
              <a:extLst>
                <a:ext uri="{FF2B5EF4-FFF2-40B4-BE49-F238E27FC236}">
                  <a16:creationId xmlns:a16="http://schemas.microsoft.com/office/drawing/2014/main" id="{8B6F8538-A9B8-4B50-BC84-152D799B9AD1}"/>
                </a:ext>
              </a:extLst>
            </p:cNvPr>
            <p:cNvSpPr/>
            <p:nvPr userDrawn="1"/>
          </p:nvSpPr>
          <p:spPr>
            <a:xfrm>
              <a:off x="-3786165" y="0"/>
              <a:ext cx="3593091" cy="57898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5" name="Ovaal 154">
              <a:extLst>
                <a:ext uri="{FF2B5EF4-FFF2-40B4-BE49-F238E27FC236}">
                  <a16:creationId xmlns:a16="http://schemas.microsoft.com/office/drawing/2014/main" id="{0E3057F9-14C7-445D-93E6-F7A4B137AB3F}"/>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6" name="Rechthoek 155">
              <a:extLst>
                <a:ext uri="{FF2B5EF4-FFF2-40B4-BE49-F238E27FC236}">
                  <a16:creationId xmlns:a16="http://schemas.microsoft.com/office/drawing/2014/main" id="{0F9DE077-210B-4E0D-A1E1-8D035AD1CEE9}"/>
                </a:ext>
              </a:extLst>
            </p:cNvPr>
            <p:cNvSpPr/>
            <p:nvPr userDrawn="1"/>
          </p:nvSpPr>
          <p:spPr>
            <a:xfrm>
              <a:off x="-3319415" y="465324"/>
              <a:ext cx="2962706"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7" name="Ovaal 156">
              <a:extLst>
                <a:ext uri="{FF2B5EF4-FFF2-40B4-BE49-F238E27FC236}">
                  <a16:creationId xmlns:a16="http://schemas.microsoft.com/office/drawing/2014/main" id="{D807A39D-92C4-43C0-9DF5-AD667CDE7DF5}"/>
                </a:ext>
              </a:extLst>
            </p:cNvPr>
            <p:cNvSpPr/>
            <p:nvPr userDrawn="1"/>
          </p:nvSpPr>
          <p:spPr>
            <a:xfrm>
              <a:off x="-3603587" y="26388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58" name="Rechthoek 157">
              <a:extLst>
                <a:ext uri="{FF2B5EF4-FFF2-40B4-BE49-F238E27FC236}">
                  <a16:creationId xmlns:a16="http://schemas.microsoft.com/office/drawing/2014/main" id="{F4B1041C-B253-498E-8258-255D21EEFFE3}"/>
                </a:ext>
              </a:extLst>
            </p:cNvPr>
            <p:cNvSpPr/>
            <p:nvPr userDrawn="1"/>
          </p:nvSpPr>
          <p:spPr>
            <a:xfrm>
              <a:off x="-3319415" y="2638809"/>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afbeelding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9" name="Ovaal 158">
              <a:extLst>
                <a:ext uri="{FF2B5EF4-FFF2-40B4-BE49-F238E27FC236}">
                  <a16:creationId xmlns:a16="http://schemas.microsoft.com/office/drawing/2014/main" id="{82C328A8-5EED-4C12-98BE-61E8E5BEE409}"/>
                </a:ext>
              </a:extLst>
            </p:cNvPr>
            <p:cNvSpPr/>
            <p:nvPr userDrawn="1"/>
          </p:nvSpPr>
          <p:spPr>
            <a:xfrm>
              <a:off x="-3603587" y="3817066"/>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0" name="Rechthoek 159">
              <a:extLst>
                <a:ext uri="{FF2B5EF4-FFF2-40B4-BE49-F238E27FC236}">
                  <a16:creationId xmlns:a16="http://schemas.microsoft.com/office/drawing/2014/main" id="{E85ADA7F-C48E-47F6-B46F-2E3E12E1D470}"/>
                </a:ext>
              </a:extLst>
            </p:cNvPr>
            <p:cNvSpPr/>
            <p:nvPr userDrawn="1"/>
          </p:nvSpPr>
          <p:spPr>
            <a:xfrm>
              <a:off x="-3319415" y="3817067"/>
              <a:ext cx="2944682" cy="97979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grpSp>
          <p:nvGrpSpPr>
            <p:cNvPr id="161" name="Groep 160">
              <a:extLst>
                <a:ext uri="{FF2B5EF4-FFF2-40B4-BE49-F238E27FC236}">
                  <a16:creationId xmlns:a16="http://schemas.microsoft.com/office/drawing/2014/main" id="{38587B04-9B60-43A0-AFA5-880E405EE3A9}"/>
                </a:ext>
              </a:extLst>
            </p:cNvPr>
            <p:cNvGrpSpPr/>
            <p:nvPr userDrawn="1"/>
          </p:nvGrpSpPr>
          <p:grpSpPr>
            <a:xfrm>
              <a:off x="-3314821" y="3054865"/>
              <a:ext cx="1558053" cy="563933"/>
              <a:chOff x="-3314821" y="2981448"/>
              <a:chExt cx="1558053" cy="563933"/>
            </a:xfrm>
          </p:grpSpPr>
          <p:sp>
            <p:nvSpPr>
              <p:cNvPr id="199" name="Rechthoek 198">
                <a:extLst>
                  <a:ext uri="{FF2B5EF4-FFF2-40B4-BE49-F238E27FC236}">
                    <a16:creationId xmlns:a16="http://schemas.microsoft.com/office/drawing/2014/main" id="{D4890023-8494-4111-8B95-5BCFD99BFE30}"/>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00" name="Rechthoek 199">
                <a:extLst>
                  <a:ext uri="{FF2B5EF4-FFF2-40B4-BE49-F238E27FC236}">
                    <a16:creationId xmlns:a16="http://schemas.microsoft.com/office/drawing/2014/main" id="{2858D38D-3DCC-469A-A266-B5EE142E1342}"/>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01" name="Tekstvak 200">
                <a:extLst>
                  <a:ext uri="{FF2B5EF4-FFF2-40B4-BE49-F238E27FC236}">
                    <a16:creationId xmlns:a16="http://schemas.microsoft.com/office/drawing/2014/main" id="{8B60FE6A-3FED-4112-A497-02C0E07C7898}"/>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202" name="Tekstvak 201">
                <a:extLst>
                  <a:ext uri="{FF2B5EF4-FFF2-40B4-BE49-F238E27FC236}">
                    <a16:creationId xmlns:a16="http://schemas.microsoft.com/office/drawing/2014/main" id="{661E8A79-7DFA-4D24-8D0B-7AE505D95676}"/>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203" name="Vrije vorm: vorm 202">
                <a:extLst>
                  <a:ext uri="{FF2B5EF4-FFF2-40B4-BE49-F238E27FC236}">
                    <a16:creationId xmlns:a16="http://schemas.microsoft.com/office/drawing/2014/main" id="{B7B64417-EE4D-482A-8EBD-87AF86C9A9E1}"/>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E242223C-1928-48DD-BFFD-377C87D5ADE7}"/>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05" name="Groep 204">
                <a:extLst>
                  <a:ext uri="{FF2B5EF4-FFF2-40B4-BE49-F238E27FC236}">
                    <a16:creationId xmlns:a16="http://schemas.microsoft.com/office/drawing/2014/main" id="{821CA80B-58C6-4491-B8C9-26AF33F6B787}"/>
                  </a:ext>
                </a:extLst>
              </p:cNvPr>
              <p:cNvGrpSpPr/>
              <p:nvPr userDrawn="1"/>
            </p:nvGrpSpPr>
            <p:grpSpPr>
              <a:xfrm>
                <a:off x="-3257052" y="3032066"/>
                <a:ext cx="182309" cy="163794"/>
                <a:chOff x="12832541" y="3162395"/>
                <a:chExt cx="219532" cy="197236"/>
              </a:xfrm>
            </p:grpSpPr>
            <p:sp>
              <p:nvSpPr>
                <p:cNvPr id="210" name="Rechthoek 209">
                  <a:extLst>
                    <a:ext uri="{FF2B5EF4-FFF2-40B4-BE49-F238E27FC236}">
                      <a16:creationId xmlns:a16="http://schemas.microsoft.com/office/drawing/2014/main" id="{8D5D577F-A133-4C23-8C77-B35FE70884F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ED50E038-3930-4668-AF8C-852B4A2DAD4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AB0A2255-D992-42C0-AF6A-EA5C454AF0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06" name="Groep 205">
                <a:extLst>
                  <a:ext uri="{FF2B5EF4-FFF2-40B4-BE49-F238E27FC236}">
                    <a16:creationId xmlns:a16="http://schemas.microsoft.com/office/drawing/2014/main" id="{EE514128-4ACF-455B-A479-282F783967FF}"/>
                  </a:ext>
                </a:extLst>
              </p:cNvPr>
              <p:cNvGrpSpPr/>
              <p:nvPr userDrawn="1"/>
            </p:nvGrpSpPr>
            <p:grpSpPr>
              <a:xfrm>
                <a:off x="-3257053" y="3276580"/>
                <a:ext cx="182309" cy="163794"/>
                <a:chOff x="12832541" y="3162395"/>
                <a:chExt cx="219532" cy="197236"/>
              </a:xfrm>
            </p:grpSpPr>
            <p:sp>
              <p:nvSpPr>
                <p:cNvPr id="207" name="Rechthoek 206">
                  <a:extLst>
                    <a:ext uri="{FF2B5EF4-FFF2-40B4-BE49-F238E27FC236}">
                      <a16:creationId xmlns:a16="http://schemas.microsoft.com/office/drawing/2014/main" id="{602C265F-E028-4BA0-941E-70FC77F5E33F}"/>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8" name="Rechthoek 207">
                  <a:extLst>
                    <a:ext uri="{FF2B5EF4-FFF2-40B4-BE49-F238E27FC236}">
                      <a16:creationId xmlns:a16="http://schemas.microsoft.com/office/drawing/2014/main" id="{039FE3F4-E43E-4ED0-B4F8-16099E9C500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9" name="Rechthoek 208">
                  <a:extLst>
                    <a:ext uri="{FF2B5EF4-FFF2-40B4-BE49-F238E27FC236}">
                      <a16:creationId xmlns:a16="http://schemas.microsoft.com/office/drawing/2014/main" id="{6CB23590-2668-482A-BB78-97CE5DAB808F}"/>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162" name="Groep 161">
              <a:extLst>
                <a:ext uri="{FF2B5EF4-FFF2-40B4-BE49-F238E27FC236}">
                  <a16:creationId xmlns:a16="http://schemas.microsoft.com/office/drawing/2014/main" id="{DFC46670-D10B-4097-8078-74BF3CD73360}"/>
                </a:ext>
              </a:extLst>
            </p:cNvPr>
            <p:cNvGrpSpPr/>
            <p:nvPr userDrawn="1"/>
          </p:nvGrpSpPr>
          <p:grpSpPr>
            <a:xfrm>
              <a:off x="-3367447" y="1226982"/>
              <a:ext cx="791775" cy="406485"/>
              <a:chOff x="-3565087" y="1409294"/>
              <a:chExt cx="627469" cy="322133"/>
            </a:xfrm>
          </p:grpSpPr>
          <p:grpSp>
            <p:nvGrpSpPr>
              <p:cNvPr id="193" name="Groep 192">
                <a:extLst>
                  <a:ext uri="{FF2B5EF4-FFF2-40B4-BE49-F238E27FC236}">
                    <a16:creationId xmlns:a16="http://schemas.microsoft.com/office/drawing/2014/main" id="{D06D25BA-7C45-4FF4-BC4E-A4FA2B2BC442}"/>
                  </a:ext>
                </a:extLst>
              </p:cNvPr>
              <p:cNvGrpSpPr/>
              <p:nvPr userDrawn="1"/>
            </p:nvGrpSpPr>
            <p:grpSpPr>
              <a:xfrm>
                <a:off x="-3364916" y="1409294"/>
                <a:ext cx="225195" cy="195499"/>
                <a:chOff x="10307162" y="1361199"/>
                <a:chExt cx="2200275" cy="1914525"/>
              </a:xfrm>
            </p:grpSpPr>
            <p:sp>
              <p:nvSpPr>
                <p:cNvPr id="195" name="Vrije vorm: vorm 194">
                  <a:extLst>
                    <a:ext uri="{FF2B5EF4-FFF2-40B4-BE49-F238E27FC236}">
                      <a16:creationId xmlns:a16="http://schemas.microsoft.com/office/drawing/2014/main" id="{BD292512-331D-440D-9BEB-A9841A8E5127}"/>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96" name="Groep 195">
                  <a:extLst>
                    <a:ext uri="{FF2B5EF4-FFF2-40B4-BE49-F238E27FC236}">
                      <a16:creationId xmlns:a16="http://schemas.microsoft.com/office/drawing/2014/main" id="{C7EAB375-3D6C-4E0A-B4F2-A18DA828E491}"/>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97" name="Vrije vorm: vorm 196">
                    <a:extLst>
                      <a:ext uri="{FF2B5EF4-FFF2-40B4-BE49-F238E27FC236}">
                        <a16:creationId xmlns:a16="http://schemas.microsoft.com/office/drawing/2014/main" id="{E5B00F7D-033E-4ECC-BCC4-C3D76AF42E5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98" name="Vrije vorm: vorm 197">
                    <a:extLst>
                      <a:ext uri="{FF2B5EF4-FFF2-40B4-BE49-F238E27FC236}">
                        <a16:creationId xmlns:a16="http://schemas.microsoft.com/office/drawing/2014/main" id="{B2B2AB35-AEE2-4142-8C36-C412226A8661}"/>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94" name="Tekstvak 193">
                <a:extLst>
                  <a:ext uri="{FF2B5EF4-FFF2-40B4-BE49-F238E27FC236}">
                    <a16:creationId xmlns:a16="http://schemas.microsoft.com/office/drawing/2014/main" id="{DDA1898D-0FD3-47D6-A46D-B7D58748B9D5}"/>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sp>
          <p:nvSpPr>
            <p:cNvPr id="163" name="Ovaal 162">
              <a:extLst>
                <a:ext uri="{FF2B5EF4-FFF2-40B4-BE49-F238E27FC236}">
                  <a16:creationId xmlns:a16="http://schemas.microsoft.com/office/drawing/2014/main" id="{C0D235F8-261C-48E0-BCBD-E21D671E17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059B2ED6-1934-4D9D-A619-7183820D4B9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Rechthoek 164">
              <a:extLst>
                <a:ext uri="{FF2B5EF4-FFF2-40B4-BE49-F238E27FC236}">
                  <a16:creationId xmlns:a16="http://schemas.microsoft.com/office/drawing/2014/main" id="{78C81BFA-E61F-415E-9F09-39E0FA9FF6E7}"/>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nvGrpSpPr>
            <p:cNvPr id="166" name="Groep 165">
              <a:extLst>
                <a:ext uri="{FF2B5EF4-FFF2-40B4-BE49-F238E27FC236}">
                  <a16:creationId xmlns:a16="http://schemas.microsoft.com/office/drawing/2014/main" id="{A58DA430-37A5-493F-A05F-83ECE48B5777}"/>
                </a:ext>
              </a:extLst>
            </p:cNvPr>
            <p:cNvGrpSpPr/>
            <p:nvPr userDrawn="1"/>
          </p:nvGrpSpPr>
          <p:grpSpPr>
            <a:xfrm>
              <a:off x="-3354295" y="4908999"/>
              <a:ext cx="514284" cy="506545"/>
              <a:chOff x="12617641" y="3403239"/>
              <a:chExt cx="752963" cy="741634"/>
            </a:xfrm>
          </p:grpSpPr>
          <p:grpSp>
            <p:nvGrpSpPr>
              <p:cNvPr id="177" name="Groep 176">
                <a:extLst>
                  <a:ext uri="{FF2B5EF4-FFF2-40B4-BE49-F238E27FC236}">
                    <a16:creationId xmlns:a16="http://schemas.microsoft.com/office/drawing/2014/main" id="{E0633797-E496-4BE8-AD40-FA1BF9413D0E}"/>
                  </a:ext>
                </a:extLst>
              </p:cNvPr>
              <p:cNvGrpSpPr/>
              <p:nvPr userDrawn="1"/>
            </p:nvGrpSpPr>
            <p:grpSpPr>
              <a:xfrm>
                <a:off x="12771530" y="3403239"/>
                <a:ext cx="467176" cy="448491"/>
                <a:chOff x="12782157" y="3403239"/>
                <a:chExt cx="467176" cy="448491"/>
              </a:xfrm>
            </p:grpSpPr>
            <p:grpSp>
              <p:nvGrpSpPr>
                <p:cNvPr id="180" name="Groep 179">
                  <a:extLst>
                    <a:ext uri="{FF2B5EF4-FFF2-40B4-BE49-F238E27FC236}">
                      <a16:creationId xmlns:a16="http://schemas.microsoft.com/office/drawing/2014/main" id="{A8379CB7-711E-440D-A44D-67096E1FD755}"/>
                    </a:ext>
                  </a:extLst>
                </p:cNvPr>
                <p:cNvGrpSpPr/>
                <p:nvPr userDrawn="1"/>
              </p:nvGrpSpPr>
              <p:grpSpPr>
                <a:xfrm>
                  <a:off x="12782157" y="3403239"/>
                  <a:ext cx="412976" cy="396132"/>
                  <a:chOff x="13554906" y="3320109"/>
                  <a:chExt cx="443917" cy="425811"/>
                </a:xfrm>
              </p:grpSpPr>
              <p:grpSp>
                <p:nvGrpSpPr>
                  <p:cNvPr id="187" name="Groep 186">
                    <a:extLst>
                      <a:ext uri="{FF2B5EF4-FFF2-40B4-BE49-F238E27FC236}">
                        <a16:creationId xmlns:a16="http://schemas.microsoft.com/office/drawing/2014/main" id="{5A8EF492-AFC5-41B1-B79C-34071EFF602D}"/>
                      </a:ext>
                    </a:extLst>
                  </p:cNvPr>
                  <p:cNvGrpSpPr/>
                  <p:nvPr userDrawn="1"/>
                </p:nvGrpSpPr>
                <p:grpSpPr>
                  <a:xfrm>
                    <a:off x="13554906" y="3320109"/>
                    <a:ext cx="443917" cy="425811"/>
                    <a:chOff x="12909684" y="1276143"/>
                    <a:chExt cx="443917" cy="425811"/>
                  </a:xfrm>
                </p:grpSpPr>
                <p:sp>
                  <p:nvSpPr>
                    <p:cNvPr id="190" name="Rechthoek 189">
                      <a:extLst>
                        <a:ext uri="{FF2B5EF4-FFF2-40B4-BE49-F238E27FC236}">
                          <a16:creationId xmlns:a16="http://schemas.microsoft.com/office/drawing/2014/main" id="{DBBED165-063B-47E9-BF78-2D109C7F338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1" name="Rechthoek 190">
                      <a:extLst>
                        <a:ext uri="{FF2B5EF4-FFF2-40B4-BE49-F238E27FC236}">
                          <a16:creationId xmlns:a16="http://schemas.microsoft.com/office/drawing/2014/main" id="{A89C17E8-3A75-425C-88C0-851422A04498}"/>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92" name="Ovaal 191">
                      <a:extLst>
                        <a:ext uri="{FF2B5EF4-FFF2-40B4-BE49-F238E27FC236}">
                          <a16:creationId xmlns:a16="http://schemas.microsoft.com/office/drawing/2014/main" id="{FA0A83E1-58CD-4232-904A-E46107D798A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88" name="Afbeelding 187">
                    <a:extLst>
                      <a:ext uri="{FF2B5EF4-FFF2-40B4-BE49-F238E27FC236}">
                        <a16:creationId xmlns:a16="http://schemas.microsoft.com/office/drawing/2014/main" id="{8FBC8F1F-39E9-4D62-AE36-3137799118D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89" name="Afbeelding 188">
                    <a:extLst>
                      <a:ext uri="{FF2B5EF4-FFF2-40B4-BE49-F238E27FC236}">
                        <a16:creationId xmlns:a16="http://schemas.microsoft.com/office/drawing/2014/main" id="{5E23EBE5-A5F3-413A-8505-FD58B2FC6ADB}"/>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81" name="Groep 180">
                  <a:extLst>
                    <a:ext uri="{FF2B5EF4-FFF2-40B4-BE49-F238E27FC236}">
                      <a16:creationId xmlns:a16="http://schemas.microsoft.com/office/drawing/2014/main" id="{286FDE6A-9895-40BC-AEF9-ECF9E891A11F}"/>
                    </a:ext>
                  </a:extLst>
                </p:cNvPr>
                <p:cNvGrpSpPr/>
                <p:nvPr userDrawn="1"/>
              </p:nvGrpSpPr>
              <p:grpSpPr>
                <a:xfrm>
                  <a:off x="13103513" y="3705268"/>
                  <a:ext cx="145820" cy="146462"/>
                  <a:chOff x="13096169" y="3602278"/>
                  <a:chExt cx="145820" cy="146462"/>
                </a:xfrm>
              </p:grpSpPr>
              <p:sp>
                <p:nvSpPr>
                  <p:cNvPr id="185" name="Rechthoek 184">
                    <a:extLst>
                      <a:ext uri="{FF2B5EF4-FFF2-40B4-BE49-F238E27FC236}">
                        <a16:creationId xmlns:a16="http://schemas.microsoft.com/office/drawing/2014/main" id="{51AC46B4-66E1-423E-9B20-F389C813B9E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A0843E4A-F460-45D9-8DDD-DF592DA0F08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82" name="Groep 181">
                  <a:extLst>
                    <a:ext uri="{FF2B5EF4-FFF2-40B4-BE49-F238E27FC236}">
                      <a16:creationId xmlns:a16="http://schemas.microsoft.com/office/drawing/2014/main" id="{97CED5C5-73E5-461A-987D-1DC62B66B314}"/>
                    </a:ext>
                  </a:extLst>
                </p:cNvPr>
                <p:cNvGrpSpPr/>
                <p:nvPr userDrawn="1"/>
              </p:nvGrpSpPr>
              <p:grpSpPr>
                <a:xfrm rot="10800000">
                  <a:off x="13061402" y="3665637"/>
                  <a:ext cx="145820" cy="146462"/>
                  <a:chOff x="13096169" y="3602278"/>
                  <a:chExt cx="145820" cy="146462"/>
                </a:xfrm>
              </p:grpSpPr>
              <p:sp>
                <p:nvSpPr>
                  <p:cNvPr id="183" name="Rechthoek 182">
                    <a:extLst>
                      <a:ext uri="{FF2B5EF4-FFF2-40B4-BE49-F238E27FC236}">
                        <a16:creationId xmlns:a16="http://schemas.microsoft.com/office/drawing/2014/main" id="{92D2D11F-1B5F-4095-A9E3-38013D9C6C5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4" name="Rechthoek 183">
                    <a:extLst>
                      <a:ext uri="{FF2B5EF4-FFF2-40B4-BE49-F238E27FC236}">
                        <a16:creationId xmlns:a16="http://schemas.microsoft.com/office/drawing/2014/main" id="{407CC399-5B8E-4E4E-96CE-F76D3F34C7F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78" name="Rechthoek 177">
                <a:extLst>
                  <a:ext uri="{FF2B5EF4-FFF2-40B4-BE49-F238E27FC236}">
                    <a16:creationId xmlns:a16="http://schemas.microsoft.com/office/drawing/2014/main" id="{E9F19C65-44BB-416A-B797-1021144A3AB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79" name="Gelijkbenige driehoek 178">
                <a:extLst>
                  <a:ext uri="{FF2B5EF4-FFF2-40B4-BE49-F238E27FC236}">
                    <a16:creationId xmlns:a16="http://schemas.microsoft.com/office/drawing/2014/main" id="{8AA8448A-4DB8-498E-841B-6AF6C595A25D}"/>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67" name="Rechthoek 166">
              <a:extLst>
                <a:ext uri="{FF2B5EF4-FFF2-40B4-BE49-F238E27FC236}">
                  <a16:creationId xmlns:a16="http://schemas.microsoft.com/office/drawing/2014/main" id="{046D87D8-123B-4C7E-9B2C-29B3E0B0FE94}"/>
                </a:ext>
              </a:extLst>
            </p:cNvPr>
            <p:cNvSpPr/>
            <p:nvPr userDrawn="1"/>
          </p:nvSpPr>
          <p:spPr>
            <a:xfrm>
              <a:off x="-3786165" y="5599357"/>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68" name="ICOON_info">
              <a:extLst>
                <a:ext uri="{FF2B5EF4-FFF2-40B4-BE49-F238E27FC236}">
                  <a16:creationId xmlns:a16="http://schemas.microsoft.com/office/drawing/2014/main" id="{E7142CF8-17E4-4302-BEC8-50D80C10B1B2}"/>
                </a:ext>
              </a:extLst>
            </p:cNvPr>
            <p:cNvGrpSpPr/>
            <p:nvPr userDrawn="1"/>
          </p:nvGrpSpPr>
          <p:grpSpPr>
            <a:xfrm>
              <a:off x="-376736" y="5473131"/>
              <a:ext cx="283685" cy="283685"/>
              <a:chOff x="-510741" y="5913713"/>
              <a:chExt cx="267555" cy="267555"/>
            </a:xfrm>
          </p:grpSpPr>
          <p:sp>
            <p:nvSpPr>
              <p:cNvPr id="175" name="Ovaal 174">
                <a:extLst>
                  <a:ext uri="{FF2B5EF4-FFF2-40B4-BE49-F238E27FC236}">
                    <a16:creationId xmlns:a16="http://schemas.microsoft.com/office/drawing/2014/main" id="{8D1A7715-5EB7-41DE-B944-C0C2B38E51C0}"/>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6" name="Graphic 163" descr="Informatie">
                <a:extLst>
                  <a:ext uri="{FF2B5EF4-FFF2-40B4-BE49-F238E27FC236}">
                    <a16:creationId xmlns:a16="http://schemas.microsoft.com/office/drawing/2014/main" id="{2A7393C5-C0D5-4775-A6F3-A424BFBF768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69" name="Groep 168">
              <a:extLst>
                <a:ext uri="{FF2B5EF4-FFF2-40B4-BE49-F238E27FC236}">
                  <a16:creationId xmlns:a16="http://schemas.microsoft.com/office/drawing/2014/main" id="{613E9889-0304-4C60-BE8E-9D3171D652E1}"/>
                </a:ext>
              </a:extLst>
            </p:cNvPr>
            <p:cNvGrpSpPr/>
            <p:nvPr userDrawn="1"/>
          </p:nvGrpSpPr>
          <p:grpSpPr>
            <a:xfrm>
              <a:off x="-938434" y="5736734"/>
              <a:ext cx="627798" cy="576693"/>
              <a:chOff x="-938434" y="4570310"/>
              <a:chExt cx="627798" cy="576693"/>
            </a:xfrm>
          </p:grpSpPr>
          <p:grpSp>
            <p:nvGrpSpPr>
              <p:cNvPr id="170" name="Inspireren">
                <a:extLst>
                  <a:ext uri="{FF2B5EF4-FFF2-40B4-BE49-F238E27FC236}">
                    <a16:creationId xmlns:a16="http://schemas.microsoft.com/office/drawing/2014/main" id="{B0577222-FA1D-4B73-AA9A-2FC523B892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2" name="Freeform 12">
                  <a:extLst>
                    <a:ext uri="{FF2B5EF4-FFF2-40B4-BE49-F238E27FC236}">
                      <a16:creationId xmlns:a16="http://schemas.microsoft.com/office/drawing/2014/main" id="{221DF103-BEE8-4FEA-9916-5E42139BCE8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3" name="Freeform 13">
                  <a:extLst>
                    <a:ext uri="{FF2B5EF4-FFF2-40B4-BE49-F238E27FC236}">
                      <a16:creationId xmlns:a16="http://schemas.microsoft.com/office/drawing/2014/main" id="{C70DED3E-58C0-40B1-931C-0D3C9D71464A}"/>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4" name="Freeform 14">
                  <a:extLst>
                    <a:ext uri="{FF2B5EF4-FFF2-40B4-BE49-F238E27FC236}">
                      <a16:creationId xmlns:a16="http://schemas.microsoft.com/office/drawing/2014/main" id="{E06666C6-0BDE-4709-9982-3D75E7C28FB0}"/>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1" name="Tekstvak 170">
                <a:extLst>
                  <a:ext uri="{FF2B5EF4-FFF2-40B4-BE49-F238E27FC236}">
                    <a16:creationId xmlns:a16="http://schemas.microsoft.com/office/drawing/2014/main" id="{B5699308-CA8A-4031-99A7-A0CD988E84CA}"/>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1" name="- INSTRUCTIES">
            <a:extLst>
              <a:ext uri="{FF2B5EF4-FFF2-40B4-BE49-F238E27FC236}">
                <a16:creationId xmlns:a16="http://schemas.microsoft.com/office/drawing/2014/main" id="{89E69450-4E36-4DAF-ABA5-22EF0BA12832}"/>
              </a:ext>
            </a:extLst>
          </p:cNvPr>
          <p:cNvGrpSpPr/>
          <p:nvPr userDrawn="1"/>
        </p:nvGrpSpPr>
        <p:grpSpPr>
          <a:xfrm>
            <a:off x="-3786437" y="-1"/>
            <a:ext cx="3693386" cy="5952132"/>
            <a:chOff x="-3786437" y="-1"/>
            <a:chExt cx="3693386" cy="5952132"/>
          </a:xfrm>
        </p:grpSpPr>
        <p:sp>
          <p:nvSpPr>
            <p:cNvPr id="12" name="Rechthoek 11">
              <a:extLst>
                <a:ext uri="{FF2B5EF4-FFF2-40B4-BE49-F238E27FC236}">
                  <a16:creationId xmlns:a16="http://schemas.microsoft.com/office/drawing/2014/main" id="{534FE2A0-BAED-4E0B-913E-6D560E40BFA3}"/>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3" name="Ovaal 12">
              <a:extLst>
                <a:ext uri="{FF2B5EF4-FFF2-40B4-BE49-F238E27FC236}">
                  <a16:creationId xmlns:a16="http://schemas.microsoft.com/office/drawing/2014/main" id="{A8E4BD39-C3BF-47E4-B694-6C5AD1324EC9}"/>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BBFFD7BE-BA36-4B10-9BC1-30FE7C0FDA8C}"/>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5" name="Ovaal 14">
              <a:extLst>
                <a:ext uri="{FF2B5EF4-FFF2-40B4-BE49-F238E27FC236}">
                  <a16:creationId xmlns:a16="http://schemas.microsoft.com/office/drawing/2014/main" id="{641EC8EB-FF6D-443F-9070-F80BBDC61621}"/>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4FDC1039-4CC1-44D6-A968-D359FD8899A6}"/>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8" name="Rechthoek 17">
              <a:extLst>
                <a:ext uri="{FF2B5EF4-FFF2-40B4-BE49-F238E27FC236}">
                  <a16:creationId xmlns:a16="http://schemas.microsoft.com/office/drawing/2014/main" id="{29D9691D-2D19-41B7-A00B-E3899A3EEED0}"/>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9" name="Ovaal 18">
              <a:extLst>
                <a:ext uri="{FF2B5EF4-FFF2-40B4-BE49-F238E27FC236}">
                  <a16:creationId xmlns:a16="http://schemas.microsoft.com/office/drawing/2014/main" id="{3735FD10-2E6A-4C37-9E32-C87A1B425510}"/>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517835D5-13AD-45B7-A571-F52C3CDF11E2}"/>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1" name="Ovaal 20">
              <a:extLst>
                <a:ext uri="{FF2B5EF4-FFF2-40B4-BE49-F238E27FC236}">
                  <a16:creationId xmlns:a16="http://schemas.microsoft.com/office/drawing/2014/main" id="{826E9EA3-D6D9-4ECF-B844-527B062AEA95}"/>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2691AE25-919D-4B0E-A54F-8CD1FEA7C231}"/>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3" name="Ovaal 22">
              <a:extLst>
                <a:ext uri="{FF2B5EF4-FFF2-40B4-BE49-F238E27FC236}">
                  <a16:creationId xmlns:a16="http://schemas.microsoft.com/office/drawing/2014/main" id="{DEA1D955-E2A4-4D73-B6AA-D78B79005F3B}"/>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4" name="Rechthoek 23">
              <a:extLst>
                <a:ext uri="{FF2B5EF4-FFF2-40B4-BE49-F238E27FC236}">
                  <a16:creationId xmlns:a16="http://schemas.microsoft.com/office/drawing/2014/main" id="{E642F371-193E-4F16-9AA1-BB74560A8D6E}"/>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5" name="Ovaal 24">
              <a:extLst>
                <a:ext uri="{FF2B5EF4-FFF2-40B4-BE49-F238E27FC236}">
                  <a16:creationId xmlns:a16="http://schemas.microsoft.com/office/drawing/2014/main" id="{CAB96F79-8B51-4EDC-8172-CD7CFE168012}"/>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6" name="Rechthoek 25">
              <a:extLst>
                <a:ext uri="{FF2B5EF4-FFF2-40B4-BE49-F238E27FC236}">
                  <a16:creationId xmlns:a16="http://schemas.microsoft.com/office/drawing/2014/main" id="{88D6C5BC-65C0-4B69-B702-5682E70A5261}"/>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7" name="Ovaal 26">
              <a:extLst>
                <a:ext uri="{FF2B5EF4-FFF2-40B4-BE49-F238E27FC236}">
                  <a16:creationId xmlns:a16="http://schemas.microsoft.com/office/drawing/2014/main" id="{79DD761F-A722-4EF4-BC54-816BB1791334}"/>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8" name="Rechthoek 27">
              <a:extLst>
                <a:ext uri="{FF2B5EF4-FFF2-40B4-BE49-F238E27FC236}">
                  <a16:creationId xmlns:a16="http://schemas.microsoft.com/office/drawing/2014/main" id="{B533DD2D-E5A1-4C23-B983-F28C4C141BF1}"/>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9" name="Ovaal 28">
              <a:extLst>
                <a:ext uri="{FF2B5EF4-FFF2-40B4-BE49-F238E27FC236}">
                  <a16:creationId xmlns:a16="http://schemas.microsoft.com/office/drawing/2014/main" id="{087436E0-FF76-4E03-8696-A4F4B6360288}"/>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30" name="Rechthoek 29">
              <a:extLst>
                <a:ext uri="{FF2B5EF4-FFF2-40B4-BE49-F238E27FC236}">
                  <a16:creationId xmlns:a16="http://schemas.microsoft.com/office/drawing/2014/main" id="{605EA672-61CC-4CD9-85C4-6A6D3B94BA00}"/>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1" name="Ovaal 30">
              <a:extLst>
                <a:ext uri="{FF2B5EF4-FFF2-40B4-BE49-F238E27FC236}">
                  <a16:creationId xmlns:a16="http://schemas.microsoft.com/office/drawing/2014/main" id="{9F988DCA-7525-4C11-9B54-AC216E27ED32}"/>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2" name="Rechthoek 31">
              <a:extLst>
                <a:ext uri="{FF2B5EF4-FFF2-40B4-BE49-F238E27FC236}">
                  <a16:creationId xmlns:a16="http://schemas.microsoft.com/office/drawing/2014/main" id="{E8C7208A-09E1-44F2-89A7-A63A4B6F31F1}"/>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3" name="Rechthoek 32">
              <a:extLst>
                <a:ext uri="{FF2B5EF4-FFF2-40B4-BE49-F238E27FC236}">
                  <a16:creationId xmlns:a16="http://schemas.microsoft.com/office/drawing/2014/main" id="{1CD9D1F2-7A68-4AB4-AE0E-213AA3D664D9}"/>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4" name="ICOON_info">
              <a:extLst>
                <a:ext uri="{FF2B5EF4-FFF2-40B4-BE49-F238E27FC236}">
                  <a16:creationId xmlns:a16="http://schemas.microsoft.com/office/drawing/2014/main" id="{E262E8E2-5CF2-45E4-80B4-F1796027A5B2}"/>
                </a:ext>
              </a:extLst>
            </p:cNvPr>
            <p:cNvGrpSpPr/>
            <p:nvPr userDrawn="1"/>
          </p:nvGrpSpPr>
          <p:grpSpPr>
            <a:xfrm>
              <a:off x="-376736" y="5063968"/>
              <a:ext cx="283685" cy="283685"/>
              <a:chOff x="-510741" y="5913713"/>
              <a:chExt cx="267555" cy="267555"/>
            </a:xfrm>
          </p:grpSpPr>
          <p:sp>
            <p:nvSpPr>
              <p:cNvPr id="82" name="Ovaal 81">
                <a:extLst>
                  <a:ext uri="{FF2B5EF4-FFF2-40B4-BE49-F238E27FC236}">
                    <a16:creationId xmlns:a16="http://schemas.microsoft.com/office/drawing/2014/main" id="{10C7205A-DF32-48A2-BAC5-B771CEF8BD53}"/>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3" name="Graphic 163" descr="Informatie">
                <a:extLst>
                  <a:ext uri="{FF2B5EF4-FFF2-40B4-BE49-F238E27FC236}">
                    <a16:creationId xmlns:a16="http://schemas.microsoft.com/office/drawing/2014/main" id="{192653BA-B806-4A58-9222-72C5DA6585AF}"/>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5" name="VOORBEELD">
              <a:extLst>
                <a:ext uri="{FF2B5EF4-FFF2-40B4-BE49-F238E27FC236}">
                  <a16:creationId xmlns:a16="http://schemas.microsoft.com/office/drawing/2014/main" id="{971AD02F-2738-4E62-858D-416AA85EB330}"/>
                </a:ext>
              </a:extLst>
            </p:cNvPr>
            <p:cNvGrpSpPr/>
            <p:nvPr userDrawn="1"/>
          </p:nvGrpSpPr>
          <p:grpSpPr>
            <a:xfrm>
              <a:off x="-3605171" y="458674"/>
              <a:ext cx="3234311" cy="558875"/>
              <a:chOff x="-3605171" y="458674"/>
              <a:chExt cx="3234311" cy="558875"/>
            </a:xfrm>
          </p:grpSpPr>
          <p:sp>
            <p:nvSpPr>
              <p:cNvPr id="42" name="Rechthoek 41">
                <a:extLst>
                  <a:ext uri="{FF2B5EF4-FFF2-40B4-BE49-F238E27FC236}">
                    <a16:creationId xmlns:a16="http://schemas.microsoft.com/office/drawing/2014/main" id="{E6F18EFB-02CF-41C4-8BAF-2DB6C509F882}"/>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3" name="Rechthoek 42">
                <a:extLst>
                  <a:ext uri="{FF2B5EF4-FFF2-40B4-BE49-F238E27FC236}">
                    <a16:creationId xmlns:a16="http://schemas.microsoft.com/office/drawing/2014/main" id="{EC54E051-3BF1-46B2-99B0-0AC5A7F7ECEB}"/>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4" name="Groep 43">
                <a:extLst>
                  <a:ext uri="{FF2B5EF4-FFF2-40B4-BE49-F238E27FC236}">
                    <a16:creationId xmlns:a16="http://schemas.microsoft.com/office/drawing/2014/main" id="{45EEB163-BA20-4B7D-A9F1-4947F9012413}"/>
                  </a:ext>
                </a:extLst>
              </p:cNvPr>
              <p:cNvGrpSpPr/>
              <p:nvPr userDrawn="1"/>
            </p:nvGrpSpPr>
            <p:grpSpPr>
              <a:xfrm>
                <a:off x="-3386247" y="830871"/>
                <a:ext cx="139423" cy="109566"/>
                <a:chOff x="-2866744" y="827071"/>
                <a:chExt cx="168701" cy="132575"/>
              </a:xfrm>
            </p:grpSpPr>
            <p:grpSp>
              <p:nvGrpSpPr>
                <p:cNvPr id="75" name="Groep 74">
                  <a:extLst>
                    <a:ext uri="{FF2B5EF4-FFF2-40B4-BE49-F238E27FC236}">
                      <a16:creationId xmlns:a16="http://schemas.microsoft.com/office/drawing/2014/main" id="{842A5C4A-EC0B-40A9-8AA1-EF9CEFFE91C9}"/>
                    </a:ext>
                  </a:extLst>
                </p:cNvPr>
                <p:cNvGrpSpPr/>
                <p:nvPr userDrawn="1"/>
              </p:nvGrpSpPr>
              <p:grpSpPr>
                <a:xfrm>
                  <a:off x="-2866744" y="827071"/>
                  <a:ext cx="168701" cy="132575"/>
                  <a:chOff x="-2866744" y="827071"/>
                  <a:chExt cx="168701" cy="132575"/>
                </a:xfrm>
              </p:grpSpPr>
              <p:cxnSp>
                <p:nvCxnSpPr>
                  <p:cNvPr id="77" name="Rechte verbindingslijn 76">
                    <a:extLst>
                      <a:ext uri="{FF2B5EF4-FFF2-40B4-BE49-F238E27FC236}">
                        <a16:creationId xmlns:a16="http://schemas.microsoft.com/office/drawing/2014/main" id="{57E5E50E-DFD5-4790-8C4C-AD8273243B2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8B059303-9617-4808-A870-C522634C37CC}"/>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23E5B79B-F3CA-4228-B597-CDE29A238110}"/>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C6CEB0A2-E57F-405E-B821-FFD131C13B41}"/>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1" name="Rechte verbindingslijn 80">
                    <a:extLst>
                      <a:ext uri="{FF2B5EF4-FFF2-40B4-BE49-F238E27FC236}">
                        <a16:creationId xmlns:a16="http://schemas.microsoft.com/office/drawing/2014/main" id="{FE02BBE2-AE8D-46BC-9265-BBF29349BC3F}"/>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6" name="Pijl: rechts 75">
                  <a:extLst>
                    <a:ext uri="{FF2B5EF4-FFF2-40B4-BE49-F238E27FC236}">
                      <a16:creationId xmlns:a16="http://schemas.microsoft.com/office/drawing/2014/main" id="{F0AD9423-0D35-4D4A-AA66-DE0D2E1578BA}"/>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5" name="Groep 44">
                <a:extLst>
                  <a:ext uri="{FF2B5EF4-FFF2-40B4-BE49-F238E27FC236}">
                    <a16:creationId xmlns:a16="http://schemas.microsoft.com/office/drawing/2014/main" id="{C4392831-8031-40A6-8AB2-67E7BC2A22F3}"/>
                  </a:ext>
                </a:extLst>
              </p:cNvPr>
              <p:cNvGrpSpPr/>
              <p:nvPr userDrawn="1"/>
            </p:nvGrpSpPr>
            <p:grpSpPr>
              <a:xfrm>
                <a:off x="-3605171" y="830871"/>
                <a:ext cx="139423" cy="109566"/>
                <a:chOff x="-2866744" y="518074"/>
                <a:chExt cx="168701" cy="132575"/>
              </a:xfrm>
            </p:grpSpPr>
            <p:grpSp>
              <p:nvGrpSpPr>
                <p:cNvPr id="68" name="Groep 67">
                  <a:extLst>
                    <a:ext uri="{FF2B5EF4-FFF2-40B4-BE49-F238E27FC236}">
                      <a16:creationId xmlns:a16="http://schemas.microsoft.com/office/drawing/2014/main" id="{55CA6950-7F84-4FBD-B618-CF9C488B17B6}"/>
                    </a:ext>
                  </a:extLst>
                </p:cNvPr>
                <p:cNvGrpSpPr/>
                <p:nvPr userDrawn="1"/>
              </p:nvGrpSpPr>
              <p:grpSpPr>
                <a:xfrm>
                  <a:off x="-2866744" y="518074"/>
                  <a:ext cx="168701" cy="132575"/>
                  <a:chOff x="-2866744" y="518074"/>
                  <a:chExt cx="168701" cy="132575"/>
                </a:xfrm>
              </p:grpSpPr>
              <p:cxnSp>
                <p:nvCxnSpPr>
                  <p:cNvPr id="70" name="Rechte verbindingslijn 69">
                    <a:extLst>
                      <a:ext uri="{FF2B5EF4-FFF2-40B4-BE49-F238E27FC236}">
                        <a16:creationId xmlns:a16="http://schemas.microsoft.com/office/drawing/2014/main" id="{0B944895-64AF-4B37-939E-E1EE287C0AB8}"/>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B0E71AAD-AF1C-437C-BEA2-C8F513D1AA4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0F08EED5-ADCD-40EA-BC71-ACAE458F7AD5}"/>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79A19C92-3D39-4B15-91F0-2734C1F74C12}"/>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4" name="Rechte verbindingslijn 73">
                    <a:extLst>
                      <a:ext uri="{FF2B5EF4-FFF2-40B4-BE49-F238E27FC236}">
                        <a16:creationId xmlns:a16="http://schemas.microsoft.com/office/drawing/2014/main" id="{658A714B-12D0-4F4E-AC54-F981E7740DAA}"/>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9" name="Pijl: rechts 68">
                  <a:extLst>
                    <a:ext uri="{FF2B5EF4-FFF2-40B4-BE49-F238E27FC236}">
                      <a16:creationId xmlns:a16="http://schemas.microsoft.com/office/drawing/2014/main" id="{91A96633-994E-47A5-BE87-CDDAD26E197B}"/>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6" name="Rechte verbindingslijn 45">
                <a:extLst>
                  <a:ext uri="{FF2B5EF4-FFF2-40B4-BE49-F238E27FC236}">
                    <a16:creationId xmlns:a16="http://schemas.microsoft.com/office/drawing/2014/main" id="{B6C8B7FF-D08D-4024-8864-A7C5413C5344}"/>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7" name="Rechte verbindingslijn 46">
                <a:extLst>
                  <a:ext uri="{FF2B5EF4-FFF2-40B4-BE49-F238E27FC236}">
                    <a16:creationId xmlns:a16="http://schemas.microsoft.com/office/drawing/2014/main" id="{64987F3F-B19C-492E-9CD0-0592EBDC46FC}"/>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8" name="Rechthoek 47">
                <a:extLst>
                  <a:ext uri="{FF2B5EF4-FFF2-40B4-BE49-F238E27FC236}">
                    <a16:creationId xmlns:a16="http://schemas.microsoft.com/office/drawing/2014/main" id="{98A49A60-4DD1-4D15-8958-2CD6E39C1DBF}"/>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9" name="Rechthoek 48">
                <a:extLst>
                  <a:ext uri="{FF2B5EF4-FFF2-40B4-BE49-F238E27FC236}">
                    <a16:creationId xmlns:a16="http://schemas.microsoft.com/office/drawing/2014/main" id="{03DFCACE-17E2-45AA-953F-59394B0C5F5F}"/>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50" name="Groep 49">
                <a:extLst>
                  <a:ext uri="{FF2B5EF4-FFF2-40B4-BE49-F238E27FC236}">
                    <a16:creationId xmlns:a16="http://schemas.microsoft.com/office/drawing/2014/main" id="{FA1C04E4-AD0E-460F-A544-E42E7E6E3A60}"/>
                  </a:ext>
                </a:extLst>
              </p:cNvPr>
              <p:cNvGrpSpPr/>
              <p:nvPr userDrawn="1"/>
            </p:nvGrpSpPr>
            <p:grpSpPr>
              <a:xfrm>
                <a:off x="-2916763" y="769168"/>
                <a:ext cx="268738" cy="248381"/>
                <a:chOff x="-2916763" y="769168"/>
                <a:chExt cx="268738" cy="248381"/>
              </a:xfrm>
            </p:grpSpPr>
            <p:sp>
              <p:nvSpPr>
                <p:cNvPr id="60" name="Rechthoek 59">
                  <a:extLst>
                    <a:ext uri="{FF2B5EF4-FFF2-40B4-BE49-F238E27FC236}">
                      <a16:creationId xmlns:a16="http://schemas.microsoft.com/office/drawing/2014/main" id="{483EFFCD-02DA-4862-BD82-33D14C305034}"/>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1" name="Groep 60">
                  <a:extLst>
                    <a:ext uri="{FF2B5EF4-FFF2-40B4-BE49-F238E27FC236}">
                      <a16:creationId xmlns:a16="http://schemas.microsoft.com/office/drawing/2014/main" id="{FB38A52A-DCBB-4417-B52A-3148E4346D05}"/>
                    </a:ext>
                  </a:extLst>
                </p:cNvPr>
                <p:cNvGrpSpPr/>
                <p:nvPr userDrawn="1"/>
              </p:nvGrpSpPr>
              <p:grpSpPr>
                <a:xfrm>
                  <a:off x="-2866744" y="827071"/>
                  <a:ext cx="168701" cy="132575"/>
                  <a:chOff x="-2866744" y="827071"/>
                  <a:chExt cx="168701" cy="132575"/>
                </a:xfrm>
              </p:grpSpPr>
              <p:cxnSp>
                <p:nvCxnSpPr>
                  <p:cNvPr id="63" name="Rechte verbindingslijn 62">
                    <a:extLst>
                      <a:ext uri="{FF2B5EF4-FFF2-40B4-BE49-F238E27FC236}">
                        <a16:creationId xmlns:a16="http://schemas.microsoft.com/office/drawing/2014/main" id="{A5A5948E-D859-486C-AED9-21FFE2FC1EF1}"/>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171EE579-C475-4F83-B71C-E1E6F4342669}"/>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A63756E6-4714-49ED-BCDB-54E4DBFFD07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54BCB738-B9AB-493A-B692-7ECA8C4FBA7B}"/>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7" name="Rechte verbindingslijn 66">
                    <a:extLst>
                      <a:ext uri="{FF2B5EF4-FFF2-40B4-BE49-F238E27FC236}">
                        <a16:creationId xmlns:a16="http://schemas.microsoft.com/office/drawing/2014/main" id="{19C51BF0-35BC-4722-8868-482FD33ABDDB}"/>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2" name="Pijl: rechts 61">
                  <a:extLst>
                    <a:ext uri="{FF2B5EF4-FFF2-40B4-BE49-F238E27FC236}">
                      <a16:creationId xmlns:a16="http://schemas.microsoft.com/office/drawing/2014/main" id="{AC2379D7-D994-44EC-AD61-DC86357CE28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1" name="Groep 50">
                <a:extLst>
                  <a:ext uri="{FF2B5EF4-FFF2-40B4-BE49-F238E27FC236}">
                    <a16:creationId xmlns:a16="http://schemas.microsoft.com/office/drawing/2014/main" id="{0D92A2BA-E629-4050-94F1-E3EC14E1E0FE}"/>
                  </a:ext>
                </a:extLst>
              </p:cNvPr>
              <p:cNvGrpSpPr/>
              <p:nvPr userDrawn="1"/>
            </p:nvGrpSpPr>
            <p:grpSpPr>
              <a:xfrm>
                <a:off x="-2916763" y="460171"/>
                <a:ext cx="268738" cy="248381"/>
                <a:chOff x="-2916763" y="460171"/>
                <a:chExt cx="268738" cy="248381"/>
              </a:xfrm>
            </p:grpSpPr>
            <p:sp>
              <p:nvSpPr>
                <p:cNvPr id="52" name="Rechthoek 51">
                  <a:extLst>
                    <a:ext uri="{FF2B5EF4-FFF2-40B4-BE49-F238E27FC236}">
                      <a16:creationId xmlns:a16="http://schemas.microsoft.com/office/drawing/2014/main" id="{A91C341B-9837-4B7E-AB36-D9E35CE0B7AC}"/>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3" name="Groep 52">
                  <a:extLst>
                    <a:ext uri="{FF2B5EF4-FFF2-40B4-BE49-F238E27FC236}">
                      <a16:creationId xmlns:a16="http://schemas.microsoft.com/office/drawing/2014/main" id="{76AEE7EF-A577-443B-90D8-D3E016C8FA33}"/>
                    </a:ext>
                  </a:extLst>
                </p:cNvPr>
                <p:cNvGrpSpPr/>
                <p:nvPr userDrawn="1"/>
              </p:nvGrpSpPr>
              <p:grpSpPr>
                <a:xfrm>
                  <a:off x="-2866744" y="518074"/>
                  <a:ext cx="168701" cy="132575"/>
                  <a:chOff x="-2866744" y="518074"/>
                  <a:chExt cx="168701" cy="132575"/>
                </a:xfrm>
              </p:grpSpPr>
              <p:cxnSp>
                <p:nvCxnSpPr>
                  <p:cNvPr id="55" name="Rechte verbindingslijn 54">
                    <a:extLst>
                      <a:ext uri="{FF2B5EF4-FFF2-40B4-BE49-F238E27FC236}">
                        <a16:creationId xmlns:a16="http://schemas.microsoft.com/office/drawing/2014/main" id="{0BA0E0A7-3A20-4F14-AE6D-EB412F9B758C}"/>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231E1F65-075D-400E-8098-20E49F200CC4}"/>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2F1033DD-8D0D-4B6C-B3E9-A1DB175022CB}"/>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C6895BE6-027B-4DC5-BC87-B47BAE991A58}"/>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9" name="Rechte verbindingslijn 58">
                    <a:extLst>
                      <a:ext uri="{FF2B5EF4-FFF2-40B4-BE49-F238E27FC236}">
                        <a16:creationId xmlns:a16="http://schemas.microsoft.com/office/drawing/2014/main" id="{A1CA08E1-18C4-4ACE-BC5C-F77D50A65000}"/>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4" name="Pijl: rechts 53">
                  <a:extLst>
                    <a:ext uri="{FF2B5EF4-FFF2-40B4-BE49-F238E27FC236}">
                      <a16:creationId xmlns:a16="http://schemas.microsoft.com/office/drawing/2014/main" id="{65A80AC5-0FBC-4039-8970-4ED847FFF569}"/>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6" name="Groep 35">
              <a:extLst>
                <a:ext uri="{FF2B5EF4-FFF2-40B4-BE49-F238E27FC236}">
                  <a16:creationId xmlns:a16="http://schemas.microsoft.com/office/drawing/2014/main" id="{F8A0388A-881F-4023-8578-3FDE8A5D6342}"/>
                </a:ext>
              </a:extLst>
            </p:cNvPr>
            <p:cNvGrpSpPr/>
            <p:nvPr userDrawn="1"/>
          </p:nvGrpSpPr>
          <p:grpSpPr>
            <a:xfrm>
              <a:off x="-938434" y="5326819"/>
              <a:ext cx="627798" cy="576693"/>
              <a:chOff x="-1753862" y="6112775"/>
              <a:chExt cx="759635" cy="697798"/>
            </a:xfrm>
          </p:grpSpPr>
          <p:grpSp>
            <p:nvGrpSpPr>
              <p:cNvPr id="37" name="Inspireren">
                <a:extLst>
                  <a:ext uri="{FF2B5EF4-FFF2-40B4-BE49-F238E27FC236}">
                    <a16:creationId xmlns:a16="http://schemas.microsoft.com/office/drawing/2014/main" id="{D301C53B-8704-478B-8C82-D334FF47B78E}"/>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9" name="Freeform 12">
                  <a:extLst>
                    <a:ext uri="{FF2B5EF4-FFF2-40B4-BE49-F238E27FC236}">
                      <a16:creationId xmlns:a16="http://schemas.microsoft.com/office/drawing/2014/main" id="{623D821A-79A0-4FCD-8C90-B1B565BACA0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3">
                  <a:extLst>
                    <a:ext uri="{FF2B5EF4-FFF2-40B4-BE49-F238E27FC236}">
                      <a16:creationId xmlns:a16="http://schemas.microsoft.com/office/drawing/2014/main" id="{474736D6-EE56-45B3-87F3-7EC7E6EB02B6}"/>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1" name="Freeform 14">
                  <a:extLst>
                    <a:ext uri="{FF2B5EF4-FFF2-40B4-BE49-F238E27FC236}">
                      <a16:creationId xmlns:a16="http://schemas.microsoft.com/office/drawing/2014/main" id="{85037C4D-9B6C-475D-91C9-9FE5A358D1B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8" name="Tekstvak 37">
                <a:extLst>
                  <a:ext uri="{FF2B5EF4-FFF2-40B4-BE49-F238E27FC236}">
                    <a16:creationId xmlns:a16="http://schemas.microsoft.com/office/drawing/2014/main" id="{579447C9-A662-4ABF-99F9-E555681D422D}"/>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0" name="afbeelding">
            <a:extLst>
              <a:ext uri="{FF2B5EF4-FFF2-40B4-BE49-F238E27FC236}">
                <a16:creationId xmlns:a16="http://schemas.microsoft.com/office/drawing/2014/main" id="{C7934A83-FE0C-48ED-A22D-6F5AD565E50E}"/>
              </a:ext>
            </a:extLst>
          </p:cNvPr>
          <p:cNvSpPr>
            <a:spLocks noGrp="1"/>
          </p:cNvSpPr>
          <p:nvPr>
            <p:ph type="pic" sz="quarter" idx="14" hasCustomPrompt="1"/>
          </p:nvPr>
        </p:nvSpPr>
        <p:spPr>
          <a:xfrm>
            <a:off x="1" y="0"/>
            <a:ext cx="12191999" cy="6858000"/>
          </a:xfrm>
          <a:solidFill>
            <a:schemeClr val="bg1">
              <a:lumMod val="75000"/>
            </a:schemeClr>
          </a:solidFill>
        </p:spPr>
        <p:txBody>
          <a:bodyPr lIns="6660000" bIns="0" anchor="ctr" anchorCtr="0">
            <a:normAutofit/>
          </a:bodyPr>
          <a:lstStyle>
            <a:lvl1pPr marL="0" indent="0" algn="l">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m + Beeld</a:t>
            </a:r>
            <a:endParaRPr lang="nl-NL" sz="1400" b="1" cap="all" spc="0" baseline="0" dirty="0">
              <a:solidFill>
                <a:sysClr val="windowText" lastClr="000000"/>
              </a:solidFill>
              <a:latin typeface="+mn-lt"/>
              <a:cs typeface="Calibri" panose="020F0502020204030204" pitchFamily="34" charset="0"/>
            </a:endParaRPr>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
        <p:nvSpPr>
          <p:cNvPr id="2" name="Titel 1">
            <a:extLst>
              <a:ext uri="{FF2B5EF4-FFF2-40B4-BE49-F238E27FC236}">
                <a16:creationId xmlns:a16="http://schemas.microsoft.com/office/drawing/2014/main" id="{A328878A-DE85-41E7-B61A-DB981A77290F}"/>
              </a:ext>
            </a:extLst>
          </p:cNvPr>
          <p:cNvSpPr>
            <a:spLocks noGrp="1"/>
          </p:cNvSpPr>
          <p:nvPr>
            <p:ph type="title" hasCustomPrompt="1"/>
          </p:nvPr>
        </p:nvSpPr>
        <p:spPr>
          <a:xfrm>
            <a:off x="-7479" y="-507081"/>
            <a:ext cx="11114087" cy="492566"/>
          </a:xfrm>
        </p:spPr>
        <p:txBody>
          <a:bodyPr/>
          <a:lstStyle>
            <a:lvl1pPr>
              <a:defRPr sz="1400" cap="all" baseline="0"/>
            </a:lvl1pPr>
          </a:lstStyle>
          <a:p>
            <a:r>
              <a:rPr lang="nl-NL" dirty="0"/>
              <a:t>Tekst M + Beeld</a:t>
            </a:r>
          </a:p>
        </p:txBody>
      </p:sp>
    </p:spTree>
    <p:extLst>
      <p:ext uri="{BB962C8B-B14F-4D97-AF65-F5344CB8AC3E}">
        <p14:creationId xmlns:p14="http://schemas.microsoft.com/office/powerpoint/2010/main" val="34790872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houd met bijschrif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F89629F3-C59A-4982-BD25-981C61AEF777}"/>
              </a:ext>
            </a:extLst>
          </p:cNvPr>
          <p:cNvSpPr>
            <a:spLocks noGrp="1"/>
          </p:cNvSpPr>
          <p:nvPr>
            <p:ph type="title"/>
          </p:nvPr>
        </p:nvSpPr>
        <p:spPr>
          <a:xfrm>
            <a:off x="839788" y="457200"/>
            <a:ext cx="3932237" cy="1600200"/>
          </a:xfrm>
        </p:spPr>
        <p:txBody>
          <a:bodyPr anchor="b"/>
          <a:lstStyle>
            <a:lvl1pPr>
              <a:defRPr sz="3200"/>
            </a:lvl1pPr>
          </a:lstStyle>
          <a:p>
            <a:r>
              <a:rPr lang="nl-NL"/>
              <a:t>Klik om stijl te bewerken</a:t>
            </a:r>
            <a:endParaRPr lang="en-GB"/>
          </a:p>
        </p:txBody>
      </p:sp>
      <p:sp>
        <p:nvSpPr>
          <p:cNvPr id="3" name="Tijdelijke aanduiding voor inhoud 2">
            <a:extLst>
              <a:ext uri="{FF2B5EF4-FFF2-40B4-BE49-F238E27FC236}">
                <a16:creationId xmlns:a16="http://schemas.microsoft.com/office/drawing/2014/main" id="{248C9F05-5CA8-406F-98FE-35D6357FACB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4" name="Tijdelijke aanduiding voor tekst 3">
            <a:extLst>
              <a:ext uri="{FF2B5EF4-FFF2-40B4-BE49-F238E27FC236}">
                <a16:creationId xmlns:a16="http://schemas.microsoft.com/office/drawing/2014/main" id="{589C0893-7309-418C-B32C-A7D405A2075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nl-NL"/>
              <a:t>Klikken om de tekststijl van het model te bewerken</a:t>
            </a:r>
          </a:p>
        </p:txBody>
      </p:sp>
      <p:sp>
        <p:nvSpPr>
          <p:cNvPr id="5" name="Tijdelijke aanduiding voor datum 4">
            <a:extLst>
              <a:ext uri="{FF2B5EF4-FFF2-40B4-BE49-F238E27FC236}">
                <a16:creationId xmlns:a16="http://schemas.microsoft.com/office/drawing/2014/main" id="{EAB9397F-AF54-4FE8-B6AC-B8585603769B}"/>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6" name="Tijdelijke aanduiding voor voettekst 5">
            <a:extLst>
              <a:ext uri="{FF2B5EF4-FFF2-40B4-BE49-F238E27FC236}">
                <a16:creationId xmlns:a16="http://schemas.microsoft.com/office/drawing/2014/main" id="{4AABACED-9AB4-499C-B73B-2634C7A97890}"/>
              </a:ext>
            </a:extLst>
          </p:cNvPr>
          <p:cNvSpPr>
            <a:spLocks noGrp="1"/>
          </p:cNvSpPr>
          <p:nvPr>
            <p:ph type="ftr" sz="quarter" idx="11"/>
          </p:nvPr>
        </p:nvSpPr>
        <p:spPr/>
        <p:txBody>
          <a:bodyPr/>
          <a:lstStyle/>
          <a:p>
            <a:endParaRPr lang="en-GB"/>
          </a:p>
        </p:txBody>
      </p:sp>
      <p:sp>
        <p:nvSpPr>
          <p:cNvPr id="7" name="Tijdelijke aanduiding voor dianummer 6">
            <a:extLst>
              <a:ext uri="{FF2B5EF4-FFF2-40B4-BE49-F238E27FC236}">
                <a16:creationId xmlns:a16="http://schemas.microsoft.com/office/drawing/2014/main" id="{41671683-792D-4DDA-B8C7-135550635F4A}"/>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315610006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Beeld">
    <p:spTree>
      <p:nvGrpSpPr>
        <p:cNvPr id="1" name=""/>
        <p:cNvGrpSpPr/>
        <p:nvPr/>
      </p:nvGrpSpPr>
      <p:grpSpPr>
        <a:xfrm>
          <a:off x="0" y="0"/>
          <a:ext cx="0" cy="0"/>
          <a:chOff x="0" y="0"/>
          <a:chExt cx="0" cy="0"/>
        </a:xfrm>
      </p:grpSpPr>
      <p:grpSp>
        <p:nvGrpSpPr>
          <p:cNvPr id="81" name="- INSTRUCTIES">
            <a:extLst>
              <a:ext uri="{FF2B5EF4-FFF2-40B4-BE49-F238E27FC236}">
                <a16:creationId xmlns:a16="http://schemas.microsoft.com/office/drawing/2014/main" id="{66C09110-BCB1-4B35-9746-C1F91ED39611}"/>
              </a:ext>
            </a:extLst>
          </p:cNvPr>
          <p:cNvGrpSpPr/>
          <p:nvPr userDrawn="1"/>
        </p:nvGrpSpPr>
        <p:grpSpPr>
          <a:xfrm>
            <a:off x="12377595" y="-1"/>
            <a:ext cx="3693386" cy="6688475"/>
            <a:chOff x="-3786165" y="-1"/>
            <a:chExt cx="3693386" cy="6688475"/>
          </a:xfrm>
        </p:grpSpPr>
        <p:sp>
          <p:nvSpPr>
            <p:cNvPr id="82" name="Rechthoek 81">
              <a:extLst>
                <a:ext uri="{FF2B5EF4-FFF2-40B4-BE49-F238E27FC236}">
                  <a16:creationId xmlns:a16="http://schemas.microsoft.com/office/drawing/2014/main" id="{CE784DBF-7F7E-4D89-98D6-8F0CF86ADC17}"/>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83" name="Ovaal 82">
              <a:extLst>
                <a:ext uri="{FF2B5EF4-FFF2-40B4-BE49-F238E27FC236}">
                  <a16:creationId xmlns:a16="http://schemas.microsoft.com/office/drawing/2014/main" id="{457461AB-088D-45DC-B93A-A41FB949C7D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F455382E-1D1D-487E-BBF2-8BEF16EFC2F6}"/>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85" name="Ovaal 84">
              <a:extLst>
                <a:ext uri="{FF2B5EF4-FFF2-40B4-BE49-F238E27FC236}">
                  <a16:creationId xmlns:a16="http://schemas.microsoft.com/office/drawing/2014/main" id="{B4D33685-8116-4851-81F1-20EDD6277850}"/>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6" name="Rechthoek 85">
              <a:extLst>
                <a:ext uri="{FF2B5EF4-FFF2-40B4-BE49-F238E27FC236}">
                  <a16:creationId xmlns:a16="http://schemas.microsoft.com/office/drawing/2014/main" id="{EFEDF4F2-4681-4370-AC35-2D486054B9B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5250C30E-F5E8-4505-9307-8C49C383BF10}"/>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88" name="Rechthoek 87">
              <a:extLst>
                <a:ext uri="{FF2B5EF4-FFF2-40B4-BE49-F238E27FC236}">
                  <a16:creationId xmlns:a16="http://schemas.microsoft.com/office/drawing/2014/main" id="{51D3548C-3845-4804-A8A3-634CC4ED5A57}"/>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89" name="Rechthoek 88">
              <a:extLst>
                <a:ext uri="{FF2B5EF4-FFF2-40B4-BE49-F238E27FC236}">
                  <a16:creationId xmlns:a16="http://schemas.microsoft.com/office/drawing/2014/main" id="{D861939D-257B-44D0-AB27-94711DEAA3A4}"/>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90" name="Groep 89">
              <a:extLst>
                <a:ext uri="{FF2B5EF4-FFF2-40B4-BE49-F238E27FC236}">
                  <a16:creationId xmlns:a16="http://schemas.microsoft.com/office/drawing/2014/main" id="{3C075A4F-09EB-48F1-B5A6-81E50B9303C3}"/>
                </a:ext>
              </a:extLst>
            </p:cNvPr>
            <p:cNvGrpSpPr/>
            <p:nvPr userDrawn="1"/>
          </p:nvGrpSpPr>
          <p:grpSpPr>
            <a:xfrm>
              <a:off x="-2485819" y="3479783"/>
              <a:ext cx="1222990" cy="563933"/>
              <a:chOff x="-2485819" y="3399207"/>
              <a:chExt cx="1222990" cy="563933"/>
            </a:xfrm>
          </p:grpSpPr>
          <p:sp>
            <p:nvSpPr>
              <p:cNvPr id="129" name="Rechthoek 128">
                <a:extLst>
                  <a:ext uri="{FF2B5EF4-FFF2-40B4-BE49-F238E27FC236}">
                    <a16:creationId xmlns:a16="http://schemas.microsoft.com/office/drawing/2014/main" id="{B61D21AD-E986-456E-B2F4-530EF9737CA7}"/>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0" name="Rechthoek 129">
                <a:extLst>
                  <a:ext uri="{FF2B5EF4-FFF2-40B4-BE49-F238E27FC236}">
                    <a16:creationId xmlns:a16="http://schemas.microsoft.com/office/drawing/2014/main" id="{130F410F-EB76-469A-9DC2-5986DF2FA014}"/>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31" name="Groep 130">
                <a:extLst>
                  <a:ext uri="{FF2B5EF4-FFF2-40B4-BE49-F238E27FC236}">
                    <a16:creationId xmlns:a16="http://schemas.microsoft.com/office/drawing/2014/main" id="{B9EFA7D2-0D7A-4E59-A826-A91BC8C0D330}"/>
                  </a:ext>
                </a:extLst>
              </p:cNvPr>
              <p:cNvGrpSpPr/>
              <p:nvPr userDrawn="1"/>
            </p:nvGrpSpPr>
            <p:grpSpPr>
              <a:xfrm>
                <a:off x="-2403869" y="3460544"/>
                <a:ext cx="155951" cy="131922"/>
                <a:chOff x="12968836" y="3354170"/>
                <a:chExt cx="404806" cy="342433"/>
              </a:xfrm>
            </p:grpSpPr>
            <p:sp>
              <p:nvSpPr>
                <p:cNvPr id="144" name="Rechthoek: afgeronde hoeken 143">
                  <a:extLst>
                    <a:ext uri="{FF2B5EF4-FFF2-40B4-BE49-F238E27FC236}">
                      <a16:creationId xmlns:a16="http://schemas.microsoft.com/office/drawing/2014/main" id="{CA94FC94-E8E9-42DF-B783-ABDA25F1F54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Rechthoek 144">
                  <a:extLst>
                    <a:ext uri="{FF2B5EF4-FFF2-40B4-BE49-F238E27FC236}">
                      <a16:creationId xmlns:a16="http://schemas.microsoft.com/office/drawing/2014/main" id="{615BA5A5-EB67-48A9-AB50-6D3A8086E17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6" name="Rechthoek 145">
                  <a:extLst>
                    <a:ext uri="{FF2B5EF4-FFF2-40B4-BE49-F238E27FC236}">
                      <a16:creationId xmlns:a16="http://schemas.microsoft.com/office/drawing/2014/main" id="{4A0668BD-D5BA-4F58-8E0E-8CF796CA0E91}"/>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7" name="Rechthoek 146">
                  <a:extLst>
                    <a:ext uri="{FF2B5EF4-FFF2-40B4-BE49-F238E27FC236}">
                      <a16:creationId xmlns:a16="http://schemas.microsoft.com/office/drawing/2014/main" id="{D20464FE-FFAB-4EE9-95D8-D2AA29EAD86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8" name="Rechthoek 147">
                  <a:extLst>
                    <a:ext uri="{FF2B5EF4-FFF2-40B4-BE49-F238E27FC236}">
                      <a16:creationId xmlns:a16="http://schemas.microsoft.com/office/drawing/2014/main" id="{89330452-9F5C-44BD-84D1-4463E05845FD}"/>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9" name="Rechthoek 148">
                  <a:extLst>
                    <a:ext uri="{FF2B5EF4-FFF2-40B4-BE49-F238E27FC236}">
                      <a16:creationId xmlns:a16="http://schemas.microsoft.com/office/drawing/2014/main" id="{C505CECE-53D2-4EFE-BA5A-13C7CC42357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2" name="Groep 131">
                <a:extLst>
                  <a:ext uri="{FF2B5EF4-FFF2-40B4-BE49-F238E27FC236}">
                    <a16:creationId xmlns:a16="http://schemas.microsoft.com/office/drawing/2014/main" id="{2D5DD766-1108-4649-B651-0C5E3545B3D1}"/>
                  </a:ext>
                </a:extLst>
              </p:cNvPr>
              <p:cNvGrpSpPr/>
              <p:nvPr userDrawn="1"/>
            </p:nvGrpSpPr>
            <p:grpSpPr>
              <a:xfrm>
                <a:off x="-2423424" y="3690208"/>
                <a:ext cx="166739" cy="218963"/>
                <a:chOff x="12940828" y="3950597"/>
                <a:chExt cx="432813" cy="568367"/>
              </a:xfrm>
            </p:grpSpPr>
            <p:grpSp>
              <p:nvGrpSpPr>
                <p:cNvPr id="136" name="Groep 135">
                  <a:extLst>
                    <a:ext uri="{FF2B5EF4-FFF2-40B4-BE49-F238E27FC236}">
                      <a16:creationId xmlns:a16="http://schemas.microsoft.com/office/drawing/2014/main" id="{3236F4CA-5E3E-4F03-81AF-BBB022286434}"/>
                    </a:ext>
                  </a:extLst>
                </p:cNvPr>
                <p:cNvGrpSpPr/>
                <p:nvPr userDrawn="1"/>
              </p:nvGrpSpPr>
              <p:grpSpPr>
                <a:xfrm>
                  <a:off x="13000382" y="4006891"/>
                  <a:ext cx="373259" cy="315747"/>
                  <a:chOff x="12968836" y="3354170"/>
                  <a:chExt cx="404806" cy="342433"/>
                </a:xfrm>
              </p:grpSpPr>
              <p:sp>
                <p:nvSpPr>
                  <p:cNvPr id="138" name="Rechthoek: afgeronde hoeken 137">
                    <a:extLst>
                      <a:ext uri="{FF2B5EF4-FFF2-40B4-BE49-F238E27FC236}">
                        <a16:creationId xmlns:a16="http://schemas.microsoft.com/office/drawing/2014/main" id="{AA8FAECA-6D1A-481A-BB8B-FC9AC302CF4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1AF839B4-FA5C-4C10-BDF7-5EBC892D123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0" name="Rechthoek 139">
                    <a:extLst>
                      <a:ext uri="{FF2B5EF4-FFF2-40B4-BE49-F238E27FC236}">
                        <a16:creationId xmlns:a16="http://schemas.microsoft.com/office/drawing/2014/main" id="{D7C5E34D-4C07-48F1-8FCA-E72F4C81B72A}"/>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1" name="Rechthoek 140">
                    <a:extLst>
                      <a:ext uri="{FF2B5EF4-FFF2-40B4-BE49-F238E27FC236}">
                        <a16:creationId xmlns:a16="http://schemas.microsoft.com/office/drawing/2014/main" id="{0ED4AC0F-1992-4341-89C5-2B8B20EF9EED}"/>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2" name="Rechthoek 141">
                    <a:extLst>
                      <a:ext uri="{FF2B5EF4-FFF2-40B4-BE49-F238E27FC236}">
                        <a16:creationId xmlns:a16="http://schemas.microsoft.com/office/drawing/2014/main" id="{797CFCB9-5CFB-40F7-BD9E-D8DE0E295D4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43" name="Rechthoek 142">
                    <a:extLst>
                      <a:ext uri="{FF2B5EF4-FFF2-40B4-BE49-F238E27FC236}">
                        <a16:creationId xmlns:a16="http://schemas.microsoft.com/office/drawing/2014/main" id="{08E9FE96-8B2B-493F-B23F-2BA439B74881}"/>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37" name="Boog 136">
                  <a:extLst>
                    <a:ext uri="{FF2B5EF4-FFF2-40B4-BE49-F238E27FC236}">
                      <a16:creationId xmlns:a16="http://schemas.microsoft.com/office/drawing/2014/main" id="{2B859560-53CE-4E68-9F8D-3C5BDCD253AE}"/>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33" name="Tekstvak 132">
                <a:extLst>
                  <a:ext uri="{FF2B5EF4-FFF2-40B4-BE49-F238E27FC236}">
                    <a16:creationId xmlns:a16="http://schemas.microsoft.com/office/drawing/2014/main" id="{BC801DA1-356A-4DAB-A4CB-D392534C6C1E}"/>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34" name="Tekstvak 133">
                <a:extLst>
                  <a:ext uri="{FF2B5EF4-FFF2-40B4-BE49-F238E27FC236}">
                    <a16:creationId xmlns:a16="http://schemas.microsoft.com/office/drawing/2014/main" id="{4C6F9372-A738-42A5-A786-04CB3A7F528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35" name="Vrije vorm: vorm 134">
                <a:extLst>
                  <a:ext uri="{FF2B5EF4-FFF2-40B4-BE49-F238E27FC236}">
                    <a16:creationId xmlns:a16="http://schemas.microsoft.com/office/drawing/2014/main" id="{1172F209-2D88-4D1C-A8C1-092172991C7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91" name="Groep 90">
              <a:extLst>
                <a:ext uri="{FF2B5EF4-FFF2-40B4-BE49-F238E27FC236}">
                  <a16:creationId xmlns:a16="http://schemas.microsoft.com/office/drawing/2014/main" id="{4671F0D8-C184-4051-A5CF-89944AF940F6}"/>
                </a:ext>
              </a:extLst>
            </p:cNvPr>
            <p:cNvGrpSpPr/>
            <p:nvPr userDrawn="1"/>
          </p:nvGrpSpPr>
          <p:grpSpPr>
            <a:xfrm>
              <a:off x="-3786165" y="5728778"/>
              <a:ext cx="3693386" cy="959696"/>
              <a:chOff x="-3786437" y="6163468"/>
              <a:chExt cx="3693386" cy="959696"/>
            </a:xfrm>
          </p:grpSpPr>
          <p:sp>
            <p:nvSpPr>
              <p:cNvPr id="119" name="Rechthoek 118">
                <a:extLst>
                  <a:ext uri="{FF2B5EF4-FFF2-40B4-BE49-F238E27FC236}">
                    <a16:creationId xmlns:a16="http://schemas.microsoft.com/office/drawing/2014/main" id="{4589A25F-BBAF-4BB2-A234-5FDB14ED4CEC}"/>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20" name="ICOON_info">
                <a:extLst>
                  <a:ext uri="{FF2B5EF4-FFF2-40B4-BE49-F238E27FC236}">
                    <a16:creationId xmlns:a16="http://schemas.microsoft.com/office/drawing/2014/main" id="{F493A4B9-DCF0-48E6-9D9E-46675A4138EE}"/>
                  </a:ext>
                </a:extLst>
              </p:cNvPr>
              <p:cNvGrpSpPr/>
              <p:nvPr userDrawn="1"/>
            </p:nvGrpSpPr>
            <p:grpSpPr>
              <a:xfrm>
                <a:off x="-376736" y="6163468"/>
                <a:ext cx="283685" cy="283685"/>
                <a:chOff x="-510741" y="5913713"/>
                <a:chExt cx="267555" cy="267555"/>
              </a:xfrm>
            </p:grpSpPr>
            <p:sp>
              <p:nvSpPr>
                <p:cNvPr id="127" name="Ovaal 126">
                  <a:extLst>
                    <a:ext uri="{FF2B5EF4-FFF2-40B4-BE49-F238E27FC236}">
                      <a16:creationId xmlns:a16="http://schemas.microsoft.com/office/drawing/2014/main" id="{42976F95-03DC-43C0-8295-B506EA022E5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28" name="Graphic 163" descr="Informatie">
                  <a:extLst>
                    <a:ext uri="{FF2B5EF4-FFF2-40B4-BE49-F238E27FC236}">
                      <a16:creationId xmlns:a16="http://schemas.microsoft.com/office/drawing/2014/main" id="{6D4C7ABA-48DF-4F2D-B1C8-5969E92C37CD}"/>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21" name="Groep 120">
                <a:extLst>
                  <a:ext uri="{FF2B5EF4-FFF2-40B4-BE49-F238E27FC236}">
                    <a16:creationId xmlns:a16="http://schemas.microsoft.com/office/drawing/2014/main" id="{AFC26134-C717-4D75-9FE9-CFCC7122A6EF}"/>
                  </a:ext>
                </a:extLst>
              </p:cNvPr>
              <p:cNvGrpSpPr/>
              <p:nvPr userDrawn="1"/>
            </p:nvGrpSpPr>
            <p:grpSpPr>
              <a:xfrm>
                <a:off x="-938434" y="6420818"/>
                <a:ext cx="627798" cy="576693"/>
                <a:chOff x="-938434" y="4570310"/>
                <a:chExt cx="627798" cy="576693"/>
              </a:xfrm>
            </p:grpSpPr>
            <p:grpSp>
              <p:nvGrpSpPr>
                <p:cNvPr id="122" name="Inspireren">
                  <a:extLst>
                    <a:ext uri="{FF2B5EF4-FFF2-40B4-BE49-F238E27FC236}">
                      <a16:creationId xmlns:a16="http://schemas.microsoft.com/office/drawing/2014/main" id="{59CFBBFE-2835-4AF8-A630-0F3A7A3C9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24" name="Freeform 12">
                    <a:extLst>
                      <a:ext uri="{FF2B5EF4-FFF2-40B4-BE49-F238E27FC236}">
                        <a16:creationId xmlns:a16="http://schemas.microsoft.com/office/drawing/2014/main" id="{ED0466E4-64B3-4C91-8AEF-87F52C4B2AD5}"/>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5" name="Freeform 13">
                    <a:extLst>
                      <a:ext uri="{FF2B5EF4-FFF2-40B4-BE49-F238E27FC236}">
                        <a16:creationId xmlns:a16="http://schemas.microsoft.com/office/drawing/2014/main" id="{B07E2EB3-44DD-4460-BC55-B118DB23239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26" name="Freeform 14">
                    <a:extLst>
                      <a:ext uri="{FF2B5EF4-FFF2-40B4-BE49-F238E27FC236}">
                        <a16:creationId xmlns:a16="http://schemas.microsoft.com/office/drawing/2014/main" id="{3CB6B1A3-7EBB-4AF7-B438-036A1AEFA2F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23" name="Tekstvak 122">
                  <a:extLst>
                    <a:ext uri="{FF2B5EF4-FFF2-40B4-BE49-F238E27FC236}">
                      <a16:creationId xmlns:a16="http://schemas.microsoft.com/office/drawing/2014/main" id="{551F2688-FDEF-4A7B-85B4-EC4973EE2DE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92" name="Groep 91">
              <a:extLst>
                <a:ext uri="{FF2B5EF4-FFF2-40B4-BE49-F238E27FC236}">
                  <a16:creationId xmlns:a16="http://schemas.microsoft.com/office/drawing/2014/main" id="{2A444115-D620-4C49-A355-83168FA48978}"/>
                </a:ext>
              </a:extLst>
            </p:cNvPr>
            <p:cNvGrpSpPr/>
            <p:nvPr userDrawn="1"/>
          </p:nvGrpSpPr>
          <p:grpSpPr>
            <a:xfrm>
              <a:off x="-3367447" y="1226982"/>
              <a:ext cx="791775" cy="406485"/>
              <a:chOff x="-3565087" y="1409294"/>
              <a:chExt cx="627469" cy="322133"/>
            </a:xfrm>
          </p:grpSpPr>
          <p:grpSp>
            <p:nvGrpSpPr>
              <p:cNvPr id="113" name="Groep 112">
                <a:extLst>
                  <a:ext uri="{FF2B5EF4-FFF2-40B4-BE49-F238E27FC236}">
                    <a16:creationId xmlns:a16="http://schemas.microsoft.com/office/drawing/2014/main" id="{3899649F-9B70-4ACD-B4CF-F679E208EADF}"/>
                  </a:ext>
                </a:extLst>
              </p:cNvPr>
              <p:cNvGrpSpPr/>
              <p:nvPr userDrawn="1"/>
            </p:nvGrpSpPr>
            <p:grpSpPr>
              <a:xfrm>
                <a:off x="-3364916" y="1409294"/>
                <a:ext cx="225195" cy="195499"/>
                <a:chOff x="10307162" y="1361199"/>
                <a:chExt cx="2200275" cy="1914525"/>
              </a:xfrm>
            </p:grpSpPr>
            <p:sp>
              <p:nvSpPr>
                <p:cNvPr id="115" name="Vrije vorm: vorm 114">
                  <a:extLst>
                    <a:ext uri="{FF2B5EF4-FFF2-40B4-BE49-F238E27FC236}">
                      <a16:creationId xmlns:a16="http://schemas.microsoft.com/office/drawing/2014/main" id="{187F8506-C494-4F0D-862A-2ECDF2603894}"/>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16" name="Groep 115">
                  <a:extLst>
                    <a:ext uri="{FF2B5EF4-FFF2-40B4-BE49-F238E27FC236}">
                      <a16:creationId xmlns:a16="http://schemas.microsoft.com/office/drawing/2014/main" id="{BB531D42-041F-42AC-85A5-C3D469D6DB3D}"/>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17" name="Vrije vorm: vorm 116">
                    <a:extLst>
                      <a:ext uri="{FF2B5EF4-FFF2-40B4-BE49-F238E27FC236}">
                        <a16:creationId xmlns:a16="http://schemas.microsoft.com/office/drawing/2014/main" id="{2F1A628D-CB0C-4F04-81C5-7452DF9F3A8D}"/>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18" name="Vrije vorm: vorm 117">
                    <a:extLst>
                      <a:ext uri="{FF2B5EF4-FFF2-40B4-BE49-F238E27FC236}">
                        <a16:creationId xmlns:a16="http://schemas.microsoft.com/office/drawing/2014/main" id="{7CAE5EB3-BFA5-445B-8FE5-FA3ED7F57587}"/>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14" name="Tekstvak 113">
                <a:extLst>
                  <a:ext uri="{FF2B5EF4-FFF2-40B4-BE49-F238E27FC236}">
                    <a16:creationId xmlns:a16="http://schemas.microsoft.com/office/drawing/2014/main" id="{57A62EAE-0C88-400E-9529-F667D088C54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93" name="Groep 92">
              <a:extLst>
                <a:ext uri="{FF2B5EF4-FFF2-40B4-BE49-F238E27FC236}">
                  <a16:creationId xmlns:a16="http://schemas.microsoft.com/office/drawing/2014/main" id="{F74D4580-8B6C-48DC-AF53-229F90070704}"/>
                </a:ext>
              </a:extLst>
            </p:cNvPr>
            <p:cNvGrpSpPr/>
            <p:nvPr userDrawn="1"/>
          </p:nvGrpSpPr>
          <p:grpSpPr>
            <a:xfrm>
              <a:off x="-3354295" y="5166361"/>
              <a:ext cx="514284" cy="506545"/>
              <a:chOff x="12617641" y="3403239"/>
              <a:chExt cx="752963" cy="741634"/>
            </a:xfrm>
          </p:grpSpPr>
          <p:grpSp>
            <p:nvGrpSpPr>
              <p:cNvPr id="97" name="Groep 96">
                <a:extLst>
                  <a:ext uri="{FF2B5EF4-FFF2-40B4-BE49-F238E27FC236}">
                    <a16:creationId xmlns:a16="http://schemas.microsoft.com/office/drawing/2014/main" id="{1CE0E456-FD6D-4A5F-922D-45B76EA28E29}"/>
                  </a:ext>
                </a:extLst>
              </p:cNvPr>
              <p:cNvGrpSpPr/>
              <p:nvPr userDrawn="1"/>
            </p:nvGrpSpPr>
            <p:grpSpPr>
              <a:xfrm>
                <a:off x="12771530" y="3403239"/>
                <a:ext cx="467176" cy="448491"/>
                <a:chOff x="12782157" y="3403239"/>
                <a:chExt cx="467176" cy="448491"/>
              </a:xfrm>
            </p:grpSpPr>
            <p:grpSp>
              <p:nvGrpSpPr>
                <p:cNvPr id="100" name="Groep 99">
                  <a:extLst>
                    <a:ext uri="{FF2B5EF4-FFF2-40B4-BE49-F238E27FC236}">
                      <a16:creationId xmlns:a16="http://schemas.microsoft.com/office/drawing/2014/main" id="{6F6479EB-D419-4389-9593-7973247E11D1}"/>
                    </a:ext>
                  </a:extLst>
                </p:cNvPr>
                <p:cNvGrpSpPr/>
                <p:nvPr userDrawn="1"/>
              </p:nvGrpSpPr>
              <p:grpSpPr>
                <a:xfrm>
                  <a:off x="12782157" y="3403239"/>
                  <a:ext cx="412976" cy="396132"/>
                  <a:chOff x="13554906" y="3320109"/>
                  <a:chExt cx="443917" cy="425811"/>
                </a:xfrm>
              </p:grpSpPr>
              <p:grpSp>
                <p:nvGrpSpPr>
                  <p:cNvPr id="107" name="Groep 106">
                    <a:extLst>
                      <a:ext uri="{FF2B5EF4-FFF2-40B4-BE49-F238E27FC236}">
                        <a16:creationId xmlns:a16="http://schemas.microsoft.com/office/drawing/2014/main" id="{91247562-B641-4912-9B18-6904DD06236A}"/>
                      </a:ext>
                    </a:extLst>
                  </p:cNvPr>
                  <p:cNvGrpSpPr/>
                  <p:nvPr userDrawn="1"/>
                </p:nvGrpSpPr>
                <p:grpSpPr>
                  <a:xfrm>
                    <a:off x="13554906" y="3320109"/>
                    <a:ext cx="443917" cy="425811"/>
                    <a:chOff x="12909684" y="1276143"/>
                    <a:chExt cx="443917" cy="425811"/>
                  </a:xfrm>
                </p:grpSpPr>
                <p:sp>
                  <p:nvSpPr>
                    <p:cNvPr id="110" name="Rechthoek 109">
                      <a:extLst>
                        <a:ext uri="{FF2B5EF4-FFF2-40B4-BE49-F238E27FC236}">
                          <a16:creationId xmlns:a16="http://schemas.microsoft.com/office/drawing/2014/main" id="{CF8993B0-9FA7-4DD7-88C5-A02E203FD322}"/>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D65EBF64-5A8C-4E56-81F3-AC5F9DC096E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2" name="Ovaal 111">
                      <a:extLst>
                        <a:ext uri="{FF2B5EF4-FFF2-40B4-BE49-F238E27FC236}">
                          <a16:creationId xmlns:a16="http://schemas.microsoft.com/office/drawing/2014/main" id="{B0C91313-F4CA-480E-80CE-6D94522C9907}"/>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08" name="Afbeelding 107">
                    <a:extLst>
                      <a:ext uri="{FF2B5EF4-FFF2-40B4-BE49-F238E27FC236}">
                        <a16:creationId xmlns:a16="http://schemas.microsoft.com/office/drawing/2014/main" id="{3A42FDA0-42A8-437A-8EDC-1D8B0B2EF902}"/>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09" name="Afbeelding 108">
                    <a:extLst>
                      <a:ext uri="{FF2B5EF4-FFF2-40B4-BE49-F238E27FC236}">
                        <a16:creationId xmlns:a16="http://schemas.microsoft.com/office/drawing/2014/main" id="{DF2A6EFA-FC56-4FCA-A9E4-C8019D89DB0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01" name="Groep 100">
                  <a:extLst>
                    <a:ext uri="{FF2B5EF4-FFF2-40B4-BE49-F238E27FC236}">
                      <a16:creationId xmlns:a16="http://schemas.microsoft.com/office/drawing/2014/main" id="{874BB2A0-9BA7-462C-978D-E1184DA0DBE8}"/>
                    </a:ext>
                  </a:extLst>
                </p:cNvPr>
                <p:cNvGrpSpPr/>
                <p:nvPr userDrawn="1"/>
              </p:nvGrpSpPr>
              <p:grpSpPr>
                <a:xfrm>
                  <a:off x="13103513" y="3705268"/>
                  <a:ext cx="145820" cy="146462"/>
                  <a:chOff x="13096169" y="3602278"/>
                  <a:chExt cx="145820" cy="146462"/>
                </a:xfrm>
              </p:grpSpPr>
              <p:sp>
                <p:nvSpPr>
                  <p:cNvPr id="105" name="Rechthoek 104">
                    <a:extLst>
                      <a:ext uri="{FF2B5EF4-FFF2-40B4-BE49-F238E27FC236}">
                        <a16:creationId xmlns:a16="http://schemas.microsoft.com/office/drawing/2014/main" id="{13D548B8-D631-4B24-826E-0743A43B472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6" name="Rechthoek 105">
                    <a:extLst>
                      <a:ext uri="{FF2B5EF4-FFF2-40B4-BE49-F238E27FC236}">
                        <a16:creationId xmlns:a16="http://schemas.microsoft.com/office/drawing/2014/main" id="{D45F5380-0A2D-45E9-A8BE-8D486E8CCFA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02" name="Groep 101">
                  <a:extLst>
                    <a:ext uri="{FF2B5EF4-FFF2-40B4-BE49-F238E27FC236}">
                      <a16:creationId xmlns:a16="http://schemas.microsoft.com/office/drawing/2014/main" id="{693AF8FA-FE3A-47B2-A088-1F3DC6D5AAC1}"/>
                    </a:ext>
                  </a:extLst>
                </p:cNvPr>
                <p:cNvGrpSpPr/>
                <p:nvPr userDrawn="1"/>
              </p:nvGrpSpPr>
              <p:grpSpPr>
                <a:xfrm rot="10800000">
                  <a:off x="13061402" y="3665637"/>
                  <a:ext cx="145820" cy="146462"/>
                  <a:chOff x="13096169" y="3602278"/>
                  <a:chExt cx="145820" cy="146462"/>
                </a:xfrm>
              </p:grpSpPr>
              <p:sp>
                <p:nvSpPr>
                  <p:cNvPr id="103" name="Rechthoek 102">
                    <a:extLst>
                      <a:ext uri="{FF2B5EF4-FFF2-40B4-BE49-F238E27FC236}">
                        <a16:creationId xmlns:a16="http://schemas.microsoft.com/office/drawing/2014/main" id="{369EE251-C0C5-451A-8438-5967A0D289F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04" name="Rechthoek 103">
                    <a:extLst>
                      <a:ext uri="{FF2B5EF4-FFF2-40B4-BE49-F238E27FC236}">
                        <a16:creationId xmlns:a16="http://schemas.microsoft.com/office/drawing/2014/main" id="{21577208-4C9E-422F-997F-E793E0E885A1}"/>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98" name="Rechthoek 97">
                <a:extLst>
                  <a:ext uri="{FF2B5EF4-FFF2-40B4-BE49-F238E27FC236}">
                    <a16:creationId xmlns:a16="http://schemas.microsoft.com/office/drawing/2014/main" id="{F3B45373-97CF-470B-B860-725FBDE592F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99" name="Gelijkbenige driehoek 98">
                <a:extLst>
                  <a:ext uri="{FF2B5EF4-FFF2-40B4-BE49-F238E27FC236}">
                    <a16:creationId xmlns:a16="http://schemas.microsoft.com/office/drawing/2014/main" id="{AEA1A6C7-16A9-41CE-BD70-03C47727115C}"/>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94" name="Ovaal 93">
              <a:extLst>
                <a:ext uri="{FF2B5EF4-FFF2-40B4-BE49-F238E27FC236}">
                  <a16:creationId xmlns:a16="http://schemas.microsoft.com/office/drawing/2014/main" id="{2914B193-2835-45B5-877C-052A4FA9DF7E}"/>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95" name="Rechthoek 94">
              <a:extLst>
                <a:ext uri="{FF2B5EF4-FFF2-40B4-BE49-F238E27FC236}">
                  <a16:creationId xmlns:a16="http://schemas.microsoft.com/office/drawing/2014/main" id="{99EC1159-6E03-4576-9D6D-DABC90A186C0}"/>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6" name="Rechthoek 95">
              <a:extLst>
                <a:ext uri="{FF2B5EF4-FFF2-40B4-BE49-F238E27FC236}">
                  <a16:creationId xmlns:a16="http://schemas.microsoft.com/office/drawing/2014/main" id="{AD0C66F4-FB44-4019-A1F6-65E0F71454FF}"/>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9" name="- INFO">
            <a:extLst>
              <a:ext uri="{FF2B5EF4-FFF2-40B4-BE49-F238E27FC236}">
                <a16:creationId xmlns:a16="http://schemas.microsoft.com/office/drawing/2014/main" id="{3F2430C1-3A47-4C5A-9C4D-B45BF29A6CEE}"/>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beeld</a:t>
            </a:r>
            <a:endParaRPr lang="nl-NL" sz="1400" b="1" cap="all" spc="0" baseline="0" dirty="0">
              <a:solidFill>
                <a:sysClr val="windowText" lastClr="000000"/>
              </a:solidFill>
              <a:latin typeface="+mn-lt"/>
              <a:cs typeface="Calibri" panose="020F0502020204030204" pitchFamily="34" charset="0"/>
            </a:endParaRPr>
          </a:p>
        </p:txBody>
      </p:sp>
      <p:sp>
        <p:nvSpPr>
          <p:cNvPr id="11" name="afbeelding">
            <a:extLst>
              <a:ext uri="{FF2B5EF4-FFF2-40B4-BE49-F238E27FC236}">
                <a16:creationId xmlns:a16="http://schemas.microsoft.com/office/drawing/2014/main" id="{03C08519-3E76-4451-9937-53BC61C959E6}"/>
              </a:ext>
            </a:extLst>
          </p:cNvPr>
          <p:cNvSpPr>
            <a:spLocks noGrp="1"/>
          </p:cNvSpPr>
          <p:nvPr>
            <p:ph type="pic" sz="quarter" idx="14" hasCustomPrompt="1"/>
          </p:nvPr>
        </p:nvSpPr>
        <p:spPr>
          <a:xfrm>
            <a:off x="1" y="0"/>
            <a:ext cx="12191999" cy="6858000"/>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klik op ‘Afbeeldingen’, </a:t>
            </a:r>
            <a:br>
              <a:rPr lang="nl-NL" dirty="0"/>
            </a:br>
            <a:r>
              <a:rPr lang="nl-NL" dirty="0"/>
              <a:t>selecteer de gewenste afbeelding en klik op ‘Invoegen’.</a:t>
            </a:r>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5190192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utoRev="1" fill="hold" grpId="0" nodeType="afterEffect">
                                  <p:stCondLst>
                                    <p:cond delay="0"/>
                                  </p:stCondLst>
                                  <p:childTnLst>
                                    <p:animScale>
                                      <p:cBhvr>
                                        <p:cTn id="6" dur="20000" fill="hold"/>
                                        <p:tgtEl>
                                          <p:spTgt spid="11"/>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extLst>
    <p:ext uri="{DCECCB84-F9BA-43D5-87BE-67443E8EF086}">
      <p15:sldGuideLst xmlns:p15="http://schemas.microsoft.com/office/powerpoint/2012/main"/>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Tekst + 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solidFill>
                <a:schemeClr val="tx2"/>
              </a:solidFill>
            </a:endParaRPr>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719138"/>
            <a:ext cx="5274605" cy="55895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39528613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Grafiek [2x]">
    <p:bg>
      <p:bgPr>
        <a:solidFill>
          <a:schemeClr val="bg1">
            <a:lumMod val="95000"/>
          </a:schemeClr>
        </a:solidFill>
        <a:effectLst/>
      </p:bgPr>
    </p:bg>
    <p:spTree>
      <p:nvGrpSpPr>
        <p:cNvPr id="1" name=""/>
        <p:cNvGrpSpPr/>
        <p:nvPr/>
      </p:nvGrpSpPr>
      <p:grpSpPr>
        <a:xfrm>
          <a:off x="0" y="0"/>
          <a:ext cx="0" cy="0"/>
          <a:chOff x="0" y="0"/>
          <a:chExt cx="0" cy="0"/>
        </a:xfrm>
      </p:grpSpPr>
      <p:grpSp>
        <p:nvGrpSpPr>
          <p:cNvPr id="157" name="- INSTRUCTIES">
            <a:extLst>
              <a:ext uri="{FF2B5EF4-FFF2-40B4-BE49-F238E27FC236}">
                <a16:creationId xmlns:a16="http://schemas.microsoft.com/office/drawing/2014/main" id="{B02AE42A-C80B-4845-8A6C-868A7490A1B3}"/>
              </a:ext>
            </a:extLst>
          </p:cNvPr>
          <p:cNvGrpSpPr/>
          <p:nvPr userDrawn="1"/>
        </p:nvGrpSpPr>
        <p:grpSpPr>
          <a:xfrm>
            <a:off x="12377867" y="1"/>
            <a:ext cx="3693386" cy="6056851"/>
            <a:chOff x="-3786437" y="1"/>
            <a:chExt cx="3693386" cy="6056851"/>
          </a:xfrm>
        </p:grpSpPr>
        <p:sp>
          <p:nvSpPr>
            <p:cNvPr id="158" name="Rechthoek 157">
              <a:extLst>
                <a:ext uri="{FF2B5EF4-FFF2-40B4-BE49-F238E27FC236}">
                  <a16:creationId xmlns:a16="http://schemas.microsoft.com/office/drawing/2014/main" id="{48E3DE8A-56D7-46B0-A206-240F6B5BA7BA}"/>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9" name="Ovaal 158">
              <a:extLst>
                <a:ext uri="{FF2B5EF4-FFF2-40B4-BE49-F238E27FC236}">
                  <a16:creationId xmlns:a16="http://schemas.microsoft.com/office/drawing/2014/main" id="{E1C0EBDB-8725-4776-A59B-609C3BF7B19C}"/>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0" name="Rechthoek 159">
              <a:extLst>
                <a:ext uri="{FF2B5EF4-FFF2-40B4-BE49-F238E27FC236}">
                  <a16:creationId xmlns:a16="http://schemas.microsoft.com/office/drawing/2014/main" id="{83D775FE-DCFA-4980-B58C-F72564403A12}"/>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1" name="Groep 160">
              <a:extLst>
                <a:ext uri="{FF2B5EF4-FFF2-40B4-BE49-F238E27FC236}">
                  <a16:creationId xmlns:a16="http://schemas.microsoft.com/office/drawing/2014/main" id="{FAD79EED-41A4-487F-AFD4-437430F3BE76}"/>
                </a:ext>
              </a:extLst>
            </p:cNvPr>
            <p:cNvGrpSpPr/>
            <p:nvPr userDrawn="1"/>
          </p:nvGrpSpPr>
          <p:grpSpPr>
            <a:xfrm>
              <a:off x="-3314821" y="4480038"/>
              <a:ext cx="1495189" cy="563933"/>
              <a:chOff x="-3314821" y="3310415"/>
              <a:chExt cx="1495189" cy="563933"/>
            </a:xfrm>
          </p:grpSpPr>
          <p:sp>
            <p:nvSpPr>
              <p:cNvPr id="187" name="Rechthoek 186">
                <a:extLst>
                  <a:ext uri="{FF2B5EF4-FFF2-40B4-BE49-F238E27FC236}">
                    <a16:creationId xmlns:a16="http://schemas.microsoft.com/office/drawing/2014/main" id="{8E7554DC-1B65-4163-B63C-55DE3BB246DF}"/>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8" name="Rechthoek 187">
                <a:extLst>
                  <a:ext uri="{FF2B5EF4-FFF2-40B4-BE49-F238E27FC236}">
                    <a16:creationId xmlns:a16="http://schemas.microsoft.com/office/drawing/2014/main" id="{0A176154-AB57-425D-AA17-AB8755720DC9}"/>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9" name="Tekstvak 188">
                <a:extLst>
                  <a:ext uri="{FF2B5EF4-FFF2-40B4-BE49-F238E27FC236}">
                    <a16:creationId xmlns:a16="http://schemas.microsoft.com/office/drawing/2014/main" id="{64DB6376-7F51-40CD-8431-4303CDDC0B7F}"/>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90" name="Tekstvak 189">
                <a:extLst>
                  <a:ext uri="{FF2B5EF4-FFF2-40B4-BE49-F238E27FC236}">
                    <a16:creationId xmlns:a16="http://schemas.microsoft.com/office/drawing/2014/main" id="{DC72384D-43BE-4004-92B0-D544C703CC2D}"/>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91" name="Vrije vorm: vorm 190">
                <a:extLst>
                  <a:ext uri="{FF2B5EF4-FFF2-40B4-BE49-F238E27FC236}">
                    <a16:creationId xmlns:a16="http://schemas.microsoft.com/office/drawing/2014/main" id="{2D06D4A2-4C5B-4F8A-B97B-E32C19403607}"/>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2" name="Groep 191">
                <a:extLst>
                  <a:ext uri="{FF2B5EF4-FFF2-40B4-BE49-F238E27FC236}">
                    <a16:creationId xmlns:a16="http://schemas.microsoft.com/office/drawing/2014/main" id="{BFC6C02C-08BD-418E-AC47-FD91E8EC1D30}"/>
                  </a:ext>
                </a:extLst>
              </p:cNvPr>
              <p:cNvGrpSpPr/>
              <p:nvPr userDrawn="1"/>
            </p:nvGrpSpPr>
            <p:grpSpPr>
              <a:xfrm>
                <a:off x="-3261976" y="3361742"/>
                <a:ext cx="139861" cy="152244"/>
                <a:chOff x="12574450" y="6053892"/>
                <a:chExt cx="169232" cy="184215"/>
              </a:xfrm>
            </p:grpSpPr>
            <p:sp>
              <p:nvSpPr>
                <p:cNvPr id="212" name="Rechthoek 211">
                  <a:extLst>
                    <a:ext uri="{FF2B5EF4-FFF2-40B4-BE49-F238E27FC236}">
                      <a16:creationId xmlns:a16="http://schemas.microsoft.com/office/drawing/2014/main" id="{30AFEE65-4A86-45A7-A086-DCAC8603F5C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3" name="Rechthoek 212">
                  <a:extLst>
                    <a:ext uri="{FF2B5EF4-FFF2-40B4-BE49-F238E27FC236}">
                      <a16:creationId xmlns:a16="http://schemas.microsoft.com/office/drawing/2014/main" id="{7D394F0E-AD12-4E1B-AAB6-58462BC33528}"/>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4" name="Rechthoek 213">
                  <a:extLst>
                    <a:ext uri="{FF2B5EF4-FFF2-40B4-BE49-F238E27FC236}">
                      <a16:creationId xmlns:a16="http://schemas.microsoft.com/office/drawing/2014/main" id="{37961A08-064E-496F-AD9A-AA75A1630F33}"/>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3" name="Groep 192">
                <a:extLst>
                  <a:ext uri="{FF2B5EF4-FFF2-40B4-BE49-F238E27FC236}">
                    <a16:creationId xmlns:a16="http://schemas.microsoft.com/office/drawing/2014/main" id="{CAEC2229-2298-4061-9E16-D27FAFDBBA66}"/>
                  </a:ext>
                </a:extLst>
              </p:cNvPr>
              <p:cNvGrpSpPr/>
              <p:nvPr userDrawn="1"/>
            </p:nvGrpSpPr>
            <p:grpSpPr>
              <a:xfrm>
                <a:off x="-3261070" y="3635199"/>
                <a:ext cx="168905" cy="104490"/>
                <a:chOff x="-3261070" y="3620931"/>
                <a:chExt cx="193920" cy="119965"/>
              </a:xfrm>
            </p:grpSpPr>
            <p:sp>
              <p:nvSpPr>
                <p:cNvPr id="194" name="Rechthoek 193">
                  <a:extLst>
                    <a:ext uri="{FF2B5EF4-FFF2-40B4-BE49-F238E27FC236}">
                      <a16:creationId xmlns:a16="http://schemas.microsoft.com/office/drawing/2014/main" id="{7041B477-2BE3-4023-8D93-F4FFD8A39DE8}"/>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5" name="Groep 194">
                  <a:extLst>
                    <a:ext uri="{FF2B5EF4-FFF2-40B4-BE49-F238E27FC236}">
                      <a16:creationId xmlns:a16="http://schemas.microsoft.com/office/drawing/2014/main" id="{435066D9-96FE-4889-AFE1-1AEB682AE2A4}"/>
                    </a:ext>
                  </a:extLst>
                </p:cNvPr>
                <p:cNvGrpSpPr/>
                <p:nvPr userDrawn="1"/>
              </p:nvGrpSpPr>
              <p:grpSpPr>
                <a:xfrm>
                  <a:off x="-3261070" y="3622063"/>
                  <a:ext cx="141113" cy="117345"/>
                  <a:chOff x="1094874" y="-878306"/>
                  <a:chExt cx="867364" cy="613611"/>
                </a:xfrm>
              </p:grpSpPr>
              <p:cxnSp>
                <p:nvCxnSpPr>
                  <p:cNvPr id="205" name="Rechte verbindingslijn 204">
                    <a:extLst>
                      <a:ext uri="{FF2B5EF4-FFF2-40B4-BE49-F238E27FC236}">
                        <a16:creationId xmlns:a16="http://schemas.microsoft.com/office/drawing/2014/main" id="{2AB81AB9-E793-4CE3-93B1-17AB67E507AB}"/>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6" name="Rechte verbindingslijn 205">
                    <a:extLst>
                      <a:ext uri="{FF2B5EF4-FFF2-40B4-BE49-F238E27FC236}">
                        <a16:creationId xmlns:a16="http://schemas.microsoft.com/office/drawing/2014/main" id="{15471619-CDA6-45E5-A9F7-F1AC5EBBF055}"/>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7" name="Groep 206">
                    <a:extLst>
                      <a:ext uri="{FF2B5EF4-FFF2-40B4-BE49-F238E27FC236}">
                        <a16:creationId xmlns:a16="http://schemas.microsoft.com/office/drawing/2014/main" id="{3710843F-0486-4DE8-875A-A1C3059C4272}"/>
                      </a:ext>
                    </a:extLst>
                  </p:cNvPr>
                  <p:cNvGrpSpPr/>
                  <p:nvPr userDrawn="1"/>
                </p:nvGrpSpPr>
                <p:grpSpPr>
                  <a:xfrm>
                    <a:off x="1270535" y="-878306"/>
                    <a:ext cx="526983" cy="613611"/>
                    <a:chOff x="1270535" y="-745959"/>
                    <a:chExt cx="526983" cy="481264"/>
                  </a:xfrm>
                </p:grpSpPr>
                <p:cxnSp>
                  <p:nvCxnSpPr>
                    <p:cNvPr id="208" name="Rechte verbindingslijn 207">
                      <a:extLst>
                        <a:ext uri="{FF2B5EF4-FFF2-40B4-BE49-F238E27FC236}">
                          <a16:creationId xmlns:a16="http://schemas.microsoft.com/office/drawing/2014/main" id="{75F6E77E-A5A6-4474-93C5-0C0502A90D7F}"/>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974F7AD3-5CAD-44BC-B7D2-7BC939246A48}"/>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0" name="Rechte verbindingslijn 209">
                      <a:extLst>
                        <a:ext uri="{FF2B5EF4-FFF2-40B4-BE49-F238E27FC236}">
                          <a16:creationId xmlns:a16="http://schemas.microsoft.com/office/drawing/2014/main" id="{5C7202EB-BDA6-4D58-873E-75254136D4B1}"/>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11" name="Rechte verbindingslijn 210">
                      <a:extLst>
                        <a:ext uri="{FF2B5EF4-FFF2-40B4-BE49-F238E27FC236}">
                          <a16:creationId xmlns:a16="http://schemas.microsoft.com/office/drawing/2014/main" id="{4DFC6DA7-0C6F-48FA-804A-105277A17C9D}"/>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6" name="Rechte verbindingslijn 195">
                  <a:extLst>
                    <a:ext uri="{FF2B5EF4-FFF2-40B4-BE49-F238E27FC236}">
                      <a16:creationId xmlns:a16="http://schemas.microsoft.com/office/drawing/2014/main" id="{591E5BBA-68B5-4E8D-862E-BC11B61880CB}"/>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B7DA2CBA-22DC-4E5A-A6D4-4D0EBA60D0D2}"/>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8" name="Rechte verbindingslijn 197">
                  <a:extLst>
                    <a:ext uri="{FF2B5EF4-FFF2-40B4-BE49-F238E27FC236}">
                      <a16:creationId xmlns:a16="http://schemas.microsoft.com/office/drawing/2014/main" id="{433EA2CE-F48F-4D79-84BD-0E639C275CBF}"/>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9" name="Rechte verbindingslijn 198">
                  <a:extLst>
                    <a:ext uri="{FF2B5EF4-FFF2-40B4-BE49-F238E27FC236}">
                      <a16:creationId xmlns:a16="http://schemas.microsoft.com/office/drawing/2014/main" id="{82FB82F3-8D73-4AB9-B593-D4A765EFA48F}"/>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200" name="Rechthoek 199">
                  <a:extLst>
                    <a:ext uri="{FF2B5EF4-FFF2-40B4-BE49-F238E27FC236}">
                      <a16:creationId xmlns:a16="http://schemas.microsoft.com/office/drawing/2014/main" id="{909EE566-E0A5-4A6D-BBEC-6D08F32EC77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201" name="Groep 200">
                  <a:extLst>
                    <a:ext uri="{FF2B5EF4-FFF2-40B4-BE49-F238E27FC236}">
                      <a16:creationId xmlns:a16="http://schemas.microsoft.com/office/drawing/2014/main" id="{63D12C5C-F4BC-4066-99D6-8892AAE27CAF}"/>
                    </a:ext>
                  </a:extLst>
                </p:cNvPr>
                <p:cNvGrpSpPr/>
                <p:nvPr userDrawn="1"/>
              </p:nvGrpSpPr>
              <p:grpSpPr>
                <a:xfrm rot="2700000">
                  <a:off x="-3158000" y="3650045"/>
                  <a:ext cx="34350" cy="147351"/>
                  <a:chOff x="3148392" y="-836646"/>
                  <a:chExt cx="132124" cy="596095"/>
                </a:xfrm>
                <a:solidFill>
                  <a:srgbClr val="3399FF"/>
                </a:solidFill>
              </p:grpSpPr>
              <p:sp>
                <p:nvSpPr>
                  <p:cNvPr id="202" name="Rechthoek 201">
                    <a:extLst>
                      <a:ext uri="{FF2B5EF4-FFF2-40B4-BE49-F238E27FC236}">
                        <a16:creationId xmlns:a16="http://schemas.microsoft.com/office/drawing/2014/main" id="{49EDC7E1-1BE8-44EA-82D5-E3D0C3F5F89F}"/>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3" name="Rechthoek: afgeronde bovenhoeken 202">
                    <a:extLst>
                      <a:ext uri="{FF2B5EF4-FFF2-40B4-BE49-F238E27FC236}">
                        <a16:creationId xmlns:a16="http://schemas.microsoft.com/office/drawing/2014/main" id="{B90E127F-4D69-464A-AE7B-6A05C950EBAA}"/>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4" name="Gelijkbenige driehoek 203">
                    <a:extLst>
                      <a:ext uri="{FF2B5EF4-FFF2-40B4-BE49-F238E27FC236}">
                        <a16:creationId xmlns:a16="http://schemas.microsoft.com/office/drawing/2014/main" id="{2ACAF426-2702-4247-A275-E0B1320A1188}"/>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2" name="Rechthoek 161">
              <a:extLst>
                <a:ext uri="{FF2B5EF4-FFF2-40B4-BE49-F238E27FC236}">
                  <a16:creationId xmlns:a16="http://schemas.microsoft.com/office/drawing/2014/main" id="{979D87AF-9898-4CFC-A744-23AC4F84B465}"/>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3" name="Ovaal 162">
              <a:extLst>
                <a:ext uri="{FF2B5EF4-FFF2-40B4-BE49-F238E27FC236}">
                  <a16:creationId xmlns:a16="http://schemas.microsoft.com/office/drawing/2014/main" id="{553EA5DC-8FF5-4788-BADE-CA7D569111D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4" name="Rechthoek 163">
              <a:extLst>
                <a:ext uri="{FF2B5EF4-FFF2-40B4-BE49-F238E27FC236}">
                  <a16:creationId xmlns:a16="http://schemas.microsoft.com/office/drawing/2014/main" id="{C4A283DF-7D4A-41E4-89A1-4F246B4608D7}"/>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5" name="Ovaal 164">
              <a:extLst>
                <a:ext uri="{FF2B5EF4-FFF2-40B4-BE49-F238E27FC236}">
                  <a16:creationId xmlns:a16="http://schemas.microsoft.com/office/drawing/2014/main" id="{68895ADD-B902-4703-825C-BD43348B322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6" name="Rechthoek 165">
              <a:extLst>
                <a:ext uri="{FF2B5EF4-FFF2-40B4-BE49-F238E27FC236}">
                  <a16:creationId xmlns:a16="http://schemas.microsoft.com/office/drawing/2014/main" id="{E4680C9F-B2FF-447A-A88B-F9A9C4203F2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7" name="Groep 166">
              <a:extLst>
                <a:ext uri="{FF2B5EF4-FFF2-40B4-BE49-F238E27FC236}">
                  <a16:creationId xmlns:a16="http://schemas.microsoft.com/office/drawing/2014/main" id="{B4B335F3-E37C-4248-A318-8135E9DA7B9B}"/>
                </a:ext>
              </a:extLst>
            </p:cNvPr>
            <p:cNvGrpSpPr/>
            <p:nvPr userDrawn="1"/>
          </p:nvGrpSpPr>
          <p:grpSpPr>
            <a:xfrm>
              <a:off x="-3311319" y="2164285"/>
              <a:ext cx="825500" cy="209550"/>
              <a:chOff x="13504624" y="2482850"/>
              <a:chExt cx="825500" cy="209550"/>
            </a:xfrm>
          </p:grpSpPr>
          <p:sp>
            <p:nvSpPr>
              <p:cNvPr id="184" name="Rechthoek 183">
                <a:extLst>
                  <a:ext uri="{FF2B5EF4-FFF2-40B4-BE49-F238E27FC236}">
                    <a16:creationId xmlns:a16="http://schemas.microsoft.com/office/drawing/2014/main" id="{C38DEDAB-56BD-47EB-9BD3-61C3C78AE25B}"/>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5" name="Rechte verbindingslijn 184">
                <a:extLst>
                  <a:ext uri="{FF2B5EF4-FFF2-40B4-BE49-F238E27FC236}">
                    <a16:creationId xmlns:a16="http://schemas.microsoft.com/office/drawing/2014/main" id="{78ECF08F-92CA-47C2-819F-EF0F7842E35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6" name="Gelijkbenige driehoek 185">
                <a:extLst>
                  <a:ext uri="{FF2B5EF4-FFF2-40B4-BE49-F238E27FC236}">
                    <a16:creationId xmlns:a16="http://schemas.microsoft.com/office/drawing/2014/main" id="{F585511C-60E2-4DE8-AFD7-2B53AA5DB34E}"/>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8" name="Groep 167">
              <a:extLst>
                <a:ext uri="{FF2B5EF4-FFF2-40B4-BE49-F238E27FC236}">
                  <a16:creationId xmlns:a16="http://schemas.microsoft.com/office/drawing/2014/main" id="{E015FA48-4825-4553-BA47-980BA404EE1D}"/>
                </a:ext>
              </a:extLst>
            </p:cNvPr>
            <p:cNvGrpSpPr/>
            <p:nvPr userDrawn="1"/>
          </p:nvGrpSpPr>
          <p:grpSpPr>
            <a:xfrm>
              <a:off x="-3316599" y="1232480"/>
              <a:ext cx="289372" cy="314992"/>
              <a:chOff x="7322769" y="-310267"/>
              <a:chExt cx="289372" cy="314992"/>
            </a:xfrm>
          </p:grpSpPr>
          <p:sp>
            <p:nvSpPr>
              <p:cNvPr id="181" name="Rechthoek 180">
                <a:extLst>
                  <a:ext uri="{FF2B5EF4-FFF2-40B4-BE49-F238E27FC236}">
                    <a16:creationId xmlns:a16="http://schemas.microsoft.com/office/drawing/2014/main" id="{AE46788F-440C-46D0-ADCF-45F077D7528F}"/>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FA1D7F1D-1309-43F9-9C6A-BCCA21E23323}"/>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3" name="Rechthoek 182">
                <a:extLst>
                  <a:ext uri="{FF2B5EF4-FFF2-40B4-BE49-F238E27FC236}">
                    <a16:creationId xmlns:a16="http://schemas.microsoft.com/office/drawing/2014/main" id="{18066FC7-CC31-4CB8-8A2D-BB2713CDA287}"/>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9" name="Ovaal 168">
              <a:extLst>
                <a:ext uri="{FF2B5EF4-FFF2-40B4-BE49-F238E27FC236}">
                  <a16:creationId xmlns:a16="http://schemas.microsoft.com/office/drawing/2014/main" id="{8595AC1E-8D36-454D-A528-E26F4A7DB1E4}"/>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0" name="Rechthoek 169">
              <a:extLst>
                <a:ext uri="{FF2B5EF4-FFF2-40B4-BE49-F238E27FC236}">
                  <a16:creationId xmlns:a16="http://schemas.microsoft.com/office/drawing/2014/main" id="{B3A1647D-305A-474F-B314-50276697B565}"/>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71" name="Rechthoek 170">
              <a:extLst>
                <a:ext uri="{FF2B5EF4-FFF2-40B4-BE49-F238E27FC236}">
                  <a16:creationId xmlns:a16="http://schemas.microsoft.com/office/drawing/2014/main" id="{20658C9B-CC30-453B-8B66-5E518E9A9ECE}"/>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2" name="ICOON_info">
              <a:extLst>
                <a:ext uri="{FF2B5EF4-FFF2-40B4-BE49-F238E27FC236}">
                  <a16:creationId xmlns:a16="http://schemas.microsoft.com/office/drawing/2014/main" id="{BB31F9A8-6496-4800-B220-6AF4733314D2}"/>
                </a:ext>
              </a:extLst>
            </p:cNvPr>
            <p:cNvGrpSpPr/>
            <p:nvPr userDrawn="1"/>
          </p:nvGrpSpPr>
          <p:grpSpPr>
            <a:xfrm>
              <a:off x="-376736" y="5092834"/>
              <a:ext cx="283685" cy="283685"/>
              <a:chOff x="-510741" y="5913713"/>
              <a:chExt cx="267555" cy="267555"/>
            </a:xfrm>
          </p:grpSpPr>
          <p:sp>
            <p:nvSpPr>
              <p:cNvPr id="179" name="Ovaal 178">
                <a:extLst>
                  <a:ext uri="{FF2B5EF4-FFF2-40B4-BE49-F238E27FC236}">
                    <a16:creationId xmlns:a16="http://schemas.microsoft.com/office/drawing/2014/main" id="{E9435B08-5090-4ED3-BDA9-0B1C55C6C2B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80" name="Graphic 163" descr="Informatie">
                <a:extLst>
                  <a:ext uri="{FF2B5EF4-FFF2-40B4-BE49-F238E27FC236}">
                    <a16:creationId xmlns:a16="http://schemas.microsoft.com/office/drawing/2014/main" id="{605D7DAA-D2AA-4FA0-8DC0-D35D16FCF2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3" name="Groep 172">
              <a:extLst>
                <a:ext uri="{FF2B5EF4-FFF2-40B4-BE49-F238E27FC236}">
                  <a16:creationId xmlns:a16="http://schemas.microsoft.com/office/drawing/2014/main" id="{7023C05D-C426-4802-8185-B1B0C0A476CA}"/>
                </a:ext>
              </a:extLst>
            </p:cNvPr>
            <p:cNvGrpSpPr/>
            <p:nvPr userDrawn="1"/>
          </p:nvGrpSpPr>
          <p:grpSpPr>
            <a:xfrm>
              <a:off x="-938434" y="5366229"/>
              <a:ext cx="627798" cy="576693"/>
              <a:chOff x="-938434" y="4570310"/>
              <a:chExt cx="627798" cy="576693"/>
            </a:xfrm>
          </p:grpSpPr>
          <p:grpSp>
            <p:nvGrpSpPr>
              <p:cNvPr id="174" name="Inspireren">
                <a:extLst>
                  <a:ext uri="{FF2B5EF4-FFF2-40B4-BE49-F238E27FC236}">
                    <a16:creationId xmlns:a16="http://schemas.microsoft.com/office/drawing/2014/main" id="{8BBD4F01-D513-48EA-9925-2B208C1E235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6" name="Freeform 12">
                  <a:extLst>
                    <a:ext uri="{FF2B5EF4-FFF2-40B4-BE49-F238E27FC236}">
                      <a16:creationId xmlns:a16="http://schemas.microsoft.com/office/drawing/2014/main" id="{7D1B50FC-1CC1-4A2C-A9C9-52FFCB0B492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7" name="Freeform 13">
                  <a:extLst>
                    <a:ext uri="{FF2B5EF4-FFF2-40B4-BE49-F238E27FC236}">
                      <a16:creationId xmlns:a16="http://schemas.microsoft.com/office/drawing/2014/main" id="{00110857-29E0-4302-802A-3F19431001D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8" name="Freeform 14">
                  <a:extLst>
                    <a:ext uri="{FF2B5EF4-FFF2-40B4-BE49-F238E27FC236}">
                      <a16:creationId xmlns:a16="http://schemas.microsoft.com/office/drawing/2014/main" id="{972CF624-2E95-4A76-9E46-BA10D508554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5" name="Tekstvak 174">
                <a:extLst>
                  <a:ext uri="{FF2B5EF4-FFF2-40B4-BE49-F238E27FC236}">
                    <a16:creationId xmlns:a16="http://schemas.microsoft.com/office/drawing/2014/main" id="{D0A767D2-FEFB-483C-BCF6-98C8962EB68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Grafiek [2x]</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5" cy="709102"/>
          </a:xfrm>
        </p:spPr>
        <p:txBody>
          <a:bodyPr/>
          <a:lstStyle/>
          <a:p>
            <a:r>
              <a:rPr lang="nl-NL" dirty="0"/>
              <a:t>Titel</a:t>
            </a:r>
            <a:br>
              <a:rPr lang="nl-NL" dirty="0"/>
            </a:br>
            <a:r>
              <a:rPr lang="nl-NL" dirty="0"/>
              <a:t>max. 2 regels</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solidFill>
                <a:schemeClr val="tx2"/>
              </a:solidFill>
            </a:endParaRPr>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6369708"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
        <p:nvSpPr>
          <p:cNvPr id="154" name="grafiek">
            <a:extLst>
              <a:ext uri="{FF2B5EF4-FFF2-40B4-BE49-F238E27FC236}">
                <a16:creationId xmlns:a16="http://schemas.microsoft.com/office/drawing/2014/main" id="{82407C48-E22A-4E0B-B445-39516DB0AD1C}"/>
              </a:ext>
            </a:extLst>
          </p:cNvPr>
          <p:cNvSpPr>
            <a:spLocks noGrp="1"/>
          </p:cNvSpPr>
          <p:nvPr>
            <p:ph type="chart" sz="quarter" idx="16" hasCustomPrompt="1"/>
          </p:nvPr>
        </p:nvSpPr>
        <p:spPr>
          <a:xfrm>
            <a:off x="547690" y="1963738"/>
            <a:ext cx="5274605" cy="434498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26610560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Grafiek">
    <p:bg>
      <p:bgPr>
        <a:solidFill>
          <a:schemeClr val="bg1">
            <a:lumMod val="95000"/>
          </a:schemeClr>
        </a:solidFill>
        <a:effectLst/>
      </p:bgPr>
    </p:bg>
    <p:spTree>
      <p:nvGrpSpPr>
        <p:cNvPr id="1" name=""/>
        <p:cNvGrpSpPr/>
        <p:nvPr/>
      </p:nvGrpSpPr>
      <p:grpSpPr>
        <a:xfrm>
          <a:off x="0" y="0"/>
          <a:ext cx="0" cy="0"/>
          <a:chOff x="0" y="0"/>
          <a:chExt cx="0" cy="0"/>
        </a:xfrm>
      </p:grpSpPr>
      <p:grpSp>
        <p:nvGrpSpPr>
          <p:cNvPr id="154" name="- INSTRUCTIES">
            <a:extLst>
              <a:ext uri="{FF2B5EF4-FFF2-40B4-BE49-F238E27FC236}">
                <a16:creationId xmlns:a16="http://schemas.microsoft.com/office/drawing/2014/main" id="{D1551607-46E6-41E9-9E3F-7CFB18DABE66}"/>
              </a:ext>
            </a:extLst>
          </p:cNvPr>
          <p:cNvGrpSpPr/>
          <p:nvPr userDrawn="1"/>
        </p:nvGrpSpPr>
        <p:grpSpPr>
          <a:xfrm>
            <a:off x="12377867" y="1"/>
            <a:ext cx="3693386" cy="6056851"/>
            <a:chOff x="-3786437" y="1"/>
            <a:chExt cx="3693386" cy="6056851"/>
          </a:xfrm>
        </p:grpSpPr>
        <p:sp>
          <p:nvSpPr>
            <p:cNvPr id="155" name="Rechthoek 154">
              <a:extLst>
                <a:ext uri="{FF2B5EF4-FFF2-40B4-BE49-F238E27FC236}">
                  <a16:creationId xmlns:a16="http://schemas.microsoft.com/office/drawing/2014/main" id="{D7DEDC6E-D867-4AF6-9564-60960D336564}"/>
                </a:ext>
              </a:extLst>
            </p:cNvPr>
            <p:cNvSpPr/>
            <p:nvPr userDrawn="1"/>
          </p:nvSpPr>
          <p:spPr>
            <a:xfrm>
              <a:off x="-3786165" y="3575647"/>
              <a:ext cx="3593091" cy="1752600"/>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data bewerken</a:t>
              </a:r>
            </a:p>
          </p:txBody>
        </p:sp>
        <p:sp>
          <p:nvSpPr>
            <p:cNvPr id="157" name="Ovaal 156">
              <a:extLst>
                <a:ext uri="{FF2B5EF4-FFF2-40B4-BE49-F238E27FC236}">
                  <a16:creationId xmlns:a16="http://schemas.microsoft.com/office/drawing/2014/main" id="{0BE0A0ED-3C24-4123-9003-CD464579CBB5}"/>
                </a:ext>
              </a:extLst>
            </p:cNvPr>
            <p:cNvSpPr/>
            <p:nvPr userDrawn="1"/>
          </p:nvSpPr>
          <p:spPr>
            <a:xfrm>
              <a:off x="-3603587" y="404024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8" name="Rechthoek 157">
              <a:extLst>
                <a:ext uri="{FF2B5EF4-FFF2-40B4-BE49-F238E27FC236}">
                  <a16:creationId xmlns:a16="http://schemas.microsoft.com/office/drawing/2014/main" id="{2D2E2512-D9FB-4DB7-9552-21748B9A2910}"/>
                </a:ext>
              </a:extLst>
            </p:cNvPr>
            <p:cNvSpPr/>
            <p:nvPr userDrawn="1"/>
          </p:nvSpPr>
          <p:spPr>
            <a:xfrm>
              <a:off x="-3319415" y="4040246"/>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‘Gegevens bewerken’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9" name="Groep 158">
              <a:extLst>
                <a:ext uri="{FF2B5EF4-FFF2-40B4-BE49-F238E27FC236}">
                  <a16:creationId xmlns:a16="http://schemas.microsoft.com/office/drawing/2014/main" id="{EA52623C-023B-4BF2-854E-DD3FC745038C}"/>
                </a:ext>
              </a:extLst>
            </p:cNvPr>
            <p:cNvGrpSpPr/>
            <p:nvPr userDrawn="1"/>
          </p:nvGrpSpPr>
          <p:grpSpPr>
            <a:xfrm>
              <a:off x="-3314821" y="4480038"/>
              <a:ext cx="1495189" cy="563933"/>
              <a:chOff x="-3314821" y="3310415"/>
              <a:chExt cx="1495189" cy="563933"/>
            </a:xfrm>
          </p:grpSpPr>
          <p:sp>
            <p:nvSpPr>
              <p:cNvPr id="185" name="Rechthoek 184">
                <a:extLst>
                  <a:ext uri="{FF2B5EF4-FFF2-40B4-BE49-F238E27FC236}">
                    <a16:creationId xmlns:a16="http://schemas.microsoft.com/office/drawing/2014/main" id="{53964A76-C993-4402-AF9F-9DEBCB7B4BC4}"/>
                  </a:ext>
                </a:extLst>
              </p:cNvPr>
              <p:cNvSpPr/>
              <p:nvPr userDrawn="1"/>
            </p:nvSpPr>
            <p:spPr>
              <a:xfrm>
                <a:off x="-3314821" y="3310415"/>
                <a:ext cx="1403797"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86" name="Rechthoek 185">
                <a:extLst>
                  <a:ext uri="{FF2B5EF4-FFF2-40B4-BE49-F238E27FC236}">
                    <a16:creationId xmlns:a16="http://schemas.microsoft.com/office/drawing/2014/main" id="{2EC87B0C-F2D0-4BE0-ACE4-93AD1958F953}"/>
                  </a:ext>
                </a:extLst>
              </p:cNvPr>
              <p:cNvSpPr/>
              <p:nvPr userDrawn="1"/>
            </p:nvSpPr>
            <p:spPr>
              <a:xfrm>
                <a:off x="-3304719" y="3564140"/>
                <a:ext cx="13878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7" name="Tekstvak 186">
                <a:extLst>
                  <a:ext uri="{FF2B5EF4-FFF2-40B4-BE49-F238E27FC236}">
                    <a16:creationId xmlns:a16="http://schemas.microsoft.com/office/drawing/2014/main" id="{D7D197AE-724F-41E2-8402-F664230EAF7E}"/>
                  </a:ext>
                </a:extLst>
              </p:cNvPr>
              <p:cNvSpPr txBox="1"/>
              <p:nvPr userDrawn="1"/>
            </p:nvSpPr>
            <p:spPr>
              <a:xfrm>
                <a:off x="-3122115" y="3369117"/>
                <a:ext cx="1258624"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Grafiektype wijzigen</a:t>
                </a:r>
              </a:p>
            </p:txBody>
          </p:sp>
          <p:sp>
            <p:nvSpPr>
              <p:cNvPr id="188" name="Tekstvak 187">
                <a:extLst>
                  <a:ext uri="{FF2B5EF4-FFF2-40B4-BE49-F238E27FC236}">
                    <a16:creationId xmlns:a16="http://schemas.microsoft.com/office/drawing/2014/main" id="{DCE07DA9-4D48-4838-AE33-0CB989A5CA6F}"/>
                  </a:ext>
                </a:extLst>
              </p:cNvPr>
              <p:cNvSpPr txBox="1"/>
              <p:nvPr userDrawn="1"/>
            </p:nvSpPr>
            <p:spPr>
              <a:xfrm>
                <a:off x="-3115840" y="3624236"/>
                <a:ext cx="1296208"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Gegevens bewerken</a:t>
                </a:r>
              </a:p>
            </p:txBody>
          </p:sp>
          <p:sp>
            <p:nvSpPr>
              <p:cNvPr id="189" name="Vrije vorm: vorm 188">
                <a:extLst>
                  <a:ext uri="{FF2B5EF4-FFF2-40B4-BE49-F238E27FC236}">
                    <a16:creationId xmlns:a16="http://schemas.microsoft.com/office/drawing/2014/main" id="{DAAAE860-FA2B-420B-9AC7-EDD3C95F0D8F}"/>
                  </a:ext>
                </a:extLst>
              </p:cNvPr>
              <p:cNvSpPr/>
              <p:nvPr userDrawn="1"/>
            </p:nvSpPr>
            <p:spPr>
              <a:xfrm>
                <a:off x="-1959834" y="3694348"/>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nvGrpSpPr>
              <p:cNvPr id="190" name="Groep 189">
                <a:extLst>
                  <a:ext uri="{FF2B5EF4-FFF2-40B4-BE49-F238E27FC236}">
                    <a16:creationId xmlns:a16="http://schemas.microsoft.com/office/drawing/2014/main" id="{3D7AF36C-7494-464F-95EC-40D01761ED12}"/>
                  </a:ext>
                </a:extLst>
              </p:cNvPr>
              <p:cNvGrpSpPr/>
              <p:nvPr userDrawn="1"/>
            </p:nvGrpSpPr>
            <p:grpSpPr>
              <a:xfrm>
                <a:off x="-3261976" y="3361742"/>
                <a:ext cx="139861" cy="152244"/>
                <a:chOff x="12574450" y="6053892"/>
                <a:chExt cx="169232" cy="184215"/>
              </a:xfrm>
            </p:grpSpPr>
            <p:sp>
              <p:nvSpPr>
                <p:cNvPr id="210" name="Rechthoek 209">
                  <a:extLst>
                    <a:ext uri="{FF2B5EF4-FFF2-40B4-BE49-F238E27FC236}">
                      <a16:creationId xmlns:a16="http://schemas.microsoft.com/office/drawing/2014/main" id="{0C33FDEC-7D3A-49B6-AB36-8C7986382489}"/>
                    </a:ext>
                  </a:extLst>
                </p:cNvPr>
                <p:cNvSpPr/>
                <p:nvPr userDrawn="1"/>
              </p:nvSpPr>
              <p:spPr>
                <a:xfrm>
                  <a:off x="12574450" y="6111529"/>
                  <a:ext cx="46293" cy="12657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2B89FB64-C89F-4AA0-94F3-E074990AB6ED}"/>
                    </a:ext>
                  </a:extLst>
                </p:cNvPr>
                <p:cNvSpPr/>
                <p:nvPr userDrawn="1"/>
              </p:nvSpPr>
              <p:spPr>
                <a:xfrm>
                  <a:off x="12635427" y="6053892"/>
                  <a:ext cx="46293" cy="184215"/>
                </a:xfrm>
                <a:prstGeom prst="rect">
                  <a:avLst/>
                </a:prstGeom>
                <a:solidFill>
                  <a:srgbClr val="EDC87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sp>
              <p:nvSpPr>
                <p:cNvPr id="212" name="Rechthoek 211">
                  <a:extLst>
                    <a:ext uri="{FF2B5EF4-FFF2-40B4-BE49-F238E27FC236}">
                      <a16:creationId xmlns:a16="http://schemas.microsoft.com/office/drawing/2014/main" id="{78924FA1-DB51-4036-9B93-2B5568F17E55}"/>
                    </a:ext>
                  </a:extLst>
                </p:cNvPr>
                <p:cNvSpPr/>
                <p:nvPr userDrawn="1"/>
              </p:nvSpPr>
              <p:spPr>
                <a:xfrm>
                  <a:off x="12697389" y="6094907"/>
                  <a:ext cx="46293" cy="143200"/>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91" name="Groep 190">
                <a:extLst>
                  <a:ext uri="{FF2B5EF4-FFF2-40B4-BE49-F238E27FC236}">
                    <a16:creationId xmlns:a16="http://schemas.microsoft.com/office/drawing/2014/main" id="{6146ACB0-D02C-4C4B-AFFE-3BB19FBFA90D}"/>
                  </a:ext>
                </a:extLst>
              </p:cNvPr>
              <p:cNvGrpSpPr/>
              <p:nvPr userDrawn="1"/>
            </p:nvGrpSpPr>
            <p:grpSpPr>
              <a:xfrm>
                <a:off x="-3261070" y="3635199"/>
                <a:ext cx="168905" cy="104490"/>
                <a:chOff x="-3261070" y="3620931"/>
                <a:chExt cx="193920" cy="119965"/>
              </a:xfrm>
            </p:grpSpPr>
            <p:sp>
              <p:nvSpPr>
                <p:cNvPr id="192" name="Rechthoek 191">
                  <a:extLst>
                    <a:ext uri="{FF2B5EF4-FFF2-40B4-BE49-F238E27FC236}">
                      <a16:creationId xmlns:a16="http://schemas.microsoft.com/office/drawing/2014/main" id="{F671ECD2-C341-4DFB-84B4-3600530272F1}"/>
                    </a:ext>
                  </a:extLst>
                </p:cNvPr>
                <p:cNvSpPr/>
                <p:nvPr userDrawn="1"/>
              </p:nvSpPr>
              <p:spPr>
                <a:xfrm>
                  <a:off x="-3261070" y="3643881"/>
                  <a:ext cx="142985" cy="95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3" name="Groep 192">
                  <a:extLst>
                    <a:ext uri="{FF2B5EF4-FFF2-40B4-BE49-F238E27FC236}">
                      <a16:creationId xmlns:a16="http://schemas.microsoft.com/office/drawing/2014/main" id="{7509BF7E-563D-4F24-95A0-3ED4442A8542}"/>
                    </a:ext>
                  </a:extLst>
                </p:cNvPr>
                <p:cNvGrpSpPr/>
                <p:nvPr userDrawn="1"/>
              </p:nvGrpSpPr>
              <p:grpSpPr>
                <a:xfrm>
                  <a:off x="-3261070" y="3622063"/>
                  <a:ext cx="141113" cy="117345"/>
                  <a:chOff x="1094874" y="-878306"/>
                  <a:chExt cx="867364" cy="613611"/>
                </a:xfrm>
              </p:grpSpPr>
              <p:cxnSp>
                <p:nvCxnSpPr>
                  <p:cNvPr id="203" name="Rechte verbindingslijn 202">
                    <a:extLst>
                      <a:ext uri="{FF2B5EF4-FFF2-40B4-BE49-F238E27FC236}">
                        <a16:creationId xmlns:a16="http://schemas.microsoft.com/office/drawing/2014/main" id="{CFBF46E0-0A61-4B4D-9661-9705261E78B8}"/>
                      </a:ext>
                    </a:extLst>
                  </p:cNvPr>
                  <p:cNvCxnSpPr>
                    <a:cxnSpLocks/>
                  </p:cNvCxnSpPr>
                  <p:nvPr userDrawn="1"/>
                </p:nvCxnSpPr>
                <p:spPr>
                  <a:xfrm>
                    <a:off x="1094874" y="-878305"/>
                    <a:ext cx="0" cy="613610"/>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4" name="Rechte verbindingslijn 203">
                    <a:extLst>
                      <a:ext uri="{FF2B5EF4-FFF2-40B4-BE49-F238E27FC236}">
                        <a16:creationId xmlns:a16="http://schemas.microsoft.com/office/drawing/2014/main" id="{4BF697CC-2FC6-465C-99D4-9A11D4CB5C30}"/>
                      </a:ext>
                    </a:extLst>
                  </p:cNvPr>
                  <p:cNvCxnSpPr>
                    <a:cxnSpLocks/>
                  </p:cNvCxnSpPr>
                  <p:nvPr userDrawn="1"/>
                </p:nvCxnSpPr>
                <p:spPr>
                  <a:xfrm>
                    <a:off x="1962238" y="-878306"/>
                    <a:ext cx="0" cy="613611"/>
                  </a:xfrm>
                  <a:prstGeom prst="line">
                    <a:avLst/>
                  </a:prstGeom>
                  <a:ln>
                    <a:solidFill>
                      <a:srgbClr val="818181"/>
                    </a:solidFill>
                  </a:ln>
                </p:spPr>
                <p:style>
                  <a:lnRef idx="1">
                    <a:schemeClr val="accent1"/>
                  </a:lnRef>
                  <a:fillRef idx="0">
                    <a:schemeClr val="accent1"/>
                  </a:fillRef>
                  <a:effectRef idx="0">
                    <a:schemeClr val="accent1"/>
                  </a:effectRef>
                  <a:fontRef idx="minor">
                    <a:schemeClr val="tx1"/>
                  </a:fontRef>
                </p:style>
              </p:cxnSp>
              <p:grpSp>
                <p:nvGrpSpPr>
                  <p:cNvPr id="205" name="Groep 204">
                    <a:extLst>
                      <a:ext uri="{FF2B5EF4-FFF2-40B4-BE49-F238E27FC236}">
                        <a16:creationId xmlns:a16="http://schemas.microsoft.com/office/drawing/2014/main" id="{F85A9EB1-4D1D-4193-BD3F-3E6BAE9CB8EC}"/>
                      </a:ext>
                    </a:extLst>
                  </p:cNvPr>
                  <p:cNvGrpSpPr/>
                  <p:nvPr userDrawn="1"/>
                </p:nvGrpSpPr>
                <p:grpSpPr>
                  <a:xfrm>
                    <a:off x="1270535" y="-878306"/>
                    <a:ext cx="526983" cy="613611"/>
                    <a:chOff x="1270535" y="-745959"/>
                    <a:chExt cx="526983" cy="481264"/>
                  </a:xfrm>
                </p:grpSpPr>
                <p:cxnSp>
                  <p:nvCxnSpPr>
                    <p:cNvPr id="206" name="Rechte verbindingslijn 205">
                      <a:extLst>
                        <a:ext uri="{FF2B5EF4-FFF2-40B4-BE49-F238E27FC236}">
                          <a16:creationId xmlns:a16="http://schemas.microsoft.com/office/drawing/2014/main" id="{B0987508-45EC-411C-9D8C-E8EF6FCBAFA9}"/>
                        </a:ext>
                      </a:extLst>
                    </p:cNvPr>
                    <p:cNvCxnSpPr>
                      <a:cxnSpLocks/>
                    </p:cNvCxnSpPr>
                    <p:nvPr userDrawn="1"/>
                  </p:nvCxnSpPr>
                  <p:spPr>
                    <a:xfrm>
                      <a:off x="1446196"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7" name="Rechte verbindingslijn 206">
                      <a:extLst>
                        <a:ext uri="{FF2B5EF4-FFF2-40B4-BE49-F238E27FC236}">
                          <a16:creationId xmlns:a16="http://schemas.microsoft.com/office/drawing/2014/main" id="{4C257C96-F9E4-4FD3-87D5-EECF1F0864AC}"/>
                        </a:ext>
                      </a:extLst>
                    </p:cNvPr>
                    <p:cNvCxnSpPr>
                      <a:cxnSpLocks/>
                    </p:cNvCxnSpPr>
                    <p:nvPr userDrawn="1"/>
                  </p:nvCxnSpPr>
                  <p:spPr>
                    <a:xfrm>
                      <a:off x="1270535"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8" name="Rechte verbindingslijn 207">
                      <a:extLst>
                        <a:ext uri="{FF2B5EF4-FFF2-40B4-BE49-F238E27FC236}">
                          <a16:creationId xmlns:a16="http://schemas.microsoft.com/office/drawing/2014/main" id="{0AFC8A7E-B5AF-46EC-A1D6-659FAC412E08}"/>
                        </a:ext>
                      </a:extLst>
                    </p:cNvPr>
                    <p:cNvCxnSpPr>
                      <a:cxnSpLocks/>
                    </p:cNvCxnSpPr>
                    <p:nvPr userDrawn="1"/>
                  </p:nvCxnSpPr>
                  <p:spPr>
                    <a:xfrm>
                      <a:off x="1621857"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209" name="Rechte verbindingslijn 208">
                      <a:extLst>
                        <a:ext uri="{FF2B5EF4-FFF2-40B4-BE49-F238E27FC236}">
                          <a16:creationId xmlns:a16="http://schemas.microsoft.com/office/drawing/2014/main" id="{2F81EFBF-7218-40E4-B261-FC5950B2BDC4}"/>
                        </a:ext>
                      </a:extLst>
                    </p:cNvPr>
                    <p:cNvCxnSpPr>
                      <a:cxnSpLocks/>
                    </p:cNvCxnSpPr>
                    <p:nvPr userDrawn="1"/>
                  </p:nvCxnSpPr>
                  <p:spPr>
                    <a:xfrm>
                      <a:off x="1797518" y="-745959"/>
                      <a:ext cx="0" cy="481264"/>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grpSp>
            </p:grpSp>
            <p:cxnSp>
              <p:nvCxnSpPr>
                <p:cNvPr id="194" name="Rechte verbindingslijn 193">
                  <a:extLst>
                    <a:ext uri="{FF2B5EF4-FFF2-40B4-BE49-F238E27FC236}">
                      <a16:creationId xmlns:a16="http://schemas.microsoft.com/office/drawing/2014/main" id="{2B5A836A-9375-463E-B4F6-7A699830ECCA}"/>
                    </a:ext>
                  </a:extLst>
                </p:cNvPr>
                <p:cNvCxnSpPr>
                  <a:cxnSpLocks/>
                </p:cNvCxnSpPr>
                <p:nvPr userDrawn="1"/>
              </p:nvCxnSpPr>
              <p:spPr>
                <a:xfrm flipH="1">
                  <a:off x="-3260471" y="3739408"/>
                  <a:ext cx="143329" cy="0"/>
                </a:xfrm>
                <a:prstGeom prst="line">
                  <a:avLst/>
                </a:prstGeom>
                <a:ln w="6350">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5" name="Rechte verbindingslijn 194">
                  <a:extLst>
                    <a:ext uri="{FF2B5EF4-FFF2-40B4-BE49-F238E27FC236}">
                      <a16:creationId xmlns:a16="http://schemas.microsoft.com/office/drawing/2014/main" id="{31C80CDD-25DD-42E3-AA16-E83088301150}"/>
                    </a:ext>
                  </a:extLst>
                </p:cNvPr>
                <p:cNvCxnSpPr>
                  <a:cxnSpLocks/>
                </p:cNvCxnSpPr>
                <p:nvPr userDrawn="1"/>
              </p:nvCxnSpPr>
              <p:spPr>
                <a:xfrm flipH="1">
                  <a:off x="-3261070" y="3713352"/>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6" name="Rechte verbindingslijn 195">
                  <a:extLst>
                    <a:ext uri="{FF2B5EF4-FFF2-40B4-BE49-F238E27FC236}">
                      <a16:creationId xmlns:a16="http://schemas.microsoft.com/office/drawing/2014/main" id="{1E941084-B06A-4837-B0F8-79BAEEAC3B20}"/>
                    </a:ext>
                  </a:extLst>
                </p:cNvPr>
                <p:cNvCxnSpPr>
                  <a:cxnSpLocks/>
                </p:cNvCxnSpPr>
                <p:nvPr userDrawn="1"/>
              </p:nvCxnSpPr>
              <p:spPr>
                <a:xfrm flipH="1">
                  <a:off x="-3261070" y="3689677"/>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cxnSp>
              <p:nvCxnSpPr>
                <p:cNvPr id="197" name="Rechte verbindingslijn 196">
                  <a:extLst>
                    <a:ext uri="{FF2B5EF4-FFF2-40B4-BE49-F238E27FC236}">
                      <a16:creationId xmlns:a16="http://schemas.microsoft.com/office/drawing/2014/main" id="{ADFB6998-6A23-442B-850F-812A747B6596}"/>
                    </a:ext>
                  </a:extLst>
                </p:cNvPr>
                <p:cNvCxnSpPr>
                  <a:cxnSpLocks/>
                </p:cNvCxnSpPr>
                <p:nvPr userDrawn="1"/>
              </p:nvCxnSpPr>
              <p:spPr>
                <a:xfrm flipH="1">
                  <a:off x="-3261070" y="3663621"/>
                  <a:ext cx="142893" cy="0"/>
                </a:xfrm>
                <a:prstGeom prst="line">
                  <a:avLst/>
                </a:prstGeom>
                <a:ln w="3175">
                  <a:solidFill>
                    <a:srgbClr val="818181"/>
                  </a:solidFill>
                </a:ln>
              </p:spPr>
              <p:style>
                <a:lnRef idx="1">
                  <a:schemeClr val="accent1"/>
                </a:lnRef>
                <a:fillRef idx="0">
                  <a:schemeClr val="accent1"/>
                </a:fillRef>
                <a:effectRef idx="0">
                  <a:schemeClr val="accent1"/>
                </a:effectRef>
                <a:fontRef idx="minor">
                  <a:schemeClr val="tx1"/>
                </a:fontRef>
              </p:style>
            </p:cxnSp>
            <p:sp>
              <p:nvSpPr>
                <p:cNvPr id="198" name="Rechthoek 197">
                  <a:extLst>
                    <a:ext uri="{FF2B5EF4-FFF2-40B4-BE49-F238E27FC236}">
                      <a16:creationId xmlns:a16="http://schemas.microsoft.com/office/drawing/2014/main" id="{CA3150AF-1258-4E52-BC3E-7435B3220F27}"/>
                    </a:ext>
                  </a:extLst>
                </p:cNvPr>
                <p:cNvSpPr/>
                <p:nvPr userDrawn="1"/>
              </p:nvSpPr>
              <p:spPr>
                <a:xfrm>
                  <a:off x="-3261070" y="3620931"/>
                  <a:ext cx="142893" cy="24910"/>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nvGrpSpPr>
                <p:cNvPr id="199" name="Groep 198">
                  <a:extLst>
                    <a:ext uri="{FF2B5EF4-FFF2-40B4-BE49-F238E27FC236}">
                      <a16:creationId xmlns:a16="http://schemas.microsoft.com/office/drawing/2014/main" id="{9A25013C-A1FA-413C-B187-A93603790CB1}"/>
                    </a:ext>
                  </a:extLst>
                </p:cNvPr>
                <p:cNvGrpSpPr/>
                <p:nvPr userDrawn="1"/>
              </p:nvGrpSpPr>
              <p:grpSpPr>
                <a:xfrm rot="2700000">
                  <a:off x="-3158000" y="3650045"/>
                  <a:ext cx="34350" cy="147351"/>
                  <a:chOff x="3148392" y="-836646"/>
                  <a:chExt cx="132124" cy="596095"/>
                </a:xfrm>
                <a:solidFill>
                  <a:srgbClr val="3399FF"/>
                </a:solidFill>
              </p:grpSpPr>
              <p:sp>
                <p:nvSpPr>
                  <p:cNvPr id="200" name="Rechthoek 199">
                    <a:extLst>
                      <a:ext uri="{FF2B5EF4-FFF2-40B4-BE49-F238E27FC236}">
                        <a16:creationId xmlns:a16="http://schemas.microsoft.com/office/drawing/2014/main" id="{E61E89AE-179A-4FC1-90EA-E68D115A64B3}"/>
                      </a:ext>
                    </a:extLst>
                  </p:cNvPr>
                  <p:cNvSpPr/>
                  <p:nvPr userDrawn="1"/>
                </p:nvSpPr>
                <p:spPr>
                  <a:xfrm>
                    <a:off x="3148632" y="-725510"/>
                    <a:ext cx="131884" cy="281356"/>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1" name="Rechthoek: afgeronde bovenhoeken 200">
                    <a:extLst>
                      <a:ext uri="{FF2B5EF4-FFF2-40B4-BE49-F238E27FC236}">
                        <a16:creationId xmlns:a16="http://schemas.microsoft.com/office/drawing/2014/main" id="{F7719B32-0089-49C3-91A1-A08E39FE3661}"/>
                      </a:ext>
                    </a:extLst>
                  </p:cNvPr>
                  <p:cNvSpPr/>
                  <p:nvPr userDrawn="1"/>
                </p:nvSpPr>
                <p:spPr>
                  <a:xfrm>
                    <a:off x="3148556" y="-836646"/>
                    <a:ext cx="131882" cy="87614"/>
                  </a:xfrm>
                  <a:prstGeom prst="round2SameRect">
                    <a:avLst>
                      <a:gd name="adj1" fmla="val 50000"/>
                      <a:gd name="adj2" fmla="val 0"/>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02" name="Gelijkbenige driehoek 201">
                    <a:extLst>
                      <a:ext uri="{FF2B5EF4-FFF2-40B4-BE49-F238E27FC236}">
                        <a16:creationId xmlns:a16="http://schemas.microsoft.com/office/drawing/2014/main" id="{A8D4BB9A-FD22-4396-AA1E-DD1F3BEDFED7}"/>
                      </a:ext>
                    </a:extLst>
                  </p:cNvPr>
                  <p:cNvSpPr/>
                  <p:nvPr userDrawn="1"/>
                </p:nvSpPr>
                <p:spPr>
                  <a:xfrm rot="10800000">
                    <a:off x="3148392" y="-420304"/>
                    <a:ext cx="131887" cy="179753"/>
                  </a:xfrm>
                  <a:prstGeom prst="triangle">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sp>
          <p:nvSpPr>
            <p:cNvPr id="160" name="Rechthoek 159">
              <a:extLst>
                <a:ext uri="{FF2B5EF4-FFF2-40B4-BE49-F238E27FC236}">
                  <a16:creationId xmlns:a16="http://schemas.microsoft.com/office/drawing/2014/main" id="{33BBE248-B94E-4E05-BB9D-AD99A0C312C6}"/>
                </a:ext>
              </a:extLst>
            </p:cNvPr>
            <p:cNvSpPr/>
            <p:nvPr userDrawn="1"/>
          </p:nvSpPr>
          <p:spPr>
            <a:xfrm>
              <a:off x="-3786165" y="1"/>
              <a:ext cx="3593091" cy="33940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Grafiek invoegen/opmaken</a:t>
              </a:r>
            </a:p>
          </p:txBody>
        </p:sp>
        <p:sp>
          <p:nvSpPr>
            <p:cNvPr id="161" name="Ovaal 160">
              <a:extLst>
                <a:ext uri="{FF2B5EF4-FFF2-40B4-BE49-F238E27FC236}">
                  <a16:creationId xmlns:a16="http://schemas.microsoft.com/office/drawing/2014/main" id="{46AF6FFE-3789-4B29-A4FA-A642E29A24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62" name="Rechthoek 161">
              <a:extLst>
                <a:ext uri="{FF2B5EF4-FFF2-40B4-BE49-F238E27FC236}">
                  <a16:creationId xmlns:a16="http://schemas.microsoft.com/office/drawing/2014/main" id="{03BD315C-799A-4DAC-A847-E815095BC81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grafiek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grafiek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3" name="Ovaal 162">
              <a:extLst>
                <a:ext uri="{FF2B5EF4-FFF2-40B4-BE49-F238E27FC236}">
                  <a16:creationId xmlns:a16="http://schemas.microsoft.com/office/drawing/2014/main" id="{FB2CD750-CF0B-4F4B-9449-09EA1CB1B395}"/>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4" name="Rechthoek 163">
              <a:extLst>
                <a:ext uri="{FF2B5EF4-FFF2-40B4-BE49-F238E27FC236}">
                  <a16:creationId xmlns:a16="http://schemas.microsoft.com/office/drawing/2014/main" id="{BCF043EC-06CD-4476-8A26-B84FF3929AF4}"/>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grafiek</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65" name="Groep 164">
              <a:extLst>
                <a:ext uri="{FF2B5EF4-FFF2-40B4-BE49-F238E27FC236}">
                  <a16:creationId xmlns:a16="http://schemas.microsoft.com/office/drawing/2014/main" id="{6D8ED181-124B-4195-90E0-D21067000CCF}"/>
                </a:ext>
              </a:extLst>
            </p:cNvPr>
            <p:cNvGrpSpPr/>
            <p:nvPr userDrawn="1"/>
          </p:nvGrpSpPr>
          <p:grpSpPr>
            <a:xfrm>
              <a:off x="-3311319" y="2164285"/>
              <a:ext cx="825500" cy="209550"/>
              <a:chOff x="13504624" y="2482850"/>
              <a:chExt cx="825500" cy="209550"/>
            </a:xfrm>
          </p:grpSpPr>
          <p:sp>
            <p:nvSpPr>
              <p:cNvPr id="182" name="Rechthoek 181">
                <a:extLst>
                  <a:ext uri="{FF2B5EF4-FFF2-40B4-BE49-F238E27FC236}">
                    <a16:creationId xmlns:a16="http://schemas.microsoft.com/office/drawing/2014/main" id="{01670F14-D7A6-4933-B17B-B3FEFEEB6245}"/>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83" name="Rechte verbindingslijn 182">
                <a:extLst>
                  <a:ext uri="{FF2B5EF4-FFF2-40B4-BE49-F238E27FC236}">
                    <a16:creationId xmlns:a16="http://schemas.microsoft.com/office/drawing/2014/main" id="{28E50862-D43A-4F62-A382-A3DAAE421106}"/>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84" name="Gelijkbenige driehoek 183">
                <a:extLst>
                  <a:ext uri="{FF2B5EF4-FFF2-40B4-BE49-F238E27FC236}">
                    <a16:creationId xmlns:a16="http://schemas.microsoft.com/office/drawing/2014/main" id="{05C778BA-D28E-4660-91A3-A70D43C93EC2}"/>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grpSp>
          <p:nvGrpSpPr>
            <p:cNvPr id="166" name="Groep 165">
              <a:extLst>
                <a:ext uri="{FF2B5EF4-FFF2-40B4-BE49-F238E27FC236}">
                  <a16:creationId xmlns:a16="http://schemas.microsoft.com/office/drawing/2014/main" id="{80411CA6-706F-4708-8EFA-054F401C2426}"/>
                </a:ext>
              </a:extLst>
            </p:cNvPr>
            <p:cNvGrpSpPr/>
            <p:nvPr userDrawn="1"/>
          </p:nvGrpSpPr>
          <p:grpSpPr>
            <a:xfrm>
              <a:off x="-3316599" y="1232480"/>
              <a:ext cx="289372" cy="314992"/>
              <a:chOff x="7322769" y="-310267"/>
              <a:chExt cx="289372" cy="314992"/>
            </a:xfrm>
          </p:grpSpPr>
          <p:sp>
            <p:nvSpPr>
              <p:cNvPr id="179" name="Rechthoek 178">
                <a:extLst>
                  <a:ext uri="{FF2B5EF4-FFF2-40B4-BE49-F238E27FC236}">
                    <a16:creationId xmlns:a16="http://schemas.microsoft.com/office/drawing/2014/main" id="{81D1634E-594C-47F8-B7E0-72415871779C}"/>
                  </a:ext>
                </a:extLst>
              </p:cNvPr>
              <p:cNvSpPr/>
              <p:nvPr userDrawn="1"/>
            </p:nvSpPr>
            <p:spPr>
              <a:xfrm>
                <a:off x="7322769" y="-211712"/>
                <a:ext cx="79156" cy="216437"/>
              </a:xfrm>
              <a:prstGeom prst="rect">
                <a:avLst/>
              </a:prstGeom>
              <a:solidFill>
                <a:srgbClr val="4D82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8E2DCF24-35B8-4948-9BEB-AE9119D91D5A}"/>
                  </a:ext>
                </a:extLst>
              </p:cNvPr>
              <p:cNvSpPr/>
              <p:nvPr userDrawn="1"/>
            </p:nvSpPr>
            <p:spPr>
              <a:xfrm>
                <a:off x="7427035" y="-310267"/>
                <a:ext cx="79156" cy="314992"/>
              </a:xfrm>
              <a:prstGeom prst="rect">
                <a:avLst/>
              </a:prstGeom>
              <a:solidFill>
                <a:srgbClr val="FFCC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B249AB6F-DB14-40C8-8093-32BE9FB3EBB9}"/>
                  </a:ext>
                </a:extLst>
              </p:cNvPr>
              <p:cNvSpPr/>
              <p:nvPr userDrawn="1"/>
            </p:nvSpPr>
            <p:spPr>
              <a:xfrm>
                <a:off x="7532985" y="-240134"/>
                <a:ext cx="79156" cy="244859"/>
              </a:xfrm>
              <a:prstGeom prst="rect">
                <a:avLst/>
              </a:prstGeom>
              <a:solidFill>
                <a:srgbClr val="80808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7" name="Ovaal 166">
              <a:extLst>
                <a:ext uri="{FF2B5EF4-FFF2-40B4-BE49-F238E27FC236}">
                  <a16:creationId xmlns:a16="http://schemas.microsoft.com/office/drawing/2014/main" id="{14CFBF08-BC5D-4DD2-893A-7F88CD2AE2C7}"/>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8" name="Rechthoek 167">
              <a:extLst>
                <a:ext uri="{FF2B5EF4-FFF2-40B4-BE49-F238E27FC236}">
                  <a16:creationId xmlns:a16="http://schemas.microsoft.com/office/drawing/2014/main" id="{A18ECD3E-AB10-4A01-AB1D-D207C5DE0217}"/>
                </a:ext>
              </a:extLst>
            </p:cNvPr>
            <p:cNvSpPr/>
            <p:nvPr userDrawn="1"/>
          </p:nvSpPr>
          <p:spPr>
            <a:xfrm>
              <a:off x="-3319415" y="2555609"/>
              <a:ext cx="2944682" cy="653931"/>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grafiek door onderdelen van de grafiek aan te klikken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grafieken - Opmaak’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sp>
          <p:nvSpPr>
            <p:cNvPr id="169" name="Rechthoek 168">
              <a:extLst>
                <a:ext uri="{FF2B5EF4-FFF2-40B4-BE49-F238E27FC236}">
                  <a16:creationId xmlns:a16="http://schemas.microsoft.com/office/drawing/2014/main" id="{1B5A2747-82CD-4490-BFEF-DCCA895EBE93}"/>
                </a:ext>
              </a:extLst>
            </p:cNvPr>
            <p:cNvSpPr/>
            <p:nvPr userDrawn="1"/>
          </p:nvSpPr>
          <p:spPr>
            <a:xfrm>
              <a:off x="-3786437" y="522885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70" name="ICOON_info">
              <a:extLst>
                <a:ext uri="{FF2B5EF4-FFF2-40B4-BE49-F238E27FC236}">
                  <a16:creationId xmlns:a16="http://schemas.microsoft.com/office/drawing/2014/main" id="{76D40515-CCF6-405B-AED1-02DDD4BA881B}"/>
                </a:ext>
              </a:extLst>
            </p:cNvPr>
            <p:cNvGrpSpPr/>
            <p:nvPr userDrawn="1"/>
          </p:nvGrpSpPr>
          <p:grpSpPr>
            <a:xfrm>
              <a:off x="-376736" y="5092834"/>
              <a:ext cx="283685" cy="283685"/>
              <a:chOff x="-510741" y="5913713"/>
              <a:chExt cx="267555" cy="267555"/>
            </a:xfrm>
          </p:grpSpPr>
          <p:sp>
            <p:nvSpPr>
              <p:cNvPr id="177" name="Ovaal 176">
                <a:extLst>
                  <a:ext uri="{FF2B5EF4-FFF2-40B4-BE49-F238E27FC236}">
                    <a16:creationId xmlns:a16="http://schemas.microsoft.com/office/drawing/2014/main" id="{1A27A41D-E362-43CB-84B6-966713961C8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78" name="Graphic 163" descr="Informatie">
                <a:extLst>
                  <a:ext uri="{FF2B5EF4-FFF2-40B4-BE49-F238E27FC236}">
                    <a16:creationId xmlns:a16="http://schemas.microsoft.com/office/drawing/2014/main" id="{8A3115A4-49F8-4826-9CA2-6ACF1301996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71" name="Groep 170">
              <a:extLst>
                <a:ext uri="{FF2B5EF4-FFF2-40B4-BE49-F238E27FC236}">
                  <a16:creationId xmlns:a16="http://schemas.microsoft.com/office/drawing/2014/main" id="{1853BDAE-3D1A-449F-B259-D86AD644B703}"/>
                </a:ext>
              </a:extLst>
            </p:cNvPr>
            <p:cNvGrpSpPr/>
            <p:nvPr userDrawn="1"/>
          </p:nvGrpSpPr>
          <p:grpSpPr>
            <a:xfrm>
              <a:off x="-938434" y="5366229"/>
              <a:ext cx="627798" cy="576693"/>
              <a:chOff x="-938434" y="4570310"/>
              <a:chExt cx="627798" cy="576693"/>
            </a:xfrm>
          </p:grpSpPr>
          <p:grpSp>
            <p:nvGrpSpPr>
              <p:cNvPr id="172" name="Inspireren">
                <a:extLst>
                  <a:ext uri="{FF2B5EF4-FFF2-40B4-BE49-F238E27FC236}">
                    <a16:creationId xmlns:a16="http://schemas.microsoft.com/office/drawing/2014/main" id="{EB63D26A-A872-4D6A-B6AE-86D8CDA0A621}"/>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74" name="Freeform 12">
                  <a:extLst>
                    <a:ext uri="{FF2B5EF4-FFF2-40B4-BE49-F238E27FC236}">
                      <a16:creationId xmlns:a16="http://schemas.microsoft.com/office/drawing/2014/main" id="{5AD45C6C-8A32-446E-A0FA-FF5795A4CC7B}"/>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5" name="Freeform 13">
                  <a:extLst>
                    <a:ext uri="{FF2B5EF4-FFF2-40B4-BE49-F238E27FC236}">
                      <a16:creationId xmlns:a16="http://schemas.microsoft.com/office/drawing/2014/main" id="{AB38C9BC-A283-4DC2-AAA7-8820A7F6010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76" name="Freeform 14">
                  <a:extLst>
                    <a:ext uri="{FF2B5EF4-FFF2-40B4-BE49-F238E27FC236}">
                      <a16:creationId xmlns:a16="http://schemas.microsoft.com/office/drawing/2014/main" id="{5B6A1509-6B50-4309-A7B2-FFAE0153DB3C}"/>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73" name="Tekstvak 172">
                <a:extLst>
                  <a:ext uri="{FF2B5EF4-FFF2-40B4-BE49-F238E27FC236}">
                    <a16:creationId xmlns:a16="http://schemas.microsoft.com/office/drawing/2014/main" id="{5F05E908-D082-4DFD-B73A-A581BC1754C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grafiek</a:t>
            </a:r>
            <a:endParaRPr lang="nl-NL" sz="1400" b="1" cap="all" spc="0" baseline="0" dirty="0">
              <a:solidFill>
                <a:sysClr val="windowText" lastClr="000000"/>
              </a:solidFill>
              <a:latin typeface="+mn-lt"/>
              <a:cs typeface="Calibri" panose="020F0502020204030204" pitchFamily="34" charset="0"/>
            </a:endParaRP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solidFill>
                <a:schemeClr val="tx2"/>
              </a:solidFill>
            </a:endParaRPr>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3" name="grafiek">
            <a:extLst>
              <a:ext uri="{FF2B5EF4-FFF2-40B4-BE49-F238E27FC236}">
                <a16:creationId xmlns:a16="http://schemas.microsoft.com/office/drawing/2014/main" id="{D0E7D95D-7742-475E-8D71-98391749B406}"/>
              </a:ext>
            </a:extLst>
          </p:cNvPr>
          <p:cNvSpPr>
            <a:spLocks noGrp="1"/>
          </p:cNvSpPr>
          <p:nvPr>
            <p:ph type="chart" sz="quarter" idx="15" hasCustomPrompt="1"/>
          </p:nvPr>
        </p:nvSpPr>
        <p:spPr>
          <a:xfrm>
            <a:off x="547485" y="1963738"/>
            <a:ext cx="11096826" cy="4348417"/>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grafiek in te voegen</a:t>
            </a:r>
          </a:p>
        </p:txBody>
      </p:sp>
    </p:spTree>
    <p:extLst>
      <p:ext uri="{BB962C8B-B14F-4D97-AF65-F5344CB8AC3E}">
        <p14:creationId xmlns:p14="http://schemas.microsoft.com/office/powerpoint/2010/main" val="17223222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Tekst + 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5" name="- INSTRUCTIES">
            <a:extLst>
              <a:ext uri="{FF2B5EF4-FFF2-40B4-BE49-F238E27FC236}">
                <a16:creationId xmlns:a16="http://schemas.microsoft.com/office/drawing/2014/main" id="{5B4F2162-57FC-4A35-854E-7165A049C8D4}"/>
              </a:ext>
            </a:extLst>
          </p:cNvPr>
          <p:cNvGrpSpPr/>
          <p:nvPr userDrawn="1"/>
        </p:nvGrpSpPr>
        <p:grpSpPr>
          <a:xfrm>
            <a:off x="12378141" y="2"/>
            <a:ext cx="3693113" cy="4255687"/>
            <a:chOff x="-3786164" y="2"/>
            <a:chExt cx="3693113" cy="4255687"/>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3786164" y="3427689"/>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16" name="INSTRUCTIE">
              <a:extLst>
                <a:ext uri="{FF2B5EF4-FFF2-40B4-BE49-F238E27FC236}">
                  <a16:creationId xmlns:a16="http://schemas.microsoft.com/office/drawing/2014/main" id="{5A796CD9-B812-4931-B532-73BC7A8097AF}"/>
                </a:ext>
              </a:extLst>
            </p:cNvPr>
            <p:cNvGrpSpPr/>
            <p:nvPr userDrawn="1"/>
          </p:nvGrpSpPr>
          <p:grpSpPr>
            <a:xfrm>
              <a:off x="-3786164" y="2"/>
              <a:ext cx="3693113" cy="3543653"/>
              <a:chOff x="-3786164" y="2"/>
              <a:chExt cx="3693113" cy="3543653"/>
            </a:xfrm>
          </p:grpSpPr>
          <p:sp>
            <p:nvSpPr>
              <p:cNvPr id="223" name="Rechthoek 222">
                <a:extLst>
                  <a:ext uri="{FF2B5EF4-FFF2-40B4-BE49-F238E27FC236}">
                    <a16:creationId xmlns:a16="http://schemas.microsoft.com/office/drawing/2014/main" id="{7DA19BE0-49E6-46DE-9025-9C24D631F8D4}"/>
                  </a:ext>
                </a:extLst>
              </p:cNvPr>
              <p:cNvSpPr/>
              <p:nvPr userDrawn="1"/>
            </p:nvSpPr>
            <p:spPr>
              <a:xfrm>
                <a:off x="-3786164" y="2"/>
                <a:ext cx="3592800" cy="342768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Tabel invoegen/opmaken</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tabel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tabel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gewenste aantal rijen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kolommen 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28" name="Groep 227">
                <a:extLst>
                  <a:ext uri="{FF2B5EF4-FFF2-40B4-BE49-F238E27FC236}">
                    <a16:creationId xmlns:a16="http://schemas.microsoft.com/office/drawing/2014/main" id="{70AE2FE0-75E9-4BF8-AFDD-37BCA30D6038}"/>
                  </a:ext>
                </a:extLst>
              </p:cNvPr>
              <p:cNvGrpSpPr/>
              <p:nvPr userDrawn="1"/>
            </p:nvGrpSpPr>
            <p:grpSpPr>
              <a:xfrm>
                <a:off x="-3311319" y="2164285"/>
                <a:ext cx="825500" cy="209550"/>
                <a:chOff x="13504624" y="2482850"/>
                <a:chExt cx="825500" cy="209550"/>
              </a:xfrm>
            </p:grpSpPr>
            <p:sp>
              <p:nvSpPr>
                <p:cNvPr id="243" name="Rechthoek 242">
                  <a:extLst>
                    <a:ext uri="{FF2B5EF4-FFF2-40B4-BE49-F238E27FC236}">
                      <a16:creationId xmlns:a16="http://schemas.microsoft.com/office/drawing/2014/main" id="{D6627376-77E0-4634-BBCD-F07EC349A6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OK</a:t>
                  </a:r>
                </a:p>
              </p:txBody>
            </p:sp>
            <p:cxnSp>
              <p:nvCxnSpPr>
                <p:cNvPr id="244" name="Rechte verbindingslijn 243">
                  <a:extLst>
                    <a:ext uri="{FF2B5EF4-FFF2-40B4-BE49-F238E27FC236}">
                      <a16:creationId xmlns:a16="http://schemas.microsoft.com/office/drawing/2014/main" id="{1E8A65D4-0574-4583-A1BD-77323C54085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45" name="Gelijkbenige driehoek 244">
                  <a:extLst>
                    <a:ext uri="{FF2B5EF4-FFF2-40B4-BE49-F238E27FC236}">
                      <a16:creationId xmlns:a16="http://schemas.microsoft.com/office/drawing/2014/main" id="{49DFF08D-21C6-456A-B8A3-71E494A3770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29" name="Ovaal 228">
                <a:extLst>
                  <a:ext uri="{FF2B5EF4-FFF2-40B4-BE49-F238E27FC236}">
                    <a16:creationId xmlns:a16="http://schemas.microsoft.com/office/drawing/2014/main" id="{9D5DFDB1-C768-42A9-8DA2-C39A31244A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3319415" y="2555609"/>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tabel door verschillende onderdelen van de tabel te selecteren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tabellen - Ontwerpen’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grpSp>
            <p:nvGrpSpPr>
              <p:cNvPr id="231" name="Tabel icoon">
                <a:extLst>
                  <a:ext uri="{FF2B5EF4-FFF2-40B4-BE49-F238E27FC236}">
                    <a16:creationId xmlns:a16="http://schemas.microsoft.com/office/drawing/2014/main" id="{E6AF0425-C575-4CD2-8707-88069D5FDD62}"/>
                  </a:ext>
                </a:extLst>
              </p:cNvPr>
              <p:cNvGrpSpPr/>
              <p:nvPr userDrawn="1"/>
            </p:nvGrpSpPr>
            <p:grpSpPr>
              <a:xfrm>
                <a:off x="-3308869" y="1240695"/>
                <a:ext cx="338201" cy="305477"/>
                <a:chOff x="6072040" y="3376043"/>
                <a:chExt cx="1227920" cy="1109109"/>
              </a:xfrm>
            </p:grpSpPr>
            <p:sp>
              <p:nvSpPr>
                <p:cNvPr id="235" name="Rechthoek 234">
                  <a:extLst>
                    <a:ext uri="{FF2B5EF4-FFF2-40B4-BE49-F238E27FC236}">
                      <a16:creationId xmlns:a16="http://schemas.microsoft.com/office/drawing/2014/main" id="{E48EA084-2972-49E1-9751-43E7C1A59B5A}"/>
                    </a:ext>
                  </a:extLst>
                </p:cNvPr>
                <p:cNvSpPr/>
                <p:nvPr userDrawn="1"/>
              </p:nvSpPr>
              <p:spPr>
                <a:xfrm>
                  <a:off x="6072040" y="3376043"/>
                  <a:ext cx="1227920" cy="110910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sp>
              <p:nvSpPr>
                <p:cNvPr id="236" name="Rechthoek 235">
                  <a:extLst>
                    <a:ext uri="{FF2B5EF4-FFF2-40B4-BE49-F238E27FC236}">
                      <a16:creationId xmlns:a16="http://schemas.microsoft.com/office/drawing/2014/main" id="{3B4EA4DB-D0D9-4BB9-BEEF-96BF04BA30A1}"/>
                    </a:ext>
                  </a:extLst>
                </p:cNvPr>
                <p:cNvSpPr/>
                <p:nvPr userDrawn="1"/>
              </p:nvSpPr>
              <p:spPr>
                <a:xfrm>
                  <a:off x="6090829" y="3393962"/>
                  <a:ext cx="1209131" cy="218971"/>
                </a:xfrm>
                <a:prstGeom prst="rect">
                  <a:avLst/>
                </a:pr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cxnSp>
              <p:nvCxnSpPr>
                <p:cNvPr id="237" name="Rechte verbindingslijn 236">
                  <a:extLst>
                    <a:ext uri="{FF2B5EF4-FFF2-40B4-BE49-F238E27FC236}">
                      <a16:creationId xmlns:a16="http://schemas.microsoft.com/office/drawing/2014/main" id="{427541BB-EF8E-46B8-B8EC-B1DD59D143F2}"/>
                    </a:ext>
                  </a:extLst>
                </p:cNvPr>
                <p:cNvCxnSpPr/>
                <p:nvPr userDrawn="1"/>
              </p:nvCxnSpPr>
              <p:spPr>
                <a:xfrm>
                  <a:off x="6493304"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8" name="Rechte verbindingslijn 237">
                  <a:extLst>
                    <a:ext uri="{FF2B5EF4-FFF2-40B4-BE49-F238E27FC236}">
                      <a16:creationId xmlns:a16="http://schemas.microsoft.com/office/drawing/2014/main" id="{DC72D280-09E9-4D7D-B495-8A1F55DB5549}"/>
                    </a:ext>
                  </a:extLst>
                </p:cNvPr>
                <p:cNvCxnSpPr/>
                <p:nvPr userDrawn="1"/>
              </p:nvCxnSpPr>
              <p:spPr>
                <a:xfrm>
                  <a:off x="6883025"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9" name="Rechte verbindingslijn 238">
                  <a:extLst>
                    <a:ext uri="{FF2B5EF4-FFF2-40B4-BE49-F238E27FC236}">
                      <a16:creationId xmlns:a16="http://schemas.microsoft.com/office/drawing/2014/main" id="{D7A0343B-A071-47B3-A54F-46C32F43B9BF}"/>
                    </a:ext>
                  </a:extLst>
                </p:cNvPr>
                <p:cNvCxnSpPr/>
                <p:nvPr userDrawn="1"/>
              </p:nvCxnSpPr>
              <p:spPr>
                <a:xfrm flipH="1">
                  <a:off x="6090561" y="38271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0" name="Rechte verbindingslijn 239">
                  <a:extLst>
                    <a:ext uri="{FF2B5EF4-FFF2-40B4-BE49-F238E27FC236}">
                      <a16:creationId xmlns:a16="http://schemas.microsoft.com/office/drawing/2014/main" id="{43E50F60-D1CE-4DD3-92ED-C0CE777E434D}"/>
                    </a:ext>
                  </a:extLst>
                </p:cNvPr>
                <p:cNvCxnSpPr/>
                <p:nvPr userDrawn="1"/>
              </p:nvCxnSpPr>
              <p:spPr>
                <a:xfrm flipH="1">
                  <a:off x="6090561" y="40557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1" name="Rechte verbindingslijn 240">
                  <a:extLst>
                    <a:ext uri="{FF2B5EF4-FFF2-40B4-BE49-F238E27FC236}">
                      <a16:creationId xmlns:a16="http://schemas.microsoft.com/office/drawing/2014/main" id="{2F88DE6A-04FA-4C50-B68B-F4AEF6C16189}"/>
                    </a:ext>
                  </a:extLst>
                </p:cNvPr>
                <p:cNvCxnSpPr/>
                <p:nvPr userDrawn="1"/>
              </p:nvCxnSpPr>
              <p:spPr>
                <a:xfrm flipH="1">
                  <a:off x="6090561" y="427668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2" name="Rechthoek 241">
                  <a:extLst>
                    <a:ext uri="{FF2B5EF4-FFF2-40B4-BE49-F238E27FC236}">
                      <a16:creationId xmlns:a16="http://schemas.microsoft.com/office/drawing/2014/main" id="{B2FA7149-7B35-4510-AD76-8ED0D81060D3}"/>
                    </a:ext>
                  </a:extLst>
                </p:cNvPr>
                <p:cNvSpPr/>
                <p:nvPr userDrawn="1"/>
              </p:nvSpPr>
              <p:spPr>
                <a:xfrm>
                  <a:off x="6072040" y="3376043"/>
                  <a:ext cx="1227920" cy="1109109"/>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grpSp>
            <p:nvGrpSpPr>
              <p:cNvPr id="232" name="ICOON_info">
                <a:extLst>
                  <a:ext uri="{FF2B5EF4-FFF2-40B4-BE49-F238E27FC236}">
                    <a16:creationId xmlns:a16="http://schemas.microsoft.com/office/drawing/2014/main" id="{D7402B37-24EE-430D-A622-9518DA5FBE64}"/>
                  </a:ext>
                </a:extLst>
              </p:cNvPr>
              <p:cNvGrpSpPr/>
              <p:nvPr userDrawn="1"/>
            </p:nvGrpSpPr>
            <p:grpSpPr>
              <a:xfrm>
                <a:off x="-376736" y="3259970"/>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938434" y="3565066"/>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6356758" y="719138"/>
            <a:ext cx="5287553" cy="55908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5287305" cy="709102"/>
          </a:xfrm>
        </p:spPr>
        <p:txBody>
          <a:bodyPr/>
          <a:lstStyle/>
          <a:p>
            <a:r>
              <a:rPr lang="nl-NL"/>
              <a:t>Titel</a:t>
            </a:r>
            <a:br>
              <a:rPr lang="nl-NL"/>
            </a:br>
            <a:r>
              <a:rPr lang="nl-NL"/>
              <a:t>max. 2 regels</a:t>
            </a:r>
            <a:endParaRPr lang="nl-NL" dirty="0"/>
          </a:p>
        </p:txBody>
      </p:sp>
      <p:sp>
        <p:nvSpPr>
          <p:cNvPr id="10" name="tekst">
            <a:extLst>
              <a:ext uri="{FF2B5EF4-FFF2-40B4-BE49-F238E27FC236}">
                <a16:creationId xmlns:a16="http://schemas.microsoft.com/office/drawing/2014/main" id="{1666EADC-9024-4FF6-9D2D-3372EA71A6E1}"/>
              </a:ext>
            </a:extLst>
          </p:cNvPr>
          <p:cNvSpPr>
            <a:spLocks noGrp="1"/>
          </p:cNvSpPr>
          <p:nvPr userDrawn="1">
            <p:ph type="body" sz="quarter" idx="13" hasCustomPrompt="1"/>
          </p:nvPr>
        </p:nvSpPr>
        <p:spPr>
          <a:xfrm>
            <a:off x="547690" y="1963738"/>
            <a:ext cx="5274603" cy="4344987"/>
          </a:xfrm>
        </p:spPr>
        <p:txBody>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a:p>
            <a:pPr lvl="4"/>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solidFill>
                <a:schemeClr val="tx2"/>
              </a:solidFill>
            </a:endParaRPr>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8062877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Tabel">
    <p:bg>
      <p:bgPr>
        <a:solidFill>
          <a:schemeClr val="bg1">
            <a:lumMod val="95000"/>
          </a:schemeClr>
        </a:solidFill>
        <a:effectLst/>
      </p:bgPr>
    </p:bg>
    <p:spTree>
      <p:nvGrpSpPr>
        <p:cNvPr id="1" name=""/>
        <p:cNvGrpSpPr/>
        <p:nvPr/>
      </p:nvGrpSpPr>
      <p:grpSpPr>
        <a:xfrm>
          <a:off x="0" y="0"/>
          <a:ext cx="0" cy="0"/>
          <a:chOff x="0" y="0"/>
          <a:chExt cx="0" cy="0"/>
        </a:xfrm>
      </p:grpSpPr>
      <p:grpSp>
        <p:nvGrpSpPr>
          <p:cNvPr id="155" name="- INSTRUCTIES">
            <a:extLst>
              <a:ext uri="{FF2B5EF4-FFF2-40B4-BE49-F238E27FC236}">
                <a16:creationId xmlns:a16="http://schemas.microsoft.com/office/drawing/2014/main" id="{5B4F2162-57FC-4A35-854E-7165A049C8D4}"/>
              </a:ext>
            </a:extLst>
          </p:cNvPr>
          <p:cNvGrpSpPr/>
          <p:nvPr userDrawn="1"/>
        </p:nvGrpSpPr>
        <p:grpSpPr>
          <a:xfrm>
            <a:off x="12378141" y="2"/>
            <a:ext cx="3693113" cy="4255687"/>
            <a:chOff x="-3786164" y="2"/>
            <a:chExt cx="3693113" cy="4255687"/>
          </a:xfrm>
        </p:grpSpPr>
        <p:sp>
          <p:nvSpPr>
            <p:cNvPr id="215" name="Rechthoek 214">
              <a:extLst>
                <a:ext uri="{FF2B5EF4-FFF2-40B4-BE49-F238E27FC236}">
                  <a16:creationId xmlns:a16="http://schemas.microsoft.com/office/drawing/2014/main" id="{DA1F0C60-FD3E-4A53-AD20-B7695B3A8B80}"/>
                </a:ext>
              </a:extLst>
            </p:cNvPr>
            <p:cNvSpPr/>
            <p:nvPr userDrawn="1"/>
          </p:nvSpPr>
          <p:spPr>
            <a:xfrm>
              <a:off x="-3786164" y="3427689"/>
              <a:ext cx="3592800"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16" name="INSTRUCTIE">
              <a:extLst>
                <a:ext uri="{FF2B5EF4-FFF2-40B4-BE49-F238E27FC236}">
                  <a16:creationId xmlns:a16="http://schemas.microsoft.com/office/drawing/2014/main" id="{5A796CD9-B812-4931-B532-73BC7A8097AF}"/>
                </a:ext>
              </a:extLst>
            </p:cNvPr>
            <p:cNvGrpSpPr/>
            <p:nvPr userDrawn="1"/>
          </p:nvGrpSpPr>
          <p:grpSpPr>
            <a:xfrm>
              <a:off x="-3786164" y="2"/>
              <a:ext cx="3693113" cy="3543653"/>
              <a:chOff x="-3786164" y="2"/>
              <a:chExt cx="3693113" cy="3543653"/>
            </a:xfrm>
          </p:grpSpPr>
          <p:sp>
            <p:nvSpPr>
              <p:cNvPr id="223" name="Rechthoek 222">
                <a:extLst>
                  <a:ext uri="{FF2B5EF4-FFF2-40B4-BE49-F238E27FC236}">
                    <a16:creationId xmlns:a16="http://schemas.microsoft.com/office/drawing/2014/main" id="{7DA19BE0-49E6-46DE-9025-9C24D631F8D4}"/>
                  </a:ext>
                </a:extLst>
              </p:cNvPr>
              <p:cNvSpPr/>
              <p:nvPr userDrawn="1"/>
            </p:nvSpPr>
            <p:spPr>
              <a:xfrm>
                <a:off x="-3786164" y="2"/>
                <a:ext cx="3592800" cy="3427688"/>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Tabel invoegen/opmaken</a:t>
                </a:r>
              </a:p>
            </p:txBody>
          </p:sp>
          <p:sp>
            <p:nvSpPr>
              <p:cNvPr id="224" name="Ovaal 223">
                <a:extLst>
                  <a:ext uri="{FF2B5EF4-FFF2-40B4-BE49-F238E27FC236}">
                    <a16:creationId xmlns:a16="http://schemas.microsoft.com/office/drawing/2014/main" id="{69B1791F-8F32-42AF-9199-6DDB70454D99}"/>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225" name="Rechthoek 224">
                <a:extLst>
                  <a:ext uri="{FF2B5EF4-FFF2-40B4-BE49-F238E27FC236}">
                    <a16:creationId xmlns:a16="http://schemas.microsoft.com/office/drawing/2014/main" id="{479853E1-532A-495B-9105-F7CFA910F84B}"/>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tabel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tabel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26" name="Ovaal 225">
                <a:extLst>
                  <a:ext uri="{FF2B5EF4-FFF2-40B4-BE49-F238E27FC236}">
                    <a16:creationId xmlns:a16="http://schemas.microsoft.com/office/drawing/2014/main" id="{B5B4A1A5-03C6-4CD9-848F-39FE21A7123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27" name="Rechthoek 226">
                <a:extLst>
                  <a:ext uri="{FF2B5EF4-FFF2-40B4-BE49-F238E27FC236}">
                    <a16:creationId xmlns:a16="http://schemas.microsoft.com/office/drawing/2014/main" id="{9E193ACA-2BB7-49AF-A750-0899EC0AB54C}"/>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het gewenste aantal rijen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kolommen 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28" name="Groep 227">
                <a:extLst>
                  <a:ext uri="{FF2B5EF4-FFF2-40B4-BE49-F238E27FC236}">
                    <a16:creationId xmlns:a16="http://schemas.microsoft.com/office/drawing/2014/main" id="{70AE2FE0-75E9-4BF8-AFDD-37BCA30D6038}"/>
                  </a:ext>
                </a:extLst>
              </p:cNvPr>
              <p:cNvGrpSpPr/>
              <p:nvPr userDrawn="1"/>
            </p:nvGrpSpPr>
            <p:grpSpPr>
              <a:xfrm>
                <a:off x="-3311319" y="2164285"/>
                <a:ext cx="825500" cy="209550"/>
                <a:chOff x="13504624" y="2482850"/>
                <a:chExt cx="825500" cy="209550"/>
              </a:xfrm>
            </p:grpSpPr>
            <p:sp>
              <p:nvSpPr>
                <p:cNvPr id="243" name="Rechthoek 242">
                  <a:extLst>
                    <a:ext uri="{FF2B5EF4-FFF2-40B4-BE49-F238E27FC236}">
                      <a16:creationId xmlns:a16="http://schemas.microsoft.com/office/drawing/2014/main" id="{D6627376-77E0-4634-BBCD-F07EC349A6B9}"/>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252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OK</a:t>
                  </a:r>
                </a:p>
              </p:txBody>
            </p:sp>
            <p:cxnSp>
              <p:nvCxnSpPr>
                <p:cNvPr id="244" name="Rechte verbindingslijn 243">
                  <a:extLst>
                    <a:ext uri="{FF2B5EF4-FFF2-40B4-BE49-F238E27FC236}">
                      <a16:creationId xmlns:a16="http://schemas.microsoft.com/office/drawing/2014/main" id="{1E8A65D4-0574-4583-A1BD-77323C54085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245" name="Gelijkbenige driehoek 244">
                  <a:extLst>
                    <a:ext uri="{FF2B5EF4-FFF2-40B4-BE49-F238E27FC236}">
                      <a16:creationId xmlns:a16="http://schemas.microsoft.com/office/drawing/2014/main" id="{49DFF08D-21C6-456A-B8A3-71E494A3770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229" name="Ovaal 228">
                <a:extLst>
                  <a:ext uri="{FF2B5EF4-FFF2-40B4-BE49-F238E27FC236}">
                    <a16:creationId xmlns:a16="http://schemas.microsoft.com/office/drawing/2014/main" id="{9D5DFDB1-C768-42A9-8DA2-C39A31244A46}"/>
                  </a:ext>
                </a:extLst>
              </p:cNvPr>
              <p:cNvSpPr/>
              <p:nvPr userDrawn="1"/>
            </p:nvSpPr>
            <p:spPr>
              <a:xfrm>
                <a:off x="-3603587" y="2555608"/>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30" name="Rechthoek 229">
                <a:extLst>
                  <a:ext uri="{FF2B5EF4-FFF2-40B4-BE49-F238E27FC236}">
                    <a16:creationId xmlns:a16="http://schemas.microsoft.com/office/drawing/2014/main" id="{2A8FC2A8-9A04-4BD2-8BA9-D89559014128}"/>
                  </a:ext>
                </a:extLst>
              </p:cNvPr>
              <p:cNvSpPr/>
              <p:nvPr userDrawn="1"/>
            </p:nvSpPr>
            <p:spPr>
              <a:xfrm>
                <a:off x="-3319415" y="2555609"/>
                <a:ext cx="2944682" cy="813603"/>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Verander de opmaak van de tabel door verschillende onderdelen van de tabel te selecteren en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van tabellen - Ontwerpen’ </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 gaan. </a:t>
                </a:r>
              </a:p>
            </p:txBody>
          </p:sp>
          <p:grpSp>
            <p:nvGrpSpPr>
              <p:cNvPr id="231" name="Tabel icoon">
                <a:extLst>
                  <a:ext uri="{FF2B5EF4-FFF2-40B4-BE49-F238E27FC236}">
                    <a16:creationId xmlns:a16="http://schemas.microsoft.com/office/drawing/2014/main" id="{E6AF0425-C575-4CD2-8707-88069D5FDD62}"/>
                  </a:ext>
                </a:extLst>
              </p:cNvPr>
              <p:cNvGrpSpPr/>
              <p:nvPr userDrawn="1"/>
            </p:nvGrpSpPr>
            <p:grpSpPr>
              <a:xfrm>
                <a:off x="-3308869" y="1240695"/>
                <a:ext cx="338201" cy="305477"/>
                <a:chOff x="6072040" y="3376043"/>
                <a:chExt cx="1227920" cy="1109109"/>
              </a:xfrm>
            </p:grpSpPr>
            <p:sp>
              <p:nvSpPr>
                <p:cNvPr id="235" name="Rechthoek 234">
                  <a:extLst>
                    <a:ext uri="{FF2B5EF4-FFF2-40B4-BE49-F238E27FC236}">
                      <a16:creationId xmlns:a16="http://schemas.microsoft.com/office/drawing/2014/main" id="{E48EA084-2972-49E1-9751-43E7C1A59B5A}"/>
                    </a:ext>
                  </a:extLst>
                </p:cNvPr>
                <p:cNvSpPr/>
                <p:nvPr userDrawn="1"/>
              </p:nvSpPr>
              <p:spPr>
                <a:xfrm>
                  <a:off x="6072040" y="3376043"/>
                  <a:ext cx="1227920" cy="110910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sp>
              <p:nvSpPr>
                <p:cNvPr id="236" name="Rechthoek 235">
                  <a:extLst>
                    <a:ext uri="{FF2B5EF4-FFF2-40B4-BE49-F238E27FC236}">
                      <a16:creationId xmlns:a16="http://schemas.microsoft.com/office/drawing/2014/main" id="{3B4EA4DB-D0D9-4BB9-BEEF-96BF04BA30A1}"/>
                    </a:ext>
                  </a:extLst>
                </p:cNvPr>
                <p:cNvSpPr/>
                <p:nvPr userDrawn="1"/>
              </p:nvSpPr>
              <p:spPr>
                <a:xfrm>
                  <a:off x="6090829" y="3393962"/>
                  <a:ext cx="1209131" cy="218971"/>
                </a:xfrm>
                <a:prstGeom prst="rect">
                  <a:avLst/>
                </a:pr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cxnSp>
              <p:nvCxnSpPr>
                <p:cNvPr id="237" name="Rechte verbindingslijn 236">
                  <a:extLst>
                    <a:ext uri="{FF2B5EF4-FFF2-40B4-BE49-F238E27FC236}">
                      <a16:creationId xmlns:a16="http://schemas.microsoft.com/office/drawing/2014/main" id="{427541BB-EF8E-46B8-B8EC-B1DD59D143F2}"/>
                    </a:ext>
                  </a:extLst>
                </p:cNvPr>
                <p:cNvCxnSpPr/>
                <p:nvPr userDrawn="1"/>
              </p:nvCxnSpPr>
              <p:spPr>
                <a:xfrm>
                  <a:off x="6493304"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8" name="Rechte verbindingslijn 237">
                  <a:extLst>
                    <a:ext uri="{FF2B5EF4-FFF2-40B4-BE49-F238E27FC236}">
                      <a16:creationId xmlns:a16="http://schemas.microsoft.com/office/drawing/2014/main" id="{DC72D280-09E9-4D7D-B495-8A1F55DB5549}"/>
                    </a:ext>
                  </a:extLst>
                </p:cNvPr>
                <p:cNvCxnSpPr/>
                <p:nvPr userDrawn="1"/>
              </p:nvCxnSpPr>
              <p:spPr>
                <a:xfrm>
                  <a:off x="6883025" y="3605313"/>
                  <a:ext cx="0" cy="872219"/>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39" name="Rechte verbindingslijn 238">
                  <a:extLst>
                    <a:ext uri="{FF2B5EF4-FFF2-40B4-BE49-F238E27FC236}">
                      <a16:creationId xmlns:a16="http://schemas.microsoft.com/office/drawing/2014/main" id="{D7A0343B-A071-47B3-A54F-46C32F43B9BF}"/>
                    </a:ext>
                  </a:extLst>
                </p:cNvPr>
                <p:cNvCxnSpPr/>
                <p:nvPr userDrawn="1"/>
              </p:nvCxnSpPr>
              <p:spPr>
                <a:xfrm flipH="1">
                  <a:off x="6090561" y="38271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0" name="Rechte verbindingslijn 239">
                  <a:extLst>
                    <a:ext uri="{FF2B5EF4-FFF2-40B4-BE49-F238E27FC236}">
                      <a16:creationId xmlns:a16="http://schemas.microsoft.com/office/drawing/2014/main" id="{43E50F60-D1CE-4DD3-92ED-C0CE777E434D}"/>
                    </a:ext>
                  </a:extLst>
                </p:cNvPr>
                <p:cNvCxnSpPr/>
                <p:nvPr userDrawn="1"/>
              </p:nvCxnSpPr>
              <p:spPr>
                <a:xfrm flipH="1">
                  <a:off x="6090561" y="405570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cxnSp>
              <p:nvCxnSpPr>
                <p:cNvPr id="241" name="Rechte verbindingslijn 240">
                  <a:extLst>
                    <a:ext uri="{FF2B5EF4-FFF2-40B4-BE49-F238E27FC236}">
                      <a16:creationId xmlns:a16="http://schemas.microsoft.com/office/drawing/2014/main" id="{2F88DE6A-04FA-4C50-B68B-F4AEF6C16189}"/>
                    </a:ext>
                  </a:extLst>
                </p:cNvPr>
                <p:cNvCxnSpPr/>
                <p:nvPr userDrawn="1"/>
              </p:nvCxnSpPr>
              <p:spPr>
                <a:xfrm flipH="1">
                  <a:off x="6090561" y="4276688"/>
                  <a:ext cx="1209399" cy="0"/>
                </a:xfrm>
                <a:prstGeom prst="line">
                  <a:avLst/>
                </a:prstGeom>
                <a:ln w="12700">
                  <a:solidFill>
                    <a:srgbClr val="B5B5B5"/>
                  </a:solidFill>
                </a:ln>
              </p:spPr>
              <p:style>
                <a:lnRef idx="1">
                  <a:schemeClr val="accent1"/>
                </a:lnRef>
                <a:fillRef idx="0">
                  <a:schemeClr val="accent1"/>
                </a:fillRef>
                <a:effectRef idx="0">
                  <a:schemeClr val="accent1"/>
                </a:effectRef>
                <a:fontRef idx="minor">
                  <a:schemeClr val="tx1"/>
                </a:fontRef>
              </p:style>
            </p:cxnSp>
            <p:sp>
              <p:nvSpPr>
                <p:cNvPr id="242" name="Rechthoek 241">
                  <a:extLst>
                    <a:ext uri="{FF2B5EF4-FFF2-40B4-BE49-F238E27FC236}">
                      <a16:creationId xmlns:a16="http://schemas.microsoft.com/office/drawing/2014/main" id="{B2FA7149-7B35-4510-AD76-8ED0D81060D3}"/>
                    </a:ext>
                  </a:extLst>
                </p:cNvPr>
                <p:cNvSpPr/>
                <p:nvPr userDrawn="1"/>
              </p:nvSpPr>
              <p:spPr>
                <a:xfrm>
                  <a:off x="6072040" y="3376043"/>
                  <a:ext cx="1227920" cy="1109109"/>
                </a:xfrm>
                <a:prstGeom prst="rect">
                  <a:avLst/>
                </a:prstGeom>
                <a:no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chemeClr val="accent1"/>
                    </a:solidFill>
                    <a:latin typeface="Calibri" panose="020F0502020204030204" pitchFamily="34" charset="0"/>
                    <a:cs typeface="Calibri" panose="020F0502020204030204" pitchFamily="34" charset="0"/>
                  </a:endParaRPr>
                </a:p>
              </p:txBody>
            </p:sp>
          </p:grpSp>
          <p:grpSp>
            <p:nvGrpSpPr>
              <p:cNvPr id="232" name="ICOON_info">
                <a:extLst>
                  <a:ext uri="{FF2B5EF4-FFF2-40B4-BE49-F238E27FC236}">
                    <a16:creationId xmlns:a16="http://schemas.microsoft.com/office/drawing/2014/main" id="{D7402B37-24EE-430D-A622-9518DA5FBE64}"/>
                  </a:ext>
                </a:extLst>
              </p:cNvPr>
              <p:cNvGrpSpPr/>
              <p:nvPr userDrawn="1"/>
            </p:nvGrpSpPr>
            <p:grpSpPr>
              <a:xfrm>
                <a:off x="-376736" y="3259970"/>
                <a:ext cx="283685" cy="283685"/>
                <a:chOff x="-510741" y="5913713"/>
                <a:chExt cx="267555" cy="267555"/>
              </a:xfrm>
            </p:grpSpPr>
            <p:sp>
              <p:nvSpPr>
                <p:cNvPr id="233" name="Ovaal 232">
                  <a:extLst>
                    <a:ext uri="{FF2B5EF4-FFF2-40B4-BE49-F238E27FC236}">
                      <a16:creationId xmlns:a16="http://schemas.microsoft.com/office/drawing/2014/main" id="{2D241C1F-8B37-4B90-9FF9-4E81F49B6E5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34" name="Graphic 163" descr="Informatie">
                  <a:extLst>
                    <a:ext uri="{FF2B5EF4-FFF2-40B4-BE49-F238E27FC236}">
                      <a16:creationId xmlns:a16="http://schemas.microsoft.com/office/drawing/2014/main" id="{338C1095-D918-4FF8-8E28-794A6D3D63C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grpSp>
          <p:nvGrpSpPr>
            <p:cNvPr id="217" name="Groep 216">
              <a:extLst>
                <a:ext uri="{FF2B5EF4-FFF2-40B4-BE49-F238E27FC236}">
                  <a16:creationId xmlns:a16="http://schemas.microsoft.com/office/drawing/2014/main" id="{8EB4F155-6FE5-480B-A63C-6BFE725E1152}"/>
                </a:ext>
              </a:extLst>
            </p:cNvPr>
            <p:cNvGrpSpPr/>
            <p:nvPr userDrawn="1"/>
          </p:nvGrpSpPr>
          <p:grpSpPr>
            <a:xfrm>
              <a:off x="-938434" y="3565066"/>
              <a:ext cx="627798" cy="576693"/>
              <a:chOff x="-938434" y="4570310"/>
              <a:chExt cx="627798" cy="576693"/>
            </a:xfrm>
          </p:grpSpPr>
          <p:grpSp>
            <p:nvGrpSpPr>
              <p:cNvPr id="218" name="Inspireren">
                <a:extLst>
                  <a:ext uri="{FF2B5EF4-FFF2-40B4-BE49-F238E27FC236}">
                    <a16:creationId xmlns:a16="http://schemas.microsoft.com/office/drawing/2014/main" id="{2CE17AED-FE1C-4B6D-911A-25211CC4EBF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20" name="Freeform 12">
                  <a:extLst>
                    <a:ext uri="{FF2B5EF4-FFF2-40B4-BE49-F238E27FC236}">
                      <a16:creationId xmlns:a16="http://schemas.microsoft.com/office/drawing/2014/main" id="{38CA57B6-3882-428E-B410-9B26A7724E4A}"/>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1" name="Freeform 13">
                  <a:extLst>
                    <a:ext uri="{FF2B5EF4-FFF2-40B4-BE49-F238E27FC236}">
                      <a16:creationId xmlns:a16="http://schemas.microsoft.com/office/drawing/2014/main" id="{5557EC6C-3A18-4566-A7D7-C2097847D251}"/>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22" name="Freeform 14">
                  <a:extLst>
                    <a:ext uri="{FF2B5EF4-FFF2-40B4-BE49-F238E27FC236}">
                      <a16:creationId xmlns:a16="http://schemas.microsoft.com/office/drawing/2014/main" id="{DD6AE1E7-FCAD-4BBB-8A35-44954BE8288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19" name="Tekstvak 218">
                <a:extLst>
                  <a:ext uri="{FF2B5EF4-FFF2-40B4-BE49-F238E27FC236}">
                    <a16:creationId xmlns:a16="http://schemas.microsoft.com/office/drawing/2014/main" id="{91E747A5-FADF-496C-95FB-7A60CE7A9873}"/>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81" name="- INSTRUCTIES">
            <a:extLst>
              <a:ext uri="{FF2B5EF4-FFF2-40B4-BE49-F238E27FC236}">
                <a16:creationId xmlns:a16="http://schemas.microsoft.com/office/drawing/2014/main" id="{4498E543-396C-4569-8C2E-448E9E6DD5CC}"/>
              </a:ext>
            </a:extLst>
          </p:cNvPr>
          <p:cNvGrpSpPr/>
          <p:nvPr userDrawn="1"/>
        </p:nvGrpSpPr>
        <p:grpSpPr>
          <a:xfrm>
            <a:off x="-3786437" y="-1"/>
            <a:ext cx="3693386" cy="5952132"/>
            <a:chOff x="-3786437" y="-1"/>
            <a:chExt cx="3693386" cy="5952132"/>
          </a:xfrm>
        </p:grpSpPr>
        <p:sp>
          <p:nvSpPr>
            <p:cNvPr id="82" name="Rechthoek 81">
              <a:extLst>
                <a:ext uri="{FF2B5EF4-FFF2-40B4-BE49-F238E27FC236}">
                  <a16:creationId xmlns:a16="http://schemas.microsoft.com/office/drawing/2014/main" id="{8AC09E71-3B64-45A3-86D8-370CB5D6A4E3}"/>
                </a:ext>
              </a:extLst>
            </p:cNvPr>
            <p:cNvSpPr/>
            <p:nvPr userDrawn="1"/>
          </p:nvSpPr>
          <p:spPr>
            <a:xfrm>
              <a:off x="-3786165" y="-1"/>
              <a:ext cx="3593091" cy="5124131"/>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Tekst niveaus kiezen</a:t>
              </a:r>
            </a:p>
          </p:txBody>
        </p:sp>
        <p:sp>
          <p:nvSpPr>
            <p:cNvPr id="83" name="Ovaal 82">
              <a:extLst>
                <a:ext uri="{FF2B5EF4-FFF2-40B4-BE49-F238E27FC236}">
                  <a16:creationId xmlns:a16="http://schemas.microsoft.com/office/drawing/2014/main" id="{F41AD0CE-9707-457D-921C-2585E8518333}"/>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4" name="Rechthoek 83">
              <a:extLst>
                <a:ext uri="{FF2B5EF4-FFF2-40B4-BE49-F238E27FC236}">
                  <a16:creationId xmlns:a16="http://schemas.microsoft.com/office/drawing/2014/main" id="{273497BF-75A0-4D93-84E2-97D237B000E8}"/>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5" name="Ovaal 84">
              <a:extLst>
                <a:ext uri="{FF2B5EF4-FFF2-40B4-BE49-F238E27FC236}">
                  <a16:creationId xmlns:a16="http://schemas.microsoft.com/office/drawing/2014/main" id="{27A6F57A-6365-42C9-8B04-5C28189F1909}"/>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6" name="Rechthoek 85">
              <a:extLst>
                <a:ext uri="{FF2B5EF4-FFF2-40B4-BE49-F238E27FC236}">
                  <a16:creationId xmlns:a16="http://schemas.microsoft.com/office/drawing/2014/main" id="{497702FC-2589-4BB7-BB34-36FBB3C7D67C}"/>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uit:</a:t>
              </a:r>
            </a:p>
          </p:txBody>
        </p:sp>
        <p:sp>
          <p:nvSpPr>
            <p:cNvPr id="87" name="Rechthoek 86">
              <a:extLst>
                <a:ext uri="{FF2B5EF4-FFF2-40B4-BE49-F238E27FC236}">
                  <a16:creationId xmlns:a16="http://schemas.microsoft.com/office/drawing/2014/main" id="{DAF78293-E465-4E9C-81BA-66F07E393FF2}"/>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tx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endParaRPr>
            </a:p>
          </p:txBody>
        </p:sp>
        <p:sp>
          <p:nvSpPr>
            <p:cNvPr id="88" name="Ovaal 87">
              <a:extLst>
                <a:ext uri="{FF2B5EF4-FFF2-40B4-BE49-F238E27FC236}">
                  <a16:creationId xmlns:a16="http://schemas.microsoft.com/office/drawing/2014/main" id="{33B87138-386E-4AC6-912E-831E7D23C12E}"/>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89" name="Rechthoek 88">
              <a:extLst>
                <a:ext uri="{FF2B5EF4-FFF2-40B4-BE49-F238E27FC236}">
                  <a16:creationId xmlns:a16="http://schemas.microsoft.com/office/drawing/2014/main" id="{3B9270FF-1FD5-4583-A23F-478FEF9A5B84}"/>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Platte tekst</a:t>
              </a:r>
            </a:p>
          </p:txBody>
        </p:sp>
        <p:sp>
          <p:nvSpPr>
            <p:cNvPr id="90" name="Ovaal 89">
              <a:extLst>
                <a:ext uri="{FF2B5EF4-FFF2-40B4-BE49-F238E27FC236}">
                  <a16:creationId xmlns:a16="http://schemas.microsoft.com/office/drawing/2014/main" id="{95B875D2-FA4B-4467-8D2D-3B36D800FAFA}"/>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1" name="Rechthoek 90">
              <a:extLst>
                <a:ext uri="{FF2B5EF4-FFF2-40B4-BE49-F238E27FC236}">
                  <a16:creationId xmlns:a16="http://schemas.microsoft.com/office/drawing/2014/main" id="{4BF90CB7-39EC-4016-8349-A68164CCF8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tx1"/>
                  </a:solidFill>
                  <a:effectLst/>
                  <a:uLnTx/>
                  <a:uFillTx/>
                  <a:latin typeface="+mn-lt"/>
                  <a:cs typeface="Calibri" panose="020F0502020204030204" pitchFamily="34" charset="0"/>
                </a:rPr>
                <a:t>Titel / Quote</a:t>
              </a:r>
            </a:p>
          </p:txBody>
        </p:sp>
        <p:sp>
          <p:nvSpPr>
            <p:cNvPr id="92" name="Ovaal 91">
              <a:extLst>
                <a:ext uri="{FF2B5EF4-FFF2-40B4-BE49-F238E27FC236}">
                  <a16:creationId xmlns:a16="http://schemas.microsoft.com/office/drawing/2014/main" id="{0D9CA3F4-30D1-4810-8AC3-8E2D94D5FC71}"/>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93" name="Rechthoek 92">
              <a:extLst>
                <a:ext uri="{FF2B5EF4-FFF2-40B4-BE49-F238E27FC236}">
                  <a16:creationId xmlns:a16="http://schemas.microsoft.com/office/drawing/2014/main" id="{E87BFF03-B57A-44A0-8E4C-AB766082031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tx1"/>
                  </a:solidFill>
                  <a:effectLst/>
                  <a:uLnTx/>
                  <a:uFillTx/>
                  <a:latin typeface="+mn-lt"/>
                  <a:cs typeface="Calibri" panose="020F0502020204030204" pitchFamily="34" charset="0"/>
                </a:rPr>
                <a:t>Subtitel</a:t>
              </a:r>
            </a:p>
          </p:txBody>
        </p:sp>
        <p:sp>
          <p:nvSpPr>
            <p:cNvPr id="94" name="Ovaal 93">
              <a:extLst>
                <a:ext uri="{FF2B5EF4-FFF2-40B4-BE49-F238E27FC236}">
                  <a16:creationId xmlns:a16="http://schemas.microsoft.com/office/drawing/2014/main" id="{E73CC7DE-A402-4DAE-947C-7ECA2A9AA5EF}"/>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95" name="Rechthoek 94">
              <a:extLst>
                <a:ext uri="{FF2B5EF4-FFF2-40B4-BE49-F238E27FC236}">
                  <a16:creationId xmlns:a16="http://schemas.microsoft.com/office/drawing/2014/main" id="{1F72F434-D744-434B-A599-FFB2FCADA7E8}"/>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rabi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6" name="Ovaal 95">
              <a:extLst>
                <a:ext uri="{FF2B5EF4-FFF2-40B4-BE49-F238E27FC236}">
                  <a16:creationId xmlns:a16="http://schemas.microsoft.com/office/drawing/2014/main" id="{1D28DDA4-FB1F-482E-9766-2C4F07E6B025}"/>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97" name="Rechthoek 96">
              <a:extLst>
                <a:ext uri="{FF2B5EF4-FFF2-40B4-BE49-F238E27FC236}">
                  <a16:creationId xmlns:a16="http://schemas.microsoft.com/office/drawing/2014/main" id="{20E7273C-7F96-4BE3-ACE6-3FB22684A2DB}"/>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accent1"/>
                </a:buClr>
                <a:buSzTx/>
                <a:buFont typeface="+mj-lt"/>
                <a:buAutoNum type="alphaLcPeriod"/>
                <a:tabLst/>
                <a:defRPr/>
              </a:pP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tx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tx1"/>
                  </a:solidFill>
                  <a:effectLst/>
                  <a:uLnTx/>
                  <a:uFillTx/>
                  <a:latin typeface="+mn-lt"/>
                  <a:cs typeface="Calibri" panose="020F0502020204030204" pitchFamily="34" charset="0"/>
                </a:rPr>
                <a:t> </a:t>
              </a:r>
            </a:p>
          </p:txBody>
        </p:sp>
        <p:sp>
          <p:nvSpPr>
            <p:cNvPr id="98" name="Ovaal 97">
              <a:extLst>
                <a:ext uri="{FF2B5EF4-FFF2-40B4-BE49-F238E27FC236}">
                  <a16:creationId xmlns:a16="http://schemas.microsoft.com/office/drawing/2014/main" id="{5E133574-4DBD-4113-8D1C-B3D48FFCC92D}"/>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99" name="Rechthoek 98">
              <a:extLst>
                <a:ext uri="{FF2B5EF4-FFF2-40B4-BE49-F238E27FC236}">
                  <a16:creationId xmlns:a16="http://schemas.microsoft.com/office/drawing/2014/main" id="{EC47D8A0-FFA9-4BFF-9D09-D2D4AC7A85BE}"/>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tx1"/>
                  </a:solidFill>
                  <a:effectLst/>
                  <a:uLnTx/>
                  <a:uFillTx/>
                  <a:latin typeface="+mn-lt"/>
                  <a:cs typeface="Calibri" panose="020F0502020204030204" pitchFamily="34" charset="0"/>
                </a:rPr>
                <a:t>*Bronvermelding </a:t>
              </a:r>
            </a:p>
          </p:txBody>
        </p:sp>
        <p:sp>
          <p:nvSpPr>
            <p:cNvPr id="100" name="Ovaal 99">
              <a:extLst>
                <a:ext uri="{FF2B5EF4-FFF2-40B4-BE49-F238E27FC236}">
                  <a16:creationId xmlns:a16="http://schemas.microsoft.com/office/drawing/2014/main" id="{B40D3FC1-FB81-4517-B432-1B0B50C14F23}"/>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101" name="Rechthoek 100">
              <a:extLst>
                <a:ext uri="{FF2B5EF4-FFF2-40B4-BE49-F238E27FC236}">
                  <a16:creationId xmlns:a16="http://schemas.microsoft.com/office/drawing/2014/main" id="{4D5331B2-A1AD-4A80-A17B-621D458C3C73}"/>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tx1"/>
                  </a:solidFill>
                  <a:effectLst/>
                  <a:uLnTx/>
                  <a:uFillTx/>
                  <a:latin typeface="+mn-lt"/>
                  <a:cs typeface="Calibri" panose="020F0502020204030204" pitchFamily="34" charset="0"/>
                </a:rPr>
                <a:t>Kop</a:t>
              </a:r>
            </a:p>
          </p:txBody>
        </p:sp>
        <p:sp>
          <p:nvSpPr>
            <p:cNvPr id="102" name="Rechthoek 101">
              <a:extLst>
                <a:ext uri="{FF2B5EF4-FFF2-40B4-BE49-F238E27FC236}">
                  <a16:creationId xmlns:a16="http://schemas.microsoft.com/office/drawing/2014/main" id="{DA33C558-5F87-4EE1-ADAD-F5161B122FB6}"/>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03" name="ICOON_info">
              <a:extLst>
                <a:ext uri="{FF2B5EF4-FFF2-40B4-BE49-F238E27FC236}">
                  <a16:creationId xmlns:a16="http://schemas.microsoft.com/office/drawing/2014/main" id="{7984247C-E3E3-48CB-BC4B-8EDDA18CEFA7}"/>
                </a:ext>
              </a:extLst>
            </p:cNvPr>
            <p:cNvGrpSpPr/>
            <p:nvPr userDrawn="1"/>
          </p:nvGrpSpPr>
          <p:grpSpPr>
            <a:xfrm>
              <a:off x="-376736" y="5063968"/>
              <a:ext cx="283685" cy="283685"/>
              <a:chOff x="-510741" y="5913713"/>
              <a:chExt cx="267555" cy="267555"/>
            </a:xfrm>
          </p:grpSpPr>
          <p:sp>
            <p:nvSpPr>
              <p:cNvPr id="151" name="Ovaal 150">
                <a:extLst>
                  <a:ext uri="{FF2B5EF4-FFF2-40B4-BE49-F238E27FC236}">
                    <a16:creationId xmlns:a16="http://schemas.microsoft.com/office/drawing/2014/main" id="{D4A5879D-C0C7-4DE0-BA31-AFBCA7E069FD}"/>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52" name="Graphic 163" descr="Informatie">
                <a:extLst>
                  <a:ext uri="{FF2B5EF4-FFF2-40B4-BE49-F238E27FC236}">
                    <a16:creationId xmlns:a16="http://schemas.microsoft.com/office/drawing/2014/main" id="{DBB063A6-28C0-4B0D-8891-11E264382F92}"/>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04" name="VOORBEELD">
              <a:extLst>
                <a:ext uri="{FF2B5EF4-FFF2-40B4-BE49-F238E27FC236}">
                  <a16:creationId xmlns:a16="http://schemas.microsoft.com/office/drawing/2014/main" id="{0A3C34E1-CFA4-41D4-809F-743EB26953C6}"/>
                </a:ext>
              </a:extLst>
            </p:cNvPr>
            <p:cNvGrpSpPr/>
            <p:nvPr userDrawn="1"/>
          </p:nvGrpSpPr>
          <p:grpSpPr>
            <a:xfrm>
              <a:off x="-3605171" y="458674"/>
              <a:ext cx="3234311" cy="558875"/>
              <a:chOff x="-3605171" y="458674"/>
              <a:chExt cx="3234311" cy="558875"/>
            </a:xfrm>
          </p:grpSpPr>
          <p:sp>
            <p:nvSpPr>
              <p:cNvPr id="111" name="Rechthoek 110">
                <a:extLst>
                  <a:ext uri="{FF2B5EF4-FFF2-40B4-BE49-F238E27FC236}">
                    <a16:creationId xmlns:a16="http://schemas.microsoft.com/office/drawing/2014/main" id="{7A3EAB50-FF21-444B-9671-CA0727320005}"/>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112" name="Rechthoek 111">
                <a:extLst>
                  <a:ext uri="{FF2B5EF4-FFF2-40B4-BE49-F238E27FC236}">
                    <a16:creationId xmlns:a16="http://schemas.microsoft.com/office/drawing/2014/main" id="{E55962A9-F1A8-41E9-BC13-360A42E18F73}"/>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3" name="Groep 112">
                <a:extLst>
                  <a:ext uri="{FF2B5EF4-FFF2-40B4-BE49-F238E27FC236}">
                    <a16:creationId xmlns:a16="http://schemas.microsoft.com/office/drawing/2014/main" id="{4B013652-CA97-4730-8A4E-819E53A62B52}"/>
                  </a:ext>
                </a:extLst>
              </p:cNvPr>
              <p:cNvGrpSpPr/>
              <p:nvPr userDrawn="1"/>
            </p:nvGrpSpPr>
            <p:grpSpPr>
              <a:xfrm>
                <a:off x="-3386247" y="830871"/>
                <a:ext cx="139423" cy="109566"/>
                <a:chOff x="-2866744" y="827071"/>
                <a:chExt cx="168701" cy="132575"/>
              </a:xfrm>
            </p:grpSpPr>
            <p:grpSp>
              <p:nvGrpSpPr>
                <p:cNvPr id="144" name="Groep 143">
                  <a:extLst>
                    <a:ext uri="{FF2B5EF4-FFF2-40B4-BE49-F238E27FC236}">
                      <a16:creationId xmlns:a16="http://schemas.microsoft.com/office/drawing/2014/main" id="{E49EC4AE-3C45-44BE-B37A-A61DD008729E}"/>
                    </a:ext>
                  </a:extLst>
                </p:cNvPr>
                <p:cNvGrpSpPr/>
                <p:nvPr userDrawn="1"/>
              </p:nvGrpSpPr>
              <p:grpSpPr>
                <a:xfrm>
                  <a:off x="-2866744" y="827071"/>
                  <a:ext cx="168701" cy="132575"/>
                  <a:chOff x="-2866744" y="827071"/>
                  <a:chExt cx="168701" cy="132575"/>
                </a:xfrm>
              </p:grpSpPr>
              <p:cxnSp>
                <p:nvCxnSpPr>
                  <p:cNvPr id="146" name="Rechte verbindingslijn 145">
                    <a:extLst>
                      <a:ext uri="{FF2B5EF4-FFF2-40B4-BE49-F238E27FC236}">
                        <a16:creationId xmlns:a16="http://schemas.microsoft.com/office/drawing/2014/main" id="{71C885FB-CB14-4B44-A463-1D87A70ADC8F}"/>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47" name="Rechte verbindingslijn 146">
                    <a:extLst>
                      <a:ext uri="{FF2B5EF4-FFF2-40B4-BE49-F238E27FC236}">
                        <a16:creationId xmlns:a16="http://schemas.microsoft.com/office/drawing/2014/main" id="{F0353796-5C11-4F36-AC78-A58BEAC37C90}"/>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48" name="Rechte verbindingslijn 147">
                    <a:extLst>
                      <a:ext uri="{FF2B5EF4-FFF2-40B4-BE49-F238E27FC236}">
                        <a16:creationId xmlns:a16="http://schemas.microsoft.com/office/drawing/2014/main" id="{43E4FD67-33A0-4D9B-9F7E-11BAAD9DE0EC}"/>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49" name="Rechte verbindingslijn 148">
                    <a:extLst>
                      <a:ext uri="{FF2B5EF4-FFF2-40B4-BE49-F238E27FC236}">
                        <a16:creationId xmlns:a16="http://schemas.microsoft.com/office/drawing/2014/main" id="{A6A91448-493B-44BB-87D9-E8E9A4FA71E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50" name="Rechte verbindingslijn 149">
                    <a:extLst>
                      <a:ext uri="{FF2B5EF4-FFF2-40B4-BE49-F238E27FC236}">
                        <a16:creationId xmlns:a16="http://schemas.microsoft.com/office/drawing/2014/main" id="{81958A12-F1A8-44CA-803B-69B6E2E9EF0C}"/>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45" name="Pijl: rechts 144">
                  <a:extLst>
                    <a:ext uri="{FF2B5EF4-FFF2-40B4-BE49-F238E27FC236}">
                      <a16:creationId xmlns:a16="http://schemas.microsoft.com/office/drawing/2014/main" id="{16B69E86-DCE5-40DC-B5BC-0D9533094AEC}"/>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14" name="Groep 113">
                <a:extLst>
                  <a:ext uri="{FF2B5EF4-FFF2-40B4-BE49-F238E27FC236}">
                    <a16:creationId xmlns:a16="http://schemas.microsoft.com/office/drawing/2014/main" id="{569E2761-F813-4B6B-B5E4-D8F6D163699C}"/>
                  </a:ext>
                </a:extLst>
              </p:cNvPr>
              <p:cNvGrpSpPr/>
              <p:nvPr userDrawn="1"/>
            </p:nvGrpSpPr>
            <p:grpSpPr>
              <a:xfrm>
                <a:off x="-3605171" y="830871"/>
                <a:ext cx="139423" cy="109566"/>
                <a:chOff x="-2866744" y="518074"/>
                <a:chExt cx="168701" cy="132575"/>
              </a:xfrm>
            </p:grpSpPr>
            <p:grpSp>
              <p:nvGrpSpPr>
                <p:cNvPr id="137" name="Groep 136">
                  <a:extLst>
                    <a:ext uri="{FF2B5EF4-FFF2-40B4-BE49-F238E27FC236}">
                      <a16:creationId xmlns:a16="http://schemas.microsoft.com/office/drawing/2014/main" id="{D90FFFE9-9A68-47F2-B14C-D9B0AA3A0811}"/>
                    </a:ext>
                  </a:extLst>
                </p:cNvPr>
                <p:cNvGrpSpPr/>
                <p:nvPr userDrawn="1"/>
              </p:nvGrpSpPr>
              <p:grpSpPr>
                <a:xfrm>
                  <a:off x="-2866744" y="518074"/>
                  <a:ext cx="168701" cy="132575"/>
                  <a:chOff x="-2866744" y="518074"/>
                  <a:chExt cx="168701" cy="132575"/>
                </a:xfrm>
              </p:grpSpPr>
              <p:cxnSp>
                <p:nvCxnSpPr>
                  <p:cNvPr id="139" name="Rechte verbindingslijn 138">
                    <a:extLst>
                      <a:ext uri="{FF2B5EF4-FFF2-40B4-BE49-F238E27FC236}">
                        <a16:creationId xmlns:a16="http://schemas.microsoft.com/office/drawing/2014/main" id="{6586F801-1BD6-48DB-8226-C43411D29C21}"/>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40" name="Rechte verbindingslijn 139">
                    <a:extLst>
                      <a:ext uri="{FF2B5EF4-FFF2-40B4-BE49-F238E27FC236}">
                        <a16:creationId xmlns:a16="http://schemas.microsoft.com/office/drawing/2014/main" id="{62D77815-963A-4E6E-AE40-1BC8316454A6}"/>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41" name="Rechte verbindingslijn 140">
                    <a:extLst>
                      <a:ext uri="{FF2B5EF4-FFF2-40B4-BE49-F238E27FC236}">
                        <a16:creationId xmlns:a16="http://schemas.microsoft.com/office/drawing/2014/main" id="{EB090EA0-08ED-489C-BC05-A0B5B6C2B5E9}"/>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42" name="Rechte verbindingslijn 141">
                    <a:extLst>
                      <a:ext uri="{FF2B5EF4-FFF2-40B4-BE49-F238E27FC236}">
                        <a16:creationId xmlns:a16="http://schemas.microsoft.com/office/drawing/2014/main" id="{B6F9435C-92DF-4559-8243-096E98E0110B}"/>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43" name="Rechte verbindingslijn 142">
                    <a:extLst>
                      <a:ext uri="{FF2B5EF4-FFF2-40B4-BE49-F238E27FC236}">
                        <a16:creationId xmlns:a16="http://schemas.microsoft.com/office/drawing/2014/main" id="{E936F4B0-2BCA-4FE0-814A-C24A460BE14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38" name="Pijl: rechts 137">
                  <a:extLst>
                    <a:ext uri="{FF2B5EF4-FFF2-40B4-BE49-F238E27FC236}">
                      <a16:creationId xmlns:a16="http://schemas.microsoft.com/office/drawing/2014/main" id="{CB716D36-A5AD-46FE-ACAB-03EA597721CC}"/>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115" name="Rechte verbindingslijn 114">
                <a:extLst>
                  <a:ext uri="{FF2B5EF4-FFF2-40B4-BE49-F238E27FC236}">
                    <a16:creationId xmlns:a16="http://schemas.microsoft.com/office/drawing/2014/main" id="{3B2CA2E4-F81B-4CD9-94B7-A276CD656D02}"/>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116" name="Rechte verbindingslijn 115">
                <a:extLst>
                  <a:ext uri="{FF2B5EF4-FFF2-40B4-BE49-F238E27FC236}">
                    <a16:creationId xmlns:a16="http://schemas.microsoft.com/office/drawing/2014/main" id="{FB9A8526-58B5-4B10-9AF8-4DEE73853CA3}"/>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117" name="Rechthoek 116">
                <a:extLst>
                  <a:ext uri="{FF2B5EF4-FFF2-40B4-BE49-F238E27FC236}">
                    <a16:creationId xmlns:a16="http://schemas.microsoft.com/office/drawing/2014/main" id="{44E733AA-9F3E-4FE7-B1C6-3795CFB551CC}"/>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omhoog</a:t>
                </a:r>
              </a:p>
            </p:txBody>
          </p:sp>
          <p:sp>
            <p:nvSpPr>
              <p:cNvPr id="118" name="Rechthoek 117">
                <a:extLst>
                  <a:ext uri="{FF2B5EF4-FFF2-40B4-BE49-F238E27FC236}">
                    <a16:creationId xmlns:a16="http://schemas.microsoft.com/office/drawing/2014/main" id="{3B771A4D-8A3D-4DE9-B299-17F5FEEC3596}"/>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Tekstniveau omlaag</a:t>
                </a:r>
              </a:p>
            </p:txBody>
          </p:sp>
          <p:grpSp>
            <p:nvGrpSpPr>
              <p:cNvPr id="119" name="Groep 118">
                <a:extLst>
                  <a:ext uri="{FF2B5EF4-FFF2-40B4-BE49-F238E27FC236}">
                    <a16:creationId xmlns:a16="http://schemas.microsoft.com/office/drawing/2014/main" id="{F04B8B8D-DCA7-4E96-ABCC-AC528467C009}"/>
                  </a:ext>
                </a:extLst>
              </p:cNvPr>
              <p:cNvGrpSpPr/>
              <p:nvPr userDrawn="1"/>
            </p:nvGrpSpPr>
            <p:grpSpPr>
              <a:xfrm>
                <a:off x="-2916763" y="769168"/>
                <a:ext cx="268738" cy="248381"/>
                <a:chOff x="-2916763" y="769168"/>
                <a:chExt cx="268738" cy="248381"/>
              </a:xfrm>
            </p:grpSpPr>
            <p:sp>
              <p:nvSpPr>
                <p:cNvPr id="129" name="Rechthoek 128">
                  <a:extLst>
                    <a:ext uri="{FF2B5EF4-FFF2-40B4-BE49-F238E27FC236}">
                      <a16:creationId xmlns:a16="http://schemas.microsoft.com/office/drawing/2014/main" id="{EA30453F-E719-41B5-BF97-ABBB8DD64BEF}"/>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30" name="Groep 129">
                  <a:extLst>
                    <a:ext uri="{FF2B5EF4-FFF2-40B4-BE49-F238E27FC236}">
                      <a16:creationId xmlns:a16="http://schemas.microsoft.com/office/drawing/2014/main" id="{3E605C66-C9EB-4918-AA2E-7D8AB94B2C1C}"/>
                    </a:ext>
                  </a:extLst>
                </p:cNvPr>
                <p:cNvGrpSpPr/>
                <p:nvPr userDrawn="1"/>
              </p:nvGrpSpPr>
              <p:grpSpPr>
                <a:xfrm>
                  <a:off x="-2866744" y="827071"/>
                  <a:ext cx="168701" cy="132575"/>
                  <a:chOff x="-2866744" y="827071"/>
                  <a:chExt cx="168701" cy="132575"/>
                </a:xfrm>
              </p:grpSpPr>
              <p:cxnSp>
                <p:nvCxnSpPr>
                  <p:cNvPr id="132" name="Rechte verbindingslijn 131">
                    <a:extLst>
                      <a:ext uri="{FF2B5EF4-FFF2-40B4-BE49-F238E27FC236}">
                        <a16:creationId xmlns:a16="http://schemas.microsoft.com/office/drawing/2014/main" id="{CC2583E0-734C-42A9-9F8C-B1C8F88C34CC}"/>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133" name="Rechte verbindingslijn 132">
                    <a:extLst>
                      <a:ext uri="{FF2B5EF4-FFF2-40B4-BE49-F238E27FC236}">
                        <a16:creationId xmlns:a16="http://schemas.microsoft.com/office/drawing/2014/main" id="{14B8C9A6-3499-49F6-AFAF-4C9493583B35}"/>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134" name="Rechte verbindingslijn 133">
                    <a:extLst>
                      <a:ext uri="{FF2B5EF4-FFF2-40B4-BE49-F238E27FC236}">
                        <a16:creationId xmlns:a16="http://schemas.microsoft.com/office/drawing/2014/main" id="{47F061A8-8A38-4E2C-8E3F-ED450EC60907}"/>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135" name="Rechte verbindingslijn 134">
                    <a:extLst>
                      <a:ext uri="{FF2B5EF4-FFF2-40B4-BE49-F238E27FC236}">
                        <a16:creationId xmlns:a16="http://schemas.microsoft.com/office/drawing/2014/main" id="{43594370-801D-4F2A-AC8E-9C4D33AE4EEA}"/>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136" name="Rechte verbindingslijn 135">
                    <a:extLst>
                      <a:ext uri="{FF2B5EF4-FFF2-40B4-BE49-F238E27FC236}">
                        <a16:creationId xmlns:a16="http://schemas.microsoft.com/office/drawing/2014/main" id="{21596418-03BE-4D0F-A52F-9CDB88828B29}"/>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131" name="Pijl: rechts 130">
                  <a:extLst>
                    <a:ext uri="{FF2B5EF4-FFF2-40B4-BE49-F238E27FC236}">
                      <a16:creationId xmlns:a16="http://schemas.microsoft.com/office/drawing/2014/main" id="{F6F900C4-0C4C-4917-A22D-59847977C036}"/>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0" name="Groep 119">
                <a:extLst>
                  <a:ext uri="{FF2B5EF4-FFF2-40B4-BE49-F238E27FC236}">
                    <a16:creationId xmlns:a16="http://schemas.microsoft.com/office/drawing/2014/main" id="{4745D2DD-3CD8-48BA-AF7C-F4E8BE4BEE97}"/>
                  </a:ext>
                </a:extLst>
              </p:cNvPr>
              <p:cNvGrpSpPr/>
              <p:nvPr userDrawn="1"/>
            </p:nvGrpSpPr>
            <p:grpSpPr>
              <a:xfrm>
                <a:off x="-2916763" y="460171"/>
                <a:ext cx="268738" cy="248381"/>
                <a:chOff x="-2916763" y="460171"/>
                <a:chExt cx="268738" cy="248381"/>
              </a:xfrm>
            </p:grpSpPr>
            <p:sp>
              <p:nvSpPr>
                <p:cNvPr id="121" name="Rechthoek 120">
                  <a:extLst>
                    <a:ext uri="{FF2B5EF4-FFF2-40B4-BE49-F238E27FC236}">
                      <a16:creationId xmlns:a16="http://schemas.microsoft.com/office/drawing/2014/main" id="{6FF4A65A-C4CF-4D9E-A0E3-1A434C942ED1}"/>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122" name="Groep 121">
                  <a:extLst>
                    <a:ext uri="{FF2B5EF4-FFF2-40B4-BE49-F238E27FC236}">
                      <a16:creationId xmlns:a16="http://schemas.microsoft.com/office/drawing/2014/main" id="{D8C07821-423B-48CF-9158-3D8843B7C8B9}"/>
                    </a:ext>
                  </a:extLst>
                </p:cNvPr>
                <p:cNvGrpSpPr/>
                <p:nvPr userDrawn="1"/>
              </p:nvGrpSpPr>
              <p:grpSpPr>
                <a:xfrm>
                  <a:off x="-2866744" y="518074"/>
                  <a:ext cx="168701" cy="132575"/>
                  <a:chOff x="-2866744" y="518074"/>
                  <a:chExt cx="168701" cy="132575"/>
                </a:xfrm>
              </p:grpSpPr>
              <p:cxnSp>
                <p:nvCxnSpPr>
                  <p:cNvPr id="124" name="Rechte verbindingslijn 123">
                    <a:extLst>
                      <a:ext uri="{FF2B5EF4-FFF2-40B4-BE49-F238E27FC236}">
                        <a16:creationId xmlns:a16="http://schemas.microsoft.com/office/drawing/2014/main" id="{445F03D2-4843-45FE-B137-704BC69F6FC4}"/>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125" name="Rechte verbindingslijn 124">
                    <a:extLst>
                      <a:ext uri="{FF2B5EF4-FFF2-40B4-BE49-F238E27FC236}">
                        <a16:creationId xmlns:a16="http://schemas.microsoft.com/office/drawing/2014/main" id="{6EE0ECCF-A8F4-40D9-9765-54092FC35869}"/>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126" name="Rechte verbindingslijn 125">
                    <a:extLst>
                      <a:ext uri="{FF2B5EF4-FFF2-40B4-BE49-F238E27FC236}">
                        <a16:creationId xmlns:a16="http://schemas.microsoft.com/office/drawing/2014/main" id="{1DD7AAA6-33C8-42B2-B4D5-C8C0A87BD437}"/>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127" name="Rechte verbindingslijn 126">
                    <a:extLst>
                      <a:ext uri="{FF2B5EF4-FFF2-40B4-BE49-F238E27FC236}">
                        <a16:creationId xmlns:a16="http://schemas.microsoft.com/office/drawing/2014/main" id="{1C463A8D-FCB6-4357-A718-49F831B39E46}"/>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128" name="Rechte verbindingslijn 127">
                    <a:extLst>
                      <a:ext uri="{FF2B5EF4-FFF2-40B4-BE49-F238E27FC236}">
                        <a16:creationId xmlns:a16="http://schemas.microsoft.com/office/drawing/2014/main" id="{E8AF8BAF-DE53-4259-B86E-E4FB5728B33D}"/>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123" name="Pijl: rechts 122">
                  <a:extLst>
                    <a:ext uri="{FF2B5EF4-FFF2-40B4-BE49-F238E27FC236}">
                      <a16:creationId xmlns:a16="http://schemas.microsoft.com/office/drawing/2014/main" id="{891F1C3E-01AB-4580-9AB4-73A651BD868E}"/>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105" name="Groep 104">
              <a:extLst>
                <a:ext uri="{FF2B5EF4-FFF2-40B4-BE49-F238E27FC236}">
                  <a16:creationId xmlns:a16="http://schemas.microsoft.com/office/drawing/2014/main" id="{1F57F321-1442-44E9-A8F8-EB88B16656D0}"/>
                </a:ext>
              </a:extLst>
            </p:cNvPr>
            <p:cNvGrpSpPr/>
            <p:nvPr userDrawn="1"/>
          </p:nvGrpSpPr>
          <p:grpSpPr>
            <a:xfrm>
              <a:off x="-938434" y="5326819"/>
              <a:ext cx="627798" cy="576693"/>
              <a:chOff x="-1753862" y="6112775"/>
              <a:chExt cx="759635" cy="697798"/>
            </a:xfrm>
          </p:grpSpPr>
          <p:grpSp>
            <p:nvGrpSpPr>
              <p:cNvPr id="106" name="Inspireren">
                <a:extLst>
                  <a:ext uri="{FF2B5EF4-FFF2-40B4-BE49-F238E27FC236}">
                    <a16:creationId xmlns:a16="http://schemas.microsoft.com/office/drawing/2014/main" id="{5E07524D-53F4-42C2-95C4-EA18DE393AC1}"/>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108" name="Freeform 12">
                  <a:extLst>
                    <a:ext uri="{FF2B5EF4-FFF2-40B4-BE49-F238E27FC236}">
                      <a16:creationId xmlns:a16="http://schemas.microsoft.com/office/drawing/2014/main" id="{56CEF452-8D66-4E89-9C29-1BDBF2DA4BFC}"/>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9" name="Freeform 13">
                  <a:extLst>
                    <a:ext uri="{FF2B5EF4-FFF2-40B4-BE49-F238E27FC236}">
                      <a16:creationId xmlns:a16="http://schemas.microsoft.com/office/drawing/2014/main" id="{3BF94663-B948-4147-97C5-89551A12FFA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10" name="Freeform 14">
                  <a:extLst>
                    <a:ext uri="{FF2B5EF4-FFF2-40B4-BE49-F238E27FC236}">
                      <a16:creationId xmlns:a16="http://schemas.microsoft.com/office/drawing/2014/main" id="{B6C42E4B-D2DA-469B-8AE2-311B8E9A8FA5}"/>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7" name="Tekstvak 106">
                <a:extLst>
                  <a:ext uri="{FF2B5EF4-FFF2-40B4-BE49-F238E27FC236}">
                    <a16:creationId xmlns:a16="http://schemas.microsoft.com/office/drawing/2014/main" id="{A5E58528-A958-4931-91EB-E4CB79242AF5}"/>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12" name="- INFO">
            <a:extLst>
              <a:ext uri="{FF2B5EF4-FFF2-40B4-BE49-F238E27FC236}">
                <a16:creationId xmlns:a16="http://schemas.microsoft.com/office/drawing/2014/main" id="{618D8543-DAE1-4890-8399-868CB9C8A47A}"/>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tabel</a:t>
            </a:r>
            <a:endParaRPr lang="nl-NL" sz="1400" b="1" cap="all" spc="0" baseline="0" dirty="0">
              <a:solidFill>
                <a:sysClr val="windowText" lastClr="000000"/>
              </a:solidFill>
              <a:latin typeface="+mn-lt"/>
              <a:cs typeface="Calibri" panose="020F0502020204030204" pitchFamily="34" charset="0"/>
            </a:endParaRPr>
          </a:p>
        </p:txBody>
      </p:sp>
      <p:sp>
        <p:nvSpPr>
          <p:cNvPr id="154" name="tabel">
            <a:extLst>
              <a:ext uri="{FF2B5EF4-FFF2-40B4-BE49-F238E27FC236}">
                <a16:creationId xmlns:a16="http://schemas.microsoft.com/office/drawing/2014/main" id="{F82164A6-565A-48A6-BC4C-BDC6BA8FBEAE}"/>
              </a:ext>
            </a:extLst>
          </p:cNvPr>
          <p:cNvSpPr>
            <a:spLocks noGrp="1"/>
          </p:cNvSpPr>
          <p:nvPr>
            <p:ph type="tbl" sz="quarter" idx="16" hasCustomPrompt="1"/>
          </p:nvPr>
        </p:nvSpPr>
        <p:spPr>
          <a:xfrm>
            <a:off x="534988" y="1963738"/>
            <a:ext cx="11109323" cy="4346200"/>
          </a:xfrm>
        </p:spPr>
        <p:txBody>
          <a:bodyPr bIns="1260000" anchor="ctr" anchorCtr="0">
            <a:normAutofit/>
          </a:bodyPr>
          <a:lstStyle>
            <a:lvl1pPr marL="0" indent="0" algn="ctr">
              <a:lnSpc>
                <a:spcPct val="100000"/>
              </a:lnSpc>
              <a:spcBef>
                <a:spcPts val="0"/>
              </a:spcBef>
              <a:buNone/>
              <a:defRPr sz="1400">
                <a:solidFill>
                  <a:schemeClr val="bg1">
                    <a:lumMod val="50000"/>
                  </a:schemeClr>
                </a:solidFill>
              </a:defRPr>
            </a:lvl1pPr>
          </a:lstStyle>
          <a:p>
            <a:r>
              <a:rPr lang="nl-NL" dirty="0"/>
              <a:t>Klik op onderstaand icon</a:t>
            </a:r>
            <a:br>
              <a:rPr lang="nl-NL" dirty="0"/>
            </a:br>
            <a:r>
              <a:rPr lang="nl-NL" dirty="0"/>
              <a:t>om een tabel in te voegen</a:t>
            </a:r>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8" y="722568"/>
            <a:ext cx="11109323" cy="709102"/>
          </a:xfrm>
        </p:spPr>
        <p:txBody>
          <a:bodyPr/>
          <a:lstStyle/>
          <a:p>
            <a:r>
              <a:rPr lang="nl-NL"/>
              <a:t>Titel</a:t>
            </a:r>
            <a:br>
              <a:rPr lang="nl-NL"/>
            </a:br>
            <a:r>
              <a:rPr lang="nl-NL"/>
              <a:t>max. 2 regels</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p>
            <a:r>
              <a:rPr lang="nl-NL"/>
              <a:t>Erasmus University Rotterdam </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1"/>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5753946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Tekst + Video">
    <p:spTree>
      <p:nvGrpSpPr>
        <p:cNvPr id="1" name=""/>
        <p:cNvGrpSpPr/>
        <p:nvPr/>
      </p:nvGrpSpPr>
      <p:grpSpPr>
        <a:xfrm>
          <a:off x="0" y="0"/>
          <a:ext cx="0" cy="0"/>
          <a:chOff x="0" y="0"/>
          <a:chExt cx="0" cy="0"/>
        </a:xfrm>
      </p:grpSpPr>
      <p:grpSp>
        <p:nvGrpSpPr>
          <p:cNvPr id="83" name="- INSTRUCTIES">
            <a:extLst>
              <a:ext uri="{FF2B5EF4-FFF2-40B4-BE49-F238E27FC236}">
                <a16:creationId xmlns:a16="http://schemas.microsoft.com/office/drawing/2014/main" id="{A86ACC4A-2AB4-43EB-9FEA-242DF0DF4EB6}"/>
              </a:ext>
            </a:extLst>
          </p:cNvPr>
          <p:cNvGrpSpPr/>
          <p:nvPr userDrawn="1"/>
        </p:nvGrpSpPr>
        <p:grpSpPr>
          <a:xfrm>
            <a:off x="12377595" y="0"/>
            <a:ext cx="3693386" cy="6285411"/>
            <a:chOff x="-3786437" y="0"/>
            <a:chExt cx="3693386" cy="6285411"/>
          </a:xfrm>
        </p:grpSpPr>
        <p:sp>
          <p:nvSpPr>
            <p:cNvPr id="84" name="Rechthoek 83">
              <a:extLst>
                <a:ext uri="{FF2B5EF4-FFF2-40B4-BE49-F238E27FC236}">
                  <a16:creationId xmlns:a16="http://schemas.microsoft.com/office/drawing/2014/main" id="{85EE2AF6-919A-4A29-9186-904BDBCF8B7A}"/>
                </a:ext>
              </a:extLst>
            </p:cNvPr>
            <p:cNvSpPr/>
            <p:nvPr userDrawn="1"/>
          </p:nvSpPr>
          <p:spPr>
            <a:xfrm>
              <a:off x="-3786165" y="0"/>
              <a:ext cx="3593091" cy="5743719"/>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85" name="Ovaal 84">
              <a:extLst>
                <a:ext uri="{FF2B5EF4-FFF2-40B4-BE49-F238E27FC236}">
                  <a16:creationId xmlns:a16="http://schemas.microsoft.com/office/drawing/2014/main" id="{8C020207-6690-4A22-8EDB-592CFA923AE6}"/>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86" name="Rechthoek 85">
              <a:extLst>
                <a:ext uri="{FF2B5EF4-FFF2-40B4-BE49-F238E27FC236}">
                  <a16:creationId xmlns:a16="http://schemas.microsoft.com/office/drawing/2014/main" id="{7A916EC8-8D16-45A0-804D-B9371F255E14}"/>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87" name="Ovaal 86">
              <a:extLst>
                <a:ext uri="{FF2B5EF4-FFF2-40B4-BE49-F238E27FC236}">
                  <a16:creationId xmlns:a16="http://schemas.microsoft.com/office/drawing/2014/main" id="{E7DCDC82-13A8-4188-B304-65AE2C175E33}"/>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88" name="Rechthoek 87">
              <a:extLst>
                <a:ext uri="{FF2B5EF4-FFF2-40B4-BE49-F238E27FC236}">
                  <a16:creationId xmlns:a16="http://schemas.microsoft.com/office/drawing/2014/main" id="{EE920F3C-4EF4-40D1-9D54-C650371C9176}"/>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89" name="Groep 88">
              <a:extLst>
                <a:ext uri="{FF2B5EF4-FFF2-40B4-BE49-F238E27FC236}">
                  <a16:creationId xmlns:a16="http://schemas.microsoft.com/office/drawing/2014/main" id="{BC07294F-56CE-4CE0-B4C4-EC1F4A2A2A72}"/>
                </a:ext>
              </a:extLst>
            </p:cNvPr>
            <p:cNvGrpSpPr/>
            <p:nvPr userDrawn="1"/>
          </p:nvGrpSpPr>
          <p:grpSpPr>
            <a:xfrm>
              <a:off x="-3311319" y="2164285"/>
              <a:ext cx="825500" cy="209550"/>
              <a:chOff x="13504624" y="2482850"/>
              <a:chExt cx="825500" cy="209550"/>
            </a:xfrm>
          </p:grpSpPr>
          <p:sp>
            <p:nvSpPr>
              <p:cNvPr id="140" name="Rechthoek 139">
                <a:extLst>
                  <a:ext uri="{FF2B5EF4-FFF2-40B4-BE49-F238E27FC236}">
                    <a16:creationId xmlns:a16="http://schemas.microsoft.com/office/drawing/2014/main" id="{18999026-B751-4044-982B-6587FF2221C2}"/>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141" name="Rechte verbindingslijn 140">
                <a:extLst>
                  <a:ext uri="{FF2B5EF4-FFF2-40B4-BE49-F238E27FC236}">
                    <a16:creationId xmlns:a16="http://schemas.microsoft.com/office/drawing/2014/main" id="{17349DE4-4EA8-4130-A2A9-91C173F4AE4F}"/>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142" name="Gelijkbenige driehoek 141">
                <a:extLst>
                  <a:ext uri="{FF2B5EF4-FFF2-40B4-BE49-F238E27FC236}">
                    <a16:creationId xmlns:a16="http://schemas.microsoft.com/office/drawing/2014/main" id="{EBA200D2-1B9E-4FED-AF01-431F3A0334A9}"/>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90" name="Ovaal 89">
              <a:extLst>
                <a:ext uri="{FF2B5EF4-FFF2-40B4-BE49-F238E27FC236}">
                  <a16:creationId xmlns:a16="http://schemas.microsoft.com/office/drawing/2014/main" id="{C017BA05-9B8A-4F28-BAC5-B0A48B500B3A}"/>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91" name="Rechthoek 90">
              <a:extLst>
                <a:ext uri="{FF2B5EF4-FFF2-40B4-BE49-F238E27FC236}">
                  <a16:creationId xmlns:a16="http://schemas.microsoft.com/office/drawing/2014/main" id="{DBDB7A9A-43AC-4A2A-9BF9-9DBB955FF6A4}"/>
                </a:ext>
              </a:extLst>
            </p:cNvPr>
            <p:cNvSpPr/>
            <p:nvPr userDrawn="1"/>
          </p:nvSpPr>
          <p:spPr>
            <a:xfrm>
              <a:off x="-3319415" y="2553360"/>
              <a:ext cx="2944682" cy="327689"/>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‘Naar achtergrond’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92" name="Ovaal 91">
              <a:extLst>
                <a:ext uri="{FF2B5EF4-FFF2-40B4-BE49-F238E27FC236}">
                  <a16:creationId xmlns:a16="http://schemas.microsoft.com/office/drawing/2014/main" id="{FADE313F-0974-48AA-88A2-E24D985A11B2}"/>
                </a:ext>
              </a:extLst>
            </p:cNvPr>
            <p:cNvSpPr/>
            <p:nvPr userDrawn="1"/>
          </p:nvSpPr>
          <p:spPr>
            <a:xfrm>
              <a:off x="-3603587" y="3744237"/>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93" name="Rechthoek 92">
              <a:extLst>
                <a:ext uri="{FF2B5EF4-FFF2-40B4-BE49-F238E27FC236}">
                  <a16:creationId xmlns:a16="http://schemas.microsoft.com/office/drawing/2014/main" id="{DE4FC7CD-1088-446F-B6BC-65849BDA1ABE}"/>
                </a:ext>
              </a:extLst>
            </p:cNvPr>
            <p:cNvSpPr/>
            <p:nvPr userDrawn="1"/>
          </p:nvSpPr>
          <p:spPr>
            <a:xfrm>
              <a:off x="-3319415" y="3744238"/>
              <a:ext cx="2944682" cy="81573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94" name="Groep 93">
              <a:extLst>
                <a:ext uri="{FF2B5EF4-FFF2-40B4-BE49-F238E27FC236}">
                  <a16:creationId xmlns:a16="http://schemas.microsoft.com/office/drawing/2014/main" id="{89D1A91B-9DF1-45D0-9FFB-66B1ECA97F5C}"/>
                </a:ext>
              </a:extLst>
            </p:cNvPr>
            <p:cNvGrpSpPr/>
            <p:nvPr userDrawn="1"/>
          </p:nvGrpSpPr>
          <p:grpSpPr>
            <a:xfrm>
              <a:off x="-3408294" y="4681190"/>
              <a:ext cx="622283" cy="612919"/>
              <a:chOff x="12617641" y="3403239"/>
              <a:chExt cx="752963" cy="741634"/>
            </a:xfrm>
          </p:grpSpPr>
          <p:grpSp>
            <p:nvGrpSpPr>
              <p:cNvPr id="124" name="Groep 123">
                <a:extLst>
                  <a:ext uri="{FF2B5EF4-FFF2-40B4-BE49-F238E27FC236}">
                    <a16:creationId xmlns:a16="http://schemas.microsoft.com/office/drawing/2014/main" id="{0751677D-08E1-4F7E-99DA-CA0C32758C12}"/>
                  </a:ext>
                </a:extLst>
              </p:cNvPr>
              <p:cNvGrpSpPr/>
              <p:nvPr userDrawn="1"/>
            </p:nvGrpSpPr>
            <p:grpSpPr>
              <a:xfrm>
                <a:off x="12771550" y="3403239"/>
                <a:ext cx="467156" cy="448491"/>
                <a:chOff x="12782177" y="3403239"/>
                <a:chExt cx="467156" cy="448491"/>
              </a:xfrm>
            </p:grpSpPr>
            <p:grpSp>
              <p:nvGrpSpPr>
                <p:cNvPr id="127" name="Groep 126">
                  <a:extLst>
                    <a:ext uri="{FF2B5EF4-FFF2-40B4-BE49-F238E27FC236}">
                      <a16:creationId xmlns:a16="http://schemas.microsoft.com/office/drawing/2014/main" id="{1233F1E8-92D4-428A-807E-F1AF6479E173}"/>
                    </a:ext>
                  </a:extLst>
                </p:cNvPr>
                <p:cNvGrpSpPr/>
                <p:nvPr userDrawn="1"/>
              </p:nvGrpSpPr>
              <p:grpSpPr>
                <a:xfrm>
                  <a:off x="12782177" y="3403239"/>
                  <a:ext cx="412972" cy="396132"/>
                  <a:chOff x="13554906" y="3320109"/>
                  <a:chExt cx="443912" cy="425811"/>
                </a:xfrm>
              </p:grpSpPr>
              <p:grpSp>
                <p:nvGrpSpPr>
                  <p:cNvPr id="134" name="Groep 133">
                    <a:extLst>
                      <a:ext uri="{FF2B5EF4-FFF2-40B4-BE49-F238E27FC236}">
                        <a16:creationId xmlns:a16="http://schemas.microsoft.com/office/drawing/2014/main" id="{D77BD51C-DEB2-40F4-BFCD-990DA973FCFC}"/>
                      </a:ext>
                    </a:extLst>
                  </p:cNvPr>
                  <p:cNvGrpSpPr/>
                  <p:nvPr userDrawn="1"/>
                </p:nvGrpSpPr>
                <p:grpSpPr>
                  <a:xfrm>
                    <a:off x="13554906" y="3320109"/>
                    <a:ext cx="443912" cy="425811"/>
                    <a:chOff x="12909684" y="1276143"/>
                    <a:chExt cx="443912" cy="425811"/>
                  </a:xfrm>
                </p:grpSpPr>
                <p:sp>
                  <p:nvSpPr>
                    <p:cNvPr id="137" name="Rechthoek 136">
                      <a:extLst>
                        <a:ext uri="{FF2B5EF4-FFF2-40B4-BE49-F238E27FC236}">
                          <a16:creationId xmlns:a16="http://schemas.microsoft.com/office/drawing/2014/main" id="{2F922B24-47B6-42C7-BD25-6D700B4D2FA1}"/>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8" name="Rechthoek 137">
                      <a:extLst>
                        <a:ext uri="{FF2B5EF4-FFF2-40B4-BE49-F238E27FC236}">
                          <a16:creationId xmlns:a16="http://schemas.microsoft.com/office/drawing/2014/main" id="{C77C2E8B-F4C7-4302-8F89-1D3BC37EED5C}"/>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39" name="Ovaal 138">
                      <a:extLst>
                        <a:ext uri="{FF2B5EF4-FFF2-40B4-BE49-F238E27FC236}">
                          <a16:creationId xmlns:a16="http://schemas.microsoft.com/office/drawing/2014/main" id="{9040FDDE-D060-4210-98A8-52B32E1D713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35" name="Afbeelding 134">
                    <a:extLst>
                      <a:ext uri="{FF2B5EF4-FFF2-40B4-BE49-F238E27FC236}">
                        <a16:creationId xmlns:a16="http://schemas.microsoft.com/office/drawing/2014/main" id="{BACCDF22-027F-4481-AC6A-CAC66E83B49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136" name="Afbeelding 135">
                    <a:extLst>
                      <a:ext uri="{FF2B5EF4-FFF2-40B4-BE49-F238E27FC236}">
                        <a16:creationId xmlns:a16="http://schemas.microsoft.com/office/drawing/2014/main" id="{83DC8BF4-9129-41F7-B5E3-A9022425D6A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128" name="Groep 127">
                  <a:extLst>
                    <a:ext uri="{FF2B5EF4-FFF2-40B4-BE49-F238E27FC236}">
                      <a16:creationId xmlns:a16="http://schemas.microsoft.com/office/drawing/2014/main" id="{A4986C54-C855-49D0-B6D1-4100F0E14C9A}"/>
                    </a:ext>
                  </a:extLst>
                </p:cNvPr>
                <p:cNvGrpSpPr/>
                <p:nvPr userDrawn="1"/>
              </p:nvGrpSpPr>
              <p:grpSpPr>
                <a:xfrm>
                  <a:off x="13103513" y="3705268"/>
                  <a:ext cx="145820" cy="146462"/>
                  <a:chOff x="13096169" y="3602278"/>
                  <a:chExt cx="145820" cy="146462"/>
                </a:xfrm>
              </p:grpSpPr>
              <p:sp>
                <p:nvSpPr>
                  <p:cNvPr id="132" name="Rechthoek 131">
                    <a:extLst>
                      <a:ext uri="{FF2B5EF4-FFF2-40B4-BE49-F238E27FC236}">
                        <a16:creationId xmlns:a16="http://schemas.microsoft.com/office/drawing/2014/main" id="{7D17D59F-D49E-49BD-81E6-E41BF33F8B7B}"/>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3" name="Rechthoek 132">
                    <a:extLst>
                      <a:ext uri="{FF2B5EF4-FFF2-40B4-BE49-F238E27FC236}">
                        <a16:creationId xmlns:a16="http://schemas.microsoft.com/office/drawing/2014/main" id="{B49D9F17-6B60-4EAC-92B2-DA23CB6C65B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29" name="Groep 128">
                  <a:extLst>
                    <a:ext uri="{FF2B5EF4-FFF2-40B4-BE49-F238E27FC236}">
                      <a16:creationId xmlns:a16="http://schemas.microsoft.com/office/drawing/2014/main" id="{724795C8-58D8-4D38-8388-F4E74D8E6E75}"/>
                    </a:ext>
                  </a:extLst>
                </p:cNvPr>
                <p:cNvGrpSpPr/>
                <p:nvPr userDrawn="1"/>
              </p:nvGrpSpPr>
              <p:grpSpPr>
                <a:xfrm rot="10800000">
                  <a:off x="13061402" y="3665637"/>
                  <a:ext cx="145820" cy="146462"/>
                  <a:chOff x="13096169" y="3602278"/>
                  <a:chExt cx="145820" cy="146462"/>
                </a:xfrm>
              </p:grpSpPr>
              <p:sp>
                <p:nvSpPr>
                  <p:cNvPr id="130" name="Rechthoek 129">
                    <a:extLst>
                      <a:ext uri="{FF2B5EF4-FFF2-40B4-BE49-F238E27FC236}">
                        <a16:creationId xmlns:a16="http://schemas.microsoft.com/office/drawing/2014/main" id="{E5800E1E-CF7F-4F96-A2B5-0AC722F2B79C}"/>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1" name="Rechthoek 130">
                    <a:extLst>
                      <a:ext uri="{FF2B5EF4-FFF2-40B4-BE49-F238E27FC236}">
                        <a16:creationId xmlns:a16="http://schemas.microsoft.com/office/drawing/2014/main" id="{1215BF2F-6019-4CC9-937C-C860C7991CC9}"/>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25" name="Rechthoek 124">
                <a:extLst>
                  <a:ext uri="{FF2B5EF4-FFF2-40B4-BE49-F238E27FC236}">
                    <a16:creationId xmlns:a16="http://schemas.microsoft.com/office/drawing/2014/main" id="{A8245723-C404-4F97-84C7-BED041FF5FE8}"/>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26" name="Gelijkbenige driehoek 125">
                <a:extLst>
                  <a:ext uri="{FF2B5EF4-FFF2-40B4-BE49-F238E27FC236}">
                    <a16:creationId xmlns:a16="http://schemas.microsoft.com/office/drawing/2014/main" id="{5F4440B2-CA01-4F1F-B24B-41AC618A07C0}"/>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95" name="Groep 94">
              <a:extLst>
                <a:ext uri="{FF2B5EF4-FFF2-40B4-BE49-F238E27FC236}">
                  <a16:creationId xmlns:a16="http://schemas.microsoft.com/office/drawing/2014/main" id="{C2097F4A-9A44-45C4-B134-4F876F4DF366}"/>
                </a:ext>
              </a:extLst>
            </p:cNvPr>
            <p:cNvGrpSpPr/>
            <p:nvPr userDrawn="1"/>
          </p:nvGrpSpPr>
          <p:grpSpPr>
            <a:xfrm>
              <a:off x="-3314821" y="2981448"/>
              <a:ext cx="1558053" cy="563933"/>
              <a:chOff x="-3314821" y="2981448"/>
              <a:chExt cx="1558053" cy="563933"/>
            </a:xfrm>
          </p:grpSpPr>
          <p:sp>
            <p:nvSpPr>
              <p:cNvPr id="110" name="Rechthoek 109">
                <a:extLst>
                  <a:ext uri="{FF2B5EF4-FFF2-40B4-BE49-F238E27FC236}">
                    <a16:creationId xmlns:a16="http://schemas.microsoft.com/office/drawing/2014/main" id="{E6EA734B-94A8-4105-B2DD-CA8A26E21AFA}"/>
                  </a:ext>
                </a:extLst>
              </p:cNvPr>
              <p:cNvSpPr/>
              <p:nvPr userDrawn="1"/>
            </p:nvSpPr>
            <p:spPr>
              <a:xfrm>
                <a:off x="-3314821" y="2981448"/>
                <a:ext cx="1558053" cy="504851"/>
              </a:xfrm>
              <a:prstGeom prst="rect">
                <a:avLst/>
              </a:prstGeom>
              <a:solidFill>
                <a:srgbClr val="FFFFFF"/>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11" name="Rechthoek 110">
                <a:extLst>
                  <a:ext uri="{FF2B5EF4-FFF2-40B4-BE49-F238E27FC236}">
                    <a16:creationId xmlns:a16="http://schemas.microsoft.com/office/drawing/2014/main" id="{A9B44D33-D309-479D-B1BF-31BE10DA7671}"/>
                  </a:ext>
                </a:extLst>
              </p:cNvPr>
              <p:cNvSpPr/>
              <p:nvPr userDrawn="1"/>
            </p:nvSpPr>
            <p:spPr>
              <a:xfrm>
                <a:off x="-3304719" y="3235173"/>
                <a:ext cx="1540313" cy="246608"/>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12" name="Tekstvak 111">
                <a:extLst>
                  <a:ext uri="{FF2B5EF4-FFF2-40B4-BE49-F238E27FC236}">
                    <a16:creationId xmlns:a16="http://schemas.microsoft.com/office/drawing/2014/main" id="{FAFF4F3F-0A8F-4577-9E17-61635BD795E7}"/>
                  </a:ext>
                </a:extLst>
              </p:cNvPr>
              <p:cNvSpPr txBox="1"/>
              <p:nvPr userDrawn="1"/>
            </p:nvSpPr>
            <p:spPr>
              <a:xfrm>
                <a:off x="-3069820" y="3038892"/>
                <a:ext cx="1089248" cy="137495"/>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voorgrond</a:t>
                </a:r>
              </a:p>
            </p:txBody>
          </p:sp>
          <p:sp>
            <p:nvSpPr>
              <p:cNvPr id="113" name="Tekstvak 112">
                <a:extLst>
                  <a:ext uri="{FF2B5EF4-FFF2-40B4-BE49-F238E27FC236}">
                    <a16:creationId xmlns:a16="http://schemas.microsoft.com/office/drawing/2014/main" id="{9172BB26-175C-4898-8940-5879179F703C}"/>
                  </a:ext>
                </a:extLst>
              </p:cNvPr>
              <p:cNvSpPr txBox="1"/>
              <p:nvPr userDrawn="1"/>
            </p:nvSpPr>
            <p:spPr>
              <a:xfrm>
                <a:off x="-3069820" y="3295269"/>
                <a:ext cx="109851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Naar achtergrond</a:t>
                </a:r>
              </a:p>
            </p:txBody>
          </p:sp>
          <p:sp>
            <p:nvSpPr>
              <p:cNvPr id="114" name="Vrije vorm: vorm 113">
                <a:extLst>
                  <a:ext uri="{FF2B5EF4-FFF2-40B4-BE49-F238E27FC236}">
                    <a16:creationId xmlns:a16="http://schemas.microsoft.com/office/drawing/2014/main" id="{39BB1C59-0FF9-40A8-9DDC-3CABAF5A5358}"/>
                  </a:ext>
                </a:extLst>
              </p:cNvPr>
              <p:cNvSpPr/>
              <p:nvPr userDrawn="1"/>
            </p:nvSpPr>
            <p:spPr>
              <a:xfrm>
                <a:off x="-2051274" y="3365381"/>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15" name="Gelijkbenige driehoek 114">
                <a:extLst>
                  <a:ext uri="{FF2B5EF4-FFF2-40B4-BE49-F238E27FC236}">
                    <a16:creationId xmlns:a16="http://schemas.microsoft.com/office/drawing/2014/main" id="{AD58B533-8AAE-4678-A541-1ABB3E141044}"/>
                  </a:ext>
                </a:extLst>
              </p:cNvPr>
              <p:cNvSpPr/>
              <p:nvPr userDrawn="1"/>
            </p:nvSpPr>
            <p:spPr>
              <a:xfrm rot="5400000">
                <a:off x="-1900674" y="3332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16" name="Groep 115">
                <a:extLst>
                  <a:ext uri="{FF2B5EF4-FFF2-40B4-BE49-F238E27FC236}">
                    <a16:creationId xmlns:a16="http://schemas.microsoft.com/office/drawing/2014/main" id="{CA5842C7-DBB0-4D62-AFDF-6BD874AD9431}"/>
                  </a:ext>
                </a:extLst>
              </p:cNvPr>
              <p:cNvGrpSpPr/>
              <p:nvPr userDrawn="1"/>
            </p:nvGrpSpPr>
            <p:grpSpPr>
              <a:xfrm>
                <a:off x="-3257052" y="3032066"/>
                <a:ext cx="182309" cy="163794"/>
                <a:chOff x="12832541" y="3162395"/>
                <a:chExt cx="219532" cy="197236"/>
              </a:xfrm>
            </p:grpSpPr>
            <p:sp>
              <p:nvSpPr>
                <p:cNvPr id="121" name="Rechthoek 120">
                  <a:extLst>
                    <a:ext uri="{FF2B5EF4-FFF2-40B4-BE49-F238E27FC236}">
                      <a16:creationId xmlns:a16="http://schemas.microsoft.com/office/drawing/2014/main" id="{85403303-ECE8-4653-90D7-0121101EC25E}"/>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2" name="Rechthoek 121">
                  <a:extLst>
                    <a:ext uri="{FF2B5EF4-FFF2-40B4-BE49-F238E27FC236}">
                      <a16:creationId xmlns:a16="http://schemas.microsoft.com/office/drawing/2014/main" id="{626572F8-38C6-443A-AFD1-F7F8FABC90C4}"/>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3" name="Rechthoek 122">
                  <a:extLst>
                    <a:ext uri="{FF2B5EF4-FFF2-40B4-BE49-F238E27FC236}">
                      <a16:creationId xmlns:a16="http://schemas.microsoft.com/office/drawing/2014/main" id="{975842D3-A948-4E0B-950B-F94524C29517}"/>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117" name="Groep 116">
                <a:extLst>
                  <a:ext uri="{FF2B5EF4-FFF2-40B4-BE49-F238E27FC236}">
                    <a16:creationId xmlns:a16="http://schemas.microsoft.com/office/drawing/2014/main" id="{39851C58-B878-49E5-BEEB-C8A7098D4872}"/>
                  </a:ext>
                </a:extLst>
              </p:cNvPr>
              <p:cNvGrpSpPr/>
              <p:nvPr userDrawn="1"/>
            </p:nvGrpSpPr>
            <p:grpSpPr>
              <a:xfrm>
                <a:off x="-3257053" y="3276580"/>
                <a:ext cx="182309" cy="163794"/>
                <a:chOff x="12832541" y="3162395"/>
                <a:chExt cx="219532" cy="197236"/>
              </a:xfrm>
            </p:grpSpPr>
            <p:sp>
              <p:nvSpPr>
                <p:cNvPr id="118" name="Rechthoek 117">
                  <a:extLst>
                    <a:ext uri="{FF2B5EF4-FFF2-40B4-BE49-F238E27FC236}">
                      <a16:creationId xmlns:a16="http://schemas.microsoft.com/office/drawing/2014/main" id="{27B47046-B09A-49FB-9876-0E933344C7AD}"/>
                    </a:ext>
                  </a:extLst>
                </p:cNvPr>
                <p:cNvSpPr/>
                <p:nvPr userDrawn="1"/>
              </p:nvSpPr>
              <p:spPr>
                <a:xfrm>
                  <a:off x="12873284" y="3191991"/>
                  <a:ext cx="138045" cy="138044"/>
                </a:xfrm>
                <a:prstGeom prst="rect">
                  <a:avLst/>
                </a:prstGeom>
                <a:solidFill>
                  <a:srgbClr val="EABE7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19" name="Rechthoek 118">
                  <a:extLst>
                    <a:ext uri="{FF2B5EF4-FFF2-40B4-BE49-F238E27FC236}">
                      <a16:creationId xmlns:a16="http://schemas.microsoft.com/office/drawing/2014/main" id="{BF192F06-BC11-4050-AEBE-8959ACF7EB61}"/>
                    </a:ext>
                  </a:extLst>
                </p:cNvPr>
                <p:cNvSpPr/>
                <p:nvPr userDrawn="1"/>
              </p:nvSpPr>
              <p:spPr>
                <a:xfrm>
                  <a:off x="12832541" y="3162395"/>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20" name="Rechthoek 119">
                  <a:extLst>
                    <a:ext uri="{FF2B5EF4-FFF2-40B4-BE49-F238E27FC236}">
                      <a16:creationId xmlns:a16="http://schemas.microsoft.com/office/drawing/2014/main" id="{017FA503-B2AA-4CB3-867B-7C419CF513F0}"/>
                    </a:ext>
                  </a:extLst>
                </p:cNvPr>
                <p:cNvSpPr/>
                <p:nvPr userDrawn="1"/>
              </p:nvSpPr>
              <p:spPr>
                <a:xfrm>
                  <a:off x="12970586" y="3278144"/>
                  <a:ext cx="81487" cy="81487"/>
                </a:xfrm>
                <a:prstGeom prst="rect">
                  <a:avLst/>
                </a:prstGeom>
                <a:solidFill>
                  <a:schemeClr val="bg1"/>
                </a:solidFill>
                <a:ln w="12700">
                  <a:solidFill>
                    <a:srgbClr val="8484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grpSp>
          <p:nvGrpSpPr>
            <p:cNvPr id="96" name="Groep 95">
              <a:extLst>
                <a:ext uri="{FF2B5EF4-FFF2-40B4-BE49-F238E27FC236}">
                  <a16:creationId xmlns:a16="http://schemas.microsoft.com/office/drawing/2014/main" id="{A7F596FF-F1AB-4F55-92BB-4534410C4AB5}"/>
                </a:ext>
              </a:extLst>
            </p:cNvPr>
            <p:cNvGrpSpPr/>
            <p:nvPr userDrawn="1"/>
          </p:nvGrpSpPr>
          <p:grpSpPr>
            <a:xfrm>
              <a:off x="-3310781" y="1231352"/>
              <a:ext cx="311450" cy="308977"/>
              <a:chOff x="-3310781" y="1231352"/>
              <a:chExt cx="311450" cy="308977"/>
            </a:xfrm>
          </p:grpSpPr>
          <p:sp>
            <p:nvSpPr>
              <p:cNvPr id="107" name="Rechthoek 106">
                <a:extLst>
                  <a:ext uri="{FF2B5EF4-FFF2-40B4-BE49-F238E27FC236}">
                    <a16:creationId xmlns:a16="http://schemas.microsoft.com/office/drawing/2014/main" id="{4D77C2CD-076E-4B8D-933F-A9911032C2E1}"/>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8" name="Vrije vorm 112">
                <a:extLst>
                  <a:ext uri="{FF2B5EF4-FFF2-40B4-BE49-F238E27FC236}">
                    <a16:creationId xmlns:a16="http://schemas.microsoft.com/office/drawing/2014/main" id="{216D88AF-A25F-4731-B92C-3414D7CDD531}"/>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109" name="Vrije vorm 113">
                <a:extLst>
                  <a:ext uri="{FF2B5EF4-FFF2-40B4-BE49-F238E27FC236}">
                    <a16:creationId xmlns:a16="http://schemas.microsoft.com/office/drawing/2014/main" id="{5966A142-8746-410C-8D9A-4615BEEE95DD}"/>
                  </a:ext>
                </a:extLst>
              </p:cNvPr>
              <p:cNvSpPr/>
              <p:nvPr userDrawn="1"/>
            </p:nvSpPr>
            <p:spPr>
              <a:xfrm>
                <a:off x="-3309640" y="1493364"/>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97" name="Rechthoek 96">
              <a:extLst>
                <a:ext uri="{FF2B5EF4-FFF2-40B4-BE49-F238E27FC236}">
                  <a16:creationId xmlns:a16="http://schemas.microsoft.com/office/drawing/2014/main" id="{6BAC3478-CA58-4151-B882-9F9B6481183A}"/>
                </a:ext>
              </a:extLst>
            </p:cNvPr>
            <p:cNvSpPr/>
            <p:nvPr userDrawn="1"/>
          </p:nvSpPr>
          <p:spPr>
            <a:xfrm>
              <a:off x="-3786437" y="545741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98" name="ICOON_info">
              <a:extLst>
                <a:ext uri="{FF2B5EF4-FFF2-40B4-BE49-F238E27FC236}">
                  <a16:creationId xmlns:a16="http://schemas.microsoft.com/office/drawing/2014/main" id="{A782FAA5-03FC-43DB-B07B-96DB889B3D3E}"/>
                </a:ext>
              </a:extLst>
            </p:cNvPr>
            <p:cNvGrpSpPr/>
            <p:nvPr userDrawn="1"/>
          </p:nvGrpSpPr>
          <p:grpSpPr>
            <a:xfrm>
              <a:off x="-376736" y="5324892"/>
              <a:ext cx="283685" cy="283685"/>
              <a:chOff x="-510741" y="5913713"/>
              <a:chExt cx="267555" cy="267555"/>
            </a:xfrm>
          </p:grpSpPr>
          <p:sp>
            <p:nvSpPr>
              <p:cNvPr id="105" name="Ovaal 104">
                <a:extLst>
                  <a:ext uri="{FF2B5EF4-FFF2-40B4-BE49-F238E27FC236}">
                    <a16:creationId xmlns:a16="http://schemas.microsoft.com/office/drawing/2014/main" id="{4F978CED-432E-4525-B383-D7C9C177B65C}"/>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06" name="Graphic 163" descr="Informatie">
                <a:extLst>
                  <a:ext uri="{FF2B5EF4-FFF2-40B4-BE49-F238E27FC236}">
                    <a16:creationId xmlns:a16="http://schemas.microsoft.com/office/drawing/2014/main" id="{28BD70BA-3E14-42C3-BDDF-D79FDDE06CDA}"/>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99" name="Groep 98">
              <a:extLst>
                <a:ext uri="{FF2B5EF4-FFF2-40B4-BE49-F238E27FC236}">
                  <a16:creationId xmlns:a16="http://schemas.microsoft.com/office/drawing/2014/main" id="{254AD85D-B1A0-43E4-8084-DED3238EB760}"/>
                </a:ext>
              </a:extLst>
            </p:cNvPr>
            <p:cNvGrpSpPr/>
            <p:nvPr userDrawn="1"/>
          </p:nvGrpSpPr>
          <p:grpSpPr>
            <a:xfrm>
              <a:off x="-938434" y="5594788"/>
              <a:ext cx="627798" cy="576693"/>
              <a:chOff x="-938434" y="4570310"/>
              <a:chExt cx="627798" cy="576693"/>
            </a:xfrm>
          </p:grpSpPr>
          <p:grpSp>
            <p:nvGrpSpPr>
              <p:cNvPr id="100" name="Inspireren">
                <a:extLst>
                  <a:ext uri="{FF2B5EF4-FFF2-40B4-BE49-F238E27FC236}">
                    <a16:creationId xmlns:a16="http://schemas.microsoft.com/office/drawing/2014/main" id="{0CEC415E-40CA-4118-9BCB-95CB65D0EEA9}"/>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02" name="Freeform 12">
                  <a:extLst>
                    <a:ext uri="{FF2B5EF4-FFF2-40B4-BE49-F238E27FC236}">
                      <a16:creationId xmlns:a16="http://schemas.microsoft.com/office/drawing/2014/main" id="{AA9A4CBE-1E61-435D-9328-481FD214D400}"/>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3" name="Freeform 13">
                  <a:extLst>
                    <a:ext uri="{FF2B5EF4-FFF2-40B4-BE49-F238E27FC236}">
                      <a16:creationId xmlns:a16="http://schemas.microsoft.com/office/drawing/2014/main" id="{FE519E50-02E0-4F39-89B3-6049B1A13717}"/>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04" name="Freeform 14">
                  <a:extLst>
                    <a:ext uri="{FF2B5EF4-FFF2-40B4-BE49-F238E27FC236}">
                      <a16:creationId xmlns:a16="http://schemas.microsoft.com/office/drawing/2014/main" id="{1FBDCB88-00F5-40A4-AB2D-B2529CF91AB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01" name="Tekstvak 100">
                <a:extLst>
                  <a:ext uri="{FF2B5EF4-FFF2-40B4-BE49-F238E27FC236}">
                    <a16:creationId xmlns:a16="http://schemas.microsoft.com/office/drawing/2014/main" id="{EB51D451-E245-4BD4-8BC7-0BDA13DCFC7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0" name="- INSTRUCTIES">
            <a:extLst>
              <a:ext uri="{FF2B5EF4-FFF2-40B4-BE49-F238E27FC236}">
                <a16:creationId xmlns:a16="http://schemas.microsoft.com/office/drawing/2014/main" id="{2AB60D71-1F6C-4276-AF0B-97150E061038}"/>
              </a:ext>
            </a:extLst>
          </p:cNvPr>
          <p:cNvGrpSpPr/>
          <p:nvPr userDrawn="1"/>
        </p:nvGrpSpPr>
        <p:grpSpPr>
          <a:xfrm>
            <a:off x="-3786437" y="-1"/>
            <a:ext cx="3693386" cy="5952132"/>
            <a:chOff x="-3786437" y="-1"/>
            <a:chExt cx="3693386" cy="5952132"/>
          </a:xfrm>
        </p:grpSpPr>
        <p:sp>
          <p:nvSpPr>
            <p:cNvPr id="11" name="Rechthoek 10">
              <a:extLst>
                <a:ext uri="{FF2B5EF4-FFF2-40B4-BE49-F238E27FC236}">
                  <a16:creationId xmlns:a16="http://schemas.microsoft.com/office/drawing/2014/main" id="{92479FE6-259F-458F-B335-0008F5BCD061}"/>
                </a:ext>
              </a:extLst>
            </p:cNvPr>
            <p:cNvSpPr/>
            <p:nvPr userDrawn="1"/>
          </p:nvSpPr>
          <p:spPr>
            <a:xfrm>
              <a:off x="-3786165" y="-1"/>
              <a:ext cx="3593091" cy="5124131"/>
            </a:xfrm>
            <a:prstGeom prst="rect">
              <a:avLst/>
            </a:prstGeom>
            <a:solidFill>
              <a:schemeClr val="accent2"/>
            </a:solidFill>
            <a:ln w="63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bg1"/>
                  </a:solidFill>
                  <a:latin typeface="Calibri" panose="020F0502020204030204" pitchFamily="34" charset="0"/>
                  <a:cs typeface="Calibri" panose="020F0502020204030204" pitchFamily="34" charset="0"/>
                </a:rPr>
                <a:t>Tekst niveaus kiezen</a:t>
              </a:r>
            </a:p>
          </p:txBody>
        </p:sp>
        <p:sp>
          <p:nvSpPr>
            <p:cNvPr id="12" name="Ovaal 11">
              <a:extLst>
                <a:ext uri="{FF2B5EF4-FFF2-40B4-BE49-F238E27FC236}">
                  <a16:creationId xmlns:a16="http://schemas.microsoft.com/office/drawing/2014/main" id="{FE5A80B5-04CF-4137-9CAB-BA63992A4630}"/>
                </a:ext>
              </a:extLst>
            </p:cNvPr>
            <p:cNvSpPr/>
            <p:nvPr userDrawn="1"/>
          </p:nvSpPr>
          <p:spPr>
            <a:xfrm>
              <a:off x="-3604183" y="18374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3" name="Rechthoek 12">
              <a:extLst>
                <a:ext uri="{FF2B5EF4-FFF2-40B4-BE49-F238E27FC236}">
                  <a16:creationId xmlns:a16="http://schemas.microsoft.com/office/drawing/2014/main" id="{C8FD5BFE-253A-47B6-8C2C-727A1FDBF679}"/>
                </a:ext>
              </a:extLst>
            </p:cNvPr>
            <p:cNvSpPr/>
            <p:nvPr userDrawn="1"/>
          </p:nvSpPr>
          <p:spPr>
            <a:xfrm>
              <a:off x="-3319415" y="1837484"/>
              <a:ext cx="2949220" cy="180000"/>
            </a:xfrm>
            <a:prstGeom prst="rect">
              <a:avLst/>
            </a:prstGeom>
            <a:noFill/>
            <a:ln w="25400" cap="flat" cmpd="sng" algn="ctr">
              <a:noFill/>
              <a:prstDash val="solid"/>
            </a:ln>
            <a:effectLst/>
          </p:spPr>
          <p:txBody>
            <a:bodyPr lIns="0" tIns="0" rIns="0" bIns="0" rtlCol="0" anchor="ctr"/>
            <a:lstStyle/>
            <a:p>
              <a:pPr marL="269875"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4" name="Ovaal 13">
              <a:extLst>
                <a:ext uri="{FF2B5EF4-FFF2-40B4-BE49-F238E27FC236}">
                  <a16:creationId xmlns:a16="http://schemas.microsoft.com/office/drawing/2014/main" id="{89BE166F-53AD-413E-ACC1-DA9ED2C2C045}"/>
                </a:ext>
              </a:extLst>
            </p:cNvPr>
            <p:cNvSpPr/>
            <p:nvPr userDrawn="1"/>
          </p:nvSpPr>
          <p:spPr>
            <a:xfrm>
              <a:off x="-3604183" y="219682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5" name="Rechthoek 14">
              <a:extLst>
                <a:ext uri="{FF2B5EF4-FFF2-40B4-BE49-F238E27FC236}">
                  <a16:creationId xmlns:a16="http://schemas.microsoft.com/office/drawing/2014/main" id="{ED0DC2A7-470B-4D97-98D0-E31106592EB0}"/>
                </a:ext>
              </a:extLst>
            </p:cNvPr>
            <p:cNvSpPr/>
            <p:nvPr userDrawn="1"/>
          </p:nvSpPr>
          <p:spPr>
            <a:xfrm>
              <a:off x="-3604183" y="1196113"/>
              <a:ext cx="3229047" cy="459227"/>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Gebruik onder de tab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‘Start’</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de </a:t>
              </a:r>
              <a:r>
                <a:rPr kumimoji="0" lang="nl-NL" sz="1200" b="1"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lijstniveau-knoppen</a:t>
              </a: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om een tekst niveau te kiezen. </a:t>
              </a:r>
              <a:b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Kies uit:</a:t>
              </a:r>
            </a:p>
          </p:txBody>
        </p:sp>
        <p:sp>
          <p:nvSpPr>
            <p:cNvPr id="16" name="Rechthoek 15">
              <a:extLst>
                <a:ext uri="{FF2B5EF4-FFF2-40B4-BE49-F238E27FC236}">
                  <a16:creationId xmlns:a16="http://schemas.microsoft.com/office/drawing/2014/main" id="{A2039501-7D98-4721-B8A6-7AA0BCBC51FD}"/>
                </a:ext>
              </a:extLst>
            </p:cNvPr>
            <p:cNvSpPr/>
            <p:nvPr userDrawn="1"/>
          </p:nvSpPr>
          <p:spPr>
            <a:xfrm>
              <a:off x="-3319415" y="2196829"/>
              <a:ext cx="2949220" cy="180000"/>
            </a:xfrm>
            <a:prstGeom prst="rect">
              <a:avLst/>
            </a:prstGeom>
            <a:noFill/>
            <a:ln w="25400" cap="flat" cmpd="sng" algn="ctr">
              <a:noFill/>
              <a:prstDash val="solid"/>
            </a:ln>
            <a:effectLst/>
          </p:spPr>
          <p:txBody>
            <a:bodyPr lIns="0" tIns="0" rIns="0" bIns="0" rtlCol="0" anchor="ctr"/>
            <a:lstStyle/>
            <a:p>
              <a:pPr marL="539750" marR="0" lvl="0" indent="-269875" defTabSz="914400" eaLnBrk="1" fontAlgn="auto" latinLnBrk="0" hangingPunct="1">
                <a:lnSpc>
                  <a:spcPct val="100000"/>
                </a:lnSpc>
                <a:spcBef>
                  <a:spcPts val="600"/>
                </a:spcBef>
                <a:spcAft>
                  <a:spcPts val="600"/>
                </a:spcAft>
                <a:buClr>
                  <a:schemeClr val="bg1"/>
                </a:buClr>
                <a:buSzTx/>
                <a:buFont typeface="Calibri" panose="020F0502020204030204" pitchFamily="34" charset="0"/>
                <a:buChar char="›"/>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Sub-</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endPar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endParaRPr>
            </a:p>
          </p:txBody>
        </p:sp>
        <p:sp>
          <p:nvSpPr>
            <p:cNvPr id="18" name="Ovaal 17">
              <a:extLst>
                <a:ext uri="{FF2B5EF4-FFF2-40B4-BE49-F238E27FC236}">
                  <a16:creationId xmlns:a16="http://schemas.microsoft.com/office/drawing/2014/main" id="{228C2D06-2374-413D-876A-4F0F29FED33A}"/>
                </a:ext>
              </a:extLst>
            </p:cNvPr>
            <p:cNvSpPr/>
            <p:nvPr userDrawn="1"/>
          </p:nvSpPr>
          <p:spPr>
            <a:xfrm>
              <a:off x="-3604183" y="255617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8C2C9E8E-E975-4361-A908-C6ACBBF5CEF0}"/>
                </a:ext>
              </a:extLst>
            </p:cNvPr>
            <p:cNvSpPr/>
            <p:nvPr userDrawn="1"/>
          </p:nvSpPr>
          <p:spPr>
            <a:xfrm>
              <a:off x="-3319415" y="255617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Calibri" panose="020F0502020204030204" pitchFamily="34" charset="0"/>
                <a:buNone/>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Platte tekst</a:t>
              </a:r>
            </a:p>
          </p:txBody>
        </p:sp>
        <p:sp>
          <p:nvSpPr>
            <p:cNvPr id="20" name="Ovaal 19">
              <a:extLst>
                <a:ext uri="{FF2B5EF4-FFF2-40B4-BE49-F238E27FC236}">
                  <a16:creationId xmlns:a16="http://schemas.microsoft.com/office/drawing/2014/main" id="{2A58A39F-DC1C-4916-B88C-6E8B43FFD471}"/>
                </a:ext>
              </a:extLst>
            </p:cNvPr>
            <p:cNvSpPr/>
            <p:nvPr userDrawn="1"/>
          </p:nvSpPr>
          <p:spPr>
            <a:xfrm>
              <a:off x="-3604183" y="291551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1" name="Rechthoek 20">
              <a:extLst>
                <a:ext uri="{FF2B5EF4-FFF2-40B4-BE49-F238E27FC236}">
                  <a16:creationId xmlns:a16="http://schemas.microsoft.com/office/drawing/2014/main" id="{22C6660D-D393-4277-BD0F-DB32574281D2}"/>
                </a:ext>
              </a:extLst>
            </p:cNvPr>
            <p:cNvSpPr/>
            <p:nvPr userDrawn="1"/>
          </p:nvSpPr>
          <p:spPr>
            <a:xfrm>
              <a:off x="-3319415" y="291551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3400" b="1" i="0" u="none" strike="noStrike" kern="0" cap="none" spc="0" normalizeH="0" baseline="0" noProof="0" dirty="0">
                  <a:ln>
                    <a:noFill/>
                  </a:ln>
                  <a:solidFill>
                    <a:schemeClr val="bg1"/>
                  </a:solidFill>
                  <a:effectLst/>
                  <a:uLnTx/>
                  <a:uFillTx/>
                  <a:latin typeface="+mn-lt"/>
                  <a:cs typeface="Calibri" panose="020F0502020204030204" pitchFamily="34" charset="0"/>
                </a:rPr>
                <a:t>Titel / Quote</a:t>
              </a:r>
            </a:p>
          </p:txBody>
        </p:sp>
        <p:sp>
          <p:nvSpPr>
            <p:cNvPr id="22" name="Ovaal 21">
              <a:extLst>
                <a:ext uri="{FF2B5EF4-FFF2-40B4-BE49-F238E27FC236}">
                  <a16:creationId xmlns:a16="http://schemas.microsoft.com/office/drawing/2014/main" id="{D73DBC3E-0352-412A-B2AF-53E397C1182C}"/>
                </a:ext>
              </a:extLst>
            </p:cNvPr>
            <p:cNvSpPr/>
            <p:nvPr userDrawn="1"/>
          </p:nvSpPr>
          <p:spPr>
            <a:xfrm>
              <a:off x="-3604183" y="327486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5</a:t>
              </a:r>
            </a:p>
          </p:txBody>
        </p:sp>
        <p:sp>
          <p:nvSpPr>
            <p:cNvPr id="23" name="Rechthoek 22">
              <a:extLst>
                <a:ext uri="{FF2B5EF4-FFF2-40B4-BE49-F238E27FC236}">
                  <a16:creationId xmlns:a16="http://schemas.microsoft.com/office/drawing/2014/main" id="{167B373E-5508-4556-BE4D-535E05B4445A}"/>
                </a:ext>
              </a:extLst>
            </p:cNvPr>
            <p:cNvSpPr/>
            <p:nvPr userDrawn="1"/>
          </p:nvSpPr>
          <p:spPr>
            <a:xfrm>
              <a:off x="-3319415" y="3274864"/>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800" b="1" i="0" u="none" strike="noStrike" kern="0" cap="none" spc="0" normalizeH="0" baseline="0" noProof="0" dirty="0">
                  <a:ln>
                    <a:noFill/>
                  </a:ln>
                  <a:solidFill>
                    <a:schemeClr val="bg1"/>
                  </a:solidFill>
                  <a:effectLst/>
                  <a:uLnTx/>
                  <a:uFillTx/>
                  <a:latin typeface="+mn-lt"/>
                  <a:cs typeface="Calibri" panose="020F0502020204030204" pitchFamily="34" charset="0"/>
                </a:rPr>
                <a:t>Subtitel</a:t>
              </a:r>
            </a:p>
          </p:txBody>
        </p:sp>
        <p:sp>
          <p:nvSpPr>
            <p:cNvPr id="24" name="Ovaal 23">
              <a:extLst>
                <a:ext uri="{FF2B5EF4-FFF2-40B4-BE49-F238E27FC236}">
                  <a16:creationId xmlns:a16="http://schemas.microsoft.com/office/drawing/2014/main" id="{50D684BD-7489-47CD-AA69-CBDA39AFF890}"/>
                </a:ext>
              </a:extLst>
            </p:cNvPr>
            <p:cNvSpPr/>
            <p:nvPr userDrawn="1"/>
          </p:nvSpPr>
          <p:spPr>
            <a:xfrm>
              <a:off x="-3604183" y="36342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6</a:t>
              </a:r>
            </a:p>
          </p:txBody>
        </p:sp>
        <p:sp>
          <p:nvSpPr>
            <p:cNvPr id="25" name="Rechthoek 24">
              <a:extLst>
                <a:ext uri="{FF2B5EF4-FFF2-40B4-BE49-F238E27FC236}">
                  <a16:creationId xmlns:a16="http://schemas.microsoft.com/office/drawing/2014/main" id="{74A2FC79-4344-4F77-8727-9D718A44DBB5}"/>
                </a:ext>
              </a:extLst>
            </p:cNvPr>
            <p:cNvSpPr/>
            <p:nvPr userDrawn="1"/>
          </p:nvSpPr>
          <p:spPr>
            <a:xfrm>
              <a:off x="-3319415" y="3993554"/>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rabi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Numerieke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6" name="Ovaal 25">
              <a:extLst>
                <a:ext uri="{FF2B5EF4-FFF2-40B4-BE49-F238E27FC236}">
                  <a16:creationId xmlns:a16="http://schemas.microsoft.com/office/drawing/2014/main" id="{D522DA32-B27F-4D63-BEC0-C7F2D206C6A8}"/>
                </a:ext>
              </a:extLst>
            </p:cNvPr>
            <p:cNvSpPr/>
            <p:nvPr userDrawn="1"/>
          </p:nvSpPr>
          <p:spPr>
            <a:xfrm>
              <a:off x="-3604183" y="399355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7</a:t>
              </a:r>
            </a:p>
          </p:txBody>
        </p:sp>
        <p:sp>
          <p:nvSpPr>
            <p:cNvPr id="27" name="Rechthoek 26">
              <a:extLst>
                <a:ext uri="{FF2B5EF4-FFF2-40B4-BE49-F238E27FC236}">
                  <a16:creationId xmlns:a16="http://schemas.microsoft.com/office/drawing/2014/main" id="{131A6509-E6B6-4AB9-9BE3-E7EEC3267BF9}"/>
                </a:ext>
              </a:extLst>
            </p:cNvPr>
            <p:cNvSpPr/>
            <p:nvPr userDrawn="1"/>
          </p:nvSpPr>
          <p:spPr>
            <a:xfrm>
              <a:off x="-3325830" y="4352899"/>
              <a:ext cx="2949220" cy="180000"/>
            </a:xfrm>
            <a:prstGeom prst="rect">
              <a:avLst/>
            </a:prstGeom>
            <a:noFill/>
            <a:ln w="25400" cap="flat" cmpd="sng" algn="ctr">
              <a:noFill/>
              <a:prstDash val="solid"/>
            </a:ln>
            <a:effectLst/>
          </p:spPr>
          <p:txBody>
            <a:bodyPr lIns="0" tIns="0" rIns="0" bIns="0" rtlCol="0" anchor="ctr"/>
            <a:lstStyle/>
            <a:p>
              <a:pPr marL="266700" marR="0" lvl="0" indent="-266700" defTabSz="914400" eaLnBrk="1" fontAlgn="auto" latinLnBrk="0" hangingPunct="1">
                <a:lnSpc>
                  <a:spcPct val="100000"/>
                </a:lnSpc>
                <a:spcBef>
                  <a:spcPts val="600"/>
                </a:spcBef>
                <a:spcAft>
                  <a:spcPts val="600"/>
                </a:spcAft>
                <a:buClr>
                  <a:schemeClr val="bg1"/>
                </a:buClr>
                <a:buSzTx/>
                <a:buFont typeface="+mj-lt"/>
                <a:buAutoNum type="alphaLcPeriod"/>
                <a:tabLst/>
                <a:defRPr/>
              </a:pP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Alfabetische </a:t>
              </a:r>
              <a:r>
                <a:rPr kumimoji="0" lang="nl-NL" sz="1400" b="0" i="0" u="none" strike="noStrike" kern="0" cap="none" spc="0" normalizeH="0" baseline="0" noProof="0" dirty="0" err="1">
                  <a:ln>
                    <a:noFill/>
                  </a:ln>
                  <a:solidFill>
                    <a:schemeClr val="bg1"/>
                  </a:solidFill>
                  <a:effectLst/>
                  <a:uLnTx/>
                  <a:uFillTx/>
                  <a:latin typeface="+mn-lt"/>
                  <a:cs typeface="Calibri" panose="020F0502020204030204" pitchFamily="34" charset="0"/>
                </a:rPr>
                <a:t>bullet</a:t>
              </a:r>
              <a:r>
                <a:rPr kumimoji="0" lang="nl-NL" sz="1400" b="0" i="0" u="none" strike="noStrike" kern="0" cap="none" spc="0" normalizeH="0" baseline="0" noProof="0" dirty="0">
                  <a:ln>
                    <a:noFill/>
                  </a:ln>
                  <a:solidFill>
                    <a:schemeClr val="bg1"/>
                  </a:solidFill>
                  <a:effectLst/>
                  <a:uLnTx/>
                  <a:uFillTx/>
                  <a:latin typeface="+mn-lt"/>
                  <a:cs typeface="Calibri" panose="020F0502020204030204" pitchFamily="34" charset="0"/>
                </a:rPr>
                <a:t> </a:t>
              </a:r>
            </a:p>
          </p:txBody>
        </p:sp>
        <p:sp>
          <p:nvSpPr>
            <p:cNvPr id="28" name="Ovaal 27">
              <a:extLst>
                <a:ext uri="{FF2B5EF4-FFF2-40B4-BE49-F238E27FC236}">
                  <a16:creationId xmlns:a16="http://schemas.microsoft.com/office/drawing/2014/main" id="{50468D5C-3107-4C5A-857E-BF96F355E0B5}"/>
                </a:ext>
              </a:extLst>
            </p:cNvPr>
            <p:cNvSpPr/>
            <p:nvPr userDrawn="1"/>
          </p:nvSpPr>
          <p:spPr>
            <a:xfrm>
              <a:off x="-3604183" y="435289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8</a:t>
              </a:r>
            </a:p>
          </p:txBody>
        </p:sp>
        <p:sp>
          <p:nvSpPr>
            <p:cNvPr id="29" name="Rechthoek 28">
              <a:extLst>
                <a:ext uri="{FF2B5EF4-FFF2-40B4-BE49-F238E27FC236}">
                  <a16:creationId xmlns:a16="http://schemas.microsoft.com/office/drawing/2014/main" id="{97D5AA52-7318-4E02-9745-C21E9418A886}"/>
                </a:ext>
              </a:extLst>
            </p:cNvPr>
            <p:cNvSpPr/>
            <p:nvPr userDrawn="1"/>
          </p:nvSpPr>
          <p:spPr>
            <a:xfrm>
              <a:off x="-3319415" y="4712245"/>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tx1"/>
                </a:buClr>
                <a:buSzTx/>
                <a:buFont typeface="Arial" panose="020B0604020202020204" pitchFamily="34" charset="0"/>
                <a:buNone/>
                <a:tabLst/>
                <a:defRPr/>
              </a:pPr>
              <a:r>
                <a:rPr kumimoji="0" lang="nl-NL" sz="1200" b="0" i="1" u="none" strike="noStrike" kern="0" cap="none" spc="0" normalizeH="0" baseline="0" noProof="0" dirty="0">
                  <a:ln>
                    <a:noFill/>
                  </a:ln>
                  <a:solidFill>
                    <a:schemeClr val="bg1"/>
                  </a:solidFill>
                  <a:effectLst/>
                  <a:uLnTx/>
                  <a:uFillTx/>
                  <a:latin typeface="+mn-lt"/>
                  <a:cs typeface="Calibri" panose="020F0502020204030204" pitchFamily="34" charset="0"/>
                </a:rPr>
                <a:t>*Bronvermelding </a:t>
              </a:r>
            </a:p>
          </p:txBody>
        </p:sp>
        <p:sp>
          <p:nvSpPr>
            <p:cNvPr id="30" name="Ovaal 29">
              <a:extLst>
                <a:ext uri="{FF2B5EF4-FFF2-40B4-BE49-F238E27FC236}">
                  <a16:creationId xmlns:a16="http://schemas.microsoft.com/office/drawing/2014/main" id="{187E2EE5-1408-4ACF-BCB5-C43F6EB98CDA}"/>
                </a:ext>
              </a:extLst>
            </p:cNvPr>
            <p:cNvSpPr/>
            <p:nvPr userDrawn="1"/>
          </p:nvSpPr>
          <p:spPr>
            <a:xfrm>
              <a:off x="-3604183" y="4712245"/>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9</a:t>
              </a:r>
            </a:p>
          </p:txBody>
        </p:sp>
        <p:sp>
          <p:nvSpPr>
            <p:cNvPr id="31" name="Rechthoek 30">
              <a:extLst>
                <a:ext uri="{FF2B5EF4-FFF2-40B4-BE49-F238E27FC236}">
                  <a16:creationId xmlns:a16="http://schemas.microsoft.com/office/drawing/2014/main" id="{D46E7F9E-BD41-43C8-8C62-5C5ECD234408}"/>
                </a:ext>
              </a:extLst>
            </p:cNvPr>
            <p:cNvSpPr/>
            <p:nvPr userDrawn="1"/>
          </p:nvSpPr>
          <p:spPr>
            <a:xfrm>
              <a:off x="-3319415" y="3634209"/>
              <a:ext cx="2949220" cy="180000"/>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100000"/>
                </a:lnSpc>
                <a:spcBef>
                  <a:spcPts val="600"/>
                </a:spcBef>
                <a:spcAft>
                  <a:spcPts val="600"/>
                </a:spcAft>
                <a:buClr>
                  <a:schemeClr val="accent1"/>
                </a:buClr>
                <a:buSzTx/>
                <a:buFont typeface="Arial" panose="020B0604020202020204" pitchFamily="34" charset="0"/>
                <a:buNone/>
                <a:tabLst/>
                <a:defRPr/>
              </a:pPr>
              <a:r>
                <a:rPr kumimoji="0" lang="nl-NL" sz="1400" b="1" i="0" u="none" strike="noStrike" kern="0" cap="none" spc="0" normalizeH="0" baseline="0" noProof="0" dirty="0">
                  <a:ln>
                    <a:noFill/>
                  </a:ln>
                  <a:solidFill>
                    <a:schemeClr val="bg1"/>
                  </a:solidFill>
                  <a:effectLst/>
                  <a:uLnTx/>
                  <a:uFillTx/>
                  <a:latin typeface="+mn-lt"/>
                  <a:cs typeface="Calibri" panose="020F0502020204030204" pitchFamily="34" charset="0"/>
                </a:rPr>
                <a:t>Kop</a:t>
              </a:r>
            </a:p>
          </p:txBody>
        </p:sp>
        <p:sp>
          <p:nvSpPr>
            <p:cNvPr id="32" name="Rechthoek 31">
              <a:extLst>
                <a:ext uri="{FF2B5EF4-FFF2-40B4-BE49-F238E27FC236}">
                  <a16:creationId xmlns:a16="http://schemas.microsoft.com/office/drawing/2014/main" id="{21E088CD-488F-4894-8DEF-5D68F02F980D}"/>
                </a:ext>
              </a:extLst>
            </p:cNvPr>
            <p:cNvSpPr/>
            <p:nvPr userDrawn="1"/>
          </p:nvSpPr>
          <p:spPr>
            <a:xfrm>
              <a:off x="-3786437" y="5124131"/>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33" name="ICOON_info">
              <a:extLst>
                <a:ext uri="{FF2B5EF4-FFF2-40B4-BE49-F238E27FC236}">
                  <a16:creationId xmlns:a16="http://schemas.microsoft.com/office/drawing/2014/main" id="{B2BF1EE8-FCA1-476F-AD7A-47C28E525093}"/>
                </a:ext>
              </a:extLst>
            </p:cNvPr>
            <p:cNvGrpSpPr/>
            <p:nvPr userDrawn="1"/>
          </p:nvGrpSpPr>
          <p:grpSpPr>
            <a:xfrm>
              <a:off x="-376736" y="5063968"/>
              <a:ext cx="283685" cy="283685"/>
              <a:chOff x="-510741" y="5913713"/>
              <a:chExt cx="267555" cy="267555"/>
            </a:xfrm>
          </p:grpSpPr>
          <p:sp>
            <p:nvSpPr>
              <p:cNvPr id="81" name="Ovaal 80">
                <a:extLst>
                  <a:ext uri="{FF2B5EF4-FFF2-40B4-BE49-F238E27FC236}">
                    <a16:creationId xmlns:a16="http://schemas.microsoft.com/office/drawing/2014/main" id="{DB313A90-F8CE-4F8E-9E9D-205931A6CF0E}"/>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82" name="Graphic 163" descr="Informatie">
                <a:extLst>
                  <a:ext uri="{FF2B5EF4-FFF2-40B4-BE49-F238E27FC236}">
                    <a16:creationId xmlns:a16="http://schemas.microsoft.com/office/drawing/2014/main" id="{1DECA2FD-1408-47EA-AAB0-4DBDB3DE3493}"/>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34" name="VOORBEELD">
              <a:extLst>
                <a:ext uri="{FF2B5EF4-FFF2-40B4-BE49-F238E27FC236}">
                  <a16:creationId xmlns:a16="http://schemas.microsoft.com/office/drawing/2014/main" id="{2AD86D86-6911-40EB-8FBA-E51A091966F7}"/>
                </a:ext>
              </a:extLst>
            </p:cNvPr>
            <p:cNvGrpSpPr/>
            <p:nvPr userDrawn="1"/>
          </p:nvGrpSpPr>
          <p:grpSpPr>
            <a:xfrm>
              <a:off x="-3605171" y="458674"/>
              <a:ext cx="3234311" cy="558875"/>
              <a:chOff x="-3605171" y="458674"/>
              <a:chExt cx="3234311" cy="558875"/>
            </a:xfrm>
          </p:grpSpPr>
          <p:sp>
            <p:nvSpPr>
              <p:cNvPr id="41" name="Rechthoek 40">
                <a:extLst>
                  <a:ext uri="{FF2B5EF4-FFF2-40B4-BE49-F238E27FC236}">
                    <a16:creationId xmlns:a16="http://schemas.microsoft.com/office/drawing/2014/main" id="{F0D8AAA3-4BEC-4035-8038-0707D55E4F8E}"/>
                  </a:ext>
                </a:extLst>
              </p:cNvPr>
              <p:cNvSpPr/>
              <p:nvPr userDrawn="1"/>
            </p:nvSpPr>
            <p:spPr>
              <a:xfrm>
                <a:off x="-3604183" y="458674"/>
                <a:ext cx="393459" cy="184058"/>
              </a:xfrm>
              <a:prstGeom prst="rect">
                <a:avLst/>
              </a:prstGeom>
              <a:solidFill>
                <a:srgbClr val="F8F8F8"/>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18000" rIns="0" bIns="0" numCol="1" spcCol="0" rtlCol="0" fromWordArt="0" anchor="t" anchorCtr="0" forceAA="0" compatLnSpc="1">
                <a:prstTxWarp prst="textNoShape">
                  <a:avLst/>
                </a:prstTxWarp>
                <a:noAutofit/>
              </a:bodyPr>
              <a:lstStyle/>
              <a:p>
                <a:pPr algn="ctr"/>
                <a:r>
                  <a:rPr lang="nl-NL" sz="900" b="1" noProof="0" dirty="0">
                    <a:solidFill>
                      <a:srgbClr val="211F26"/>
                    </a:solidFill>
                    <a:latin typeface="Calibri" panose="020F0502020204030204" pitchFamily="34" charset="0"/>
                    <a:cs typeface="Calibri" panose="020F0502020204030204" pitchFamily="34" charset="0"/>
                  </a:rPr>
                  <a:t>Start</a:t>
                </a:r>
              </a:p>
            </p:txBody>
          </p:sp>
          <p:sp>
            <p:nvSpPr>
              <p:cNvPr id="42" name="Rechthoek 41">
                <a:extLst>
                  <a:ext uri="{FF2B5EF4-FFF2-40B4-BE49-F238E27FC236}">
                    <a16:creationId xmlns:a16="http://schemas.microsoft.com/office/drawing/2014/main" id="{C3E05EC1-93A5-4EDB-82C1-6BD82BBFAF4E}"/>
                  </a:ext>
                </a:extLst>
              </p:cNvPr>
              <p:cNvSpPr/>
              <p:nvPr userDrawn="1"/>
            </p:nvSpPr>
            <p:spPr>
              <a:xfrm>
                <a:off x="-3599184" y="621345"/>
                <a:ext cx="383782" cy="27171"/>
              </a:xfrm>
              <a:prstGeom prst="rect">
                <a:avLst/>
              </a:prstGeom>
              <a:solidFill>
                <a:srgbClr val="B7462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3" name="Groep 42">
                <a:extLst>
                  <a:ext uri="{FF2B5EF4-FFF2-40B4-BE49-F238E27FC236}">
                    <a16:creationId xmlns:a16="http://schemas.microsoft.com/office/drawing/2014/main" id="{77ECE9DB-B354-430C-B987-156C73ABAA1A}"/>
                  </a:ext>
                </a:extLst>
              </p:cNvPr>
              <p:cNvGrpSpPr/>
              <p:nvPr userDrawn="1"/>
            </p:nvGrpSpPr>
            <p:grpSpPr>
              <a:xfrm>
                <a:off x="-3386247" y="830871"/>
                <a:ext cx="139423" cy="109566"/>
                <a:chOff x="-2866744" y="827071"/>
                <a:chExt cx="168701" cy="132575"/>
              </a:xfrm>
            </p:grpSpPr>
            <p:grpSp>
              <p:nvGrpSpPr>
                <p:cNvPr id="74" name="Groep 73">
                  <a:extLst>
                    <a:ext uri="{FF2B5EF4-FFF2-40B4-BE49-F238E27FC236}">
                      <a16:creationId xmlns:a16="http://schemas.microsoft.com/office/drawing/2014/main" id="{77735BDA-9B00-4D8F-A669-42F2227213DC}"/>
                    </a:ext>
                  </a:extLst>
                </p:cNvPr>
                <p:cNvGrpSpPr/>
                <p:nvPr userDrawn="1"/>
              </p:nvGrpSpPr>
              <p:grpSpPr>
                <a:xfrm>
                  <a:off x="-2866744" y="827071"/>
                  <a:ext cx="168701" cy="132575"/>
                  <a:chOff x="-2866744" y="827071"/>
                  <a:chExt cx="168701" cy="132575"/>
                </a:xfrm>
              </p:grpSpPr>
              <p:cxnSp>
                <p:nvCxnSpPr>
                  <p:cNvPr id="76" name="Rechte verbindingslijn 75">
                    <a:extLst>
                      <a:ext uri="{FF2B5EF4-FFF2-40B4-BE49-F238E27FC236}">
                        <a16:creationId xmlns:a16="http://schemas.microsoft.com/office/drawing/2014/main" id="{D09027E5-CE0D-46D1-A577-7B5E74BC6D64}"/>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77" name="Rechte verbindingslijn 76">
                    <a:extLst>
                      <a:ext uri="{FF2B5EF4-FFF2-40B4-BE49-F238E27FC236}">
                        <a16:creationId xmlns:a16="http://schemas.microsoft.com/office/drawing/2014/main" id="{9BBC0849-6389-4B57-B981-7B3CB5C7C11D}"/>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78" name="Rechte verbindingslijn 77">
                    <a:extLst>
                      <a:ext uri="{FF2B5EF4-FFF2-40B4-BE49-F238E27FC236}">
                        <a16:creationId xmlns:a16="http://schemas.microsoft.com/office/drawing/2014/main" id="{69A43134-7ACA-4227-9836-945AF0B1E7BB}"/>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79" name="Rechte verbindingslijn 78">
                    <a:extLst>
                      <a:ext uri="{FF2B5EF4-FFF2-40B4-BE49-F238E27FC236}">
                        <a16:creationId xmlns:a16="http://schemas.microsoft.com/office/drawing/2014/main" id="{5CA1AB23-F738-441C-A42E-FC403284B786}"/>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80" name="Rechte verbindingslijn 79">
                    <a:extLst>
                      <a:ext uri="{FF2B5EF4-FFF2-40B4-BE49-F238E27FC236}">
                        <a16:creationId xmlns:a16="http://schemas.microsoft.com/office/drawing/2014/main" id="{27DA9D13-51F3-433E-A1F0-E3176C79D7B2}"/>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75" name="Pijl: rechts 74">
                  <a:extLst>
                    <a:ext uri="{FF2B5EF4-FFF2-40B4-BE49-F238E27FC236}">
                      <a16:creationId xmlns:a16="http://schemas.microsoft.com/office/drawing/2014/main" id="{5B9A338D-8A5C-4688-A382-DD714EB7A297}"/>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4" name="Groep 43">
                <a:extLst>
                  <a:ext uri="{FF2B5EF4-FFF2-40B4-BE49-F238E27FC236}">
                    <a16:creationId xmlns:a16="http://schemas.microsoft.com/office/drawing/2014/main" id="{C819E579-B235-4014-BD98-96E2E12A1BF2}"/>
                  </a:ext>
                </a:extLst>
              </p:cNvPr>
              <p:cNvGrpSpPr/>
              <p:nvPr userDrawn="1"/>
            </p:nvGrpSpPr>
            <p:grpSpPr>
              <a:xfrm>
                <a:off x="-3605171" y="830871"/>
                <a:ext cx="139423" cy="109566"/>
                <a:chOff x="-2866744" y="518074"/>
                <a:chExt cx="168701" cy="132575"/>
              </a:xfrm>
            </p:grpSpPr>
            <p:grpSp>
              <p:nvGrpSpPr>
                <p:cNvPr id="67" name="Groep 66">
                  <a:extLst>
                    <a:ext uri="{FF2B5EF4-FFF2-40B4-BE49-F238E27FC236}">
                      <a16:creationId xmlns:a16="http://schemas.microsoft.com/office/drawing/2014/main" id="{D6318B47-9668-477C-AA1F-89BB46A83D70}"/>
                    </a:ext>
                  </a:extLst>
                </p:cNvPr>
                <p:cNvGrpSpPr/>
                <p:nvPr userDrawn="1"/>
              </p:nvGrpSpPr>
              <p:grpSpPr>
                <a:xfrm>
                  <a:off x="-2866744" y="518074"/>
                  <a:ext cx="168701" cy="132575"/>
                  <a:chOff x="-2866744" y="518074"/>
                  <a:chExt cx="168701" cy="132575"/>
                </a:xfrm>
              </p:grpSpPr>
              <p:cxnSp>
                <p:nvCxnSpPr>
                  <p:cNvPr id="69" name="Rechte verbindingslijn 68">
                    <a:extLst>
                      <a:ext uri="{FF2B5EF4-FFF2-40B4-BE49-F238E27FC236}">
                        <a16:creationId xmlns:a16="http://schemas.microsoft.com/office/drawing/2014/main" id="{63250967-EB0A-4ED2-9E29-4E02F59D28CF}"/>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70" name="Rechte verbindingslijn 69">
                    <a:extLst>
                      <a:ext uri="{FF2B5EF4-FFF2-40B4-BE49-F238E27FC236}">
                        <a16:creationId xmlns:a16="http://schemas.microsoft.com/office/drawing/2014/main" id="{63B2027F-3856-4541-9CD1-549B60DFECFA}"/>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71" name="Rechte verbindingslijn 70">
                    <a:extLst>
                      <a:ext uri="{FF2B5EF4-FFF2-40B4-BE49-F238E27FC236}">
                        <a16:creationId xmlns:a16="http://schemas.microsoft.com/office/drawing/2014/main" id="{DA105AA8-3B2A-4F9C-9C8D-A083B8C894F0}"/>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72" name="Rechte verbindingslijn 71">
                    <a:extLst>
                      <a:ext uri="{FF2B5EF4-FFF2-40B4-BE49-F238E27FC236}">
                        <a16:creationId xmlns:a16="http://schemas.microsoft.com/office/drawing/2014/main" id="{258E63B1-2C9D-471C-A23F-B1A43044E09F}"/>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73" name="Rechte verbindingslijn 72">
                    <a:extLst>
                      <a:ext uri="{FF2B5EF4-FFF2-40B4-BE49-F238E27FC236}">
                        <a16:creationId xmlns:a16="http://schemas.microsoft.com/office/drawing/2014/main" id="{CF097D92-8409-42E2-93A3-5FB6505A28FB}"/>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68" name="Pijl: rechts 67">
                  <a:extLst>
                    <a:ext uri="{FF2B5EF4-FFF2-40B4-BE49-F238E27FC236}">
                      <a16:creationId xmlns:a16="http://schemas.microsoft.com/office/drawing/2014/main" id="{B03B3E04-CB27-4918-A961-3F504A078F17}"/>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cxnSp>
            <p:nvCxnSpPr>
              <p:cNvPr id="45" name="Rechte verbindingslijn 44">
                <a:extLst>
                  <a:ext uri="{FF2B5EF4-FFF2-40B4-BE49-F238E27FC236}">
                    <a16:creationId xmlns:a16="http://schemas.microsoft.com/office/drawing/2014/main" id="{4E55DC0E-3C7E-474A-BC81-52A3E4A6D54B}"/>
                  </a:ext>
                </a:extLst>
              </p:cNvPr>
              <p:cNvCxnSpPr>
                <a:cxnSpLocks/>
              </p:cNvCxnSpPr>
              <p:nvPr userDrawn="1"/>
            </p:nvCxnSpPr>
            <p:spPr>
              <a:xfrm flipV="1">
                <a:off x="-3459956" y="588169"/>
                <a:ext cx="547687" cy="219076"/>
              </a:xfrm>
              <a:prstGeom prst="line">
                <a:avLst/>
              </a:prstGeom>
              <a:noFill/>
              <a:ln w="19050" cap="rnd" cmpd="sng" algn="ctr">
                <a:solidFill>
                  <a:schemeClr val="accent1"/>
                </a:solidFill>
                <a:prstDash val="solid"/>
                <a:headEnd type="oval"/>
              </a:ln>
              <a:effectLst/>
            </p:spPr>
          </p:cxnSp>
          <p:cxnSp>
            <p:nvCxnSpPr>
              <p:cNvPr id="46" name="Rechte verbindingslijn 45">
                <a:extLst>
                  <a:ext uri="{FF2B5EF4-FFF2-40B4-BE49-F238E27FC236}">
                    <a16:creationId xmlns:a16="http://schemas.microsoft.com/office/drawing/2014/main" id="{0519D1F6-6F3A-450B-A27C-CF9060D7A3FF}"/>
                  </a:ext>
                </a:extLst>
              </p:cNvPr>
              <p:cNvCxnSpPr>
                <a:cxnSpLocks/>
              </p:cNvCxnSpPr>
              <p:nvPr userDrawn="1"/>
            </p:nvCxnSpPr>
            <p:spPr>
              <a:xfrm>
                <a:off x="-3224213" y="828675"/>
                <a:ext cx="319088" cy="0"/>
              </a:xfrm>
              <a:prstGeom prst="line">
                <a:avLst/>
              </a:prstGeom>
              <a:noFill/>
              <a:ln w="19050" cap="rnd" cmpd="sng" algn="ctr">
                <a:solidFill>
                  <a:schemeClr val="accent1"/>
                </a:solidFill>
                <a:prstDash val="solid"/>
                <a:headEnd type="oval"/>
              </a:ln>
              <a:effectLst/>
            </p:spPr>
          </p:cxnSp>
          <p:sp>
            <p:nvSpPr>
              <p:cNvPr id="47" name="Rechthoek 46">
                <a:extLst>
                  <a:ext uri="{FF2B5EF4-FFF2-40B4-BE49-F238E27FC236}">
                    <a16:creationId xmlns:a16="http://schemas.microsoft.com/office/drawing/2014/main" id="{F403576A-739F-4956-86F2-CAF9209EE781}"/>
                  </a:ext>
                </a:extLst>
              </p:cNvPr>
              <p:cNvSpPr/>
              <p:nvPr userDrawn="1"/>
            </p:nvSpPr>
            <p:spPr>
              <a:xfrm>
                <a:off x="-2559903" y="512179"/>
                <a:ext cx="2189042" cy="151083"/>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omhoog</a:t>
                </a:r>
              </a:p>
            </p:txBody>
          </p:sp>
          <p:sp>
            <p:nvSpPr>
              <p:cNvPr id="48" name="Rechthoek 47">
                <a:extLst>
                  <a:ext uri="{FF2B5EF4-FFF2-40B4-BE49-F238E27FC236}">
                    <a16:creationId xmlns:a16="http://schemas.microsoft.com/office/drawing/2014/main" id="{7B1AFC61-9583-441C-AF72-7009E26A54BE}"/>
                  </a:ext>
                </a:extLst>
              </p:cNvPr>
              <p:cNvSpPr/>
              <p:nvPr userDrawn="1"/>
            </p:nvSpPr>
            <p:spPr>
              <a:xfrm>
                <a:off x="-2559903" y="819562"/>
                <a:ext cx="2189043" cy="142202"/>
              </a:xfrm>
              <a:prstGeom prst="rect">
                <a:avLst/>
              </a:prstGeom>
              <a:noFill/>
              <a:ln w="25400" cap="flat" cmpd="sng" algn="ctr">
                <a:noFill/>
                <a:prstDash val="solid"/>
              </a:ln>
              <a:effectLst/>
            </p:spPr>
            <p:txBody>
              <a:bodyPr lIns="0" tIns="0" rIns="0" bIns="0" rtlCol="0" anchor="ct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100" b="0" i="0" u="none" strike="noStrike" kern="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Tekstniveau omlaag</a:t>
                </a:r>
              </a:p>
            </p:txBody>
          </p:sp>
          <p:grpSp>
            <p:nvGrpSpPr>
              <p:cNvPr id="49" name="Groep 48">
                <a:extLst>
                  <a:ext uri="{FF2B5EF4-FFF2-40B4-BE49-F238E27FC236}">
                    <a16:creationId xmlns:a16="http://schemas.microsoft.com/office/drawing/2014/main" id="{21781DDA-2976-4DA9-9EBC-4EA6D1E6F987}"/>
                  </a:ext>
                </a:extLst>
              </p:cNvPr>
              <p:cNvGrpSpPr/>
              <p:nvPr userDrawn="1"/>
            </p:nvGrpSpPr>
            <p:grpSpPr>
              <a:xfrm>
                <a:off x="-2916763" y="769168"/>
                <a:ext cx="268738" cy="248381"/>
                <a:chOff x="-2916763" y="769168"/>
                <a:chExt cx="268738" cy="248381"/>
              </a:xfrm>
            </p:grpSpPr>
            <p:sp>
              <p:nvSpPr>
                <p:cNvPr id="59" name="Rechthoek 58">
                  <a:extLst>
                    <a:ext uri="{FF2B5EF4-FFF2-40B4-BE49-F238E27FC236}">
                      <a16:creationId xmlns:a16="http://schemas.microsoft.com/office/drawing/2014/main" id="{0C2B5CFC-096D-4931-BB9A-6BDFAD25B459}"/>
                    </a:ext>
                  </a:extLst>
                </p:cNvPr>
                <p:cNvSpPr/>
                <p:nvPr userDrawn="1"/>
              </p:nvSpPr>
              <p:spPr>
                <a:xfrm>
                  <a:off x="-2916763" y="769168"/>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60" name="Groep 59">
                  <a:extLst>
                    <a:ext uri="{FF2B5EF4-FFF2-40B4-BE49-F238E27FC236}">
                      <a16:creationId xmlns:a16="http://schemas.microsoft.com/office/drawing/2014/main" id="{E5338745-9915-40A3-9CA1-6276E0662942}"/>
                    </a:ext>
                  </a:extLst>
                </p:cNvPr>
                <p:cNvGrpSpPr/>
                <p:nvPr userDrawn="1"/>
              </p:nvGrpSpPr>
              <p:grpSpPr>
                <a:xfrm>
                  <a:off x="-2866744" y="827071"/>
                  <a:ext cx="168701" cy="132575"/>
                  <a:chOff x="-2866744" y="827071"/>
                  <a:chExt cx="168701" cy="132575"/>
                </a:xfrm>
              </p:grpSpPr>
              <p:cxnSp>
                <p:nvCxnSpPr>
                  <p:cNvPr id="62" name="Rechte verbindingslijn 61">
                    <a:extLst>
                      <a:ext uri="{FF2B5EF4-FFF2-40B4-BE49-F238E27FC236}">
                        <a16:creationId xmlns:a16="http://schemas.microsoft.com/office/drawing/2014/main" id="{7B27C056-195D-409C-959D-E6D5956C2BEA}"/>
                      </a:ext>
                    </a:extLst>
                  </p:cNvPr>
                  <p:cNvCxnSpPr/>
                  <p:nvPr userDrawn="1"/>
                </p:nvCxnSpPr>
                <p:spPr>
                  <a:xfrm>
                    <a:off x="-2866744" y="827071"/>
                    <a:ext cx="168701" cy="0"/>
                  </a:xfrm>
                  <a:prstGeom prst="line">
                    <a:avLst/>
                  </a:prstGeom>
                  <a:solidFill>
                    <a:schemeClr val="bg1"/>
                  </a:solidFill>
                  <a:ln w="12700" cap="flat" cmpd="sng" algn="ctr">
                    <a:solidFill>
                      <a:srgbClr val="9D9FA1"/>
                    </a:solidFill>
                    <a:prstDash val="solid"/>
                  </a:ln>
                  <a:effectLst/>
                </p:spPr>
              </p:cxnSp>
              <p:cxnSp>
                <p:nvCxnSpPr>
                  <p:cNvPr id="63" name="Rechte verbindingslijn 62">
                    <a:extLst>
                      <a:ext uri="{FF2B5EF4-FFF2-40B4-BE49-F238E27FC236}">
                        <a16:creationId xmlns:a16="http://schemas.microsoft.com/office/drawing/2014/main" id="{83B3772F-93D1-4AE3-935C-79DE108D95F7}"/>
                      </a:ext>
                    </a:extLst>
                  </p:cNvPr>
                  <p:cNvCxnSpPr/>
                  <p:nvPr userDrawn="1"/>
                </p:nvCxnSpPr>
                <p:spPr>
                  <a:xfrm>
                    <a:off x="-2866744" y="959646"/>
                    <a:ext cx="168701" cy="0"/>
                  </a:xfrm>
                  <a:prstGeom prst="line">
                    <a:avLst/>
                  </a:prstGeom>
                  <a:solidFill>
                    <a:schemeClr val="bg1"/>
                  </a:solidFill>
                  <a:ln w="12700" cap="flat" cmpd="sng" algn="ctr">
                    <a:solidFill>
                      <a:srgbClr val="9D9FA1"/>
                    </a:solidFill>
                    <a:prstDash val="solid"/>
                  </a:ln>
                  <a:effectLst/>
                </p:spPr>
              </p:cxnSp>
              <p:cxnSp>
                <p:nvCxnSpPr>
                  <p:cNvPr id="64" name="Rechte verbindingslijn 63">
                    <a:extLst>
                      <a:ext uri="{FF2B5EF4-FFF2-40B4-BE49-F238E27FC236}">
                        <a16:creationId xmlns:a16="http://schemas.microsoft.com/office/drawing/2014/main" id="{0FA98315-DA25-42DE-9DB3-22022812C9F4}"/>
                      </a:ext>
                    </a:extLst>
                  </p:cNvPr>
                  <p:cNvCxnSpPr/>
                  <p:nvPr userDrawn="1"/>
                </p:nvCxnSpPr>
                <p:spPr>
                  <a:xfrm>
                    <a:off x="-2773990" y="926503"/>
                    <a:ext cx="75947" cy="0"/>
                  </a:xfrm>
                  <a:prstGeom prst="line">
                    <a:avLst/>
                  </a:prstGeom>
                  <a:solidFill>
                    <a:schemeClr val="bg1"/>
                  </a:solidFill>
                  <a:ln w="12700" cap="flat" cmpd="sng" algn="ctr">
                    <a:solidFill>
                      <a:srgbClr val="9D9FA1"/>
                    </a:solidFill>
                    <a:prstDash val="solid"/>
                  </a:ln>
                  <a:effectLst/>
                </p:spPr>
              </p:cxnSp>
              <p:cxnSp>
                <p:nvCxnSpPr>
                  <p:cNvPr id="65" name="Rechte verbindingslijn 64">
                    <a:extLst>
                      <a:ext uri="{FF2B5EF4-FFF2-40B4-BE49-F238E27FC236}">
                        <a16:creationId xmlns:a16="http://schemas.microsoft.com/office/drawing/2014/main" id="{EDF149E9-87A7-46F0-8FEC-2AB0B398ECD8}"/>
                      </a:ext>
                    </a:extLst>
                  </p:cNvPr>
                  <p:cNvCxnSpPr/>
                  <p:nvPr userDrawn="1"/>
                </p:nvCxnSpPr>
                <p:spPr>
                  <a:xfrm>
                    <a:off x="-2773990" y="893359"/>
                    <a:ext cx="75947" cy="0"/>
                  </a:xfrm>
                  <a:prstGeom prst="line">
                    <a:avLst/>
                  </a:prstGeom>
                  <a:solidFill>
                    <a:schemeClr val="bg1"/>
                  </a:solidFill>
                  <a:ln w="12700" cap="flat" cmpd="sng" algn="ctr">
                    <a:solidFill>
                      <a:srgbClr val="9D9FA1"/>
                    </a:solidFill>
                    <a:prstDash val="solid"/>
                  </a:ln>
                  <a:effectLst/>
                </p:spPr>
              </p:cxnSp>
              <p:cxnSp>
                <p:nvCxnSpPr>
                  <p:cNvPr id="66" name="Rechte verbindingslijn 65">
                    <a:extLst>
                      <a:ext uri="{FF2B5EF4-FFF2-40B4-BE49-F238E27FC236}">
                        <a16:creationId xmlns:a16="http://schemas.microsoft.com/office/drawing/2014/main" id="{640C4BE0-5EDF-4938-B58D-B52B74AD4325}"/>
                      </a:ext>
                    </a:extLst>
                  </p:cNvPr>
                  <p:cNvCxnSpPr/>
                  <p:nvPr userDrawn="1"/>
                </p:nvCxnSpPr>
                <p:spPr>
                  <a:xfrm>
                    <a:off x="-2773990" y="860215"/>
                    <a:ext cx="75947" cy="0"/>
                  </a:xfrm>
                  <a:prstGeom prst="line">
                    <a:avLst/>
                  </a:prstGeom>
                  <a:solidFill>
                    <a:schemeClr val="bg1"/>
                  </a:solidFill>
                  <a:ln w="12700" cap="flat" cmpd="sng" algn="ctr">
                    <a:solidFill>
                      <a:srgbClr val="9D9FA1"/>
                    </a:solidFill>
                    <a:prstDash val="solid"/>
                  </a:ln>
                  <a:effectLst/>
                </p:spPr>
              </p:cxnSp>
            </p:grpSp>
            <p:sp>
              <p:nvSpPr>
                <p:cNvPr id="61" name="Pijl: rechts 60">
                  <a:extLst>
                    <a:ext uri="{FF2B5EF4-FFF2-40B4-BE49-F238E27FC236}">
                      <a16:creationId xmlns:a16="http://schemas.microsoft.com/office/drawing/2014/main" id="{90663940-7A6E-427D-A31E-72A76D674E29}"/>
                    </a:ext>
                  </a:extLst>
                </p:cNvPr>
                <p:cNvSpPr/>
                <p:nvPr userDrawn="1"/>
              </p:nvSpPr>
              <p:spPr>
                <a:xfrm>
                  <a:off x="-2866744" y="858737"/>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50" name="Groep 49">
                <a:extLst>
                  <a:ext uri="{FF2B5EF4-FFF2-40B4-BE49-F238E27FC236}">
                    <a16:creationId xmlns:a16="http://schemas.microsoft.com/office/drawing/2014/main" id="{4C4FE897-8D2E-4F99-89D7-CDBDBB41BE2E}"/>
                  </a:ext>
                </a:extLst>
              </p:cNvPr>
              <p:cNvGrpSpPr/>
              <p:nvPr userDrawn="1"/>
            </p:nvGrpSpPr>
            <p:grpSpPr>
              <a:xfrm>
                <a:off x="-2916763" y="460171"/>
                <a:ext cx="268738" cy="248381"/>
                <a:chOff x="-2916763" y="460171"/>
                <a:chExt cx="268738" cy="248381"/>
              </a:xfrm>
            </p:grpSpPr>
            <p:sp>
              <p:nvSpPr>
                <p:cNvPr id="51" name="Rechthoek 50">
                  <a:extLst>
                    <a:ext uri="{FF2B5EF4-FFF2-40B4-BE49-F238E27FC236}">
                      <a16:creationId xmlns:a16="http://schemas.microsoft.com/office/drawing/2014/main" id="{C3837366-CFDF-4FAA-A103-1EFC39FA574A}"/>
                    </a:ext>
                  </a:extLst>
                </p:cNvPr>
                <p:cNvSpPr/>
                <p:nvPr userDrawn="1"/>
              </p:nvSpPr>
              <p:spPr>
                <a:xfrm>
                  <a:off x="-2916763" y="460171"/>
                  <a:ext cx="268738" cy="248381"/>
                </a:xfrm>
                <a:prstGeom prst="rect">
                  <a:avLst/>
                </a:prstGeom>
                <a:solidFill>
                  <a:srgbClr val="FFFFFF"/>
                </a:solidFill>
                <a:ln w="3175">
                  <a:solidFill>
                    <a:srgbClr val="DADADA"/>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endParaRPr lang="nl-NL" sz="1050" b="0" noProof="0" dirty="0">
                    <a:solidFill>
                      <a:srgbClr val="211F26"/>
                    </a:solidFill>
                    <a:latin typeface="Calibri" panose="020F0502020204030204" pitchFamily="34" charset="0"/>
                    <a:cs typeface="Calibri" panose="020F0502020204030204" pitchFamily="34" charset="0"/>
                  </a:endParaRPr>
                </a:p>
              </p:txBody>
            </p:sp>
            <p:grpSp>
              <p:nvGrpSpPr>
                <p:cNvPr id="52" name="Groep 51">
                  <a:extLst>
                    <a:ext uri="{FF2B5EF4-FFF2-40B4-BE49-F238E27FC236}">
                      <a16:creationId xmlns:a16="http://schemas.microsoft.com/office/drawing/2014/main" id="{3A0B3111-9DEE-47F5-9B46-28C8CA683240}"/>
                    </a:ext>
                  </a:extLst>
                </p:cNvPr>
                <p:cNvGrpSpPr/>
                <p:nvPr userDrawn="1"/>
              </p:nvGrpSpPr>
              <p:grpSpPr>
                <a:xfrm>
                  <a:off x="-2866744" y="518074"/>
                  <a:ext cx="168701" cy="132575"/>
                  <a:chOff x="-2866744" y="518074"/>
                  <a:chExt cx="168701" cy="132575"/>
                </a:xfrm>
              </p:grpSpPr>
              <p:cxnSp>
                <p:nvCxnSpPr>
                  <p:cNvPr id="54" name="Rechte verbindingslijn 53">
                    <a:extLst>
                      <a:ext uri="{FF2B5EF4-FFF2-40B4-BE49-F238E27FC236}">
                        <a16:creationId xmlns:a16="http://schemas.microsoft.com/office/drawing/2014/main" id="{D971A880-F4B4-48A4-B1E4-7699D74341D3}"/>
                      </a:ext>
                    </a:extLst>
                  </p:cNvPr>
                  <p:cNvCxnSpPr/>
                  <p:nvPr userDrawn="1"/>
                </p:nvCxnSpPr>
                <p:spPr>
                  <a:xfrm>
                    <a:off x="-2866744" y="518074"/>
                    <a:ext cx="168701" cy="0"/>
                  </a:xfrm>
                  <a:prstGeom prst="line">
                    <a:avLst/>
                  </a:prstGeom>
                  <a:solidFill>
                    <a:schemeClr val="bg1"/>
                  </a:solidFill>
                  <a:ln w="12700" cap="flat" cmpd="sng" algn="ctr">
                    <a:solidFill>
                      <a:srgbClr val="9D9FA1"/>
                    </a:solidFill>
                    <a:prstDash val="solid"/>
                  </a:ln>
                  <a:effectLst/>
                </p:spPr>
              </p:cxnSp>
              <p:cxnSp>
                <p:nvCxnSpPr>
                  <p:cNvPr id="55" name="Rechte verbindingslijn 54">
                    <a:extLst>
                      <a:ext uri="{FF2B5EF4-FFF2-40B4-BE49-F238E27FC236}">
                        <a16:creationId xmlns:a16="http://schemas.microsoft.com/office/drawing/2014/main" id="{8CA0107F-6999-4AC1-A2DA-FC6273EA1B12}"/>
                      </a:ext>
                    </a:extLst>
                  </p:cNvPr>
                  <p:cNvCxnSpPr/>
                  <p:nvPr userDrawn="1"/>
                </p:nvCxnSpPr>
                <p:spPr>
                  <a:xfrm>
                    <a:off x="-2866744" y="650649"/>
                    <a:ext cx="168701" cy="0"/>
                  </a:xfrm>
                  <a:prstGeom prst="line">
                    <a:avLst/>
                  </a:prstGeom>
                  <a:solidFill>
                    <a:schemeClr val="bg1"/>
                  </a:solidFill>
                  <a:ln w="12700" cap="flat" cmpd="sng" algn="ctr">
                    <a:solidFill>
                      <a:srgbClr val="9D9FA1"/>
                    </a:solidFill>
                    <a:prstDash val="solid"/>
                  </a:ln>
                  <a:effectLst/>
                </p:spPr>
              </p:cxnSp>
              <p:cxnSp>
                <p:nvCxnSpPr>
                  <p:cNvPr id="56" name="Rechte verbindingslijn 55">
                    <a:extLst>
                      <a:ext uri="{FF2B5EF4-FFF2-40B4-BE49-F238E27FC236}">
                        <a16:creationId xmlns:a16="http://schemas.microsoft.com/office/drawing/2014/main" id="{FA17708E-E05E-4726-9A5F-D0EF4C2C2014}"/>
                      </a:ext>
                    </a:extLst>
                  </p:cNvPr>
                  <p:cNvCxnSpPr/>
                  <p:nvPr userDrawn="1"/>
                </p:nvCxnSpPr>
                <p:spPr>
                  <a:xfrm>
                    <a:off x="-2773990" y="617506"/>
                    <a:ext cx="75947" cy="0"/>
                  </a:xfrm>
                  <a:prstGeom prst="line">
                    <a:avLst/>
                  </a:prstGeom>
                  <a:solidFill>
                    <a:schemeClr val="bg1"/>
                  </a:solidFill>
                  <a:ln w="12700" cap="flat" cmpd="sng" algn="ctr">
                    <a:solidFill>
                      <a:srgbClr val="9D9FA1"/>
                    </a:solidFill>
                    <a:prstDash val="solid"/>
                  </a:ln>
                  <a:effectLst/>
                </p:spPr>
              </p:cxnSp>
              <p:cxnSp>
                <p:nvCxnSpPr>
                  <p:cNvPr id="57" name="Rechte verbindingslijn 56">
                    <a:extLst>
                      <a:ext uri="{FF2B5EF4-FFF2-40B4-BE49-F238E27FC236}">
                        <a16:creationId xmlns:a16="http://schemas.microsoft.com/office/drawing/2014/main" id="{841F6E46-8F42-435D-B23E-C05A3E8CE9A4}"/>
                      </a:ext>
                    </a:extLst>
                  </p:cNvPr>
                  <p:cNvCxnSpPr/>
                  <p:nvPr userDrawn="1"/>
                </p:nvCxnSpPr>
                <p:spPr>
                  <a:xfrm>
                    <a:off x="-2773990" y="584362"/>
                    <a:ext cx="75947" cy="0"/>
                  </a:xfrm>
                  <a:prstGeom prst="line">
                    <a:avLst/>
                  </a:prstGeom>
                  <a:solidFill>
                    <a:schemeClr val="bg1"/>
                  </a:solidFill>
                  <a:ln w="12700" cap="flat" cmpd="sng" algn="ctr">
                    <a:solidFill>
                      <a:srgbClr val="9D9FA1"/>
                    </a:solidFill>
                    <a:prstDash val="solid"/>
                  </a:ln>
                  <a:effectLst/>
                </p:spPr>
              </p:cxnSp>
              <p:cxnSp>
                <p:nvCxnSpPr>
                  <p:cNvPr id="58" name="Rechte verbindingslijn 57">
                    <a:extLst>
                      <a:ext uri="{FF2B5EF4-FFF2-40B4-BE49-F238E27FC236}">
                        <a16:creationId xmlns:a16="http://schemas.microsoft.com/office/drawing/2014/main" id="{6A66BC72-68B4-4F47-AC90-9EFA73A4D2B1}"/>
                      </a:ext>
                    </a:extLst>
                  </p:cNvPr>
                  <p:cNvCxnSpPr/>
                  <p:nvPr userDrawn="1"/>
                </p:nvCxnSpPr>
                <p:spPr>
                  <a:xfrm>
                    <a:off x="-2773990" y="551218"/>
                    <a:ext cx="75947" cy="0"/>
                  </a:xfrm>
                  <a:prstGeom prst="line">
                    <a:avLst/>
                  </a:prstGeom>
                  <a:solidFill>
                    <a:schemeClr val="bg1"/>
                  </a:solidFill>
                  <a:ln w="12700" cap="flat" cmpd="sng" algn="ctr">
                    <a:solidFill>
                      <a:srgbClr val="9D9FA1"/>
                    </a:solidFill>
                    <a:prstDash val="solid"/>
                  </a:ln>
                  <a:effectLst/>
                </p:spPr>
              </p:cxnSp>
            </p:grpSp>
            <p:sp>
              <p:nvSpPr>
                <p:cNvPr id="53" name="Pijl: rechts 52">
                  <a:extLst>
                    <a:ext uri="{FF2B5EF4-FFF2-40B4-BE49-F238E27FC236}">
                      <a16:creationId xmlns:a16="http://schemas.microsoft.com/office/drawing/2014/main" id="{16978175-7786-412F-897D-E0A0B7563A78}"/>
                    </a:ext>
                  </a:extLst>
                </p:cNvPr>
                <p:cNvSpPr/>
                <p:nvPr userDrawn="1"/>
              </p:nvSpPr>
              <p:spPr>
                <a:xfrm flipH="1">
                  <a:off x="-2866744" y="549740"/>
                  <a:ext cx="70676" cy="67902"/>
                </a:xfrm>
                <a:prstGeom prst="rightArrow">
                  <a:avLst>
                    <a:gd name="adj1" fmla="val 25329"/>
                    <a:gd name="adj2" fmla="val 63628"/>
                  </a:avLst>
                </a:prstGeom>
                <a:solidFill>
                  <a:srgbClr val="4A7DB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grpSp>
          <p:nvGrpSpPr>
            <p:cNvPr id="35" name="Groep 34">
              <a:extLst>
                <a:ext uri="{FF2B5EF4-FFF2-40B4-BE49-F238E27FC236}">
                  <a16:creationId xmlns:a16="http://schemas.microsoft.com/office/drawing/2014/main" id="{F32F05A7-9D23-4BD7-926E-AE7A7AB13774}"/>
                </a:ext>
              </a:extLst>
            </p:cNvPr>
            <p:cNvGrpSpPr/>
            <p:nvPr userDrawn="1"/>
          </p:nvGrpSpPr>
          <p:grpSpPr>
            <a:xfrm>
              <a:off x="-938434" y="5326819"/>
              <a:ext cx="627798" cy="576693"/>
              <a:chOff x="-1753862" y="6112775"/>
              <a:chExt cx="759635" cy="697798"/>
            </a:xfrm>
          </p:grpSpPr>
          <p:grpSp>
            <p:nvGrpSpPr>
              <p:cNvPr id="36" name="Inspireren">
                <a:extLst>
                  <a:ext uri="{FF2B5EF4-FFF2-40B4-BE49-F238E27FC236}">
                    <a16:creationId xmlns:a16="http://schemas.microsoft.com/office/drawing/2014/main" id="{BB09C036-56C5-4329-9A28-6EBA8EBF29BC}"/>
                  </a:ext>
                </a:extLst>
              </p:cNvPr>
              <p:cNvGrpSpPr>
                <a:grpSpLocks noChangeAspect="1"/>
              </p:cNvGrpSpPr>
              <p:nvPr userDrawn="1"/>
            </p:nvGrpSpPr>
            <p:grpSpPr bwMode="auto">
              <a:xfrm>
                <a:off x="-1484858" y="6112775"/>
                <a:ext cx="205431" cy="293286"/>
                <a:chOff x="4768" y="2783"/>
                <a:chExt cx="788" cy="1125"/>
              </a:xfrm>
              <a:gradFill>
                <a:gsLst>
                  <a:gs pos="0">
                    <a:srgbClr val="9D9FA1"/>
                  </a:gs>
                  <a:gs pos="70000">
                    <a:srgbClr val="211F26"/>
                  </a:gs>
                </a:gsLst>
                <a:lin ang="2700000" scaled="0"/>
              </a:gradFill>
            </p:grpSpPr>
            <p:sp>
              <p:nvSpPr>
                <p:cNvPr id="38" name="Freeform 12">
                  <a:extLst>
                    <a:ext uri="{FF2B5EF4-FFF2-40B4-BE49-F238E27FC236}">
                      <a16:creationId xmlns:a16="http://schemas.microsoft.com/office/drawing/2014/main" id="{0413C3E5-8D73-4FA8-8DD8-4697707FB44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9" name="Freeform 13">
                  <a:extLst>
                    <a:ext uri="{FF2B5EF4-FFF2-40B4-BE49-F238E27FC236}">
                      <a16:creationId xmlns:a16="http://schemas.microsoft.com/office/drawing/2014/main" id="{D953AE2D-CBA1-4FC1-91BE-EAD239DA8D89}"/>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40" name="Freeform 14">
                  <a:extLst>
                    <a:ext uri="{FF2B5EF4-FFF2-40B4-BE49-F238E27FC236}">
                      <a16:creationId xmlns:a16="http://schemas.microsoft.com/office/drawing/2014/main" id="{9CACD7C1-E6E9-44EA-B577-E4AFABCFB09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7" name="Tekstvak 36">
                <a:extLst>
                  <a:ext uri="{FF2B5EF4-FFF2-40B4-BE49-F238E27FC236}">
                    <a16:creationId xmlns:a16="http://schemas.microsoft.com/office/drawing/2014/main" id="{31C0EAB3-F2A1-46D0-89F9-418F0D74A2FB}"/>
                  </a:ext>
                </a:extLst>
              </p:cNvPr>
              <p:cNvSpPr txBox="1"/>
              <p:nvPr userDrawn="1"/>
            </p:nvSpPr>
            <p:spPr>
              <a:xfrm>
                <a:off x="-1753862" y="6420664"/>
                <a:ext cx="759635" cy="3899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Tekst + 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8000"/>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17" name="Tijdelijke aanduiding voor tekst 16">
            <a:extLst>
              <a:ext uri="{FF2B5EF4-FFF2-40B4-BE49-F238E27FC236}">
                <a16:creationId xmlns:a16="http://schemas.microsoft.com/office/drawing/2014/main" id="{F793F3E3-1A53-4744-A010-2053E9135883}"/>
              </a:ext>
            </a:extLst>
          </p:cNvPr>
          <p:cNvSpPr>
            <a:spLocks noGrp="1"/>
          </p:cNvSpPr>
          <p:nvPr>
            <p:ph type="body" sz="quarter" idx="21" hasCustomPrompt="1"/>
          </p:nvPr>
        </p:nvSpPr>
        <p:spPr>
          <a:xfrm flipH="1">
            <a:off x="1" y="0"/>
            <a:ext cx="6226969" cy="6858000"/>
          </a:xfrm>
          <a:custGeom>
            <a:avLst/>
            <a:gdLst>
              <a:gd name="connsiteX0" fmla="*/ 6226969 w 6226969"/>
              <a:gd name="connsiteY0" fmla="*/ 0 h 6858000"/>
              <a:gd name="connsiteX1" fmla="*/ 5927890 w 6226969"/>
              <a:gd name="connsiteY1" fmla="*/ 0 h 6858000"/>
              <a:gd name="connsiteX2" fmla="*/ 5909733 w 6226969"/>
              <a:gd name="connsiteY2" fmla="*/ 0 h 6858000"/>
              <a:gd name="connsiteX3" fmla="*/ 5708624 w 6226969"/>
              <a:gd name="connsiteY3" fmla="*/ 0 h 6858000"/>
              <a:gd name="connsiteX4" fmla="*/ 0 w 6226969"/>
              <a:gd name="connsiteY4" fmla="*/ 0 h 6858000"/>
              <a:gd name="connsiteX5" fmla="*/ 2812148 w 6226969"/>
              <a:gd name="connsiteY5" fmla="*/ 6857052 h 6858000"/>
              <a:gd name="connsiteX6" fmla="*/ 5708624 w 6226969"/>
              <a:gd name="connsiteY6" fmla="*/ 6855212 h 6858000"/>
              <a:gd name="connsiteX7" fmla="*/ 5708624 w 6226969"/>
              <a:gd name="connsiteY7" fmla="*/ 6858000 h 6858000"/>
              <a:gd name="connsiteX8" fmla="*/ 5909733 w 6226969"/>
              <a:gd name="connsiteY8" fmla="*/ 6858000 h 6858000"/>
              <a:gd name="connsiteX9" fmla="*/ 6226969 w 6226969"/>
              <a:gd name="connsiteY9"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6969" h="6858000">
                <a:moveTo>
                  <a:pt x="6226969" y="0"/>
                </a:moveTo>
                <a:lnTo>
                  <a:pt x="5927890" y="0"/>
                </a:lnTo>
                <a:lnTo>
                  <a:pt x="5909733" y="0"/>
                </a:lnTo>
                <a:lnTo>
                  <a:pt x="5708624" y="0"/>
                </a:lnTo>
                <a:lnTo>
                  <a:pt x="0" y="0"/>
                </a:lnTo>
                <a:cubicBezTo>
                  <a:pt x="5319953" y="2715557"/>
                  <a:pt x="923836" y="4853449"/>
                  <a:pt x="2812148" y="6857052"/>
                </a:cubicBezTo>
                <a:lnTo>
                  <a:pt x="5708624" y="6855212"/>
                </a:lnTo>
                <a:lnTo>
                  <a:pt x="5708624" y="6858000"/>
                </a:lnTo>
                <a:lnTo>
                  <a:pt x="5909733" y="6858000"/>
                </a:lnTo>
                <a:lnTo>
                  <a:pt x="6226969" y="6858000"/>
                </a:lnTo>
                <a:close/>
              </a:path>
            </a:pathLst>
          </a:custGeom>
          <a:solidFill>
            <a:schemeClr val="accent2"/>
          </a:solidFill>
        </p:spPr>
        <p:txBody>
          <a:bodyPr wrap="square">
            <a:noAutofit/>
          </a:bodyPr>
          <a:lstStyle>
            <a:lvl1pPr marL="0" indent="0">
              <a:buNone/>
              <a:defRPr/>
            </a:lvl1pPr>
          </a:lstStyle>
          <a:p>
            <a:pPr lvl="0"/>
            <a:r>
              <a:rPr lang="nl-NL"/>
              <a:t>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9" name="tekst">
            <a:extLst>
              <a:ext uri="{FF2B5EF4-FFF2-40B4-BE49-F238E27FC236}">
                <a16:creationId xmlns:a16="http://schemas.microsoft.com/office/drawing/2014/main" id="{C6037BA4-4233-4C01-BF0C-DDFD5138FB3A}"/>
              </a:ext>
            </a:extLst>
          </p:cNvPr>
          <p:cNvSpPr>
            <a:spLocks noGrp="1"/>
          </p:cNvSpPr>
          <p:nvPr>
            <p:ph type="body" sz="quarter" idx="13" hasCustomPrompt="1"/>
          </p:nvPr>
        </p:nvSpPr>
        <p:spPr>
          <a:xfrm>
            <a:off x="547688" y="722568"/>
            <a:ext cx="3636385" cy="5586157"/>
          </a:xfrm>
        </p:spPr>
        <p:txBody>
          <a:bodyPr/>
          <a:lstStyle>
            <a:lvl1pPr>
              <a:buClr>
                <a:schemeClr val="bg1"/>
              </a:buClr>
              <a:defRPr>
                <a:solidFill>
                  <a:schemeClr val="bg1"/>
                </a:solidFill>
              </a:defRPr>
            </a:lvl1pPr>
            <a:lvl2pPr>
              <a:buClr>
                <a:schemeClr val="bg1"/>
              </a:buCl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vl6pPr>
              <a:defRPr>
                <a:solidFill>
                  <a:schemeClr val="bg1"/>
                </a:solidFill>
              </a:defRPr>
            </a:lvl6pPr>
            <a:lvl7pPr>
              <a:defRPr>
                <a:solidFill>
                  <a:schemeClr val="bg1"/>
                </a:solidFill>
              </a:defRPr>
            </a:lvl7pPr>
            <a:lvl8pPr>
              <a:defRPr>
                <a:solidFill>
                  <a:schemeClr val="bg1"/>
                </a:solidFill>
              </a:defRPr>
            </a:lvl8pPr>
            <a:lvl9pPr>
              <a:defRPr>
                <a:solidFill>
                  <a:schemeClr val="bg1"/>
                </a:solidFill>
              </a:defRPr>
            </a:lvl9p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p>
          <a:p>
            <a:pPr lvl="4"/>
            <a:endParaRPr lang="nl-NL" dirty="0"/>
          </a:p>
        </p:txBody>
      </p:sp>
    </p:spTree>
    <p:extLst>
      <p:ext uri="{BB962C8B-B14F-4D97-AF65-F5344CB8AC3E}">
        <p14:creationId xmlns:p14="http://schemas.microsoft.com/office/powerpoint/2010/main" val="6641542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Video">
    <p:spTree>
      <p:nvGrpSpPr>
        <p:cNvPr id="1" name=""/>
        <p:cNvGrpSpPr/>
        <p:nvPr/>
      </p:nvGrpSpPr>
      <p:grpSpPr>
        <a:xfrm>
          <a:off x="0" y="0"/>
          <a:ext cx="0" cy="0"/>
          <a:chOff x="0" y="0"/>
          <a:chExt cx="0" cy="0"/>
        </a:xfrm>
      </p:grpSpPr>
      <p:grpSp>
        <p:nvGrpSpPr>
          <p:cNvPr id="7" name="- INSTRUCTIES">
            <a:extLst>
              <a:ext uri="{FF2B5EF4-FFF2-40B4-BE49-F238E27FC236}">
                <a16:creationId xmlns:a16="http://schemas.microsoft.com/office/drawing/2014/main" id="{B794F72D-387E-4E6B-81B2-DDC2BBB35FA4}"/>
              </a:ext>
            </a:extLst>
          </p:cNvPr>
          <p:cNvGrpSpPr/>
          <p:nvPr userDrawn="1"/>
        </p:nvGrpSpPr>
        <p:grpSpPr>
          <a:xfrm>
            <a:off x="12377595" y="1"/>
            <a:ext cx="3693386" cy="5080671"/>
            <a:chOff x="-3786437" y="1"/>
            <a:chExt cx="3693386" cy="5080671"/>
          </a:xfrm>
        </p:grpSpPr>
        <p:sp>
          <p:nvSpPr>
            <p:cNvPr id="9" name="Rechthoek 8">
              <a:extLst>
                <a:ext uri="{FF2B5EF4-FFF2-40B4-BE49-F238E27FC236}">
                  <a16:creationId xmlns:a16="http://schemas.microsoft.com/office/drawing/2014/main" id="{4FB54B1F-B34F-45BC-B55E-5FB1F5E77706}"/>
                </a:ext>
              </a:extLst>
            </p:cNvPr>
            <p:cNvSpPr/>
            <p:nvPr userDrawn="1"/>
          </p:nvSpPr>
          <p:spPr>
            <a:xfrm>
              <a:off x="-3786437" y="4252672"/>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0" name="Rechthoek 9">
              <a:extLst>
                <a:ext uri="{FF2B5EF4-FFF2-40B4-BE49-F238E27FC236}">
                  <a16:creationId xmlns:a16="http://schemas.microsoft.com/office/drawing/2014/main" id="{735C9CFF-8D54-45D8-AC52-F88BD9855968}"/>
                </a:ext>
              </a:extLst>
            </p:cNvPr>
            <p:cNvSpPr/>
            <p:nvPr userDrawn="1"/>
          </p:nvSpPr>
          <p:spPr>
            <a:xfrm>
              <a:off x="-3786165" y="1"/>
              <a:ext cx="3593091" cy="4252672"/>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1" name="Ovaal 10">
              <a:extLst>
                <a:ext uri="{FF2B5EF4-FFF2-40B4-BE49-F238E27FC236}">
                  <a16:creationId xmlns:a16="http://schemas.microsoft.com/office/drawing/2014/main" id="{E81EF8F2-5203-4E31-B124-30FCA5F4B3E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2" name="Rechthoek 11">
              <a:extLst>
                <a:ext uri="{FF2B5EF4-FFF2-40B4-BE49-F238E27FC236}">
                  <a16:creationId xmlns:a16="http://schemas.microsoft.com/office/drawing/2014/main" id="{A84939B6-AD37-4D66-B31B-3D57611CF276}"/>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3" name="Ovaal 12">
              <a:extLst>
                <a:ext uri="{FF2B5EF4-FFF2-40B4-BE49-F238E27FC236}">
                  <a16:creationId xmlns:a16="http://schemas.microsoft.com/office/drawing/2014/main" id="{782EC43C-7275-4D4F-962C-DF43591C1D1B}"/>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4" name="Rechthoek 13">
              <a:extLst>
                <a:ext uri="{FF2B5EF4-FFF2-40B4-BE49-F238E27FC236}">
                  <a16:creationId xmlns:a16="http://schemas.microsoft.com/office/drawing/2014/main" id="{4CAAE22E-17C0-4914-BE22-B5717F819CB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5" name="Groep 14">
              <a:extLst>
                <a:ext uri="{FF2B5EF4-FFF2-40B4-BE49-F238E27FC236}">
                  <a16:creationId xmlns:a16="http://schemas.microsoft.com/office/drawing/2014/main" id="{CFC10BF3-6446-4EC0-84D8-0CAE9FB88494}"/>
                </a:ext>
              </a:extLst>
            </p:cNvPr>
            <p:cNvGrpSpPr/>
            <p:nvPr userDrawn="1"/>
          </p:nvGrpSpPr>
          <p:grpSpPr>
            <a:xfrm>
              <a:off x="-3311319" y="2164285"/>
              <a:ext cx="825500" cy="209550"/>
              <a:chOff x="13504624" y="2482850"/>
              <a:chExt cx="825500" cy="209550"/>
            </a:xfrm>
          </p:grpSpPr>
          <p:sp>
            <p:nvSpPr>
              <p:cNvPr id="48" name="Rechthoek 47">
                <a:extLst>
                  <a:ext uri="{FF2B5EF4-FFF2-40B4-BE49-F238E27FC236}">
                    <a16:creationId xmlns:a16="http://schemas.microsoft.com/office/drawing/2014/main" id="{3F6DDA9B-005D-49F6-8127-47953E6A6E2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49" name="Rechte verbindingslijn 48">
                <a:extLst>
                  <a:ext uri="{FF2B5EF4-FFF2-40B4-BE49-F238E27FC236}">
                    <a16:creationId xmlns:a16="http://schemas.microsoft.com/office/drawing/2014/main" id="{076B3675-9609-44A6-BA89-6F8BF5C9C19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50" name="Gelijkbenige driehoek 49">
                <a:extLst>
                  <a:ext uri="{FF2B5EF4-FFF2-40B4-BE49-F238E27FC236}">
                    <a16:creationId xmlns:a16="http://schemas.microsoft.com/office/drawing/2014/main" id="{68F96BCA-3046-413D-BE51-7C4B2CC2E0CF}"/>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6" name="Ovaal 15">
              <a:extLst>
                <a:ext uri="{FF2B5EF4-FFF2-40B4-BE49-F238E27FC236}">
                  <a16:creationId xmlns:a16="http://schemas.microsoft.com/office/drawing/2014/main" id="{4D93B628-F400-42A8-B1B2-27D59220F5CB}"/>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7" name="Rechthoek 16">
              <a:extLst>
                <a:ext uri="{FF2B5EF4-FFF2-40B4-BE49-F238E27FC236}">
                  <a16:creationId xmlns:a16="http://schemas.microsoft.com/office/drawing/2014/main" id="{DEDA58D1-E4F7-44D4-A32B-813D06C70456}"/>
                </a:ext>
              </a:extLst>
            </p:cNvPr>
            <p:cNvSpPr/>
            <p:nvPr userDrawn="1"/>
          </p:nvSpPr>
          <p:spPr>
            <a:xfrm>
              <a:off x="-3319415" y="2553360"/>
              <a:ext cx="2944682" cy="813746"/>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18" name="Groep 17">
              <a:extLst>
                <a:ext uri="{FF2B5EF4-FFF2-40B4-BE49-F238E27FC236}">
                  <a16:creationId xmlns:a16="http://schemas.microsoft.com/office/drawing/2014/main" id="{C9ABA3E0-D709-42DA-8D4A-F2643079485D}"/>
                </a:ext>
              </a:extLst>
            </p:cNvPr>
            <p:cNvGrpSpPr/>
            <p:nvPr userDrawn="1"/>
          </p:nvGrpSpPr>
          <p:grpSpPr>
            <a:xfrm>
              <a:off x="-3408294" y="3489160"/>
              <a:ext cx="622283" cy="612920"/>
              <a:chOff x="12617641" y="3403239"/>
              <a:chExt cx="752963" cy="741634"/>
            </a:xfrm>
          </p:grpSpPr>
          <p:grpSp>
            <p:nvGrpSpPr>
              <p:cNvPr id="32" name="Groep 31">
                <a:extLst>
                  <a:ext uri="{FF2B5EF4-FFF2-40B4-BE49-F238E27FC236}">
                    <a16:creationId xmlns:a16="http://schemas.microsoft.com/office/drawing/2014/main" id="{25DEECF2-ABEB-4D86-9864-FA8184177EB5}"/>
                  </a:ext>
                </a:extLst>
              </p:cNvPr>
              <p:cNvGrpSpPr/>
              <p:nvPr userDrawn="1"/>
            </p:nvGrpSpPr>
            <p:grpSpPr>
              <a:xfrm>
                <a:off x="12771530" y="3403239"/>
                <a:ext cx="467176" cy="448491"/>
                <a:chOff x="12782157" y="3403239"/>
                <a:chExt cx="467176" cy="448491"/>
              </a:xfrm>
            </p:grpSpPr>
            <p:grpSp>
              <p:nvGrpSpPr>
                <p:cNvPr id="35" name="Groep 34">
                  <a:extLst>
                    <a:ext uri="{FF2B5EF4-FFF2-40B4-BE49-F238E27FC236}">
                      <a16:creationId xmlns:a16="http://schemas.microsoft.com/office/drawing/2014/main" id="{AE353C19-73A1-484A-B90E-85E4B5E7A79B}"/>
                    </a:ext>
                  </a:extLst>
                </p:cNvPr>
                <p:cNvGrpSpPr/>
                <p:nvPr userDrawn="1"/>
              </p:nvGrpSpPr>
              <p:grpSpPr>
                <a:xfrm>
                  <a:off x="12782157" y="3403239"/>
                  <a:ext cx="412976" cy="396132"/>
                  <a:chOff x="13554906" y="3320109"/>
                  <a:chExt cx="443917" cy="425811"/>
                </a:xfrm>
              </p:grpSpPr>
              <p:grpSp>
                <p:nvGrpSpPr>
                  <p:cNvPr id="42" name="Groep 41">
                    <a:extLst>
                      <a:ext uri="{FF2B5EF4-FFF2-40B4-BE49-F238E27FC236}">
                        <a16:creationId xmlns:a16="http://schemas.microsoft.com/office/drawing/2014/main" id="{4087B328-E12C-4B5C-BFB5-AF44AE7FB811}"/>
                      </a:ext>
                    </a:extLst>
                  </p:cNvPr>
                  <p:cNvGrpSpPr/>
                  <p:nvPr userDrawn="1"/>
                </p:nvGrpSpPr>
                <p:grpSpPr>
                  <a:xfrm>
                    <a:off x="13554906" y="3320109"/>
                    <a:ext cx="443917" cy="425811"/>
                    <a:chOff x="12909684" y="1276143"/>
                    <a:chExt cx="443917" cy="425811"/>
                  </a:xfrm>
                </p:grpSpPr>
                <p:sp>
                  <p:nvSpPr>
                    <p:cNvPr id="45" name="Rechthoek 44">
                      <a:extLst>
                        <a:ext uri="{FF2B5EF4-FFF2-40B4-BE49-F238E27FC236}">
                          <a16:creationId xmlns:a16="http://schemas.microsoft.com/office/drawing/2014/main" id="{3AC426FC-824E-4A36-BA66-8F70D8821880}"/>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DE63C809-18D8-48FC-BB1F-18E87500E481}"/>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7" name="Ovaal 46">
                      <a:extLst>
                        <a:ext uri="{FF2B5EF4-FFF2-40B4-BE49-F238E27FC236}">
                          <a16:creationId xmlns:a16="http://schemas.microsoft.com/office/drawing/2014/main" id="{071FB5CF-C272-4338-99EA-4F5E88A09648}"/>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43" name="Afbeelding 42">
                    <a:extLst>
                      <a:ext uri="{FF2B5EF4-FFF2-40B4-BE49-F238E27FC236}">
                        <a16:creationId xmlns:a16="http://schemas.microsoft.com/office/drawing/2014/main" id="{356D7BF8-31A4-4905-B981-972991C29088}"/>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4" name="Afbeelding 43">
                    <a:extLst>
                      <a:ext uri="{FF2B5EF4-FFF2-40B4-BE49-F238E27FC236}">
                        <a16:creationId xmlns:a16="http://schemas.microsoft.com/office/drawing/2014/main" id="{D959F068-D525-4FFA-9481-870F8FEA207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6" name="Groep 35">
                  <a:extLst>
                    <a:ext uri="{FF2B5EF4-FFF2-40B4-BE49-F238E27FC236}">
                      <a16:creationId xmlns:a16="http://schemas.microsoft.com/office/drawing/2014/main" id="{6DC0D616-37C6-4A0D-B4C7-CCBCDCD1898B}"/>
                    </a:ext>
                  </a:extLst>
                </p:cNvPr>
                <p:cNvGrpSpPr/>
                <p:nvPr userDrawn="1"/>
              </p:nvGrpSpPr>
              <p:grpSpPr>
                <a:xfrm>
                  <a:off x="13103513" y="3705268"/>
                  <a:ext cx="145820" cy="146462"/>
                  <a:chOff x="13096169" y="3602278"/>
                  <a:chExt cx="145820" cy="146462"/>
                </a:xfrm>
              </p:grpSpPr>
              <p:sp>
                <p:nvSpPr>
                  <p:cNvPr id="40" name="Rechthoek 39">
                    <a:extLst>
                      <a:ext uri="{FF2B5EF4-FFF2-40B4-BE49-F238E27FC236}">
                        <a16:creationId xmlns:a16="http://schemas.microsoft.com/office/drawing/2014/main" id="{24B94BD6-6A2C-4A46-84F6-0F9DE232D304}"/>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1" name="Rechthoek 40">
                    <a:extLst>
                      <a:ext uri="{FF2B5EF4-FFF2-40B4-BE49-F238E27FC236}">
                        <a16:creationId xmlns:a16="http://schemas.microsoft.com/office/drawing/2014/main" id="{514D6859-BD3C-4F67-8B48-266D2B9054C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7" name="Groep 36">
                  <a:extLst>
                    <a:ext uri="{FF2B5EF4-FFF2-40B4-BE49-F238E27FC236}">
                      <a16:creationId xmlns:a16="http://schemas.microsoft.com/office/drawing/2014/main" id="{C16DD553-900B-4F72-9565-9B65F6AC22E3}"/>
                    </a:ext>
                  </a:extLst>
                </p:cNvPr>
                <p:cNvGrpSpPr/>
                <p:nvPr userDrawn="1"/>
              </p:nvGrpSpPr>
              <p:grpSpPr>
                <a:xfrm rot="10800000">
                  <a:off x="13061402" y="3665637"/>
                  <a:ext cx="145820" cy="146462"/>
                  <a:chOff x="13096169" y="3602278"/>
                  <a:chExt cx="145820" cy="146462"/>
                </a:xfrm>
              </p:grpSpPr>
              <p:sp>
                <p:nvSpPr>
                  <p:cNvPr id="38" name="Rechthoek 37">
                    <a:extLst>
                      <a:ext uri="{FF2B5EF4-FFF2-40B4-BE49-F238E27FC236}">
                        <a16:creationId xmlns:a16="http://schemas.microsoft.com/office/drawing/2014/main" id="{27E86EA3-6B04-45B7-8A35-BDF167EA0E5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3AEAF63E-3B77-4729-ACDC-E8CE7BE61776}"/>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33" name="Rechthoek 32">
                <a:extLst>
                  <a:ext uri="{FF2B5EF4-FFF2-40B4-BE49-F238E27FC236}">
                    <a16:creationId xmlns:a16="http://schemas.microsoft.com/office/drawing/2014/main" id="{8160E21C-E41D-409F-BF06-92DF9CD9FB43}"/>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4" name="Gelijkbenige driehoek 33">
                <a:extLst>
                  <a:ext uri="{FF2B5EF4-FFF2-40B4-BE49-F238E27FC236}">
                    <a16:creationId xmlns:a16="http://schemas.microsoft.com/office/drawing/2014/main" id="{E0875363-B837-48AB-8633-5131A1D8B6B7}"/>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9" name="ICOON_info">
              <a:extLst>
                <a:ext uri="{FF2B5EF4-FFF2-40B4-BE49-F238E27FC236}">
                  <a16:creationId xmlns:a16="http://schemas.microsoft.com/office/drawing/2014/main" id="{88462437-73D2-4E0F-90BD-EEA732542BDA}"/>
                </a:ext>
              </a:extLst>
            </p:cNvPr>
            <p:cNvGrpSpPr/>
            <p:nvPr userDrawn="1"/>
          </p:nvGrpSpPr>
          <p:grpSpPr>
            <a:xfrm>
              <a:off x="-376736" y="4123176"/>
              <a:ext cx="283685" cy="283685"/>
              <a:chOff x="-510741" y="5913713"/>
              <a:chExt cx="267555" cy="267555"/>
            </a:xfrm>
          </p:grpSpPr>
          <p:sp>
            <p:nvSpPr>
              <p:cNvPr id="30" name="Ovaal 29">
                <a:extLst>
                  <a:ext uri="{FF2B5EF4-FFF2-40B4-BE49-F238E27FC236}">
                    <a16:creationId xmlns:a16="http://schemas.microsoft.com/office/drawing/2014/main" id="{7E037F73-1497-4F49-9ECE-014902BC166B}"/>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31" name="Graphic 163" descr="Informatie">
                <a:extLst>
                  <a:ext uri="{FF2B5EF4-FFF2-40B4-BE49-F238E27FC236}">
                    <a16:creationId xmlns:a16="http://schemas.microsoft.com/office/drawing/2014/main" id="{5F0221B7-8074-40D0-9C44-708FC00A647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0" name="Video icoon">
              <a:extLst>
                <a:ext uri="{FF2B5EF4-FFF2-40B4-BE49-F238E27FC236}">
                  <a16:creationId xmlns:a16="http://schemas.microsoft.com/office/drawing/2014/main" id="{EAF83584-E0E3-4E88-AB2F-DECE047573DF}"/>
                </a:ext>
              </a:extLst>
            </p:cNvPr>
            <p:cNvGrpSpPr/>
            <p:nvPr userDrawn="1"/>
          </p:nvGrpSpPr>
          <p:grpSpPr>
            <a:xfrm>
              <a:off x="-3310781" y="1231352"/>
              <a:ext cx="311450" cy="313414"/>
              <a:chOff x="8066315" y="1676399"/>
              <a:chExt cx="1371600" cy="1380253"/>
            </a:xfrm>
          </p:grpSpPr>
          <p:sp>
            <p:nvSpPr>
              <p:cNvPr id="27" name="Rechthoek 26">
                <a:extLst>
                  <a:ext uri="{FF2B5EF4-FFF2-40B4-BE49-F238E27FC236}">
                    <a16:creationId xmlns:a16="http://schemas.microsoft.com/office/drawing/2014/main" id="{61A30B18-73B2-4774-A270-D316AA7C0D28}"/>
                  </a:ext>
                </a:extLst>
              </p:cNvPr>
              <p:cNvSpPr/>
              <p:nvPr userDrawn="1"/>
            </p:nvSpPr>
            <p:spPr>
              <a:xfrm>
                <a:off x="8066315" y="1676399"/>
                <a:ext cx="1360714" cy="1360713"/>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8" name="Vrije vorm 112">
                <a:extLst>
                  <a:ext uri="{FF2B5EF4-FFF2-40B4-BE49-F238E27FC236}">
                    <a16:creationId xmlns:a16="http://schemas.microsoft.com/office/drawing/2014/main" id="{16A1C050-87E2-4D24-BB7C-5FD3762D60FF}"/>
                  </a:ext>
                </a:extLst>
              </p:cNvPr>
              <p:cNvSpPr/>
              <p:nvPr userDrawn="1"/>
            </p:nvSpPr>
            <p:spPr>
              <a:xfrm>
                <a:off x="8077201" y="1676399"/>
                <a:ext cx="1360714" cy="206831"/>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29" name="Vrije vorm 113">
                <a:extLst>
                  <a:ext uri="{FF2B5EF4-FFF2-40B4-BE49-F238E27FC236}">
                    <a16:creationId xmlns:a16="http://schemas.microsoft.com/office/drawing/2014/main" id="{1B9A7E47-D599-4AEF-A2EB-94C2F60F6693}"/>
                  </a:ext>
                </a:extLst>
              </p:cNvPr>
              <p:cNvSpPr/>
              <p:nvPr userDrawn="1"/>
            </p:nvSpPr>
            <p:spPr>
              <a:xfrm>
                <a:off x="8071339" y="2849823"/>
                <a:ext cx="1360714" cy="206829"/>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9D76B1FE-2C66-496B-BFC7-96ADA5CF7732}"/>
                </a:ext>
              </a:extLst>
            </p:cNvPr>
            <p:cNvGrpSpPr/>
            <p:nvPr userDrawn="1"/>
          </p:nvGrpSpPr>
          <p:grpSpPr>
            <a:xfrm>
              <a:off x="-938434" y="4390049"/>
              <a:ext cx="627798" cy="576693"/>
              <a:chOff x="-938434" y="4570310"/>
              <a:chExt cx="627798" cy="576693"/>
            </a:xfrm>
          </p:grpSpPr>
          <p:grpSp>
            <p:nvGrpSpPr>
              <p:cNvPr id="22" name="Inspireren">
                <a:extLst>
                  <a:ext uri="{FF2B5EF4-FFF2-40B4-BE49-F238E27FC236}">
                    <a16:creationId xmlns:a16="http://schemas.microsoft.com/office/drawing/2014/main" id="{292931FF-AF8D-48CC-A448-8289091A5E34}"/>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4" name="Freeform 12">
                  <a:extLst>
                    <a:ext uri="{FF2B5EF4-FFF2-40B4-BE49-F238E27FC236}">
                      <a16:creationId xmlns:a16="http://schemas.microsoft.com/office/drawing/2014/main" id="{538419F7-6407-43A2-8256-16F5106FA599}"/>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 name="Freeform 13">
                  <a:extLst>
                    <a:ext uri="{FF2B5EF4-FFF2-40B4-BE49-F238E27FC236}">
                      <a16:creationId xmlns:a16="http://schemas.microsoft.com/office/drawing/2014/main" id="{CF1392AE-C2E8-4E1A-878F-96930C131FF8}"/>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6" name="Freeform 14">
                  <a:extLst>
                    <a:ext uri="{FF2B5EF4-FFF2-40B4-BE49-F238E27FC236}">
                      <a16:creationId xmlns:a16="http://schemas.microsoft.com/office/drawing/2014/main" id="{41399C60-9AE9-4E95-A92D-7997C43CE90E}"/>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3" name="Tekstvak 22">
                <a:extLst>
                  <a:ext uri="{FF2B5EF4-FFF2-40B4-BE49-F238E27FC236}">
                    <a16:creationId xmlns:a16="http://schemas.microsoft.com/office/drawing/2014/main" id="{6729557B-EC3F-48B6-91A0-92595AFC8ED4}"/>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8" name="- INFO">
            <a:extLst>
              <a:ext uri="{FF2B5EF4-FFF2-40B4-BE49-F238E27FC236}">
                <a16:creationId xmlns:a16="http://schemas.microsoft.com/office/drawing/2014/main" id="{32F620CA-8583-4139-8379-8671C99AE38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Video</a:t>
            </a:r>
            <a:endParaRPr lang="nl-NL" sz="1400" b="1" cap="all" spc="0" baseline="0" dirty="0">
              <a:solidFill>
                <a:sysClr val="windowText" lastClr="000000"/>
              </a:solidFill>
              <a:latin typeface="+mn-lt"/>
              <a:cs typeface="Calibri" panose="020F0502020204030204" pitchFamily="34" charset="0"/>
            </a:endParaRPr>
          </a:p>
        </p:txBody>
      </p:sp>
      <p:sp>
        <p:nvSpPr>
          <p:cNvPr id="6" name="Tijdelijke aanduiding voor media 12">
            <a:extLst>
              <a:ext uri="{FF2B5EF4-FFF2-40B4-BE49-F238E27FC236}">
                <a16:creationId xmlns:a16="http://schemas.microsoft.com/office/drawing/2014/main" id="{E2DCB9C2-916D-4C5E-9B81-41B77A69231B}"/>
              </a:ext>
            </a:extLst>
          </p:cNvPr>
          <p:cNvSpPr>
            <a:spLocks noGrp="1"/>
          </p:cNvSpPr>
          <p:nvPr>
            <p:ph type="media" sz="quarter" idx="14" hasCustomPrompt="1"/>
          </p:nvPr>
        </p:nvSpPr>
        <p:spPr>
          <a:xfrm>
            <a:off x="0" y="1"/>
            <a:ext cx="12192000" cy="6857999"/>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a:t>Klik op onderstaand icon</a:t>
            </a:r>
            <a:br>
              <a:rPr lang="nl-NL"/>
            </a:br>
            <a:r>
              <a:rPr lang="nl-NL"/>
              <a:t>om een video in te voegen            </a:t>
            </a:r>
            <a:endParaRPr lang="nl-NL" dirty="0"/>
          </a:p>
        </p:txBody>
      </p:sp>
      <p:sp>
        <p:nvSpPr>
          <p:cNvPr id="3" name="Tijdelijke aanduiding voor datum 2">
            <a:extLst>
              <a:ext uri="{FF2B5EF4-FFF2-40B4-BE49-F238E27FC236}">
                <a16:creationId xmlns:a16="http://schemas.microsoft.com/office/drawing/2014/main" id="{3A5F0EA5-C728-43C3-9961-76816C74F040}"/>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4" name="Tijdelijke aanduiding voor voettekst 3">
            <a:extLst>
              <a:ext uri="{FF2B5EF4-FFF2-40B4-BE49-F238E27FC236}">
                <a16:creationId xmlns:a16="http://schemas.microsoft.com/office/drawing/2014/main" id="{694C8395-E270-46ED-8451-E12DA6B75A53}"/>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5" name="Tijdelijke aanduiding voor dianummer 4">
            <a:extLst>
              <a:ext uri="{FF2B5EF4-FFF2-40B4-BE49-F238E27FC236}">
                <a16:creationId xmlns:a16="http://schemas.microsoft.com/office/drawing/2014/main" id="{B9D4F1F4-CAC9-4D63-8BA4-25867D80BBCA}"/>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689435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Instagram #1">
    <p:bg>
      <p:bgPr>
        <a:solidFill>
          <a:schemeClr val="bg1"/>
        </a:solidFill>
        <a:effectLst/>
      </p:bgPr>
    </p:bg>
    <p:spTree>
      <p:nvGrpSpPr>
        <p:cNvPr id="1" name=""/>
        <p:cNvGrpSpPr/>
        <p:nvPr/>
      </p:nvGrpSpPr>
      <p:grpSpPr>
        <a:xfrm>
          <a:off x="0" y="0"/>
          <a:ext cx="0" cy="0"/>
          <a:chOff x="0" y="0"/>
          <a:chExt cx="0" cy="0"/>
        </a:xfrm>
      </p:grpSpPr>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#1</a:t>
            </a:r>
            <a:endParaRPr lang="nl-NL" sz="1400" b="1" cap="all" spc="0" baseline="0" dirty="0">
              <a:solidFill>
                <a:sysClr val="windowText" lastClr="000000"/>
              </a:solidFill>
              <a:latin typeface="+mn-lt"/>
              <a:cs typeface="Calibri" panose="020F0502020204030204" pitchFamily="34" charset="0"/>
            </a:endParaRPr>
          </a:p>
        </p:txBody>
      </p:sp>
      <p:grpSp>
        <p:nvGrpSpPr>
          <p:cNvPr id="369" name="Groep 368">
            <a:extLst>
              <a:ext uri="{FF2B5EF4-FFF2-40B4-BE49-F238E27FC236}">
                <a16:creationId xmlns:a16="http://schemas.microsoft.com/office/drawing/2014/main" id="{7443093D-2101-4339-B4EB-66E36695F558}"/>
              </a:ext>
            </a:extLst>
          </p:cNvPr>
          <p:cNvGrpSpPr/>
          <p:nvPr userDrawn="1"/>
        </p:nvGrpSpPr>
        <p:grpSpPr>
          <a:xfrm>
            <a:off x="4975824" y="1050843"/>
            <a:ext cx="2240351" cy="4668143"/>
            <a:chOff x="4975824" y="1050843"/>
            <a:chExt cx="2240351" cy="4668143"/>
          </a:xfrm>
        </p:grpSpPr>
        <p:sp>
          <p:nvSpPr>
            <p:cNvPr id="240" name="Vrije vorm: vorm 239">
              <a:extLst>
                <a:ext uri="{FF2B5EF4-FFF2-40B4-BE49-F238E27FC236}">
                  <a16:creationId xmlns:a16="http://schemas.microsoft.com/office/drawing/2014/main" id="{4C44C07D-F149-43A8-B126-89833CB3341B}"/>
                </a:ext>
              </a:extLst>
            </p:cNvPr>
            <p:cNvSpPr/>
            <p:nvPr/>
          </p:nvSpPr>
          <p:spPr>
            <a:xfrm>
              <a:off x="5024064" y="1063199"/>
              <a:ext cx="2178982" cy="4636605"/>
            </a:xfrm>
            <a:custGeom>
              <a:avLst/>
              <a:gdLst>
                <a:gd name="connsiteX0" fmla="*/ 0 w 2149590"/>
                <a:gd name="connsiteY0" fmla="*/ 4323159 h 4566531"/>
                <a:gd name="connsiteX1" fmla="*/ 0 w 2149590"/>
                <a:gd name="connsiteY1" fmla="*/ 243373 h 4566531"/>
                <a:gd name="connsiteX2" fmla="*/ 243373 w 2149590"/>
                <a:gd name="connsiteY2" fmla="*/ 0 h 4566531"/>
                <a:gd name="connsiteX3" fmla="*/ 1906218 w 2149590"/>
                <a:gd name="connsiteY3" fmla="*/ 0 h 4566531"/>
                <a:gd name="connsiteX4" fmla="*/ 2149591 w 2149590"/>
                <a:gd name="connsiteY4" fmla="*/ 243373 h 4566531"/>
                <a:gd name="connsiteX5" fmla="*/ 2149591 w 2149590"/>
                <a:gd name="connsiteY5" fmla="*/ 4323159 h 4566531"/>
                <a:gd name="connsiteX6" fmla="*/ 1906218 w 2149590"/>
                <a:gd name="connsiteY6" fmla="*/ 4566532 h 4566531"/>
                <a:gd name="connsiteX7" fmla="*/ 243373 w 2149590"/>
                <a:gd name="connsiteY7" fmla="*/ 4566532 h 4566531"/>
                <a:gd name="connsiteX8" fmla="*/ 0 w 2149590"/>
                <a:gd name="connsiteY8" fmla="*/ 4323159 h 456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590" h="4566531">
                  <a:moveTo>
                    <a:pt x="0" y="4323159"/>
                  </a:moveTo>
                  <a:lnTo>
                    <a:pt x="0" y="243373"/>
                  </a:lnTo>
                  <a:cubicBezTo>
                    <a:pt x="0" y="109098"/>
                    <a:pt x="109098" y="0"/>
                    <a:pt x="243373" y="0"/>
                  </a:cubicBezTo>
                  <a:lnTo>
                    <a:pt x="1906218" y="0"/>
                  </a:lnTo>
                  <a:cubicBezTo>
                    <a:pt x="2040493" y="0"/>
                    <a:pt x="2149591" y="109098"/>
                    <a:pt x="2149591" y="243373"/>
                  </a:cubicBezTo>
                  <a:lnTo>
                    <a:pt x="2149591" y="4323159"/>
                  </a:lnTo>
                  <a:cubicBezTo>
                    <a:pt x="2149591" y="4457434"/>
                    <a:pt x="2040493" y="4566532"/>
                    <a:pt x="1906218" y="4566532"/>
                  </a:cubicBezTo>
                  <a:lnTo>
                    <a:pt x="243373" y="4566532"/>
                  </a:lnTo>
                  <a:cubicBezTo>
                    <a:pt x="109098" y="4566532"/>
                    <a:pt x="0" y="4457434"/>
                    <a:pt x="0" y="4323159"/>
                  </a:cubicBezTo>
                  <a:close/>
                </a:path>
              </a:pathLst>
            </a:custGeom>
            <a:solidFill>
              <a:schemeClr val="bg1"/>
            </a:solidFill>
            <a:ln w="11973" cap="flat">
              <a:noFill/>
              <a:prstDash val="solid"/>
              <a:miter/>
            </a:ln>
          </p:spPr>
          <p:txBody>
            <a:bodyPr rtlCol="0" anchor="ctr"/>
            <a:lstStyle/>
            <a:p>
              <a:endParaRPr lang="nl-NL" dirty="0"/>
            </a:p>
          </p:txBody>
        </p:sp>
        <p:sp>
          <p:nvSpPr>
            <p:cNvPr id="325" name="Rechthoek: afgeronde bovenhoeken 324">
              <a:extLst>
                <a:ext uri="{FF2B5EF4-FFF2-40B4-BE49-F238E27FC236}">
                  <a16:creationId xmlns:a16="http://schemas.microsoft.com/office/drawing/2014/main" id="{93FBA848-29FE-4872-BAA6-E6CE1F6D33C5}"/>
                </a:ext>
              </a:extLst>
            </p:cNvPr>
            <p:cNvSpPr/>
            <p:nvPr userDrawn="1"/>
          </p:nvSpPr>
          <p:spPr>
            <a:xfrm rot="10800000">
              <a:off x="5010934" y="1050843"/>
              <a:ext cx="2192111" cy="595551"/>
            </a:xfrm>
            <a:prstGeom prst="round2SameRect">
              <a:avLst>
                <a:gd name="adj1" fmla="val 16667"/>
                <a:gd name="adj2" fmla="val 29527"/>
              </a:avLst>
            </a:prstGeom>
            <a:solidFill>
              <a:srgbClr val="F2F2F2"/>
            </a:solidFill>
            <a:ln w="11973" cap="flat">
              <a:noFill/>
              <a:prstDash val="solid"/>
              <a:miter/>
            </a:ln>
          </p:spPr>
          <p:txBody>
            <a:bodyPr rtlCol="0" anchor="ctr"/>
            <a:lstStyle/>
            <a:p>
              <a:endParaRPr lang="nl-NL" dirty="0"/>
            </a:p>
          </p:txBody>
        </p:sp>
        <p:grpSp>
          <p:nvGrpSpPr>
            <p:cNvPr id="257" name="Graphic 1">
              <a:extLst>
                <a:ext uri="{FF2B5EF4-FFF2-40B4-BE49-F238E27FC236}">
                  <a16:creationId xmlns:a16="http://schemas.microsoft.com/office/drawing/2014/main" id="{A2867FD5-3096-4583-97F9-E2CCC21BCB97}"/>
                </a:ext>
              </a:extLst>
            </p:cNvPr>
            <p:cNvGrpSpPr/>
            <p:nvPr/>
          </p:nvGrpSpPr>
          <p:grpSpPr>
            <a:xfrm>
              <a:off x="7004711" y="5172357"/>
              <a:ext cx="19444" cy="87644"/>
              <a:chOff x="6978237" y="5180690"/>
              <a:chExt cx="19182" cy="86319"/>
            </a:xfrm>
            <a:solidFill>
              <a:srgbClr val="9D9D9D"/>
            </a:solidFill>
          </p:grpSpPr>
          <p:sp>
            <p:nvSpPr>
              <p:cNvPr id="320" name="Vrije vorm: vorm 319">
                <a:extLst>
                  <a:ext uri="{FF2B5EF4-FFF2-40B4-BE49-F238E27FC236}">
                    <a16:creationId xmlns:a16="http://schemas.microsoft.com/office/drawing/2014/main" id="{9AE0EF3E-4BED-40DA-9696-A5A16F407A28}"/>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1" name="Vrije vorm: vorm 320">
                <a:extLst>
                  <a:ext uri="{FF2B5EF4-FFF2-40B4-BE49-F238E27FC236}">
                    <a16:creationId xmlns:a16="http://schemas.microsoft.com/office/drawing/2014/main" id="{5BB9DA94-8D2A-4BC1-9725-EDA5A76B233F}"/>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2" name="Vrije vorm: vorm 321">
                <a:extLst>
                  <a:ext uri="{FF2B5EF4-FFF2-40B4-BE49-F238E27FC236}">
                    <a16:creationId xmlns:a16="http://schemas.microsoft.com/office/drawing/2014/main" id="{CB690878-1619-4149-A6C3-654F3F8CBA86}"/>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265" name="Graphic 1">
              <a:extLst>
                <a:ext uri="{FF2B5EF4-FFF2-40B4-BE49-F238E27FC236}">
                  <a16:creationId xmlns:a16="http://schemas.microsoft.com/office/drawing/2014/main" id="{7C51D413-C23A-4540-8295-56A6BB5CE695}"/>
                </a:ext>
              </a:extLst>
            </p:cNvPr>
            <p:cNvGrpSpPr/>
            <p:nvPr/>
          </p:nvGrpSpPr>
          <p:grpSpPr>
            <a:xfrm>
              <a:off x="7004711" y="1732334"/>
              <a:ext cx="19444" cy="87644"/>
              <a:chOff x="6978237" y="1792657"/>
              <a:chExt cx="19182" cy="86319"/>
            </a:xfrm>
            <a:solidFill>
              <a:srgbClr val="9D9D9D"/>
            </a:solidFill>
          </p:grpSpPr>
          <p:sp>
            <p:nvSpPr>
              <p:cNvPr id="270" name="Vrije vorm: vorm 269">
                <a:extLst>
                  <a:ext uri="{FF2B5EF4-FFF2-40B4-BE49-F238E27FC236}">
                    <a16:creationId xmlns:a16="http://schemas.microsoft.com/office/drawing/2014/main" id="{5DE3F9A6-D52B-4B4A-881A-7D145217B835}"/>
                  </a:ext>
                </a:extLst>
              </p:cNvPr>
              <p:cNvSpPr/>
              <p:nvPr userDrawn="1"/>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1" name="Vrije vorm: vorm 270">
                <a:extLst>
                  <a:ext uri="{FF2B5EF4-FFF2-40B4-BE49-F238E27FC236}">
                    <a16:creationId xmlns:a16="http://schemas.microsoft.com/office/drawing/2014/main" id="{DF7C9602-1DE8-4B99-9873-E3DEA4F19624}"/>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272" name="Vrije vorm: vorm 271">
                <a:extLst>
                  <a:ext uri="{FF2B5EF4-FFF2-40B4-BE49-F238E27FC236}">
                    <a16:creationId xmlns:a16="http://schemas.microsoft.com/office/drawing/2014/main" id="{CFB3E189-D1A1-4D6C-BA63-51E27909E0C0}"/>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123" name="Graphic 115">
              <a:extLst>
                <a:ext uri="{FF2B5EF4-FFF2-40B4-BE49-F238E27FC236}">
                  <a16:creationId xmlns:a16="http://schemas.microsoft.com/office/drawing/2014/main" id="{F086C95A-C67F-4771-BA75-620D17CE0D97}"/>
                </a:ext>
              </a:extLst>
            </p:cNvPr>
            <p:cNvGrpSpPr/>
            <p:nvPr userDrawn="1"/>
          </p:nvGrpSpPr>
          <p:grpSpPr>
            <a:xfrm>
              <a:off x="5041610" y="3937345"/>
              <a:ext cx="2122145" cy="1392294"/>
              <a:chOff x="5040901" y="4223516"/>
              <a:chExt cx="2160050" cy="1417163"/>
            </a:xfrm>
          </p:grpSpPr>
          <p:grpSp>
            <p:nvGrpSpPr>
              <p:cNvPr id="124" name="Graphic 115">
                <a:extLst>
                  <a:ext uri="{FF2B5EF4-FFF2-40B4-BE49-F238E27FC236}">
                    <a16:creationId xmlns:a16="http://schemas.microsoft.com/office/drawing/2014/main" id="{F086C95A-C67F-4771-BA75-620D17CE0D97}"/>
                  </a:ext>
                </a:extLst>
              </p:cNvPr>
              <p:cNvGrpSpPr/>
              <p:nvPr/>
            </p:nvGrpSpPr>
            <p:grpSpPr>
              <a:xfrm>
                <a:off x="5040901" y="4223516"/>
                <a:ext cx="2160049" cy="708581"/>
                <a:chOff x="5040901" y="4223516"/>
                <a:chExt cx="2160049" cy="708581"/>
              </a:xfrm>
            </p:grpSpPr>
            <p:grpSp>
              <p:nvGrpSpPr>
                <p:cNvPr id="125" name="Graphic 115">
                  <a:extLst>
                    <a:ext uri="{FF2B5EF4-FFF2-40B4-BE49-F238E27FC236}">
                      <a16:creationId xmlns:a16="http://schemas.microsoft.com/office/drawing/2014/main" id="{F086C95A-C67F-4771-BA75-620D17CE0D97}"/>
                    </a:ext>
                  </a:extLst>
                </p:cNvPr>
                <p:cNvGrpSpPr/>
                <p:nvPr/>
              </p:nvGrpSpPr>
              <p:grpSpPr>
                <a:xfrm>
                  <a:off x="5040901" y="4223516"/>
                  <a:ext cx="715886" cy="708581"/>
                  <a:chOff x="5040901" y="4223516"/>
                  <a:chExt cx="715886" cy="708581"/>
                </a:xfrm>
              </p:grpSpPr>
              <p:sp>
                <p:nvSpPr>
                  <p:cNvPr id="126" name="Vrije vorm: vorm 125">
                    <a:extLst>
                      <a:ext uri="{FF2B5EF4-FFF2-40B4-BE49-F238E27FC236}">
                        <a16:creationId xmlns:a16="http://schemas.microsoft.com/office/drawing/2014/main" id="{397EAC74-1796-491A-9CE5-18D4157E0F6F}"/>
                      </a:ext>
                    </a:extLst>
                  </p:cNvPr>
                  <p:cNvSpPr/>
                  <p:nvPr/>
                </p:nvSpPr>
                <p:spPr>
                  <a:xfrm>
                    <a:off x="5040901"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27" name="Graphic 115">
                    <a:extLst>
                      <a:ext uri="{FF2B5EF4-FFF2-40B4-BE49-F238E27FC236}">
                        <a16:creationId xmlns:a16="http://schemas.microsoft.com/office/drawing/2014/main" id="{F086C95A-C67F-4771-BA75-620D17CE0D97}"/>
                      </a:ext>
                    </a:extLst>
                  </p:cNvPr>
                  <p:cNvGrpSpPr/>
                  <p:nvPr/>
                </p:nvGrpSpPr>
                <p:grpSpPr>
                  <a:xfrm>
                    <a:off x="5264920" y="4476755"/>
                    <a:ext cx="267848" cy="202104"/>
                    <a:chOff x="5264920" y="4476755"/>
                    <a:chExt cx="267848" cy="202104"/>
                  </a:xfrm>
                  <a:solidFill>
                    <a:srgbClr val="9D9D9D"/>
                  </a:solidFill>
                </p:grpSpPr>
                <p:sp>
                  <p:nvSpPr>
                    <p:cNvPr id="128" name="Vrije vorm: vorm 127">
                      <a:extLst>
                        <a:ext uri="{FF2B5EF4-FFF2-40B4-BE49-F238E27FC236}">
                          <a16:creationId xmlns:a16="http://schemas.microsoft.com/office/drawing/2014/main" id="{5AD56380-508C-4025-B71C-04409147A44E}"/>
                        </a:ext>
                      </a:extLst>
                    </p:cNvPr>
                    <p:cNvSpPr/>
                    <p:nvPr/>
                  </p:nvSpPr>
                  <p:spPr>
                    <a:xfrm>
                      <a:off x="5357449"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29" name="Vrije vorm: vorm 128">
                      <a:extLst>
                        <a:ext uri="{FF2B5EF4-FFF2-40B4-BE49-F238E27FC236}">
                          <a16:creationId xmlns:a16="http://schemas.microsoft.com/office/drawing/2014/main" id="{E6336A87-9AD0-422C-B983-917FC15168A0}"/>
                        </a:ext>
                      </a:extLst>
                    </p:cNvPr>
                    <p:cNvSpPr/>
                    <p:nvPr/>
                  </p:nvSpPr>
                  <p:spPr>
                    <a:xfrm>
                      <a:off x="5264920"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1667 h 202104"/>
                        <a:gd name="connsiteX16" fmla="*/ 75485 w 267848"/>
                        <a:gd name="connsiteY16" fmla="*/ 114445 h 202104"/>
                        <a:gd name="connsiteX17" fmla="*/ 132707 w 267848"/>
                        <a:gd name="connsiteY17" fmla="*/ 57222 h 202104"/>
                        <a:gd name="connsiteX18" fmla="*/ 189929 w 267848"/>
                        <a:gd name="connsiteY18" fmla="*/ 114445 h 202104"/>
                        <a:gd name="connsiteX19" fmla="*/ 132707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6891" y="26785"/>
                            <a:pt x="244716" y="26785"/>
                          </a:cubicBezTo>
                          <a:close/>
                          <a:moveTo>
                            <a:pt x="132707" y="171667"/>
                          </a:moveTo>
                          <a:cubicBezTo>
                            <a:pt x="101052" y="171667"/>
                            <a:pt x="75485" y="146099"/>
                            <a:pt x="75485" y="114445"/>
                          </a:cubicBezTo>
                          <a:cubicBezTo>
                            <a:pt x="75485" y="82790"/>
                            <a:pt x="101052" y="57222"/>
                            <a:pt x="132707" y="57222"/>
                          </a:cubicBezTo>
                          <a:cubicBezTo>
                            <a:pt x="164362" y="57222"/>
                            <a:pt x="189929" y="82790"/>
                            <a:pt x="189929" y="114445"/>
                          </a:cubicBezTo>
                          <a:cubicBezTo>
                            <a:pt x="191147" y="146099"/>
                            <a:pt x="165579" y="171667"/>
                            <a:pt x="132707"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0" name="Graphic 115">
                  <a:extLst>
                    <a:ext uri="{FF2B5EF4-FFF2-40B4-BE49-F238E27FC236}">
                      <a16:creationId xmlns:a16="http://schemas.microsoft.com/office/drawing/2014/main" id="{F086C95A-C67F-4771-BA75-620D17CE0D97}"/>
                    </a:ext>
                  </a:extLst>
                </p:cNvPr>
                <p:cNvGrpSpPr/>
                <p:nvPr/>
              </p:nvGrpSpPr>
              <p:grpSpPr>
                <a:xfrm>
                  <a:off x="5755570" y="4223516"/>
                  <a:ext cx="715886" cy="708581"/>
                  <a:chOff x="5755570" y="4223516"/>
                  <a:chExt cx="715886" cy="708581"/>
                </a:xfrm>
              </p:grpSpPr>
              <p:sp>
                <p:nvSpPr>
                  <p:cNvPr id="131" name="Vrije vorm: vorm 130">
                    <a:extLst>
                      <a:ext uri="{FF2B5EF4-FFF2-40B4-BE49-F238E27FC236}">
                        <a16:creationId xmlns:a16="http://schemas.microsoft.com/office/drawing/2014/main" id="{C7AA32B0-031A-4F49-87C1-233BD084B77A}"/>
                      </a:ext>
                    </a:extLst>
                  </p:cNvPr>
                  <p:cNvSpPr/>
                  <p:nvPr/>
                </p:nvSpPr>
                <p:spPr>
                  <a:xfrm>
                    <a:off x="5755570" y="4223516"/>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2" name="Graphic 115">
                    <a:extLst>
                      <a:ext uri="{FF2B5EF4-FFF2-40B4-BE49-F238E27FC236}">
                        <a16:creationId xmlns:a16="http://schemas.microsoft.com/office/drawing/2014/main" id="{F086C95A-C67F-4771-BA75-620D17CE0D97}"/>
                      </a:ext>
                    </a:extLst>
                  </p:cNvPr>
                  <p:cNvGrpSpPr/>
                  <p:nvPr/>
                </p:nvGrpSpPr>
                <p:grpSpPr>
                  <a:xfrm>
                    <a:off x="5979589" y="4476755"/>
                    <a:ext cx="267848" cy="202104"/>
                    <a:chOff x="5979589" y="4476755"/>
                    <a:chExt cx="267848" cy="202104"/>
                  </a:xfrm>
                  <a:solidFill>
                    <a:srgbClr val="9D9D9D"/>
                  </a:solidFill>
                </p:grpSpPr>
                <p:sp>
                  <p:nvSpPr>
                    <p:cNvPr id="133" name="Vrije vorm: vorm 132">
                      <a:extLst>
                        <a:ext uri="{FF2B5EF4-FFF2-40B4-BE49-F238E27FC236}">
                          <a16:creationId xmlns:a16="http://schemas.microsoft.com/office/drawing/2014/main" id="{E42D8DCF-885E-4B8C-B62D-0B95DE9422E2}"/>
                        </a:ext>
                      </a:extLst>
                    </p:cNvPr>
                    <p:cNvSpPr/>
                    <p:nvPr/>
                  </p:nvSpPr>
                  <p:spPr>
                    <a:xfrm>
                      <a:off x="6073336"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4" name="Vrije vorm: vorm 133">
                      <a:extLst>
                        <a:ext uri="{FF2B5EF4-FFF2-40B4-BE49-F238E27FC236}">
                          <a16:creationId xmlns:a16="http://schemas.microsoft.com/office/drawing/2014/main" id="{233DF4B9-0778-414D-9D7B-8550566A5C26}"/>
                        </a:ext>
                      </a:extLst>
                    </p:cNvPr>
                    <p:cNvSpPr/>
                    <p:nvPr/>
                  </p:nvSpPr>
                  <p:spPr>
                    <a:xfrm>
                      <a:off x="5979589" y="4476755"/>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6525"/>
                            <a:pt x="258109" y="26785"/>
                            <a:pt x="244716"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2364"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35" name="Graphic 115">
                  <a:extLst>
                    <a:ext uri="{FF2B5EF4-FFF2-40B4-BE49-F238E27FC236}">
                      <a16:creationId xmlns:a16="http://schemas.microsoft.com/office/drawing/2014/main" id="{F086C95A-C67F-4771-BA75-620D17CE0D97}"/>
                    </a:ext>
                  </a:extLst>
                </p:cNvPr>
                <p:cNvGrpSpPr/>
                <p:nvPr/>
              </p:nvGrpSpPr>
              <p:grpSpPr>
                <a:xfrm>
                  <a:off x="6471456" y="4223516"/>
                  <a:ext cx="729494" cy="708581"/>
                  <a:chOff x="6471456" y="4223516"/>
                  <a:chExt cx="729494" cy="708581"/>
                </a:xfrm>
              </p:grpSpPr>
              <p:sp>
                <p:nvSpPr>
                  <p:cNvPr id="136" name="Vrije vorm: vorm 135">
                    <a:extLst>
                      <a:ext uri="{FF2B5EF4-FFF2-40B4-BE49-F238E27FC236}">
                        <a16:creationId xmlns:a16="http://schemas.microsoft.com/office/drawing/2014/main" id="{A51815C1-518F-409A-8F3D-1FA37B3E3C15}"/>
                      </a:ext>
                    </a:extLst>
                  </p:cNvPr>
                  <p:cNvSpPr/>
                  <p:nvPr/>
                </p:nvSpPr>
                <p:spPr>
                  <a:xfrm>
                    <a:off x="6471456" y="4223516"/>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37" name="Graphic 115">
                    <a:extLst>
                      <a:ext uri="{FF2B5EF4-FFF2-40B4-BE49-F238E27FC236}">
                        <a16:creationId xmlns:a16="http://schemas.microsoft.com/office/drawing/2014/main" id="{F086C95A-C67F-4771-BA75-620D17CE0D97}"/>
                      </a:ext>
                    </a:extLst>
                  </p:cNvPr>
                  <p:cNvGrpSpPr/>
                  <p:nvPr/>
                </p:nvGrpSpPr>
                <p:grpSpPr>
                  <a:xfrm>
                    <a:off x="6695476" y="4476755"/>
                    <a:ext cx="267848" cy="202104"/>
                    <a:chOff x="6695476" y="4476755"/>
                    <a:chExt cx="267848" cy="202104"/>
                  </a:xfrm>
                  <a:solidFill>
                    <a:srgbClr val="9D9D9D"/>
                  </a:solidFill>
                </p:grpSpPr>
                <p:sp>
                  <p:nvSpPr>
                    <p:cNvPr id="138" name="Vrije vorm: vorm 137">
                      <a:extLst>
                        <a:ext uri="{FF2B5EF4-FFF2-40B4-BE49-F238E27FC236}">
                          <a16:creationId xmlns:a16="http://schemas.microsoft.com/office/drawing/2014/main" id="{0DDD0DCD-365E-4866-8858-AE2752F82B40}"/>
                        </a:ext>
                      </a:extLst>
                    </p:cNvPr>
                    <p:cNvSpPr/>
                    <p:nvPr/>
                  </p:nvSpPr>
                  <p:spPr>
                    <a:xfrm>
                      <a:off x="6789223" y="4551022"/>
                      <a:ext cx="80354" cy="80354"/>
                    </a:xfrm>
                    <a:custGeom>
                      <a:avLst/>
                      <a:gdLst>
                        <a:gd name="connsiteX0" fmla="*/ 40177 w 80354"/>
                        <a:gd name="connsiteY0" fmla="*/ 0 h 80354"/>
                        <a:gd name="connsiteX1" fmla="*/ 0 w 80354"/>
                        <a:gd name="connsiteY1" fmla="*/ 40178 h 80354"/>
                        <a:gd name="connsiteX2" fmla="*/ 40177 w 80354"/>
                        <a:gd name="connsiteY2" fmla="*/ 80355 h 80354"/>
                        <a:gd name="connsiteX3" fmla="*/ 80355 w 80354"/>
                        <a:gd name="connsiteY3" fmla="*/ 40178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8"/>
                          </a:cubicBezTo>
                          <a:cubicBezTo>
                            <a:pt x="0" y="62092"/>
                            <a:pt x="18262" y="80355"/>
                            <a:pt x="40177" y="80355"/>
                          </a:cubicBezTo>
                          <a:cubicBezTo>
                            <a:pt x="62092" y="80355"/>
                            <a:pt x="80355" y="62092"/>
                            <a:pt x="80355" y="40178"/>
                          </a:cubicBezTo>
                          <a:cubicBezTo>
                            <a:pt x="80355" y="18262"/>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39" name="Vrije vorm: vorm 138">
                      <a:extLst>
                        <a:ext uri="{FF2B5EF4-FFF2-40B4-BE49-F238E27FC236}">
                          <a16:creationId xmlns:a16="http://schemas.microsoft.com/office/drawing/2014/main" id="{EB28020B-57D6-49CF-A987-3FBD86BECCCF}"/>
                        </a:ext>
                      </a:extLst>
                    </p:cNvPr>
                    <p:cNvSpPr/>
                    <p:nvPr/>
                  </p:nvSpPr>
                  <p:spPr>
                    <a:xfrm>
                      <a:off x="6695476" y="4476755"/>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1667 h 202104"/>
                        <a:gd name="connsiteX16" fmla="*/ 76702 w 267848"/>
                        <a:gd name="connsiteY16" fmla="*/ 114445 h 202104"/>
                        <a:gd name="connsiteX17" fmla="*/ 133924 w 267848"/>
                        <a:gd name="connsiteY17" fmla="*/ 57222 h 202104"/>
                        <a:gd name="connsiteX18" fmla="*/ 191147 w 267848"/>
                        <a:gd name="connsiteY18" fmla="*/ 114445 h 202104"/>
                        <a:gd name="connsiteX19" fmla="*/ 133924 w 267848"/>
                        <a:gd name="connsiteY19" fmla="*/ 171667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6525"/>
                            <a:pt x="258109" y="26785"/>
                            <a:pt x="244717" y="26785"/>
                          </a:cubicBezTo>
                          <a:close/>
                          <a:moveTo>
                            <a:pt x="133924" y="171667"/>
                          </a:moveTo>
                          <a:cubicBezTo>
                            <a:pt x="102270" y="171667"/>
                            <a:pt x="76702" y="146099"/>
                            <a:pt x="76702" y="114445"/>
                          </a:cubicBezTo>
                          <a:cubicBezTo>
                            <a:pt x="76702" y="82790"/>
                            <a:pt x="102270" y="57222"/>
                            <a:pt x="133924" y="57222"/>
                          </a:cubicBezTo>
                          <a:cubicBezTo>
                            <a:pt x="165579" y="57222"/>
                            <a:pt x="191147" y="82790"/>
                            <a:pt x="191147" y="114445"/>
                          </a:cubicBezTo>
                          <a:cubicBezTo>
                            <a:pt x="191147" y="146099"/>
                            <a:pt x="165579" y="171667"/>
                            <a:pt x="133924" y="171667"/>
                          </a:cubicBezTo>
                          <a:close/>
                        </a:path>
                      </a:pathLst>
                    </a:custGeom>
                    <a:solidFill>
                      <a:srgbClr val="9D9D9D"/>
                    </a:solidFill>
                    <a:ln w="12174" cap="flat">
                      <a:noFill/>
                      <a:prstDash val="solid"/>
                      <a:miter/>
                    </a:ln>
                  </p:spPr>
                  <p:txBody>
                    <a:bodyPr rtlCol="0" anchor="ctr"/>
                    <a:lstStyle/>
                    <a:p>
                      <a:endParaRPr lang="nl-NL" dirty="0"/>
                    </a:p>
                  </p:txBody>
                </p:sp>
              </p:grpSp>
            </p:grpSp>
          </p:grpSp>
          <p:grpSp>
            <p:nvGrpSpPr>
              <p:cNvPr id="140" name="Graphic 115">
                <a:extLst>
                  <a:ext uri="{FF2B5EF4-FFF2-40B4-BE49-F238E27FC236}">
                    <a16:creationId xmlns:a16="http://schemas.microsoft.com/office/drawing/2014/main" id="{F086C95A-C67F-4771-BA75-620D17CE0D97}"/>
                  </a:ext>
                </a:extLst>
              </p:cNvPr>
              <p:cNvGrpSpPr/>
              <p:nvPr/>
            </p:nvGrpSpPr>
            <p:grpSpPr>
              <a:xfrm>
                <a:off x="5040901" y="4932098"/>
                <a:ext cx="2160050" cy="708581"/>
                <a:chOff x="5040901" y="4932098"/>
                <a:chExt cx="2160050" cy="708581"/>
              </a:xfrm>
            </p:grpSpPr>
            <p:grpSp>
              <p:nvGrpSpPr>
                <p:cNvPr id="141" name="Graphic 115">
                  <a:extLst>
                    <a:ext uri="{FF2B5EF4-FFF2-40B4-BE49-F238E27FC236}">
                      <a16:creationId xmlns:a16="http://schemas.microsoft.com/office/drawing/2014/main" id="{F086C95A-C67F-4771-BA75-620D17CE0D97}"/>
                    </a:ext>
                  </a:extLst>
                </p:cNvPr>
                <p:cNvGrpSpPr/>
                <p:nvPr/>
              </p:nvGrpSpPr>
              <p:grpSpPr>
                <a:xfrm>
                  <a:off x="5040901" y="4932098"/>
                  <a:ext cx="715886" cy="708581"/>
                  <a:chOff x="5040901" y="4932098"/>
                  <a:chExt cx="715886" cy="708581"/>
                </a:xfrm>
              </p:grpSpPr>
              <p:sp>
                <p:nvSpPr>
                  <p:cNvPr id="142" name="Vrije vorm: vorm 141">
                    <a:extLst>
                      <a:ext uri="{FF2B5EF4-FFF2-40B4-BE49-F238E27FC236}">
                        <a16:creationId xmlns:a16="http://schemas.microsoft.com/office/drawing/2014/main" id="{A0DB324A-9009-40B3-AA11-BFD1F94B7086}"/>
                      </a:ext>
                    </a:extLst>
                  </p:cNvPr>
                  <p:cNvSpPr/>
                  <p:nvPr/>
                </p:nvSpPr>
                <p:spPr>
                  <a:xfrm>
                    <a:off x="5040901"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3" name="Graphic 115">
                    <a:extLst>
                      <a:ext uri="{FF2B5EF4-FFF2-40B4-BE49-F238E27FC236}">
                        <a16:creationId xmlns:a16="http://schemas.microsoft.com/office/drawing/2014/main" id="{F086C95A-C67F-4771-BA75-620D17CE0D97}"/>
                      </a:ext>
                    </a:extLst>
                  </p:cNvPr>
                  <p:cNvGrpSpPr/>
                  <p:nvPr/>
                </p:nvGrpSpPr>
                <p:grpSpPr>
                  <a:xfrm>
                    <a:off x="5264920" y="5185337"/>
                    <a:ext cx="267848" cy="202104"/>
                    <a:chOff x="5264920" y="5185337"/>
                    <a:chExt cx="267848" cy="202104"/>
                  </a:xfrm>
                  <a:solidFill>
                    <a:srgbClr val="9D9D9D"/>
                  </a:solidFill>
                </p:grpSpPr>
                <p:sp>
                  <p:nvSpPr>
                    <p:cNvPr id="144" name="Vrije vorm: vorm 143">
                      <a:extLst>
                        <a:ext uri="{FF2B5EF4-FFF2-40B4-BE49-F238E27FC236}">
                          <a16:creationId xmlns:a16="http://schemas.microsoft.com/office/drawing/2014/main" id="{6B0627B7-C7C3-44E2-BEFF-5DB29EFF99C1}"/>
                        </a:ext>
                      </a:extLst>
                    </p:cNvPr>
                    <p:cNvSpPr/>
                    <p:nvPr/>
                  </p:nvSpPr>
                  <p:spPr>
                    <a:xfrm>
                      <a:off x="5357449"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3310" y="0"/>
                            <a:pt x="40177" y="0"/>
                          </a:cubicBezTo>
                          <a:close/>
                        </a:path>
                      </a:pathLst>
                    </a:custGeom>
                    <a:solidFill>
                      <a:srgbClr val="9D9D9D"/>
                    </a:solidFill>
                    <a:ln w="12174" cap="flat">
                      <a:noFill/>
                      <a:prstDash val="solid"/>
                      <a:miter/>
                    </a:ln>
                  </p:spPr>
                  <p:txBody>
                    <a:bodyPr rtlCol="0" anchor="ctr"/>
                    <a:lstStyle/>
                    <a:p>
                      <a:endParaRPr lang="nl-NL" dirty="0"/>
                    </a:p>
                  </p:txBody>
                </p:sp>
                <p:sp>
                  <p:nvSpPr>
                    <p:cNvPr id="145" name="Vrije vorm: vorm 144">
                      <a:extLst>
                        <a:ext uri="{FF2B5EF4-FFF2-40B4-BE49-F238E27FC236}">
                          <a16:creationId xmlns:a16="http://schemas.microsoft.com/office/drawing/2014/main" id="{BA51BAAF-5086-4E7D-A968-B56D611481F0}"/>
                        </a:ext>
                      </a:extLst>
                    </p:cNvPr>
                    <p:cNvSpPr/>
                    <p:nvPr/>
                  </p:nvSpPr>
                  <p:spPr>
                    <a:xfrm>
                      <a:off x="5264920"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2707 w 267848"/>
                        <a:gd name="connsiteY15" fmla="*/ 172884 h 202104"/>
                        <a:gd name="connsiteX16" fmla="*/ 75485 w 267848"/>
                        <a:gd name="connsiteY16" fmla="*/ 115662 h 202104"/>
                        <a:gd name="connsiteX17" fmla="*/ 132707 w 267848"/>
                        <a:gd name="connsiteY17" fmla="*/ 58440 h 202104"/>
                        <a:gd name="connsiteX18" fmla="*/ 189929 w 267848"/>
                        <a:gd name="connsiteY18" fmla="*/ 115662 h 202104"/>
                        <a:gd name="connsiteX19" fmla="*/ 132707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6891" y="26785"/>
                            <a:pt x="244716" y="26785"/>
                          </a:cubicBezTo>
                          <a:close/>
                          <a:moveTo>
                            <a:pt x="132707" y="172884"/>
                          </a:moveTo>
                          <a:cubicBezTo>
                            <a:pt x="101052" y="172884"/>
                            <a:pt x="75485" y="147317"/>
                            <a:pt x="75485" y="115662"/>
                          </a:cubicBezTo>
                          <a:cubicBezTo>
                            <a:pt x="75485" y="84007"/>
                            <a:pt x="101052" y="58440"/>
                            <a:pt x="132707" y="58440"/>
                          </a:cubicBezTo>
                          <a:cubicBezTo>
                            <a:pt x="164362" y="58440"/>
                            <a:pt x="189929" y="84007"/>
                            <a:pt x="189929" y="115662"/>
                          </a:cubicBezTo>
                          <a:cubicBezTo>
                            <a:pt x="191147" y="147317"/>
                            <a:pt x="165579" y="172884"/>
                            <a:pt x="132707"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46" name="Graphic 115">
                  <a:extLst>
                    <a:ext uri="{FF2B5EF4-FFF2-40B4-BE49-F238E27FC236}">
                      <a16:creationId xmlns:a16="http://schemas.microsoft.com/office/drawing/2014/main" id="{F086C95A-C67F-4771-BA75-620D17CE0D97}"/>
                    </a:ext>
                  </a:extLst>
                </p:cNvPr>
                <p:cNvGrpSpPr/>
                <p:nvPr/>
              </p:nvGrpSpPr>
              <p:grpSpPr>
                <a:xfrm>
                  <a:off x="5755570" y="4932098"/>
                  <a:ext cx="715886" cy="708581"/>
                  <a:chOff x="5755570" y="4932098"/>
                  <a:chExt cx="715886" cy="708581"/>
                </a:xfrm>
              </p:grpSpPr>
              <p:sp>
                <p:nvSpPr>
                  <p:cNvPr id="147" name="Vrije vorm: vorm 146">
                    <a:extLst>
                      <a:ext uri="{FF2B5EF4-FFF2-40B4-BE49-F238E27FC236}">
                        <a16:creationId xmlns:a16="http://schemas.microsoft.com/office/drawing/2014/main" id="{B7CAA164-A8A8-4B33-AFEA-3B440FE78F7C}"/>
                      </a:ext>
                    </a:extLst>
                  </p:cNvPr>
                  <p:cNvSpPr/>
                  <p:nvPr/>
                </p:nvSpPr>
                <p:spPr>
                  <a:xfrm>
                    <a:off x="5755570" y="4932098"/>
                    <a:ext cx="715886"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48" name="Graphic 115">
                    <a:extLst>
                      <a:ext uri="{FF2B5EF4-FFF2-40B4-BE49-F238E27FC236}">
                        <a16:creationId xmlns:a16="http://schemas.microsoft.com/office/drawing/2014/main" id="{F086C95A-C67F-4771-BA75-620D17CE0D97}"/>
                      </a:ext>
                    </a:extLst>
                  </p:cNvPr>
                  <p:cNvGrpSpPr/>
                  <p:nvPr/>
                </p:nvGrpSpPr>
                <p:grpSpPr>
                  <a:xfrm>
                    <a:off x="5979589" y="5185337"/>
                    <a:ext cx="267848" cy="202104"/>
                    <a:chOff x="5979589" y="5185337"/>
                    <a:chExt cx="267848" cy="202104"/>
                  </a:xfrm>
                  <a:solidFill>
                    <a:srgbClr val="9D9D9D"/>
                  </a:solidFill>
                </p:grpSpPr>
                <p:sp>
                  <p:nvSpPr>
                    <p:cNvPr id="149" name="Vrije vorm: vorm 148">
                      <a:extLst>
                        <a:ext uri="{FF2B5EF4-FFF2-40B4-BE49-F238E27FC236}">
                          <a16:creationId xmlns:a16="http://schemas.microsoft.com/office/drawing/2014/main" id="{0A3C9B2E-8D3D-4847-B03B-A3814CC6E72B}"/>
                        </a:ext>
                      </a:extLst>
                    </p:cNvPr>
                    <p:cNvSpPr/>
                    <p:nvPr/>
                  </p:nvSpPr>
                  <p:spPr>
                    <a:xfrm>
                      <a:off x="6073336"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0" name="Vrije vorm: vorm 149">
                      <a:extLst>
                        <a:ext uri="{FF2B5EF4-FFF2-40B4-BE49-F238E27FC236}">
                          <a16:creationId xmlns:a16="http://schemas.microsoft.com/office/drawing/2014/main" id="{C47AF289-BBCF-4AEA-93FA-9500A715388F}"/>
                        </a:ext>
                      </a:extLst>
                    </p:cNvPr>
                    <p:cNvSpPr/>
                    <p:nvPr/>
                  </p:nvSpPr>
                  <p:spPr>
                    <a:xfrm>
                      <a:off x="5979589" y="5185337"/>
                      <a:ext cx="267848" cy="202104"/>
                    </a:xfrm>
                    <a:custGeom>
                      <a:avLst/>
                      <a:gdLst>
                        <a:gd name="connsiteX0" fmla="*/ 244716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2 w 267848"/>
                        <a:gd name="connsiteY7" fmla="*/ 26785 h 202104"/>
                        <a:gd name="connsiteX8" fmla="*/ 0 w 267848"/>
                        <a:gd name="connsiteY8" fmla="*/ 49917 h 202104"/>
                        <a:gd name="connsiteX9" fmla="*/ 0 w 267848"/>
                        <a:gd name="connsiteY9" fmla="*/ 178972 h 202104"/>
                        <a:gd name="connsiteX10" fmla="*/ 23132 w 267848"/>
                        <a:gd name="connsiteY10" fmla="*/ 202104 h 202104"/>
                        <a:gd name="connsiteX11" fmla="*/ 244716 w 267848"/>
                        <a:gd name="connsiteY11" fmla="*/ 202104 h 202104"/>
                        <a:gd name="connsiteX12" fmla="*/ 267849 w 267848"/>
                        <a:gd name="connsiteY12" fmla="*/ 178972 h 202104"/>
                        <a:gd name="connsiteX13" fmla="*/ 267849 w 267848"/>
                        <a:gd name="connsiteY13" fmla="*/ 49917 h 202104"/>
                        <a:gd name="connsiteX14" fmla="*/ 244716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6"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2" y="26785"/>
                          </a:lnTo>
                          <a:cubicBezTo>
                            <a:pt x="9740" y="26785"/>
                            <a:pt x="0" y="37742"/>
                            <a:pt x="0" y="49917"/>
                          </a:cubicBezTo>
                          <a:lnTo>
                            <a:pt x="0" y="178972"/>
                          </a:lnTo>
                          <a:cubicBezTo>
                            <a:pt x="0" y="192364"/>
                            <a:pt x="10957" y="202104"/>
                            <a:pt x="23132" y="202104"/>
                          </a:cubicBezTo>
                          <a:lnTo>
                            <a:pt x="244716" y="202104"/>
                          </a:lnTo>
                          <a:cubicBezTo>
                            <a:pt x="258109" y="202104"/>
                            <a:pt x="267849" y="191147"/>
                            <a:pt x="267849" y="178972"/>
                          </a:cubicBezTo>
                          <a:lnTo>
                            <a:pt x="267849" y="49917"/>
                          </a:lnTo>
                          <a:cubicBezTo>
                            <a:pt x="267849" y="37742"/>
                            <a:pt x="258109" y="26785"/>
                            <a:pt x="244716"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2364"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nvGrpSpPr>
                <p:cNvPr id="151" name="Graphic 115">
                  <a:extLst>
                    <a:ext uri="{FF2B5EF4-FFF2-40B4-BE49-F238E27FC236}">
                      <a16:creationId xmlns:a16="http://schemas.microsoft.com/office/drawing/2014/main" id="{F086C95A-C67F-4771-BA75-620D17CE0D97}"/>
                    </a:ext>
                  </a:extLst>
                </p:cNvPr>
                <p:cNvGrpSpPr/>
                <p:nvPr/>
              </p:nvGrpSpPr>
              <p:grpSpPr>
                <a:xfrm>
                  <a:off x="6471457" y="4932098"/>
                  <a:ext cx="729494" cy="708581"/>
                  <a:chOff x="6471457" y="4932098"/>
                  <a:chExt cx="729494" cy="708581"/>
                </a:xfrm>
              </p:grpSpPr>
              <p:sp>
                <p:nvSpPr>
                  <p:cNvPr id="152" name="Vrije vorm: vorm 151">
                    <a:extLst>
                      <a:ext uri="{FF2B5EF4-FFF2-40B4-BE49-F238E27FC236}">
                        <a16:creationId xmlns:a16="http://schemas.microsoft.com/office/drawing/2014/main" id="{1FBA96FE-7CA3-471D-A691-D07F244A3302}"/>
                      </a:ext>
                    </a:extLst>
                  </p:cNvPr>
                  <p:cNvSpPr/>
                  <p:nvPr/>
                </p:nvSpPr>
                <p:spPr>
                  <a:xfrm>
                    <a:off x="6471457" y="4932098"/>
                    <a:ext cx="729494" cy="708581"/>
                  </a:xfrm>
                  <a:custGeom>
                    <a:avLst/>
                    <a:gdLst>
                      <a:gd name="connsiteX0" fmla="*/ 0 w 715886"/>
                      <a:gd name="connsiteY0" fmla="*/ 0 h 708581"/>
                      <a:gd name="connsiteX1" fmla="*/ 715887 w 715886"/>
                      <a:gd name="connsiteY1" fmla="*/ 0 h 708581"/>
                      <a:gd name="connsiteX2" fmla="*/ 715887 w 715886"/>
                      <a:gd name="connsiteY2" fmla="*/ 708582 h 708581"/>
                      <a:gd name="connsiteX3" fmla="*/ 0 w 715886"/>
                      <a:gd name="connsiteY3" fmla="*/ 708582 h 708581"/>
                    </a:gdLst>
                    <a:ahLst/>
                    <a:cxnLst>
                      <a:cxn ang="0">
                        <a:pos x="connsiteX0" y="connsiteY0"/>
                      </a:cxn>
                      <a:cxn ang="0">
                        <a:pos x="connsiteX1" y="connsiteY1"/>
                      </a:cxn>
                      <a:cxn ang="0">
                        <a:pos x="connsiteX2" y="connsiteY2"/>
                      </a:cxn>
                      <a:cxn ang="0">
                        <a:pos x="connsiteX3" y="connsiteY3"/>
                      </a:cxn>
                    </a:cxnLst>
                    <a:rect l="l" t="t" r="r" b="b"/>
                    <a:pathLst>
                      <a:path w="715886" h="708581">
                        <a:moveTo>
                          <a:pt x="0" y="0"/>
                        </a:moveTo>
                        <a:lnTo>
                          <a:pt x="715887" y="0"/>
                        </a:lnTo>
                        <a:lnTo>
                          <a:pt x="715887" y="708582"/>
                        </a:lnTo>
                        <a:lnTo>
                          <a:pt x="0" y="708582"/>
                        </a:lnTo>
                        <a:close/>
                      </a:path>
                    </a:pathLst>
                  </a:custGeom>
                  <a:solidFill>
                    <a:srgbClr val="CECCCD"/>
                  </a:solidFill>
                  <a:ln w="12174" cap="flat">
                    <a:solidFill>
                      <a:srgbClr val="FFFFFF"/>
                    </a:solidFill>
                    <a:prstDash val="solid"/>
                    <a:miter/>
                  </a:ln>
                </p:spPr>
                <p:txBody>
                  <a:bodyPr rtlCol="0" anchor="ctr"/>
                  <a:lstStyle/>
                  <a:p>
                    <a:endParaRPr lang="nl-NL" dirty="0"/>
                  </a:p>
                </p:txBody>
              </p:sp>
              <p:grpSp>
                <p:nvGrpSpPr>
                  <p:cNvPr id="153" name="Graphic 115">
                    <a:extLst>
                      <a:ext uri="{FF2B5EF4-FFF2-40B4-BE49-F238E27FC236}">
                        <a16:creationId xmlns:a16="http://schemas.microsoft.com/office/drawing/2014/main" id="{F086C95A-C67F-4771-BA75-620D17CE0D97}"/>
                      </a:ext>
                    </a:extLst>
                  </p:cNvPr>
                  <p:cNvGrpSpPr/>
                  <p:nvPr/>
                </p:nvGrpSpPr>
                <p:grpSpPr>
                  <a:xfrm>
                    <a:off x="6695476" y="5185337"/>
                    <a:ext cx="267848" cy="202104"/>
                    <a:chOff x="6695476" y="5185337"/>
                    <a:chExt cx="267848" cy="202104"/>
                  </a:xfrm>
                  <a:solidFill>
                    <a:srgbClr val="9D9D9D"/>
                  </a:solidFill>
                </p:grpSpPr>
                <p:sp>
                  <p:nvSpPr>
                    <p:cNvPr id="154" name="Vrije vorm: vorm 153">
                      <a:extLst>
                        <a:ext uri="{FF2B5EF4-FFF2-40B4-BE49-F238E27FC236}">
                          <a16:creationId xmlns:a16="http://schemas.microsoft.com/office/drawing/2014/main" id="{826ACE79-57C0-4630-90E6-A946479329C5}"/>
                        </a:ext>
                      </a:extLst>
                    </p:cNvPr>
                    <p:cNvSpPr/>
                    <p:nvPr/>
                  </p:nvSpPr>
                  <p:spPr>
                    <a:xfrm>
                      <a:off x="6789223" y="5260821"/>
                      <a:ext cx="80354" cy="80354"/>
                    </a:xfrm>
                    <a:custGeom>
                      <a:avLst/>
                      <a:gdLst>
                        <a:gd name="connsiteX0" fmla="*/ 40177 w 80354"/>
                        <a:gd name="connsiteY0" fmla="*/ 0 h 80354"/>
                        <a:gd name="connsiteX1" fmla="*/ 0 w 80354"/>
                        <a:gd name="connsiteY1" fmla="*/ 40177 h 80354"/>
                        <a:gd name="connsiteX2" fmla="*/ 40177 w 80354"/>
                        <a:gd name="connsiteY2" fmla="*/ 80354 h 80354"/>
                        <a:gd name="connsiteX3" fmla="*/ 80355 w 80354"/>
                        <a:gd name="connsiteY3" fmla="*/ 40177 h 80354"/>
                        <a:gd name="connsiteX4" fmla="*/ 40177 w 80354"/>
                        <a:gd name="connsiteY4" fmla="*/ 0 h 8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54" h="80354">
                          <a:moveTo>
                            <a:pt x="40177" y="0"/>
                          </a:moveTo>
                          <a:cubicBezTo>
                            <a:pt x="18262" y="0"/>
                            <a:pt x="0" y="18262"/>
                            <a:pt x="0" y="40177"/>
                          </a:cubicBezTo>
                          <a:cubicBezTo>
                            <a:pt x="0" y="62092"/>
                            <a:pt x="18262" y="80354"/>
                            <a:pt x="40177" y="80354"/>
                          </a:cubicBezTo>
                          <a:cubicBezTo>
                            <a:pt x="62092" y="80354"/>
                            <a:pt x="80355" y="62092"/>
                            <a:pt x="80355" y="40177"/>
                          </a:cubicBezTo>
                          <a:cubicBezTo>
                            <a:pt x="80355" y="17045"/>
                            <a:pt x="62092" y="0"/>
                            <a:pt x="40177" y="0"/>
                          </a:cubicBezTo>
                          <a:close/>
                        </a:path>
                      </a:pathLst>
                    </a:custGeom>
                    <a:solidFill>
                      <a:srgbClr val="9D9D9D"/>
                    </a:solidFill>
                    <a:ln w="12174" cap="flat">
                      <a:noFill/>
                      <a:prstDash val="solid"/>
                      <a:miter/>
                    </a:ln>
                  </p:spPr>
                  <p:txBody>
                    <a:bodyPr rtlCol="0" anchor="ctr"/>
                    <a:lstStyle/>
                    <a:p>
                      <a:endParaRPr lang="nl-NL" dirty="0"/>
                    </a:p>
                  </p:txBody>
                </p:sp>
                <p:sp>
                  <p:nvSpPr>
                    <p:cNvPr id="155" name="Vrije vorm: vorm 154">
                      <a:extLst>
                        <a:ext uri="{FF2B5EF4-FFF2-40B4-BE49-F238E27FC236}">
                          <a16:creationId xmlns:a16="http://schemas.microsoft.com/office/drawing/2014/main" id="{E07EB251-D614-4648-9BC9-3A4ABB89D4FD}"/>
                        </a:ext>
                      </a:extLst>
                    </p:cNvPr>
                    <p:cNvSpPr/>
                    <p:nvPr/>
                  </p:nvSpPr>
                  <p:spPr>
                    <a:xfrm>
                      <a:off x="6695476" y="5185337"/>
                      <a:ext cx="267848" cy="202104"/>
                    </a:xfrm>
                    <a:custGeom>
                      <a:avLst/>
                      <a:gdLst>
                        <a:gd name="connsiteX0" fmla="*/ 244717 w 267848"/>
                        <a:gd name="connsiteY0" fmla="*/ 26785 h 202104"/>
                        <a:gd name="connsiteX1" fmla="*/ 204539 w 267848"/>
                        <a:gd name="connsiteY1" fmla="*/ 26785 h 202104"/>
                        <a:gd name="connsiteX2" fmla="*/ 198452 w 267848"/>
                        <a:gd name="connsiteY2" fmla="*/ 12175 h 202104"/>
                        <a:gd name="connsiteX3" fmla="*/ 178972 w 267848"/>
                        <a:gd name="connsiteY3" fmla="*/ 0 h 202104"/>
                        <a:gd name="connsiteX4" fmla="*/ 88877 w 267848"/>
                        <a:gd name="connsiteY4" fmla="*/ 0 h 202104"/>
                        <a:gd name="connsiteX5" fmla="*/ 69397 w 267848"/>
                        <a:gd name="connsiteY5" fmla="*/ 12175 h 202104"/>
                        <a:gd name="connsiteX6" fmla="*/ 63310 w 267848"/>
                        <a:gd name="connsiteY6" fmla="*/ 26785 h 202104"/>
                        <a:gd name="connsiteX7" fmla="*/ 23133 w 267848"/>
                        <a:gd name="connsiteY7" fmla="*/ 26785 h 202104"/>
                        <a:gd name="connsiteX8" fmla="*/ 0 w 267848"/>
                        <a:gd name="connsiteY8" fmla="*/ 49917 h 202104"/>
                        <a:gd name="connsiteX9" fmla="*/ 0 w 267848"/>
                        <a:gd name="connsiteY9" fmla="*/ 178972 h 202104"/>
                        <a:gd name="connsiteX10" fmla="*/ 23133 w 267848"/>
                        <a:gd name="connsiteY10" fmla="*/ 202104 h 202104"/>
                        <a:gd name="connsiteX11" fmla="*/ 244717 w 267848"/>
                        <a:gd name="connsiteY11" fmla="*/ 202104 h 202104"/>
                        <a:gd name="connsiteX12" fmla="*/ 267849 w 267848"/>
                        <a:gd name="connsiteY12" fmla="*/ 178972 h 202104"/>
                        <a:gd name="connsiteX13" fmla="*/ 267849 w 267848"/>
                        <a:gd name="connsiteY13" fmla="*/ 49917 h 202104"/>
                        <a:gd name="connsiteX14" fmla="*/ 244717 w 267848"/>
                        <a:gd name="connsiteY14" fmla="*/ 26785 h 202104"/>
                        <a:gd name="connsiteX15" fmla="*/ 133924 w 267848"/>
                        <a:gd name="connsiteY15" fmla="*/ 172884 h 202104"/>
                        <a:gd name="connsiteX16" fmla="*/ 76702 w 267848"/>
                        <a:gd name="connsiteY16" fmla="*/ 115662 h 202104"/>
                        <a:gd name="connsiteX17" fmla="*/ 133924 w 267848"/>
                        <a:gd name="connsiteY17" fmla="*/ 58440 h 202104"/>
                        <a:gd name="connsiteX18" fmla="*/ 191147 w 267848"/>
                        <a:gd name="connsiteY18" fmla="*/ 115662 h 202104"/>
                        <a:gd name="connsiteX19" fmla="*/ 133924 w 267848"/>
                        <a:gd name="connsiteY19" fmla="*/ 172884 h 20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848" h="202104">
                          <a:moveTo>
                            <a:pt x="244717" y="26785"/>
                          </a:moveTo>
                          <a:lnTo>
                            <a:pt x="204539" y="26785"/>
                          </a:lnTo>
                          <a:lnTo>
                            <a:pt x="198452" y="12175"/>
                          </a:lnTo>
                          <a:cubicBezTo>
                            <a:pt x="194799" y="4870"/>
                            <a:pt x="187494" y="0"/>
                            <a:pt x="178972" y="0"/>
                          </a:cubicBezTo>
                          <a:lnTo>
                            <a:pt x="88877" y="0"/>
                          </a:lnTo>
                          <a:cubicBezTo>
                            <a:pt x="80355" y="0"/>
                            <a:pt x="73050" y="4870"/>
                            <a:pt x="69397" y="12175"/>
                          </a:cubicBezTo>
                          <a:lnTo>
                            <a:pt x="63310" y="26785"/>
                          </a:lnTo>
                          <a:lnTo>
                            <a:pt x="23133" y="26785"/>
                          </a:lnTo>
                          <a:cubicBezTo>
                            <a:pt x="9740" y="26785"/>
                            <a:pt x="0" y="37742"/>
                            <a:pt x="0" y="49917"/>
                          </a:cubicBezTo>
                          <a:lnTo>
                            <a:pt x="0" y="178972"/>
                          </a:lnTo>
                          <a:cubicBezTo>
                            <a:pt x="0" y="192364"/>
                            <a:pt x="10958" y="202104"/>
                            <a:pt x="23133" y="202104"/>
                          </a:cubicBezTo>
                          <a:lnTo>
                            <a:pt x="244717" y="202104"/>
                          </a:lnTo>
                          <a:cubicBezTo>
                            <a:pt x="258109" y="202104"/>
                            <a:pt x="267849" y="191147"/>
                            <a:pt x="267849" y="178972"/>
                          </a:cubicBezTo>
                          <a:lnTo>
                            <a:pt x="267849" y="49917"/>
                          </a:lnTo>
                          <a:cubicBezTo>
                            <a:pt x="267849" y="37742"/>
                            <a:pt x="258109" y="26785"/>
                            <a:pt x="244717" y="26785"/>
                          </a:cubicBezTo>
                          <a:close/>
                          <a:moveTo>
                            <a:pt x="133924" y="172884"/>
                          </a:moveTo>
                          <a:cubicBezTo>
                            <a:pt x="102270" y="172884"/>
                            <a:pt x="76702" y="147317"/>
                            <a:pt x="76702" y="115662"/>
                          </a:cubicBezTo>
                          <a:cubicBezTo>
                            <a:pt x="76702" y="84007"/>
                            <a:pt x="102270" y="58440"/>
                            <a:pt x="133924" y="58440"/>
                          </a:cubicBezTo>
                          <a:cubicBezTo>
                            <a:pt x="165579" y="58440"/>
                            <a:pt x="191147" y="84007"/>
                            <a:pt x="191147" y="115662"/>
                          </a:cubicBezTo>
                          <a:cubicBezTo>
                            <a:pt x="191147" y="147317"/>
                            <a:pt x="165579" y="172884"/>
                            <a:pt x="133924" y="172884"/>
                          </a:cubicBezTo>
                          <a:close/>
                        </a:path>
                      </a:pathLst>
                    </a:custGeom>
                    <a:solidFill>
                      <a:srgbClr val="9D9D9D"/>
                    </a:solidFill>
                    <a:ln w="12174" cap="flat">
                      <a:noFill/>
                      <a:prstDash val="solid"/>
                      <a:miter/>
                    </a:ln>
                  </p:spPr>
                  <p:txBody>
                    <a:bodyPr rtlCol="0" anchor="ctr"/>
                    <a:lstStyle/>
                    <a:p>
                      <a:endParaRPr lang="nl-NL" dirty="0"/>
                    </a:p>
                  </p:txBody>
                </p:sp>
              </p:grpSp>
            </p:grpSp>
          </p:grpSp>
        </p:grpSp>
        <p:sp>
          <p:nvSpPr>
            <p:cNvPr id="166" name="Tekstvak 165">
              <a:extLst>
                <a:ext uri="{FF2B5EF4-FFF2-40B4-BE49-F238E27FC236}">
                  <a16:creationId xmlns:a16="http://schemas.microsoft.com/office/drawing/2014/main" id="{F0F20E92-5383-443C-B3CA-43843C920DB3}"/>
                </a:ext>
              </a:extLst>
            </p:cNvPr>
            <p:cNvSpPr txBox="1"/>
            <p:nvPr userDrawn="1"/>
          </p:nvSpPr>
          <p:spPr>
            <a:xfrm>
              <a:off x="5109058" y="2337232"/>
              <a:ext cx="1502334" cy="195566"/>
            </a:xfrm>
            <a:prstGeom prst="rect">
              <a:avLst/>
            </a:prstGeom>
            <a:noFill/>
          </p:spPr>
          <p:txBody>
            <a:bodyPr wrap="none" rtlCol="0">
              <a:spAutoFit/>
            </a:bodyPr>
            <a:lstStyle/>
            <a:p>
              <a:pPr algn="l"/>
              <a:r>
                <a:rPr lang="nl-NL" sz="671" spc="0" baseline="0">
                  <a:solidFill>
                    <a:srgbClr val="333333"/>
                  </a:solidFill>
                  <a:latin typeface="Arial"/>
                  <a:cs typeface="Arial"/>
                  <a:sym typeface="Arial"/>
                  <a:rtl val="0"/>
                </a:rPr>
                <a:t>Desiderius Erasmus Roterodamus</a:t>
              </a:r>
              <a:endParaRPr lang="nl-NL" sz="671" spc="0" baseline="0" dirty="0">
                <a:solidFill>
                  <a:srgbClr val="333333"/>
                </a:solidFill>
                <a:latin typeface="Arial"/>
                <a:cs typeface="Arial"/>
                <a:sym typeface="Arial"/>
                <a:rtl val="0"/>
              </a:endParaRPr>
            </a:p>
          </p:txBody>
        </p:sp>
        <p:sp>
          <p:nvSpPr>
            <p:cNvPr id="168" name="Tekstvak 167">
              <a:extLst>
                <a:ext uri="{FF2B5EF4-FFF2-40B4-BE49-F238E27FC236}">
                  <a16:creationId xmlns:a16="http://schemas.microsoft.com/office/drawing/2014/main" id="{BA5439F3-EBB6-4E98-8CF6-EA8B8E54342A}"/>
                </a:ext>
              </a:extLst>
            </p:cNvPr>
            <p:cNvSpPr txBox="1"/>
            <p:nvPr userDrawn="1"/>
          </p:nvSpPr>
          <p:spPr>
            <a:xfrm>
              <a:off x="5783841"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3431</a:t>
              </a:r>
              <a:endParaRPr lang="nl-NL" sz="863" spc="0" baseline="0" dirty="0">
                <a:solidFill>
                  <a:srgbClr val="333333"/>
                </a:solidFill>
                <a:latin typeface="Arial"/>
                <a:cs typeface="Arial"/>
                <a:sym typeface="Arial"/>
                <a:rtl val="0"/>
              </a:endParaRPr>
            </a:p>
          </p:txBody>
        </p:sp>
        <p:sp>
          <p:nvSpPr>
            <p:cNvPr id="169" name="Tekstvak 168">
              <a:extLst>
                <a:ext uri="{FF2B5EF4-FFF2-40B4-BE49-F238E27FC236}">
                  <a16:creationId xmlns:a16="http://schemas.microsoft.com/office/drawing/2014/main" id="{BD07A34E-9D90-4FAB-8054-DAD7C55C9958}"/>
                </a:ext>
              </a:extLst>
            </p:cNvPr>
            <p:cNvSpPr txBox="1"/>
            <p:nvPr userDrawn="1"/>
          </p:nvSpPr>
          <p:spPr>
            <a:xfrm>
              <a:off x="5813884" y="1888734"/>
              <a:ext cx="362600"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posts</a:t>
              </a:r>
              <a:endParaRPr lang="nl-NL" sz="575" spc="0" baseline="0" dirty="0">
                <a:solidFill>
                  <a:srgbClr val="999999"/>
                </a:solidFill>
                <a:latin typeface="Arial"/>
                <a:cs typeface="Arial"/>
                <a:sym typeface="Arial"/>
                <a:rtl val="0"/>
              </a:endParaRPr>
            </a:p>
          </p:txBody>
        </p:sp>
        <p:sp>
          <p:nvSpPr>
            <p:cNvPr id="170" name="Tekstvak 169">
              <a:extLst>
                <a:ext uri="{FF2B5EF4-FFF2-40B4-BE49-F238E27FC236}">
                  <a16:creationId xmlns:a16="http://schemas.microsoft.com/office/drawing/2014/main" id="{A22F841A-CA6A-45C6-A940-D03D1C3DAF09}"/>
                </a:ext>
              </a:extLst>
            </p:cNvPr>
            <p:cNvSpPr txBox="1"/>
            <p:nvPr userDrawn="1"/>
          </p:nvSpPr>
          <p:spPr>
            <a:xfrm>
              <a:off x="5124878" y="2471844"/>
              <a:ext cx="631904"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personal blog</a:t>
              </a:r>
              <a:endParaRPr lang="nl-NL" sz="575" spc="0" baseline="0" dirty="0">
                <a:solidFill>
                  <a:srgbClr val="999999"/>
                </a:solidFill>
                <a:latin typeface="Arial"/>
                <a:cs typeface="Arial"/>
                <a:sym typeface="Arial"/>
                <a:rtl val="0"/>
              </a:endParaRPr>
            </a:p>
          </p:txBody>
        </p:sp>
        <p:sp>
          <p:nvSpPr>
            <p:cNvPr id="171" name="Tekstvak 170">
              <a:extLst>
                <a:ext uri="{FF2B5EF4-FFF2-40B4-BE49-F238E27FC236}">
                  <a16:creationId xmlns:a16="http://schemas.microsoft.com/office/drawing/2014/main" id="{D0E64AFC-C642-43AF-A4D0-1D8BD13F76E1}"/>
                </a:ext>
              </a:extLst>
            </p:cNvPr>
            <p:cNvSpPr txBox="1"/>
            <p:nvPr userDrawn="1"/>
          </p:nvSpPr>
          <p:spPr>
            <a:xfrm>
              <a:off x="5110621" y="2746954"/>
              <a:ext cx="631904" cy="180819"/>
            </a:xfrm>
            <a:prstGeom prst="rect">
              <a:avLst/>
            </a:prstGeom>
            <a:noFill/>
          </p:spPr>
          <p:txBody>
            <a:bodyPr wrap="none" rtlCol="0">
              <a:spAutoFit/>
            </a:bodyPr>
            <a:lstStyle/>
            <a:p>
              <a:pPr algn="l"/>
              <a:r>
                <a:rPr lang="nl-NL" sz="575" spc="0" baseline="0">
                  <a:solidFill>
                    <a:srgbClr val="3897F0"/>
                  </a:solidFill>
                  <a:latin typeface="Arial"/>
                  <a:cs typeface="Arial"/>
                  <a:sym typeface="Arial"/>
                  <a:rtl val="0"/>
                </a:rPr>
                <a:t>www.eur.com</a:t>
              </a:r>
              <a:endParaRPr lang="nl-NL" sz="575" spc="0" baseline="0" dirty="0">
                <a:solidFill>
                  <a:srgbClr val="3897F0"/>
                </a:solidFill>
                <a:latin typeface="Arial"/>
                <a:cs typeface="Arial"/>
                <a:sym typeface="Arial"/>
                <a:rtl val="0"/>
              </a:endParaRPr>
            </a:p>
          </p:txBody>
        </p:sp>
        <p:sp>
          <p:nvSpPr>
            <p:cNvPr id="176" name="Tekstvak 175">
              <a:extLst>
                <a:ext uri="{FF2B5EF4-FFF2-40B4-BE49-F238E27FC236}">
                  <a16:creationId xmlns:a16="http://schemas.microsoft.com/office/drawing/2014/main" id="{A025B8DB-F192-4952-8456-C2F425F6FA3D}"/>
                </a:ext>
              </a:extLst>
            </p:cNvPr>
            <p:cNvSpPr txBox="1"/>
            <p:nvPr userDrawn="1"/>
          </p:nvSpPr>
          <p:spPr>
            <a:xfrm>
              <a:off x="6182545" y="1750949"/>
              <a:ext cx="428322"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6530</a:t>
              </a:r>
              <a:endParaRPr lang="nl-NL" sz="863" spc="0" baseline="0" dirty="0">
                <a:solidFill>
                  <a:srgbClr val="333333"/>
                </a:solidFill>
                <a:latin typeface="Arial"/>
                <a:cs typeface="Arial"/>
                <a:sym typeface="Arial"/>
                <a:rtl val="0"/>
              </a:endParaRPr>
            </a:p>
          </p:txBody>
        </p:sp>
        <p:sp>
          <p:nvSpPr>
            <p:cNvPr id="177" name="Tekstvak 176">
              <a:extLst>
                <a:ext uri="{FF2B5EF4-FFF2-40B4-BE49-F238E27FC236}">
                  <a16:creationId xmlns:a16="http://schemas.microsoft.com/office/drawing/2014/main" id="{5681B2E9-65C5-4FE2-8643-37BBA4737D5E}"/>
                </a:ext>
              </a:extLst>
            </p:cNvPr>
            <p:cNvSpPr txBox="1"/>
            <p:nvPr userDrawn="1"/>
          </p:nvSpPr>
          <p:spPr>
            <a:xfrm>
              <a:off x="6155860" y="1888734"/>
              <a:ext cx="476412"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followers</a:t>
              </a:r>
              <a:endParaRPr lang="nl-NL" sz="575" spc="0" baseline="0" dirty="0">
                <a:solidFill>
                  <a:srgbClr val="999999"/>
                </a:solidFill>
                <a:latin typeface="Arial"/>
                <a:cs typeface="Arial"/>
                <a:sym typeface="Arial"/>
                <a:rtl val="0"/>
              </a:endParaRPr>
            </a:p>
          </p:txBody>
        </p:sp>
        <p:sp>
          <p:nvSpPr>
            <p:cNvPr id="178" name="Tekstvak 177">
              <a:extLst>
                <a:ext uri="{FF2B5EF4-FFF2-40B4-BE49-F238E27FC236}">
                  <a16:creationId xmlns:a16="http://schemas.microsoft.com/office/drawing/2014/main" id="{4ADF5F25-8CEB-4145-8097-E88ADC672E86}"/>
                </a:ext>
              </a:extLst>
            </p:cNvPr>
            <p:cNvSpPr txBox="1"/>
            <p:nvPr userDrawn="1"/>
          </p:nvSpPr>
          <p:spPr>
            <a:xfrm>
              <a:off x="6608869" y="1750949"/>
              <a:ext cx="367408" cy="225126"/>
            </a:xfrm>
            <a:prstGeom prst="rect">
              <a:avLst/>
            </a:prstGeom>
            <a:noFill/>
          </p:spPr>
          <p:txBody>
            <a:bodyPr wrap="none" rtlCol="0">
              <a:spAutoFit/>
            </a:bodyPr>
            <a:lstStyle/>
            <a:p>
              <a:pPr algn="l"/>
              <a:r>
                <a:rPr lang="nl-NL" sz="863" spc="0" baseline="0">
                  <a:solidFill>
                    <a:srgbClr val="333333"/>
                  </a:solidFill>
                  <a:latin typeface="Arial"/>
                  <a:cs typeface="Arial"/>
                  <a:sym typeface="Arial"/>
                  <a:rtl val="0"/>
                </a:rPr>
                <a:t>217</a:t>
              </a:r>
              <a:endParaRPr lang="nl-NL" sz="863" spc="0" baseline="0" dirty="0">
                <a:solidFill>
                  <a:srgbClr val="333333"/>
                </a:solidFill>
                <a:latin typeface="Arial"/>
                <a:cs typeface="Arial"/>
                <a:sym typeface="Arial"/>
                <a:rtl val="0"/>
              </a:endParaRPr>
            </a:p>
          </p:txBody>
        </p:sp>
        <p:sp>
          <p:nvSpPr>
            <p:cNvPr id="179" name="Tekstvak 178">
              <a:extLst>
                <a:ext uri="{FF2B5EF4-FFF2-40B4-BE49-F238E27FC236}">
                  <a16:creationId xmlns:a16="http://schemas.microsoft.com/office/drawing/2014/main" id="{F3E7F526-B941-48A3-8D3E-6206C73FE37B}"/>
                </a:ext>
              </a:extLst>
            </p:cNvPr>
            <p:cNvSpPr txBox="1"/>
            <p:nvPr userDrawn="1"/>
          </p:nvSpPr>
          <p:spPr>
            <a:xfrm>
              <a:off x="6550116" y="1888734"/>
              <a:ext cx="473206" cy="180819"/>
            </a:xfrm>
            <a:prstGeom prst="rect">
              <a:avLst/>
            </a:prstGeom>
            <a:noFill/>
          </p:spPr>
          <p:txBody>
            <a:bodyPr wrap="none" rtlCol="0">
              <a:spAutoFit/>
            </a:bodyPr>
            <a:lstStyle/>
            <a:p>
              <a:pPr algn="l"/>
              <a:r>
                <a:rPr lang="nl-NL" sz="575" spc="0" baseline="0">
                  <a:solidFill>
                    <a:srgbClr val="999999"/>
                  </a:solidFill>
                  <a:latin typeface="Arial"/>
                  <a:cs typeface="Arial"/>
                  <a:sym typeface="Arial"/>
                  <a:rtl val="0"/>
                </a:rPr>
                <a:t>following</a:t>
              </a:r>
              <a:endParaRPr lang="nl-NL" sz="575" spc="0" baseline="0" dirty="0">
                <a:solidFill>
                  <a:srgbClr val="999999"/>
                </a:solidFill>
                <a:latin typeface="Arial"/>
                <a:cs typeface="Arial"/>
                <a:sym typeface="Arial"/>
                <a:rtl val="0"/>
              </a:endParaRPr>
            </a:p>
          </p:txBody>
        </p:sp>
        <p:sp>
          <p:nvSpPr>
            <p:cNvPr id="185" name="Vrije vorm: vorm 184">
              <a:extLst>
                <a:ext uri="{FF2B5EF4-FFF2-40B4-BE49-F238E27FC236}">
                  <a16:creationId xmlns:a16="http://schemas.microsoft.com/office/drawing/2014/main" id="{70402048-24C2-4044-B39F-9CBB0134D1BE}"/>
                </a:ext>
              </a:extLst>
            </p:cNvPr>
            <p:cNvSpPr/>
            <p:nvPr userDrawn="1"/>
          </p:nvSpPr>
          <p:spPr>
            <a:xfrm>
              <a:off x="4975824" y="3564153"/>
              <a:ext cx="2240351" cy="11960"/>
            </a:xfrm>
            <a:custGeom>
              <a:avLst/>
              <a:gdLst>
                <a:gd name="connsiteX0" fmla="*/ 0 w 2280367"/>
                <a:gd name="connsiteY0" fmla="*/ 0 h 12174"/>
                <a:gd name="connsiteX1" fmla="*/ 2280368 w 2280367"/>
                <a:gd name="connsiteY1" fmla="*/ 0 h 12174"/>
              </a:gdLst>
              <a:ahLst/>
              <a:cxnLst>
                <a:cxn ang="0">
                  <a:pos x="connsiteX0" y="connsiteY0"/>
                </a:cxn>
                <a:cxn ang="0">
                  <a:pos x="connsiteX1" y="connsiteY1"/>
                </a:cxn>
              </a:cxnLst>
              <a:rect l="l" t="t" r="r" b="b"/>
              <a:pathLst>
                <a:path w="2280367" h="12174">
                  <a:moveTo>
                    <a:pt x="0" y="0"/>
                  </a:moveTo>
                  <a:lnTo>
                    <a:pt x="2280368" y="0"/>
                  </a:lnTo>
                </a:path>
              </a:pathLst>
            </a:custGeom>
            <a:ln w="3043" cap="flat">
              <a:solidFill>
                <a:srgbClr val="A6A8AB"/>
              </a:solidFill>
              <a:prstDash val="solid"/>
              <a:miter/>
            </a:ln>
          </p:spPr>
          <p:txBody>
            <a:bodyPr rtlCol="0" anchor="ctr"/>
            <a:lstStyle/>
            <a:p>
              <a:endParaRPr lang="nl-NL" dirty="0"/>
            </a:p>
          </p:txBody>
        </p:sp>
        <p:grpSp>
          <p:nvGrpSpPr>
            <p:cNvPr id="186" name="Graphic 115">
              <a:extLst>
                <a:ext uri="{FF2B5EF4-FFF2-40B4-BE49-F238E27FC236}">
                  <a16:creationId xmlns:a16="http://schemas.microsoft.com/office/drawing/2014/main" id="{F086C95A-C67F-4771-BA75-620D17CE0D97}"/>
                </a:ext>
              </a:extLst>
            </p:cNvPr>
            <p:cNvGrpSpPr/>
            <p:nvPr userDrawn="1"/>
          </p:nvGrpSpPr>
          <p:grpSpPr>
            <a:xfrm>
              <a:off x="5105006" y="3035272"/>
              <a:ext cx="1980791" cy="366015"/>
              <a:chOff x="5105428" y="2975584"/>
              <a:chExt cx="2016171" cy="372553"/>
            </a:xfrm>
          </p:grpSpPr>
          <p:grpSp>
            <p:nvGrpSpPr>
              <p:cNvPr id="187" name="Graphic 115">
                <a:extLst>
                  <a:ext uri="{FF2B5EF4-FFF2-40B4-BE49-F238E27FC236}">
                    <a16:creationId xmlns:a16="http://schemas.microsoft.com/office/drawing/2014/main" id="{F086C95A-C67F-4771-BA75-620D17CE0D97}"/>
                  </a:ext>
                </a:extLst>
              </p:cNvPr>
              <p:cNvGrpSpPr/>
              <p:nvPr/>
            </p:nvGrpSpPr>
            <p:grpSpPr>
              <a:xfrm>
                <a:off x="5105428" y="2975584"/>
                <a:ext cx="372553" cy="372553"/>
                <a:chOff x="5105428" y="2975584"/>
                <a:chExt cx="372553" cy="372553"/>
              </a:xfrm>
            </p:grpSpPr>
            <p:sp>
              <p:nvSpPr>
                <p:cNvPr id="188" name="Vrije vorm: vorm 187">
                  <a:extLst>
                    <a:ext uri="{FF2B5EF4-FFF2-40B4-BE49-F238E27FC236}">
                      <a16:creationId xmlns:a16="http://schemas.microsoft.com/office/drawing/2014/main" id="{BF97E8AE-96EE-490A-B3AE-6BD6334312E7}"/>
                    </a:ext>
                  </a:extLst>
                </p:cNvPr>
                <p:cNvSpPr/>
                <p:nvPr/>
              </p:nvSpPr>
              <p:spPr>
                <a:xfrm>
                  <a:off x="5105428"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89" name="Vrije vorm: vorm 188">
                  <a:extLst>
                    <a:ext uri="{FF2B5EF4-FFF2-40B4-BE49-F238E27FC236}">
                      <a16:creationId xmlns:a16="http://schemas.microsoft.com/office/drawing/2014/main" id="{1C14D87D-3F0B-4767-8B28-40A6656BDB9B}"/>
                    </a:ext>
                  </a:extLst>
                </p:cNvPr>
                <p:cNvSpPr/>
                <p:nvPr/>
              </p:nvSpPr>
              <p:spPr>
                <a:xfrm>
                  <a:off x="5124908"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7" y="333593"/>
                        <a:pt x="0" y="258916"/>
                        <a:pt x="0" y="166797"/>
                      </a:cubicBezTo>
                      <a:cubicBezTo>
                        <a:pt x="0" y="74677"/>
                        <a:pt x="74677"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0" name="Graphic 115">
                <a:extLst>
                  <a:ext uri="{FF2B5EF4-FFF2-40B4-BE49-F238E27FC236}">
                    <a16:creationId xmlns:a16="http://schemas.microsoft.com/office/drawing/2014/main" id="{F086C95A-C67F-4771-BA75-620D17CE0D97}"/>
                  </a:ext>
                </a:extLst>
              </p:cNvPr>
              <p:cNvGrpSpPr/>
              <p:nvPr/>
            </p:nvGrpSpPr>
            <p:grpSpPr>
              <a:xfrm>
                <a:off x="5653301" y="2975584"/>
                <a:ext cx="372553" cy="372553"/>
                <a:chOff x="5653301" y="2975584"/>
                <a:chExt cx="372553" cy="372553"/>
              </a:xfrm>
            </p:grpSpPr>
            <p:sp>
              <p:nvSpPr>
                <p:cNvPr id="191" name="Vrije vorm: vorm 190">
                  <a:extLst>
                    <a:ext uri="{FF2B5EF4-FFF2-40B4-BE49-F238E27FC236}">
                      <a16:creationId xmlns:a16="http://schemas.microsoft.com/office/drawing/2014/main" id="{A73DF5B2-150D-489E-B0EE-8307CD4150D7}"/>
                    </a:ext>
                  </a:extLst>
                </p:cNvPr>
                <p:cNvSpPr/>
                <p:nvPr/>
              </p:nvSpPr>
              <p:spPr>
                <a:xfrm>
                  <a:off x="5653301"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2" name="Vrije vorm: vorm 191">
                  <a:extLst>
                    <a:ext uri="{FF2B5EF4-FFF2-40B4-BE49-F238E27FC236}">
                      <a16:creationId xmlns:a16="http://schemas.microsoft.com/office/drawing/2014/main" id="{89959D43-DE6B-4331-8E6B-79AE4B8874CF}"/>
                    </a:ext>
                  </a:extLst>
                </p:cNvPr>
                <p:cNvSpPr/>
                <p:nvPr/>
              </p:nvSpPr>
              <p:spPr>
                <a:xfrm>
                  <a:off x="5672780"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3" name="Graphic 115">
                <a:extLst>
                  <a:ext uri="{FF2B5EF4-FFF2-40B4-BE49-F238E27FC236}">
                    <a16:creationId xmlns:a16="http://schemas.microsoft.com/office/drawing/2014/main" id="{F086C95A-C67F-4771-BA75-620D17CE0D97}"/>
                  </a:ext>
                </a:extLst>
              </p:cNvPr>
              <p:cNvGrpSpPr/>
              <p:nvPr/>
            </p:nvGrpSpPr>
            <p:grpSpPr>
              <a:xfrm>
                <a:off x="6201173" y="2975584"/>
                <a:ext cx="372553" cy="372553"/>
                <a:chOff x="6201173" y="2975584"/>
                <a:chExt cx="372553" cy="372553"/>
              </a:xfrm>
            </p:grpSpPr>
            <p:sp>
              <p:nvSpPr>
                <p:cNvPr id="194" name="Vrije vorm: vorm 193">
                  <a:extLst>
                    <a:ext uri="{FF2B5EF4-FFF2-40B4-BE49-F238E27FC236}">
                      <a16:creationId xmlns:a16="http://schemas.microsoft.com/office/drawing/2014/main" id="{9AB9B597-5106-47DA-A819-9407853308DE}"/>
                    </a:ext>
                  </a:extLst>
                </p:cNvPr>
                <p:cNvSpPr/>
                <p:nvPr/>
              </p:nvSpPr>
              <p:spPr>
                <a:xfrm>
                  <a:off x="6201173"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5" name="Vrije vorm: vorm 194">
                  <a:extLst>
                    <a:ext uri="{FF2B5EF4-FFF2-40B4-BE49-F238E27FC236}">
                      <a16:creationId xmlns:a16="http://schemas.microsoft.com/office/drawing/2014/main" id="{5965C3B0-5B5A-48FA-B040-FAD71F61CCC7}"/>
                    </a:ext>
                  </a:extLst>
                </p:cNvPr>
                <p:cNvSpPr/>
                <p:nvPr/>
              </p:nvSpPr>
              <p:spPr>
                <a:xfrm>
                  <a:off x="6220653"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nvGrpSpPr>
              <p:cNvPr id="196" name="Graphic 115">
                <a:extLst>
                  <a:ext uri="{FF2B5EF4-FFF2-40B4-BE49-F238E27FC236}">
                    <a16:creationId xmlns:a16="http://schemas.microsoft.com/office/drawing/2014/main" id="{F086C95A-C67F-4771-BA75-620D17CE0D97}"/>
                  </a:ext>
                </a:extLst>
              </p:cNvPr>
              <p:cNvGrpSpPr/>
              <p:nvPr/>
            </p:nvGrpSpPr>
            <p:grpSpPr>
              <a:xfrm>
                <a:off x="6749046" y="2975584"/>
                <a:ext cx="372553" cy="372553"/>
                <a:chOff x="6749046" y="2975584"/>
                <a:chExt cx="372553" cy="372553"/>
              </a:xfrm>
            </p:grpSpPr>
            <p:sp>
              <p:nvSpPr>
                <p:cNvPr id="197" name="Vrije vorm: vorm 196">
                  <a:extLst>
                    <a:ext uri="{FF2B5EF4-FFF2-40B4-BE49-F238E27FC236}">
                      <a16:creationId xmlns:a16="http://schemas.microsoft.com/office/drawing/2014/main" id="{40FEC81C-285E-424A-B575-1143BBB81E65}"/>
                    </a:ext>
                  </a:extLst>
                </p:cNvPr>
                <p:cNvSpPr/>
                <p:nvPr/>
              </p:nvSpPr>
              <p:spPr>
                <a:xfrm>
                  <a:off x="6749046" y="2975584"/>
                  <a:ext cx="372553" cy="372553"/>
                </a:xfrm>
                <a:custGeom>
                  <a:avLst/>
                  <a:gdLst>
                    <a:gd name="connsiteX0" fmla="*/ 372553 w 372553"/>
                    <a:gd name="connsiteY0" fmla="*/ 186277 h 372553"/>
                    <a:gd name="connsiteX1" fmla="*/ 186277 w 372553"/>
                    <a:gd name="connsiteY1" fmla="*/ 372553 h 372553"/>
                    <a:gd name="connsiteX2" fmla="*/ 0 w 372553"/>
                    <a:gd name="connsiteY2" fmla="*/ 186277 h 372553"/>
                    <a:gd name="connsiteX3" fmla="*/ 186277 w 372553"/>
                    <a:gd name="connsiteY3" fmla="*/ 0 h 372553"/>
                    <a:gd name="connsiteX4" fmla="*/ 372553 w 372553"/>
                    <a:gd name="connsiteY4" fmla="*/ 186277 h 37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553" h="372553">
                      <a:moveTo>
                        <a:pt x="372553" y="186277"/>
                      </a:moveTo>
                      <a:cubicBezTo>
                        <a:pt x="372553" y="289154"/>
                        <a:pt x="289154" y="372553"/>
                        <a:pt x="186277" y="372553"/>
                      </a:cubicBezTo>
                      <a:cubicBezTo>
                        <a:pt x="83399" y="372553"/>
                        <a:pt x="0" y="289155"/>
                        <a:pt x="0" y="186277"/>
                      </a:cubicBezTo>
                      <a:cubicBezTo>
                        <a:pt x="0" y="83399"/>
                        <a:pt x="83399" y="0"/>
                        <a:pt x="186277" y="0"/>
                      </a:cubicBezTo>
                      <a:cubicBezTo>
                        <a:pt x="289154" y="0"/>
                        <a:pt x="372553" y="83399"/>
                        <a:pt x="372553" y="186277"/>
                      </a:cubicBezTo>
                      <a:close/>
                    </a:path>
                  </a:pathLst>
                </a:custGeom>
                <a:noFill/>
                <a:ln w="9599" cap="flat">
                  <a:solidFill>
                    <a:srgbClr val="CECCCD"/>
                  </a:solidFill>
                  <a:prstDash val="solid"/>
                  <a:miter/>
                </a:ln>
              </p:spPr>
              <p:txBody>
                <a:bodyPr rtlCol="0" anchor="ctr"/>
                <a:lstStyle/>
                <a:p>
                  <a:endParaRPr lang="nl-NL" dirty="0"/>
                </a:p>
              </p:txBody>
            </p:sp>
            <p:sp>
              <p:nvSpPr>
                <p:cNvPr id="198" name="Vrije vorm: vorm 197">
                  <a:extLst>
                    <a:ext uri="{FF2B5EF4-FFF2-40B4-BE49-F238E27FC236}">
                      <a16:creationId xmlns:a16="http://schemas.microsoft.com/office/drawing/2014/main" id="{BCD0CF30-0639-440B-988B-9FD3A431AEAD}"/>
                    </a:ext>
                  </a:extLst>
                </p:cNvPr>
                <p:cNvSpPr/>
                <p:nvPr/>
              </p:nvSpPr>
              <p:spPr>
                <a:xfrm>
                  <a:off x="6768526" y="2995064"/>
                  <a:ext cx="333593" cy="333593"/>
                </a:xfrm>
                <a:custGeom>
                  <a:avLst/>
                  <a:gdLst>
                    <a:gd name="connsiteX0" fmla="*/ 333594 w 333593"/>
                    <a:gd name="connsiteY0" fmla="*/ 166797 h 333593"/>
                    <a:gd name="connsiteX1" fmla="*/ 166797 w 333593"/>
                    <a:gd name="connsiteY1" fmla="*/ 333593 h 333593"/>
                    <a:gd name="connsiteX2" fmla="*/ 0 w 333593"/>
                    <a:gd name="connsiteY2" fmla="*/ 166797 h 333593"/>
                    <a:gd name="connsiteX3" fmla="*/ 166797 w 333593"/>
                    <a:gd name="connsiteY3" fmla="*/ 0 h 333593"/>
                    <a:gd name="connsiteX4" fmla="*/ 333594 w 333593"/>
                    <a:gd name="connsiteY4" fmla="*/ 166797 h 333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593" h="333593">
                      <a:moveTo>
                        <a:pt x="333594" y="166797"/>
                      </a:moveTo>
                      <a:cubicBezTo>
                        <a:pt x="333594" y="258916"/>
                        <a:pt x="258916" y="333593"/>
                        <a:pt x="166797" y="333593"/>
                      </a:cubicBezTo>
                      <a:cubicBezTo>
                        <a:pt x="74678" y="333593"/>
                        <a:pt x="0" y="258916"/>
                        <a:pt x="0" y="166797"/>
                      </a:cubicBezTo>
                      <a:cubicBezTo>
                        <a:pt x="0" y="74677"/>
                        <a:pt x="74678" y="0"/>
                        <a:pt x="166797" y="0"/>
                      </a:cubicBezTo>
                      <a:cubicBezTo>
                        <a:pt x="258916" y="0"/>
                        <a:pt x="333594" y="74677"/>
                        <a:pt x="333594" y="166797"/>
                      </a:cubicBezTo>
                      <a:close/>
                    </a:path>
                  </a:pathLst>
                </a:custGeom>
                <a:solidFill>
                  <a:srgbClr val="CECCCD"/>
                </a:solidFill>
                <a:ln w="12174" cap="flat">
                  <a:noFill/>
                  <a:prstDash val="solid"/>
                  <a:miter/>
                </a:ln>
              </p:spPr>
              <p:txBody>
                <a:bodyPr rtlCol="0" anchor="ctr"/>
                <a:lstStyle/>
                <a:p>
                  <a:endParaRPr lang="nl-NL" dirty="0"/>
                </a:p>
              </p:txBody>
            </p:sp>
          </p:grpSp>
        </p:grpSp>
        <p:sp>
          <p:nvSpPr>
            <p:cNvPr id="199" name="Vrije vorm: vorm 198">
              <a:extLst>
                <a:ext uri="{FF2B5EF4-FFF2-40B4-BE49-F238E27FC236}">
                  <a16:creationId xmlns:a16="http://schemas.microsoft.com/office/drawing/2014/main" id="{73B28486-F3C5-47E8-A3EE-DC9A2EBA9422}"/>
                </a:ext>
              </a:extLst>
            </p:cNvPr>
            <p:cNvSpPr/>
            <p:nvPr userDrawn="1"/>
          </p:nvSpPr>
          <p:spPr>
            <a:xfrm>
              <a:off x="5199500" y="1818809"/>
              <a:ext cx="461705" cy="461705"/>
            </a:xfrm>
            <a:custGeom>
              <a:avLst/>
              <a:gdLst>
                <a:gd name="connsiteX0" fmla="*/ 469953 w 469952"/>
                <a:gd name="connsiteY0" fmla="*/ 234976 h 469952"/>
                <a:gd name="connsiteX1" fmla="*/ 234976 w 469952"/>
                <a:gd name="connsiteY1" fmla="*/ 469953 h 469952"/>
                <a:gd name="connsiteX2" fmla="*/ 0 w 469952"/>
                <a:gd name="connsiteY2" fmla="*/ 234976 h 469952"/>
                <a:gd name="connsiteX3" fmla="*/ 234976 w 469952"/>
                <a:gd name="connsiteY3" fmla="*/ 0 h 469952"/>
                <a:gd name="connsiteX4" fmla="*/ 469953 w 469952"/>
                <a:gd name="connsiteY4" fmla="*/ 234976 h 469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952" h="469952">
                  <a:moveTo>
                    <a:pt x="469953" y="234976"/>
                  </a:moveTo>
                  <a:cubicBezTo>
                    <a:pt x="469953" y="364750"/>
                    <a:pt x="364750" y="469953"/>
                    <a:pt x="234976" y="469953"/>
                  </a:cubicBezTo>
                  <a:cubicBezTo>
                    <a:pt x="105203" y="469953"/>
                    <a:pt x="0" y="364750"/>
                    <a:pt x="0" y="234976"/>
                  </a:cubicBezTo>
                  <a:cubicBezTo>
                    <a:pt x="0" y="105202"/>
                    <a:pt x="105203" y="0"/>
                    <a:pt x="234976" y="0"/>
                  </a:cubicBezTo>
                  <a:cubicBezTo>
                    <a:pt x="364750" y="0"/>
                    <a:pt x="469953" y="105202"/>
                    <a:pt x="469953" y="234976"/>
                  </a:cubicBezTo>
                  <a:close/>
                </a:path>
              </a:pathLst>
            </a:custGeom>
            <a:noFill/>
            <a:ln w="14398" cap="flat">
              <a:solidFill>
                <a:srgbClr val="FFB310"/>
              </a:solidFill>
              <a:prstDash val="solid"/>
              <a:miter/>
            </a:ln>
          </p:spPr>
          <p:txBody>
            <a:bodyPr rtlCol="0" anchor="ctr"/>
            <a:lstStyle/>
            <a:p>
              <a:endParaRPr lang="nl-NL" dirty="0"/>
            </a:p>
          </p:txBody>
        </p:sp>
        <p:sp>
          <p:nvSpPr>
            <p:cNvPr id="200" name="Vrije vorm: vorm 199">
              <a:extLst>
                <a:ext uri="{FF2B5EF4-FFF2-40B4-BE49-F238E27FC236}">
                  <a16:creationId xmlns:a16="http://schemas.microsoft.com/office/drawing/2014/main" id="{7FAA675B-8C4C-413E-82D8-135BDBB2BD62}"/>
                </a:ext>
              </a:extLst>
            </p:cNvPr>
            <p:cNvSpPr/>
            <p:nvPr userDrawn="1"/>
          </p:nvSpPr>
          <p:spPr>
            <a:xfrm>
              <a:off x="5223423" y="1842731"/>
              <a:ext cx="413861" cy="413861"/>
            </a:xfrm>
            <a:custGeom>
              <a:avLst/>
              <a:gdLst>
                <a:gd name="connsiteX0" fmla="*/ 421253 w 421253"/>
                <a:gd name="connsiteY0" fmla="*/ 210626 h 421253"/>
                <a:gd name="connsiteX1" fmla="*/ 210627 w 421253"/>
                <a:gd name="connsiteY1" fmla="*/ 421253 h 421253"/>
                <a:gd name="connsiteX2" fmla="*/ 0 w 421253"/>
                <a:gd name="connsiteY2" fmla="*/ 210626 h 421253"/>
                <a:gd name="connsiteX3" fmla="*/ 210627 w 421253"/>
                <a:gd name="connsiteY3" fmla="*/ 0 h 421253"/>
                <a:gd name="connsiteX4" fmla="*/ 421253 w 421253"/>
                <a:gd name="connsiteY4" fmla="*/ 210626 h 421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253" h="421253">
                  <a:moveTo>
                    <a:pt x="421253" y="210626"/>
                  </a:moveTo>
                  <a:cubicBezTo>
                    <a:pt x="421253" y="326952"/>
                    <a:pt x="326952" y="421253"/>
                    <a:pt x="210627" y="421253"/>
                  </a:cubicBezTo>
                  <a:cubicBezTo>
                    <a:pt x="94301" y="421253"/>
                    <a:pt x="0" y="326952"/>
                    <a:pt x="0" y="210626"/>
                  </a:cubicBezTo>
                  <a:cubicBezTo>
                    <a:pt x="0" y="94301"/>
                    <a:pt x="94301" y="0"/>
                    <a:pt x="210627" y="0"/>
                  </a:cubicBezTo>
                  <a:cubicBezTo>
                    <a:pt x="326952" y="0"/>
                    <a:pt x="421253" y="94301"/>
                    <a:pt x="421253" y="210626"/>
                  </a:cubicBezTo>
                  <a:close/>
                </a:path>
              </a:pathLst>
            </a:custGeom>
            <a:solidFill>
              <a:srgbClr val="CECCCD"/>
            </a:solidFill>
            <a:ln w="12174" cap="flat">
              <a:noFill/>
              <a:prstDash val="solid"/>
              <a:miter/>
            </a:ln>
          </p:spPr>
          <p:txBody>
            <a:bodyPr rtlCol="0" anchor="ctr"/>
            <a:lstStyle/>
            <a:p>
              <a:endParaRPr lang="nl-NL" dirty="0"/>
            </a:p>
          </p:txBody>
        </p:sp>
        <p:sp>
          <p:nvSpPr>
            <p:cNvPr id="204" name="Vrije vorm: vorm 203">
              <a:extLst>
                <a:ext uri="{FF2B5EF4-FFF2-40B4-BE49-F238E27FC236}">
                  <a16:creationId xmlns:a16="http://schemas.microsoft.com/office/drawing/2014/main" id="{5D4C34E4-DF90-4659-B1F6-21169CD348F9}"/>
                </a:ext>
              </a:extLst>
            </p:cNvPr>
            <p:cNvSpPr/>
            <p:nvPr userDrawn="1"/>
          </p:nvSpPr>
          <p:spPr>
            <a:xfrm>
              <a:off x="6774803" y="2067604"/>
              <a:ext cx="156692" cy="156692"/>
            </a:xfrm>
            <a:custGeom>
              <a:avLst/>
              <a:gdLst>
                <a:gd name="connsiteX0" fmla="*/ 135142 w 159491"/>
                <a:gd name="connsiteY0" fmla="*/ 159492 h 159491"/>
                <a:gd name="connsiteX1" fmla="*/ 24350 w 159491"/>
                <a:gd name="connsiteY1" fmla="*/ 159492 h 159491"/>
                <a:gd name="connsiteX2" fmla="*/ 0 w 159491"/>
                <a:gd name="connsiteY2" fmla="*/ 135142 h 159491"/>
                <a:gd name="connsiteX3" fmla="*/ 0 w 159491"/>
                <a:gd name="connsiteY3" fmla="*/ 24350 h 159491"/>
                <a:gd name="connsiteX4" fmla="*/ 24350 w 159491"/>
                <a:gd name="connsiteY4" fmla="*/ 0 h 159491"/>
                <a:gd name="connsiteX5" fmla="*/ 135142 w 159491"/>
                <a:gd name="connsiteY5" fmla="*/ 0 h 159491"/>
                <a:gd name="connsiteX6" fmla="*/ 159492 w 159491"/>
                <a:gd name="connsiteY6" fmla="*/ 24350 h 159491"/>
                <a:gd name="connsiteX7" fmla="*/ 159492 w 159491"/>
                <a:gd name="connsiteY7" fmla="*/ 135142 h 159491"/>
                <a:gd name="connsiteX8" fmla="*/ 135142 w 159491"/>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491" h="159491">
                  <a:moveTo>
                    <a:pt x="135142" y="159492"/>
                  </a:moveTo>
                  <a:lnTo>
                    <a:pt x="24350" y="159492"/>
                  </a:lnTo>
                  <a:cubicBezTo>
                    <a:pt x="10958" y="159492"/>
                    <a:pt x="0" y="148534"/>
                    <a:pt x="0" y="135142"/>
                  </a:cubicBezTo>
                  <a:lnTo>
                    <a:pt x="0" y="24350"/>
                  </a:lnTo>
                  <a:cubicBezTo>
                    <a:pt x="0" y="10957"/>
                    <a:pt x="10958" y="0"/>
                    <a:pt x="24350" y="0"/>
                  </a:cubicBezTo>
                  <a:lnTo>
                    <a:pt x="135142" y="0"/>
                  </a:lnTo>
                  <a:cubicBezTo>
                    <a:pt x="148535" y="0"/>
                    <a:pt x="159492" y="10957"/>
                    <a:pt x="159492" y="24350"/>
                  </a:cubicBezTo>
                  <a:lnTo>
                    <a:pt x="159492" y="135142"/>
                  </a:lnTo>
                  <a:cubicBezTo>
                    <a:pt x="159492" y="148534"/>
                    <a:pt x="148535" y="159492"/>
                    <a:pt x="135142" y="159492"/>
                  </a:cubicBezTo>
                  <a:close/>
                </a:path>
              </a:pathLst>
            </a:custGeom>
            <a:solidFill>
              <a:srgbClr val="3897F0"/>
            </a:solidFill>
            <a:ln w="12174" cap="flat">
              <a:noFill/>
              <a:prstDash val="solid"/>
              <a:miter/>
            </a:ln>
          </p:spPr>
          <p:txBody>
            <a:bodyPr rtlCol="0" anchor="ctr"/>
            <a:lstStyle/>
            <a:p>
              <a:endParaRPr lang="nl-NL" dirty="0"/>
            </a:p>
          </p:txBody>
        </p:sp>
        <p:sp>
          <p:nvSpPr>
            <p:cNvPr id="205" name="Vrije vorm: vorm 204">
              <a:extLst>
                <a:ext uri="{FF2B5EF4-FFF2-40B4-BE49-F238E27FC236}">
                  <a16:creationId xmlns:a16="http://schemas.microsoft.com/office/drawing/2014/main" id="{D6F13504-BBA9-46D0-8A12-88D235C86F2D}"/>
                </a:ext>
              </a:extLst>
            </p:cNvPr>
            <p:cNvSpPr/>
            <p:nvPr userDrawn="1"/>
          </p:nvSpPr>
          <p:spPr>
            <a:xfrm>
              <a:off x="5826272" y="2067604"/>
              <a:ext cx="904273" cy="156692"/>
            </a:xfrm>
            <a:custGeom>
              <a:avLst/>
              <a:gdLst>
                <a:gd name="connsiteX0" fmla="*/ 896076 w 920425"/>
                <a:gd name="connsiteY0" fmla="*/ 159492 h 159491"/>
                <a:gd name="connsiteX1" fmla="*/ 24350 w 920425"/>
                <a:gd name="connsiteY1" fmla="*/ 159492 h 159491"/>
                <a:gd name="connsiteX2" fmla="*/ 0 w 920425"/>
                <a:gd name="connsiteY2" fmla="*/ 135142 h 159491"/>
                <a:gd name="connsiteX3" fmla="*/ 0 w 920425"/>
                <a:gd name="connsiteY3" fmla="*/ 24350 h 159491"/>
                <a:gd name="connsiteX4" fmla="*/ 24350 w 920425"/>
                <a:gd name="connsiteY4" fmla="*/ 0 h 159491"/>
                <a:gd name="connsiteX5" fmla="*/ 896076 w 920425"/>
                <a:gd name="connsiteY5" fmla="*/ 0 h 159491"/>
                <a:gd name="connsiteX6" fmla="*/ 920426 w 920425"/>
                <a:gd name="connsiteY6" fmla="*/ 24350 h 159491"/>
                <a:gd name="connsiteX7" fmla="*/ 920426 w 920425"/>
                <a:gd name="connsiteY7" fmla="*/ 135142 h 159491"/>
                <a:gd name="connsiteX8" fmla="*/ 896076 w 920425"/>
                <a:gd name="connsiteY8" fmla="*/ 159492 h 159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0425" h="159491">
                  <a:moveTo>
                    <a:pt x="896076" y="159492"/>
                  </a:moveTo>
                  <a:lnTo>
                    <a:pt x="24350" y="159492"/>
                  </a:lnTo>
                  <a:cubicBezTo>
                    <a:pt x="10957" y="159492"/>
                    <a:pt x="0" y="148534"/>
                    <a:pt x="0" y="135142"/>
                  </a:cubicBezTo>
                  <a:lnTo>
                    <a:pt x="0" y="24350"/>
                  </a:lnTo>
                  <a:cubicBezTo>
                    <a:pt x="0" y="10957"/>
                    <a:pt x="10957" y="0"/>
                    <a:pt x="24350" y="0"/>
                  </a:cubicBezTo>
                  <a:lnTo>
                    <a:pt x="896076" y="0"/>
                  </a:lnTo>
                  <a:cubicBezTo>
                    <a:pt x="909469" y="0"/>
                    <a:pt x="920426" y="10957"/>
                    <a:pt x="920426" y="24350"/>
                  </a:cubicBezTo>
                  <a:lnTo>
                    <a:pt x="920426" y="135142"/>
                  </a:lnTo>
                  <a:cubicBezTo>
                    <a:pt x="920426" y="148534"/>
                    <a:pt x="909469" y="159492"/>
                    <a:pt x="896076" y="159492"/>
                  </a:cubicBezTo>
                  <a:close/>
                </a:path>
              </a:pathLst>
            </a:custGeom>
            <a:solidFill>
              <a:srgbClr val="3897F0"/>
            </a:solidFill>
            <a:ln w="12174" cap="flat">
              <a:noFill/>
              <a:prstDash val="solid"/>
              <a:miter/>
            </a:ln>
          </p:spPr>
          <p:txBody>
            <a:bodyPr rtlCol="0" anchor="ctr"/>
            <a:lstStyle/>
            <a:p>
              <a:endParaRPr lang="nl-NL" dirty="0"/>
            </a:p>
          </p:txBody>
        </p:sp>
        <p:sp>
          <p:nvSpPr>
            <p:cNvPr id="206" name="Tekstvak 205">
              <a:extLst>
                <a:ext uri="{FF2B5EF4-FFF2-40B4-BE49-F238E27FC236}">
                  <a16:creationId xmlns:a16="http://schemas.microsoft.com/office/drawing/2014/main" id="{A5EE7330-7DC5-4CF1-BE6A-0776DFE71FAE}"/>
                </a:ext>
              </a:extLst>
            </p:cNvPr>
            <p:cNvSpPr txBox="1"/>
            <p:nvPr userDrawn="1"/>
          </p:nvSpPr>
          <p:spPr>
            <a:xfrm>
              <a:off x="6071957" y="2054916"/>
              <a:ext cx="434734" cy="195566"/>
            </a:xfrm>
            <a:prstGeom prst="rect">
              <a:avLst/>
            </a:prstGeom>
            <a:noFill/>
          </p:spPr>
          <p:txBody>
            <a:bodyPr wrap="none" rtlCol="0">
              <a:spAutoFit/>
            </a:bodyPr>
            <a:lstStyle/>
            <a:p>
              <a:pPr algn="l"/>
              <a:r>
                <a:rPr lang="nl-NL" sz="671" spc="0" baseline="0">
                  <a:solidFill>
                    <a:srgbClr val="FFFFFF"/>
                  </a:solidFill>
                  <a:latin typeface="Arial"/>
                  <a:cs typeface="Arial"/>
                  <a:sym typeface="Arial"/>
                  <a:rtl val="0"/>
                </a:rPr>
                <a:t>Follow</a:t>
              </a:r>
              <a:endParaRPr lang="nl-NL" sz="671" spc="0" baseline="0" dirty="0">
                <a:solidFill>
                  <a:srgbClr val="FFFFFF"/>
                </a:solidFill>
                <a:latin typeface="Arial"/>
                <a:cs typeface="Arial"/>
                <a:sym typeface="Arial"/>
                <a:rtl val="0"/>
              </a:endParaRPr>
            </a:p>
          </p:txBody>
        </p:sp>
        <p:sp>
          <p:nvSpPr>
            <p:cNvPr id="207" name="Vrije vorm: vorm 206">
              <a:extLst>
                <a:ext uri="{FF2B5EF4-FFF2-40B4-BE49-F238E27FC236}">
                  <a16:creationId xmlns:a16="http://schemas.microsoft.com/office/drawing/2014/main" id="{A6128D3A-91F6-457F-A065-9E0DBF138587}"/>
                </a:ext>
              </a:extLst>
            </p:cNvPr>
            <p:cNvSpPr/>
            <p:nvPr userDrawn="1"/>
          </p:nvSpPr>
          <p:spPr>
            <a:xfrm>
              <a:off x="6829825" y="2129802"/>
              <a:ext cx="47844" cy="31099"/>
            </a:xfrm>
            <a:custGeom>
              <a:avLst/>
              <a:gdLst>
                <a:gd name="connsiteX0" fmla="*/ 24350 w 48699"/>
                <a:gd name="connsiteY0" fmla="*/ 31655 h 31654"/>
                <a:gd name="connsiteX1" fmla="*/ 0 w 48699"/>
                <a:gd name="connsiteY1" fmla="*/ 0 h 31654"/>
                <a:gd name="connsiteX2" fmla="*/ 48700 w 48699"/>
                <a:gd name="connsiteY2" fmla="*/ 0 h 31654"/>
              </a:gdLst>
              <a:ahLst/>
              <a:cxnLst>
                <a:cxn ang="0">
                  <a:pos x="connsiteX0" y="connsiteY0"/>
                </a:cxn>
                <a:cxn ang="0">
                  <a:pos x="connsiteX1" y="connsiteY1"/>
                </a:cxn>
                <a:cxn ang="0">
                  <a:pos x="connsiteX2" y="connsiteY2"/>
                </a:cxn>
              </a:cxnLst>
              <a:rect l="l" t="t" r="r" b="b"/>
              <a:pathLst>
                <a:path w="48699" h="31654">
                  <a:moveTo>
                    <a:pt x="24350" y="31655"/>
                  </a:moveTo>
                  <a:lnTo>
                    <a:pt x="0" y="0"/>
                  </a:lnTo>
                  <a:lnTo>
                    <a:pt x="48700" y="0"/>
                  </a:lnTo>
                  <a:close/>
                </a:path>
              </a:pathLst>
            </a:custGeom>
            <a:solidFill>
              <a:srgbClr val="FFFFFF"/>
            </a:solidFill>
            <a:ln w="12174" cap="flat">
              <a:noFill/>
              <a:prstDash val="solid"/>
              <a:miter/>
            </a:ln>
          </p:spPr>
          <p:txBody>
            <a:bodyPr rtlCol="0" anchor="ctr"/>
            <a:lstStyle/>
            <a:p>
              <a:endParaRPr lang="nl-NL" dirty="0"/>
            </a:p>
          </p:txBody>
        </p:sp>
        <p:sp>
          <p:nvSpPr>
            <p:cNvPr id="208" name="Vrije vorm: vorm 207">
              <a:extLst>
                <a:ext uri="{FF2B5EF4-FFF2-40B4-BE49-F238E27FC236}">
                  <a16:creationId xmlns:a16="http://schemas.microsoft.com/office/drawing/2014/main" id="{A8ECAA81-75D8-4077-B289-F79B3F2065BD}"/>
                </a:ext>
              </a:extLst>
            </p:cNvPr>
            <p:cNvSpPr/>
            <p:nvPr userDrawn="1"/>
          </p:nvSpPr>
          <p:spPr>
            <a:xfrm>
              <a:off x="5198304" y="2622607"/>
              <a:ext cx="1379138" cy="167458"/>
            </a:xfrm>
            <a:custGeom>
              <a:avLst/>
              <a:gdLst>
                <a:gd name="connsiteX0" fmla="*/ 0 w 1403771"/>
                <a:gd name="connsiteY0" fmla="*/ 0 h 170449"/>
                <a:gd name="connsiteX1" fmla="*/ 1403771 w 1403771"/>
                <a:gd name="connsiteY1" fmla="*/ 0 h 170449"/>
                <a:gd name="connsiteX2" fmla="*/ 1403771 w 1403771"/>
                <a:gd name="connsiteY2" fmla="*/ 170449 h 170449"/>
                <a:gd name="connsiteX3" fmla="*/ 0 w 1403771"/>
                <a:gd name="connsiteY3" fmla="*/ 170449 h 170449"/>
              </a:gdLst>
              <a:ahLst/>
              <a:cxnLst>
                <a:cxn ang="0">
                  <a:pos x="connsiteX0" y="connsiteY0"/>
                </a:cxn>
                <a:cxn ang="0">
                  <a:pos x="connsiteX1" y="connsiteY1"/>
                </a:cxn>
                <a:cxn ang="0">
                  <a:pos x="connsiteX2" y="connsiteY2"/>
                </a:cxn>
                <a:cxn ang="0">
                  <a:pos x="connsiteX3" y="connsiteY3"/>
                </a:cxn>
              </a:cxnLst>
              <a:rect l="l" t="t" r="r" b="b"/>
              <a:pathLst>
                <a:path w="1403771" h="170449">
                  <a:moveTo>
                    <a:pt x="0" y="0"/>
                  </a:moveTo>
                  <a:lnTo>
                    <a:pt x="1403771" y="0"/>
                  </a:lnTo>
                  <a:lnTo>
                    <a:pt x="1403771" y="170449"/>
                  </a:lnTo>
                  <a:lnTo>
                    <a:pt x="0" y="170449"/>
                  </a:lnTo>
                  <a:close/>
                </a:path>
              </a:pathLst>
            </a:custGeom>
            <a:noFill/>
            <a:ln w="12174" cap="flat">
              <a:noFill/>
              <a:prstDash val="solid"/>
              <a:miter/>
            </a:ln>
          </p:spPr>
          <p:txBody>
            <a:bodyPr rtlCol="0" anchor="ctr"/>
            <a:lstStyle/>
            <a:p>
              <a:endParaRPr lang="nl-NL" dirty="0"/>
            </a:p>
          </p:txBody>
        </p:sp>
        <p:sp>
          <p:nvSpPr>
            <p:cNvPr id="209" name="Tekstvak 208">
              <a:extLst>
                <a:ext uri="{FF2B5EF4-FFF2-40B4-BE49-F238E27FC236}">
                  <a16:creationId xmlns:a16="http://schemas.microsoft.com/office/drawing/2014/main" id="{E0168D28-0C46-4BD5-918D-BE1E6741CC25}"/>
                </a:ext>
              </a:extLst>
            </p:cNvPr>
            <p:cNvSpPr txBox="1"/>
            <p:nvPr userDrawn="1"/>
          </p:nvSpPr>
          <p:spPr>
            <a:xfrm>
              <a:off x="5109054" y="2567965"/>
              <a:ext cx="1019831"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Born in Rotterdam - 1466</a:t>
              </a:r>
              <a:endParaRPr lang="nl-NL" sz="575" spc="0" baseline="0" dirty="0">
                <a:solidFill>
                  <a:srgbClr val="333333"/>
                </a:solidFill>
                <a:latin typeface="Arial"/>
                <a:cs typeface="Arial"/>
                <a:sym typeface="Arial"/>
                <a:rtl val="0"/>
              </a:endParaRPr>
            </a:p>
          </p:txBody>
        </p:sp>
        <p:sp>
          <p:nvSpPr>
            <p:cNvPr id="210" name="Tekstvak 209">
              <a:extLst>
                <a:ext uri="{FF2B5EF4-FFF2-40B4-BE49-F238E27FC236}">
                  <a16:creationId xmlns:a16="http://schemas.microsoft.com/office/drawing/2014/main" id="{28379AB1-B59B-43A7-ABE7-C795A44AD6FE}"/>
                </a:ext>
              </a:extLst>
            </p:cNvPr>
            <p:cNvSpPr txBox="1"/>
            <p:nvPr userDrawn="1"/>
          </p:nvSpPr>
          <p:spPr>
            <a:xfrm>
              <a:off x="5109054" y="2652891"/>
              <a:ext cx="1309974" cy="180819"/>
            </a:xfrm>
            <a:prstGeom prst="rect">
              <a:avLst/>
            </a:prstGeom>
            <a:noFill/>
          </p:spPr>
          <p:txBody>
            <a:bodyPr wrap="none" rtlCol="0">
              <a:spAutoFit/>
            </a:bodyPr>
            <a:lstStyle/>
            <a:p>
              <a:pPr algn="l"/>
              <a:r>
                <a:rPr lang="nl-NL" sz="575" spc="0" baseline="0">
                  <a:solidFill>
                    <a:srgbClr val="333333"/>
                  </a:solidFill>
                  <a:latin typeface="Arial"/>
                  <a:cs typeface="Arial"/>
                  <a:sym typeface="Arial"/>
                  <a:rtl val="0"/>
                </a:rPr>
                <a:t>Philosopher, writer and theologian</a:t>
              </a:r>
              <a:endParaRPr lang="nl-NL" sz="575" spc="0" baseline="0" dirty="0">
                <a:solidFill>
                  <a:srgbClr val="333333"/>
                </a:solidFill>
                <a:latin typeface="Arial"/>
                <a:cs typeface="Arial"/>
                <a:sym typeface="Arial"/>
                <a:rtl val="0"/>
              </a:endParaRPr>
            </a:p>
          </p:txBody>
        </p:sp>
        <p:grpSp>
          <p:nvGrpSpPr>
            <p:cNvPr id="213" name="Graphic 115">
              <a:extLst>
                <a:ext uri="{FF2B5EF4-FFF2-40B4-BE49-F238E27FC236}">
                  <a16:creationId xmlns:a16="http://schemas.microsoft.com/office/drawing/2014/main" id="{F086C95A-C67F-4771-BA75-620D17CE0D97}"/>
                </a:ext>
              </a:extLst>
            </p:cNvPr>
            <p:cNvGrpSpPr/>
            <p:nvPr userDrawn="1"/>
          </p:nvGrpSpPr>
          <p:grpSpPr>
            <a:xfrm>
              <a:off x="5229403" y="3639509"/>
              <a:ext cx="1733192" cy="149515"/>
              <a:chOff x="5232047" y="3920360"/>
              <a:chExt cx="1764149" cy="152186"/>
            </a:xfrm>
            <a:noFill/>
          </p:grpSpPr>
          <p:grpSp>
            <p:nvGrpSpPr>
              <p:cNvPr id="214" name="Graphic 115">
                <a:extLst>
                  <a:ext uri="{FF2B5EF4-FFF2-40B4-BE49-F238E27FC236}">
                    <a16:creationId xmlns:a16="http://schemas.microsoft.com/office/drawing/2014/main" id="{F086C95A-C67F-4771-BA75-620D17CE0D97}"/>
                  </a:ext>
                </a:extLst>
              </p:cNvPr>
              <p:cNvGrpSpPr/>
              <p:nvPr/>
            </p:nvGrpSpPr>
            <p:grpSpPr>
              <a:xfrm>
                <a:off x="5232047" y="3920360"/>
                <a:ext cx="150969" cy="150969"/>
                <a:chOff x="5232047" y="3920360"/>
                <a:chExt cx="150969" cy="150969"/>
              </a:xfrm>
              <a:noFill/>
            </p:grpSpPr>
            <p:sp>
              <p:nvSpPr>
                <p:cNvPr id="215" name="Vrije vorm: vorm 214">
                  <a:extLst>
                    <a:ext uri="{FF2B5EF4-FFF2-40B4-BE49-F238E27FC236}">
                      <a16:creationId xmlns:a16="http://schemas.microsoft.com/office/drawing/2014/main" id="{18F0C4CE-8553-4B90-8934-F02D8B6BF051}"/>
                    </a:ext>
                  </a:extLst>
                </p:cNvPr>
                <p:cNvSpPr/>
                <p:nvPr/>
              </p:nvSpPr>
              <p:spPr>
                <a:xfrm>
                  <a:off x="5232047" y="3920360"/>
                  <a:ext cx="150969" cy="150969"/>
                </a:xfrm>
                <a:custGeom>
                  <a:avLst/>
                  <a:gdLst>
                    <a:gd name="connsiteX0" fmla="*/ 0 w 150969"/>
                    <a:gd name="connsiteY0" fmla="*/ 0 h 150969"/>
                    <a:gd name="connsiteX1" fmla="*/ 150969 w 150969"/>
                    <a:gd name="connsiteY1" fmla="*/ 0 h 150969"/>
                    <a:gd name="connsiteX2" fmla="*/ 150969 w 150969"/>
                    <a:gd name="connsiteY2" fmla="*/ 150969 h 150969"/>
                    <a:gd name="connsiteX3" fmla="*/ 0 w 150969"/>
                    <a:gd name="connsiteY3" fmla="*/ 150969 h 150969"/>
                  </a:gdLst>
                  <a:ahLst/>
                  <a:cxnLst>
                    <a:cxn ang="0">
                      <a:pos x="connsiteX0" y="connsiteY0"/>
                    </a:cxn>
                    <a:cxn ang="0">
                      <a:pos x="connsiteX1" y="connsiteY1"/>
                    </a:cxn>
                    <a:cxn ang="0">
                      <a:pos x="connsiteX2" y="connsiteY2"/>
                    </a:cxn>
                    <a:cxn ang="0">
                      <a:pos x="connsiteX3" y="connsiteY3"/>
                    </a:cxn>
                  </a:cxnLst>
                  <a:rect l="l" t="t" r="r" b="b"/>
                  <a:pathLst>
                    <a:path w="150969" h="150969">
                      <a:moveTo>
                        <a:pt x="0" y="0"/>
                      </a:moveTo>
                      <a:lnTo>
                        <a:pt x="150969" y="0"/>
                      </a:lnTo>
                      <a:lnTo>
                        <a:pt x="150969" y="150969"/>
                      </a:lnTo>
                      <a:lnTo>
                        <a:pt x="0" y="150969"/>
                      </a:lnTo>
                      <a:close/>
                    </a:path>
                  </a:pathLst>
                </a:custGeom>
                <a:noFill/>
                <a:ln w="9130" cap="flat">
                  <a:solidFill>
                    <a:srgbClr val="3897F0"/>
                  </a:solidFill>
                  <a:prstDash val="solid"/>
                  <a:miter/>
                </a:ln>
              </p:spPr>
              <p:txBody>
                <a:bodyPr rtlCol="0" anchor="ctr"/>
                <a:lstStyle/>
                <a:p>
                  <a:endParaRPr lang="nl-NL" dirty="0"/>
                </a:p>
              </p:txBody>
            </p:sp>
            <p:grpSp>
              <p:nvGrpSpPr>
                <p:cNvPr id="216" name="Graphic 115">
                  <a:extLst>
                    <a:ext uri="{FF2B5EF4-FFF2-40B4-BE49-F238E27FC236}">
                      <a16:creationId xmlns:a16="http://schemas.microsoft.com/office/drawing/2014/main" id="{F086C95A-C67F-4771-BA75-620D17CE0D97}"/>
                    </a:ext>
                  </a:extLst>
                </p:cNvPr>
                <p:cNvGrpSpPr/>
                <p:nvPr/>
              </p:nvGrpSpPr>
              <p:grpSpPr>
                <a:xfrm>
                  <a:off x="5281965" y="3920360"/>
                  <a:ext cx="51134" cy="150969"/>
                  <a:chOff x="5281965" y="3920360"/>
                  <a:chExt cx="51134" cy="150969"/>
                </a:xfrm>
              </p:grpSpPr>
              <p:sp>
                <p:nvSpPr>
                  <p:cNvPr id="217" name="Vrije vorm: vorm 216">
                    <a:extLst>
                      <a:ext uri="{FF2B5EF4-FFF2-40B4-BE49-F238E27FC236}">
                        <a16:creationId xmlns:a16="http://schemas.microsoft.com/office/drawing/2014/main" id="{49EBD088-2160-4064-A484-788E889A666F}"/>
                      </a:ext>
                    </a:extLst>
                  </p:cNvPr>
                  <p:cNvSpPr/>
                  <p:nvPr/>
                </p:nvSpPr>
                <p:spPr>
                  <a:xfrm>
                    <a:off x="5281965"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sp>
                <p:nvSpPr>
                  <p:cNvPr id="218" name="Vrije vorm: vorm 217">
                    <a:extLst>
                      <a:ext uri="{FF2B5EF4-FFF2-40B4-BE49-F238E27FC236}">
                        <a16:creationId xmlns:a16="http://schemas.microsoft.com/office/drawing/2014/main" id="{0E886534-DA59-4571-BEE8-3E31D327BF1F}"/>
                      </a:ext>
                    </a:extLst>
                  </p:cNvPr>
                  <p:cNvSpPr/>
                  <p:nvPr/>
                </p:nvSpPr>
                <p:spPr>
                  <a:xfrm>
                    <a:off x="5333099" y="3920360"/>
                    <a:ext cx="12174" cy="150969"/>
                  </a:xfrm>
                  <a:custGeom>
                    <a:avLst/>
                    <a:gdLst>
                      <a:gd name="connsiteX0" fmla="*/ 0 w 12174"/>
                      <a:gd name="connsiteY0" fmla="*/ 0 h 150969"/>
                      <a:gd name="connsiteX1" fmla="*/ 0 w 12174"/>
                      <a:gd name="connsiteY1" fmla="*/ 150969 h 150969"/>
                    </a:gdLst>
                    <a:ahLst/>
                    <a:cxnLst>
                      <a:cxn ang="0">
                        <a:pos x="connsiteX0" y="connsiteY0"/>
                      </a:cxn>
                      <a:cxn ang="0">
                        <a:pos x="connsiteX1" y="connsiteY1"/>
                      </a:cxn>
                    </a:cxnLst>
                    <a:rect l="l" t="t" r="r" b="b"/>
                    <a:pathLst>
                      <a:path w="12174" h="150969">
                        <a:moveTo>
                          <a:pt x="0" y="0"/>
                        </a:moveTo>
                        <a:lnTo>
                          <a:pt x="0" y="150969"/>
                        </a:lnTo>
                      </a:path>
                    </a:pathLst>
                  </a:custGeom>
                  <a:ln w="9130" cap="flat">
                    <a:solidFill>
                      <a:srgbClr val="3897F0"/>
                    </a:solidFill>
                    <a:prstDash val="solid"/>
                    <a:miter/>
                  </a:ln>
                </p:spPr>
                <p:txBody>
                  <a:bodyPr rtlCol="0" anchor="ctr"/>
                  <a:lstStyle/>
                  <a:p>
                    <a:endParaRPr lang="nl-NL" dirty="0"/>
                  </a:p>
                </p:txBody>
              </p:sp>
            </p:grpSp>
            <p:grpSp>
              <p:nvGrpSpPr>
                <p:cNvPr id="219" name="Graphic 115">
                  <a:extLst>
                    <a:ext uri="{FF2B5EF4-FFF2-40B4-BE49-F238E27FC236}">
                      <a16:creationId xmlns:a16="http://schemas.microsoft.com/office/drawing/2014/main" id="{F086C95A-C67F-4771-BA75-620D17CE0D97}"/>
                    </a:ext>
                  </a:extLst>
                </p:cNvPr>
                <p:cNvGrpSpPr/>
                <p:nvPr/>
              </p:nvGrpSpPr>
              <p:grpSpPr>
                <a:xfrm>
                  <a:off x="5232047" y="3970277"/>
                  <a:ext cx="150969" cy="51134"/>
                  <a:chOff x="5232047" y="3970277"/>
                  <a:chExt cx="150969" cy="51134"/>
                </a:xfrm>
              </p:grpSpPr>
              <p:sp>
                <p:nvSpPr>
                  <p:cNvPr id="220" name="Vrije vorm: vorm 219">
                    <a:extLst>
                      <a:ext uri="{FF2B5EF4-FFF2-40B4-BE49-F238E27FC236}">
                        <a16:creationId xmlns:a16="http://schemas.microsoft.com/office/drawing/2014/main" id="{AD966326-D33C-4469-B51A-6DB1C35E0851}"/>
                      </a:ext>
                    </a:extLst>
                  </p:cNvPr>
                  <p:cNvSpPr/>
                  <p:nvPr/>
                </p:nvSpPr>
                <p:spPr>
                  <a:xfrm>
                    <a:off x="5232047" y="3970277"/>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sp>
                <p:nvSpPr>
                  <p:cNvPr id="221" name="Vrije vorm: vorm 220">
                    <a:extLst>
                      <a:ext uri="{FF2B5EF4-FFF2-40B4-BE49-F238E27FC236}">
                        <a16:creationId xmlns:a16="http://schemas.microsoft.com/office/drawing/2014/main" id="{C01B7A4B-9F82-4C45-B620-86A35817D68D}"/>
                      </a:ext>
                    </a:extLst>
                  </p:cNvPr>
                  <p:cNvSpPr/>
                  <p:nvPr/>
                </p:nvSpPr>
                <p:spPr>
                  <a:xfrm>
                    <a:off x="5232047" y="4021412"/>
                    <a:ext cx="150969" cy="12174"/>
                  </a:xfrm>
                  <a:custGeom>
                    <a:avLst/>
                    <a:gdLst>
                      <a:gd name="connsiteX0" fmla="*/ 150969 w 150969"/>
                      <a:gd name="connsiteY0" fmla="*/ 0 h 12174"/>
                      <a:gd name="connsiteX1" fmla="*/ 0 w 150969"/>
                      <a:gd name="connsiteY1" fmla="*/ 0 h 12174"/>
                    </a:gdLst>
                    <a:ahLst/>
                    <a:cxnLst>
                      <a:cxn ang="0">
                        <a:pos x="connsiteX0" y="connsiteY0"/>
                      </a:cxn>
                      <a:cxn ang="0">
                        <a:pos x="connsiteX1" y="connsiteY1"/>
                      </a:cxn>
                    </a:cxnLst>
                    <a:rect l="l" t="t" r="r" b="b"/>
                    <a:pathLst>
                      <a:path w="150969" h="12174">
                        <a:moveTo>
                          <a:pt x="150969" y="0"/>
                        </a:moveTo>
                        <a:lnTo>
                          <a:pt x="0" y="0"/>
                        </a:lnTo>
                      </a:path>
                    </a:pathLst>
                  </a:custGeom>
                  <a:ln w="9130" cap="flat">
                    <a:solidFill>
                      <a:srgbClr val="3897F0"/>
                    </a:solidFill>
                    <a:prstDash val="solid"/>
                    <a:miter/>
                  </a:ln>
                </p:spPr>
                <p:txBody>
                  <a:bodyPr rtlCol="0" anchor="ctr"/>
                  <a:lstStyle/>
                  <a:p>
                    <a:endParaRPr lang="nl-NL" dirty="0"/>
                  </a:p>
                </p:txBody>
              </p:sp>
            </p:grpSp>
          </p:grpSp>
          <p:grpSp>
            <p:nvGrpSpPr>
              <p:cNvPr id="222" name="Graphic 115">
                <a:extLst>
                  <a:ext uri="{FF2B5EF4-FFF2-40B4-BE49-F238E27FC236}">
                    <a16:creationId xmlns:a16="http://schemas.microsoft.com/office/drawing/2014/main" id="{F086C95A-C67F-4771-BA75-620D17CE0D97}"/>
                  </a:ext>
                </a:extLst>
              </p:cNvPr>
              <p:cNvGrpSpPr/>
              <p:nvPr/>
            </p:nvGrpSpPr>
            <p:grpSpPr>
              <a:xfrm>
                <a:off x="5781137" y="3920360"/>
                <a:ext cx="127836" cy="150969"/>
                <a:chOff x="5781137" y="3920360"/>
                <a:chExt cx="127836" cy="150969"/>
              </a:xfrm>
              <a:noFill/>
            </p:grpSpPr>
            <p:sp>
              <p:nvSpPr>
                <p:cNvPr id="223" name="Vrije vorm: vorm 222">
                  <a:extLst>
                    <a:ext uri="{FF2B5EF4-FFF2-40B4-BE49-F238E27FC236}">
                      <a16:creationId xmlns:a16="http://schemas.microsoft.com/office/drawing/2014/main" id="{BF67E9C1-D52B-4345-8494-0FEBD6B84E23}"/>
                    </a:ext>
                  </a:extLst>
                </p:cNvPr>
                <p:cNvSpPr/>
                <p:nvPr/>
              </p:nvSpPr>
              <p:spPr>
                <a:xfrm>
                  <a:off x="5781137" y="3920360"/>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4" name="Vrije vorm: vorm 223">
                  <a:extLst>
                    <a:ext uri="{FF2B5EF4-FFF2-40B4-BE49-F238E27FC236}">
                      <a16:creationId xmlns:a16="http://schemas.microsoft.com/office/drawing/2014/main" id="{FF0DD43C-DF74-44ED-966C-64B71DC6F948}"/>
                    </a:ext>
                  </a:extLst>
                </p:cNvPr>
                <p:cNvSpPr/>
                <p:nvPr/>
              </p:nvSpPr>
              <p:spPr>
                <a:xfrm>
                  <a:off x="5781137" y="4071329"/>
                  <a:ext cx="127836" cy="12174"/>
                </a:xfrm>
                <a:custGeom>
                  <a:avLst/>
                  <a:gdLst>
                    <a:gd name="connsiteX0" fmla="*/ 0 w 127836"/>
                    <a:gd name="connsiteY0" fmla="*/ 0 h 12174"/>
                    <a:gd name="connsiteX1" fmla="*/ 127837 w 127836"/>
                    <a:gd name="connsiteY1" fmla="*/ 0 h 12174"/>
                  </a:gdLst>
                  <a:ahLst/>
                  <a:cxnLst>
                    <a:cxn ang="0">
                      <a:pos x="connsiteX0" y="connsiteY0"/>
                    </a:cxn>
                    <a:cxn ang="0">
                      <a:pos x="connsiteX1" y="connsiteY1"/>
                    </a:cxn>
                  </a:cxnLst>
                  <a:rect l="l" t="t" r="r" b="b"/>
                  <a:pathLst>
                    <a:path w="127836" h="12174">
                      <a:moveTo>
                        <a:pt x="0" y="0"/>
                      </a:moveTo>
                      <a:lnTo>
                        <a:pt x="127837" y="0"/>
                      </a:lnTo>
                    </a:path>
                  </a:pathLst>
                </a:custGeom>
                <a:ln w="9130" cap="flat">
                  <a:solidFill>
                    <a:srgbClr val="999999"/>
                  </a:solidFill>
                  <a:prstDash val="solid"/>
                  <a:round/>
                </a:ln>
              </p:spPr>
              <p:txBody>
                <a:bodyPr rtlCol="0" anchor="ctr"/>
                <a:lstStyle/>
                <a:p>
                  <a:endParaRPr lang="nl-NL" dirty="0"/>
                </a:p>
              </p:txBody>
            </p:sp>
            <p:sp>
              <p:nvSpPr>
                <p:cNvPr id="225" name="Vrije vorm: vorm 224">
                  <a:extLst>
                    <a:ext uri="{FF2B5EF4-FFF2-40B4-BE49-F238E27FC236}">
                      <a16:creationId xmlns:a16="http://schemas.microsoft.com/office/drawing/2014/main" id="{3236CE28-D2C6-4873-AF57-9813FB2DC119}"/>
                    </a:ext>
                  </a:extLst>
                </p:cNvPr>
                <p:cNvSpPr/>
                <p:nvPr/>
              </p:nvSpPr>
              <p:spPr>
                <a:xfrm>
                  <a:off x="5784790" y="3936187"/>
                  <a:ext cx="119314" cy="119314"/>
                </a:xfrm>
                <a:custGeom>
                  <a:avLst/>
                  <a:gdLst>
                    <a:gd name="connsiteX0" fmla="*/ 0 w 119314"/>
                    <a:gd name="connsiteY0" fmla="*/ 0 h 119314"/>
                    <a:gd name="connsiteX1" fmla="*/ 119314 w 119314"/>
                    <a:gd name="connsiteY1" fmla="*/ 0 h 119314"/>
                    <a:gd name="connsiteX2" fmla="*/ 119314 w 119314"/>
                    <a:gd name="connsiteY2" fmla="*/ 119314 h 119314"/>
                    <a:gd name="connsiteX3" fmla="*/ 0 w 119314"/>
                    <a:gd name="connsiteY3" fmla="*/ 119314 h 119314"/>
                  </a:gdLst>
                  <a:ahLst/>
                  <a:cxnLst>
                    <a:cxn ang="0">
                      <a:pos x="connsiteX0" y="connsiteY0"/>
                    </a:cxn>
                    <a:cxn ang="0">
                      <a:pos x="connsiteX1" y="connsiteY1"/>
                    </a:cxn>
                    <a:cxn ang="0">
                      <a:pos x="connsiteX2" y="connsiteY2"/>
                    </a:cxn>
                    <a:cxn ang="0">
                      <a:pos x="connsiteX3" y="connsiteY3"/>
                    </a:cxn>
                  </a:cxnLst>
                  <a:rect l="l" t="t" r="r" b="b"/>
                  <a:pathLst>
                    <a:path w="119314" h="119314">
                      <a:moveTo>
                        <a:pt x="0" y="0"/>
                      </a:moveTo>
                      <a:lnTo>
                        <a:pt x="119314" y="0"/>
                      </a:lnTo>
                      <a:lnTo>
                        <a:pt x="119314" y="119314"/>
                      </a:lnTo>
                      <a:lnTo>
                        <a:pt x="0" y="119314"/>
                      </a:lnTo>
                      <a:close/>
                    </a:path>
                  </a:pathLst>
                </a:custGeom>
                <a:noFill/>
                <a:ln w="9130" cap="flat">
                  <a:solidFill>
                    <a:srgbClr val="999999"/>
                  </a:solidFill>
                  <a:prstDash val="solid"/>
                  <a:round/>
                </a:ln>
              </p:spPr>
              <p:txBody>
                <a:bodyPr rtlCol="0" anchor="ctr"/>
                <a:lstStyle/>
                <a:p>
                  <a:endParaRPr lang="nl-NL" dirty="0"/>
                </a:p>
              </p:txBody>
            </p:sp>
          </p:grpSp>
          <p:grpSp>
            <p:nvGrpSpPr>
              <p:cNvPr id="226" name="Graphic 115">
                <a:extLst>
                  <a:ext uri="{FF2B5EF4-FFF2-40B4-BE49-F238E27FC236}">
                    <a16:creationId xmlns:a16="http://schemas.microsoft.com/office/drawing/2014/main" id="{F086C95A-C67F-4771-BA75-620D17CE0D97}"/>
                  </a:ext>
                </a:extLst>
              </p:cNvPr>
              <p:cNvGrpSpPr/>
              <p:nvPr/>
            </p:nvGrpSpPr>
            <p:grpSpPr>
              <a:xfrm>
                <a:off x="6307095" y="3920360"/>
                <a:ext cx="150969" cy="150969"/>
                <a:chOff x="6307095" y="3920360"/>
                <a:chExt cx="150969" cy="150969"/>
              </a:xfrm>
              <a:noFill/>
            </p:grpSpPr>
            <p:sp>
              <p:nvSpPr>
                <p:cNvPr id="227" name="Vrije vorm: vorm 226">
                  <a:extLst>
                    <a:ext uri="{FF2B5EF4-FFF2-40B4-BE49-F238E27FC236}">
                      <a16:creationId xmlns:a16="http://schemas.microsoft.com/office/drawing/2014/main" id="{6C3CE86F-3D38-489A-8AFB-624D470FA50C}"/>
                    </a:ext>
                  </a:extLst>
                </p:cNvPr>
                <p:cNvSpPr/>
                <p:nvPr/>
              </p:nvSpPr>
              <p:spPr>
                <a:xfrm>
                  <a:off x="6307095" y="3920360"/>
                  <a:ext cx="150969" cy="150969"/>
                </a:xfrm>
                <a:custGeom>
                  <a:avLst/>
                  <a:gdLst>
                    <a:gd name="connsiteX0" fmla="*/ 150969 w 150969"/>
                    <a:gd name="connsiteY0" fmla="*/ 75485 h 150969"/>
                    <a:gd name="connsiteX1" fmla="*/ 75485 w 150969"/>
                    <a:gd name="connsiteY1" fmla="*/ 150969 h 150969"/>
                    <a:gd name="connsiteX2" fmla="*/ 0 w 150969"/>
                    <a:gd name="connsiteY2" fmla="*/ 75485 h 150969"/>
                    <a:gd name="connsiteX3" fmla="*/ 75485 w 150969"/>
                    <a:gd name="connsiteY3" fmla="*/ 0 h 150969"/>
                    <a:gd name="connsiteX4" fmla="*/ 150969 w 150969"/>
                    <a:gd name="connsiteY4" fmla="*/ 75485 h 150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69" h="150969">
                      <a:moveTo>
                        <a:pt x="150969" y="75485"/>
                      </a:moveTo>
                      <a:cubicBezTo>
                        <a:pt x="150969" y="117174"/>
                        <a:pt x="117174" y="150969"/>
                        <a:pt x="75485" y="150969"/>
                      </a:cubicBezTo>
                      <a:cubicBezTo>
                        <a:pt x="33796" y="150969"/>
                        <a:pt x="0" y="117174"/>
                        <a:pt x="0" y="75485"/>
                      </a:cubicBezTo>
                      <a:cubicBezTo>
                        <a:pt x="0" y="33796"/>
                        <a:pt x="33796" y="0"/>
                        <a:pt x="75485" y="0"/>
                      </a:cubicBezTo>
                      <a:cubicBezTo>
                        <a:pt x="117174" y="0"/>
                        <a:pt x="150969" y="33796"/>
                        <a:pt x="150969" y="75485"/>
                      </a:cubicBezTo>
                      <a:close/>
                    </a:path>
                  </a:pathLst>
                </a:custGeom>
                <a:noFill/>
                <a:ln w="9130" cap="flat">
                  <a:solidFill>
                    <a:srgbClr val="999999"/>
                  </a:solidFill>
                  <a:prstDash val="solid"/>
                  <a:round/>
                </a:ln>
              </p:spPr>
              <p:txBody>
                <a:bodyPr rtlCol="0" anchor="ctr"/>
                <a:lstStyle/>
                <a:p>
                  <a:endParaRPr lang="nl-NL" dirty="0"/>
                </a:p>
              </p:txBody>
            </p:sp>
            <p:sp>
              <p:nvSpPr>
                <p:cNvPr id="228" name="Vrije vorm: vorm 227">
                  <a:extLst>
                    <a:ext uri="{FF2B5EF4-FFF2-40B4-BE49-F238E27FC236}">
                      <a16:creationId xmlns:a16="http://schemas.microsoft.com/office/drawing/2014/main" id="{4D507A35-B2BC-4508-A84F-8E3B5E4725B7}"/>
                    </a:ext>
                  </a:extLst>
                </p:cNvPr>
                <p:cNvSpPr/>
                <p:nvPr/>
              </p:nvSpPr>
              <p:spPr>
                <a:xfrm>
                  <a:off x="6335098" y="3950797"/>
                  <a:ext cx="94964" cy="90094"/>
                </a:xfrm>
                <a:custGeom>
                  <a:avLst/>
                  <a:gdLst>
                    <a:gd name="connsiteX0" fmla="*/ 47482 w 94964"/>
                    <a:gd name="connsiteY0" fmla="*/ 0 h 90094"/>
                    <a:gd name="connsiteX1" fmla="*/ 58440 w 94964"/>
                    <a:gd name="connsiteY1" fmla="*/ 34090 h 90094"/>
                    <a:gd name="connsiteX2" fmla="*/ 94965 w 94964"/>
                    <a:gd name="connsiteY2" fmla="*/ 34090 h 90094"/>
                    <a:gd name="connsiteX3" fmla="*/ 65745 w 94964"/>
                    <a:gd name="connsiteY3" fmla="*/ 56005 h 90094"/>
                    <a:gd name="connsiteX4" fmla="*/ 76702 w 94964"/>
                    <a:gd name="connsiteY4" fmla="*/ 90095 h 90094"/>
                    <a:gd name="connsiteX5" fmla="*/ 47482 w 94964"/>
                    <a:gd name="connsiteY5" fmla="*/ 68180 h 90094"/>
                    <a:gd name="connsiteX6" fmla="*/ 18262 w 94964"/>
                    <a:gd name="connsiteY6" fmla="*/ 90095 h 90094"/>
                    <a:gd name="connsiteX7" fmla="*/ 29220 w 94964"/>
                    <a:gd name="connsiteY7" fmla="*/ 56005 h 90094"/>
                    <a:gd name="connsiteX8" fmla="*/ 0 w 94964"/>
                    <a:gd name="connsiteY8" fmla="*/ 34090 h 90094"/>
                    <a:gd name="connsiteX9" fmla="*/ 36525 w 94964"/>
                    <a:gd name="connsiteY9" fmla="*/ 34090 h 90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964" h="90094">
                      <a:moveTo>
                        <a:pt x="47482" y="0"/>
                      </a:moveTo>
                      <a:lnTo>
                        <a:pt x="58440" y="34090"/>
                      </a:lnTo>
                      <a:lnTo>
                        <a:pt x="94965" y="34090"/>
                      </a:lnTo>
                      <a:lnTo>
                        <a:pt x="65745" y="56005"/>
                      </a:lnTo>
                      <a:lnTo>
                        <a:pt x="76702" y="90095"/>
                      </a:lnTo>
                      <a:lnTo>
                        <a:pt x="47482" y="68180"/>
                      </a:lnTo>
                      <a:lnTo>
                        <a:pt x="18262" y="90095"/>
                      </a:lnTo>
                      <a:lnTo>
                        <a:pt x="29220" y="56005"/>
                      </a:lnTo>
                      <a:lnTo>
                        <a:pt x="0" y="34090"/>
                      </a:lnTo>
                      <a:lnTo>
                        <a:pt x="36525" y="34090"/>
                      </a:lnTo>
                      <a:close/>
                    </a:path>
                  </a:pathLst>
                </a:custGeom>
                <a:noFill/>
                <a:ln w="9130" cap="flat">
                  <a:solidFill>
                    <a:srgbClr val="999999"/>
                  </a:solidFill>
                  <a:prstDash val="solid"/>
                  <a:round/>
                </a:ln>
              </p:spPr>
              <p:txBody>
                <a:bodyPr rtlCol="0" anchor="ctr"/>
                <a:lstStyle/>
                <a:p>
                  <a:endParaRPr lang="nl-NL" dirty="0"/>
                </a:p>
              </p:txBody>
            </p:sp>
          </p:grpSp>
          <p:grpSp>
            <p:nvGrpSpPr>
              <p:cNvPr id="229" name="Graphic 115">
                <a:extLst>
                  <a:ext uri="{FF2B5EF4-FFF2-40B4-BE49-F238E27FC236}">
                    <a16:creationId xmlns:a16="http://schemas.microsoft.com/office/drawing/2014/main" id="{F086C95A-C67F-4771-BA75-620D17CE0D97}"/>
                  </a:ext>
                </a:extLst>
              </p:cNvPr>
              <p:cNvGrpSpPr/>
              <p:nvPr/>
            </p:nvGrpSpPr>
            <p:grpSpPr>
              <a:xfrm>
                <a:off x="6844010" y="3920360"/>
                <a:ext cx="152186" cy="152186"/>
                <a:chOff x="6844010" y="3920360"/>
                <a:chExt cx="152186" cy="152186"/>
              </a:xfrm>
              <a:noFill/>
            </p:grpSpPr>
            <p:sp>
              <p:nvSpPr>
                <p:cNvPr id="230" name="Vrije vorm: vorm 229">
                  <a:extLst>
                    <a:ext uri="{FF2B5EF4-FFF2-40B4-BE49-F238E27FC236}">
                      <a16:creationId xmlns:a16="http://schemas.microsoft.com/office/drawing/2014/main" id="{F56FD2CE-7A51-4E42-9EB8-97D64BEA1BA8}"/>
                    </a:ext>
                  </a:extLst>
                </p:cNvPr>
                <p:cNvSpPr/>
                <p:nvPr/>
              </p:nvSpPr>
              <p:spPr>
                <a:xfrm>
                  <a:off x="6844010" y="3920360"/>
                  <a:ext cx="152186" cy="152186"/>
                </a:xfrm>
                <a:custGeom>
                  <a:avLst/>
                  <a:gdLst>
                    <a:gd name="connsiteX0" fmla="*/ 152187 w 152186"/>
                    <a:gd name="connsiteY0" fmla="*/ 23132 h 152186"/>
                    <a:gd name="connsiteX1" fmla="*/ 152187 w 152186"/>
                    <a:gd name="connsiteY1" fmla="*/ 146099 h 152186"/>
                    <a:gd name="connsiteX2" fmla="*/ 146099 w 152186"/>
                    <a:gd name="connsiteY2" fmla="*/ 152187 h 152186"/>
                    <a:gd name="connsiteX3" fmla="*/ 6087 w 152186"/>
                    <a:gd name="connsiteY3" fmla="*/ 152187 h 152186"/>
                    <a:gd name="connsiteX4" fmla="*/ 0 w 152186"/>
                    <a:gd name="connsiteY4" fmla="*/ 146099 h 152186"/>
                    <a:gd name="connsiteX5" fmla="*/ 0 w 152186"/>
                    <a:gd name="connsiteY5" fmla="*/ 23132 h 152186"/>
                    <a:gd name="connsiteX6" fmla="*/ 6087 w 152186"/>
                    <a:gd name="connsiteY6" fmla="*/ 17045 h 152186"/>
                    <a:gd name="connsiteX7" fmla="*/ 58440 w 152186"/>
                    <a:gd name="connsiteY7" fmla="*/ 17045 h 152186"/>
                    <a:gd name="connsiteX8" fmla="*/ 75485 w 152186"/>
                    <a:gd name="connsiteY8" fmla="*/ 0 h 152186"/>
                    <a:gd name="connsiteX9" fmla="*/ 92529 w 152186"/>
                    <a:gd name="connsiteY9" fmla="*/ 17045 h 152186"/>
                    <a:gd name="connsiteX10" fmla="*/ 144882 w 152186"/>
                    <a:gd name="connsiteY10" fmla="*/ 17045 h 152186"/>
                    <a:gd name="connsiteX11" fmla="*/ 152187 w 152186"/>
                    <a:gd name="connsiteY11" fmla="*/ 23132 h 15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2186" h="152186">
                      <a:moveTo>
                        <a:pt x="152187" y="23132"/>
                      </a:moveTo>
                      <a:lnTo>
                        <a:pt x="152187" y="146099"/>
                      </a:lnTo>
                      <a:cubicBezTo>
                        <a:pt x="152187" y="149752"/>
                        <a:pt x="149752" y="152187"/>
                        <a:pt x="146099" y="152187"/>
                      </a:cubicBezTo>
                      <a:lnTo>
                        <a:pt x="6087" y="152187"/>
                      </a:lnTo>
                      <a:cubicBezTo>
                        <a:pt x="2435" y="152187"/>
                        <a:pt x="0" y="149752"/>
                        <a:pt x="0" y="146099"/>
                      </a:cubicBezTo>
                      <a:lnTo>
                        <a:pt x="0" y="23132"/>
                      </a:lnTo>
                      <a:cubicBezTo>
                        <a:pt x="0" y="19480"/>
                        <a:pt x="2435" y="17045"/>
                        <a:pt x="6087" y="17045"/>
                      </a:cubicBezTo>
                      <a:lnTo>
                        <a:pt x="58440" y="17045"/>
                      </a:lnTo>
                      <a:lnTo>
                        <a:pt x="75485" y="0"/>
                      </a:lnTo>
                      <a:lnTo>
                        <a:pt x="92529" y="17045"/>
                      </a:lnTo>
                      <a:lnTo>
                        <a:pt x="144882" y="17045"/>
                      </a:lnTo>
                      <a:cubicBezTo>
                        <a:pt x="148534" y="17045"/>
                        <a:pt x="152187" y="19480"/>
                        <a:pt x="152187" y="23132"/>
                      </a:cubicBezTo>
                      <a:close/>
                    </a:path>
                  </a:pathLst>
                </a:custGeom>
                <a:noFill/>
                <a:ln w="9130" cap="flat">
                  <a:solidFill>
                    <a:srgbClr val="999999"/>
                  </a:solidFill>
                  <a:prstDash val="solid"/>
                  <a:round/>
                </a:ln>
              </p:spPr>
              <p:txBody>
                <a:bodyPr rtlCol="0" anchor="ctr"/>
                <a:lstStyle/>
                <a:p>
                  <a:endParaRPr lang="nl-NL" dirty="0"/>
                </a:p>
              </p:txBody>
            </p:sp>
            <p:sp>
              <p:nvSpPr>
                <p:cNvPr id="231" name="Vrije vorm: vorm 230">
                  <a:extLst>
                    <a:ext uri="{FF2B5EF4-FFF2-40B4-BE49-F238E27FC236}">
                      <a16:creationId xmlns:a16="http://schemas.microsoft.com/office/drawing/2014/main" id="{982F9015-D011-4A90-95F3-944C2FBF7F8F}"/>
                    </a:ext>
                  </a:extLst>
                </p:cNvPr>
                <p:cNvSpPr/>
                <p:nvPr/>
              </p:nvSpPr>
              <p:spPr>
                <a:xfrm>
                  <a:off x="6889058" y="3959320"/>
                  <a:ext cx="58439" cy="58439"/>
                </a:xfrm>
                <a:custGeom>
                  <a:avLst/>
                  <a:gdLst>
                    <a:gd name="connsiteX0" fmla="*/ 58440 w 58439"/>
                    <a:gd name="connsiteY0" fmla="*/ 29220 h 58439"/>
                    <a:gd name="connsiteX1" fmla="*/ 29220 w 58439"/>
                    <a:gd name="connsiteY1" fmla="*/ 58440 h 58439"/>
                    <a:gd name="connsiteX2" fmla="*/ 0 w 58439"/>
                    <a:gd name="connsiteY2" fmla="*/ 29220 h 58439"/>
                    <a:gd name="connsiteX3" fmla="*/ 29220 w 58439"/>
                    <a:gd name="connsiteY3" fmla="*/ 0 h 58439"/>
                    <a:gd name="connsiteX4" fmla="*/ 58440 w 58439"/>
                    <a:gd name="connsiteY4" fmla="*/ 29220 h 58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39" h="58439">
                      <a:moveTo>
                        <a:pt x="58440" y="29220"/>
                      </a:moveTo>
                      <a:cubicBezTo>
                        <a:pt x="58440" y="45358"/>
                        <a:pt x="45358" y="58440"/>
                        <a:pt x="29220" y="58440"/>
                      </a:cubicBezTo>
                      <a:cubicBezTo>
                        <a:pt x="13082" y="58440"/>
                        <a:pt x="0" y="45357"/>
                        <a:pt x="0" y="29220"/>
                      </a:cubicBezTo>
                      <a:cubicBezTo>
                        <a:pt x="0" y="13082"/>
                        <a:pt x="13082" y="0"/>
                        <a:pt x="29220" y="0"/>
                      </a:cubicBezTo>
                      <a:cubicBezTo>
                        <a:pt x="45358" y="0"/>
                        <a:pt x="58440" y="13082"/>
                        <a:pt x="58440" y="29220"/>
                      </a:cubicBezTo>
                      <a:close/>
                    </a:path>
                  </a:pathLst>
                </a:custGeom>
                <a:noFill/>
                <a:ln w="9130" cap="flat">
                  <a:solidFill>
                    <a:srgbClr val="999999"/>
                  </a:solidFill>
                  <a:prstDash val="solid"/>
                  <a:round/>
                </a:ln>
              </p:spPr>
              <p:txBody>
                <a:bodyPr rtlCol="0" anchor="ctr"/>
                <a:lstStyle/>
                <a:p>
                  <a:endParaRPr lang="nl-NL" dirty="0"/>
                </a:p>
              </p:txBody>
            </p:sp>
            <p:sp>
              <p:nvSpPr>
                <p:cNvPr id="232" name="Vrije vorm: vorm 231">
                  <a:extLst>
                    <a:ext uri="{FF2B5EF4-FFF2-40B4-BE49-F238E27FC236}">
                      <a16:creationId xmlns:a16="http://schemas.microsoft.com/office/drawing/2014/main" id="{9D6AF919-D0CC-4C44-BB14-1C7D2B8EEADE}"/>
                    </a:ext>
                  </a:extLst>
                </p:cNvPr>
                <p:cNvSpPr/>
                <p:nvPr/>
              </p:nvSpPr>
              <p:spPr>
                <a:xfrm>
                  <a:off x="6868360" y="4034804"/>
                  <a:ext cx="103487" cy="36524"/>
                </a:xfrm>
                <a:custGeom>
                  <a:avLst/>
                  <a:gdLst>
                    <a:gd name="connsiteX0" fmla="*/ 103487 w 103487"/>
                    <a:gd name="connsiteY0" fmla="*/ 36525 h 36524"/>
                    <a:gd name="connsiteX1" fmla="*/ 0 w 103487"/>
                    <a:gd name="connsiteY1" fmla="*/ 36525 h 36524"/>
                    <a:gd name="connsiteX2" fmla="*/ 47482 w 103487"/>
                    <a:gd name="connsiteY2" fmla="*/ 0 h 36524"/>
                    <a:gd name="connsiteX3" fmla="*/ 57222 w 103487"/>
                    <a:gd name="connsiteY3" fmla="*/ 0 h 36524"/>
                    <a:gd name="connsiteX4" fmla="*/ 103487 w 103487"/>
                    <a:gd name="connsiteY4" fmla="*/ 36525 h 36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7" h="36524">
                      <a:moveTo>
                        <a:pt x="103487" y="36525"/>
                      </a:moveTo>
                      <a:lnTo>
                        <a:pt x="0" y="36525"/>
                      </a:lnTo>
                      <a:cubicBezTo>
                        <a:pt x="4870" y="15827"/>
                        <a:pt x="24350" y="0"/>
                        <a:pt x="47482" y="0"/>
                      </a:cubicBezTo>
                      <a:lnTo>
                        <a:pt x="57222" y="0"/>
                      </a:lnTo>
                      <a:cubicBezTo>
                        <a:pt x="79137" y="0"/>
                        <a:pt x="98617" y="15827"/>
                        <a:pt x="103487" y="36525"/>
                      </a:cubicBezTo>
                      <a:close/>
                    </a:path>
                  </a:pathLst>
                </a:custGeom>
                <a:noFill/>
                <a:ln w="9130" cap="flat">
                  <a:solidFill>
                    <a:srgbClr val="999999"/>
                  </a:solidFill>
                  <a:prstDash val="solid"/>
                  <a:round/>
                </a:ln>
              </p:spPr>
              <p:txBody>
                <a:bodyPr rtlCol="0" anchor="ctr"/>
                <a:lstStyle/>
                <a:p>
                  <a:endParaRPr lang="nl-NL" dirty="0"/>
                </a:p>
              </p:txBody>
            </p:sp>
          </p:grpSp>
        </p:grpSp>
        <p:sp>
          <p:nvSpPr>
            <p:cNvPr id="327" name="Vrije vorm: vorm 326">
              <a:extLst>
                <a:ext uri="{FF2B5EF4-FFF2-40B4-BE49-F238E27FC236}">
                  <a16:creationId xmlns:a16="http://schemas.microsoft.com/office/drawing/2014/main" id="{56CA71A7-BF14-4B60-8DCF-FFE27D34EA5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8" name="Vrije vorm: vorm 327">
              <a:extLst>
                <a:ext uri="{FF2B5EF4-FFF2-40B4-BE49-F238E27FC236}">
                  <a16:creationId xmlns:a16="http://schemas.microsoft.com/office/drawing/2014/main" id="{8E0B76B2-81B2-41F7-87CA-F46ACC8969E8}"/>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29" name="Vrije vorm: vorm 328">
              <a:extLst>
                <a:ext uri="{FF2B5EF4-FFF2-40B4-BE49-F238E27FC236}">
                  <a16:creationId xmlns:a16="http://schemas.microsoft.com/office/drawing/2014/main" id="{73B75940-7763-4930-828F-3B8A20F88A4B}"/>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30" name="Vrije vorm: vorm 329">
              <a:extLst>
                <a:ext uri="{FF2B5EF4-FFF2-40B4-BE49-F238E27FC236}">
                  <a16:creationId xmlns:a16="http://schemas.microsoft.com/office/drawing/2014/main" id="{99FAFDED-67EA-4362-9E11-CCA618D7927C}"/>
                </a:ext>
              </a:extLst>
            </p:cNvPr>
            <p:cNvSpPr/>
            <p:nvPr userDrawn="1"/>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grpSp>
          <p:nvGrpSpPr>
            <p:cNvPr id="332" name="Graphic 1">
              <a:extLst>
                <a:ext uri="{FF2B5EF4-FFF2-40B4-BE49-F238E27FC236}">
                  <a16:creationId xmlns:a16="http://schemas.microsoft.com/office/drawing/2014/main" id="{218CBFEC-A13E-4929-BFF4-922CFFC88BFB}"/>
                </a:ext>
              </a:extLst>
            </p:cNvPr>
            <p:cNvGrpSpPr/>
            <p:nvPr/>
          </p:nvGrpSpPr>
          <p:grpSpPr>
            <a:xfrm>
              <a:off x="5199100" y="1436590"/>
              <a:ext cx="718128" cy="159297"/>
              <a:chOff x="5199100" y="1436590"/>
              <a:chExt cx="718128" cy="159297"/>
            </a:xfrm>
          </p:grpSpPr>
          <p:grpSp>
            <p:nvGrpSpPr>
              <p:cNvPr id="344" name="Graphic 1">
                <a:extLst>
                  <a:ext uri="{FF2B5EF4-FFF2-40B4-BE49-F238E27FC236}">
                    <a16:creationId xmlns:a16="http://schemas.microsoft.com/office/drawing/2014/main" id="{6DE41028-AE2A-447A-99ED-33B339A0983E}"/>
                  </a:ext>
                </a:extLst>
              </p:cNvPr>
              <p:cNvGrpSpPr/>
              <p:nvPr/>
            </p:nvGrpSpPr>
            <p:grpSpPr>
              <a:xfrm>
                <a:off x="5410852" y="1452942"/>
                <a:ext cx="506376" cy="142945"/>
                <a:chOff x="5410852" y="1452942"/>
                <a:chExt cx="506376" cy="142945"/>
              </a:xfrm>
              <a:solidFill>
                <a:srgbClr val="333333"/>
              </a:solidFill>
            </p:grpSpPr>
            <p:sp>
              <p:nvSpPr>
                <p:cNvPr id="348" name="Vrije vorm: vorm 347">
                  <a:extLst>
                    <a:ext uri="{FF2B5EF4-FFF2-40B4-BE49-F238E27FC236}">
                      <a16:creationId xmlns:a16="http://schemas.microsoft.com/office/drawing/2014/main" id="{E6B96A9C-035C-4992-B576-B757905DE035}"/>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49" name="Vrije vorm: vorm 348">
                  <a:extLst>
                    <a:ext uri="{FF2B5EF4-FFF2-40B4-BE49-F238E27FC236}">
                      <a16:creationId xmlns:a16="http://schemas.microsoft.com/office/drawing/2014/main" id="{A4F10F55-D3E5-4E6A-831F-B95035C6773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345" name="Graphic 1">
                <a:extLst>
                  <a:ext uri="{FF2B5EF4-FFF2-40B4-BE49-F238E27FC236}">
                    <a16:creationId xmlns:a16="http://schemas.microsoft.com/office/drawing/2014/main" id="{EC5AA18A-EE0E-4961-B612-881C0997F60B}"/>
                  </a:ext>
                </a:extLst>
              </p:cNvPr>
              <p:cNvGrpSpPr/>
              <p:nvPr/>
            </p:nvGrpSpPr>
            <p:grpSpPr>
              <a:xfrm>
                <a:off x="5199100" y="1436590"/>
                <a:ext cx="133075" cy="122285"/>
                <a:chOff x="5199100" y="1436590"/>
                <a:chExt cx="133075" cy="122285"/>
              </a:xfrm>
              <a:noFill/>
            </p:grpSpPr>
            <p:sp>
              <p:nvSpPr>
                <p:cNvPr id="346" name="Vrije vorm: vorm 345">
                  <a:extLst>
                    <a:ext uri="{FF2B5EF4-FFF2-40B4-BE49-F238E27FC236}">
                      <a16:creationId xmlns:a16="http://schemas.microsoft.com/office/drawing/2014/main" id="{4082E460-D346-4130-AC2D-3A24DFB90745}"/>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347" name="Vrije vorm: vorm 346">
                  <a:extLst>
                    <a:ext uri="{FF2B5EF4-FFF2-40B4-BE49-F238E27FC236}">
                      <a16:creationId xmlns:a16="http://schemas.microsoft.com/office/drawing/2014/main" id="{E92048EB-DFFE-4742-BF2E-EC9D6EFB1A05}"/>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333" name="Graphic 1">
              <a:extLst>
                <a:ext uri="{FF2B5EF4-FFF2-40B4-BE49-F238E27FC236}">
                  <a16:creationId xmlns:a16="http://schemas.microsoft.com/office/drawing/2014/main" id="{D12CCB23-3B78-4961-9170-6E602E01F9C7}"/>
                </a:ext>
              </a:extLst>
            </p:cNvPr>
            <p:cNvGrpSpPr/>
            <p:nvPr/>
          </p:nvGrpSpPr>
          <p:grpSpPr>
            <a:xfrm>
              <a:off x="6564623" y="1412612"/>
              <a:ext cx="432795" cy="177434"/>
              <a:chOff x="6564623" y="1412612"/>
              <a:chExt cx="432795" cy="177434"/>
            </a:xfrm>
          </p:grpSpPr>
          <p:sp>
            <p:nvSpPr>
              <p:cNvPr id="334" name="Vrije vorm: vorm 333">
                <a:extLst>
                  <a:ext uri="{FF2B5EF4-FFF2-40B4-BE49-F238E27FC236}">
                    <a16:creationId xmlns:a16="http://schemas.microsoft.com/office/drawing/2014/main" id="{703E5A23-5E6C-4053-AC0F-3130122CE289}"/>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335" name="Graphic 1">
                <a:extLst>
                  <a:ext uri="{FF2B5EF4-FFF2-40B4-BE49-F238E27FC236}">
                    <a16:creationId xmlns:a16="http://schemas.microsoft.com/office/drawing/2014/main" id="{9ACEF1E4-1308-4849-80BA-D91F1F952CF8}"/>
                  </a:ext>
                </a:extLst>
              </p:cNvPr>
              <p:cNvGrpSpPr/>
              <p:nvPr/>
            </p:nvGrpSpPr>
            <p:grpSpPr>
              <a:xfrm>
                <a:off x="6864343" y="1442584"/>
                <a:ext cx="133075" cy="117490"/>
                <a:chOff x="6864343" y="1442584"/>
                <a:chExt cx="133075" cy="117490"/>
              </a:xfrm>
              <a:noFill/>
            </p:grpSpPr>
            <p:sp>
              <p:nvSpPr>
                <p:cNvPr id="342" name="Vrije vorm: vorm 341">
                  <a:extLst>
                    <a:ext uri="{FF2B5EF4-FFF2-40B4-BE49-F238E27FC236}">
                      <a16:creationId xmlns:a16="http://schemas.microsoft.com/office/drawing/2014/main" id="{F828CD49-F1FD-47E0-927E-BACA2059B810}"/>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343" name="Vrije vorm: vorm 342">
                  <a:extLst>
                    <a:ext uri="{FF2B5EF4-FFF2-40B4-BE49-F238E27FC236}">
                      <a16:creationId xmlns:a16="http://schemas.microsoft.com/office/drawing/2014/main" id="{706141A8-EC29-4527-901F-78130FAEC182}"/>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336" name="Graphic 1">
                <a:extLst>
                  <a:ext uri="{FF2B5EF4-FFF2-40B4-BE49-F238E27FC236}">
                    <a16:creationId xmlns:a16="http://schemas.microsoft.com/office/drawing/2014/main" id="{94A4CA3D-4884-43D3-9BB5-39FA2FE34652}"/>
                  </a:ext>
                </a:extLst>
              </p:cNvPr>
              <p:cNvGrpSpPr/>
              <p:nvPr/>
            </p:nvGrpSpPr>
            <p:grpSpPr>
              <a:xfrm>
                <a:off x="6610181" y="1447380"/>
                <a:ext cx="83921" cy="103103"/>
                <a:chOff x="6610181" y="1447380"/>
                <a:chExt cx="83921" cy="103103"/>
              </a:xfrm>
              <a:noFill/>
            </p:grpSpPr>
            <p:sp>
              <p:nvSpPr>
                <p:cNvPr id="337" name="Vrije vorm: vorm 336">
                  <a:extLst>
                    <a:ext uri="{FF2B5EF4-FFF2-40B4-BE49-F238E27FC236}">
                      <a16:creationId xmlns:a16="http://schemas.microsoft.com/office/drawing/2014/main" id="{65F2A19E-BF1A-434E-A307-3BD5FDC9F066}"/>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338" name="Vrije vorm: vorm 337">
                  <a:extLst>
                    <a:ext uri="{FF2B5EF4-FFF2-40B4-BE49-F238E27FC236}">
                      <a16:creationId xmlns:a16="http://schemas.microsoft.com/office/drawing/2014/main" id="{08112007-52E1-4F11-BA9E-3C096C9A7230}"/>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339" name="Graphic 1">
                  <a:extLst>
                    <a:ext uri="{FF2B5EF4-FFF2-40B4-BE49-F238E27FC236}">
                      <a16:creationId xmlns:a16="http://schemas.microsoft.com/office/drawing/2014/main" id="{ABA9BA76-29B8-4732-8AD6-3C74C4DEDED8}"/>
                    </a:ext>
                  </a:extLst>
                </p:cNvPr>
                <p:cNvGrpSpPr/>
                <p:nvPr/>
              </p:nvGrpSpPr>
              <p:grpSpPr>
                <a:xfrm>
                  <a:off x="6635357" y="1447380"/>
                  <a:ext cx="33568" cy="17983"/>
                  <a:chOff x="6635357" y="1447380"/>
                  <a:chExt cx="33568" cy="17983"/>
                </a:xfrm>
              </p:grpSpPr>
              <p:sp>
                <p:nvSpPr>
                  <p:cNvPr id="340" name="Vrije vorm: vorm 339">
                    <a:extLst>
                      <a:ext uri="{FF2B5EF4-FFF2-40B4-BE49-F238E27FC236}">
                        <a16:creationId xmlns:a16="http://schemas.microsoft.com/office/drawing/2014/main" id="{C5806EE5-3BC5-4812-A7F9-33C3316606A9}"/>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341" name="Vrije vorm: vorm 340">
                    <a:extLst>
                      <a:ext uri="{FF2B5EF4-FFF2-40B4-BE49-F238E27FC236}">
                        <a16:creationId xmlns:a16="http://schemas.microsoft.com/office/drawing/2014/main" id="{FC200609-CD9E-4328-9B65-DBF01F9FBF1C}"/>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nvGrpSpPr>
            <p:cNvPr id="368" name="Groep 367">
              <a:extLst>
                <a:ext uri="{FF2B5EF4-FFF2-40B4-BE49-F238E27FC236}">
                  <a16:creationId xmlns:a16="http://schemas.microsoft.com/office/drawing/2014/main" id="{8C0014AC-3116-499E-9734-79E02B385B91}"/>
                </a:ext>
              </a:extLst>
            </p:cNvPr>
            <p:cNvGrpSpPr/>
            <p:nvPr userDrawn="1"/>
          </p:nvGrpSpPr>
          <p:grpSpPr>
            <a:xfrm>
              <a:off x="5199100" y="5451637"/>
              <a:ext cx="1798318" cy="133075"/>
              <a:chOff x="5199100" y="5451637"/>
              <a:chExt cx="1798318" cy="133075"/>
            </a:xfrm>
          </p:grpSpPr>
          <p:sp>
            <p:nvSpPr>
              <p:cNvPr id="351" name="Vrije vorm: vorm 350">
                <a:extLst>
                  <a:ext uri="{FF2B5EF4-FFF2-40B4-BE49-F238E27FC236}">
                    <a16:creationId xmlns:a16="http://schemas.microsoft.com/office/drawing/2014/main" id="{5A61AFAD-984B-47DD-A304-D77529677BA3}"/>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352" name="Graphic 1">
                <a:extLst>
                  <a:ext uri="{FF2B5EF4-FFF2-40B4-BE49-F238E27FC236}">
                    <a16:creationId xmlns:a16="http://schemas.microsoft.com/office/drawing/2014/main" id="{BFDB2CD9-1029-4C29-8A13-76B5D0797DE1}"/>
                  </a:ext>
                </a:extLst>
              </p:cNvPr>
              <p:cNvGrpSpPr/>
              <p:nvPr/>
            </p:nvGrpSpPr>
            <p:grpSpPr>
              <a:xfrm>
                <a:off x="5616310" y="5452836"/>
                <a:ext cx="132176" cy="130677"/>
                <a:chOff x="5616310" y="5452836"/>
                <a:chExt cx="132176" cy="130677"/>
              </a:xfrm>
              <a:solidFill>
                <a:srgbClr val="333333"/>
              </a:solidFill>
            </p:grpSpPr>
            <p:sp>
              <p:nvSpPr>
                <p:cNvPr id="356" name="Vrije vorm: vorm 355">
                  <a:extLst>
                    <a:ext uri="{FF2B5EF4-FFF2-40B4-BE49-F238E27FC236}">
                      <a16:creationId xmlns:a16="http://schemas.microsoft.com/office/drawing/2014/main" id="{AD2D4793-2F9D-4011-955C-9D27DB5AD09A}"/>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357" name="Vrije vorm: vorm 356">
                  <a:extLst>
                    <a:ext uri="{FF2B5EF4-FFF2-40B4-BE49-F238E27FC236}">
                      <a16:creationId xmlns:a16="http://schemas.microsoft.com/office/drawing/2014/main" id="{C30BC72C-61A8-44A5-B274-CB42EC7A98D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353" name="Vrije vorm: vorm 352">
                <a:extLst>
                  <a:ext uri="{FF2B5EF4-FFF2-40B4-BE49-F238E27FC236}">
                    <a16:creationId xmlns:a16="http://schemas.microsoft.com/office/drawing/2014/main" id="{68C50781-B6EE-4E61-951E-F4AEE42D65CE}"/>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354" name="Vrije vorm: vorm 353">
                <a:extLst>
                  <a:ext uri="{FF2B5EF4-FFF2-40B4-BE49-F238E27FC236}">
                    <a16:creationId xmlns:a16="http://schemas.microsoft.com/office/drawing/2014/main" id="{2E10A9BE-3283-4C88-BDD7-B1B24E5150B4}"/>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355" name="Vrije vorm: vorm 354">
                <a:extLst>
                  <a:ext uri="{FF2B5EF4-FFF2-40B4-BE49-F238E27FC236}">
                    <a16:creationId xmlns:a16="http://schemas.microsoft.com/office/drawing/2014/main" id="{E7DA5558-105D-442B-9FF4-4ECEFF2483E1}"/>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sp>
          <p:nvSpPr>
            <p:cNvPr id="358" name="Tekstvak 357">
              <a:extLst>
                <a:ext uri="{FF2B5EF4-FFF2-40B4-BE49-F238E27FC236}">
                  <a16:creationId xmlns:a16="http://schemas.microsoft.com/office/drawing/2014/main" id="{85737FC9-A4DB-4D15-9F0D-3859E03476EA}"/>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359" name="Vrije vorm: vorm 358">
              <a:extLst>
                <a:ext uri="{FF2B5EF4-FFF2-40B4-BE49-F238E27FC236}">
                  <a16:creationId xmlns:a16="http://schemas.microsoft.com/office/drawing/2014/main" id="{CD13AEED-CE53-47E4-8156-61C748BC039B}"/>
                </a:ext>
              </a:extLst>
            </p:cNvPr>
            <p:cNvSpPr/>
            <p:nvPr userDrawn="1"/>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360" name="Vrije vorm: vorm 359">
              <a:extLst>
                <a:ext uri="{FF2B5EF4-FFF2-40B4-BE49-F238E27FC236}">
                  <a16:creationId xmlns:a16="http://schemas.microsoft.com/office/drawing/2014/main" id="{6379CB70-182B-449D-8EAB-9A14070EC63D}"/>
                </a:ext>
              </a:extLst>
            </p:cNvPr>
            <p:cNvSpPr/>
            <p:nvPr userDrawn="1"/>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361" name="Vrije vorm: vorm 360">
              <a:extLst>
                <a:ext uri="{FF2B5EF4-FFF2-40B4-BE49-F238E27FC236}">
                  <a16:creationId xmlns:a16="http://schemas.microsoft.com/office/drawing/2014/main" id="{21479676-6D68-49CF-B466-6BE6820E83C6}"/>
                </a:ext>
              </a:extLst>
            </p:cNvPr>
            <p:cNvSpPr/>
            <p:nvPr userDrawn="1"/>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362" name="Vrije vorm: vorm 361">
              <a:extLst>
                <a:ext uri="{FF2B5EF4-FFF2-40B4-BE49-F238E27FC236}">
                  <a16:creationId xmlns:a16="http://schemas.microsoft.com/office/drawing/2014/main" id="{9670AF08-BC3F-48CC-9142-032C1FFF32ED}"/>
                </a:ext>
              </a:extLst>
            </p:cNvPr>
            <p:cNvSpPr/>
            <p:nvPr userDrawn="1"/>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363" name="Vrije vorm: vorm 362">
              <a:extLst>
                <a:ext uri="{FF2B5EF4-FFF2-40B4-BE49-F238E27FC236}">
                  <a16:creationId xmlns:a16="http://schemas.microsoft.com/office/drawing/2014/main" id="{7CCD9BD7-27FD-436A-B782-DBF77722DBCB}"/>
                </a:ext>
              </a:extLst>
            </p:cNvPr>
            <p:cNvSpPr/>
            <p:nvPr userDrawn="1"/>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364" name="Vrije vorm: vorm 363">
              <a:extLst>
                <a:ext uri="{FF2B5EF4-FFF2-40B4-BE49-F238E27FC236}">
                  <a16:creationId xmlns:a16="http://schemas.microsoft.com/office/drawing/2014/main" id="{6A39F64C-257B-405F-8FD7-F1395FDD64CC}"/>
                </a:ext>
              </a:extLst>
            </p:cNvPr>
            <p:cNvSpPr/>
            <p:nvPr userDrawn="1"/>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365" name="Vrije vorm: vorm 364">
              <a:extLst>
                <a:ext uri="{FF2B5EF4-FFF2-40B4-BE49-F238E27FC236}">
                  <a16:creationId xmlns:a16="http://schemas.microsoft.com/office/drawing/2014/main" id="{42E36BC9-E3AB-45A9-A032-981A444F5016}"/>
                </a:ext>
              </a:extLst>
            </p:cNvPr>
            <p:cNvSpPr/>
            <p:nvPr userDrawn="1"/>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366" name="Vrije vorm: vorm 365">
              <a:extLst>
                <a:ext uri="{FF2B5EF4-FFF2-40B4-BE49-F238E27FC236}">
                  <a16:creationId xmlns:a16="http://schemas.microsoft.com/office/drawing/2014/main" id="{84442C38-F7F3-4062-8C71-E95A8E5A7D38}"/>
                </a:ext>
              </a:extLst>
            </p:cNvPr>
            <p:cNvSpPr/>
            <p:nvPr userDrawn="1"/>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367" name="Vrije vorm: vorm 366">
              <a:extLst>
                <a:ext uri="{FF2B5EF4-FFF2-40B4-BE49-F238E27FC236}">
                  <a16:creationId xmlns:a16="http://schemas.microsoft.com/office/drawing/2014/main" id="{A1534E54-BCA2-4AA1-AADF-538DDE718AD0}"/>
                </a:ext>
              </a:extLst>
            </p:cNvPr>
            <p:cNvSpPr/>
            <p:nvPr userDrawn="1"/>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26" name="Tijdelijke aanduiding voor tekst 25">
            <a:extLst>
              <a:ext uri="{FF2B5EF4-FFF2-40B4-BE49-F238E27FC236}">
                <a16:creationId xmlns:a16="http://schemas.microsoft.com/office/drawing/2014/main" id="{42D41481-E45B-4D6C-8C66-9A56BAFE8272}"/>
              </a:ext>
            </a:extLst>
          </p:cNvPr>
          <p:cNvSpPr>
            <a:spLocks noGrp="1"/>
          </p:cNvSpPr>
          <p:nvPr userDrawn="1">
            <p:ph type="body" sz="quarter" idx="16" hasCustomPrompt="1"/>
          </p:nvPr>
        </p:nvSpPr>
        <p:spPr>
          <a:xfrm>
            <a:off x="-32657" y="4469448"/>
            <a:ext cx="12224657" cy="13899744"/>
          </a:xfrm>
          <a:custGeom>
            <a:avLst/>
            <a:gdLst>
              <a:gd name="connsiteX0" fmla="*/ 13221 w 12224657"/>
              <a:gd name="connsiteY0" fmla="*/ 0 h 13899744"/>
              <a:gd name="connsiteX1" fmla="*/ 6512976 w 12224657"/>
              <a:gd name="connsiteY1" fmla="*/ 4341454 h 13899744"/>
              <a:gd name="connsiteX2" fmla="*/ 6518132 w 12224657"/>
              <a:gd name="connsiteY2" fmla="*/ 4471770 h 13899744"/>
              <a:gd name="connsiteX3" fmla="*/ 6523602 w 12224657"/>
              <a:gd name="connsiteY3" fmla="*/ 4471770 h 13899744"/>
              <a:gd name="connsiteX4" fmla="*/ 9277891 w 12224657"/>
              <a:gd name="connsiteY4" fmla="*/ 10222425 h 13899744"/>
              <a:gd name="connsiteX5" fmla="*/ 12224657 w 12224657"/>
              <a:gd name="connsiteY5" fmla="*/ 9511567 h 13899744"/>
              <a:gd name="connsiteX6" fmla="*/ 12224657 w 12224657"/>
              <a:gd name="connsiteY6" fmla="*/ 13899744 h 13899744"/>
              <a:gd name="connsiteX7" fmla="*/ 6528186 w 12224657"/>
              <a:gd name="connsiteY7" fmla="*/ 13899744 h 13899744"/>
              <a:gd name="connsiteX8" fmla="*/ 840878 w 12224657"/>
              <a:gd name="connsiteY8" fmla="*/ 8536417 h 13899744"/>
              <a:gd name="connsiteX9" fmla="*/ 15967 w 12224657"/>
              <a:gd name="connsiteY9" fmla="*/ 8641223 h 13899744"/>
              <a:gd name="connsiteX10" fmla="*/ 15967 w 12224657"/>
              <a:gd name="connsiteY10" fmla="*/ 4625262 h 13899744"/>
              <a:gd name="connsiteX11" fmla="*/ 0 w 12224657"/>
              <a:gd name="connsiteY11" fmla="*/ 4625262 h 13899744"/>
              <a:gd name="connsiteX12" fmla="*/ 13221 w 12224657"/>
              <a:gd name="connsiteY12" fmla="*/ 0 h 13899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24657" h="13899744">
                <a:moveTo>
                  <a:pt x="13221" y="0"/>
                </a:moveTo>
                <a:cubicBezTo>
                  <a:pt x="1903097" y="2903186"/>
                  <a:pt x="6262122" y="1545663"/>
                  <a:pt x="6512976" y="4341454"/>
                </a:cubicBezTo>
                <a:lnTo>
                  <a:pt x="6518132" y="4471770"/>
                </a:lnTo>
                <a:lnTo>
                  <a:pt x="6523602" y="4471770"/>
                </a:lnTo>
                <a:cubicBezTo>
                  <a:pt x="6656505" y="7224065"/>
                  <a:pt x="6505272" y="9962689"/>
                  <a:pt x="9277891" y="10222425"/>
                </a:cubicBezTo>
                <a:cubicBezTo>
                  <a:pt x="9864494" y="10281663"/>
                  <a:pt x="10895633" y="10035597"/>
                  <a:pt x="12224657" y="9511567"/>
                </a:cubicBezTo>
                <a:lnTo>
                  <a:pt x="12224657" y="13899744"/>
                </a:lnTo>
                <a:lnTo>
                  <a:pt x="6528186" y="13899744"/>
                </a:lnTo>
                <a:cubicBezTo>
                  <a:pt x="2527365" y="12482588"/>
                  <a:pt x="3201043" y="8759699"/>
                  <a:pt x="840878" y="8536417"/>
                </a:cubicBezTo>
                <a:cubicBezTo>
                  <a:pt x="533828" y="8509076"/>
                  <a:pt x="263440" y="8550087"/>
                  <a:pt x="15967" y="8641223"/>
                </a:cubicBezTo>
                <a:lnTo>
                  <a:pt x="15967" y="4625262"/>
                </a:lnTo>
                <a:lnTo>
                  <a:pt x="0" y="4625262"/>
                </a:lnTo>
                <a:cubicBezTo>
                  <a:pt x="4407" y="3083509"/>
                  <a:pt x="8815" y="1541754"/>
                  <a:pt x="13221" y="0"/>
                </a:cubicBezTo>
                <a:close/>
              </a:path>
            </a:pathLst>
          </a:custGeom>
          <a:solidFill>
            <a:schemeClr val="accent2"/>
          </a:solidFill>
        </p:spPr>
        <p:txBody>
          <a:bodyPr wrap="square">
            <a:noAutofit/>
          </a:bodyPr>
          <a:lstStyle>
            <a:lvl1pPr marL="0" indent="0">
              <a:buNone/>
              <a:defRPr/>
            </a:lvl1pPr>
          </a:lstStyle>
          <a:p>
            <a:pPr lvl="0"/>
            <a:r>
              <a:rPr lang="nl-NL" dirty="0"/>
              <a:t> </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dirty="0"/>
              <a:t> </a:t>
            </a:r>
          </a:p>
        </p:txBody>
      </p:sp>
      <p:sp>
        <p:nvSpPr>
          <p:cNvPr id="371" name="Tijdelijke aanduiding voor afbeelding 370">
            <a:extLst>
              <a:ext uri="{FF2B5EF4-FFF2-40B4-BE49-F238E27FC236}">
                <a16:creationId xmlns:a16="http://schemas.microsoft.com/office/drawing/2014/main" id="{B2F92ADB-88A9-4D2D-881D-C182B57E1C03}"/>
              </a:ext>
            </a:extLst>
          </p:cNvPr>
          <p:cNvSpPr>
            <a:spLocks noGrp="1"/>
          </p:cNvSpPr>
          <p:nvPr>
            <p:ph type="pic" sz="quarter" idx="17" hasCustomPrompt="1"/>
          </p:nvPr>
        </p:nvSpPr>
        <p:spPr>
          <a:xfrm>
            <a:off x="5223423" y="1841801"/>
            <a:ext cx="415534" cy="414791"/>
          </a:xfrm>
          <a:prstGeom prst="ellipse">
            <a:avLst/>
          </a:prstGeom>
          <a:solidFill>
            <a:schemeClr val="bg1"/>
          </a:solidFill>
        </p:spPr>
        <p:txBody>
          <a:bodyPr/>
          <a:lstStyle>
            <a:lvl1pPr marL="0" indent="0">
              <a:buNone/>
              <a:defRPr/>
            </a:lvl1pPr>
          </a:lstStyle>
          <a:p>
            <a:r>
              <a:rPr lang="nl-NL" dirty="0"/>
              <a:t> </a:t>
            </a:r>
          </a:p>
        </p:txBody>
      </p:sp>
      <p:sp>
        <p:nvSpPr>
          <p:cNvPr id="372" name="Tijdelijke aanduiding voor afbeelding 370">
            <a:extLst>
              <a:ext uri="{FF2B5EF4-FFF2-40B4-BE49-F238E27FC236}">
                <a16:creationId xmlns:a16="http://schemas.microsoft.com/office/drawing/2014/main" id="{4981D712-30A7-4A30-8339-F3655BCA968F}"/>
              </a:ext>
            </a:extLst>
          </p:cNvPr>
          <p:cNvSpPr>
            <a:spLocks noGrp="1"/>
          </p:cNvSpPr>
          <p:nvPr>
            <p:ph type="pic" sz="quarter" idx="18" hasCustomPrompt="1"/>
          </p:nvPr>
        </p:nvSpPr>
        <p:spPr>
          <a:xfrm>
            <a:off x="512299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3" name="Tijdelijke aanduiding voor afbeelding 370">
            <a:extLst>
              <a:ext uri="{FF2B5EF4-FFF2-40B4-BE49-F238E27FC236}">
                <a16:creationId xmlns:a16="http://schemas.microsoft.com/office/drawing/2014/main" id="{2F95A09F-5AF2-4DC0-A9C1-7A66099F88D4}"/>
              </a:ext>
            </a:extLst>
          </p:cNvPr>
          <p:cNvSpPr>
            <a:spLocks noGrp="1"/>
          </p:cNvSpPr>
          <p:nvPr>
            <p:ph type="pic" sz="quarter" idx="19" hasCustomPrompt="1"/>
          </p:nvPr>
        </p:nvSpPr>
        <p:spPr>
          <a:xfrm>
            <a:off x="5665550"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4" name="Tijdelijke aanduiding voor afbeelding 370">
            <a:extLst>
              <a:ext uri="{FF2B5EF4-FFF2-40B4-BE49-F238E27FC236}">
                <a16:creationId xmlns:a16="http://schemas.microsoft.com/office/drawing/2014/main" id="{903752AC-3920-4C23-BFA5-2363F88A7ECE}"/>
              </a:ext>
            </a:extLst>
          </p:cNvPr>
          <p:cNvSpPr>
            <a:spLocks noGrp="1"/>
          </p:cNvSpPr>
          <p:nvPr>
            <p:ph type="pic" sz="quarter" idx="20" hasCustomPrompt="1"/>
          </p:nvPr>
        </p:nvSpPr>
        <p:spPr>
          <a:xfrm>
            <a:off x="619907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5" name="Tijdelijke aanduiding voor afbeelding 370">
            <a:extLst>
              <a:ext uri="{FF2B5EF4-FFF2-40B4-BE49-F238E27FC236}">
                <a16:creationId xmlns:a16="http://schemas.microsoft.com/office/drawing/2014/main" id="{53558AA1-1EBB-403B-BEBA-A14D3251009C}"/>
              </a:ext>
            </a:extLst>
          </p:cNvPr>
          <p:cNvSpPr>
            <a:spLocks noGrp="1"/>
          </p:cNvSpPr>
          <p:nvPr>
            <p:ph type="pic" sz="quarter" idx="21" hasCustomPrompt="1"/>
          </p:nvPr>
        </p:nvSpPr>
        <p:spPr>
          <a:xfrm>
            <a:off x="6741093" y="3054891"/>
            <a:ext cx="327739" cy="327153"/>
          </a:xfrm>
          <a:prstGeom prst="ellipse">
            <a:avLst/>
          </a:prstGeom>
          <a:solidFill>
            <a:schemeClr val="bg1"/>
          </a:solidFill>
        </p:spPr>
        <p:txBody>
          <a:bodyPr/>
          <a:lstStyle>
            <a:lvl1pPr marL="0" indent="0">
              <a:buNone/>
              <a:defRPr/>
            </a:lvl1pPr>
          </a:lstStyle>
          <a:p>
            <a:r>
              <a:rPr lang="nl-NL" dirty="0"/>
              <a:t> </a:t>
            </a:r>
          </a:p>
        </p:txBody>
      </p:sp>
      <p:sp>
        <p:nvSpPr>
          <p:cNvPr id="377" name="Tijdelijke aanduiding voor afbeelding 376">
            <a:extLst>
              <a:ext uri="{FF2B5EF4-FFF2-40B4-BE49-F238E27FC236}">
                <a16:creationId xmlns:a16="http://schemas.microsoft.com/office/drawing/2014/main" id="{1F229D3E-FB4A-4EE9-9E9B-C17F8496D941}"/>
              </a:ext>
            </a:extLst>
          </p:cNvPr>
          <p:cNvSpPr>
            <a:spLocks noGrp="1"/>
          </p:cNvSpPr>
          <p:nvPr>
            <p:ph type="pic" sz="quarter" idx="22" hasCustomPrompt="1"/>
          </p:nvPr>
        </p:nvSpPr>
        <p:spPr>
          <a:xfrm>
            <a:off x="5058229" y="3948113"/>
            <a:ext cx="676979" cy="676076"/>
          </a:xfrm>
          <a:solidFill>
            <a:schemeClr val="bg1"/>
          </a:solidFill>
        </p:spPr>
        <p:txBody>
          <a:bodyPr/>
          <a:lstStyle>
            <a:lvl1pPr marL="0" indent="0">
              <a:buNone/>
              <a:defRPr/>
            </a:lvl1pPr>
          </a:lstStyle>
          <a:p>
            <a:r>
              <a:rPr lang="nl-NL" dirty="0"/>
              <a:t> </a:t>
            </a:r>
          </a:p>
        </p:txBody>
      </p:sp>
      <p:sp>
        <p:nvSpPr>
          <p:cNvPr id="378" name="Tijdelijke aanduiding voor afbeelding 376">
            <a:extLst>
              <a:ext uri="{FF2B5EF4-FFF2-40B4-BE49-F238E27FC236}">
                <a16:creationId xmlns:a16="http://schemas.microsoft.com/office/drawing/2014/main" id="{FD9B0D99-F585-43CF-B115-F615A87CBEDC}"/>
              </a:ext>
            </a:extLst>
          </p:cNvPr>
          <p:cNvSpPr>
            <a:spLocks noGrp="1"/>
          </p:cNvSpPr>
          <p:nvPr>
            <p:ph type="pic" sz="quarter" idx="23" hasCustomPrompt="1"/>
          </p:nvPr>
        </p:nvSpPr>
        <p:spPr>
          <a:xfrm>
            <a:off x="5058229" y="4639346"/>
            <a:ext cx="676979" cy="679700"/>
          </a:xfrm>
          <a:solidFill>
            <a:schemeClr val="bg1"/>
          </a:solidFill>
        </p:spPr>
        <p:txBody>
          <a:bodyPr/>
          <a:lstStyle>
            <a:lvl1pPr marL="0" indent="0">
              <a:buNone/>
              <a:defRPr/>
            </a:lvl1pPr>
          </a:lstStyle>
          <a:p>
            <a:r>
              <a:rPr lang="nl-NL" dirty="0"/>
              <a:t> </a:t>
            </a:r>
          </a:p>
        </p:txBody>
      </p:sp>
      <p:sp>
        <p:nvSpPr>
          <p:cNvPr id="381" name="Tijdelijke aanduiding voor afbeelding 376">
            <a:extLst>
              <a:ext uri="{FF2B5EF4-FFF2-40B4-BE49-F238E27FC236}">
                <a16:creationId xmlns:a16="http://schemas.microsoft.com/office/drawing/2014/main" id="{8E7BC4AD-0426-40A0-BA3D-DDE651BF85FC}"/>
              </a:ext>
            </a:extLst>
          </p:cNvPr>
          <p:cNvSpPr>
            <a:spLocks noGrp="1"/>
          </p:cNvSpPr>
          <p:nvPr>
            <p:ph type="pic" sz="quarter" idx="24" hasCustomPrompt="1"/>
          </p:nvPr>
        </p:nvSpPr>
        <p:spPr>
          <a:xfrm>
            <a:off x="5747730" y="3948113"/>
            <a:ext cx="702000" cy="676076"/>
          </a:xfrm>
          <a:solidFill>
            <a:schemeClr val="bg1"/>
          </a:solidFill>
        </p:spPr>
        <p:txBody>
          <a:bodyPr/>
          <a:lstStyle>
            <a:lvl1pPr marL="0" indent="0">
              <a:buNone/>
              <a:defRPr/>
            </a:lvl1pPr>
          </a:lstStyle>
          <a:p>
            <a:r>
              <a:rPr lang="nl-NL" dirty="0"/>
              <a:t> </a:t>
            </a:r>
          </a:p>
        </p:txBody>
      </p:sp>
      <p:sp>
        <p:nvSpPr>
          <p:cNvPr id="382" name="Tijdelijke aanduiding voor afbeelding 376">
            <a:extLst>
              <a:ext uri="{FF2B5EF4-FFF2-40B4-BE49-F238E27FC236}">
                <a16:creationId xmlns:a16="http://schemas.microsoft.com/office/drawing/2014/main" id="{05654E0C-4588-4EA3-9EC8-BAF34C679798}"/>
              </a:ext>
            </a:extLst>
          </p:cNvPr>
          <p:cNvSpPr>
            <a:spLocks noGrp="1"/>
          </p:cNvSpPr>
          <p:nvPr>
            <p:ph type="pic" sz="quarter" idx="25" hasCustomPrompt="1"/>
          </p:nvPr>
        </p:nvSpPr>
        <p:spPr>
          <a:xfrm>
            <a:off x="5747730" y="4639346"/>
            <a:ext cx="702000" cy="679700"/>
          </a:xfrm>
          <a:solidFill>
            <a:schemeClr val="bg1"/>
          </a:solidFill>
        </p:spPr>
        <p:txBody>
          <a:bodyPr/>
          <a:lstStyle>
            <a:lvl1pPr marL="0" indent="0">
              <a:buNone/>
              <a:defRPr/>
            </a:lvl1pPr>
          </a:lstStyle>
          <a:p>
            <a:r>
              <a:rPr lang="nl-NL" dirty="0"/>
              <a:t> </a:t>
            </a:r>
          </a:p>
        </p:txBody>
      </p:sp>
      <p:sp>
        <p:nvSpPr>
          <p:cNvPr id="383" name="Tijdelijke aanduiding voor afbeelding 376">
            <a:extLst>
              <a:ext uri="{FF2B5EF4-FFF2-40B4-BE49-F238E27FC236}">
                <a16:creationId xmlns:a16="http://schemas.microsoft.com/office/drawing/2014/main" id="{ADBC8B0F-AD58-4908-BF85-C53E23BE9D82}"/>
              </a:ext>
            </a:extLst>
          </p:cNvPr>
          <p:cNvSpPr>
            <a:spLocks noGrp="1"/>
          </p:cNvSpPr>
          <p:nvPr>
            <p:ph type="pic" sz="quarter" idx="26" hasCustomPrompt="1"/>
          </p:nvPr>
        </p:nvSpPr>
        <p:spPr>
          <a:xfrm>
            <a:off x="6448726" y="3948113"/>
            <a:ext cx="703323" cy="676076"/>
          </a:xfrm>
          <a:solidFill>
            <a:schemeClr val="bg1"/>
          </a:solidFill>
        </p:spPr>
        <p:txBody>
          <a:bodyPr/>
          <a:lstStyle>
            <a:lvl1pPr marL="0" indent="0">
              <a:buNone/>
              <a:defRPr/>
            </a:lvl1pPr>
          </a:lstStyle>
          <a:p>
            <a:r>
              <a:rPr lang="nl-NL" dirty="0"/>
              <a:t> </a:t>
            </a:r>
          </a:p>
        </p:txBody>
      </p:sp>
      <p:sp>
        <p:nvSpPr>
          <p:cNvPr id="384" name="Tijdelijke aanduiding voor afbeelding 376">
            <a:extLst>
              <a:ext uri="{FF2B5EF4-FFF2-40B4-BE49-F238E27FC236}">
                <a16:creationId xmlns:a16="http://schemas.microsoft.com/office/drawing/2014/main" id="{CD3F75F8-751F-4E92-BBFD-E6461390B37E}"/>
              </a:ext>
            </a:extLst>
          </p:cNvPr>
          <p:cNvSpPr>
            <a:spLocks noGrp="1"/>
          </p:cNvSpPr>
          <p:nvPr>
            <p:ph type="pic" sz="quarter" idx="27" hasCustomPrompt="1"/>
          </p:nvPr>
        </p:nvSpPr>
        <p:spPr>
          <a:xfrm>
            <a:off x="6448726" y="4639346"/>
            <a:ext cx="703323" cy="679700"/>
          </a:xfrm>
          <a:solidFill>
            <a:schemeClr val="bg1"/>
          </a:solidFill>
        </p:spPr>
        <p:txBody>
          <a:bodyPr/>
          <a:lstStyle>
            <a:lvl1pPr marL="0" indent="0">
              <a:buNone/>
              <a:defRPr/>
            </a:lvl1pPr>
          </a:lstStyle>
          <a:p>
            <a:r>
              <a:rPr lang="nl-NL" dirty="0"/>
              <a:t> </a:t>
            </a:r>
          </a:p>
        </p:txBody>
      </p:sp>
    </p:spTree>
    <p:extLst>
      <p:ext uri="{BB962C8B-B14F-4D97-AF65-F5344CB8AC3E}">
        <p14:creationId xmlns:p14="http://schemas.microsoft.com/office/powerpoint/2010/main" val="3993222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decel="50000" fill="hold" grpId="0" nodeType="afterEffect">
                                  <p:stCondLst>
                                    <p:cond delay="0"/>
                                  </p:stCondLst>
                                  <p:childTnLst>
                                    <p:animMotion origin="layout" path="M 2.29167E-6 3.7037E-6 L 2.29167E-6 -1.38056 " pathEditMode="relative" rAng="0" ptsTypes="AA">
                                      <p:cBhvr>
                                        <p:cTn id="6" dur="1750" spd="-100000" fill="hold"/>
                                        <p:tgtEl>
                                          <p:spTgt spid="26"/>
                                        </p:tgtEl>
                                        <p:attrNameLst>
                                          <p:attrName>ppt_x</p:attrName>
                                          <p:attrName>ppt_y</p:attrName>
                                        </p:attrNameLst>
                                      </p:cBhvr>
                                      <p:rCtr x="0" y="-69028"/>
                                    </p:animMotion>
                                  </p:childTnLst>
                                </p:cTn>
                              </p:par>
                              <p:par>
                                <p:cTn id="7" presetID="2" presetClass="entr" presetSubtype="4" decel="10000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000" fill="hold"/>
                                        <p:tgtEl>
                                          <p:spTgt spid="13"/>
                                        </p:tgtEl>
                                        <p:attrNameLst>
                                          <p:attrName>ppt_x</p:attrName>
                                        </p:attrNameLst>
                                      </p:cBhvr>
                                      <p:tavLst>
                                        <p:tav tm="0">
                                          <p:val>
                                            <p:strVal val="#ppt_x"/>
                                          </p:val>
                                        </p:tav>
                                        <p:tav tm="100000">
                                          <p:val>
                                            <p:strVal val="#ppt_x"/>
                                          </p:val>
                                        </p:tav>
                                      </p:tavLst>
                                    </p:anim>
                                    <p:anim calcmode="lin" valueType="num">
                                      <p:cBhvr additive="base">
                                        <p:cTn id="10" dur="1000" fill="hold"/>
                                        <p:tgtEl>
                                          <p:spTgt spid="13"/>
                                        </p:tgtEl>
                                        <p:attrNameLst>
                                          <p:attrName>ppt_y</p:attrName>
                                        </p:attrNameLst>
                                      </p:cBhvr>
                                      <p:tavLst>
                                        <p:tav tm="0">
                                          <p:val>
                                            <p:strVal val="1+#ppt_h/2"/>
                                          </p:val>
                                        </p:tav>
                                        <p:tav tm="100000">
                                          <p:val>
                                            <p:strVal val="#ppt_y"/>
                                          </p:val>
                                        </p:tav>
                                      </p:tavLst>
                                    </p:anim>
                                  </p:childTnLst>
                                </p:cTn>
                              </p:par>
                            </p:childTnLst>
                          </p:cTn>
                        </p:par>
                        <p:par>
                          <p:cTn id="11" fill="hold">
                            <p:stCondLst>
                              <p:cond delay="1750"/>
                            </p:stCondLst>
                            <p:childTnLst>
                              <p:par>
                                <p:cTn id="12" presetID="1" presetClass="entr" presetSubtype="0" fill="hold" nodeType="afterEffect">
                                  <p:stCondLst>
                                    <p:cond delay="0"/>
                                  </p:stCondLst>
                                  <p:childTnLst>
                                    <p:set>
                                      <p:cBhvr>
                                        <p:cTn id="13" dur="1" fill="hold">
                                          <p:stCondLst>
                                            <p:cond delay="0"/>
                                          </p:stCondLst>
                                        </p:cTn>
                                        <p:tgtEl>
                                          <p:spTgt spid="369"/>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372"/>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373"/>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374"/>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375"/>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77"/>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78"/>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381"/>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8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83"/>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384"/>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tmplLst>
          <p:tmpl>
            <p:tnLst>
              <p:par>
                <p:cTn presetID="64" presetClass="path" presetSubtype="0" accel="50000" decel="50000" fill="hold" nodeType="afterEffect">
                  <p:stCondLst>
                    <p:cond delay="0"/>
                  </p:stCondLst>
                  <p:childTnLst>
                    <p:animMotion origin="layout" path="M 2.29167E-6 3.7037E-6 L 2.29167E-6 -1.38056 " pathEditMode="relative" rAng="0" ptsTypes="AA">
                      <p:cBhvr>
                        <p:cTn dur="1750" spd="-100000" fill="hold"/>
                        <p:tgtEl>
                          <p:spTgt spid="26"/>
                        </p:tgtEl>
                        <p:attrNameLst>
                          <p:attrName>ppt_x</p:attrName>
                          <p:attrName>ppt_y</p:attrName>
                        </p:attrNameLst>
                      </p:cBhvr>
                      <p:rCtr x="0" y="-69028"/>
                    </p:animMotion>
                  </p:childTnLst>
                </p:cTn>
              </p:par>
            </p:tnLst>
          </p:tmpl>
        </p:tmplLst>
      </p:bldP>
      <p:bldP spid="13" grpId="0" animBg="1">
        <p:tmplLst>
          <p:tmpl>
            <p:tnLst>
              <p:par>
                <p:cTn presetID="2" presetClass="entr" presetSubtype="4" decel="10000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ppt_x"/>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371" grpId="0" animBg="1"/>
      <p:bldP spid="372" grpId="0" animBg="1"/>
      <p:bldP spid="373" grpId="0" animBg="1"/>
      <p:bldP spid="374" grpId="0" animBg="1"/>
      <p:bldP spid="375" grpId="0" animBg="1"/>
      <p:bldP spid="377" grpId="0" animBg="1"/>
      <p:bldP spid="378" grpId="0" animBg="1"/>
      <p:bldP spid="381" grpId="0" animBg="1"/>
      <p:bldP spid="382" grpId="0" animBg="1"/>
      <p:bldP spid="383" grpId="0" animBg="1"/>
      <p:bldP spid="384" grpId="0" animBg="1"/>
    </p:bldLst>
  </p:timing>
  <p:extLst>
    <p:ext uri="{DCECCB84-F9BA-43D5-87BE-67443E8EF086}">
      <p15:sldGuideLst xmlns:p15="http://schemas.microsoft.com/office/powerpoint/2012/main"/>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Instagram #2">
    <p:bg>
      <p:bgPr>
        <a:solidFill>
          <a:schemeClr val="bg1"/>
        </a:solidFill>
        <a:effectLst/>
      </p:bgPr>
    </p:bg>
    <p:spTree>
      <p:nvGrpSpPr>
        <p:cNvPr id="1" name=""/>
        <p:cNvGrpSpPr/>
        <p:nvPr/>
      </p:nvGrpSpPr>
      <p:grpSpPr>
        <a:xfrm>
          <a:off x="0" y="0"/>
          <a:ext cx="0" cy="0"/>
          <a:chOff x="0" y="0"/>
          <a:chExt cx="0" cy="0"/>
        </a:xfrm>
      </p:grpSpPr>
      <p:sp>
        <p:nvSpPr>
          <p:cNvPr id="187" name="Tekstvak 186">
            <a:extLst>
              <a:ext uri="{FF2B5EF4-FFF2-40B4-BE49-F238E27FC236}">
                <a16:creationId xmlns:a16="http://schemas.microsoft.com/office/drawing/2014/main" id="{49C3205F-327D-4246-9D2C-0F200382ACD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2" name="- INSTRUCTIES">
            <a:extLst>
              <a:ext uri="{FF2B5EF4-FFF2-40B4-BE49-F238E27FC236}">
                <a16:creationId xmlns:a16="http://schemas.microsoft.com/office/drawing/2014/main" id="{E4F74001-61CE-4E49-916D-6257CB6808DA}"/>
              </a:ext>
            </a:extLst>
          </p:cNvPr>
          <p:cNvGrpSpPr/>
          <p:nvPr userDrawn="1"/>
        </p:nvGrpSpPr>
        <p:grpSpPr>
          <a:xfrm>
            <a:off x="12377595" y="-1"/>
            <a:ext cx="3693386" cy="6688475"/>
            <a:chOff x="-3786165" y="-1"/>
            <a:chExt cx="3693386" cy="6688475"/>
          </a:xfrm>
        </p:grpSpPr>
        <p:sp>
          <p:nvSpPr>
            <p:cNvPr id="104" name="Rechthoek 103">
              <a:extLst>
                <a:ext uri="{FF2B5EF4-FFF2-40B4-BE49-F238E27FC236}">
                  <a16:creationId xmlns:a16="http://schemas.microsoft.com/office/drawing/2014/main" id="{6913A559-2B23-43FB-972D-3E9D1FB49CD1}"/>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09" name="Ovaal 108">
              <a:extLst>
                <a:ext uri="{FF2B5EF4-FFF2-40B4-BE49-F238E27FC236}">
                  <a16:creationId xmlns:a16="http://schemas.microsoft.com/office/drawing/2014/main" id="{44102A90-3B43-4850-80A8-9B44E56715C0}"/>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13" name="Rechthoek 112">
              <a:extLst>
                <a:ext uri="{FF2B5EF4-FFF2-40B4-BE49-F238E27FC236}">
                  <a16:creationId xmlns:a16="http://schemas.microsoft.com/office/drawing/2014/main" id="{86C3CC61-375A-462F-8C02-35595CD71D90}"/>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8" name="Ovaal 117">
              <a:extLst>
                <a:ext uri="{FF2B5EF4-FFF2-40B4-BE49-F238E27FC236}">
                  <a16:creationId xmlns:a16="http://schemas.microsoft.com/office/drawing/2014/main" id="{52EBB45E-11B0-4EB0-AE2F-0FA05228EEE5}"/>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19" name="Rechthoek 118">
              <a:extLst>
                <a:ext uri="{FF2B5EF4-FFF2-40B4-BE49-F238E27FC236}">
                  <a16:creationId xmlns:a16="http://schemas.microsoft.com/office/drawing/2014/main" id="{8B73C743-C692-4DCA-AD7C-B11897361837}"/>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0" name="Ovaal 119">
              <a:extLst>
                <a:ext uri="{FF2B5EF4-FFF2-40B4-BE49-F238E27FC236}">
                  <a16:creationId xmlns:a16="http://schemas.microsoft.com/office/drawing/2014/main" id="{37DF7F20-DD0A-4236-ADF1-A3D6D60E6E4E}"/>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21" name="Rechthoek 120">
              <a:extLst>
                <a:ext uri="{FF2B5EF4-FFF2-40B4-BE49-F238E27FC236}">
                  <a16:creationId xmlns:a16="http://schemas.microsoft.com/office/drawing/2014/main" id="{B4E6ECF5-EA9A-4632-A1EE-BAFE9A5AF854}"/>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22" name="Rechthoek 121">
              <a:extLst>
                <a:ext uri="{FF2B5EF4-FFF2-40B4-BE49-F238E27FC236}">
                  <a16:creationId xmlns:a16="http://schemas.microsoft.com/office/drawing/2014/main" id="{DDE14A81-895A-4736-A91F-074CE59810CF}"/>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23" name="Groep 122">
              <a:extLst>
                <a:ext uri="{FF2B5EF4-FFF2-40B4-BE49-F238E27FC236}">
                  <a16:creationId xmlns:a16="http://schemas.microsoft.com/office/drawing/2014/main" id="{77EBDF0D-C706-4732-BA1B-3286F0E79A31}"/>
                </a:ext>
              </a:extLst>
            </p:cNvPr>
            <p:cNvGrpSpPr/>
            <p:nvPr userDrawn="1"/>
          </p:nvGrpSpPr>
          <p:grpSpPr>
            <a:xfrm>
              <a:off x="-2485819" y="3479783"/>
              <a:ext cx="1222990" cy="563933"/>
              <a:chOff x="-2485819" y="3399207"/>
              <a:chExt cx="1222990" cy="563933"/>
            </a:xfrm>
          </p:grpSpPr>
          <p:sp>
            <p:nvSpPr>
              <p:cNvPr id="162" name="Rechthoek 161">
                <a:extLst>
                  <a:ext uri="{FF2B5EF4-FFF2-40B4-BE49-F238E27FC236}">
                    <a16:creationId xmlns:a16="http://schemas.microsoft.com/office/drawing/2014/main" id="{49C8CE7B-7DD2-4D41-BBE9-C12C220D781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63" name="Rechthoek 162">
                <a:extLst>
                  <a:ext uri="{FF2B5EF4-FFF2-40B4-BE49-F238E27FC236}">
                    <a16:creationId xmlns:a16="http://schemas.microsoft.com/office/drawing/2014/main" id="{70230DCD-FCB5-4F45-8F1C-1077D3B2DAA9}"/>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164" name="Groep 163">
                <a:extLst>
                  <a:ext uri="{FF2B5EF4-FFF2-40B4-BE49-F238E27FC236}">
                    <a16:creationId xmlns:a16="http://schemas.microsoft.com/office/drawing/2014/main" id="{2C3B0042-C352-488F-BD11-2B41CC585693}"/>
                  </a:ext>
                </a:extLst>
              </p:cNvPr>
              <p:cNvGrpSpPr/>
              <p:nvPr userDrawn="1"/>
            </p:nvGrpSpPr>
            <p:grpSpPr>
              <a:xfrm>
                <a:off x="-2403869" y="3460544"/>
                <a:ext cx="155951" cy="131922"/>
                <a:chOff x="12968836" y="3354170"/>
                <a:chExt cx="404806" cy="342433"/>
              </a:xfrm>
            </p:grpSpPr>
            <p:sp>
              <p:nvSpPr>
                <p:cNvPr id="177" name="Rechthoek: afgeronde hoeken 176">
                  <a:extLst>
                    <a:ext uri="{FF2B5EF4-FFF2-40B4-BE49-F238E27FC236}">
                      <a16:creationId xmlns:a16="http://schemas.microsoft.com/office/drawing/2014/main" id="{E60D4A3A-4B8D-4567-8315-37547FE10415}"/>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8" name="Rechthoek 177">
                  <a:extLst>
                    <a:ext uri="{FF2B5EF4-FFF2-40B4-BE49-F238E27FC236}">
                      <a16:creationId xmlns:a16="http://schemas.microsoft.com/office/drawing/2014/main" id="{B37C54DE-1B0C-457D-AD31-648633F555D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9" name="Rechthoek 178">
                  <a:extLst>
                    <a:ext uri="{FF2B5EF4-FFF2-40B4-BE49-F238E27FC236}">
                      <a16:creationId xmlns:a16="http://schemas.microsoft.com/office/drawing/2014/main" id="{8D3BC45C-7FCC-437A-A6CF-CF552E40AE2D}"/>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0" name="Rechthoek 179">
                  <a:extLst>
                    <a:ext uri="{FF2B5EF4-FFF2-40B4-BE49-F238E27FC236}">
                      <a16:creationId xmlns:a16="http://schemas.microsoft.com/office/drawing/2014/main" id="{5E0F6BBC-2AB4-4FC2-BDB6-35F8A9042EE5}"/>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1" name="Rechthoek 180">
                  <a:extLst>
                    <a:ext uri="{FF2B5EF4-FFF2-40B4-BE49-F238E27FC236}">
                      <a16:creationId xmlns:a16="http://schemas.microsoft.com/office/drawing/2014/main" id="{4E548137-9B05-4CB0-B136-A734289CC2A3}"/>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82" name="Rechthoek 181">
                  <a:extLst>
                    <a:ext uri="{FF2B5EF4-FFF2-40B4-BE49-F238E27FC236}">
                      <a16:creationId xmlns:a16="http://schemas.microsoft.com/office/drawing/2014/main" id="{9996F277-EBB8-4B14-838F-A823D722E115}"/>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65" name="Groep 164">
                <a:extLst>
                  <a:ext uri="{FF2B5EF4-FFF2-40B4-BE49-F238E27FC236}">
                    <a16:creationId xmlns:a16="http://schemas.microsoft.com/office/drawing/2014/main" id="{F4F649FF-2DE4-437C-8114-5562A1AD9B15}"/>
                  </a:ext>
                </a:extLst>
              </p:cNvPr>
              <p:cNvGrpSpPr/>
              <p:nvPr userDrawn="1"/>
            </p:nvGrpSpPr>
            <p:grpSpPr>
              <a:xfrm>
                <a:off x="-2423424" y="3690208"/>
                <a:ext cx="166739" cy="218963"/>
                <a:chOff x="12940828" y="3950597"/>
                <a:chExt cx="432813" cy="568367"/>
              </a:xfrm>
            </p:grpSpPr>
            <p:grpSp>
              <p:nvGrpSpPr>
                <p:cNvPr id="169" name="Groep 168">
                  <a:extLst>
                    <a:ext uri="{FF2B5EF4-FFF2-40B4-BE49-F238E27FC236}">
                      <a16:creationId xmlns:a16="http://schemas.microsoft.com/office/drawing/2014/main" id="{C0D29CAB-85C6-4E77-AFDF-F6A94A41BF8D}"/>
                    </a:ext>
                  </a:extLst>
                </p:cNvPr>
                <p:cNvGrpSpPr/>
                <p:nvPr userDrawn="1"/>
              </p:nvGrpSpPr>
              <p:grpSpPr>
                <a:xfrm>
                  <a:off x="13000382" y="4006891"/>
                  <a:ext cx="373259" cy="315747"/>
                  <a:chOff x="12968836" y="3354170"/>
                  <a:chExt cx="404806" cy="342433"/>
                </a:xfrm>
              </p:grpSpPr>
              <p:sp>
                <p:nvSpPr>
                  <p:cNvPr id="171" name="Rechthoek: afgeronde hoeken 170">
                    <a:extLst>
                      <a:ext uri="{FF2B5EF4-FFF2-40B4-BE49-F238E27FC236}">
                        <a16:creationId xmlns:a16="http://schemas.microsoft.com/office/drawing/2014/main" id="{482558CC-A2C0-4749-8EBD-915C5A686C2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72" name="Rechthoek 171">
                    <a:extLst>
                      <a:ext uri="{FF2B5EF4-FFF2-40B4-BE49-F238E27FC236}">
                        <a16:creationId xmlns:a16="http://schemas.microsoft.com/office/drawing/2014/main" id="{C023616D-FF6A-4DC1-A5B0-D036DD5121D7}"/>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3" name="Rechthoek 172">
                    <a:extLst>
                      <a:ext uri="{FF2B5EF4-FFF2-40B4-BE49-F238E27FC236}">
                        <a16:creationId xmlns:a16="http://schemas.microsoft.com/office/drawing/2014/main" id="{510D8EB7-1E33-4459-8FCA-119EEF7748E5}"/>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4" name="Rechthoek 173">
                    <a:extLst>
                      <a:ext uri="{FF2B5EF4-FFF2-40B4-BE49-F238E27FC236}">
                        <a16:creationId xmlns:a16="http://schemas.microsoft.com/office/drawing/2014/main" id="{CBE344E5-0367-4EE2-99BD-89DF99A700A9}"/>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5" name="Rechthoek 174">
                    <a:extLst>
                      <a:ext uri="{FF2B5EF4-FFF2-40B4-BE49-F238E27FC236}">
                        <a16:creationId xmlns:a16="http://schemas.microsoft.com/office/drawing/2014/main" id="{876AAD2D-2F78-4B70-B051-4F58C08C2CF5}"/>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76" name="Rechthoek 175">
                    <a:extLst>
                      <a:ext uri="{FF2B5EF4-FFF2-40B4-BE49-F238E27FC236}">
                        <a16:creationId xmlns:a16="http://schemas.microsoft.com/office/drawing/2014/main" id="{50565061-A4E3-4271-A087-961929386A17}"/>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0" name="Boog 169">
                  <a:extLst>
                    <a:ext uri="{FF2B5EF4-FFF2-40B4-BE49-F238E27FC236}">
                      <a16:creationId xmlns:a16="http://schemas.microsoft.com/office/drawing/2014/main" id="{5F0CBFBA-5570-4B23-BF50-88D689F38FD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166" name="Tekstvak 165">
                <a:extLst>
                  <a:ext uri="{FF2B5EF4-FFF2-40B4-BE49-F238E27FC236}">
                    <a16:creationId xmlns:a16="http://schemas.microsoft.com/office/drawing/2014/main" id="{C207DF55-3BC4-46E5-BF50-05D200E48B60}"/>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167" name="Tekstvak 166">
                <a:extLst>
                  <a:ext uri="{FF2B5EF4-FFF2-40B4-BE49-F238E27FC236}">
                    <a16:creationId xmlns:a16="http://schemas.microsoft.com/office/drawing/2014/main" id="{7E8A866B-43BD-4AA0-AD5F-5D89A833C2C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168" name="Vrije vorm: vorm 167">
                <a:extLst>
                  <a:ext uri="{FF2B5EF4-FFF2-40B4-BE49-F238E27FC236}">
                    <a16:creationId xmlns:a16="http://schemas.microsoft.com/office/drawing/2014/main" id="{0336DF41-DF50-406B-8BC8-E20E433F12D6}"/>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24" name="Groep 123">
              <a:extLst>
                <a:ext uri="{FF2B5EF4-FFF2-40B4-BE49-F238E27FC236}">
                  <a16:creationId xmlns:a16="http://schemas.microsoft.com/office/drawing/2014/main" id="{6EEC0DCD-D7E8-44A9-89A1-F48AE734E1A3}"/>
                </a:ext>
              </a:extLst>
            </p:cNvPr>
            <p:cNvGrpSpPr/>
            <p:nvPr userDrawn="1"/>
          </p:nvGrpSpPr>
          <p:grpSpPr>
            <a:xfrm>
              <a:off x="-3786165" y="5728778"/>
              <a:ext cx="3693386" cy="959696"/>
              <a:chOff x="-3786437" y="6163468"/>
              <a:chExt cx="3693386" cy="959696"/>
            </a:xfrm>
          </p:grpSpPr>
          <p:sp>
            <p:nvSpPr>
              <p:cNvPr id="152" name="Rechthoek 151">
                <a:extLst>
                  <a:ext uri="{FF2B5EF4-FFF2-40B4-BE49-F238E27FC236}">
                    <a16:creationId xmlns:a16="http://schemas.microsoft.com/office/drawing/2014/main" id="{0F502425-713A-424D-BE67-DDF0DAF937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153" name="ICOON_info">
                <a:extLst>
                  <a:ext uri="{FF2B5EF4-FFF2-40B4-BE49-F238E27FC236}">
                    <a16:creationId xmlns:a16="http://schemas.microsoft.com/office/drawing/2014/main" id="{E45018E9-274A-49CD-A6D8-7B833C267EBD}"/>
                  </a:ext>
                </a:extLst>
              </p:cNvPr>
              <p:cNvGrpSpPr/>
              <p:nvPr userDrawn="1"/>
            </p:nvGrpSpPr>
            <p:grpSpPr>
              <a:xfrm>
                <a:off x="-376736" y="6163468"/>
                <a:ext cx="283685" cy="283685"/>
                <a:chOff x="-510741" y="5913713"/>
                <a:chExt cx="267555" cy="267555"/>
              </a:xfrm>
            </p:grpSpPr>
            <p:sp>
              <p:nvSpPr>
                <p:cNvPr id="160" name="Ovaal 159">
                  <a:extLst>
                    <a:ext uri="{FF2B5EF4-FFF2-40B4-BE49-F238E27FC236}">
                      <a16:creationId xmlns:a16="http://schemas.microsoft.com/office/drawing/2014/main" id="{5BAC886E-7AA0-4BC2-A792-BE7F87D2F404}"/>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161" name="Graphic 163" descr="Informatie">
                  <a:extLst>
                    <a:ext uri="{FF2B5EF4-FFF2-40B4-BE49-F238E27FC236}">
                      <a16:creationId xmlns:a16="http://schemas.microsoft.com/office/drawing/2014/main" id="{8596946F-AC02-4C16-BA8D-52CDB8289646}"/>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154" name="Groep 153">
                <a:extLst>
                  <a:ext uri="{FF2B5EF4-FFF2-40B4-BE49-F238E27FC236}">
                    <a16:creationId xmlns:a16="http://schemas.microsoft.com/office/drawing/2014/main" id="{32BE08F7-CB47-4BD5-838E-C778EFB8697A}"/>
                  </a:ext>
                </a:extLst>
              </p:cNvPr>
              <p:cNvGrpSpPr/>
              <p:nvPr userDrawn="1"/>
            </p:nvGrpSpPr>
            <p:grpSpPr>
              <a:xfrm>
                <a:off x="-938434" y="6420818"/>
                <a:ext cx="627798" cy="576693"/>
                <a:chOff x="-938434" y="4570310"/>
                <a:chExt cx="627798" cy="576693"/>
              </a:xfrm>
            </p:grpSpPr>
            <p:grpSp>
              <p:nvGrpSpPr>
                <p:cNvPr id="155" name="Inspireren">
                  <a:extLst>
                    <a:ext uri="{FF2B5EF4-FFF2-40B4-BE49-F238E27FC236}">
                      <a16:creationId xmlns:a16="http://schemas.microsoft.com/office/drawing/2014/main" id="{15956FFA-A9D3-40D3-8E4C-528F61D371CF}"/>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157" name="Freeform 12">
                    <a:extLst>
                      <a:ext uri="{FF2B5EF4-FFF2-40B4-BE49-F238E27FC236}">
                        <a16:creationId xmlns:a16="http://schemas.microsoft.com/office/drawing/2014/main" id="{249CE004-A1EF-42EF-A215-FB3C8DD197B7}"/>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8" name="Freeform 13">
                    <a:extLst>
                      <a:ext uri="{FF2B5EF4-FFF2-40B4-BE49-F238E27FC236}">
                        <a16:creationId xmlns:a16="http://schemas.microsoft.com/office/drawing/2014/main" id="{5729073D-2861-4D94-804E-C9C4200E877C}"/>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159" name="Freeform 14">
                    <a:extLst>
                      <a:ext uri="{FF2B5EF4-FFF2-40B4-BE49-F238E27FC236}">
                        <a16:creationId xmlns:a16="http://schemas.microsoft.com/office/drawing/2014/main" id="{9694F047-D89C-4CEC-9165-6948ECDD6A1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156" name="Tekstvak 155">
                  <a:extLst>
                    <a:ext uri="{FF2B5EF4-FFF2-40B4-BE49-F238E27FC236}">
                      <a16:creationId xmlns:a16="http://schemas.microsoft.com/office/drawing/2014/main" id="{2D8B3137-F3E9-44B9-8E77-28F0E9017338}"/>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25" name="Groep 124">
              <a:extLst>
                <a:ext uri="{FF2B5EF4-FFF2-40B4-BE49-F238E27FC236}">
                  <a16:creationId xmlns:a16="http://schemas.microsoft.com/office/drawing/2014/main" id="{C55D4F51-1809-4AC9-B985-F6BC6B471217}"/>
                </a:ext>
              </a:extLst>
            </p:cNvPr>
            <p:cNvGrpSpPr/>
            <p:nvPr userDrawn="1"/>
          </p:nvGrpSpPr>
          <p:grpSpPr>
            <a:xfrm>
              <a:off x="-3367447" y="1226982"/>
              <a:ext cx="791775" cy="406485"/>
              <a:chOff x="-3565087" y="1409294"/>
              <a:chExt cx="627469" cy="322133"/>
            </a:xfrm>
          </p:grpSpPr>
          <p:grpSp>
            <p:nvGrpSpPr>
              <p:cNvPr id="146" name="Groep 145">
                <a:extLst>
                  <a:ext uri="{FF2B5EF4-FFF2-40B4-BE49-F238E27FC236}">
                    <a16:creationId xmlns:a16="http://schemas.microsoft.com/office/drawing/2014/main" id="{D548B0B1-2510-4ADD-B9FD-9BEAB895E1A7}"/>
                  </a:ext>
                </a:extLst>
              </p:cNvPr>
              <p:cNvGrpSpPr/>
              <p:nvPr userDrawn="1"/>
            </p:nvGrpSpPr>
            <p:grpSpPr>
              <a:xfrm>
                <a:off x="-3364916" y="1409294"/>
                <a:ext cx="225195" cy="195499"/>
                <a:chOff x="10307162" y="1361199"/>
                <a:chExt cx="2200275" cy="1914525"/>
              </a:xfrm>
            </p:grpSpPr>
            <p:sp>
              <p:nvSpPr>
                <p:cNvPr id="148" name="Vrije vorm: vorm 147">
                  <a:extLst>
                    <a:ext uri="{FF2B5EF4-FFF2-40B4-BE49-F238E27FC236}">
                      <a16:creationId xmlns:a16="http://schemas.microsoft.com/office/drawing/2014/main" id="{9ED33032-4F5E-416F-A2BA-45D3D252C8A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149" name="Groep 148">
                  <a:extLst>
                    <a:ext uri="{FF2B5EF4-FFF2-40B4-BE49-F238E27FC236}">
                      <a16:creationId xmlns:a16="http://schemas.microsoft.com/office/drawing/2014/main" id="{9BE6C98B-0536-49D7-B3E5-074A4EEB5655}"/>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150" name="Vrije vorm: vorm 149">
                    <a:extLst>
                      <a:ext uri="{FF2B5EF4-FFF2-40B4-BE49-F238E27FC236}">
                        <a16:creationId xmlns:a16="http://schemas.microsoft.com/office/drawing/2014/main" id="{59E49906-B1EC-47FE-8B63-7B5361499C6B}"/>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151" name="Vrije vorm: vorm 150">
                    <a:extLst>
                      <a:ext uri="{FF2B5EF4-FFF2-40B4-BE49-F238E27FC236}">
                        <a16:creationId xmlns:a16="http://schemas.microsoft.com/office/drawing/2014/main" id="{05431BE2-E55C-483E-A1B8-2B737C4B7592}"/>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147" name="Tekstvak 146">
                <a:extLst>
                  <a:ext uri="{FF2B5EF4-FFF2-40B4-BE49-F238E27FC236}">
                    <a16:creationId xmlns:a16="http://schemas.microsoft.com/office/drawing/2014/main" id="{084183E7-D6F2-4856-9A5A-10D54D99B5F7}"/>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26" name="Groep 125">
              <a:extLst>
                <a:ext uri="{FF2B5EF4-FFF2-40B4-BE49-F238E27FC236}">
                  <a16:creationId xmlns:a16="http://schemas.microsoft.com/office/drawing/2014/main" id="{24BD2157-098E-4024-97CA-FB6AC81C9194}"/>
                </a:ext>
              </a:extLst>
            </p:cNvPr>
            <p:cNvGrpSpPr/>
            <p:nvPr userDrawn="1"/>
          </p:nvGrpSpPr>
          <p:grpSpPr>
            <a:xfrm>
              <a:off x="-3354295" y="5166361"/>
              <a:ext cx="514284" cy="506545"/>
              <a:chOff x="12617641" y="3403239"/>
              <a:chExt cx="752963" cy="741634"/>
            </a:xfrm>
          </p:grpSpPr>
          <p:grpSp>
            <p:nvGrpSpPr>
              <p:cNvPr id="130" name="Groep 129">
                <a:extLst>
                  <a:ext uri="{FF2B5EF4-FFF2-40B4-BE49-F238E27FC236}">
                    <a16:creationId xmlns:a16="http://schemas.microsoft.com/office/drawing/2014/main" id="{1C7682AF-2BE8-40E1-A746-E3E014335212}"/>
                  </a:ext>
                </a:extLst>
              </p:cNvPr>
              <p:cNvGrpSpPr/>
              <p:nvPr userDrawn="1"/>
            </p:nvGrpSpPr>
            <p:grpSpPr>
              <a:xfrm>
                <a:off x="12771530" y="3403239"/>
                <a:ext cx="467176" cy="448491"/>
                <a:chOff x="12782157" y="3403239"/>
                <a:chExt cx="467176" cy="448491"/>
              </a:xfrm>
            </p:grpSpPr>
            <p:grpSp>
              <p:nvGrpSpPr>
                <p:cNvPr id="133" name="Groep 132">
                  <a:extLst>
                    <a:ext uri="{FF2B5EF4-FFF2-40B4-BE49-F238E27FC236}">
                      <a16:creationId xmlns:a16="http://schemas.microsoft.com/office/drawing/2014/main" id="{E756173C-A8F8-4645-A95B-65507641973B}"/>
                    </a:ext>
                  </a:extLst>
                </p:cNvPr>
                <p:cNvGrpSpPr/>
                <p:nvPr userDrawn="1"/>
              </p:nvGrpSpPr>
              <p:grpSpPr>
                <a:xfrm>
                  <a:off x="12782157" y="3403239"/>
                  <a:ext cx="412976" cy="396132"/>
                  <a:chOff x="13554906" y="3320109"/>
                  <a:chExt cx="443917" cy="425811"/>
                </a:xfrm>
              </p:grpSpPr>
              <p:grpSp>
                <p:nvGrpSpPr>
                  <p:cNvPr id="140" name="Groep 139">
                    <a:extLst>
                      <a:ext uri="{FF2B5EF4-FFF2-40B4-BE49-F238E27FC236}">
                        <a16:creationId xmlns:a16="http://schemas.microsoft.com/office/drawing/2014/main" id="{5467DD6A-DC49-4000-9CA3-5040F81D912A}"/>
                      </a:ext>
                    </a:extLst>
                  </p:cNvPr>
                  <p:cNvGrpSpPr/>
                  <p:nvPr userDrawn="1"/>
                </p:nvGrpSpPr>
                <p:grpSpPr>
                  <a:xfrm>
                    <a:off x="13554906" y="3320109"/>
                    <a:ext cx="443917" cy="425811"/>
                    <a:chOff x="12909684" y="1276143"/>
                    <a:chExt cx="443917" cy="425811"/>
                  </a:xfrm>
                </p:grpSpPr>
                <p:sp>
                  <p:nvSpPr>
                    <p:cNvPr id="143" name="Rechthoek 142">
                      <a:extLst>
                        <a:ext uri="{FF2B5EF4-FFF2-40B4-BE49-F238E27FC236}">
                          <a16:creationId xmlns:a16="http://schemas.microsoft.com/office/drawing/2014/main" id="{5C6AD110-943C-4065-88EC-A505BD6D2337}"/>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4" name="Rechthoek 143">
                      <a:extLst>
                        <a:ext uri="{FF2B5EF4-FFF2-40B4-BE49-F238E27FC236}">
                          <a16:creationId xmlns:a16="http://schemas.microsoft.com/office/drawing/2014/main" id="{B2CCCEDD-7D4E-4F5C-B586-F57517C377E9}"/>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145" name="Ovaal 144">
                      <a:extLst>
                        <a:ext uri="{FF2B5EF4-FFF2-40B4-BE49-F238E27FC236}">
                          <a16:creationId xmlns:a16="http://schemas.microsoft.com/office/drawing/2014/main" id="{C2B3FBBD-6B17-479F-B7DC-93944AFF3812}"/>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141" name="Afbeelding 140">
                    <a:extLst>
                      <a:ext uri="{FF2B5EF4-FFF2-40B4-BE49-F238E27FC236}">
                        <a16:creationId xmlns:a16="http://schemas.microsoft.com/office/drawing/2014/main" id="{668CA53D-9B02-4C46-B38D-6CF0C46FC97D}"/>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142" name="Afbeelding 141">
                    <a:extLst>
                      <a:ext uri="{FF2B5EF4-FFF2-40B4-BE49-F238E27FC236}">
                        <a16:creationId xmlns:a16="http://schemas.microsoft.com/office/drawing/2014/main" id="{FAEA06E4-4D72-4631-AEA0-06C3AB2AEA2A}"/>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134" name="Groep 133">
                  <a:extLst>
                    <a:ext uri="{FF2B5EF4-FFF2-40B4-BE49-F238E27FC236}">
                      <a16:creationId xmlns:a16="http://schemas.microsoft.com/office/drawing/2014/main" id="{0F4BFD01-D69C-4B2C-AC80-C3A9BC9D7B1D}"/>
                    </a:ext>
                  </a:extLst>
                </p:cNvPr>
                <p:cNvGrpSpPr/>
                <p:nvPr userDrawn="1"/>
              </p:nvGrpSpPr>
              <p:grpSpPr>
                <a:xfrm>
                  <a:off x="13103513" y="3705268"/>
                  <a:ext cx="145820" cy="146462"/>
                  <a:chOff x="13096169" y="3602278"/>
                  <a:chExt cx="145820" cy="146462"/>
                </a:xfrm>
              </p:grpSpPr>
              <p:sp>
                <p:nvSpPr>
                  <p:cNvPr id="138" name="Rechthoek 137">
                    <a:extLst>
                      <a:ext uri="{FF2B5EF4-FFF2-40B4-BE49-F238E27FC236}">
                        <a16:creationId xmlns:a16="http://schemas.microsoft.com/office/drawing/2014/main" id="{6D677224-074F-4E3E-B9D4-E7D330A1BFD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9" name="Rechthoek 138">
                    <a:extLst>
                      <a:ext uri="{FF2B5EF4-FFF2-40B4-BE49-F238E27FC236}">
                        <a16:creationId xmlns:a16="http://schemas.microsoft.com/office/drawing/2014/main" id="{7252F381-5FF6-44B6-A536-08E2E469838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135" name="Groep 134">
                  <a:extLst>
                    <a:ext uri="{FF2B5EF4-FFF2-40B4-BE49-F238E27FC236}">
                      <a16:creationId xmlns:a16="http://schemas.microsoft.com/office/drawing/2014/main" id="{0499F054-6303-461C-A16E-8655B35E6590}"/>
                    </a:ext>
                  </a:extLst>
                </p:cNvPr>
                <p:cNvGrpSpPr/>
                <p:nvPr userDrawn="1"/>
              </p:nvGrpSpPr>
              <p:grpSpPr>
                <a:xfrm rot="10800000">
                  <a:off x="13061402" y="3665637"/>
                  <a:ext cx="145820" cy="146462"/>
                  <a:chOff x="13096169" y="3602278"/>
                  <a:chExt cx="145820" cy="146462"/>
                </a:xfrm>
              </p:grpSpPr>
              <p:sp>
                <p:nvSpPr>
                  <p:cNvPr id="136" name="Rechthoek 135">
                    <a:extLst>
                      <a:ext uri="{FF2B5EF4-FFF2-40B4-BE49-F238E27FC236}">
                        <a16:creationId xmlns:a16="http://schemas.microsoft.com/office/drawing/2014/main" id="{200070AD-982C-469E-9127-59450BB7DFF0}"/>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137" name="Rechthoek 136">
                    <a:extLst>
                      <a:ext uri="{FF2B5EF4-FFF2-40B4-BE49-F238E27FC236}">
                        <a16:creationId xmlns:a16="http://schemas.microsoft.com/office/drawing/2014/main" id="{EA56BCE4-04B3-4FFE-B258-6BE172B7AAD5}"/>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31" name="Rechthoek 130">
                <a:extLst>
                  <a:ext uri="{FF2B5EF4-FFF2-40B4-BE49-F238E27FC236}">
                    <a16:creationId xmlns:a16="http://schemas.microsoft.com/office/drawing/2014/main" id="{65796833-FA18-4452-BD58-4C17E811896F}"/>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32" name="Gelijkbenige driehoek 131">
                <a:extLst>
                  <a:ext uri="{FF2B5EF4-FFF2-40B4-BE49-F238E27FC236}">
                    <a16:creationId xmlns:a16="http://schemas.microsoft.com/office/drawing/2014/main" id="{2F55823A-BBD5-420C-9486-0B35C73CA7A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27" name="Ovaal 126">
              <a:extLst>
                <a:ext uri="{FF2B5EF4-FFF2-40B4-BE49-F238E27FC236}">
                  <a16:creationId xmlns:a16="http://schemas.microsoft.com/office/drawing/2014/main" id="{1F2917C8-9878-4EA3-85D7-152EBD39B5F8}"/>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28" name="Rechthoek 127">
              <a:extLst>
                <a:ext uri="{FF2B5EF4-FFF2-40B4-BE49-F238E27FC236}">
                  <a16:creationId xmlns:a16="http://schemas.microsoft.com/office/drawing/2014/main" id="{3FD7C259-63FF-408B-AFCE-285798F00A89}"/>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29" name="Rechthoek 128">
              <a:extLst>
                <a:ext uri="{FF2B5EF4-FFF2-40B4-BE49-F238E27FC236}">
                  <a16:creationId xmlns:a16="http://schemas.microsoft.com/office/drawing/2014/main" id="{E709F049-9CAB-4FA9-8B36-7BCA9FC57D84}"/>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instagram #2</a:t>
            </a:r>
            <a:endParaRPr lang="nl-NL" sz="1400" b="1" cap="all" spc="0" baseline="0" dirty="0">
              <a:solidFill>
                <a:sysClr val="windowText" lastClr="000000"/>
              </a:solidFill>
              <a:latin typeface="+mn-lt"/>
              <a:cs typeface="Calibri" panose="020F0502020204030204" pitchFamily="34" charset="0"/>
            </a:endParaRPr>
          </a:p>
        </p:txBody>
      </p:sp>
      <p:grpSp>
        <p:nvGrpSpPr>
          <p:cNvPr id="12" name="Groep 11">
            <a:extLst>
              <a:ext uri="{FF2B5EF4-FFF2-40B4-BE49-F238E27FC236}">
                <a16:creationId xmlns:a16="http://schemas.microsoft.com/office/drawing/2014/main" id="{D29EDBDA-9FE8-49DE-9603-8702C5F5A2D7}"/>
              </a:ext>
            </a:extLst>
          </p:cNvPr>
          <p:cNvGrpSpPr/>
          <p:nvPr userDrawn="1"/>
        </p:nvGrpSpPr>
        <p:grpSpPr>
          <a:xfrm>
            <a:off x="5042047" y="1130876"/>
            <a:ext cx="2113624" cy="4588110"/>
            <a:chOff x="5042047" y="1130876"/>
            <a:chExt cx="2113624" cy="4588110"/>
          </a:xfrm>
        </p:grpSpPr>
        <p:sp>
          <p:nvSpPr>
            <p:cNvPr id="21" name="Vrije vorm: vorm 20">
              <a:extLst>
                <a:ext uri="{FF2B5EF4-FFF2-40B4-BE49-F238E27FC236}">
                  <a16:creationId xmlns:a16="http://schemas.microsoft.com/office/drawing/2014/main" id="{4558D9BE-F98A-40EB-957C-9B2FE0D31667}"/>
                </a:ext>
              </a:extLst>
            </p:cNvPr>
            <p:cNvSpPr/>
            <p:nvPr/>
          </p:nvSpPr>
          <p:spPr>
            <a:xfrm>
              <a:off x="5042047" y="1130876"/>
              <a:ext cx="2113624" cy="515518"/>
            </a:xfrm>
            <a:custGeom>
              <a:avLst/>
              <a:gdLst>
                <a:gd name="connsiteX0" fmla="*/ 0 w 2113624"/>
                <a:gd name="connsiteY0" fmla="*/ 0 h 515518"/>
                <a:gd name="connsiteX1" fmla="*/ 2113624 w 2113624"/>
                <a:gd name="connsiteY1" fmla="*/ 0 h 515518"/>
                <a:gd name="connsiteX2" fmla="*/ 2113624 w 2113624"/>
                <a:gd name="connsiteY2" fmla="*/ 515518 h 515518"/>
                <a:gd name="connsiteX3" fmla="*/ 0 w 2113624"/>
                <a:gd name="connsiteY3" fmla="*/ 515518 h 515518"/>
              </a:gdLst>
              <a:ahLst/>
              <a:cxnLst>
                <a:cxn ang="0">
                  <a:pos x="connsiteX0" y="connsiteY0"/>
                </a:cxn>
                <a:cxn ang="0">
                  <a:pos x="connsiteX1" y="connsiteY1"/>
                </a:cxn>
                <a:cxn ang="0">
                  <a:pos x="connsiteX2" y="connsiteY2"/>
                </a:cxn>
                <a:cxn ang="0">
                  <a:pos x="connsiteX3" y="connsiteY3"/>
                </a:cxn>
              </a:cxnLst>
              <a:rect l="l" t="t" r="r" b="b"/>
              <a:pathLst>
                <a:path w="2113624" h="515518">
                  <a:moveTo>
                    <a:pt x="0" y="0"/>
                  </a:moveTo>
                  <a:lnTo>
                    <a:pt x="2113624" y="0"/>
                  </a:lnTo>
                  <a:lnTo>
                    <a:pt x="2113624" y="515518"/>
                  </a:lnTo>
                  <a:lnTo>
                    <a:pt x="0" y="515518"/>
                  </a:lnTo>
                  <a:close/>
                </a:path>
              </a:pathLst>
            </a:custGeom>
            <a:solidFill>
              <a:srgbClr val="F2F2F2"/>
            </a:solidFill>
            <a:ln w="11973" cap="flat">
              <a:noFill/>
              <a:prstDash val="solid"/>
              <a:miter/>
            </a:ln>
          </p:spPr>
          <p:txBody>
            <a:bodyPr rtlCol="0" anchor="ctr"/>
            <a:lstStyle/>
            <a:p>
              <a:endParaRPr lang="nl-NL" dirty="0"/>
            </a:p>
          </p:txBody>
        </p:sp>
        <p:grpSp>
          <p:nvGrpSpPr>
            <p:cNvPr id="28" name="Graphic 1">
              <a:extLst>
                <a:ext uri="{FF2B5EF4-FFF2-40B4-BE49-F238E27FC236}">
                  <a16:creationId xmlns:a16="http://schemas.microsoft.com/office/drawing/2014/main" id="{087C003E-8997-4D3A-9610-1DBFAA6D9FAB}"/>
                </a:ext>
              </a:extLst>
            </p:cNvPr>
            <p:cNvGrpSpPr/>
            <p:nvPr/>
          </p:nvGrpSpPr>
          <p:grpSpPr>
            <a:xfrm>
              <a:off x="6978237" y="5180690"/>
              <a:ext cx="19182" cy="86319"/>
              <a:chOff x="6978237" y="5180690"/>
              <a:chExt cx="19182" cy="86319"/>
            </a:xfrm>
            <a:solidFill>
              <a:srgbClr val="9D9D9D"/>
            </a:solidFill>
          </p:grpSpPr>
          <p:sp>
            <p:nvSpPr>
              <p:cNvPr id="29" name="Vrije vorm: vorm 28">
                <a:extLst>
                  <a:ext uri="{FF2B5EF4-FFF2-40B4-BE49-F238E27FC236}">
                    <a16:creationId xmlns:a16="http://schemas.microsoft.com/office/drawing/2014/main" id="{8BAAF3DF-9411-4670-8216-B56CBFE4E7C7}"/>
                  </a:ext>
                </a:extLst>
              </p:cNvPr>
              <p:cNvSpPr/>
              <p:nvPr/>
            </p:nvSpPr>
            <p:spPr>
              <a:xfrm>
                <a:off x="6978237" y="5180690"/>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0" name="Vrije vorm: vorm 29">
                <a:extLst>
                  <a:ext uri="{FF2B5EF4-FFF2-40B4-BE49-F238E27FC236}">
                    <a16:creationId xmlns:a16="http://schemas.microsoft.com/office/drawing/2014/main" id="{994B5EB9-5179-45EF-B2D1-850BF6B9138B}"/>
                  </a:ext>
                </a:extLst>
              </p:cNvPr>
              <p:cNvSpPr/>
              <p:nvPr/>
            </p:nvSpPr>
            <p:spPr>
              <a:xfrm>
                <a:off x="6978237" y="5214259"/>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31" name="Vrije vorm: vorm 30">
                <a:extLst>
                  <a:ext uri="{FF2B5EF4-FFF2-40B4-BE49-F238E27FC236}">
                    <a16:creationId xmlns:a16="http://schemas.microsoft.com/office/drawing/2014/main" id="{5B806DCF-806C-4528-A4CB-2CE2AD372B27}"/>
                  </a:ext>
                </a:extLst>
              </p:cNvPr>
              <p:cNvSpPr/>
              <p:nvPr/>
            </p:nvSpPr>
            <p:spPr>
              <a:xfrm>
                <a:off x="6978237" y="524782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sp>
          <p:nvSpPr>
            <p:cNvPr id="33" name="Vrije vorm: vorm 32">
              <a:extLst>
                <a:ext uri="{FF2B5EF4-FFF2-40B4-BE49-F238E27FC236}">
                  <a16:creationId xmlns:a16="http://schemas.microsoft.com/office/drawing/2014/main" id="{98C84078-A931-4213-B7AC-97F48F28CBD4}"/>
                </a:ext>
              </a:extLst>
            </p:cNvPr>
            <p:cNvSpPr/>
            <p:nvPr/>
          </p:nvSpPr>
          <p:spPr>
            <a:xfrm>
              <a:off x="5042047" y="5338942"/>
              <a:ext cx="2113624" cy="380044"/>
            </a:xfrm>
            <a:custGeom>
              <a:avLst/>
              <a:gdLst>
                <a:gd name="connsiteX0" fmla="*/ 0 w 2113624"/>
                <a:gd name="connsiteY0" fmla="*/ 0 h 380044"/>
                <a:gd name="connsiteX1" fmla="*/ 2113624 w 2113624"/>
                <a:gd name="connsiteY1" fmla="*/ 0 h 380044"/>
                <a:gd name="connsiteX2" fmla="*/ 2113624 w 2113624"/>
                <a:gd name="connsiteY2" fmla="*/ 380045 h 380044"/>
                <a:gd name="connsiteX3" fmla="*/ 0 w 2113624"/>
                <a:gd name="connsiteY3" fmla="*/ 380045 h 380044"/>
              </a:gdLst>
              <a:ahLst/>
              <a:cxnLst>
                <a:cxn ang="0">
                  <a:pos x="connsiteX0" y="connsiteY0"/>
                </a:cxn>
                <a:cxn ang="0">
                  <a:pos x="connsiteX1" y="connsiteY1"/>
                </a:cxn>
                <a:cxn ang="0">
                  <a:pos x="connsiteX2" y="connsiteY2"/>
                </a:cxn>
                <a:cxn ang="0">
                  <a:pos x="connsiteX3" y="connsiteY3"/>
                </a:cxn>
              </a:cxnLst>
              <a:rect l="l" t="t" r="r" b="b"/>
              <a:pathLst>
                <a:path w="2113624" h="380044">
                  <a:moveTo>
                    <a:pt x="0" y="0"/>
                  </a:moveTo>
                  <a:lnTo>
                    <a:pt x="2113624" y="0"/>
                  </a:lnTo>
                  <a:lnTo>
                    <a:pt x="2113624" y="380045"/>
                  </a:lnTo>
                  <a:lnTo>
                    <a:pt x="0" y="380045"/>
                  </a:lnTo>
                  <a:close/>
                </a:path>
              </a:pathLst>
            </a:custGeom>
            <a:solidFill>
              <a:srgbClr val="F2F2F2"/>
            </a:solidFill>
            <a:ln w="11973" cap="flat">
              <a:noFill/>
              <a:prstDash val="solid"/>
              <a:miter/>
            </a:ln>
          </p:spPr>
          <p:txBody>
            <a:bodyPr rtlCol="0" anchor="ctr"/>
            <a:lstStyle/>
            <a:p>
              <a:endParaRPr lang="nl-NL" dirty="0"/>
            </a:p>
          </p:txBody>
        </p:sp>
        <p:sp>
          <p:nvSpPr>
            <p:cNvPr id="34" name="Vrije vorm: vorm 33">
              <a:extLst>
                <a:ext uri="{FF2B5EF4-FFF2-40B4-BE49-F238E27FC236}">
                  <a16:creationId xmlns:a16="http://schemas.microsoft.com/office/drawing/2014/main" id="{1D395E14-B2A1-4B71-9142-0E5547581B88}"/>
                </a:ext>
              </a:extLst>
            </p:cNvPr>
            <p:cNvSpPr/>
            <p:nvPr/>
          </p:nvSpPr>
          <p:spPr>
            <a:xfrm>
              <a:off x="5042047" y="1997665"/>
              <a:ext cx="2113624" cy="2094442"/>
            </a:xfrm>
            <a:custGeom>
              <a:avLst/>
              <a:gdLst>
                <a:gd name="connsiteX0" fmla="*/ 0 w 2113624"/>
                <a:gd name="connsiteY0" fmla="*/ 0 h 2094442"/>
                <a:gd name="connsiteX1" fmla="*/ 2113624 w 2113624"/>
                <a:gd name="connsiteY1" fmla="*/ 0 h 2094442"/>
                <a:gd name="connsiteX2" fmla="*/ 2113624 w 2113624"/>
                <a:gd name="connsiteY2" fmla="*/ 2094442 h 2094442"/>
                <a:gd name="connsiteX3" fmla="*/ 0 w 2113624"/>
                <a:gd name="connsiteY3" fmla="*/ 2094442 h 2094442"/>
              </a:gdLst>
              <a:ahLst/>
              <a:cxnLst>
                <a:cxn ang="0">
                  <a:pos x="connsiteX0" y="connsiteY0"/>
                </a:cxn>
                <a:cxn ang="0">
                  <a:pos x="connsiteX1" y="connsiteY1"/>
                </a:cxn>
                <a:cxn ang="0">
                  <a:pos x="connsiteX2" y="connsiteY2"/>
                </a:cxn>
                <a:cxn ang="0">
                  <a:pos x="connsiteX3" y="connsiteY3"/>
                </a:cxn>
              </a:cxnLst>
              <a:rect l="l" t="t" r="r" b="b"/>
              <a:pathLst>
                <a:path w="2113624" h="2094442">
                  <a:moveTo>
                    <a:pt x="0" y="0"/>
                  </a:moveTo>
                  <a:lnTo>
                    <a:pt x="2113624" y="0"/>
                  </a:lnTo>
                  <a:lnTo>
                    <a:pt x="2113624" y="2094442"/>
                  </a:lnTo>
                  <a:lnTo>
                    <a:pt x="0" y="2094442"/>
                  </a:lnTo>
                  <a:close/>
                </a:path>
              </a:pathLst>
            </a:custGeom>
            <a:solidFill>
              <a:srgbClr val="CECCCD"/>
            </a:solidFill>
            <a:ln w="11973" cap="flat">
              <a:noFill/>
              <a:prstDash val="solid"/>
              <a:miter/>
            </a:ln>
          </p:spPr>
          <p:txBody>
            <a:bodyPr rtlCol="0" anchor="ctr"/>
            <a:lstStyle/>
            <a:p>
              <a:endParaRPr lang="nl-NL" dirty="0"/>
            </a:p>
          </p:txBody>
        </p:sp>
        <p:grpSp>
          <p:nvGrpSpPr>
            <p:cNvPr id="35" name="Graphic 1">
              <a:extLst>
                <a:ext uri="{FF2B5EF4-FFF2-40B4-BE49-F238E27FC236}">
                  <a16:creationId xmlns:a16="http://schemas.microsoft.com/office/drawing/2014/main" id="{087C003E-8997-4D3A-9610-1DBFAA6D9FAB}"/>
                </a:ext>
              </a:extLst>
            </p:cNvPr>
            <p:cNvGrpSpPr/>
            <p:nvPr/>
          </p:nvGrpSpPr>
          <p:grpSpPr>
            <a:xfrm>
              <a:off x="5199100" y="1412612"/>
              <a:ext cx="1798319" cy="183275"/>
              <a:chOff x="5199100" y="1412612"/>
              <a:chExt cx="1798319" cy="183275"/>
            </a:xfrm>
          </p:grpSpPr>
          <p:grpSp>
            <p:nvGrpSpPr>
              <p:cNvPr id="36" name="Graphic 1">
                <a:extLst>
                  <a:ext uri="{FF2B5EF4-FFF2-40B4-BE49-F238E27FC236}">
                    <a16:creationId xmlns:a16="http://schemas.microsoft.com/office/drawing/2014/main" id="{087C003E-8997-4D3A-9610-1DBFAA6D9FAB}"/>
                  </a:ext>
                </a:extLst>
              </p:cNvPr>
              <p:cNvGrpSpPr/>
              <p:nvPr/>
            </p:nvGrpSpPr>
            <p:grpSpPr>
              <a:xfrm>
                <a:off x="5199100" y="1436590"/>
                <a:ext cx="718128" cy="159297"/>
                <a:chOff x="5199100" y="1436590"/>
                <a:chExt cx="718128" cy="159297"/>
              </a:xfrm>
            </p:grpSpPr>
            <p:grpSp>
              <p:nvGrpSpPr>
                <p:cNvPr id="37" name="Graphic 1">
                  <a:extLst>
                    <a:ext uri="{FF2B5EF4-FFF2-40B4-BE49-F238E27FC236}">
                      <a16:creationId xmlns:a16="http://schemas.microsoft.com/office/drawing/2014/main" id="{087C003E-8997-4D3A-9610-1DBFAA6D9FAB}"/>
                    </a:ext>
                  </a:extLst>
                </p:cNvPr>
                <p:cNvGrpSpPr/>
                <p:nvPr/>
              </p:nvGrpSpPr>
              <p:grpSpPr>
                <a:xfrm>
                  <a:off x="5410852" y="1452942"/>
                  <a:ext cx="506376" cy="142945"/>
                  <a:chOff x="5410852" y="1452942"/>
                  <a:chExt cx="506376" cy="142945"/>
                </a:xfrm>
                <a:solidFill>
                  <a:srgbClr val="333333"/>
                </a:solidFill>
              </p:grpSpPr>
              <p:sp>
                <p:nvSpPr>
                  <p:cNvPr id="38" name="Vrije vorm: vorm 37">
                    <a:extLst>
                      <a:ext uri="{FF2B5EF4-FFF2-40B4-BE49-F238E27FC236}">
                        <a16:creationId xmlns:a16="http://schemas.microsoft.com/office/drawing/2014/main" id="{BA5D889C-482B-4405-8F70-6D0EEA498400}"/>
                      </a:ext>
                    </a:extLst>
                  </p:cNvPr>
                  <p:cNvSpPr/>
                  <p:nvPr/>
                </p:nvSpPr>
                <p:spPr>
                  <a:xfrm>
                    <a:off x="5410852" y="1453266"/>
                    <a:ext cx="38813" cy="107304"/>
                  </a:xfrm>
                  <a:custGeom>
                    <a:avLst/>
                    <a:gdLst>
                      <a:gd name="connsiteX0" fmla="*/ 38814 w 38813"/>
                      <a:gd name="connsiteY0" fmla="*/ 43268 h 107304"/>
                      <a:gd name="connsiteX1" fmla="*/ 38814 w 38813"/>
                      <a:gd name="connsiteY1" fmla="*/ 75638 h 107304"/>
                      <a:gd name="connsiteX2" fmla="*/ 37615 w 38813"/>
                      <a:gd name="connsiteY2" fmla="*/ 91223 h 107304"/>
                      <a:gd name="connsiteX3" fmla="*/ 28024 w 38813"/>
                      <a:gd name="connsiteY3" fmla="*/ 105610 h 107304"/>
                      <a:gd name="connsiteX4" fmla="*/ 23228 w 38813"/>
                      <a:gd name="connsiteY4" fmla="*/ 106808 h 107304"/>
                      <a:gd name="connsiteX5" fmla="*/ 23228 w 38813"/>
                      <a:gd name="connsiteY5" fmla="*/ 102013 h 107304"/>
                      <a:gd name="connsiteX6" fmla="*/ 25626 w 38813"/>
                      <a:gd name="connsiteY6" fmla="*/ 86427 h 107304"/>
                      <a:gd name="connsiteX7" fmla="*/ 25626 w 38813"/>
                      <a:gd name="connsiteY7" fmla="*/ 12097 h 107304"/>
                      <a:gd name="connsiteX8" fmla="*/ 24427 w 38813"/>
                      <a:gd name="connsiteY8" fmla="*/ 8500 h 107304"/>
                      <a:gd name="connsiteX9" fmla="*/ 22029 w 38813"/>
                      <a:gd name="connsiteY9" fmla="*/ 10898 h 107304"/>
                      <a:gd name="connsiteX10" fmla="*/ 12438 w 38813"/>
                      <a:gd name="connsiteY10" fmla="*/ 45666 h 107304"/>
                      <a:gd name="connsiteX11" fmla="*/ 14836 w 38813"/>
                      <a:gd name="connsiteY11" fmla="*/ 51660 h 107304"/>
                      <a:gd name="connsiteX12" fmla="*/ 16035 w 38813"/>
                      <a:gd name="connsiteY12" fmla="*/ 54058 h 107304"/>
                      <a:gd name="connsiteX13" fmla="*/ 16035 w 38813"/>
                      <a:gd name="connsiteY13" fmla="*/ 56455 h 107304"/>
                      <a:gd name="connsiteX14" fmla="*/ 13637 w 38813"/>
                      <a:gd name="connsiteY14" fmla="*/ 56455 h 107304"/>
                      <a:gd name="connsiteX15" fmla="*/ 4046 w 38813"/>
                      <a:gd name="connsiteY15" fmla="*/ 49262 h 107304"/>
                      <a:gd name="connsiteX16" fmla="*/ 450 w 38813"/>
                      <a:gd name="connsiteY16" fmla="*/ 34876 h 107304"/>
                      <a:gd name="connsiteX17" fmla="*/ 23228 w 38813"/>
                      <a:gd name="connsiteY17" fmla="*/ 1307 h 107304"/>
                      <a:gd name="connsiteX18" fmla="*/ 36416 w 38813"/>
                      <a:gd name="connsiteY18" fmla="*/ 2506 h 107304"/>
                      <a:gd name="connsiteX19" fmla="*/ 38814 w 38813"/>
                      <a:gd name="connsiteY19" fmla="*/ 7301 h 107304"/>
                      <a:gd name="connsiteX20" fmla="*/ 38814 w 38813"/>
                      <a:gd name="connsiteY20" fmla="*/ 43268 h 107304"/>
                      <a:gd name="connsiteX21" fmla="*/ 38814 w 38813"/>
                      <a:gd name="connsiteY21" fmla="*/ 43268 h 107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813" h="107304">
                        <a:moveTo>
                          <a:pt x="38814" y="43268"/>
                        </a:moveTo>
                        <a:cubicBezTo>
                          <a:pt x="38814" y="54058"/>
                          <a:pt x="38814" y="64848"/>
                          <a:pt x="38814" y="75638"/>
                        </a:cubicBezTo>
                        <a:cubicBezTo>
                          <a:pt x="38814" y="80433"/>
                          <a:pt x="38814" y="85229"/>
                          <a:pt x="37615" y="91223"/>
                        </a:cubicBezTo>
                        <a:cubicBezTo>
                          <a:pt x="36416" y="97217"/>
                          <a:pt x="32819" y="103212"/>
                          <a:pt x="28024" y="105610"/>
                        </a:cubicBezTo>
                        <a:cubicBezTo>
                          <a:pt x="26825" y="106808"/>
                          <a:pt x="24427" y="108007"/>
                          <a:pt x="23228" y="106808"/>
                        </a:cubicBezTo>
                        <a:cubicBezTo>
                          <a:pt x="22029" y="105610"/>
                          <a:pt x="23228" y="103212"/>
                          <a:pt x="23228" y="102013"/>
                        </a:cubicBezTo>
                        <a:cubicBezTo>
                          <a:pt x="24427" y="97217"/>
                          <a:pt x="25626" y="91223"/>
                          <a:pt x="25626" y="86427"/>
                        </a:cubicBezTo>
                        <a:cubicBezTo>
                          <a:pt x="25626" y="61251"/>
                          <a:pt x="25626" y="37273"/>
                          <a:pt x="25626" y="12097"/>
                        </a:cubicBezTo>
                        <a:cubicBezTo>
                          <a:pt x="25626" y="10898"/>
                          <a:pt x="25626" y="9699"/>
                          <a:pt x="24427" y="8500"/>
                        </a:cubicBezTo>
                        <a:cubicBezTo>
                          <a:pt x="23228" y="8500"/>
                          <a:pt x="22029" y="9699"/>
                          <a:pt x="22029" y="10898"/>
                        </a:cubicBezTo>
                        <a:cubicBezTo>
                          <a:pt x="13637" y="20489"/>
                          <a:pt x="10041" y="32478"/>
                          <a:pt x="12438" y="45666"/>
                        </a:cubicBezTo>
                        <a:cubicBezTo>
                          <a:pt x="12438" y="48063"/>
                          <a:pt x="13637" y="50461"/>
                          <a:pt x="14836" y="51660"/>
                        </a:cubicBezTo>
                        <a:cubicBezTo>
                          <a:pt x="14836" y="52859"/>
                          <a:pt x="16035" y="52859"/>
                          <a:pt x="16035" y="54058"/>
                        </a:cubicBezTo>
                        <a:cubicBezTo>
                          <a:pt x="16035" y="55257"/>
                          <a:pt x="17234" y="56455"/>
                          <a:pt x="16035" y="56455"/>
                        </a:cubicBezTo>
                        <a:cubicBezTo>
                          <a:pt x="14836" y="57654"/>
                          <a:pt x="14836" y="56455"/>
                          <a:pt x="13637" y="56455"/>
                        </a:cubicBezTo>
                        <a:cubicBezTo>
                          <a:pt x="8842" y="55257"/>
                          <a:pt x="6444" y="52859"/>
                          <a:pt x="4046" y="49262"/>
                        </a:cubicBezTo>
                        <a:cubicBezTo>
                          <a:pt x="450" y="44467"/>
                          <a:pt x="-749" y="39671"/>
                          <a:pt x="450" y="34876"/>
                        </a:cubicBezTo>
                        <a:cubicBezTo>
                          <a:pt x="2847" y="20489"/>
                          <a:pt x="11240" y="8500"/>
                          <a:pt x="23228" y="1307"/>
                        </a:cubicBezTo>
                        <a:cubicBezTo>
                          <a:pt x="28024" y="-1091"/>
                          <a:pt x="32819" y="108"/>
                          <a:pt x="36416" y="2506"/>
                        </a:cubicBezTo>
                        <a:cubicBezTo>
                          <a:pt x="38814" y="3705"/>
                          <a:pt x="38814" y="4904"/>
                          <a:pt x="38814" y="7301"/>
                        </a:cubicBezTo>
                        <a:cubicBezTo>
                          <a:pt x="38814" y="19290"/>
                          <a:pt x="38814" y="31279"/>
                          <a:pt x="38814" y="43268"/>
                        </a:cubicBezTo>
                        <a:cubicBezTo>
                          <a:pt x="38814" y="43268"/>
                          <a:pt x="38814" y="43268"/>
                          <a:pt x="38814" y="43268"/>
                        </a:cubicBezTo>
                        <a:close/>
                      </a:path>
                    </a:pathLst>
                  </a:custGeom>
                  <a:solidFill>
                    <a:srgbClr val="333333"/>
                  </a:solidFill>
                  <a:ln w="11973" cap="flat">
                    <a:noFill/>
                    <a:prstDash val="solid"/>
                    <a:miter/>
                  </a:ln>
                </p:spPr>
                <p:txBody>
                  <a:bodyPr rtlCol="0" anchor="ctr"/>
                  <a:lstStyle/>
                  <a:p>
                    <a:endParaRPr lang="nl-NL" dirty="0"/>
                  </a:p>
                </p:txBody>
              </p:sp>
              <p:sp>
                <p:nvSpPr>
                  <p:cNvPr id="39" name="Vrije vorm: vorm 38">
                    <a:extLst>
                      <a:ext uri="{FF2B5EF4-FFF2-40B4-BE49-F238E27FC236}">
                        <a16:creationId xmlns:a16="http://schemas.microsoft.com/office/drawing/2014/main" id="{968DB9A5-0889-4339-912A-3738D416237A}"/>
                      </a:ext>
                    </a:extLst>
                  </p:cNvPr>
                  <p:cNvSpPr/>
                  <p:nvPr/>
                </p:nvSpPr>
                <p:spPr>
                  <a:xfrm>
                    <a:off x="5466450" y="1452942"/>
                    <a:ext cx="450778" cy="142945"/>
                  </a:xfrm>
                  <a:custGeom>
                    <a:avLst/>
                    <a:gdLst>
                      <a:gd name="connsiteX0" fmla="*/ 443585 w 450778"/>
                      <a:gd name="connsiteY0" fmla="*/ 74763 h 142945"/>
                      <a:gd name="connsiteX1" fmla="*/ 439989 w 450778"/>
                      <a:gd name="connsiteY1" fmla="*/ 74763 h 142945"/>
                      <a:gd name="connsiteX2" fmla="*/ 438790 w 450778"/>
                      <a:gd name="connsiteY2" fmla="*/ 78360 h 142945"/>
                      <a:gd name="connsiteX3" fmla="*/ 436392 w 450778"/>
                      <a:gd name="connsiteY3" fmla="*/ 85553 h 142945"/>
                      <a:gd name="connsiteX4" fmla="*/ 429199 w 450778"/>
                      <a:gd name="connsiteY4" fmla="*/ 85553 h 142945"/>
                      <a:gd name="connsiteX5" fmla="*/ 426801 w 450778"/>
                      <a:gd name="connsiteY5" fmla="*/ 77161 h 142945"/>
                      <a:gd name="connsiteX6" fmla="*/ 426801 w 450778"/>
                      <a:gd name="connsiteY6" fmla="*/ 45990 h 142945"/>
                      <a:gd name="connsiteX7" fmla="*/ 419608 w 450778"/>
                      <a:gd name="connsiteY7" fmla="*/ 34001 h 142945"/>
                      <a:gd name="connsiteX8" fmla="*/ 417210 w 450778"/>
                      <a:gd name="connsiteY8" fmla="*/ 32802 h 142945"/>
                      <a:gd name="connsiteX9" fmla="*/ 408818 w 450778"/>
                      <a:gd name="connsiteY9" fmla="*/ 36399 h 142945"/>
                      <a:gd name="connsiteX10" fmla="*/ 400426 w 450778"/>
                      <a:gd name="connsiteY10" fmla="*/ 65172 h 142945"/>
                      <a:gd name="connsiteX11" fmla="*/ 399227 w 450778"/>
                      <a:gd name="connsiteY11" fmla="*/ 66371 h 142945"/>
                      <a:gd name="connsiteX12" fmla="*/ 399227 w 450778"/>
                      <a:gd name="connsiteY12" fmla="*/ 61575 h 142945"/>
                      <a:gd name="connsiteX13" fmla="*/ 398028 w 450778"/>
                      <a:gd name="connsiteY13" fmla="*/ 41194 h 142945"/>
                      <a:gd name="connsiteX14" fmla="*/ 393232 w 450778"/>
                      <a:gd name="connsiteY14" fmla="*/ 32802 h 142945"/>
                      <a:gd name="connsiteX15" fmla="*/ 388437 w 450778"/>
                      <a:gd name="connsiteY15" fmla="*/ 31603 h 142945"/>
                      <a:gd name="connsiteX16" fmla="*/ 382443 w 450778"/>
                      <a:gd name="connsiteY16" fmla="*/ 34001 h 142945"/>
                      <a:gd name="connsiteX17" fmla="*/ 380045 w 450778"/>
                      <a:gd name="connsiteY17" fmla="*/ 38797 h 142945"/>
                      <a:gd name="connsiteX18" fmla="*/ 375249 w 450778"/>
                      <a:gd name="connsiteY18" fmla="*/ 54382 h 142945"/>
                      <a:gd name="connsiteX19" fmla="*/ 374050 w 450778"/>
                      <a:gd name="connsiteY19" fmla="*/ 56780 h 142945"/>
                      <a:gd name="connsiteX20" fmla="*/ 374050 w 450778"/>
                      <a:gd name="connsiteY20" fmla="*/ 41194 h 142945"/>
                      <a:gd name="connsiteX21" fmla="*/ 366857 w 450778"/>
                      <a:gd name="connsiteY21" fmla="*/ 32802 h 142945"/>
                      <a:gd name="connsiteX22" fmla="*/ 362062 w 450778"/>
                      <a:gd name="connsiteY22" fmla="*/ 37598 h 142945"/>
                      <a:gd name="connsiteX23" fmla="*/ 362062 w 450778"/>
                      <a:gd name="connsiteY23" fmla="*/ 71166 h 142945"/>
                      <a:gd name="connsiteX24" fmla="*/ 356067 w 450778"/>
                      <a:gd name="connsiteY24" fmla="*/ 85553 h 142945"/>
                      <a:gd name="connsiteX25" fmla="*/ 347675 w 450778"/>
                      <a:gd name="connsiteY25" fmla="*/ 84354 h 142945"/>
                      <a:gd name="connsiteX26" fmla="*/ 346476 w 450778"/>
                      <a:gd name="connsiteY26" fmla="*/ 78360 h 142945"/>
                      <a:gd name="connsiteX27" fmla="*/ 346476 w 450778"/>
                      <a:gd name="connsiteY27" fmla="*/ 42393 h 142945"/>
                      <a:gd name="connsiteX28" fmla="*/ 340482 w 450778"/>
                      <a:gd name="connsiteY28" fmla="*/ 34001 h 142945"/>
                      <a:gd name="connsiteX29" fmla="*/ 336885 w 450778"/>
                      <a:gd name="connsiteY29" fmla="*/ 34001 h 142945"/>
                      <a:gd name="connsiteX30" fmla="*/ 333288 w 450778"/>
                      <a:gd name="connsiteY30" fmla="*/ 36399 h 142945"/>
                      <a:gd name="connsiteX31" fmla="*/ 330891 w 450778"/>
                      <a:gd name="connsiteY31" fmla="*/ 36399 h 142945"/>
                      <a:gd name="connsiteX32" fmla="*/ 308112 w 450778"/>
                      <a:gd name="connsiteY32" fmla="*/ 37598 h 142945"/>
                      <a:gd name="connsiteX33" fmla="*/ 303316 w 450778"/>
                      <a:gd name="connsiteY33" fmla="*/ 44791 h 142945"/>
                      <a:gd name="connsiteX34" fmla="*/ 299720 w 450778"/>
                      <a:gd name="connsiteY34" fmla="*/ 75962 h 142945"/>
                      <a:gd name="connsiteX35" fmla="*/ 297322 w 450778"/>
                      <a:gd name="connsiteY35" fmla="*/ 85553 h 142945"/>
                      <a:gd name="connsiteX36" fmla="*/ 288930 w 450778"/>
                      <a:gd name="connsiteY36" fmla="*/ 85553 h 142945"/>
                      <a:gd name="connsiteX37" fmla="*/ 286532 w 450778"/>
                      <a:gd name="connsiteY37" fmla="*/ 78360 h 142945"/>
                      <a:gd name="connsiteX38" fmla="*/ 287731 w 450778"/>
                      <a:gd name="connsiteY38" fmla="*/ 55581 h 142945"/>
                      <a:gd name="connsiteX39" fmla="*/ 290129 w 450778"/>
                      <a:gd name="connsiteY39" fmla="*/ 44791 h 142945"/>
                      <a:gd name="connsiteX40" fmla="*/ 287731 w 450778"/>
                      <a:gd name="connsiteY40" fmla="*/ 38797 h 142945"/>
                      <a:gd name="connsiteX41" fmla="*/ 281737 w 450778"/>
                      <a:gd name="connsiteY41" fmla="*/ 37598 h 142945"/>
                      <a:gd name="connsiteX42" fmla="*/ 272146 w 450778"/>
                      <a:gd name="connsiteY42" fmla="*/ 39995 h 142945"/>
                      <a:gd name="connsiteX43" fmla="*/ 269748 w 450778"/>
                      <a:gd name="connsiteY43" fmla="*/ 37598 h 142945"/>
                      <a:gd name="connsiteX44" fmla="*/ 262555 w 450778"/>
                      <a:gd name="connsiteY44" fmla="*/ 30404 h 142945"/>
                      <a:gd name="connsiteX45" fmla="*/ 256560 w 450778"/>
                      <a:gd name="connsiteY45" fmla="*/ 45990 h 142945"/>
                      <a:gd name="connsiteX46" fmla="*/ 257759 w 450778"/>
                      <a:gd name="connsiteY46" fmla="*/ 50785 h 142945"/>
                      <a:gd name="connsiteX47" fmla="*/ 245770 w 450778"/>
                      <a:gd name="connsiteY47" fmla="*/ 75962 h 142945"/>
                      <a:gd name="connsiteX48" fmla="*/ 243373 w 450778"/>
                      <a:gd name="connsiteY48" fmla="*/ 78360 h 142945"/>
                      <a:gd name="connsiteX49" fmla="*/ 243373 w 450778"/>
                      <a:gd name="connsiteY49" fmla="*/ 75962 h 142945"/>
                      <a:gd name="connsiteX50" fmla="*/ 243373 w 450778"/>
                      <a:gd name="connsiteY50" fmla="*/ 39995 h 142945"/>
                      <a:gd name="connsiteX51" fmla="*/ 239776 w 450778"/>
                      <a:gd name="connsiteY51" fmla="*/ 34001 h 142945"/>
                      <a:gd name="connsiteX52" fmla="*/ 237378 w 450778"/>
                      <a:gd name="connsiteY52" fmla="*/ 32802 h 142945"/>
                      <a:gd name="connsiteX53" fmla="*/ 230185 w 450778"/>
                      <a:gd name="connsiteY53" fmla="*/ 37598 h 142945"/>
                      <a:gd name="connsiteX54" fmla="*/ 227787 w 450778"/>
                      <a:gd name="connsiteY54" fmla="*/ 35200 h 142945"/>
                      <a:gd name="connsiteX55" fmla="*/ 208605 w 450778"/>
                      <a:gd name="connsiteY55" fmla="*/ 34001 h 142945"/>
                      <a:gd name="connsiteX56" fmla="*/ 201412 w 450778"/>
                      <a:gd name="connsiteY56" fmla="*/ 43592 h 142945"/>
                      <a:gd name="connsiteX57" fmla="*/ 197815 w 450778"/>
                      <a:gd name="connsiteY57" fmla="*/ 74763 h 142945"/>
                      <a:gd name="connsiteX58" fmla="*/ 194218 w 450778"/>
                      <a:gd name="connsiteY58" fmla="*/ 85553 h 142945"/>
                      <a:gd name="connsiteX59" fmla="*/ 187025 w 450778"/>
                      <a:gd name="connsiteY59" fmla="*/ 84354 h 142945"/>
                      <a:gd name="connsiteX60" fmla="*/ 185826 w 450778"/>
                      <a:gd name="connsiteY60" fmla="*/ 80757 h 142945"/>
                      <a:gd name="connsiteX61" fmla="*/ 184627 w 450778"/>
                      <a:gd name="connsiteY61" fmla="*/ 71166 h 142945"/>
                      <a:gd name="connsiteX62" fmla="*/ 184627 w 450778"/>
                      <a:gd name="connsiteY62" fmla="*/ 39995 h 142945"/>
                      <a:gd name="connsiteX63" fmla="*/ 178633 w 450778"/>
                      <a:gd name="connsiteY63" fmla="*/ 32802 h 142945"/>
                      <a:gd name="connsiteX64" fmla="*/ 175036 w 450778"/>
                      <a:gd name="connsiteY64" fmla="*/ 32802 h 142945"/>
                      <a:gd name="connsiteX65" fmla="*/ 172639 w 450778"/>
                      <a:gd name="connsiteY65" fmla="*/ 35200 h 142945"/>
                      <a:gd name="connsiteX66" fmla="*/ 170241 w 450778"/>
                      <a:gd name="connsiteY66" fmla="*/ 35200 h 142945"/>
                      <a:gd name="connsiteX67" fmla="*/ 160650 w 450778"/>
                      <a:gd name="connsiteY67" fmla="*/ 30404 h 142945"/>
                      <a:gd name="connsiteX68" fmla="*/ 146263 w 450778"/>
                      <a:gd name="connsiteY68" fmla="*/ 37598 h 142945"/>
                      <a:gd name="connsiteX69" fmla="*/ 139070 w 450778"/>
                      <a:gd name="connsiteY69" fmla="*/ 63973 h 142945"/>
                      <a:gd name="connsiteX70" fmla="*/ 135473 w 450778"/>
                      <a:gd name="connsiteY70" fmla="*/ 78360 h 142945"/>
                      <a:gd name="connsiteX71" fmla="*/ 130678 w 450778"/>
                      <a:gd name="connsiteY71" fmla="*/ 84354 h 142945"/>
                      <a:gd name="connsiteX72" fmla="*/ 124683 w 450778"/>
                      <a:gd name="connsiteY72" fmla="*/ 83155 h 142945"/>
                      <a:gd name="connsiteX73" fmla="*/ 122286 w 450778"/>
                      <a:gd name="connsiteY73" fmla="*/ 74763 h 142945"/>
                      <a:gd name="connsiteX74" fmla="*/ 123485 w 450778"/>
                      <a:gd name="connsiteY74" fmla="*/ 32802 h 142945"/>
                      <a:gd name="connsiteX75" fmla="*/ 125882 w 450778"/>
                      <a:gd name="connsiteY75" fmla="*/ 30404 h 142945"/>
                      <a:gd name="connsiteX76" fmla="*/ 137871 w 450778"/>
                      <a:gd name="connsiteY76" fmla="*/ 30404 h 142945"/>
                      <a:gd name="connsiteX77" fmla="*/ 142667 w 450778"/>
                      <a:gd name="connsiteY77" fmla="*/ 25609 h 142945"/>
                      <a:gd name="connsiteX78" fmla="*/ 140269 w 450778"/>
                      <a:gd name="connsiteY78" fmla="*/ 22012 h 142945"/>
                      <a:gd name="connsiteX79" fmla="*/ 127081 w 450778"/>
                      <a:gd name="connsiteY79" fmla="*/ 20813 h 142945"/>
                      <a:gd name="connsiteX80" fmla="*/ 124683 w 450778"/>
                      <a:gd name="connsiteY80" fmla="*/ 18416 h 142945"/>
                      <a:gd name="connsiteX81" fmla="*/ 124683 w 450778"/>
                      <a:gd name="connsiteY81" fmla="*/ 6427 h 142945"/>
                      <a:gd name="connsiteX82" fmla="*/ 122286 w 450778"/>
                      <a:gd name="connsiteY82" fmla="*/ 2830 h 142945"/>
                      <a:gd name="connsiteX83" fmla="*/ 116291 w 450778"/>
                      <a:gd name="connsiteY83" fmla="*/ 432 h 142945"/>
                      <a:gd name="connsiteX84" fmla="*/ 110297 w 450778"/>
                      <a:gd name="connsiteY84" fmla="*/ 5228 h 142945"/>
                      <a:gd name="connsiteX85" fmla="*/ 110297 w 450778"/>
                      <a:gd name="connsiteY85" fmla="*/ 18416 h 142945"/>
                      <a:gd name="connsiteX86" fmla="*/ 107899 w 450778"/>
                      <a:gd name="connsiteY86" fmla="*/ 20813 h 142945"/>
                      <a:gd name="connsiteX87" fmla="*/ 99507 w 450778"/>
                      <a:gd name="connsiteY87" fmla="*/ 20813 h 142945"/>
                      <a:gd name="connsiteX88" fmla="*/ 94711 w 450778"/>
                      <a:gd name="connsiteY88" fmla="*/ 23211 h 142945"/>
                      <a:gd name="connsiteX89" fmla="*/ 93513 w 450778"/>
                      <a:gd name="connsiteY89" fmla="*/ 26808 h 142945"/>
                      <a:gd name="connsiteX90" fmla="*/ 95910 w 450778"/>
                      <a:gd name="connsiteY90" fmla="*/ 30404 h 142945"/>
                      <a:gd name="connsiteX91" fmla="*/ 105501 w 450778"/>
                      <a:gd name="connsiteY91" fmla="*/ 30404 h 142945"/>
                      <a:gd name="connsiteX92" fmla="*/ 107899 w 450778"/>
                      <a:gd name="connsiteY92" fmla="*/ 32802 h 142945"/>
                      <a:gd name="connsiteX93" fmla="*/ 107899 w 450778"/>
                      <a:gd name="connsiteY93" fmla="*/ 59178 h 142945"/>
                      <a:gd name="connsiteX94" fmla="*/ 98308 w 450778"/>
                      <a:gd name="connsiteY94" fmla="*/ 78360 h 142945"/>
                      <a:gd name="connsiteX95" fmla="*/ 97109 w 450778"/>
                      <a:gd name="connsiteY95" fmla="*/ 78360 h 142945"/>
                      <a:gd name="connsiteX96" fmla="*/ 97109 w 450778"/>
                      <a:gd name="connsiteY96" fmla="*/ 73564 h 142945"/>
                      <a:gd name="connsiteX97" fmla="*/ 88717 w 450778"/>
                      <a:gd name="connsiteY97" fmla="*/ 60376 h 142945"/>
                      <a:gd name="connsiteX98" fmla="*/ 79126 w 450778"/>
                      <a:gd name="connsiteY98" fmla="*/ 53183 h 142945"/>
                      <a:gd name="connsiteX99" fmla="*/ 79126 w 450778"/>
                      <a:gd name="connsiteY99" fmla="*/ 49586 h 142945"/>
                      <a:gd name="connsiteX100" fmla="*/ 83922 w 450778"/>
                      <a:gd name="connsiteY100" fmla="*/ 38797 h 142945"/>
                      <a:gd name="connsiteX101" fmla="*/ 77927 w 450778"/>
                      <a:gd name="connsiteY101" fmla="*/ 31603 h 142945"/>
                      <a:gd name="connsiteX102" fmla="*/ 64739 w 450778"/>
                      <a:gd name="connsiteY102" fmla="*/ 38797 h 142945"/>
                      <a:gd name="connsiteX103" fmla="*/ 64739 w 450778"/>
                      <a:gd name="connsiteY103" fmla="*/ 53183 h 142945"/>
                      <a:gd name="connsiteX104" fmla="*/ 64739 w 450778"/>
                      <a:gd name="connsiteY104" fmla="*/ 56780 h 142945"/>
                      <a:gd name="connsiteX105" fmla="*/ 53950 w 450778"/>
                      <a:gd name="connsiteY105" fmla="*/ 75962 h 142945"/>
                      <a:gd name="connsiteX106" fmla="*/ 50353 w 450778"/>
                      <a:gd name="connsiteY106" fmla="*/ 81956 h 142945"/>
                      <a:gd name="connsiteX107" fmla="*/ 46756 w 450778"/>
                      <a:gd name="connsiteY107" fmla="*/ 84354 h 142945"/>
                      <a:gd name="connsiteX108" fmla="*/ 44359 w 450778"/>
                      <a:gd name="connsiteY108" fmla="*/ 80757 h 142945"/>
                      <a:gd name="connsiteX109" fmla="*/ 44359 w 450778"/>
                      <a:gd name="connsiteY109" fmla="*/ 74763 h 142945"/>
                      <a:gd name="connsiteX110" fmla="*/ 45557 w 450778"/>
                      <a:gd name="connsiteY110" fmla="*/ 45990 h 142945"/>
                      <a:gd name="connsiteX111" fmla="*/ 44359 w 450778"/>
                      <a:gd name="connsiteY111" fmla="*/ 38797 h 142945"/>
                      <a:gd name="connsiteX112" fmla="*/ 25176 w 450778"/>
                      <a:gd name="connsiteY112" fmla="*/ 38797 h 142945"/>
                      <a:gd name="connsiteX113" fmla="*/ 19182 w 450778"/>
                      <a:gd name="connsiteY113" fmla="*/ 47189 h 142945"/>
                      <a:gd name="connsiteX114" fmla="*/ 13188 w 450778"/>
                      <a:gd name="connsiteY114" fmla="*/ 63973 h 142945"/>
                      <a:gd name="connsiteX115" fmla="*/ 11989 w 450778"/>
                      <a:gd name="connsiteY115" fmla="*/ 66371 h 142945"/>
                      <a:gd name="connsiteX116" fmla="*/ 11989 w 450778"/>
                      <a:gd name="connsiteY116" fmla="*/ 43592 h 142945"/>
                      <a:gd name="connsiteX117" fmla="*/ 4795 w 450778"/>
                      <a:gd name="connsiteY117" fmla="*/ 35200 h 142945"/>
                      <a:gd name="connsiteX118" fmla="*/ 3597 w 450778"/>
                      <a:gd name="connsiteY118" fmla="*/ 35200 h 142945"/>
                      <a:gd name="connsiteX119" fmla="*/ 0 w 450778"/>
                      <a:gd name="connsiteY119" fmla="*/ 38797 h 142945"/>
                      <a:gd name="connsiteX120" fmla="*/ 0 w 450778"/>
                      <a:gd name="connsiteY120" fmla="*/ 86752 h 142945"/>
                      <a:gd name="connsiteX121" fmla="*/ 0 w 450778"/>
                      <a:gd name="connsiteY121" fmla="*/ 91547 h 142945"/>
                      <a:gd name="connsiteX122" fmla="*/ 9591 w 450778"/>
                      <a:gd name="connsiteY122" fmla="*/ 98741 h 142945"/>
                      <a:gd name="connsiteX123" fmla="*/ 13188 w 450778"/>
                      <a:gd name="connsiteY123" fmla="*/ 95144 h 142945"/>
                      <a:gd name="connsiteX124" fmla="*/ 20381 w 450778"/>
                      <a:gd name="connsiteY124" fmla="*/ 68769 h 142945"/>
                      <a:gd name="connsiteX125" fmla="*/ 32370 w 450778"/>
                      <a:gd name="connsiteY125" fmla="*/ 48388 h 142945"/>
                      <a:gd name="connsiteX126" fmla="*/ 34767 w 450778"/>
                      <a:gd name="connsiteY126" fmla="*/ 47189 h 142945"/>
                      <a:gd name="connsiteX127" fmla="*/ 34767 w 450778"/>
                      <a:gd name="connsiteY127" fmla="*/ 49586 h 142945"/>
                      <a:gd name="connsiteX128" fmla="*/ 34767 w 450778"/>
                      <a:gd name="connsiteY128" fmla="*/ 62774 h 142945"/>
                      <a:gd name="connsiteX129" fmla="*/ 34767 w 450778"/>
                      <a:gd name="connsiteY129" fmla="*/ 84354 h 142945"/>
                      <a:gd name="connsiteX130" fmla="*/ 37165 w 450778"/>
                      <a:gd name="connsiteY130" fmla="*/ 93945 h 142945"/>
                      <a:gd name="connsiteX131" fmla="*/ 47955 w 450778"/>
                      <a:gd name="connsiteY131" fmla="*/ 98741 h 142945"/>
                      <a:gd name="connsiteX132" fmla="*/ 53950 w 450778"/>
                      <a:gd name="connsiteY132" fmla="*/ 95144 h 142945"/>
                      <a:gd name="connsiteX133" fmla="*/ 62342 w 450778"/>
                      <a:gd name="connsiteY133" fmla="*/ 84354 h 142945"/>
                      <a:gd name="connsiteX134" fmla="*/ 74330 w 450778"/>
                      <a:gd name="connsiteY134" fmla="*/ 65172 h 142945"/>
                      <a:gd name="connsiteX135" fmla="*/ 76728 w 450778"/>
                      <a:gd name="connsiteY135" fmla="*/ 63973 h 142945"/>
                      <a:gd name="connsiteX136" fmla="*/ 87518 w 450778"/>
                      <a:gd name="connsiteY136" fmla="*/ 74763 h 142945"/>
                      <a:gd name="connsiteX137" fmla="*/ 88717 w 450778"/>
                      <a:gd name="connsiteY137" fmla="*/ 85553 h 142945"/>
                      <a:gd name="connsiteX138" fmla="*/ 80325 w 450778"/>
                      <a:gd name="connsiteY138" fmla="*/ 89149 h 142945"/>
                      <a:gd name="connsiteX139" fmla="*/ 74330 w 450778"/>
                      <a:gd name="connsiteY139" fmla="*/ 85553 h 142945"/>
                      <a:gd name="connsiteX140" fmla="*/ 67137 w 450778"/>
                      <a:gd name="connsiteY140" fmla="*/ 86752 h 142945"/>
                      <a:gd name="connsiteX141" fmla="*/ 65938 w 450778"/>
                      <a:gd name="connsiteY141" fmla="*/ 89149 h 142945"/>
                      <a:gd name="connsiteX142" fmla="*/ 68336 w 450778"/>
                      <a:gd name="connsiteY142" fmla="*/ 96343 h 142945"/>
                      <a:gd name="connsiteX143" fmla="*/ 79126 w 450778"/>
                      <a:gd name="connsiteY143" fmla="*/ 98741 h 142945"/>
                      <a:gd name="connsiteX144" fmla="*/ 101905 w 450778"/>
                      <a:gd name="connsiteY144" fmla="*/ 91547 h 142945"/>
                      <a:gd name="connsiteX145" fmla="*/ 110297 w 450778"/>
                      <a:gd name="connsiteY145" fmla="*/ 78360 h 142945"/>
                      <a:gd name="connsiteX146" fmla="*/ 111496 w 450778"/>
                      <a:gd name="connsiteY146" fmla="*/ 75962 h 142945"/>
                      <a:gd name="connsiteX147" fmla="*/ 112695 w 450778"/>
                      <a:gd name="connsiteY147" fmla="*/ 79558 h 142945"/>
                      <a:gd name="connsiteX148" fmla="*/ 117490 w 450778"/>
                      <a:gd name="connsiteY148" fmla="*/ 92746 h 142945"/>
                      <a:gd name="connsiteX149" fmla="*/ 135473 w 450778"/>
                      <a:gd name="connsiteY149" fmla="*/ 93945 h 142945"/>
                      <a:gd name="connsiteX150" fmla="*/ 142667 w 450778"/>
                      <a:gd name="connsiteY150" fmla="*/ 84354 h 142945"/>
                      <a:gd name="connsiteX151" fmla="*/ 143866 w 450778"/>
                      <a:gd name="connsiteY151" fmla="*/ 81956 h 142945"/>
                      <a:gd name="connsiteX152" fmla="*/ 159451 w 450778"/>
                      <a:gd name="connsiteY152" fmla="*/ 97542 h 142945"/>
                      <a:gd name="connsiteX153" fmla="*/ 178633 w 450778"/>
                      <a:gd name="connsiteY153" fmla="*/ 85553 h 142945"/>
                      <a:gd name="connsiteX154" fmla="*/ 179832 w 450778"/>
                      <a:gd name="connsiteY154" fmla="*/ 87951 h 142945"/>
                      <a:gd name="connsiteX155" fmla="*/ 194218 w 450778"/>
                      <a:gd name="connsiteY155" fmla="*/ 97542 h 142945"/>
                      <a:gd name="connsiteX156" fmla="*/ 203809 w 450778"/>
                      <a:gd name="connsiteY156" fmla="*/ 90348 h 142945"/>
                      <a:gd name="connsiteX157" fmla="*/ 207406 w 450778"/>
                      <a:gd name="connsiteY157" fmla="*/ 90348 h 142945"/>
                      <a:gd name="connsiteX158" fmla="*/ 218196 w 450778"/>
                      <a:gd name="connsiteY158" fmla="*/ 97542 h 142945"/>
                      <a:gd name="connsiteX159" fmla="*/ 234980 w 450778"/>
                      <a:gd name="connsiteY159" fmla="*/ 90348 h 142945"/>
                      <a:gd name="connsiteX160" fmla="*/ 236179 w 450778"/>
                      <a:gd name="connsiteY160" fmla="*/ 89149 h 142945"/>
                      <a:gd name="connsiteX161" fmla="*/ 234980 w 450778"/>
                      <a:gd name="connsiteY161" fmla="*/ 95144 h 142945"/>
                      <a:gd name="connsiteX162" fmla="*/ 219395 w 450778"/>
                      <a:gd name="connsiteY162" fmla="*/ 109530 h 142945"/>
                      <a:gd name="connsiteX163" fmla="*/ 211003 w 450778"/>
                      <a:gd name="connsiteY163" fmla="*/ 121519 h 142945"/>
                      <a:gd name="connsiteX164" fmla="*/ 220594 w 450778"/>
                      <a:gd name="connsiteY164" fmla="*/ 141900 h 142945"/>
                      <a:gd name="connsiteX165" fmla="*/ 245770 w 450778"/>
                      <a:gd name="connsiteY165" fmla="*/ 128712 h 142945"/>
                      <a:gd name="connsiteX166" fmla="*/ 248168 w 450778"/>
                      <a:gd name="connsiteY166" fmla="*/ 116724 h 142945"/>
                      <a:gd name="connsiteX167" fmla="*/ 248168 w 450778"/>
                      <a:gd name="connsiteY167" fmla="*/ 92746 h 142945"/>
                      <a:gd name="connsiteX168" fmla="*/ 249367 w 450778"/>
                      <a:gd name="connsiteY168" fmla="*/ 87951 h 142945"/>
                      <a:gd name="connsiteX169" fmla="*/ 269748 w 450778"/>
                      <a:gd name="connsiteY169" fmla="*/ 54382 h 142945"/>
                      <a:gd name="connsiteX170" fmla="*/ 279339 w 450778"/>
                      <a:gd name="connsiteY170" fmla="*/ 48388 h 142945"/>
                      <a:gd name="connsiteX171" fmla="*/ 281737 w 450778"/>
                      <a:gd name="connsiteY171" fmla="*/ 51984 h 142945"/>
                      <a:gd name="connsiteX172" fmla="*/ 279339 w 450778"/>
                      <a:gd name="connsiteY172" fmla="*/ 75962 h 142945"/>
                      <a:gd name="connsiteX173" fmla="*/ 284134 w 450778"/>
                      <a:gd name="connsiteY173" fmla="*/ 91547 h 142945"/>
                      <a:gd name="connsiteX174" fmla="*/ 308112 w 450778"/>
                      <a:gd name="connsiteY174" fmla="*/ 91547 h 142945"/>
                      <a:gd name="connsiteX175" fmla="*/ 310510 w 450778"/>
                      <a:gd name="connsiteY175" fmla="*/ 91547 h 142945"/>
                      <a:gd name="connsiteX176" fmla="*/ 332090 w 450778"/>
                      <a:gd name="connsiteY176" fmla="*/ 96343 h 142945"/>
                      <a:gd name="connsiteX177" fmla="*/ 339283 w 450778"/>
                      <a:gd name="connsiteY177" fmla="*/ 89149 h 142945"/>
                      <a:gd name="connsiteX178" fmla="*/ 340482 w 450778"/>
                      <a:gd name="connsiteY178" fmla="*/ 87951 h 142945"/>
                      <a:gd name="connsiteX179" fmla="*/ 352471 w 450778"/>
                      <a:gd name="connsiteY179" fmla="*/ 99939 h 142945"/>
                      <a:gd name="connsiteX180" fmla="*/ 366857 w 450778"/>
                      <a:gd name="connsiteY180" fmla="*/ 91547 h 142945"/>
                      <a:gd name="connsiteX181" fmla="*/ 368056 w 450778"/>
                      <a:gd name="connsiteY181" fmla="*/ 95144 h 142945"/>
                      <a:gd name="connsiteX182" fmla="*/ 371653 w 450778"/>
                      <a:gd name="connsiteY182" fmla="*/ 99939 h 142945"/>
                      <a:gd name="connsiteX183" fmla="*/ 378846 w 450778"/>
                      <a:gd name="connsiteY183" fmla="*/ 99939 h 142945"/>
                      <a:gd name="connsiteX184" fmla="*/ 382443 w 450778"/>
                      <a:gd name="connsiteY184" fmla="*/ 96343 h 142945"/>
                      <a:gd name="connsiteX185" fmla="*/ 382443 w 450778"/>
                      <a:gd name="connsiteY185" fmla="*/ 85553 h 142945"/>
                      <a:gd name="connsiteX186" fmla="*/ 390835 w 450778"/>
                      <a:gd name="connsiteY186" fmla="*/ 55581 h 142945"/>
                      <a:gd name="connsiteX187" fmla="*/ 392034 w 450778"/>
                      <a:gd name="connsiteY187" fmla="*/ 54382 h 142945"/>
                      <a:gd name="connsiteX188" fmla="*/ 393232 w 450778"/>
                      <a:gd name="connsiteY188" fmla="*/ 56780 h 142945"/>
                      <a:gd name="connsiteX189" fmla="*/ 394431 w 450778"/>
                      <a:gd name="connsiteY189" fmla="*/ 77161 h 142945"/>
                      <a:gd name="connsiteX190" fmla="*/ 396829 w 450778"/>
                      <a:gd name="connsiteY190" fmla="*/ 90348 h 142945"/>
                      <a:gd name="connsiteX191" fmla="*/ 405221 w 450778"/>
                      <a:gd name="connsiteY191" fmla="*/ 96343 h 142945"/>
                      <a:gd name="connsiteX192" fmla="*/ 410017 w 450778"/>
                      <a:gd name="connsiteY192" fmla="*/ 91547 h 142945"/>
                      <a:gd name="connsiteX193" fmla="*/ 418409 w 450778"/>
                      <a:gd name="connsiteY193" fmla="*/ 55581 h 142945"/>
                      <a:gd name="connsiteX194" fmla="*/ 419608 w 450778"/>
                      <a:gd name="connsiteY194" fmla="*/ 53183 h 142945"/>
                      <a:gd name="connsiteX195" fmla="*/ 419608 w 450778"/>
                      <a:gd name="connsiteY195" fmla="*/ 53183 h 142945"/>
                      <a:gd name="connsiteX196" fmla="*/ 419608 w 450778"/>
                      <a:gd name="connsiteY196" fmla="*/ 57979 h 142945"/>
                      <a:gd name="connsiteX197" fmla="*/ 420807 w 450778"/>
                      <a:gd name="connsiteY197" fmla="*/ 81956 h 142945"/>
                      <a:gd name="connsiteX198" fmla="*/ 428000 w 450778"/>
                      <a:gd name="connsiteY198" fmla="*/ 96343 h 142945"/>
                      <a:gd name="connsiteX199" fmla="*/ 447182 w 450778"/>
                      <a:gd name="connsiteY199" fmla="*/ 92746 h 142945"/>
                      <a:gd name="connsiteX200" fmla="*/ 450779 w 450778"/>
                      <a:gd name="connsiteY200" fmla="*/ 80757 h 142945"/>
                      <a:gd name="connsiteX201" fmla="*/ 443585 w 450778"/>
                      <a:gd name="connsiteY201" fmla="*/ 74763 h 142945"/>
                      <a:gd name="connsiteX202" fmla="*/ 170241 w 450778"/>
                      <a:gd name="connsiteY202" fmla="*/ 61575 h 142945"/>
                      <a:gd name="connsiteX203" fmla="*/ 167843 w 450778"/>
                      <a:gd name="connsiteY203" fmla="*/ 75962 h 142945"/>
                      <a:gd name="connsiteX204" fmla="*/ 163048 w 450778"/>
                      <a:gd name="connsiteY204" fmla="*/ 84354 h 142945"/>
                      <a:gd name="connsiteX205" fmla="*/ 151059 w 450778"/>
                      <a:gd name="connsiteY205" fmla="*/ 83155 h 142945"/>
                      <a:gd name="connsiteX206" fmla="*/ 148661 w 450778"/>
                      <a:gd name="connsiteY206" fmla="*/ 68769 h 142945"/>
                      <a:gd name="connsiteX207" fmla="*/ 149860 w 450778"/>
                      <a:gd name="connsiteY207" fmla="*/ 53183 h 142945"/>
                      <a:gd name="connsiteX208" fmla="*/ 153457 w 450778"/>
                      <a:gd name="connsiteY208" fmla="*/ 44791 h 142945"/>
                      <a:gd name="connsiteX209" fmla="*/ 166644 w 450778"/>
                      <a:gd name="connsiteY209" fmla="*/ 45990 h 142945"/>
                      <a:gd name="connsiteX210" fmla="*/ 170241 w 450778"/>
                      <a:gd name="connsiteY210" fmla="*/ 61575 h 142945"/>
                      <a:gd name="connsiteX211" fmla="*/ 225389 w 450778"/>
                      <a:gd name="connsiteY211" fmla="*/ 80757 h 142945"/>
                      <a:gd name="connsiteX212" fmla="*/ 220594 w 450778"/>
                      <a:gd name="connsiteY212" fmla="*/ 86752 h 142945"/>
                      <a:gd name="connsiteX213" fmla="*/ 212202 w 450778"/>
                      <a:gd name="connsiteY213" fmla="*/ 85553 h 142945"/>
                      <a:gd name="connsiteX214" fmla="*/ 209804 w 450778"/>
                      <a:gd name="connsiteY214" fmla="*/ 78360 h 142945"/>
                      <a:gd name="connsiteX215" fmla="*/ 211003 w 450778"/>
                      <a:gd name="connsiteY215" fmla="*/ 50785 h 142945"/>
                      <a:gd name="connsiteX216" fmla="*/ 214599 w 450778"/>
                      <a:gd name="connsiteY216" fmla="*/ 43592 h 142945"/>
                      <a:gd name="connsiteX217" fmla="*/ 226588 w 450778"/>
                      <a:gd name="connsiteY217" fmla="*/ 45990 h 142945"/>
                      <a:gd name="connsiteX218" fmla="*/ 228986 w 450778"/>
                      <a:gd name="connsiteY218" fmla="*/ 59178 h 142945"/>
                      <a:gd name="connsiteX219" fmla="*/ 225389 w 450778"/>
                      <a:gd name="connsiteY219" fmla="*/ 80757 h 142945"/>
                      <a:gd name="connsiteX220" fmla="*/ 230185 w 450778"/>
                      <a:gd name="connsiteY220" fmla="*/ 109530 h 142945"/>
                      <a:gd name="connsiteX221" fmla="*/ 228986 w 450778"/>
                      <a:gd name="connsiteY221" fmla="*/ 123917 h 142945"/>
                      <a:gd name="connsiteX222" fmla="*/ 226588 w 450778"/>
                      <a:gd name="connsiteY222" fmla="*/ 131110 h 142945"/>
                      <a:gd name="connsiteX223" fmla="*/ 219395 w 450778"/>
                      <a:gd name="connsiteY223" fmla="*/ 135906 h 142945"/>
                      <a:gd name="connsiteX224" fmla="*/ 212202 w 450778"/>
                      <a:gd name="connsiteY224" fmla="*/ 129911 h 142945"/>
                      <a:gd name="connsiteX225" fmla="*/ 215798 w 450778"/>
                      <a:gd name="connsiteY225" fmla="*/ 119121 h 142945"/>
                      <a:gd name="connsiteX226" fmla="*/ 228986 w 450778"/>
                      <a:gd name="connsiteY226" fmla="*/ 103536 h 142945"/>
                      <a:gd name="connsiteX227" fmla="*/ 230185 w 450778"/>
                      <a:gd name="connsiteY227" fmla="*/ 102337 h 142945"/>
                      <a:gd name="connsiteX228" fmla="*/ 230185 w 450778"/>
                      <a:gd name="connsiteY228" fmla="*/ 103536 h 142945"/>
                      <a:gd name="connsiteX229" fmla="*/ 230185 w 450778"/>
                      <a:gd name="connsiteY229" fmla="*/ 109530 h 142945"/>
                      <a:gd name="connsiteX230" fmla="*/ 330891 w 450778"/>
                      <a:gd name="connsiteY230" fmla="*/ 77161 h 142945"/>
                      <a:gd name="connsiteX231" fmla="*/ 326095 w 450778"/>
                      <a:gd name="connsiteY231" fmla="*/ 85553 h 142945"/>
                      <a:gd name="connsiteX232" fmla="*/ 315305 w 450778"/>
                      <a:gd name="connsiteY232" fmla="*/ 84354 h 142945"/>
                      <a:gd name="connsiteX233" fmla="*/ 312908 w 450778"/>
                      <a:gd name="connsiteY233" fmla="*/ 72365 h 142945"/>
                      <a:gd name="connsiteX234" fmla="*/ 312908 w 450778"/>
                      <a:gd name="connsiteY234" fmla="*/ 67570 h 142945"/>
                      <a:gd name="connsiteX235" fmla="*/ 315305 w 450778"/>
                      <a:gd name="connsiteY235" fmla="*/ 50785 h 142945"/>
                      <a:gd name="connsiteX236" fmla="*/ 317703 w 450778"/>
                      <a:gd name="connsiteY236" fmla="*/ 45990 h 142945"/>
                      <a:gd name="connsiteX237" fmla="*/ 330891 w 450778"/>
                      <a:gd name="connsiteY237" fmla="*/ 47189 h 142945"/>
                      <a:gd name="connsiteX238" fmla="*/ 333288 w 450778"/>
                      <a:gd name="connsiteY238" fmla="*/ 55581 h 142945"/>
                      <a:gd name="connsiteX239" fmla="*/ 330891 w 450778"/>
                      <a:gd name="connsiteY239" fmla="*/ 77161 h 14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450778" h="142945">
                        <a:moveTo>
                          <a:pt x="443585" y="74763"/>
                        </a:moveTo>
                        <a:cubicBezTo>
                          <a:pt x="442387" y="73564"/>
                          <a:pt x="441188" y="73564"/>
                          <a:pt x="439989" y="74763"/>
                        </a:cubicBezTo>
                        <a:cubicBezTo>
                          <a:pt x="438790" y="75962"/>
                          <a:pt x="438790" y="77161"/>
                          <a:pt x="438790" y="78360"/>
                        </a:cubicBezTo>
                        <a:cubicBezTo>
                          <a:pt x="437591" y="80757"/>
                          <a:pt x="437591" y="83155"/>
                          <a:pt x="436392" y="85553"/>
                        </a:cubicBezTo>
                        <a:cubicBezTo>
                          <a:pt x="433994" y="89149"/>
                          <a:pt x="431597" y="89149"/>
                          <a:pt x="429199" y="85553"/>
                        </a:cubicBezTo>
                        <a:cubicBezTo>
                          <a:pt x="428000" y="83155"/>
                          <a:pt x="426801" y="80757"/>
                          <a:pt x="426801" y="77161"/>
                        </a:cubicBezTo>
                        <a:cubicBezTo>
                          <a:pt x="425602" y="66371"/>
                          <a:pt x="425602" y="55581"/>
                          <a:pt x="426801" y="45990"/>
                        </a:cubicBezTo>
                        <a:cubicBezTo>
                          <a:pt x="426801" y="38797"/>
                          <a:pt x="425602" y="37598"/>
                          <a:pt x="419608" y="34001"/>
                        </a:cubicBezTo>
                        <a:cubicBezTo>
                          <a:pt x="418409" y="34001"/>
                          <a:pt x="418409" y="34001"/>
                          <a:pt x="417210" y="32802"/>
                        </a:cubicBezTo>
                        <a:cubicBezTo>
                          <a:pt x="413613" y="31603"/>
                          <a:pt x="411216" y="32802"/>
                          <a:pt x="408818" y="36399"/>
                        </a:cubicBezTo>
                        <a:cubicBezTo>
                          <a:pt x="405221" y="45990"/>
                          <a:pt x="401625" y="55581"/>
                          <a:pt x="400426" y="65172"/>
                        </a:cubicBezTo>
                        <a:cubicBezTo>
                          <a:pt x="400426" y="65172"/>
                          <a:pt x="400426" y="66371"/>
                          <a:pt x="399227" y="66371"/>
                        </a:cubicBezTo>
                        <a:cubicBezTo>
                          <a:pt x="399227" y="65172"/>
                          <a:pt x="399227" y="63973"/>
                          <a:pt x="399227" y="61575"/>
                        </a:cubicBezTo>
                        <a:cubicBezTo>
                          <a:pt x="399227" y="54382"/>
                          <a:pt x="398028" y="47189"/>
                          <a:pt x="398028" y="41194"/>
                        </a:cubicBezTo>
                        <a:cubicBezTo>
                          <a:pt x="398028" y="37598"/>
                          <a:pt x="396829" y="35200"/>
                          <a:pt x="393232" y="32802"/>
                        </a:cubicBezTo>
                        <a:cubicBezTo>
                          <a:pt x="392034" y="31603"/>
                          <a:pt x="389636" y="31603"/>
                          <a:pt x="388437" y="31603"/>
                        </a:cubicBezTo>
                        <a:cubicBezTo>
                          <a:pt x="386039" y="31603"/>
                          <a:pt x="383641" y="31603"/>
                          <a:pt x="382443" y="34001"/>
                        </a:cubicBezTo>
                        <a:cubicBezTo>
                          <a:pt x="381244" y="35200"/>
                          <a:pt x="381244" y="37598"/>
                          <a:pt x="380045" y="38797"/>
                        </a:cubicBezTo>
                        <a:cubicBezTo>
                          <a:pt x="377647" y="43592"/>
                          <a:pt x="376448" y="48388"/>
                          <a:pt x="375249" y="54382"/>
                        </a:cubicBezTo>
                        <a:cubicBezTo>
                          <a:pt x="375249" y="55581"/>
                          <a:pt x="375249" y="55581"/>
                          <a:pt x="374050" y="56780"/>
                        </a:cubicBezTo>
                        <a:cubicBezTo>
                          <a:pt x="374050" y="50785"/>
                          <a:pt x="374050" y="45990"/>
                          <a:pt x="374050" y="41194"/>
                        </a:cubicBezTo>
                        <a:cubicBezTo>
                          <a:pt x="374050" y="34001"/>
                          <a:pt x="375249" y="34001"/>
                          <a:pt x="366857" y="32802"/>
                        </a:cubicBezTo>
                        <a:cubicBezTo>
                          <a:pt x="362062" y="31603"/>
                          <a:pt x="362062" y="32802"/>
                          <a:pt x="362062" y="37598"/>
                        </a:cubicBezTo>
                        <a:cubicBezTo>
                          <a:pt x="362062" y="48388"/>
                          <a:pt x="362062" y="60376"/>
                          <a:pt x="362062" y="71166"/>
                        </a:cubicBezTo>
                        <a:cubicBezTo>
                          <a:pt x="362062" y="77161"/>
                          <a:pt x="359664" y="81956"/>
                          <a:pt x="356067" y="85553"/>
                        </a:cubicBezTo>
                        <a:cubicBezTo>
                          <a:pt x="353669" y="89149"/>
                          <a:pt x="348874" y="87951"/>
                          <a:pt x="347675" y="84354"/>
                        </a:cubicBezTo>
                        <a:cubicBezTo>
                          <a:pt x="346476" y="81956"/>
                          <a:pt x="346476" y="79558"/>
                          <a:pt x="346476" y="78360"/>
                        </a:cubicBezTo>
                        <a:cubicBezTo>
                          <a:pt x="345277" y="66371"/>
                          <a:pt x="346476" y="54382"/>
                          <a:pt x="346476" y="42393"/>
                        </a:cubicBezTo>
                        <a:cubicBezTo>
                          <a:pt x="346476" y="36399"/>
                          <a:pt x="346476" y="35200"/>
                          <a:pt x="340482" y="34001"/>
                        </a:cubicBezTo>
                        <a:cubicBezTo>
                          <a:pt x="339283" y="34001"/>
                          <a:pt x="338084" y="34001"/>
                          <a:pt x="336885" y="34001"/>
                        </a:cubicBezTo>
                        <a:cubicBezTo>
                          <a:pt x="335686" y="34001"/>
                          <a:pt x="334487" y="35200"/>
                          <a:pt x="333288" y="36399"/>
                        </a:cubicBezTo>
                        <a:cubicBezTo>
                          <a:pt x="333288" y="38797"/>
                          <a:pt x="332090" y="37598"/>
                          <a:pt x="330891" y="36399"/>
                        </a:cubicBezTo>
                        <a:cubicBezTo>
                          <a:pt x="323697" y="29206"/>
                          <a:pt x="314106" y="30404"/>
                          <a:pt x="308112" y="37598"/>
                        </a:cubicBezTo>
                        <a:cubicBezTo>
                          <a:pt x="305714" y="39995"/>
                          <a:pt x="304515" y="42393"/>
                          <a:pt x="303316" y="44791"/>
                        </a:cubicBezTo>
                        <a:cubicBezTo>
                          <a:pt x="298521" y="55581"/>
                          <a:pt x="298521" y="65172"/>
                          <a:pt x="299720" y="75962"/>
                        </a:cubicBezTo>
                        <a:cubicBezTo>
                          <a:pt x="299720" y="79558"/>
                          <a:pt x="298521" y="81956"/>
                          <a:pt x="297322" y="85553"/>
                        </a:cubicBezTo>
                        <a:cubicBezTo>
                          <a:pt x="294924" y="87951"/>
                          <a:pt x="291328" y="87951"/>
                          <a:pt x="288930" y="85553"/>
                        </a:cubicBezTo>
                        <a:cubicBezTo>
                          <a:pt x="287731" y="83155"/>
                          <a:pt x="286532" y="80757"/>
                          <a:pt x="286532" y="78360"/>
                        </a:cubicBezTo>
                        <a:cubicBezTo>
                          <a:pt x="285333" y="71166"/>
                          <a:pt x="285333" y="62774"/>
                          <a:pt x="287731" y="55581"/>
                        </a:cubicBezTo>
                        <a:cubicBezTo>
                          <a:pt x="288930" y="51984"/>
                          <a:pt x="290129" y="48388"/>
                          <a:pt x="290129" y="44791"/>
                        </a:cubicBezTo>
                        <a:cubicBezTo>
                          <a:pt x="290129" y="42393"/>
                          <a:pt x="290129" y="39995"/>
                          <a:pt x="287731" y="38797"/>
                        </a:cubicBezTo>
                        <a:cubicBezTo>
                          <a:pt x="285333" y="37598"/>
                          <a:pt x="284134" y="37598"/>
                          <a:pt x="281737" y="37598"/>
                        </a:cubicBezTo>
                        <a:cubicBezTo>
                          <a:pt x="278140" y="37598"/>
                          <a:pt x="275742" y="38797"/>
                          <a:pt x="272146" y="39995"/>
                        </a:cubicBezTo>
                        <a:cubicBezTo>
                          <a:pt x="269748" y="39995"/>
                          <a:pt x="268549" y="39995"/>
                          <a:pt x="269748" y="37598"/>
                        </a:cubicBezTo>
                        <a:cubicBezTo>
                          <a:pt x="269748" y="32802"/>
                          <a:pt x="267350" y="30404"/>
                          <a:pt x="262555" y="30404"/>
                        </a:cubicBezTo>
                        <a:cubicBezTo>
                          <a:pt x="255361" y="31603"/>
                          <a:pt x="251765" y="41194"/>
                          <a:pt x="256560" y="45990"/>
                        </a:cubicBezTo>
                        <a:cubicBezTo>
                          <a:pt x="257759" y="47189"/>
                          <a:pt x="257759" y="49586"/>
                          <a:pt x="257759" y="50785"/>
                        </a:cubicBezTo>
                        <a:cubicBezTo>
                          <a:pt x="255361" y="60376"/>
                          <a:pt x="250566" y="68769"/>
                          <a:pt x="245770" y="75962"/>
                        </a:cubicBezTo>
                        <a:cubicBezTo>
                          <a:pt x="245770" y="77161"/>
                          <a:pt x="244571" y="78360"/>
                          <a:pt x="243373" y="78360"/>
                        </a:cubicBezTo>
                        <a:cubicBezTo>
                          <a:pt x="242174" y="78360"/>
                          <a:pt x="243373" y="77161"/>
                          <a:pt x="243373" y="75962"/>
                        </a:cubicBezTo>
                        <a:cubicBezTo>
                          <a:pt x="243373" y="63973"/>
                          <a:pt x="243373" y="51984"/>
                          <a:pt x="243373" y="39995"/>
                        </a:cubicBezTo>
                        <a:cubicBezTo>
                          <a:pt x="243373" y="36399"/>
                          <a:pt x="243373" y="35200"/>
                          <a:pt x="239776" y="34001"/>
                        </a:cubicBezTo>
                        <a:cubicBezTo>
                          <a:pt x="238577" y="34001"/>
                          <a:pt x="238577" y="34001"/>
                          <a:pt x="237378" y="32802"/>
                        </a:cubicBezTo>
                        <a:cubicBezTo>
                          <a:pt x="232583" y="31603"/>
                          <a:pt x="232583" y="32802"/>
                          <a:pt x="230185" y="37598"/>
                        </a:cubicBezTo>
                        <a:cubicBezTo>
                          <a:pt x="228986" y="36399"/>
                          <a:pt x="228986" y="36399"/>
                          <a:pt x="227787" y="35200"/>
                        </a:cubicBezTo>
                        <a:cubicBezTo>
                          <a:pt x="221793" y="29206"/>
                          <a:pt x="214599" y="29206"/>
                          <a:pt x="208605" y="34001"/>
                        </a:cubicBezTo>
                        <a:cubicBezTo>
                          <a:pt x="205008" y="36399"/>
                          <a:pt x="202611" y="39995"/>
                          <a:pt x="201412" y="43592"/>
                        </a:cubicBezTo>
                        <a:cubicBezTo>
                          <a:pt x="196616" y="53183"/>
                          <a:pt x="196616" y="63973"/>
                          <a:pt x="197815" y="74763"/>
                        </a:cubicBezTo>
                        <a:cubicBezTo>
                          <a:pt x="197815" y="79558"/>
                          <a:pt x="196616" y="83155"/>
                          <a:pt x="194218" y="85553"/>
                        </a:cubicBezTo>
                        <a:cubicBezTo>
                          <a:pt x="191821" y="87951"/>
                          <a:pt x="189423" y="86752"/>
                          <a:pt x="187025" y="84354"/>
                        </a:cubicBezTo>
                        <a:cubicBezTo>
                          <a:pt x="185826" y="83155"/>
                          <a:pt x="185826" y="81956"/>
                          <a:pt x="185826" y="80757"/>
                        </a:cubicBezTo>
                        <a:cubicBezTo>
                          <a:pt x="184627" y="77161"/>
                          <a:pt x="184627" y="74763"/>
                          <a:pt x="184627" y="71166"/>
                        </a:cubicBezTo>
                        <a:cubicBezTo>
                          <a:pt x="184627" y="60376"/>
                          <a:pt x="184627" y="50785"/>
                          <a:pt x="184627" y="39995"/>
                        </a:cubicBezTo>
                        <a:cubicBezTo>
                          <a:pt x="184627" y="35200"/>
                          <a:pt x="183429" y="34001"/>
                          <a:pt x="178633" y="32802"/>
                        </a:cubicBezTo>
                        <a:cubicBezTo>
                          <a:pt x="177434" y="32802"/>
                          <a:pt x="176235" y="32802"/>
                          <a:pt x="175036" y="32802"/>
                        </a:cubicBezTo>
                        <a:cubicBezTo>
                          <a:pt x="173838" y="32802"/>
                          <a:pt x="172639" y="34001"/>
                          <a:pt x="172639" y="35200"/>
                        </a:cubicBezTo>
                        <a:cubicBezTo>
                          <a:pt x="172639" y="37598"/>
                          <a:pt x="171440" y="36399"/>
                          <a:pt x="170241" y="35200"/>
                        </a:cubicBezTo>
                        <a:cubicBezTo>
                          <a:pt x="167843" y="32802"/>
                          <a:pt x="164246" y="30404"/>
                          <a:pt x="160650" y="30404"/>
                        </a:cubicBezTo>
                        <a:cubicBezTo>
                          <a:pt x="154655" y="30404"/>
                          <a:pt x="149860" y="32802"/>
                          <a:pt x="146263" y="37598"/>
                        </a:cubicBezTo>
                        <a:cubicBezTo>
                          <a:pt x="140269" y="44791"/>
                          <a:pt x="139070" y="54382"/>
                          <a:pt x="139070" y="63973"/>
                        </a:cubicBezTo>
                        <a:cubicBezTo>
                          <a:pt x="139070" y="68769"/>
                          <a:pt x="137871" y="73564"/>
                          <a:pt x="135473" y="78360"/>
                        </a:cubicBezTo>
                        <a:cubicBezTo>
                          <a:pt x="134274" y="80757"/>
                          <a:pt x="133076" y="83155"/>
                          <a:pt x="130678" y="84354"/>
                        </a:cubicBezTo>
                        <a:cubicBezTo>
                          <a:pt x="128280" y="86752"/>
                          <a:pt x="125882" y="85553"/>
                          <a:pt x="124683" y="83155"/>
                        </a:cubicBezTo>
                        <a:cubicBezTo>
                          <a:pt x="123485" y="80757"/>
                          <a:pt x="122286" y="77161"/>
                          <a:pt x="122286" y="74763"/>
                        </a:cubicBezTo>
                        <a:cubicBezTo>
                          <a:pt x="122286" y="60376"/>
                          <a:pt x="122286" y="47189"/>
                          <a:pt x="123485" y="32802"/>
                        </a:cubicBezTo>
                        <a:cubicBezTo>
                          <a:pt x="123485" y="31603"/>
                          <a:pt x="124683" y="30404"/>
                          <a:pt x="125882" y="30404"/>
                        </a:cubicBezTo>
                        <a:cubicBezTo>
                          <a:pt x="129479" y="30404"/>
                          <a:pt x="134274" y="30404"/>
                          <a:pt x="137871" y="30404"/>
                        </a:cubicBezTo>
                        <a:cubicBezTo>
                          <a:pt x="141468" y="30404"/>
                          <a:pt x="142667" y="29206"/>
                          <a:pt x="142667" y="25609"/>
                        </a:cubicBezTo>
                        <a:cubicBezTo>
                          <a:pt x="142667" y="23211"/>
                          <a:pt x="142667" y="22012"/>
                          <a:pt x="140269" y="22012"/>
                        </a:cubicBezTo>
                        <a:cubicBezTo>
                          <a:pt x="135473" y="22012"/>
                          <a:pt x="131877" y="20813"/>
                          <a:pt x="127081" y="20813"/>
                        </a:cubicBezTo>
                        <a:cubicBezTo>
                          <a:pt x="124683" y="20813"/>
                          <a:pt x="124683" y="19614"/>
                          <a:pt x="124683" y="18416"/>
                        </a:cubicBezTo>
                        <a:cubicBezTo>
                          <a:pt x="124683" y="14819"/>
                          <a:pt x="124683" y="10023"/>
                          <a:pt x="124683" y="6427"/>
                        </a:cubicBezTo>
                        <a:cubicBezTo>
                          <a:pt x="124683" y="4029"/>
                          <a:pt x="123485" y="2830"/>
                          <a:pt x="122286" y="2830"/>
                        </a:cubicBezTo>
                        <a:cubicBezTo>
                          <a:pt x="119888" y="1631"/>
                          <a:pt x="117490" y="1631"/>
                          <a:pt x="116291" y="432"/>
                        </a:cubicBezTo>
                        <a:cubicBezTo>
                          <a:pt x="112695" y="-766"/>
                          <a:pt x="111496" y="432"/>
                          <a:pt x="110297" y="5228"/>
                        </a:cubicBezTo>
                        <a:cubicBezTo>
                          <a:pt x="110297" y="8825"/>
                          <a:pt x="110297" y="13620"/>
                          <a:pt x="110297" y="18416"/>
                        </a:cubicBezTo>
                        <a:cubicBezTo>
                          <a:pt x="110297" y="20813"/>
                          <a:pt x="109098" y="20813"/>
                          <a:pt x="107899" y="20813"/>
                        </a:cubicBezTo>
                        <a:cubicBezTo>
                          <a:pt x="105501" y="20813"/>
                          <a:pt x="101905" y="20813"/>
                          <a:pt x="99507" y="20813"/>
                        </a:cubicBezTo>
                        <a:cubicBezTo>
                          <a:pt x="97109" y="20813"/>
                          <a:pt x="95910" y="22012"/>
                          <a:pt x="94711" y="23211"/>
                        </a:cubicBezTo>
                        <a:cubicBezTo>
                          <a:pt x="94711" y="24410"/>
                          <a:pt x="93513" y="25609"/>
                          <a:pt x="93513" y="26808"/>
                        </a:cubicBezTo>
                        <a:cubicBezTo>
                          <a:pt x="93513" y="29206"/>
                          <a:pt x="94711" y="30404"/>
                          <a:pt x="95910" y="30404"/>
                        </a:cubicBezTo>
                        <a:cubicBezTo>
                          <a:pt x="99507" y="30404"/>
                          <a:pt x="101905" y="30404"/>
                          <a:pt x="105501" y="30404"/>
                        </a:cubicBezTo>
                        <a:cubicBezTo>
                          <a:pt x="107899" y="30404"/>
                          <a:pt x="107899" y="31603"/>
                          <a:pt x="107899" y="32802"/>
                        </a:cubicBezTo>
                        <a:cubicBezTo>
                          <a:pt x="107899" y="41194"/>
                          <a:pt x="107899" y="50785"/>
                          <a:pt x="107899" y="59178"/>
                        </a:cubicBezTo>
                        <a:cubicBezTo>
                          <a:pt x="107899" y="66371"/>
                          <a:pt x="104302" y="73564"/>
                          <a:pt x="98308" y="78360"/>
                        </a:cubicBezTo>
                        <a:cubicBezTo>
                          <a:pt x="98308" y="78360"/>
                          <a:pt x="98308" y="78360"/>
                          <a:pt x="97109" y="78360"/>
                        </a:cubicBezTo>
                        <a:cubicBezTo>
                          <a:pt x="97109" y="77161"/>
                          <a:pt x="97109" y="74763"/>
                          <a:pt x="97109" y="73564"/>
                        </a:cubicBezTo>
                        <a:cubicBezTo>
                          <a:pt x="95910" y="67570"/>
                          <a:pt x="92314" y="63973"/>
                          <a:pt x="88717" y="60376"/>
                        </a:cubicBezTo>
                        <a:cubicBezTo>
                          <a:pt x="85120" y="57979"/>
                          <a:pt x="82723" y="55581"/>
                          <a:pt x="79126" y="53183"/>
                        </a:cubicBezTo>
                        <a:cubicBezTo>
                          <a:pt x="76728" y="51984"/>
                          <a:pt x="76728" y="50785"/>
                          <a:pt x="79126" y="49586"/>
                        </a:cubicBezTo>
                        <a:cubicBezTo>
                          <a:pt x="81524" y="45990"/>
                          <a:pt x="83922" y="43592"/>
                          <a:pt x="83922" y="38797"/>
                        </a:cubicBezTo>
                        <a:cubicBezTo>
                          <a:pt x="85120" y="34001"/>
                          <a:pt x="82723" y="31603"/>
                          <a:pt x="77927" y="31603"/>
                        </a:cubicBezTo>
                        <a:cubicBezTo>
                          <a:pt x="71933" y="31603"/>
                          <a:pt x="68336" y="34001"/>
                          <a:pt x="64739" y="38797"/>
                        </a:cubicBezTo>
                        <a:cubicBezTo>
                          <a:pt x="62342" y="43592"/>
                          <a:pt x="61143" y="48388"/>
                          <a:pt x="64739" y="53183"/>
                        </a:cubicBezTo>
                        <a:cubicBezTo>
                          <a:pt x="65938" y="54382"/>
                          <a:pt x="65938" y="55581"/>
                          <a:pt x="64739" y="56780"/>
                        </a:cubicBezTo>
                        <a:cubicBezTo>
                          <a:pt x="61143" y="62774"/>
                          <a:pt x="57546" y="69967"/>
                          <a:pt x="53950" y="75962"/>
                        </a:cubicBezTo>
                        <a:cubicBezTo>
                          <a:pt x="52751" y="78360"/>
                          <a:pt x="51552" y="79558"/>
                          <a:pt x="50353" y="81956"/>
                        </a:cubicBezTo>
                        <a:cubicBezTo>
                          <a:pt x="49154" y="83155"/>
                          <a:pt x="47955" y="84354"/>
                          <a:pt x="46756" y="84354"/>
                        </a:cubicBezTo>
                        <a:cubicBezTo>
                          <a:pt x="45557" y="84354"/>
                          <a:pt x="45557" y="81956"/>
                          <a:pt x="44359" y="80757"/>
                        </a:cubicBezTo>
                        <a:cubicBezTo>
                          <a:pt x="44359" y="78360"/>
                          <a:pt x="44359" y="77161"/>
                          <a:pt x="44359" y="74763"/>
                        </a:cubicBezTo>
                        <a:cubicBezTo>
                          <a:pt x="44359" y="65172"/>
                          <a:pt x="44359" y="55581"/>
                          <a:pt x="45557" y="45990"/>
                        </a:cubicBezTo>
                        <a:cubicBezTo>
                          <a:pt x="45557" y="43592"/>
                          <a:pt x="45557" y="41194"/>
                          <a:pt x="44359" y="38797"/>
                        </a:cubicBezTo>
                        <a:cubicBezTo>
                          <a:pt x="37165" y="32802"/>
                          <a:pt x="31171" y="31603"/>
                          <a:pt x="25176" y="38797"/>
                        </a:cubicBezTo>
                        <a:cubicBezTo>
                          <a:pt x="22779" y="41194"/>
                          <a:pt x="21580" y="44791"/>
                          <a:pt x="19182" y="47189"/>
                        </a:cubicBezTo>
                        <a:cubicBezTo>
                          <a:pt x="16784" y="51984"/>
                          <a:pt x="14387" y="57979"/>
                          <a:pt x="13188" y="63973"/>
                        </a:cubicBezTo>
                        <a:cubicBezTo>
                          <a:pt x="13188" y="65172"/>
                          <a:pt x="13188" y="65172"/>
                          <a:pt x="11989" y="66371"/>
                        </a:cubicBezTo>
                        <a:cubicBezTo>
                          <a:pt x="11989" y="57979"/>
                          <a:pt x="11989" y="50785"/>
                          <a:pt x="11989" y="43592"/>
                        </a:cubicBezTo>
                        <a:cubicBezTo>
                          <a:pt x="11989" y="37598"/>
                          <a:pt x="11989" y="36399"/>
                          <a:pt x="4795" y="35200"/>
                        </a:cubicBezTo>
                        <a:cubicBezTo>
                          <a:pt x="4795" y="35200"/>
                          <a:pt x="3597" y="35200"/>
                          <a:pt x="3597" y="35200"/>
                        </a:cubicBezTo>
                        <a:cubicBezTo>
                          <a:pt x="0" y="35200"/>
                          <a:pt x="0" y="35200"/>
                          <a:pt x="0" y="38797"/>
                        </a:cubicBezTo>
                        <a:cubicBezTo>
                          <a:pt x="0" y="54382"/>
                          <a:pt x="0" y="69967"/>
                          <a:pt x="0" y="86752"/>
                        </a:cubicBezTo>
                        <a:cubicBezTo>
                          <a:pt x="0" y="87951"/>
                          <a:pt x="0" y="90348"/>
                          <a:pt x="0" y="91547"/>
                        </a:cubicBezTo>
                        <a:cubicBezTo>
                          <a:pt x="1199" y="97542"/>
                          <a:pt x="3597" y="98741"/>
                          <a:pt x="9591" y="98741"/>
                        </a:cubicBezTo>
                        <a:cubicBezTo>
                          <a:pt x="11989" y="98741"/>
                          <a:pt x="13188" y="97542"/>
                          <a:pt x="13188" y="95144"/>
                        </a:cubicBezTo>
                        <a:cubicBezTo>
                          <a:pt x="14387" y="85553"/>
                          <a:pt x="16784" y="77161"/>
                          <a:pt x="20381" y="68769"/>
                        </a:cubicBezTo>
                        <a:cubicBezTo>
                          <a:pt x="22779" y="61575"/>
                          <a:pt x="26375" y="54382"/>
                          <a:pt x="32370" y="48388"/>
                        </a:cubicBezTo>
                        <a:cubicBezTo>
                          <a:pt x="32370" y="48388"/>
                          <a:pt x="33569" y="47189"/>
                          <a:pt x="34767" y="47189"/>
                        </a:cubicBezTo>
                        <a:cubicBezTo>
                          <a:pt x="35966" y="47189"/>
                          <a:pt x="35966" y="48388"/>
                          <a:pt x="34767" y="49586"/>
                        </a:cubicBezTo>
                        <a:cubicBezTo>
                          <a:pt x="34767" y="54382"/>
                          <a:pt x="34767" y="57979"/>
                          <a:pt x="34767" y="62774"/>
                        </a:cubicBezTo>
                        <a:cubicBezTo>
                          <a:pt x="34767" y="69967"/>
                          <a:pt x="34767" y="77161"/>
                          <a:pt x="34767" y="84354"/>
                        </a:cubicBezTo>
                        <a:cubicBezTo>
                          <a:pt x="34767" y="87951"/>
                          <a:pt x="35966" y="90348"/>
                          <a:pt x="37165" y="93945"/>
                        </a:cubicBezTo>
                        <a:cubicBezTo>
                          <a:pt x="39563" y="98741"/>
                          <a:pt x="43160" y="99939"/>
                          <a:pt x="47955" y="98741"/>
                        </a:cubicBezTo>
                        <a:cubicBezTo>
                          <a:pt x="50353" y="97542"/>
                          <a:pt x="52751" y="96343"/>
                          <a:pt x="53950" y="95144"/>
                        </a:cubicBezTo>
                        <a:cubicBezTo>
                          <a:pt x="57546" y="91547"/>
                          <a:pt x="59944" y="89149"/>
                          <a:pt x="62342" y="84354"/>
                        </a:cubicBezTo>
                        <a:cubicBezTo>
                          <a:pt x="65938" y="78360"/>
                          <a:pt x="69535" y="71166"/>
                          <a:pt x="74330" y="65172"/>
                        </a:cubicBezTo>
                        <a:cubicBezTo>
                          <a:pt x="75529" y="63973"/>
                          <a:pt x="75529" y="62774"/>
                          <a:pt x="76728" y="63973"/>
                        </a:cubicBezTo>
                        <a:cubicBezTo>
                          <a:pt x="80325" y="67570"/>
                          <a:pt x="83922" y="69967"/>
                          <a:pt x="87518" y="74763"/>
                        </a:cubicBezTo>
                        <a:cubicBezTo>
                          <a:pt x="89916" y="78360"/>
                          <a:pt x="89916" y="81956"/>
                          <a:pt x="88717" y="85553"/>
                        </a:cubicBezTo>
                        <a:cubicBezTo>
                          <a:pt x="87518" y="89149"/>
                          <a:pt x="83922" y="90348"/>
                          <a:pt x="80325" y="89149"/>
                        </a:cubicBezTo>
                        <a:cubicBezTo>
                          <a:pt x="77927" y="87951"/>
                          <a:pt x="76728" y="86752"/>
                          <a:pt x="74330" y="85553"/>
                        </a:cubicBezTo>
                        <a:cubicBezTo>
                          <a:pt x="70734" y="83155"/>
                          <a:pt x="69535" y="83155"/>
                          <a:pt x="67137" y="86752"/>
                        </a:cubicBezTo>
                        <a:cubicBezTo>
                          <a:pt x="67137" y="87951"/>
                          <a:pt x="65938" y="87951"/>
                          <a:pt x="65938" y="89149"/>
                        </a:cubicBezTo>
                        <a:cubicBezTo>
                          <a:pt x="64739" y="92746"/>
                          <a:pt x="64739" y="93945"/>
                          <a:pt x="68336" y="96343"/>
                        </a:cubicBezTo>
                        <a:cubicBezTo>
                          <a:pt x="71933" y="98741"/>
                          <a:pt x="75529" y="98741"/>
                          <a:pt x="79126" y="98741"/>
                        </a:cubicBezTo>
                        <a:cubicBezTo>
                          <a:pt x="87518" y="99939"/>
                          <a:pt x="94711" y="97542"/>
                          <a:pt x="101905" y="91547"/>
                        </a:cubicBezTo>
                        <a:cubicBezTo>
                          <a:pt x="105501" y="87951"/>
                          <a:pt x="107899" y="83155"/>
                          <a:pt x="110297" y="78360"/>
                        </a:cubicBezTo>
                        <a:cubicBezTo>
                          <a:pt x="110297" y="77161"/>
                          <a:pt x="110297" y="77161"/>
                          <a:pt x="111496" y="75962"/>
                        </a:cubicBezTo>
                        <a:cubicBezTo>
                          <a:pt x="111496" y="77161"/>
                          <a:pt x="111496" y="78360"/>
                          <a:pt x="112695" y="79558"/>
                        </a:cubicBezTo>
                        <a:cubicBezTo>
                          <a:pt x="113894" y="84354"/>
                          <a:pt x="115092" y="89149"/>
                          <a:pt x="117490" y="92746"/>
                        </a:cubicBezTo>
                        <a:cubicBezTo>
                          <a:pt x="122286" y="98741"/>
                          <a:pt x="130678" y="99939"/>
                          <a:pt x="135473" y="93945"/>
                        </a:cubicBezTo>
                        <a:cubicBezTo>
                          <a:pt x="137871" y="91547"/>
                          <a:pt x="140269" y="87951"/>
                          <a:pt x="142667" y="84354"/>
                        </a:cubicBezTo>
                        <a:cubicBezTo>
                          <a:pt x="142667" y="83155"/>
                          <a:pt x="142667" y="83155"/>
                          <a:pt x="143866" y="81956"/>
                        </a:cubicBezTo>
                        <a:cubicBezTo>
                          <a:pt x="146263" y="89149"/>
                          <a:pt x="149860" y="96343"/>
                          <a:pt x="159451" y="97542"/>
                        </a:cubicBezTo>
                        <a:cubicBezTo>
                          <a:pt x="167843" y="97542"/>
                          <a:pt x="173838" y="92746"/>
                          <a:pt x="178633" y="85553"/>
                        </a:cubicBezTo>
                        <a:cubicBezTo>
                          <a:pt x="179832" y="85553"/>
                          <a:pt x="179832" y="86752"/>
                          <a:pt x="179832" y="87951"/>
                        </a:cubicBezTo>
                        <a:cubicBezTo>
                          <a:pt x="182230" y="93945"/>
                          <a:pt x="187025" y="97542"/>
                          <a:pt x="194218" y="97542"/>
                        </a:cubicBezTo>
                        <a:cubicBezTo>
                          <a:pt x="199014" y="97542"/>
                          <a:pt x="201412" y="93945"/>
                          <a:pt x="203809" y="90348"/>
                        </a:cubicBezTo>
                        <a:cubicBezTo>
                          <a:pt x="205008" y="87951"/>
                          <a:pt x="205008" y="86752"/>
                          <a:pt x="207406" y="90348"/>
                        </a:cubicBezTo>
                        <a:cubicBezTo>
                          <a:pt x="209804" y="93945"/>
                          <a:pt x="213401" y="96343"/>
                          <a:pt x="218196" y="97542"/>
                        </a:cubicBezTo>
                        <a:cubicBezTo>
                          <a:pt x="225389" y="98741"/>
                          <a:pt x="230185" y="96343"/>
                          <a:pt x="234980" y="90348"/>
                        </a:cubicBezTo>
                        <a:cubicBezTo>
                          <a:pt x="234980" y="90348"/>
                          <a:pt x="236179" y="89149"/>
                          <a:pt x="236179" y="89149"/>
                        </a:cubicBezTo>
                        <a:cubicBezTo>
                          <a:pt x="237378" y="91547"/>
                          <a:pt x="237378" y="93945"/>
                          <a:pt x="234980" y="95144"/>
                        </a:cubicBezTo>
                        <a:cubicBezTo>
                          <a:pt x="230185" y="99939"/>
                          <a:pt x="224190" y="104735"/>
                          <a:pt x="219395" y="109530"/>
                        </a:cubicBezTo>
                        <a:cubicBezTo>
                          <a:pt x="215798" y="113127"/>
                          <a:pt x="213401" y="116724"/>
                          <a:pt x="211003" y="121519"/>
                        </a:cubicBezTo>
                        <a:cubicBezTo>
                          <a:pt x="207406" y="131110"/>
                          <a:pt x="211003" y="139502"/>
                          <a:pt x="220594" y="141900"/>
                        </a:cubicBezTo>
                        <a:cubicBezTo>
                          <a:pt x="231384" y="145497"/>
                          <a:pt x="240975" y="139502"/>
                          <a:pt x="245770" y="128712"/>
                        </a:cubicBezTo>
                        <a:cubicBezTo>
                          <a:pt x="246969" y="125116"/>
                          <a:pt x="248168" y="120320"/>
                          <a:pt x="248168" y="116724"/>
                        </a:cubicBezTo>
                        <a:cubicBezTo>
                          <a:pt x="249367" y="108332"/>
                          <a:pt x="248168" y="101138"/>
                          <a:pt x="248168" y="92746"/>
                        </a:cubicBezTo>
                        <a:cubicBezTo>
                          <a:pt x="248168" y="91547"/>
                          <a:pt x="248168" y="89149"/>
                          <a:pt x="249367" y="87951"/>
                        </a:cubicBezTo>
                        <a:cubicBezTo>
                          <a:pt x="257759" y="77161"/>
                          <a:pt x="264952" y="66371"/>
                          <a:pt x="269748" y="54382"/>
                        </a:cubicBezTo>
                        <a:cubicBezTo>
                          <a:pt x="272146" y="48388"/>
                          <a:pt x="272146" y="48388"/>
                          <a:pt x="279339" y="48388"/>
                        </a:cubicBezTo>
                        <a:cubicBezTo>
                          <a:pt x="281737" y="48388"/>
                          <a:pt x="282936" y="48388"/>
                          <a:pt x="281737" y="51984"/>
                        </a:cubicBezTo>
                        <a:cubicBezTo>
                          <a:pt x="280538" y="59178"/>
                          <a:pt x="279339" y="67570"/>
                          <a:pt x="279339" y="75962"/>
                        </a:cubicBezTo>
                        <a:cubicBezTo>
                          <a:pt x="279339" y="80757"/>
                          <a:pt x="280538" y="86752"/>
                          <a:pt x="284134" y="91547"/>
                        </a:cubicBezTo>
                        <a:cubicBezTo>
                          <a:pt x="291328" y="101138"/>
                          <a:pt x="300919" y="99939"/>
                          <a:pt x="308112" y="91547"/>
                        </a:cubicBezTo>
                        <a:cubicBezTo>
                          <a:pt x="309311" y="90348"/>
                          <a:pt x="309311" y="90348"/>
                          <a:pt x="310510" y="91547"/>
                        </a:cubicBezTo>
                        <a:cubicBezTo>
                          <a:pt x="315305" y="98741"/>
                          <a:pt x="324896" y="101138"/>
                          <a:pt x="332090" y="96343"/>
                        </a:cubicBezTo>
                        <a:cubicBezTo>
                          <a:pt x="335686" y="93945"/>
                          <a:pt x="338084" y="91547"/>
                          <a:pt x="339283" y="89149"/>
                        </a:cubicBezTo>
                        <a:cubicBezTo>
                          <a:pt x="339283" y="89149"/>
                          <a:pt x="339283" y="87951"/>
                          <a:pt x="340482" y="87951"/>
                        </a:cubicBezTo>
                        <a:cubicBezTo>
                          <a:pt x="341681" y="93945"/>
                          <a:pt x="345277" y="98741"/>
                          <a:pt x="352471" y="99939"/>
                        </a:cubicBezTo>
                        <a:cubicBezTo>
                          <a:pt x="359664" y="101138"/>
                          <a:pt x="363260" y="97542"/>
                          <a:pt x="366857" y="91547"/>
                        </a:cubicBezTo>
                        <a:cubicBezTo>
                          <a:pt x="366857" y="92746"/>
                          <a:pt x="366857" y="93945"/>
                          <a:pt x="368056" y="95144"/>
                        </a:cubicBezTo>
                        <a:cubicBezTo>
                          <a:pt x="368056" y="98741"/>
                          <a:pt x="369255" y="98741"/>
                          <a:pt x="371653" y="99939"/>
                        </a:cubicBezTo>
                        <a:cubicBezTo>
                          <a:pt x="374050" y="99939"/>
                          <a:pt x="376448" y="101138"/>
                          <a:pt x="378846" y="99939"/>
                        </a:cubicBezTo>
                        <a:cubicBezTo>
                          <a:pt x="381244" y="99939"/>
                          <a:pt x="382443" y="98741"/>
                          <a:pt x="382443" y="96343"/>
                        </a:cubicBezTo>
                        <a:cubicBezTo>
                          <a:pt x="382443" y="92746"/>
                          <a:pt x="382443" y="89149"/>
                          <a:pt x="382443" y="85553"/>
                        </a:cubicBezTo>
                        <a:cubicBezTo>
                          <a:pt x="382443" y="74763"/>
                          <a:pt x="386039" y="65172"/>
                          <a:pt x="390835" y="55581"/>
                        </a:cubicBezTo>
                        <a:cubicBezTo>
                          <a:pt x="390835" y="54382"/>
                          <a:pt x="390835" y="54382"/>
                          <a:pt x="392034" y="54382"/>
                        </a:cubicBezTo>
                        <a:cubicBezTo>
                          <a:pt x="393232" y="54382"/>
                          <a:pt x="393232" y="55581"/>
                          <a:pt x="393232" y="56780"/>
                        </a:cubicBezTo>
                        <a:cubicBezTo>
                          <a:pt x="393232" y="63973"/>
                          <a:pt x="394431" y="69967"/>
                          <a:pt x="394431" y="77161"/>
                        </a:cubicBezTo>
                        <a:cubicBezTo>
                          <a:pt x="394431" y="81956"/>
                          <a:pt x="395630" y="85553"/>
                          <a:pt x="396829" y="90348"/>
                        </a:cubicBezTo>
                        <a:cubicBezTo>
                          <a:pt x="398028" y="95144"/>
                          <a:pt x="401625" y="97542"/>
                          <a:pt x="405221" y="96343"/>
                        </a:cubicBezTo>
                        <a:cubicBezTo>
                          <a:pt x="408818" y="96343"/>
                          <a:pt x="408818" y="95144"/>
                          <a:pt x="410017" y="91547"/>
                        </a:cubicBezTo>
                        <a:cubicBezTo>
                          <a:pt x="411216" y="79558"/>
                          <a:pt x="413613" y="67570"/>
                          <a:pt x="418409" y="55581"/>
                        </a:cubicBezTo>
                        <a:cubicBezTo>
                          <a:pt x="418409" y="54382"/>
                          <a:pt x="418409" y="53183"/>
                          <a:pt x="419608" y="53183"/>
                        </a:cubicBezTo>
                        <a:cubicBezTo>
                          <a:pt x="419608" y="53183"/>
                          <a:pt x="419608" y="53183"/>
                          <a:pt x="419608" y="53183"/>
                        </a:cubicBezTo>
                        <a:cubicBezTo>
                          <a:pt x="419608" y="54382"/>
                          <a:pt x="419608" y="55581"/>
                          <a:pt x="419608" y="57979"/>
                        </a:cubicBezTo>
                        <a:cubicBezTo>
                          <a:pt x="419608" y="66371"/>
                          <a:pt x="419608" y="74763"/>
                          <a:pt x="420807" y="81956"/>
                        </a:cubicBezTo>
                        <a:cubicBezTo>
                          <a:pt x="422006" y="87951"/>
                          <a:pt x="423204" y="92746"/>
                          <a:pt x="428000" y="96343"/>
                        </a:cubicBezTo>
                        <a:cubicBezTo>
                          <a:pt x="433994" y="102337"/>
                          <a:pt x="442387" y="99939"/>
                          <a:pt x="447182" y="92746"/>
                        </a:cubicBezTo>
                        <a:cubicBezTo>
                          <a:pt x="449580" y="89149"/>
                          <a:pt x="450779" y="84354"/>
                          <a:pt x="450779" y="80757"/>
                        </a:cubicBezTo>
                        <a:cubicBezTo>
                          <a:pt x="443585" y="75962"/>
                          <a:pt x="443585" y="75962"/>
                          <a:pt x="443585" y="74763"/>
                        </a:cubicBezTo>
                        <a:close/>
                        <a:moveTo>
                          <a:pt x="170241" y="61575"/>
                        </a:moveTo>
                        <a:cubicBezTo>
                          <a:pt x="170241" y="66371"/>
                          <a:pt x="170241" y="71166"/>
                          <a:pt x="167843" y="75962"/>
                        </a:cubicBezTo>
                        <a:cubicBezTo>
                          <a:pt x="166644" y="79558"/>
                          <a:pt x="165445" y="81956"/>
                          <a:pt x="163048" y="84354"/>
                        </a:cubicBezTo>
                        <a:cubicBezTo>
                          <a:pt x="159451" y="89149"/>
                          <a:pt x="153457" y="89149"/>
                          <a:pt x="151059" y="83155"/>
                        </a:cubicBezTo>
                        <a:cubicBezTo>
                          <a:pt x="148661" y="78360"/>
                          <a:pt x="148661" y="72365"/>
                          <a:pt x="148661" y="68769"/>
                        </a:cubicBezTo>
                        <a:cubicBezTo>
                          <a:pt x="148661" y="62774"/>
                          <a:pt x="148661" y="57979"/>
                          <a:pt x="149860" y="53183"/>
                        </a:cubicBezTo>
                        <a:cubicBezTo>
                          <a:pt x="151059" y="50785"/>
                          <a:pt x="151059" y="47189"/>
                          <a:pt x="153457" y="44791"/>
                        </a:cubicBezTo>
                        <a:cubicBezTo>
                          <a:pt x="157053" y="39995"/>
                          <a:pt x="163048" y="39995"/>
                          <a:pt x="166644" y="45990"/>
                        </a:cubicBezTo>
                        <a:cubicBezTo>
                          <a:pt x="169042" y="51984"/>
                          <a:pt x="170241" y="56780"/>
                          <a:pt x="170241" y="61575"/>
                        </a:cubicBezTo>
                        <a:close/>
                        <a:moveTo>
                          <a:pt x="225389" y="80757"/>
                        </a:moveTo>
                        <a:cubicBezTo>
                          <a:pt x="224190" y="83155"/>
                          <a:pt x="222992" y="85553"/>
                          <a:pt x="220594" y="86752"/>
                        </a:cubicBezTo>
                        <a:cubicBezTo>
                          <a:pt x="216997" y="89149"/>
                          <a:pt x="214599" y="89149"/>
                          <a:pt x="212202" y="85553"/>
                        </a:cubicBezTo>
                        <a:cubicBezTo>
                          <a:pt x="211003" y="83155"/>
                          <a:pt x="209804" y="80757"/>
                          <a:pt x="209804" y="78360"/>
                        </a:cubicBezTo>
                        <a:cubicBezTo>
                          <a:pt x="207406" y="68769"/>
                          <a:pt x="208605" y="60376"/>
                          <a:pt x="211003" y="50785"/>
                        </a:cubicBezTo>
                        <a:cubicBezTo>
                          <a:pt x="212202" y="48388"/>
                          <a:pt x="213401" y="45990"/>
                          <a:pt x="214599" y="43592"/>
                        </a:cubicBezTo>
                        <a:cubicBezTo>
                          <a:pt x="219395" y="39995"/>
                          <a:pt x="224190" y="41194"/>
                          <a:pt x="226588" y="45990"/>
                        </a:cubicBezTo>
                        <a:cubicBezTo>
                          <a:pt x="227787" y="50785"/>
                          <a:pt x="228986" y="54382"/>
                          <a:pt x="228986" y="59178"/>
                        </a:cubicBezTo>
                        <a:cubicBezTo>
                          <a:pt x="228986" y="67570"/>
                          <a:pt x="227787" y="74763"/>
                          <a:pt x="225389" y="80757"/>
                        </a:cubicBezTo>
                        <a:close/>
                        <a:moveTo>
                          <a:pt x="230185" y="109530"/>
                        </a:moveTo>
                        <a:cubicBezTo>
                          <a:pt x="230185" y="114326"/>
                          <a:pt x="230185" y="119121"/>
                          <a:pt x="228986" y="123917"/>
                        </a:cubicBezTo>
                        <a:cubicBezTo>
                          <a:pt x="228986" y="126315"/>
                          <a:pt x="227787" y="128712"/>
                          <a:pt x="226588" y="131110"/>
                        </a:cubicBezTo>
                        <a:cubicBezTo>
                          <a:pt x="225389" y="133508"/>
                          <a:pt x="222992" y="135906"/>
                          <a:pt x="219395" y="135906"/>
                        </a:cubicBezTo>
                        <a:cubicBezTo>
                          <a:pt x="215798" y="135906"/>
                          <a:pt x="212202" y="133508"/>
                          <a:pt x="212202" y="129911"/>
                        </a:cubicBezTo>
                        <a:cubicBezTo>
                          <a:pt x="212202" y="126315"/>
                          <a:pt x="213401" y="121519"/>
                          <a:pt x="215798" y="119121"/>
                        </a:cubicBezTo>
                        <a:cubicBezTo>
                          <a:pt x="219395" y="113127"/>
                          <a:pt x="224190" y="108332"/>
                          <a:pt x="228986" y="103536"/>
                        </a:cubicBezTo>
                        <a:cubicBezTo>
                          <a:pt x="228986" y="103536"/>
                          <a:pt x="230185" y="102337"/>
                          <a:pt x="230185" y="102337"/>
                        </a:cubicBezTo>
                        <a:cubicBezTo>
                          <a:pt x="230185" y="102337"/>
                          <a:pt x="230185" y="103536"/>
                          <a:pt x="230185" y="103536"/>
                        </a:cubicBezTo>
                        <a:cubicBezTo>
                          <a:pt x="230185" y="105934"/>
                          <a:pt x="230185" y="108332"/>
                          <a:pt x="230185" y="109530"/>
                        </a:cubicBezTo>
                        <a:close/>
                        <a:moveTo>
                          <a:pt x="330891" y="77161"/>
                        </a:moveTo>
                        <a:cubicBezTo>
                          <a:pt x="329692" y="80757"/>
                          <a:pt x="328493" y="83155"/>
                          <a:pt x="326095" y="85553"/>
                        </a:cubicBezTo>
                        <a:cubicBezTo>
                          <a:pt x="322499" y="89149"/>
                          <a:pt x="317703" y="87951"/>
                          <a:pt x="315305" y="84354"/>
                        </a:cubicBezTo>
                        <a:cubicBezTo>
                          <a:pt x="312908" y="80757"/>
                          <a:pt x="312908" y="75962"/>
                          <a:pt x="312908" y="72365"/>
                        </a:cubicBezTo>
                        <a:cubicBezTo>
                          <a:pt x="312908" y="71166"/>
                          <a:pt x="312908" y="69967"/>
                          <a:pt x="312908" y="67570"/>
                        </a:cubicBezTo>
                        <a:cubicBezTo>
                          <a:pt x="312908" y="61575"/>
                          <a:pt x="312908" y="55581"/>
                          <a:pt x="315305" y="50785"/>
                        </a:cubicBezTo>
                        <a:cubicBezTo>
                          <a:pt x="316504" y="48388"/>
                          <a:pt x="316504" y="47189"/>
                          <a:pt x="317703" y="45990"/>
                        </a:cubicBezTo>
                        <a:cubicBezTo>
                          <a:pt x="321300" y="41194"/>
                          <a:pt x="327294" y="42393"/>
                          <a:pt x="330891" y="47189"/>
                        </a:cubicBezTo>
                        <a:cubicBezTo>
                          <a:pt x="332090" y="49586"/>
                          <a:pt x="332090" y="53183"/>
                          <a:pt x="333288" y="55581"/>
                        </a:cubicBezTo>
                        <a:cubicBezTo>
                          <a:pt x="333288" y="62774"/>
                          <a:pt x="333288" y="69967"/>
                          <a:pt x="330891" y="77161"/>
                        </a:cubicBezTo>
                        <a:close/>
                      </a:path>
                    </a:pathLst>
                  </a:custGeom>
                  <a:solidFill>
                    <a:srgbClr val="333333"/>
                  </a:solidFill>
                  <a:ln w="11973" cap="flat">
                    <a:noFill/>
                    <a:prstDash val="solid"/>
                    <a:miter/>
                  </a:ln>
                </p:spPr>
                <p:txBody>
                  <a:bodyPr rtlCol="0" anchor="ctr"/>
                  <a:lstStyle/>
                  <a:p>
                    <a:endParaRPr lang="nl-NL" dirty="0"/>
                  </a:p>
                </p:txBody>
              </p:sp>
            </p:grpSp>
            <p:grpSp>
              <p:nvGrpSpPr>
                <p:cNvPr id="40" name="Graphic 1">
                  <a:extLst>
                    <a:ext uri="{FF2B5EF4-FFF2-40B4-BE49-F238E27FC236}">
                      <a16:creationId xmlns:a16="http://schemas.microsoft.com/office/drawing/2014/main" id="{087C003E-8997-4D3A-9610-1DBFAA6D9FAB}"/>
                    </a:ext>
                  </a:extLst>
                </p:cNvPr>
                <p:cNvGrpSpPr/>
                <p:nvPr/>
              </p:nvGrpSpPr>
              <p:grpSpPr>
                <a:xfrm>
                  <a:off x="5199100" y="1436590"/>
                  <a:ext cx="133075" cy="122285"/>
                  <a:chOff x="5199100" y="1436590"/>
                  <a:chExt cx="133075" cy="122285"/>
                </a:xfrm>
                <a:noFill/>
              </p:grpSpPr>
              <p:sp>
                <p:nvSpPr>
                  <p:cNvPr id="41" name="Vrije vorm: vorm 40">
                    <a:extLst>
                      <a:ext uri="{FF2B5EF4-FFF2-40B4-BE49-F238E27FC236}">
                        <a16:creationId xmlns:a16="http://schemas.microsoft.com/office/drawing/2014/main" id="{DCAEA01D-ADD6-4F92-9EED-0889B9ACED39}"/>
                      </a:ext>
                    </a:extLst>
                  </p:cNvPr>
                  <p:cNvSpPr/>
                  <p:nvPr/>
                </p:nvSpPr>
                <p:spPr>
                  <a:xfrm>
                    <a:off x="5199100" y="1436590"/>
                    <a:ext cx="133075" cy="122285"/>
                  </a:xfrm>
                  <a:custGeom>
                    <a:avLst/>
                    <a:gdLst>
                      <a:gd name="connsiteX0" fmla="*/ 94711 w 133075"/>
                      <a:gd name="connsiteY0" fmla="*/ 11989 h 122285"/>
                      <a:gd name="connsiteX1" fmla="*/ 89916 w 133075"/>
                      <a:gd name="connsiteY1" fmla="*/ 5994 h 122285"/>
                      <a:gd name="connsiteX2" fmla="*/ 76728 w 133075"/>
                      <a:gd name="connsiteY2" fmla="*/ 0 h 122285"/>
                      <a:gd name="connsiteX3" fmla="*/ 71933 w 133075"/>
                      <a:gd name="connsiteY3" fmla="*/ 0 h 122285"/>
                      <a:gd name="connsiteX4" fmla="*/ 61143 w 133075"/>
                      <a:gd name="connsiteY4" fmla="*/ 0 h 122285"/>
                      <a:gd name="connsiteX5" fmla="*/ 56347 w 133075"/>
                      <a:gd name="connsiteY5" fmla="*/ 0 h 122285"/>
                      <a:gd name="connsiteX6" fmla="*/ 43160 w 133075"/>
                      <a:gd name="connsiteY6" fmla="*/ 5994 h 122285"/>
                      <a:gd name="connsiteX7" fmla="*/ 38364 w 133075"/>
                      <a:gd name="connsiteY7" fmla="*/ 11989 h 122285"/>
                      <a:gd name="connsiteX8" fmla="*/ 25176 w 133075"/>
                      <a:gd name="connsiteY8" fmla="*/ 17983 h 122285"/>
                      <a:gd name="connsiteX9" fmla="*/ 17983 w 133075"/>
                      <a:gd name="connsiteY9" fmla="*/ 17983 h 122285"/>
                      <a:gd name="connsiteX10" fmla="*/ 0 w 133075"/>
                      <a:gd name="connsiteY10" fmla="*/ 35966 h 122285"/>
                      <a:gd name="connsiteX11" fmla="*/ 0 w 133075"/>
                      <a:gd name="connsiteY11" fmla="*/ 104303 h 122285"/>
                      <a:gd name="connsiteX12" fmla="*/ 17983 w 133075"/>
                      <a:gd name="connsiteY12" fmla="*/ 122286 h 122285"/>
                      <a:gd name="connsiteX13" fmla="*/ 115092 w 133075"/>
                      <a:gd name="connsiteY13" fmla="*/ 122286 h 122285"/>
                      <a:gd name="connsiteX14" fmla="*/ 133076 w 133075"/>
                      <a:gd name="connsiteY14" fmla="*/ 104303 h 122285"/>
                      <a:gd name="connsiteX15" fmla="*/ 133076 w 133075"/>
                      <a:gd name="connsiteY15" fmla="*/ 35966 h 122285"/>
                      <a:gd name="connsiteX16" fmla="*/ 115092 w 133075"/>
                      <a:gd name="connsiteY16" fmla="*/ 17983 h 122285"/>
                      <a:gd name="connsiteX17" fmla="*/ 107899 w 133075"/>
                      <a:gd name="connsiteY17" fmla="*/ 17983 h 122285"/>
                      <a:gd name="connsiteX18" fmla="*/ 94711 w 133075"/>
                      <a:gd name="connsiteY18" fmla="*/ 11989 h 12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075" h="122285">
                        <a:moveTo>
                          <a:pt x="94711" y="11989"/>
                        </a:moveTo>
                        <a:lnTo>
                          <a:pt x="89916" y="5994"/>
                        </a:lnTo>
                        <a:cubicBezTo>
                          <a:pt x="86319" y="2398"/>
                          <a:pt x="81524" y="0"/>
                          <a:pt x="76728" y="0"/>
                        </a:cubicBezTo>
                        <a:lnTo>
                          <a:pt x="71933" y="0"/>
                        </a:lnTo>
                        <a:lnTo>
                          <a:pt x="61143" y="0"/>
                        </a:lnTo>
                        <a:lnTo>
                          <a:pt x="56347" y="0"/>
                        </a:lnTo>
                        <a:cubicBezTo>
                          <a:pt x="51552" y="0"/>
                          <a:pt x="46756" y="2398"/>
                          <a:pt x="43160" y="5994"/>
                        </a:cubicBezTo>
                        <a:lnTo>
                          <a:pt x="38364" y="11989"/>
                        </a:lnTo>
                        <a:cubicBezTo>
                          <a:pt x="34767" y="15585"/>
                          <a:pt x="29972" y="17983"/>
                          <a:pt x="25176" y="17983"/>
                        </a:cubicBezTo>
                        <a:lnTo>
                          <a:pt x="17983" y="17983"/>
                        </a:lnTo>
                        <a:cubicBezTo>
                          <a:pt x="8392" y="17983"/>
                          <a:pt x="0" y="26375"/>
                          <a:pt x="0" y="35966"/>
                        </a:cubicBezTo>
                        <a:lnTo>
                          <a:pt x="0" y="104303"/>
                        </a:lnTo>
                        <a:cubicBezTo>
                          <a:pt x="0" y="113894"/>
                          <a:pt x="8392" y="122286"/>
                          <a:pt x="17983" y="122286"/>
                        </a:cubicBezTo>
                        <a:lnTo>
                          <a:pt x="115092" y="122286"/>
                        </a:lnTo>
                        <a:cubicBezTo>
                          <a:pt x="124683" y="122286"/>
                          <a:pt x="133076" y="113894"/>
                          <a:pt x="133076" y="104303"/>
                        </a:cubicBezTo>
                        <a:lnTo>
                          <a:pt x="133076" y="35966"/>
                        </a:lnTo>
                        <a:cubicBezTo>
                          <a:pt x="133076" y="26375"/>
                          <a:pt x="124683" y="17983"/>
                          <a:pt x="115092" y="17983"/>
                        </a:cubicBezTo>
                        <a:lnTo>
                          <a:pt x="107899" y="17983"/>
                        </a:lnTo>
                        <a:cubicBezTo>
                          <a:pt x="103104" y="17983"/>
                          <a:pt x="98308" y="15585"/>
                          <a:pt x="94711" y="11989"/>
                        </a:cubicBezTo>
                        <a:close/>
                      </a:path>
                    </a:pathLst>
                  </a:custGeom>
                  <a:noFill/>
                  <a:ln w="14160" cap="flat">
                    <a:solidFill>
                      <a:srgbClr val="333333"/>
                    </a:solidFill>
                    <a:prstDash val="solid"/>
                    <a:miter/>
                  </a:ln>
                </p:spPr>
                <p:txBody>
                  <a:bodyPr rtlCol="0" anchor="ctr"/>
                  <a:lstStyle/>
                  <a:p>
                    <a:endParaRPr lang="nl-NL" dirty="0"/>
                  </a:p>
                </p:txBody>
              </p:sp>
              <p:sp>
                <p:nvSpPr>
                  <p:cNvPr id="42" name="Vrije vorm: vorm 41">
                    <a:extLst>
                      <a:ext uri="{FF2B5EF4-FFF2-40B4-BE49-F238E27FC236}">
                        <a16:creationId xmlns:a16="http://schemas.microsoft.com/office/drawing/2014/main" id="{DCE99657-D67A-4F09-B4B0-4BB969970A1D}"/>
                      </a:ext>
                    </a:extLst>
                  </p:cNvPr>
                  <p:cNvSpPr/>
                  <p:nvPr/>
                </p:nvSpPr>
                <p:spPr>
                  <a:xfrm>
                    <a:off x="5236265" y="1476153"/>
                    <a:ext cx="59943" cy="59943"/>
                  </a:xfrm>
                  <a:custGeom>
                    <a:avLst/>
                    <a:gdLst>
                      <a:gd name="connsiteX0" fmla="*/ 59944 w 59943"/>
                      <a:gd name="connsiteY0" fmla="*/ 29972 h 59943"/>
                      <a:gd name="connsiteX1" fmla="*/ 29972 w 59943"/>
                      <a:gd name="connsiteY1" fmla="*/ 59944 h 59943"/>
                      <a:gd name="connsiteX2" fmla="*/ 0 w 59943"/>
                      <a:gd name="connsiteY2" fmla="*/ 29972 h 59943"/>
                      <a:gd name="connsiteX3" fmla="*/ 29972 w 59943"/>
                      <a:gd name="connsiteY3" fmla="*/ 0 h 59943"/>
                      <a:gd name="connsiteX4" fmla="*/ 59944 w 59943"/>
                      <a:gd name="connsiteY4" fmla="*/ 29972 h 59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43" h="59943">
                        <a:moveTo>
                          <a:pt x="59944" y="29972"/>
                        </a:moveTo>
                        <a:cubicBezTo>
                          <a:pt x="59944" y="46525"/>
                          <a:pt x="46525" y="59944"/>
                          <a:pt x="29972" y="59944"/>
                        </a:cubicBezTo>
                        <a:cubicBezTo>
                          <a:pt x="13419" y="59944"/>
                          <a:pt x="0" y="46525"/>
                          <a:pt x="0" y="29972"/>
                        </a:cubicBezTo>
                        <a:cubicBezTo>
                          <a:pt x="0" y="13419"/>
                          <a:pt x="13419" y="0"/>
                          <a:pt x="29972" y="0"/>
                        </a:cubicBezTo>
                        <a:cubicBezTo>
                          <a:pt x="46525" y="0"/>
                          <a:pt x="59944" y="13419"/>
                          <a:pt x="59944" y="29972"/>
                        </a:cubicBezTo>
                        <a:close/>
                      </a:path>
                    </a:pathLst>
                  </a:custGeom>
                  <a:noFill/>
                  <a:ln w="14160" cap="flat">
                    <a:solidFill>
                      <a:srgbClr val="333333"/>
                    </a:solidFill>
                    <a:prstDash val="solid"/>
                    <a:miter/>
                  </a:ln>
                </p:spPr>
                <p:txBody>
                  <a:bodyPr rtlCol="0" anchor="ctr"/>
                  <a:lstStyle/>
                  <a:p>
                    <a:endParaRPr lang="nl-NL" dirty="0"/>
                  </a:p>
                </p:txBody>
              </p:sp>
            </p:grpSp>
          </p:grpSp>
          <p:grpSp>
            <p:nvGrpSpPr>
              <p:cNvPr id="43" name="Graphic 1">
                <a:extLst>
                  <a:ext uri="{FF2B5EF4-FFF2-40B4-BE49-F238E27FC236}">
                    <a16:creationId xmlns:a16="http://schemas.microsoft.com/office/drawing/2014/main" id="{087C003E-8997-4D3A-9610-1DBFAA6D9FAB}"/>
                  </a:ext>
                </a:extLst>
              </p:cNvPr>
              <p:cNvGrpSpPr/>
              <p:nvPr/>
            </p:nvGrpSpPr>
            <p:grpSpPr>
              <a:xfrm>
                <a:off x="6564623" y="1412612"/>
                <a:ext cx="432795" cy="177434"/>
                <a:chOff x="6564623" y="1412612"/>
                <a:chExt cx="432795" cy="177434"/>
              </a:xfrm>
            </p:grpSpPr>
            <p:sp>
              <p:nvSpPr>
                <p:cNvPr id="44" name="Vrije vorm: vorm 43">
                  <a:extLst>
                    <a:ext uri="{FF2B5EF4-FFF2-40B4-BE49-F238E27FC236}">
                      <a16:creationId xmlns:a16="http://schemas.microsoft.com/office/drawing/2014/main" id="{00F1DCB8-FA3C-49B7-AFA7-5D57E4A16EC6}"/>
                    </a:ext>
                  </a:extLst>
                </p:cNvPr>
                <p:cNvSpPr/>
                <p:nvPr/>
              </p:nvSpPr>
              <p:spPr>
                <a:xfrm>
                  <a:off x="6564623" y="1412612"/>
                  <a:ext cx="177434" cy="177434"/>
                </a:xfrm>
                <a:custGeom>
                  <a:avLst/>
                  <a:gdLst>
                    <a:gd name="connsiteX0" fmla="*/ 177434 w 177434"/>
                    <a:gd name="connsiteY0" fmla="*/ 88717 h 177434"/>
                    <a:gd name="connsiteX1" fmla="*/ 88717 w 177434"/>
                    <a:gd name="connsiteY1" fmla="*/ 177434 h 177434"/>
                    <a:gd name="connsiteX2" fmla="*/ 0 w 177434"/>
                    <a:gd name="connsiteY2" fmla="*/ 88717 h 177434"/>
                    <a:gd name="connsiteX3" fmla="*/ 88717 w 177434"/>
                    <a:gd name="connsiteY3" fmla="*/ 0 h 177434"/>
                    <a:gd name="connsiteX4" fmla="*/ 177434 w 177434"/>
                    <a:gd name="connsiteY4" fmla="*/ 88717 h 177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434" h="177434">
                      <a:moveTo>
                        <a:pt x="177434" y="88717"/>
                      </a:moveTo>
                      <a:cubicBezTo>
                        <a:pt x="177434" y="137714"/>
                        <a:pt x="137714" y="177434"/>
                        <a:pt x="88717" y="177434"/>
                      </a:cubicBezTo>
                      <a:cubicBezTo>
                        <a:pt x="39720" y="177434"/>
                        <a:pt x="0" y="137714"/>
                        <a:pt x="0" y="88717"/>
                      </a:cubicBezTo>
                      <a:cubicBezTo>
                        <a:pt x="0" y="39720"/>
                        <a:pt x="39720" y="0"/>
                        <a:pt x="88717" y="0"/>
                      </a:cubicBezTo>
                      <a:cubicBezTo>
                        <a:pt x="137714" y="0"/>
                        <a:pt x="177434" y="39720"/>
                        <a:pt x="177434" y="88717"/>
                      </a:cubicBezTo>
                      <a:close/>
                    </a:path>
                  </a:pathLst>
                </a:custGeom>
                <a:solidFill>
                  <a:srgbClr val="FFB310"/>
                </a:solidFill>
                <a:ln w="11973" cap="flat">
                  <a:noFill/>
                  <a:prstDash val="solid"/>
                  <a:miter/>
                </a:ln>
              </p:spPr>
              <p:txBody>
                <a:bodyPr rtlCol="0" anchor="ctr"/>
                <a:lstStyle/>
                <a:p>
                  <a:endParaRPr lang="nl-NL" dirty="0"/>
                </a:p>
              </p:txBody>
            </p:sp>
            <p:grpSp>
              <p:nvGrpSpPr>
                <p:cNvPr id="45" name="Graphic 1">
                  <a:extLst>
                    <a:ext uri="{FF2B5EF4-FFF2-40B4-BE49-F238E27FC236}">
                      <a16:creationId xmlns:a16="http://schemas.microsoft.com/office/drawing/2014/main" id="{087C003E-8997-4D3A-9610-1DBFAA6D9FAB}"/>
                    </a:ext>
                  </a:extLst>
                </p:cNvPr>
                <p:cNvGrpSpPr/>
                <p:nvPr/>
              </p:nvGrpSpPr>
              <p:grpSpPr>
                <a:xfrm>
                  <a:off x="6864343" y="1442584"/>
                  <a:ext cx="133075" cy="117490"/>
                  <a:chOff x="6864343" y="1442584"/>
                  <a:chExt cx="133075" cy="117490"/>
                </a:xfrm>
                <a:noFill/>
              </p:grpSpPr>
              <p:sp>
                <p:nvSpPr>
                  <p:cNvPr id="46" name="Vrije vorm: vorm 45">
                    <a:extLst>
                      <a:ext uri="{FF2B5EF4-FFF2-40B4-BE49-F238E27FC236}">
                        <a16:creationId xmlns:a16="http://schemas.microsoft.com/office/drawing/2014/main" id="{2CAF2E5B-B6D3-4255-B2F2-66C0729BEEFD}"/>
                      </a:ext>
                    </a:extLst>
                  </p:cNvPr>
                  <p:cNvSpPr/>
                  <p:nvPr/>
                </p:nvSpPr>
                <p:spPr>
                  <a:xfrm>
                    <a:off x="6864343" y="1442584"/>
                    <a:ext cx="133075" cy="117490"/>
                  </a:xfrm>
                  <a:custGeom>
                    <a:avLst/>
                    <a:gdLst>
                      <a:gd name="connsiteX0" fmla="*/ 0 w 133075"/>
                      <a:gd name="connsiteY0" fmla="*/ 0 h 117490"/>
                      <a:gd name="connsiteX1" fmla="*/ 133076 w 133075"/>
                      <a:gd name="connsiteY1" fmla="*/ 0 h 117490"/>
                      <a:gd name="connsiteX2" fmla="*/ 58745 w 133075"/>
                      <a:gd name="connsiteY2" fmla="*/ 117490 h 117490"/>
                      <a:gd name="connsiteX3" fmla="*/ 47955 w 133075"/>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3075" h="117490">
                        <a:moveTo>
                          <a:pt x="0" y="0"/>
                        </a:moveTo>
                        <a:lnTo>
                          <a:pt x="133076"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47" name="Vrije vorm: vorm 46">
                    <a:extLst>
                      <a:ext uri="{FF2B5EF4-FFF2-40B4-BE49-F238E27FC236}">
                        <a16:creationId xmlns:a16="http://schemas.microsoft.com/office/drawing/2014/main" id="{94FD2EC4-1CAE-479A-979D-1F2F7A1738CB}"/>
                      </a:ext>
                    </a:extLst>
                  </p:cNvPr>
                  <p:cNvSpPr/>
                  <p:nvPr/>
                </p:nvSpPr>
                <p:spPr>
                  <a:xfrm>
                    <a:off x="6912298" y="1442584"/>
                    <a:ext cx="85120" cy="47955"/>
                  </a:xfrm>
                  <a:custGeom>
                    <a:avLst/>
                    <a:gdLst>
                      <a:gd name="connsiteX0" fmla="*/ 0 w 85120"/>
                      <a:gd name="connsiteY0" fmla="*/ 47955 h 47955"/>
                      <a:gd name="connsiteX1" fmla="*/ 85121 w 85120"/>
                      <a:gd name="connsiteY1" fmla="*/ 0 h 47955"/>
                    </a:gdLst>
                    <a:ahLst/>
                    <a:cxnLst>
                      <a:cxn ang="0">
                        <a:pos x="connsiteX0" y="connsiteY0"/>
                      </a:cxn>
                      <a:cxn ang="0">
                        <a:pos x="connsiteX1" y="connsiteY1"/>
                      </a:cxn>
                    </a:cxnLst>
                    <a:rect l="l" t="t" r="r" b="b"/>
                    <a:pathLst>
                      <a:path w="85120" h="47955">
                        <a:moveTo>
                          <a:pt x="0" y="47955"/>
                        </a:moveTo>
                        <a:lnTo>
                          <a:pt x="85121" y="0"/>
                        </a:lnTo>
                      </a:path>
                    </a:pathLst>
                  </a:custGeom>
                  <a:ln w="14160" cap="flat">
                    <a:solidFill>
                      <a:srgbClr val="333333"/>
                    </a:solidFill>
                    <a:prstDash val="solid"/>
                    <a:round/>
                  </a:ln>
                </p:spPr>
                <p:txBody>
                  <a:bodyPr rtlCol="0" anchor="ctr"/>
                  <a:lstStyle/>
                  <a:p>
                    <a:endParaRPr lang="nl-NL" dirty="0"/>
                  </a:p>
                </p:txBody>
              </p:sp>
            </p:grpSp>
            <p:grpSp>
              <p:nvGrpSpPr>
                <p:cNvPr id="48" name="Graphic 1">
                  <a:extLst>
                    <a:ext uri="{FF2B5EF4-FFF2-40B4-BE49-F238E27FC236}">
                      <a16:creationId xmlns:a16="http://schemas.microsoft.com/office/drawing/2014/main" id="{087C003E-8997-4D3A-9610-1DBFAA6D9FAB}"/>
                    </a:ext>
                  </a:extLst>
                </p:cNvPr>
                <p:cNvGrpSpPr/>
                <p:nvPr/>
              </p:nvGrpSpPr>
              <p:grpSpPr>
                <a:xfrm>
                  <a:off x="6610181" y="1447380"/>
                  <a:ext cx="83921" cy="103103"/>
                  <a:chOff x="6610181" y="1447380"/>
                  <a:chExt cx="83921" cy="103103"/>
                </a:xfrm>
                <a:noFill/>
              </p:grpSpPr>
              <p:sp>
                <p:nvSpPr>
                  <p:cNvPr id="49" name="Vrije vorm: vorm 48">
                    <a:extLst>
                      <a:ext uri="{FF2B5EF4-FFF2-40B4-BE49-F238E27FC236}">
                        <a16:creationId xmlns:a16="http://schemas.microsoft.com/office/drawing/2014/main" id="{75B21DFB-8FC9-4AFF-AFF8-774FD5EC440E}"/>
                      </a:ext>
                    </a:extLst>
                  </p:cNvPr>
                  <p:cNvSpPr/>
                  <p:nvPr/>
                </p:nvSpPr>
                <p:spPr>
                  <a:xfrm>
                    <a:off x="6610181" y="1466562"/>
                    <a:ext cx="83921" cy="83921"/>
                  </a:xfrm>
                  <a:custGeom>
                    <a:avLst/>
                    <a:gdLst>
                      <a:gd name="connsiteX0" fmla="*/ 55148 w 83921"/>
                      <a:gd name="connsiteY0" fmla="*/ 83922 h 83921"/>
                      <a:gd name="connsiteX1" fmla="*/ 28773 w 83921"/>
                      <a:gd name="connsiteY1" fmla="*/ 83922 h 83921"/>
                      <a:gd name="connsiteX2" fmla="*/ 0 w 83921"/>
                      <a:gd name="connsiteY2" fmla="*/ 55148 h 83921"/>
                      <a:gd name="connsiteX3" fmla="*/ 0 w 83921"/>
                      <a:gd name="connsiteY3" fmla="*/ 28773 h 83921"/>
                      <a:gd name="connsiteX4" fmla="*/ 28773 w 83921"/>
                      <a:gd name="connsiteY4" fmla="*/ 0 h 83921"/>
                      <a:gd name="connsiteX5" fmla="*/ 55148 w 83921"/>
                      <a:gd name="connsiteY5" fmla="*/ 0 h 83921"/>
                      <a:gd name="connsiteX6" fmla="*/ 83922 w 83921"/>
                      <a:gd name="connsiteY6" fmla="*/ 28773 h 83921"/>
                      <a:gd name="connsiteX7" fmla="*/ 83922 w 83921"/>
                      <a:gd name="connsiteY7" fmla="*/ 55148 h 83921"/>
                      <a:gd name="connsiteX8" fmla="*/ 55148 w 83921"/>
                      <a:gd name="connsiteY8" fmla="*/ 83922 h 83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21" h="83921">
                        <a:moveTo>
                          <a:pt x="55148" y="83922"/>
                        </a:moveTo>
                        <a:lnTo>
                          <a:pt x="28773" y="83922"/>
                        </a:lnTo>
                        <a:cubicBezTo>
                          <a:pt x="13188" y="83922"/>
                          <a:pt x="0" y="70734"/>
                          <a:pt x="0" y="55148"/>
                        </a:cubicBezTo>
                        <a:lnTo>
                          <a:pt x="0" y="28773"/>
                        </a:lnTo>
                        <a:cubicBezTo>
                          <a:pt x="0" y="13188"/>
                          <a:pt x="13188" y="0"/>
                          <a:pt x="28773" y="0"/>
                        </a:cubicBezTo>
                        <a:lnTo>
                          <a:pt x="55148" y="0"/>
                        </a:lnTo>
                        <a:cubicBezTo>
                          <a:pt x="70734" y="0"/>
                          <a:pt x="83922" y="13188"/>
                          <a:pt x="83922" y="28773"/>
                        </a:cubicBezTo>
                        <a:lnTo>
                          <a:pt x="83922" y="55148"/>
                        </a:lnTo>
                        <a:cubicBezTo>
                          <a:pt x="83922" y="70734"/>
                          <a:pt x="70734" y="83922"/>
                          <a:pt x="55148" y="83922"/>
                        </a:cubicBezTo>
                        <a:close/>
                      </a:path>
                    </a:pathLst>
                  </a:custGeom>
                  <a:noFill/>
                  <a:ln w="9441" cap="flat">
                    <a:solidFill>
                      <a:srgbClr val="FFFFFF"/>
                    </a:solidFill>
                    <a:prstDash val="solid"/>
                    <a:round/>
                  </a:ln>
                </p:spPr>
                <p:txBody>
                  <a:bodyPr rtlCol="0" anchor="ctr"/>
                  <a:lstStyle/>
                  <a:p>
                    <a:endParaRPr lang="nl-NL" dirty="0"/>
                  </a:p>
                </p:txBody>
              </p:sp>
              <p:sp>
                <p:nvSpPr>
                  <p:cNvPr id="50" name="Vrije vorm: vorm 49">
                    <a:extLst>
                      <a:ext uri="{FF2B5EF4-FFF2-40B4-BE49-F238E27FC236}">
                        <a16:creationId xmlns:a16="http://schemas.microsoft.com/office/drawing/2014/main" id="{603AF689-CF56-4CFA-A0DA-E0564318E7CD}"/>
                      </a:ext>
                    </a:extLst>
                  </p:cNvPr>
                  <p:cNvSpPr/>
                  <p:nvPr/>
                </p:nvSpPr>
                <p:spPr>
                  <a:xfrm>
                    <a:off x="6624567" y="1501329"/>
                    <a:ext cx="55148" cy="13187"/>
                  </a:xfrm>
                  <a:custGeom>
                    <a:avLst/>
                    <a:gdLst>
                      <a:gd name="connsiteX0" fmla="*/ 0 w 55148"/>
                      <a:gd name="connsiteY0" fmla="*/ 7193 h 13187"/>
                      <a:gd name="connsiteX1" fmla="*/ 26375 w 55148"/>
                      <a:gd name="connsiteY1" fmla="*/ 0 h 13187"/>
                      <a:gd name="connsiteX2" fmla="*/ 26375 w 55148"/>
                      <a:gd name="connsiteY2" fmla="*/ 13188 h 13187"/>
                      <a:gd name="connsiteX3" fmla="*/ 55149 w 55148"/>
                      <a:gd name="connsiteY3" fmla="*/ 4796 h 13187"/>
                    </a:gdLst>
                    <a:ahLst/>
                    <a:cxnLst>
                      <a:cxn ang="0">
                        <a:pos x="connsiteX0" y="connsiteY0"/>
                      </a:cxn>
                      <a:cxn ang="0">
                        <a:pos x="connsiteX1" y="connsiteY1"/>
                      </a:cxn>
                      <a:cxn ang="0">
                        <a:pos x="connsiteX2" y="connsiteY2"/>
                      </a:cxn>
                      <a:cxn ang="0">
                        <a:pos x="connsiteX3" y="connsiteY3"/>
                      </a:cxn>
                    </a:cxnLst>
                    <a:rect l="l" t="t" r="r" b="b"/>
                    <a:pathLst>
                      <a:path w="55148" h="13187">
                        <a:moveTo>
                          <a:pt x="0" y="7193"/>
                        </a:moveTo>
                        <a:lnTo>
                          <a:pt x="26375" y="0"/>
                        </a:lnTo>
                        <a:lnTo>
                          <a:pt x="26375" y="13188"/>
                        </a:lnTo>
                        <a:lnTo>
                          <a:pt x="55149" y="4796"/>
                        </a:lnTo>
                      </a:path>
                    </a:pathLst>
                  </a:custGeom>
                  <a:noFill/>
                  <a:ln w="9441" cap="rnd">
                    <a:solidFill>
                      <a:srgbClr val="FFFFFF"/>
                    </a:solidFill>
                    <a:prstDash val="solid"/>
                    <a:round/>
                  </a:ln>
                </p:spPr>
                <p:txBody>
                  <a:bodyPr rtlCol="0" anchor="ctr"/>
                  <a:lstStyle/>
                  <a:p>
                    <a:endParaRPr lang="nl-NL" dirty="0"/>
                  </a:p>
                </p:txBody>
              </p:sp>
              <p:grpSp>
                <p:nvGrpSpPr>
                  <p:cNvPr id="51" name="Graphic 1">
                    <a:extLst>
                      <a:ext uri="{FF2B5EF4-FFF2-40B4-BE49-F238E27FC236}">
                        <a16:creationId xmlns:a16="http://schemas.microsoft.com/office/drawing/2014/main" id="{087C003E-8997-4D3A-9610-1DBFAA6D9FAB}"/>
                      </a:ext>
                    </a:extLst>
                  </p:cNvPr>
                  <p:cNvGrpSpPr/>
                  <p:nvPr/>
                </p:nvGrpSpPr>
                <p:grpSpPr>
                  <a:xfrm>
                    <a:off x="6635357" y="1447380"/>
                    <a:ext cx="33568" cy="17983"/>
                    <a:chOff x="6635357" y="1447380"/>
                    <a:chExt cx="33568" cy="17983"/>
                  </a:xfrm>
                </p:grpSpPr>
                <p:sp>
                  <p:nvSpPr>
                    <p:cNvPr id="52" name="Vrije vorm: vorm 51">
                      <a:extLst>
                        <a:ext uri="{FF2B5EF4-FFF2-40B4-BE49-F238E27FC236}">
                          <a16:creationId xmlns:a16="http://schemas.microsoft.com/office/drawing/2014/main" id="{38F1A65B-A5C0-4DE8-A064-8A6D8012BD41}"/>
                        </a:ext>
                      </a:extLst>
                    </p:cNvPr>
                    <p:cNvSpPr/>
                    <p:nvPr/>
                  </p:nvSpPr>
                  <p:spPr>
                    <a:xfrm>
                      <a:off x="6635357" y="1447380"/>
                      <a:ext cx="17983" cy="17983"/>
                    </a:xfrm>
                    <a:custGeom>
                      <a:avLst/>
                      <a:gdLst>
                        <a:gd name="connsiteX0" fmla="*/ 17983 w 17983"/>
                        <a:gd name="connsiteY0" fmla="*/ 17983 h 17983"/>
                        <a:gd name="connsiteX1" fmla="*/ 0 w 17983"/>
                        <a:gd name="connsiteY1" fmla="*/ 0 h 17983"/>
                      </a:gdLst>
                      <a:ahLst/>
                      <a:cxnLst>
                        <a:cxn ang="0">
                          <a:pos x="connsiteX0" y="connsiteY0"/>
                        </a:cxn>
                        <a:cxn ang="0">
                          <a:pos x="connsiteX1" y="connsiteY1"/>
                        </a:cxn>
                      </a:cxnLst>
                      <a:rect l="l" t="t" r="r" b="b"/>
                      <a:pathLst>
                        <a:path w="17983" h="17983">
                          <a:moveTo>
                            <a:pt x="17983" y="17983"/>
                          </a:moveTo>
                          <a:lnTo>
                            <a:pt x="0" y="0"/>
                          </a:lnTo>
                        </a:path>
                      </a:pathLst>
                    </a:custGeom>
                    <a:ln w="9441" cap="rnd">
                      <a:solidFill>
                        <a:srgbClr val="FFFFFF"/>
                      </a:solidFill>
                      <a:prstDash val="solid"/>
                      <a:round/>
                    </a:ln>
                  </p:spPr>
                  <p:txBody>
                    <a:bodyPr rtlCol="0" anchor="ctr"/>
                    <a:lstStyle/>
                    <a:p>
                      <a:endParaRPr lang="nl-NL" dirty="0"/>
                    </a:p>
                  </p:txBody>
                </p:sp>
                <p:sp>
                  <p:nvSpPr>
                    <p:cNvPr id="53" name="Vrije vorm: vorm 52">
                      <a:extLst>
                        <a:ext uri="{FF2B5EF4-FFF2-40B4-BE49-F238E27FC236}">
                          <a16:creationId xmlns:a16="http://schemas.microsoft.com/office/drawing/2014/main" id="{0CCE8028-B01C-4AA7-A7F1-14CCB0F129CE}"/>
                        </a:ext>
                      </a:extLst>
                    </p:cNvPr>
                    <p:cNvSpPr/>
                    <p:nvPr/>
                  </p:nvSpPr>
                  <p:spPr>
                    <a:xfrm>
                      <a:off x="6649744" y="1447380"/>
                      <a:ext cx="19182" cy="17983"/>
                    </a:xfrm>
                    <a:custGeom>
                      <a:avLst/>
                      <a:gdLst>
                        <a:gd name="connsiteX0" fmla="*/ 0 w 19182"/>
                        <a:gd name="connsiteY0" fmla="*/ 17983 h 17983"/>
                        <a:gd name="connsiteX1" fmla="*/ 19182 w 19182"/>
                        <a:gd name="connsiteY1" fmla="*/ 0 h 17983"/>
                      </a:gdLst>
                      <a:ahLst/>
                      <a:cxnLst>
                        <a:cxn ang="0">
                          <a:pos x="connsiteX0" y="connsiteY0"/>
                        </a:cxn>
                        <a:cxn ang="0">
                          <a:pos x="connsiteX1" y="connsiteY1"/>
                        </a:cxn>
                      </a:cxnLst>
                      <a:rect l="l" t="t" r="r" b="b"/>
                      <a:pathLst>
                        <a:path w="19182" h="17983">
                          <a:moveTo>
                            <a:pt x="0" y="17983"/>
                          </a:moveTo>
                          <a:lnTo>
                            <a:pt x="19182" y="0"/>
                          </a:lnTo>
                        </a:path>
                      </a:pathLst>
                    </a:custGeom>
                    <a:ln w="9441" cap="rnd">
                      <a:solidFill>
                        <a:srgbClr val="FFFFFF"/>
                      </a:solidFill>
                      <a:prstDash val="solid"/>
                      <a:round/>
                    </a:ln>
                  </p:spPr>
                  <p:txBody>
                    <a:bodyPr rtlCol="0" anchor="ctr"/>
                    <a:lstStyle/>
                    <a:p>
                      <a:endParaRPr lang="nl-NL" dirty="0"/>
                    </a:p>
                  </p:txBody>
                </p:sp>
              </p:grpSp>
            </p:grpSp>
          </p:grpSp>
        </p:grpSp>
        <p:grpSp>
          <p:nvGrpSpPr>
            <p:cNvPr id="54" name="Graphic 1">
              <a:extLst>
                <a:ext uri="{FF2B5EF4-FFF2-40B4-BE49-F238E27FC236}">
                  <a16:creationId xmlns:a16="http://schemas.microsoft.com/office/drawing/2014/main" id="{087C003E-8997-4D3A-9610-1DBFAA6D9FAB}"/>
                </a:ext>
              </a:extLst>
            </p:cNvPr>
            <p:cNvGrpSpPr/>
            <p:nvPr/>
          </p:nvGrpSpPr>
          <p:grpSpPr>
            <a:xfrm>
              <a:off x="5702629" y="2745766"/>
              <a:ext cx="792459" cy="597041"/>
              <a:chOff x="5702629" y="2745766"/>
              <a:chExt cx="792459" cy="597041"/>
            </a:xfrm>
            <a:solidFill>
              <a:srgbClr val="9D9D9D"/>
            </a:solidFill>
          </p:grpSpPr>
          <p:sp>
            <p:nvSpPr>
              <p:cNvPr id="55" name="Vrije vorm: vorm 54">
                <a:extLst>
                  <a:ext uri="{FF2B5EF4-FFF2-40B4-BE49-F238E27FC236}">
                    <a16:creationId xmlns:a16="http://schemas.microsoft.com/office/drawing/2014/main" id="{B6B09668-494B-482F-97AB-FA14200DF30C}"/>
                  </a:ext>
                </a:extLst>
              </p:cNvPr>
              <p:cNvSpPr/>
              <p:nvPr/>
            </p:nvSpPr>
            <p:spPr>
              <a:xfrm>
                <a:off x="5980769" y="2966360"/>
                <a:ext cx="235000" cy="234980"/>
              </a:xfrm>
              <a:custGeom>
                <a:avLst/>
                <a:gdLst>
                  <a:gd name="connsiteX0" fmla="*/ 117490 w 235000"/>
                  <a:gd name="connsiteY0" fmla="*/ 0 h 234980"/>
                  <a:gd name="connsiteX1" fmla="*/ 0 w 235000"/>
                  <a:gd name="connsiteY1" fmla="*/ 117490 h 234980"/>
                  <a:gd name="connsiteX2" fmla="*/ 117490 w 235000"/>
                  <a:gd name="connsiteY2" fmla="*/ 234980 h 234980"/>
                  <a:gd name="connsiteX3" fmla="*/ 234980 w 235000"/>
                  <a:gd name="connsiteY3" fmla="*/ 117490 h 234980"/>
                  <a:gd name="connsiteX4" fmla="*/ 117490 w 235000"/>
                  <a:gd name="connsiteY4" fmla="*/ 0 h 234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000" h="234980">
                    <a:moveTo>
                      <a:pt x="117490" y="0"/>
                    </a:moveTo>
                    <a:cubicBezTo>
                      <a:pt x="52751" y="0"/>
                      <a:pt x="0" y="52751"/>
                      <a:pt x="0" y="117490"/>
                    </a:cubicBezTo>
                    <a:cubicBezTo>
                      <a:pt x="0" y="182230"/>
                      <a:pt x="52751" y="234980"/>
                      <a:pt x="117490" y="234980"/>
                    </a:cubicBezTo>
                    <a:cubicBezTo>
                      <a:pt x="182230" y="234980"/>
                      <a:pt x="234980" y="182230"/>
                      <a:pt x="234980" y="117490"/>
                    </a:cubicBezTo>
                    <a:cubicBezTo>
                      <a:pt x="236179" y="52751"/>
                      <a:pt x="183428" y="0"/>
                      <a:pt x="117490" y="0"/>
                    </a:cubicBezTo>
                    <a:close/>
                  </a:path>
                </a:pathLst>
              </a:custGeom>
              <a:solidFill>
                <a:srgbClr val="9D9D9D"/>
              </a:solidFill>
              <a:ln w="11973" cap="flat">
                <a:noFill/>
                <a:prstDash val="solid"/>
                <a:miter/>
              </a:ln>
            </p:spPr>
            <p:txBody>
              <a:bodyPr rtlCol="0" anchor="ctr"/>
              <a:lstStyle/>
              <a:p>
                <a:endParaRPr lang="nl-NL" dirty="0"/>
              </a:p>
            </p:txBody>
          </p:sp>
          <p:sp>
            <p:nvSpPr>
              <p:cNvPr id="56" name="Vrije vorm: vorm 55">
                <a:extLst>
                  <a:ext uri="{FF2B5EF4-FFF2-40B4-BE49-F238E27FC236}">
                    <a16:creationId xmlns:a16="http://schemas.microsoft.com/office/drawing/2014/main" id="{E166C359-C0FB-4CF3-BD7D-EC84AA0DC027}"/>
                  </a:ext>
                </a:extLst>
              </p:cNvPr>
              <p:cNvSpPr/>
              <p:nvPr/>
            </p:nvSpPr>
            <p:spPr>
              <a:xfrm>
                <a:off x="5702629" y="2745766"/>
                <a:ext cx="792459" cy="597041"/>
              </a:xfrm>
              <a:custGeom>
                <a:avLst/>
                <a:gdLst>
                  <a:gd name="connsiteX0" fmla="*/ 724123 w 792459"/>
                  <a:gd name="connsiteY0" fmla="*/ 79126 h 597041"/>
                  <a:gd name="connsiteX1" fmla="*/ 604235 w 792459"/>
                  <a:gd name="connsiteY1" fmla="*/ 79126 h 597041"/>
                  <a:gd name="connsiteX2" fmla="*/ 586252 w 792459"/>
                  <a:gd name="connsiteY2" fmla="*/ 37165 h 597041"/>
                  <a:gd name="connsiteX3" fmla="*/ 528706 w 792459"/>
                  <a:gd name="connsiteY3" fmla="*/ 0 h 597041"/>
                  <a:gd name="connsiteX4" fmla="*/ 263753 w 792459"/>
                  <a:gd name="connsiteY4" fmla="*/ 0 h 597041"/>
                  <a:gd name="connsiteX5" fmla="*/ 206207 w 792459"/>
                  <a:gd name="connsiteY5" fmla="*/ 37165 h 597041"/>
                  <a:gd name="connsiteX6" fmla="*/ 188224 w 792459"/>
                  <a:gd name="connsiteY6" fmla="*/ 79126 h 597041"/>
                  <a:gd name="connsiteX7" fmla="*/ 68336 w 792459"/>
                  <a:gd name="connsiteY7" fmla="*/ 79126 h 597041"/>
                  <a:gd name="connsiteX8" fmla="*/ 0 w 792459"/>
                  <a:gd name="connsiteY8" fmla="*/ 147462 h 597041"/>
                  <a:gd name="connsiteX9" fmla="*/ 0 w 792459"/>
                  <a:gd name="connsiteY9" fmla="*/ 528706 h 597041"/>
                  <a:gd name="connsiteX10" fmla="*/ 68336 w 792459"/>
                  <a:gd name="connsiteY10" fmla="*/ 597042 h 597041"/>
                  <a:gd name="connsiteX11" fmla="*/ 724123 w 792459"/>
                  <a:gd name="connsiteY11" fmla="*/ 597042 h 597041"/>
                  <a:gd name="connsiteX12" fmla="*/ 792459 w 792459"/>
                  <a:gd name="connsiteY12" fmla="*/ 528706 h 597041"/>
                  <a:gd name="connsiteX13" fmla="*/ 792459 w 792459"/>
                  <a:gd name="connsiteY13" fmla="*/ 147462 h 597041"/>
                  <a:gd name="connsiteX14" fmla="*/ 724123 w 792459"/>
                  <a:gd name="connsiteY14" fmla="*/ 79126 h 597041"/>
                  <a:gd name="connsiteX15" fmla="*/ 395630 w 792459"/>
                  <a:gd name="connsiteY15" fmla="*/ 509524 h 597041"/>
                  <a:gd name="connsiteX16" fmla="*/ 225389 w 792459"/>
                  <a:gd name="connsiteY16" fmla="*/ 339283 h 597041"/>
                  <a:gd name="connsiteX17" fmla="*/ 395630 w 792459"/>
                  <a:gd name="connsiteY17" fmla="*/ 169042 h 597041"/>
                  <a:gd name="connsiteX18" fmla="*/ 565871 w 792459"/>
                  <a:gd name="connsiteY18" fmla="*/ 339283 h 597041"/>
                  <a:gd name="connsiteX19" fmla="*/ 395630 w 792459"/>
                  <a:gd name="connsiteY19" fmla="*/ 509524 h 59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2459" h="597041">
                    <a:moveTo>
                      <a:pt x="724123" y="79126"/>
                    </a:moveTo>
                    <a:lnTo>
                      <a:pt x="604235" y="79126"/>
                    </a:lnTo>
                    <a:lnTo>
                      <a:pt x="586252" y="37165"/>
                    </a:lnTo>
                    <a:cubicBezTo>
                      <a:pt x="576661" y="14387"/>
                      <a:pt x="553882" y="0"/>
                      <a:pt x="528706" y="0"/>
                    </a:cubicBezTo>
                    <a:lnTo>
                      <a:pt x="263753" y="0"/>
                    </a:lnTo>
                    <a:cubicBezTo>
                      <a:pt x="238577" y="0"/>
                      <a:pt x="216997" y="14387"/>
                      <a:pt x="206207" y="37165"/>
                    </a:cubicBezTo>
                    <a:lnTo>
                      <a:pt x="188224" y="79126"/>
                    </a:lnTo>
                    <a:lnTo>
                      <a:pt x="68336" y="79126"/>
                    </a:lnTo>
                    <a:cubicBezTo>
                      <a:pt x="29972" y="79126"/>
                      <a:pt x="0" y="110297"/>
                      <a:pt x="0" y="147462"/>
                    </a:cubicBezTo>
                    <a:lnTo>
                      <a:pt x="0" y="528706"/>
                    </a:lnTo>
                    <a:cubicBezTo>
                      <a:pt x="0" y="567070"/>
                      <a:pt x="31171" y="597042"/>
                      <a:pt x="68336" y="597042"/>
                    </a:cubicBezTo>
                    <a:lnTo>
                      <a:pt x="724123" y="597042"/>
                    </a:lnTo>
                    <a:cubicBezTo>
                      <a:pt x="762487" y="597042"/>
                      <a:pt x="792459" y="565871"/>
                      <a:pt x="792459" y="528706"/>
                    </a:cubicBezTo>
                    <a:lnTo>
                      <a:pt x="792459" y="147462"/>
                    </a:lnTo>
                    <a:cubicBezTo>
                      <a:pt x="792459" y="110297"/>
                      <a:pt x="762487" y="79126"/>
                      <a:pt x="724123" y="79126"/>
                    </a:cubicBezTo>
                    <a:close/>
                    <a:moveTo>
                      <a:pt x="395630" y="509524"/>
                    </a:moveTo>
                    <a:cubicBezTo>
                      <a:pt x="302118" y="509524"/>
                      <a:pt x="225389" y="432796"/>
                      <a:pt x="225389" y="339283"/>
                    </a:cubicBezTo>
                    <a:cubicBezTo>
                      <a:pt x="225389" y="245770"/>
                      <a:pt x="302118" y="169042"/>
                      <a:pt x="395630" y="169042"/>
                    </a:cubicBezTo>
                    <a:cubicBezTo>
                      <a:pt x="489143" y="169042"/>
                      <a:pt x="565871" y="245770"/>
                      <a:pt x="565871" y="339283"/>
                    </a:cubicBezTo>
                    <a:cubicBezTo>
                      <a:pt x="567070" y="432796"/>
                      <a:pt x="490342" y="509524"/>
                      <a:pt x="395630" y="509524"/>
                    </a:cubicBezTo>
                    <a:close/>
                  </a:path>
                </a:pathLst>
              </a:custGeom>
              <a:solidFill>
                <a:srgbClr val="9D9D9D"/>
              </a:solidFill>
              <a:ln w="11973" cap="flat">
                <a:noFill/>
                <a:prstDash val="solid"/>
                <a:miter/>
              </a:ln>
            </p:spPr>
            <p:txBody>
              <a:bodyPr rtlCol="0" anchor="ctr"/>
              <a:lstStyle/>
              <a:p>
                <a:endParaRPr lang="nl-NL" dirty="0"/>
              </a:p>
            </p:txBody>
          </p:sp>
        </p:grpSp>
        <p:grpSp>
          <p:nvGrpSpPr>
            <p:cNvPr id="57" name="Graphic 1">
              <a:extLst>
                <a:ext uri="{FF2B5EF4-FFF2-40B4-BE49-F238E27FC236}">
                  <a16:creationId xmlns:a16="http://schemas.microsoft.com/office/drawing/2014/main" id="{087C003E-8997-4D3A-9610-1DBFAA6D9FAB}"/>
                </a:ext>
              </a:extLst>
            </p:cNvPr>
            <p:cNvGrpSpPr/>
            <p:nvPr/>
          </p:nvGrpSpPr>
          <p:grpSpPr>
            <a:xfrm>
              <a:off x="5199100" y="5451637"/>
              <a:ext cx="1798318" cy="133075"/>
              <a:chOff x="5199100" y="5451637"/>
              <a:chExt cx="1798318" cy="133075"/>
            </a:xfrm>
            <a:solidFill>
              <a:srgbClr val="333333"/>
            </a:solidFill>
          </p:grpSpPr>
          <p:sp>
            <p:nvSpPr>
              <p:cNvPr id="58" name="Vrije vorm: vorm 57">
                <a:extLst>
                  <a:ext uri="{FF2B5EF4-FFF2-40B4-BE49-F238E27FC236}">
                    <a16:creationId xmlns:a16="http://schemas.microsoft.com/office/drawing/2014/main" id="{F4DEB4B7-698F-45A4-9C81-2D5999FC778E}"/>
                  </a:ext>
                </a:extLst>
              </p:cNvPr>
              <p:cNvSpPr/>
              <p:nvPr/>
            </p:nvSpPr>
            <p:spPr>
              <a:xfrm>
                <a:off x="6447133" y="5451637"/>
                <a:ext cx="141467" cy="132476"/>
              </a:xfrm>
              <a:custGeom>
                <a:avLst/>
                <a:gdLst>
                  <a:gd name="connsiteX0" fmla="*/ 104303 w 141467"/>
                  <a:gd name="connsiteY0" fmla="*/ 0 h 132476"/>
                  <a:gd name="connsiteX1" fmla="*/ 110297 w 141467"/>
                  <a:gd name="connsiteY1" fmla="*/ 0 h 132476"/>
                  <a:gd name="connsiteX2" fmla="*/ 141468 w 141467"/>
                  <a:gd name="connsiteY2" fmla="*/ 38364 h 132476"/>
                  <a:gd name="connsiteX3" fmla="*/ 141468 w 141467"/>
                  <a:gd name="connsiteY3" fmla="*/ 46756 h 132476"/>
                  <a:gd name="connsiteX4" fmla="*/ 75529 w 141467"/>
                  <a:gd name="connsiteY4" fmla="*/ 130678 h 132476"/>
                  <a:gd name="connsiteX5" fmla="*/ 65938 w 141467"/>
                  <a:gd name="connsiteY5" fmla="*/ 130678 h 132476"/>
                  <a:gd name="connsiteX6" fmla="*/ 0 w 141467"/>
                  <a:gd name="connsiteY6" fmla="*/ 46756 h 132476"/>
                  <a:gd name="connsiteX7" fmla="*/ 0 w 141467"/>
                  <a:gd name="connsiteY7" fmla="*/ 38364 h 132476"/>
                  <a:gd name="connsiteX8" fmla="*/ 31171 w 141467"/>
                  <a:gd name="connsiteY8" fmla="*/ 0 h 132476"/>
                  <a:gd name="connsiteX9" fmla="*/ 37165 w 141467"/>
                  <a:gd name="connsiteY9" fmla="*/ 0 h 132476"/>
                  <a:gd name="connsiteX10" fmla="*/ 69535 w 141467"/>
                  <a:gd name="connsiteY10" fmla="*/ 16784 h 132476"/>
                  <a:gd name="connsiteX11" fmla="*/ 104303 w 141467"/>
                  <a:gd name="connsiteY11" fmla="*/ 0 h 13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467" h="132476">
                    <a:moveTo>
                      <a:pt x="104303" y="0"/>
                    </a:moveTo>
                    <a:cubicBezTo>
                      <a:pt x="106700" y="0"/>
                      <a:pt x="107899" y="0"/>
                      <a:pt x="110297" y="0"/>
                    </a:cubicBezTo>
                    <a:cubicBezTo>
                      <a:pt x="123485" y="1199"/>
                      <a:pt x="140269" y="14387"/>
                      <a:pt x="141468" y="38364"/>
                    </a:cubicBezTo>
                    <a:lnTo>
                      <a:pt x="141468" y="46756"/>
                    </a:lnTo>
                    <a:cubicBezTo>
                      <a:pt x="140269" y="69535"/>
                      <a:pt x="123485" y="97109"/>
                      <a:pt x="75529" y="130678"/>
                    </a:cubicBezTo>
                    <a:cubicBezTo>
                      <a:pt x="73132" y="133076"/>
                      <a:pt x="69535" y="133076"/>
                      <a:pt x="65938" y="130678"/>
                    </a:cubicBezTo>
                    <a:cubicBezTo>
                      <a:pt x="17983" y="95910"/>
                      <a:pt x="2398" y="69535"/>
                      <a:pt x="0" y="46756"/>
                    </a:cubicBezTo>
                    <a:lnTo>
                      <a:pt x="0" y="38364"/>
                    </a:lnTo>
                    <a:cubicBezTo>
                      <a:pt x="2398" y="14387"/>
                      <a:pt x="17983" y="1199"/>
                      <a:pt x="31171" y="0"/>
                    </a:cubicBezTo>
                    <a:cubicBezTo>
                      <a:pt x="33569" y="0"/>
                      <a:pt x="35966" y="0"/>
                      <a:pt x="37165" y="0"/>
                    </a:cubicBezTo>
                    <a:cubicBezTo>
                      <a:pt x="52751" y="0"/>
                      <a:pt x="61143" y="7193"/>
                      <a:pt x="69535" y="16784"/>
                    </a:cubicBezTo>
                    <a:cubicBezTo>
                      <a:pt x="81524" y="7193"/>
                      <a:pt x="88717" y="0"/>
                      <a:pt x="104303" y="0"/>
                    </a:cubicBezTo>
                  </a:path>
                </a:pathLst>
              </a:custGeom>
              <a:solidFill>
                <a:srgbClr val="333333"/>
              </a:solidFill>
              <a:ln w="11973" cap="flat">
                <a:noFill/>
                <a:prstDash val="solid"/>
                <a:miter/>
              </a:ln>
            </p:spPr>
            <p:txBody>
              <a:bodyPr rtlCol="0" anchor="ctr"/>
              <a:lstStyle/>
              <a:p>
                <a:endParaRPr lang="nl-NL" dirty="0"/>
              </a:p>
            </p:txBody>
          </p:sp>
          <p:grpSp>
            <p:nvGrpSpPr>
              <p:cNvPr id="59" name="Graphic 1">
                <a:extLst>
                  <a:ext uri="{FF2B5EF4-FFF2-40B4-BE49-F238E27FC236}">
                    <a16:creationId xmlns:a16="http://schemas.microsoft.com/office/drawing/2014/main" id="{087C003E-8997-4D3A-9610-1DBFAA6D9FAB}"/>
                  </a:ext>
                </a:extLst>
              </p:cNvPr>
              <p:cNvGrpSpPr/>
              <p:nvPr/>
            </p:nvGrpSpPr>
            <p:grpSpPr>
              <a:xfrm>
                <a:off x="5616310" y="5452836"/>
                <a:ext cx="132176" cy="130677"/>
                <a:chOff x="5616310" y="5452836"/>
                <a:chExt cx="132176" cy="130677"/>
              </a:xfrm>
              <a:solidFill>
                <a:srgbClr val="333333"/>
              </a:solidFill>
            </p:grpSpPr>
            <p:sp>
              <p:nvSpPr>
                <p:cNvPr id="60" name="Vrije vorm: vorm 59">
                  <a:extLst>
                    <a:ext uri="{FF2B5EF4-FFF2-40B4-BE49-F238E27FC236}">
                      <a16:creationId xmlns:a16="http://schemas.microsoft.com/office/drawing/2014/main" id="{E69B3BC1-8E1C-442C-8774-8BFBC4C2F395}"/>
                    </a:ext>
                  </a:extLst>
                </p:cNvPr>
                <p:cNvSpPr/>
                <p:nvPr/>
              </p:nvSpPr>
              <p:spPr>
                <a:xfrm>
                  <a:off x="5616310" y="5452836"/>
                  <a:ext cx="117490" cy="117490"/>
                </a:xfrm>
                <a:custGeom>
                  <a:avLst/>
                  <a:gdLst>
                    <a:gd name="connsiteX0" fmla="*/ 58745 w 117490"/>
                    <a:gd name="connsiteY0" fmla="*/ 117490 h 117490"/>
                    <a:gd name="connsiteX1" fmla="*/ 16784 w 117490"/>
                    <a:gd name="connsiteY1" fmla="*/ 100706 h 117490"/>
                    <a:gd name="connsiteX2" fmla="*/ 0 w 117490"/>
                    <a:gd name="connsiteY2" fmla="*/ 58745 h 117490"/>
                    <a:gd name="connsiteX3" fmla="*/ 16784 w 117490"/>
                    <a:gd name="connsiteY3" fmla="*/ 16784 h 117490"/>
                    <a:gd name="connsiteX4" fmla="*/ 58745 w 117490"/>
                    <a:gd name="connsiteY4" fmla="*/ 0 h 117490"/>
                    <a:gd name="connsiteX5" fmla="*/ 100706 w 117490"/>
                    <a:gd name="connsiteY5" fmla="*/ 16784 h 117490"/>
                    <a:gd name="connsiteX6" fmla="*/ 117490 w 117490"/>
                    <a:gd name="connsiteY6" fmla="*/ 58745 h 117490"/>
                    <a:gd name="connsiteX7" fmla="*/ 100706 w 117490"/>
                    <a:gd name="connsiteY7" fmla="*/ 100706 h 117490"/>
                    <a:gd name="connsiteX8" fmla="*/ 58745 w 117490"/>
                    <a:gd name="connsiteY8" fmla="*/ 117490 h 117490"/>
                    <a:gd name="connsiteX9" fmla="*/ 58745 w 117490"/>
                    <a:gd name="connsiteY9" fmla="*/ 16784 h 117490"/>
                    <a:gd name="connsiteX10" fmla="*/ 29972 w 117490"/>
                    <a:gd name="connsiteY10" fmla="*/ 28773 h 117490"/>
                    <a:gd name="connsiteX11" fmla="*/ 17983 w 117490"/>
                    <a:gd name="connsiteY11" fmla="*/ 57546 h 117490"/>
                    <a:gd name="connsiteX12" fmla="*/ 29972 w 117490"/>
                    <a:gd name="connsiteY12" fmla="*/ 86319 h 117490"/>
                    <a:gd name="connsiteX13" fmla="*/ 58745 w 117490"/>
                    <a:gd name="connsiteY13" fmla="*/ 98308 h 117490"/>
                    <a:gd name="connsiteX14" fmla="*/ 87518 w 117490"/>
                    <a:gd name="connsiteY14" fmla="*/ 86319 h 117490"/>
                    <a:gd name="connsiteX15" fmla="*/ 99507 w 117490"/>
                    <a:gd name="connsiteY15" fmla="*/ 57546 h 117490"/>
                    <a:gd name="connsiteX16" fmla="*/ 87518 w 117490"/>
                    <a:gd name="connsiteY16" fmla="*/ 28773 h 117490"/>
                    <a:gd name="connsiteX17" fmla="*/ 58745 w 117490"/>
                    <a:gd name="connsiteY17" fmla="*/ 16784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490" h="117490">
                      <a:moveTo>
                        <a:pt x="58745" y="117490"/>
                      </a:moveTo>
                      <a:cubicBezTo>
                        <a:pt x="43160" y="117490"/>
                        <a:pt x="28773" y="111496"/>
                        <a:pt x="16784" y="100706"/>
                      </a:cubicBezTo>
                      <a:cubicBezTo>
                        <a:pt x="5994" y="89916"/>
                        <a:pt x="0" y="74331"/>
                        <a:pt x="0" y="58745"/>
                      </a:cubicBezTo>
                      <a:cubicBezTo>
                        <a:pt x="0" y="43160"/>
                        <a:pt x="5994" y="28773"/>
                        <a:pt x="16784" y="16784"/>
                      </a:cubicBezTo>
                      <a:cubicBezTo>
                        <a:pt x="27574" y="5994"/>
                        <a:pt x="43160" y="0"/>
                        <a:pt x="58745" y="0"/>
                      </a:cubicBezTo>
                      <a:cubicBezTo>
                        <a:pt x="74330" y="0"/>
                        <a:pt x="88717" y="5994"/>
                        <a:pt x="100706" y="16784"/>
                      </a:cubicBezTo>
                      <a:cubicBezTo>
                        <a:pt x="111496" y="27574"/>
                        <a:pt x="117490" y="43160"/>
                        <a:pt x="117490" y="58745"/>
                      </a:cubicBezTo>
                      <a:cubicBezTo>
                        <a:pt x="117490" y="74331"/>
                        <a:pt x="111496" y="88717"/>
                        <a:pt x="100706" y="100706"/>
                      </a:cubicBezTo>
                      <a:cubicBezTo>
                        <a:pt x="89916" y="111496"/>
                        <a:pt x="74330" y="117490"/>
                        <a:pt x="58745" y="117490"/>
                      </a:cubicBezTo>
                      <a:close/>
                      <a:moveTo>
                        <a:pt x="58745" y="16784"/>
                      </a:moveTo>
                      <a:cubicBezTo>
                        <a:pt x="47955" y="16784"/>
                        <a:pt x="37165" y="21580"/>
                        <a:pt x="29972" y="28773"/>
                      </a:cubicBezTo>
                      <a:cubicBezTo>
                        <a:pt x="21580" y="37165"/>
                        <a:pt x="17983" y="46756"/>
                        <a:pt x="17983" y="57546"/>
                      </a:cubicBezTo>
                      <a:cubicBezTo>
                        <a:pt x="17983" y="68336"/>
                        <a:pt x="22779" y="79126"/>
                        <a:pt x="29972" y="86319"/>
                      </a:cubicBezTo>
                      <a:cubicBezTo>
                        <a:pt x="38364" y="94711"/>
                        <a:pt x="47955" y="98308"/>
                        <a:pt x="58745" y="98308"/>
                      </a:cubicBezTo>
                      <a:cubicBezTo>
                        <a:pt x="69535" y="98308"/>
                        <a:pt x="80325" y="93512"/>
                        <a:pt x="87518" y="86319"/>
                      </a:cubicBezTo>
                      <a:cubicBezTo>
                        <a:pt x="95910" y="77927"/>
                        <a:pt x="99507" y="68336"/>
                        <a:pt x="99507" y="57546"/>
                      </a:cubicBezTo>
                      <a:cubicBezTo>
                        <a:pt x="99507" y="46756"/>
                        <a:pt x="94711" y="35966"/>
                        <a:pt x="87518" y="28773"/>
                      </a:cubicBezTo>
                      <a:cubicBezTo>
                        <a:pt x="80325" y="21580"/>
                        <a:pt x="69535" y="16784"/>
                        <a:pt x="58745" y="16784"/>
                      </a:cubicBezTo>
                      <a:close/>
                    </a:path>
                  </a:pathLst>
                </a:custGeom>
                <a:solidFill>
                  <a:srgbClr val="333333"/>
                </a:solidFill>
                <a:ln w="11973" cap="flat">
                  <a:noFill/>
                  <a:prstDash val="solid"/>
                  <a:miter/>
                </a:ln>
              </p:spPr>
              <p:txBody>
                <a:bodyPr rtlCol="0" anchor="ctr"/>
                <a:lstStyle/>
                <a:p>
                  <a:endParaRPr lang="nl-NL" dirty="0"/>
                </a:p>
              </p:txBody>
            </p:sp>
            <p:sp>
              <p:nvSpPr>
                <p:cNvPr id="61" name="Vrije vorm: vorm 60">
                  <a:extLst>
                    <a:ext uri="{FF2B5EF4-FFF2-40B4-BE49-F238E27FC236}">
                      <a16:creationId xmlns:a16="http://schemas.microsoft.com/office/drawing/2014/main" id="{FD33CF2F-3B19-4783-B51F-543705781E1B}"/>
                    </a:ext>
                  </a:extLst>
                </p:cNvPr>
                <p:cNvSpPr/>
                <p:nvPr/>
              </p:nvSpPr>
              <p:spPr>
                <a:xfrm>
                  <a:off x="5702329" y="5537656"/>
                  <a:ext cx="46156" cy="45857"/>
                </a:xfrm>
                <a:custGeom>
                  <a:avLst/>
                  <a:gdLst>
                    <a:gd name="connsiteX0" fmla="*/ 37465 w 46156"/>
                    <a:gd name="connsiteY0" fmla="*/ 45857 h 45857"/>
                    <a:gd name="connsiteX1" fmla="*/ 31471 w 46156"/>
                    <a:gd name="connsiteY1" fmla="*/ 43460 h 45857"/>
                    <a:gd name="connsiteX2" fmla="*/ 2697 w 46156"/>
                    <a:gd name="connsiteY2" fmla="*/ 14686 h 45857"/>
                    <a:gd name="connsiteX3" fmla="*/ 2697 w 46156"/>
                    <a:gd name="connsiteY3" fmla="*/ 2697 h 45857"/>
                    <a:gd name="connsiteX4" fmla="*/ 14686 w 46156"/>
                    <a:gd name="connsiteY4" fmla="*/ 2697 h 45857"/>
                    <a:gd name="connsiteX5" fmla="*/ 43459 w 46156"/>
                    <a:gd name="connsiteY5" fmla="*/ 31471 h 45857"/>
                    <a:gd name="connsiteX6" fmla="*/ 43459 w 46156"/>
                    <a:gd name="connsiteY6" fmla="*/ 43460 h 45857"/>
                    <a:gd name="connsiteX7" fmla="*/ 37465 w 46156"/>
                    <a:gd name="connsiteY7" fmla="*/ 45857 h 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56" h="45857">
                      <a:moveTo>
                        <a:pt x="37465" y="45857"/>
                      </a:moveTo>
                      <a:cubicBezTo>
                        <a:pt x="35067" y="45857"/>
                        <a:pt x="32669" y="44658"/>
                        <a:pt x="31471" y="43460"/>
                      </a:cubicBezTo>
                      <a:lnTo>
                        <a:pt x="2697" y="14686"/>
                      </a:lnTo>
                      <a:cubicBezTo>
                        <a:pt x="-899" y="11090"/>
                        <a:pt x="-899" y="5095"/>
                        <a:pt x="2697" y="2697"/>
                      </a:cubicBezTo>
                      <a:cubicBezTo>
                        <a:pt x="6294" y="-899"/>
                        <a:pt x="12288" y="-899"/>
                        <a:pt x="14686" y="2697"/>
                      </a:cubicBezTo>
                      <a:lnTo>
                        <a:pt x="43459" y="31471"/>
                      </a:lnTo>
                      <a:cubicBezTo>
                        <a:pt x="47056" y="35067"/>
                        <a:pt x="47056" y="41062"/>
                        <a:pt x="43459" y="43460"/>
                      </a:cubicBezTo>
                      <a:cubicBezTo>
                        <a:pt x="42260" y="45857"/>
                        <a:pt x="39863" y="45857"/>
                        <a:pt x="37465" y="45857"/>
                      </a:cubicBezTo>
                      <a:close/>
                    </a:path>
                  </a:pathLst>
                </a:custGeom>
                <a:solidFill>
                  <a:srgbClr val="333333"/>
                </a:solidFill>
                <a:ln w="11973" cap="flat">
                  <a:noFill/>
                  <a:prstDash val="solid"/>
                  <a:miter/>
                </a:ln>
              </p:spPr>
              <p:txBody>
                <a:bodyPr rtlCol="0" anchor="ctr"/>
                <a:lstStyle/>
                <a:p>
                  <a:endParaRPr lang="nl-NL" dirty="0"/>
                </a:p>
              </p:txBody>
            </p:sp>
          </p:grpSp>
          <p:sp>
            <p:nvSpPr>
              <p:cNvPr id="62" name="Vrije vorm: vorm 61">
                <a:extLst>
                  <a:ext uri="{FF2B5EF4-FFF2-40B4-BE49-F238E27FC236}">
                    <a16:creationId xmlns:a16="http://schemas.microsoft.com/office/drawing/2014/main" id="{967A9929-F56D-4695-BFBA-C04C8C51E42D}"/>
                  </a:ext>
                </a:extLst>
              </p:cNvPr>
              <p:cNvSpPr/>
              <p:nvPr/>
            </p:nvSpPr>
            <p:spPr>
              <a:xfrm>
                <a:off x="6033520" y="5451637"/>
                <a:ext cx="131876" cy="131876"/>
              </a:xfrm>
              <a:custGeom>
                <a:avLst/>
                <a:gdLst>
                  <a:gd name="connsiteX0" fmla="*/ 99507 w 131876"/>
                  <a:gd name="connsiteY0" fmla="*/ 0 h 131876"/>
                  <a:gd name="connsiteX1" fmla="*/ 32370 w 131876"/>
                  <a:gd name="connsiteY1" fmla="*/ 0 h 131876"/>
                  <a:gd name="connsiteX2" fmla="*/ 0 w 131876"/>
                  <a:gd name="connsiteY2" fmla="*/ 32370 h 131876"/>
                  <a:gd name="connsiteX3" fmla="*/ 0 w 131876"/>
                  <a:gd name="connsiteY3" fmla="*/ 99507 h 131876"/>
                  <a:gd name="connsiteX4" fmla="*/ 32370 w 131876"/>
                  <a:gd name="connsiteY4" fmla="*/ 131877 h 131876"/>
                  <a:gd name="connsiteX5" fmla="*/ 99507 w 131876"/>
                  <a:gd name="connsiteY5" fmla="*/ 131877 h 131876"/>
                  <a:gd name="connsiteX6" fmla="*/ 131877 w 131876"/>
                  <a:gd name="connsiteY6" fmla="*/ 99507 h 131876"/>
                  <a:gd name="connsiteX7" fmla="*/ 131877 w 131876"/>
                  <a:gd name="connsiteY7" fmla="*/ 32370 h 131876"/>
                  <a:gd name="connsiteX8" fmla="*/ 99507 w 131876"/>
                  <a:gd name="connsiteY8" fmla="*/ 0 h 131876"/>
                  <a:gd name="connsiteX9" fmla="*/ 100706 w 131876"/>
                  <a:gd name="connsiteY9" fmla="*/ 71933 h 131876"/>
                  <a:gd name="connsiteX10" fmla="*/ 70734 w 131876"/>
                  <a:gd name="connsiteY10" fmla="*/ 71933 h 131876"/>
                  <a:gd name="connsiteX11" fmla="*/ 70734 w 131876"/>
                  <a:gd name="connsiteY11" fmla="*/ 101905 h 131876"/>
                  <a:gd name="connsiteX12" fmla="*/ 65938 w 131876"/>
                  <a:gd name="connsiteY12" fmla="*/ 106700 h 131876"/>
                  <a:gd name="connsiteX13" fmla="*/ 61143 w 131876"/>
                  <a:gd name="connsiteY13" fmla="*/ 101905 h 131876"/>
                  <a:gd name="connsiteX14" fmla="*/ 61143 w 131876"/>
                  <a:gd name="connsiteY14" fmla="*/ 71933 h 131876"/>
                  <a:gd name="connsiteX15" fmla="*/ 31171 w 131876"/>
                  <a:gd name="connsiteY15" fmla="*/ 71933 h 131876"/>
                  <a:gd name="connsiteX16" fmla="*/ 26375 w 131876"/>
                  <a:gd name="connsiteY16" fmla="*/ 67137 h 131876"/>
                  <a:gd name="connsiteX17" fmla="*/ 31171 w 131876"/>
                  <a:gd name="connsiteY17" fmla="*/ 62342 h 131876"/>
                  <a:gd name="connsiteX18" fmla="*/ 61143 w 131876"/>
                  <a:gd name="connsiteY18" fmla="*/ 62342 h 131876"/>
                  <a:gd name="connsiteX19" fmla="*/ 61143 w 131876"/>
                  <a:gd name="connsiteY19" fmla="*/ 31171 h 131876"/>
                  <a:gd name="connsiteX20" fmla="*/ 65938 w 131876"/>
                  <a:gd name="connsiteY20" fmla="*/ 26375 h 131876"/>
                  <a:gd name="connsiteX21" fmla="*/ 70734 w 131876"/>
                  <a:gd name="connsiteY21" fmla="*/ 31171 h 131876"/>
                  <a:gd name="connsiteX22" fmla="*/ 70734 w 131876"/>
                  <a:gd name="connsiteY22" fmla="*/ 61143 h 131876"/>
                  <a:gd name="connsiteX23" fmla="*/ 100706 w 131876"/>
                  <a:gd name="connsiteY23" fmla="*/ 61143 h 131876"/>
                  <a:gd name="connsiteX24" fmla="*/ 105501 w 131876"/>
                  <a:gd name="connsiteY24" fmla="*/ 65938 h 131876"/>
                  <a:gd name="connsiteX25" fmla="*/ 100706 w 131876"/>
                  <a:gd name="connsiteY25" fmla="*/ 71933 h 13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876" h="131876">
                    <a:moveTo>
                      <a:pt x="99507" y="0"/>
                    </a:moveTo>
                    <a:lnTo>
                      <a:pt x="32370" y="0"/>
                    </a:lnTo>
                    <a:cubicBezTo>
                      <a:pt x="14387" y="0"/>
                      <a:pt x="0" y="14387"/>
                      <a:pt x="0" y="32370"/>
                    </a:cubicBezTo>
                    <a:lnTo>
                      <a:pt x="0" y="99507"/>
                    </a:lnTo>
                    <a:cubicBezTo>
                      <a:pt x="0" y="117490"/>
                      <a:pt x="14387" y="131877"/>
                      <a:pt x="32370" y="131877"/>
                    </a:cubicBezTo>
                    <a:lnTo>
                      <a:pt x="99507" y="131877"/>
                    </a:lnTo>
                    <a:cubicBezTo>
                      <a:pt x="117490" y="131877"/>
                      <a:pt x="131877" y="117490"/>
                      <a:pt x="131877" y="99507"/>
                    </a:cubicBezTo>
                    <a:lnTo>
                      <a:pt x="131877" y="32370"/>
                    </a:lnTo>
                    <a:cubicBezTo>
                      <a:pt x="131877" y="14387"/>
                      <a:pt x="117490" y="0"/>
                      <a:pt x="99507" y="0"/>
                    </a:cubicBezTo>
                    <a:close/>
                    <a:moveTo>
                      <a:pt x="100706" y="71933"/>
                    </a:moveTo>
                    <a:lnTo>
                      <a:pt x="70734" y="71933"/>
                    </a:lnTo>
                    <a:lnTo>
                      <a:pt x="70734" y="101905"/>
                    </a:lnTo>
                    <a:cubicBezTo>
                      <a:pt x="70734" y="104303"/>
                      <a:pt x="68336" y="106700"/>
                      <a:pt x="65938" y="106700"/>
                    </a:cubicBezTo>
                    <a:cubicBezTo>
                      <a:pt x="63541" y="106700"/>
                      <a:pt x="61143" y="104303"/>
                      <a:pt x="61143" y="101905"/>
                    </a:cubicBezTo>
                    <a:lnTo>
                      <a:pt x="61143" y="71933"/>
                    </a:lnTo>
                    <a:lnTo>
                      <a:pt x="31171" y="71933"/>
                    </a:lnTo>
                    <a:cubicBezTo>
                      <a:pt x="28773" y="71933"/>
                      <a:pt x="26375" y="69535"/>
                      <a:pt x="26375" y="67137"/>
                    </a:cubicBezTo>
                    <a:cubicBezTo>
                      <a:pt x="26375" y="64739"/>
                      <a:pt x="28773" y="62342"/>
                      <a:pt x="31171" y="62342"/>
                    </a:cubicBezTo>
                    <a:lnTo>
                      <a:pt x="61143" y="62342"/>
                    </a:lnTo>
                    <a:lnTo>
                      <a:pt x="61143" y="31171"/>
                    </a:lnTo>
                    <a:cubicBezTo>
                      <a:pt x="61143" y="28773"/>
                      <a:pt x="63541" y="26375"/>
                      <a:pt x="65938" y="26375"/>
                    </a:cubicBezTo>
                    <a:cubicBezTo>
                      <a:pt x="68336" y="26375"/>
                      <a:pt x="70734" y="28773"/>
                      <a:pt x="70734" y="31171"/>
                    </a:cubicBezTo>
                    <a:lnTo>
                      <a:pt x="70734" y="61143"/>
                    </a:lnTo>
                    <a:lnTo>
                      <a:pt x="100706" y="61143"/>
                    </a:lnTo>
                    <a:cubicBezTo>
                      <a:pt x="103104" y="61143"/>
                      <a:pt x="105501" y="63541"/>
                      <a:pt x="105501" y="65938"/>
                    </a:cubicBezTo>
                    <a:cubicBezTo>
                      <a:pt x="105501" y="68336"/>
                      <a:pt x="103104" y="71933"/>
                      <a:pt x="100706" y="71933"/>
                    </a:cubicBezTo>
                    <a:close/>
                  </a:path>
                </a:pathLst>
              </a:custGeom>
              <a:solidFill>
                <a:srgbClr val="333333"/>
              </a:solidFill>
              <a:ln w="11973" cap="flat">
                <a:noFill/>
                <a:prstDash val="solid"/>
                <a:miter/>
              </a:ln>
            </p:spPr>
            <p:txBody>
              <a:bodyPr rtlCol="0" anchor="ctr"/>
              <a:lstStyle/>
              <a:p>
                <a:endParaRPr lang="nl-NL" dirty="0"/>
              </a:p>
            </p:txBody>
          </p:sp>
          <p:sp>
            <p:nvSpPr>
              <p:cNvPr id="63" name="Vrije vorm: vorm 62">
                <a:extLst>
                  <a:ext uri="{FF2B5EF4-FFF2-40B4-BE49-F238E27FC236}">
                    <a16:creationId xmlns:a16="http://schemas.microsoft.com/office/drawing/2014/main" id="{30D1A90D-C1E1-44A3-BCDD-185FF86A2902}"/>
                  </a:ext>
                </a:extLst>
              </p:cNvPr>
              <p:cNvSpPr/>
              <p:nvPr/>
            </p:nvSpPr>
            <p:spPr>
              <a:xfrm>
                <a:off x="5199100" y="5452536"/>
                <a:ext cx="139070" cy="132176"/>
              </a:xfrm>
              <a:custGeom>
                <a:avLst/>
                <a:gdLst>
                  <a:gd name="connsiteX0" fmla="*/ 135473 w 139070"/>
                  <a:gd name="connsiteY0" fmla="*/ 61443 h 132176"/>
                  <a:gd name="connsiteX1" fmla="*/ 75529 w 139070"/>
                  <a:gd name="connsiteY1" fmla="*/ 2698 h 132176"/>
                  <a:gd name="connsiteX2" fmla="*/ 62342 w 139070"/>
                  <a:gd name="connsiteY2" fmla="*/ 2698 h 132176"/>
                  <a:gd name="connsiteX3" fmla="*/ 2398 w 139070"/>
                  <a:gd name="connsiteY3" fmla="*/ 61443 h 132176"/>
                  <a:gd name="connsiteX4" fmla="*/ 0 w 139070"/>
                  <a:gd name="connsiteY4" fmla="*/ 67437 h 132176"/>
                  <a:gd name="connsiteX5" fmla="*/ 0 w 139070"/>
                  <a:gd name="connsiteY5" fmla="*/ 122586 h 132176"/>
                  <a:gd name="connsiteX6" fmla="*/ 9591 w 139070"/>
                  <a:gd name="connsiteY6" fmla="*/ 132176 h 132176"/>
                  <a:gd name="connsiteX7" fmla="*/ 44359 w 139070"/>
                  <a:gd name="connsiteY7" fmla="*/ 132176 h 132176"/>
                  <a:gd name="connsiteX8" fmla="*/ 44359 w 139070"/>
                  <a:gd name="connsiteY8" fmla="*/ 95011 h 132176"/>
                  <a:gd name="connsiteX9" fmla="*/ 69535 w 139070"/>
                  <a:gd name="connsiteY9" fmla="*/ 69835 h 132176"/>
                  <a:gd name="connsiteX10" fmla="*/ 94711 w 139070"/>
                  <a:gd name="connsiteY10" fmla="*/ 95011 h 132176"/>
                  <a:gd name="connsiteX11" fmla="*/ 94711 w 139070"/>
                  <a:gd name="connsiteY11" fmla="*/ 132176 h 132176"/>
                  <a:gd name="connsiteX12" fmla="*/ 129479 w 139070"/>
                  <a:gd name="connsiteY12" fmla="*/ 132176 h 132176"/>
                  <a:gd name="connsiteX13" fmla="*/ 139070 w 139070"/>
                  <a:gd name="connsiteY13" fmla="*/ 122586 h 132176"/>
                  <a:gd name="connsiteX14" fmla="*/ 139070 w 139070"/>
                  <a:gd name="connsiteY14" fmla="*/ 67437 h 132176"/>
                  <a:gd name="connsiteX15" fmla="*/ 135473 w 139070"/>
                  <a:gd name="connsiteY15" fmla="*/ 61443 h 13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070" h="132176">
                    <a:moveTo>
                      <a:pt x="135473" y="61443"/>
                    </a:moveTo>
                    <a:lnTo>
                      <a:pt x="75529" y="2698"/>
                    </a:lnTo>
                    <a:cubicBezTo>
                      <a:pt x="71933" y="-899"/>
                      <a:pt x="65938" y="-899"/>
                      <a:pt x="62342" y="2698"/>
                    </a:cubicBezTo>
                    <a:lnTo>
                      <a:pt x="2398" y="61443"/>
                    </a:lnTo>
                    <a:cubicBezTo>
                      <a:pt x="1199" y="62642"/>
                      <a:pt x="0" y="65039"/>
                      <a:pt x="0" y="67437"/>
                    </a:cubicBezTo>
                    <a:lnTo>
                      <a:pt x="0" y="122586"/>
                    </a:lnTo>
                    <a:cubicBezTo>
                      <a:pt x="0" y="127381"/>
                      <a:pt x="3597" y="132176"/>
                      <a:pt x="9591" y="132176"/>
                    </a:cubicBezTo>
                    <a:lnTo>
                      <a:pt x="44359" y="132176"/>
                    </a:lnTo>
                    <a:lnTo>
                      <a:pt x="44359" y="95011"/>
                    </a:lnTo>
                    <a:cubicBezTo>
                      <a:pt x="44359" y="81823"/>
                      <a:pt x="55148" y="69835"/>
                      <a:pt x="69535" y="69835"/>
                    </a:cubicBezTo>
                    <a:cubicBezTo>
                      <a:pt x="82723" y="69835"/>
                      <a:pt x="94711" y="80625"/>
                      <a:pt x="94711" y="95011"/>
                    </a:cubicBezTo>
                    <a:lnTo>
                      <a:pt x="94711" y="132176"/>
                    </a:lnTo>
                    <a:lnTo>
                      <a:pt x="129479" y="132176"/>
                    </a:lnTo>
                    <a:cubicBezTo>
                      <a:pt x="134274" y="132176"/>
                      <a:pt x="139070" y="128580"/>
                      <a:pt x="139070" y="122586"/>
                    </a:cubicBezTo>
                    <a:lnTo>
                      <a:pt x="139070" y="67437"/>
                    </a:lnTo>
                    <a:cubicBezTo>
                      <a:pt x="137871" y="65039"/>
                      <a:pt x="136672" y="62642"/>
                      <a:pt x="135473" y="61443"/>
                    </a:cubicBezTo>
                    <a:close/>
                  </a:path>
                </a:pathLst>
              </a:custGeom>
              <a:solidFill>
                <a:srgbClr val="333333"/>
              </a:solidFill>
              <a:ln w="11973" cap="flat">
                <a:noFill/>
                <a:prstDash val="solid"/>
                <a:miter/>
              </a:ln>
            </p:spPr>
            <p:txBody>
              <a:bodyPr rtlCol="0" anchor="ctr"/>
              <a:lstStyle/>
              <a:p>
                <a:endParaRPr lang="nl-NL" dirty="0"/>
              </a:p>
            </p:txBody>
          </p:sp>
          <p:sp>
            <p:nvSpPr>
              <p:cNvPr id="64" name="Vrije vorm: vorm 63">
                <a:extLst>
                  <a:ext uri="{FF2B5EF4-FFF2-40B4-BE49-F238E27FC236}">
                    <a16:creationId xmlns:a16="http://schemas.microsoft.com/office/drawing/2014/main" id="{638BEEE5-C005-4064-BCD9-995587FC3510}"/>
                  </a:ext>
                </a:extLst>
              </p:cNvPr>
              <p:cNvSpPr/>
              <p:nvPr/>
            </p:nvSpPr>
            <p:spPr>
              <a:xfrm>
                <a:off x="6865542" y="5451637"/>
                <a:ext cx="131876" cy="131876"/>
              </a:xfrm>
              <a:custGeom>
                <a:avLst/>
                <a:gdLst>
                  <a:gd name="connsiteX0" fmla="*/ 131877 w 131876"/>
                  <a:gd name="connsiteY0" fmla="*/ 65938 h 131876"/>
                  <a:gd name="connsiteX1" fmla="*/ 65938 w 131876"/>
                  <a:gd name="connsiteY1" fmla="*/ 131877 h 131876"/>
                  <a:gd name="connsiteX2" fmla="*/ 0 w 131876"/>
                  <a:gd name="connsiteY2" fmla="*/ 65938 h 131876"/>
                  <a:gd name="connsiteX3" fmla="*/ 65938 w 131876"/>
                  <a:gd name="connsiteY3" fmla="*/ 0 h 131876"/>
                  <a:gd name="connsiteX4" fmla="*/ 131877 w 131876"/>
                  <a:gd name="connsiteY4" fmla="*/ 65938 h 131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76" h="131876">
                    <a:moveTo>
                      <a:pt x="131877" y="65938"/>
                    </a:moveTo>
                    <a:cubicBezTo>
                      <a:pt x="131877" y="102355"/>
                      <a:pt x="102355" y="131877"/>
                      <a:pt x="65938" y="131877"/>
                    </a:cubicBezTo>
                    <a:cubicBezTo>
                      <a:pt x="29522" y="131877"/>
                      <a:pt x="0" y="102355"/>
                      <a:pt x="0" y="65938"/>
                    </a:cubicBezTo>
                    <a:cubicBezTo>
                      <a:pt x="0" y="29522"/>
                      <a:pt x="29522" y="0"/>
                      <a:pt x="65938" y="0"/>
                    </a:cubicBezTo>
                    <a:cubicBezTo>
                      <a:pt x="102355" y="0"/>
                      <a:pt x="131877" y="29522"/>
                      <a:pt x="131877" y="65938"/>
                    </a:cubicBezTo>
                    <a:close/>
                  </a:path>
                </a:pathLst>
              </a:custGeom>
              <a:solidFill>
                <a:srgbClr val="333333"/>
              </a:solidFill>
              <a:ln w="11973" cap="flat">
                <a:noFill/>
                <a:prstDash val="solid"/>
                <a:miter/>
              </a:ln>
            </p:spPr>
            <p:txBody>
              <a:bodyPr rtlCol="0" anchor="ctr"/>
              <a:lstStyle/>
              <a:p>
                <a:endParaRPr lang="nl-NL" dirty="0"/>
              </a:p>
            </p:txBody>
          </p:sp>
        </p:grpSp>
        <p:grpSp>
          <p:nvGrpSpPr>
            <p:cNvPr id="65" name="Graphic 1">
              <a:extLst>
                <a:ext uri="{FF2B5EF4-FFF2-40B4-BE49-F238E27FC236}">
                  <a16:creationId xmlns:a16="http://schemas.microsoft.com/office/drawing/2014/main" id="{087C003E-8997-4D3A-9610-1DBFAA6D9FAB}"/>
                </a:ext>
              </a:extLst>
            </p:cNvPr>
            <p:cNvGrpSpPr/>
            <p:nvPr/>
          </p:nvGrpSpPr>
          <p:grpSpPr>
            <a:xfrm>
              <a:off x="5199100" y="4195211"/>
              <a:ext cx="1798319" cy="117490"/>
              <a:chOff x="5199100" y="4195211"/>
              <a:chExt cx="1798319" cy="117490"/>
            </a:xfrm>
            <a:noFill/>
          </p:grpSpPr>
          <p:sp>
            <p:nvSpPr>
              <p:cNvPr id="66" name="Vrije vorm: vorm 65">
                <a:extLst>
                  <a:ext uri="{FF2B5EF4-FFF2-40B4-BE49-F238E27FC236}">
                    <a16:creationId xmlns:a16="http://schemas.microsoft.com/office/drawing/2014/main" id="{50AD318F-E73B-4DCD-BFD3-E5797676DD15}"/>
                  </a:ext>
                </a:extLst>
              </p:cNvPr>
              <p:cNvSpPr/>
              <p:nvPr/>
            </p:nvSpPr>
            <p:spPr>
              <a:xfrm>
                <a:off x="5424489" y="4195211"/>
                <a:ext cx="117490" cy="117490"/>
              </a:xfrm>
              <a:custGeom>
                <a:avLst/>
                <a:gdLst>
                  <a:gd name="connsiteX0" fmla="*/ 107899 w 117490"/>
                  <a:gd name="connsiteY0" fmla="*/ 89916 h 117490"/>
                  <a:gd name="connsiteX1" fmla="*/ 117490 w 117490"/>
                  <a:gd name="connsiteY1" fmla="*/ 58745 h 117490"/>
                  <a:gd name="connsiteX2" fmla="*/ 58745 w 117490"/>
                  <a:gd name="connsiteY2" fmla="*/ 0 h 117490"/>
                  <a:gd name="connsiteX3" fmla="*/ 0 w 117490"/>
                  <a:gd name="connsiteY3" fmla="*/ 58745 h 117490"/>
                  <a:gd name="connsiteX4" fmla="*/ 58745 w 117490"/>
                  <a:gd name="connsiteY4" fmla="*/ 117490 h 117490"/>
                  <a:gd name="connsiteX5" fmla="*/ 95910 w 117490"/>
                  <a:gd name="connsiteY5" fmla="*/ 103104 h 117490"/>
                  <a:gd name="connsiteX6" fmla="*/ 117490 w 117490"/>
                  <a:gd name="connsiteY6" fmla="*/ 109098 h 117490"/>
                  <a:gd name="connsiteX7" fmla="*/ 107899 w 117490"/>
                  <a:gd name="connsiteY7" fmla="*/ 89916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0" h="117490">
                    <a:moveTo>
                      <a:pt x="107899" y="89916"/>
                    </a:moveTo>
                    <a:cubicBezTo>
                      <a:pt x="113894" y="80325"/>
                      <a:pt x="117490" y="70734"/>
                      <a:pt x="117490" y="58745"/>
                    </a:cubicBezTo>
                    <a:cubicBezTo>
                      <a:pt x="117490" y="26375"/>
                      <a:pt x="91115" y="0"/>
                      <a:pt x="58745" y="0"/>
                    </a:cubicBezTo>
                    <a:cubicBezTo>
                      <a:pt x="26375" y="0"/>
                      <a:pt x="0" y="26375"/>
                      <a:pt x="0" y="58745"/>
                    </a:cubicBezTo>
                    <a:cubicBezTo>
                      <a:pt x="0" y="91115"/>
                      <a:pt x="26375" y="117490"/>
                      <a:pt x="58745" y="117490"/>
                    </a:cubicBezTo>
                    <a:cubicBezTo>
                      <a:pt x="73132" y="117490"/>
                      <a:pt x="86319" y="112695"/>
                      <a:pt x="95910" y="103104"/>
                    </a:cubicBezTo>
                    <a:lnTo>
                      <a:pt x="117490" y="109098"/>
                    </a:lnTo>
                    <a:lnTo>
                      <a:pt x="107899" y="89916"/>
                    </a:lnTo>
                    <a:close/>
                  </a:path>
                </a:pathLst>
              </a:custGeom>
              <a:noFill/>
              <a:ln w="14160" cap="flat">
                <a:solidFill>
                  <a:srgbClr val="333333"/>
                </a:solidFill>
                <a:prstDash val="solid"/>
                <a:round/>
              </a:ln>
            </p:spPr>
            <p:txBody>
              <a:bodyPr rtlCol="0" anchor="ctr"/>
              <a:lstStyle/>
              <a:p>
                <a:endParaRPr lang="nl-NL" dirty="0"/>
              </a:p>
            </p:txBody>
          </p:sp>
          <p:grpSp>
            <p:nvGrpSpPr>
              <p:cNvPr id="67" name="Graphic 1">
                <a:extLst>
                  <a:ext uri="{FF2B5EF4-FFF2-40B4-BE49-F238E27FC236}">
                    <a16:creationId xmlns:a16="http://schemas.microsoft.com/office/drawing/2014/main" id="{087C003E-8997-4D3A-9610-1DBFAA6D9FAB}"/>
                  </a:ext>
                </a:extLst>
              </p:cNvPr>
              <p:cNvGrpSpPr/>
              <p:nvPr/>
            </p:nvGrpSpPr>
            <p:grpSpPr>
              <a:xfrm>
                <a:off x="5199100" y="4195211"/>
                <a:ext cx="565871" cy="117490"/>
                <a:chOff x="5199100" y="4195211"/>
                <a:chExt cx="565871" cy="117490"/>
              </a:xfrm>
              <a:noFill/>
            </p:grpSpPr>
            <p:sp>
              <p:nvSpPr>
                <p:cNvPr id="68" name="Vrije vorm: vorm 67">
                  <a:extLst>
                    <a:ext uri="{FF2B5EF4-FFF2-40B4-BE49-F238E27FC236}">
                      <a16:creationId xmlns:a16="http://schemas.microsoft.com/office/drawing/2014/main" id="{A22EBA0C-ED9E-433D-9F2F-DAFCCFC770C7}"/>
                    </a:ext>
                  </a:extLst>
                </p:cNvPr>
                <p:cNvSpPr/>
                <p:nvPr/>
              </p:nvSpPr>
              <p:spPr>
                <a:xfrm>
                  <a:off x="5199100" y="4195211"/>
                  <a:ext cx="125882" cy="115991"/>
                </a:xfrm>
                <a:custGeom>
                  <a:avLst/>
                  <a:gdLst>
                    <a:gd name="connsiteX0" fmla="*/ 92314 w 125882"/>
                    <a:gd name="connsiteY0" fmla="*/ 0 h 115991"/>
                    <a:gd name="connsiteX1" fmla="*/ 98308 w 125882"/>
                    <a:gd name="connsiteY1" fmla="*/ 0 h 115991"/>
                    <a:gd name="connsiteX2" fmla="*/ 125882 w 125882"/>
                    <a:gd name="connsiteY2" fmla="*/ 33568 h 115991"/>
                    <a:gd name="connsiteX3" fmla="*/ 125882 w 125882"/>
                    <a:gd name="connsiteY3" fmla="*/ 40762 h 115991"/>
                    <a:gd name="connsiteX4" fmla="*/ 67137 w 125882"/>
                    <a:gd name="connsiteY4" fmla="*/ 115092 h 115991"/>
                    <a:gd name="connsiteX5" fmla="*/ 58745 w 125882"/>
                    <a:gd name="connsiteY5" fmla="*/ 115092 h 115991"/>
                    <a:gd name="connsiteX6" fmla="*/ 0 w 125882"/>
                    <a:gd name="connsiteY6" fmla="*/ 40762 h 115991"/>
                    <a:gd name="connsiteX7" fmla="*/ 0 w 125882"/>
                    <a:gd name="connsiteY7" fmla="*/ 33568 h 115991"/>
                    <a:gd name="connsiteX8" fmla="*/ 27574 w 125882"/>
                    <a:gd name="connsiteY8" fmla="*/ 0 h 115991"/>
                    <a:gd name="connsiteX9" fmla="*/ 33569 w 125882"/>
                    <a:gd name="connsiteY9" fmla="*/ 0 h 115991"/>
                    <a:gd name="connsiteX10" fmla="*/ 62342 w 125882"/>
                    <a:gd name="connsiteY10" fmla="*/ 15585 h 115991"/>
                    <a:gd name="connsiteX11" fmla="*/ 92314 w 125882"/>
                    <a:gd name="connsiteY11" fmla="*/ 0 h 11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882" h="115991">
                      <a:moveTo>
                        <a:pt x="92314" y="0"/>
                      </a:moveTo>
                      <a:cubicBezTo>
                        <a:pt x="93513" y="0"/>
                        <a:pt x="95910" y="0"/>
                        <a:pt x="98308" y="0"/>
                      </a:cubicBezTo>
                      <a:cubicBezTo>
                        <a:pt x="110297" y="1199"/>
                        <a:pt x="124683" y="11989"/>
                        <a:pt x="125882" y="33568"/>
                      </a:cubicBezTo>
                      <a:lnTo>
                        <a:pt x="125882" y="40762"/>
                      </a:lnTo>
                      <a:cubicBezTo>
                        <a:pt x="124683" y="61143"/>
                        <a:pt x="110297" y="85121"/>
                        <a:pt x="67137" y="115092"/>
                      </a:cubicBezTo>
                      <a:cubicBezTo>
                        <a:pt x="64739" y="116291"/>
                        <a:pt x="61143" y="116291"/>
                        <a:pt x="58745" y="115092"/>
                      </a:cubicBezTo>
                      <a:cubicBezTo>
                        <a:pt x="16784" y="85121"/>
                        <a:pt x="2398" y="59944"/>
                        <a:pt x="0" y="40762"/>
                      </a:cubicBezTo>
                      <a:lnTo>
                        <a:pt x="0" y="33568"/>
                      </a:lnTo>
                      <a:cubicBezTo>
                        <a:pt x="1199" y="11989"/>
                        <a:pt x="15585" y="1199"/>
                        <a:pt x="27574" y="0"/>
                      </a:cubicBezTo>
                      <a:cubicBezTo>
                        <a:pt x="29972" y="0"/>
                        <a:pt x="31171" y="0"/>
                        <a:pt x="33569" y="0"/>
                      </a:cubicBezTo>
                      <a:cubicBezTo>
                        <a:pt x="47955" y="0"/>
                        <a:pt x="53950" y="5994"/>
                        <a:pt x="62342" y="15585"/>
                      </a:cubicBezTo>
                      <a:cubicBezTo>
                        <a:pt x="70734" y="5994"/>
                        <a:pt x="77927" y="0"/>
                        <a:pt x="92314" y="0"/>
                      </a:cubicBezTo>
                    </a:path>
                  </a:pathLst>
                </a:custGeom>
                <a:noFill/>
                <a:ln w="14160" cap="flat">
                  <a:solidFill>
                    <a:srgbClr val="333333"/>
                  </a:solidFill>
                  <a:prstDash val="solid"/>
                  <a:round/>
                </a:ln>
              </p:spPr>
              <p:txBody>
                <a:bodyPr rtlCol="0" anchor="ctr"/>
                <a:lstStyle/>
                <a:p>
                  <a:endParaRPr lang="nl-NL" dirty="0"/>
                </a:p>
              </p:txBody>
            </p:sp>
            <p:grpSp>
              <p:nvGrpSpPr>
                <p:cNvPr id="69" name="Graphic 1">
                  <a:extLst>
                    <a:ext uri="{FF2B5EF4-FFF2-40B4-BE49-F238E27FC236}">
                      <a16:creationId xmlns:a16="http://schemas.microsoft.com/office/drawing/2014/main" id="{087C003E-8997-4D3A-9610-1DBFAA6D9FAB}"/>
                    </a:ext>
                  </a:extLst>
                </p:cNvPr>
                <p:cNvGrpSpPr/>
                <p:nvPr/>
              </p:nvGrpSpPr>
              <p:grpSpPr>
                <a:xfrm>
                  <a:off x="5633094" y="4195211"/>
                  <a:ext cx="131876" cy="117490"/>
                  <a:chOff x="5633094" y="4195211"/>
                  <a:chExt cx="131876" cy="117490"/>
                </a:xfrm>
                <a:noFill/>
              </p:grpSpPr>
              <p:sp>
                <p:nvSpPr>
                  <p:cNvPr id="70" name="Vrije vorm: vorm 69">
                    <a:extLst>
                      <a:ext uri="{FF2B5EF4-FFF2-40B4-BE49-F238E27FC236}">
                        <a16:creationId xmlns:a16="http://schemas.microsoft.com/office/drawing/2014/main" id="{276CE29A-E4B2-4F7C-931B-A0F39A46040F}"/>
                      </a:ext>
                    </a:extLst>
                  </p:cNvPr>
                  <p:cNvSpPr/>
                  <p:nvPr/>
                </p:nvSpPr>
                <p:spPr>
                  <a:xfrm>
                    <a:off x="5633094" y="4195211"/>
                    <a:ext cx="131876" cy="117490"/>
                  </a:xfrm>
                  <a:custGeom>
                    <a:avLst/>
                    <a:gdLst>
                      <a:gd name="connsiteX0" fmla="*/ 0 w 131876"/>
                      <a:gd name="connsiteY0" fmla="*/ 0 h 117490"/>
                      <a:gd name="connsiteX1" fmla="*/ 131877 w 131876"/>
                      <a:gd name="connsiteY1" fmla="*/ 0 h 117490"/>
                      <a:gd name="connsiteX2" fmla="*/ 58745 w 131876"/>
                      <a:gd name="connsiteY2" fmla="*/ 117490 h 117490"/>
                      <a:gd name="connsiteX3" fmla="*/ 47955 w 131876"/>
                      <a:gd name="connsiteY3" fmla="*/ 47955 h 117490"/>
                    </a:gdLst>
                    <a:ahLst/>
                    <a:cxnLst>
                      <a:cxn ang="0">
                        <a:pos x="connsiteX0" y="connsiteY0"/>
                      </a:cxn>
                      <a:cxn ang="0">
                        <a:pos x="connsiteX1" y="connsiteY1"/>
                      </a:cxn>
                      <a:cxn ang="0">
                        <a:pos x="connsiteX2" y="connsiteY2"/>
                      </a:cxn>
                      <a:cxn ang="0">
                        <a:pos x="connsiteX3" y="connsiteY3"/>
                      </a:cxn>
                    </a:cxnLst>
                    <a:rect l="l" t="t" r="r" b="b"/>
                    <a:pathLst>
                      <a:path w="131876" h="117490">
                        <a:moveTo>
                          <a:pt x="0" y="0"/>
                        </a:moveTo>
                        <a:lnTo>
                          <a:pt x="131877" y="0"/>
                        </a:lnTo>
                        <a:lnTo>
                          <a:pt x="58745" y="117490"/>
                        </a:lnTo>
                        <a:lnTo>
                          <a:pt x="47955" y="47955"/>
                        </a:lnTo>
                        <a:close/>
                      </a:path>
                    </a:pathLst>
                  </a:custGeom>
                  <a:noFill/>
                  <a:ln w="14160" cap="flat">
                    <a:solidFill>
                      <a:srgbClr val="333333"/>
                    </a:solidFill>
                    <a:prstDash val="solid"/>
                    <a:round/>
                  </a:ln>
                </p:spPr>
                <p:txBody>
                  <a:bodyPr rtlCol="0" anchor="ctr"/>
                  <a:lstStyle/>
                  <a:p>
                    <a:endParaRPr lang="nl-NL" dirty="0"/>
                  </a:p>
                </p:txBody>
              </p:sp>
              <p:sp>
                <p:nvSpPr>
                  <p:cNvPr id="71" name="Vrije vorm: vorm 70">
                    <a:extLst>
                      <a:ext uri="{FF2B5EF4-FFF2-40B4-BE49-F238E27FC236}">
                        <a16:creationId xmlns:a16="http://schemas.microsoft.com/office/drawing/2014/main" id="{5E1FB974-6E33-432F-8C66-85F975965FBD}"/>
                      </a:ext>
                    </a:extLst>
                  </p:cNvPr>
                  <p:cNvSpPr/>
                  <p:nvPr/>
                </p:nvSpPr>
                <p:spPr>
                  <a:xfrm>
                    <a:off x="5681049" y="4195211"/>
                    <a:ext cx="83921" cy="47955"/>
                  </a:xfrm>
                  <a:custGeom>
                    <a:avLst/>
                    <a:gdLst>
                      <a:gd name="connsiteX0" fmla="*/ 0 w 83921"/>
                      <a:gd name="connsiteY0" fmla="*/ 47955 h 47955"/>
                      <a:gd name="connsiteX1" fmla="*/ 83922 w 83921"/>
                      <a:gd name="connsiteY1" fmla="*/ 0 h 47955"/>
                    </a:gdLst>
                    <a:ahLst/>
                    <a:cxnLst>
                      <a:cxn ang="0">
                        <a:pos x="connsiteX0" y="connsiteY0"/>
                      </a:cxn>
                      <a:cxn ang="0">
                        <a:pos x="connsiteX1" y="connsiteY1"/>
                      </a:cxn>
                    </a:cxnLst>
                    <a:rect l="l" t="t" r="r" b="b"/>
                    <a:pathLst>
                      <a:path w="83921" h="47955">
                        <a:moveTo>
                          <a:pt x="0" y="47955"/>
                        </a:moveTo>
                        <a:lnTo>
                          <a:pt x="83922" y="0"/>
                        </a:lnTo>
                      </a:path>
                    </a:pathLst>
                  </a:custGeom>
                  <a:ln w="14160" cap="flat">
                    <a:solidFill>
                      <a:srgbClr val="333333"/>
                    </a:solidFill>
                    <a:prstDash val="solid"/>
                    <a:round/>
                  </a:ln>
                </p:spPr>
                <p:txBody>
                  <a:bodyPr rtlCol="0" anchor="ctr"/>
                  <a:lstStyle/>
                  <a:p>
                    <a:endParaRPr lang="nl-NL" dirty="0"/>
                  </a:p>
                </p:txBody>
              </p:sp>
            </p:grpSp>
          </p:grpSp>
          <p:sp>
            <p:nvSpPr>
              <p:cNvPr id="72" name="Vrije vorm: vorm 71">
                <a:extLst>
                  <a:ext uri="{FF2B5EF4-FFF2-40B4-BE49-F238E27FC236}">
                    <a16:creationId xmlns:a16="http://schemas.microsoft.com/office/drawing/2014/main" id="{99748B3B-CF5D-457D-955D-E47122EC3855}"/>
                  </a:ext>
                </a:extLst>
              </p:cNvPr>
              <p:cNvSpPr/>
              <p:nvPr/>
            </p:nvSpPr>
            <p:spPr>
              <a:xfrm>
                <a:off x="6901509" y="4195211"/>
                <a:ext cx="95910" cy="117490"/>
              </a:xfrm>
              <a:custGeom>
                <a:avLst/>
                <a:gdLst>
                  <a:gd name="connsiteX0" fmla="*/ 95910 w 95910"/>
                  <a:gd name="connsiteY0" fmla="*/ 117490 h 117490"/>
                  <a:gd name="connsiteX1" fmla="*/ 47955 w 95910"/>
                  <a:gd name="connsiteY1" fmla="*/ 75529 h 117490"/>
                  <a:gd name="connsiteX2" fmla="*/ 0 w 95910"/>
                  <a:gd name="connsiteY2" fmla="*/ 117490 h 117490"/>
                  <a:gd name="connsiteX3" fmla="*/ 0 w 95910"/>
                  <a:gd name="connsiteY3" fmla="*/ 58745 h 117490"/>
                  <a:gd name="connsiteX4" fmla="*/ 0 w 95910"/>
                  <a:gd name="connsiteY4" fmla="*/ 0 h 117490"/>
                  <a:gd name="connsiteX5" fmla="*/ 47955 w 95910"/>
                  <a:gd name="connsiteY5" fmla="*/ 0 h 117490"/>
                  <a:gd name="connsiteX6" fmla="*/ 95910 w 95910"/>
                  <a:gd name="connsiteY6" fmla="*/ 0 h 117490"/>
                  <a:gd name="connsiteX7" fmla="*/ 95910 w 95910"/>
                  <a:gd name="connsiteY7" fmla="*/ 58745 h 11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910" h="117490">
                    <a:moveTo>
                      <a:pt x="95910" y="117490"/>
                    </a:moveTo>
                    <a:lnTo>
                      <a:pt x="47955" y="75529"/>
                    </a:lnTo>
                    <a:lnTo>
                      <a:pt x="0" y="117490"/>
                    </a:lnTo>
                    <a:lnTo>
                      <a:pt x="0" y="58745"/>
                    </a:lnTo>
                    <a:lnTo>
                      <a:pt x="0" y="0"/>
                    </a:lnTo>
                    <a:lnTo>
                      <a:pt x="47955" y="0"/>
                    </a:lnTo>
                    <a:lnTo>
                      <a:pt x="95910" y="0"/>
                    </a:lnTo>
                    <a:lnTo>
                      <a:pt x="95910" y="58745"/>
                    </a:lnTo>
                    <a:close/>
                  </a:path>
                </a:pathLst>
              </a:custGeom>
              <a:noFill/>
              <a:ln w="14160" cap="flat">
                <a:solidFill>
                  <a:srgbClr val="333333"/>
                </a:solidFill>
                <a:prstDash val="solid"/>
                <a:round/>
              </a:ln>
            </p:spPr>
            <p:txBody>
              <a:bodyPr rtlCol="0" anchor="ctr"/>
              <a:lstStyle/>
              <a:p>
                <a:endParaRPr lang="nl-NL" dirty="0"/>
              </a:p>
            </p:txBody>
          </p:sp>
        </p:grpSp>
        <p:grpSp>
          <p:nvGrpSpPr>
            <p:cNvPr id="73" name="Graphic 1">
              <a:extLst>
                <a:ext uri="{FF2B5EF4-FFF2-40B4-BE49-F238E27FC236}">
                  <a16:creationId xmlns:a16="http://schemas.microsoft.com/office/drawing/2014/main" id="{087C003E-8997-4D3A-9610-1DBFAA6D9FAB}"/>
                </a:ext>
              </a:extLst>
            </p:cNvPr>
            <p:cNvGrpSpPr/>
            <p:nvPr/>
          </p:nvGrpSpPr>
          <p:grpSpPr>
            <a:xfrm>
              <a:off x="6058696" y="4195211"/>
              <a:ext cx="80324" cy="26375"/>
              <a:chOff x="6058696" y="4195211"/>
              <a:chExt cx="80324" cy="26375"/>
            </a:xfrm>
          </p:grpSpPr>
          <p:sp>
            <p:nvSpPr>
              <p:cNvPr id="74" name="Vrije vorm: vorm 73">
                <a:extLst>
                  <a:ext uri="{FF2B5EF4-FFF2-40B4-BE49-F238E27FC236}">
                    <a16:creationId xmlns:a16="http://schemas.microsoft.com/office/drawing/2014/main" id="{02195E91-4BBB-48A0-91D3-CB8AD65D0EDC}"/>
                  </a:ext>
                </a:extLst>
              </p:cNvPr>
              <p:cNvSpPr/>
              <p:nvPr/>
            </p:nvSpPr>
            <p:spPr>
              <a:xfrm>
                <a:off x="611264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999999"/>
              </a:solidFill>
              <a:ln w="11973" cap="flat">
                <a:noFill/>
                <a:prstDash val="solid"/>
                <a:miter/>
              </a:ln>
            </p:spPr>
            <p:txBody>
              <a:bodyPr rtlCol="0" anchor="ctr"/>
              <a:lstStyle/>
              <a:p>
                <a:endParaRPr lang="nl-NL" dirty="0"/>
              </a:p>
            </p:txBody>
          </p:sp>
          <p:sp>
            <p:nvSpPr>
              <p:cNvPr id="75" name="Vrije vorm: vorm 74">
                <a:extLst>
                  <a:ext uri="{FF2B5EF4-FFF2-40B4-BE49-F238E27FC236}">
                    <a16:creationId xmlns:a16="http://schemas.microsoft.com/office/drawing/2014/main" id="{450062F7-B681-48F5-8D49-E487AC06ACAB}"/>
                  </a:ext>
                </a:extLst>
              </p:cNvPr>
              <p:cNvSpPr/>
              <p:nvPr/>
            </p:nvSpPr>
            <p:spPr>
              <a:xfrm>
                <a:off x="6058696" y="4195211"/>
                <a:ext cx="26375" cy="26375"/>
              </a:xfrm>
              <a:custGeom>
                <a:avLst/>
                <a:gdLst>
                  <a:gd name="connsiteX0" fmla="*/ 26375 w 26375"/>
                  <a:gd name="connsiteY0" fmla="*/ 13188 h 26375"/>
                  <a:gd name="connsiteX1" fmla="*/ 13188 w 26375"/>
                  <a:gd name="connsiteY1" fmla="*/ 26376 h 26375"/>
                  <a:gd name="connsiteX2" fmla="*/ 0 w 26375"/>
                  <a:gd name="connsiteY2" fmla="*/ 13188 h 26375"/>
                  <a:gd name="connsiteX3" fmla="*/ 13188 w 26375"/>
                  <a:gd name="connsiteY3" fmla="*/ 0 h 26375"/>
                  <a:gd name="connsiteX4" fmla="*/ 26375 w 26375"/>
                  <a:gd name="connsiteY4" fmla="*/ 13188 h 26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75" h="26375">
                    <a:moveTo>
                      <a:pt x="26375" y="13188"/>
                    </a:moveTo>
                    <a:cubicBezTo>
                      <a:pt x="26375" y="20471"/>
                      <a:pt x="20471" y="26376"/>
                      <a:pt x="13188" y="26376"/>
                    </a:cubicBezTo>
                    <a:cubicBezTo>
                      <a:pt x="5904" y="26376"/>
                      <a:pt x="0" y="20471"/>
                      <a:pt x="0" y="13188"/>
                    </a:cubicBezTo>
                    <a:cubicBezTo>
                      <a:pt x="0" y="5904"/>
                      <a:pt x="5904" y="0"/>
                      <a:pt x="13188" y="0"/>
                    </a:cubicBezTo>
                    <a:cubicBezTo>
                      <a:pt x="20471" y="0"/>
                      <a:pt x="26375" y="5904"/>
                      <a:pt x="26375" y="13188"/>
                    </a:cubicBezTo>
                    <a:close/>
                  </a:path>
                </a:pathLst>
              </a:custGeom>
              <a:solidFill>
                <a:srgbClr val="5FA8DB"/>
              </a:solidFill>
              <a:ln w="11973" cap="flat">
                <a:noFill/>
                <a:prstDash val="solid"/>
                <a:miter/>
              </a:ln>
            </p:spPr>
            <p:txBody>
              <a:bodyPr rtlCol="0" anchor="ctr"/>
              <a:lstStyle/>
              <a:p>
                <a:endParaRPr lang="nl-NL" dirty="0"/>
              </a:p>
            </p:txBody>
          </p:sp>
        </p:grpSp>
        <p:grpSp>
          <p:nvGrpSpPr>
            <p:cNvPr id="76" name="Graphic 1">
              <a:extLst>
                <a:ext uri="{FF2B5EF4-FFF2-40B4-BE49-F238E27FC236}">
                  <a16:creationId xmlns:a16="http://schemas.microsoft.com/office/drawing/2014/main" id="{087C003E-8997-4D3A-9610-1DBFAA6D9FAB}"/>
                </a:ext>
              </a:extLst>
            </p:cNvPr>
            <p:cNvGrpSpPr/>
            <p:nvPr/>
          </p:nvGrpSpPr>
          <p:grpSpPr>
            <a:xfrm>
              <a:off x="5108560" y="4374068"/>
              <a:ext cx="1629901" cy="453954"/>
              <a:chOff x="5108560" y="4374068"/>
              <a:chExt cx="1629901" cy="453954"/>
            </a:xfrm>
          </p:grpSpPr>
          <p:sp>
            <p:nvSpPr>
              <p:cNvPr id="77" name="Tekstvak 76">
                <a:extLst>
                  <a:ext uri="{FF2B5EF4-FFF2-40B4-BE49-F238E27FC236}">
                    <a16:creationId xmlns:a16="http://schemas.microsoft.com/office/drawing/2014/main" id="{89CBE8F8-E245-4A43-AB7F-32BF998D76B9}"/>
                  </a:ext>
                </a:extLst>
              </p:cNvPr>
              <p:cNvSpPr txBox="1"/>
              <p:nvPr/>
            </p:nvSpPr>
            <p:spPr>
              <a:xfrm>
                <a:off x="5108578" y="4374068"/>
                <a:ext cx="40908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Liked by</a:t>
                </a:r>
                <a:endParaRPr lang="nl-NL" sz="472" spc="0" baseline="0" dirty="0">
                  <a:solidFill>
                    <a:srgbClr val="333333"/>
                  </a:solidFill>
                  <a:latin typeface="Arial"/>
                  <a:cs typeface="Arial"/>
                  <a:sym typeface="Arial"/>
                  <a:rtl val="0"/>
                </a:endParaRPr>
              </a:p>
            </p:txBody>
          </p:sp>
          <p:sp>
            <p:nvSpPr>
              <p:cNvPr id="78" name="Tekstvak 77">
                <a:extLst>
                  <a:ext uri="{FF2B5EF4-FFF2-40B4-BE49-F238E27FC236}">
                    <a16:creationId xmlns:a16="http://schemas.microsoft.com/office/drawing/2014/main" id="{497B2D6D-5DDF-46FC-9747-84B1A50AF999}"/>
                  </a:ext>
                </a:extLst>
              </p:cNvPr>
              <p:cNvSpPr txBox="1"/>
              <p:nvPr/>
            </p:nvSpPr>
            <p:spPr>
              <a:xfrm>
                <a:off x="5320780"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79" name="Tekstvak 78">
                <a:extLst>
                  <a:ext uri="{FF2B5EF4-FFF2-40B4-BE49-F238E27FC236}">
                    <a16:creationId xmlns:a16="http://schemas.microsoft.com/office/drawing/2014/main" id="{900D4B11-4DE9-4DBC-BE9B-07B3C4C61B37}"/>
                  </a:ext>
                </a:extLst>
              </p:cNvPr>
              <p:cNvSpPr txBox="1"/>
              <p:nvPr/>
            </p:nvSpPr>
            <p:spPr>
              <a:xfrm>
                <a:off x="5333968" y="4374068"/>
                <a:ext cx="755335"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yourfriend, yourfriend</a:t>
                </a:r>
                <a:endParaRPr lang="nl-NL" sz="472" spc="0" baseline="0" dirty="0">
                  <a:solidFill>
                    <a:srgbClr val="333333"/>
                  </a:solidFill>
                  <a:latin typeface="Arial"/>
                  <a:cs typeface="Arial"/>
                  <a:sym typeface="Arial"/>
                  <a:rtl val="0"/>
                </a:endParaRPr>
              </a:p>
            </p:txBody>
          </p:sp>
          <p:sp>
            <p:nvSpPr>
              <p:cNvPr id="80" name="Tekstvak 79">
                <a:extLst>
                  <a:ext uri="{FF2B5EF4-FFF2-40B4-BE49-F238E27FC236}">
                    <a16:creationId xmlns:a16="http://schemas.microsoft.com/office/drawing/2014/main" id="{26642D3A-3A2D-40AF-9C10-DFD4B2DFFF23}"/>
                  </a:ext>
                </a:extLst>
              </p:cNvPr>
              <p:cNvSpPr txBox="1"/>
              <p:nvPr/>
            </p:nvSpPr>
            <p:spPr>
              <a:xfrm>
                <a:off x="5891446"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1" name="Tekstvak 80">
                <a:extLst>
                  <a:ext uri="{FF2B5EF4-FFF2-40B4-BE49-F238E27FC236}">
                    <a16:creationId xmlns:a16="http://schemas.microsoft.com/office/drawing/2014/main" id="{766044A2-9FCE-4941-8B60-4FD90A41D081}"/>
                  </a:ext>
                </a:extLst>
              </p:cNvPr>
              <p:cNvSpPr txBox="1"/>
              <p:nvPr/>
            </p:nvSpPr>
            <p:spPr>
              <a:xfrm>
                <a:off x="5904634" y="4374068"/>
                <a:ext cx="28565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and</a:t>
                </a:r>
                <a:endParaRPr lang="nl-NL" sz="472" spc="0" baseline="0" dirty="0">
                  <a:solidFill>
                    <a:srgbClr val="333333"/>
                  </a:solidFill>
                  <a:latin typeface="Arial"/>
                  <a:cs typeface="Arial"/>
                  <a:sym typeface="Arial"/>
                  <a:rtl val="0"/>
                </a:endParaRPr>
              </a:p>
            </p:txBody>
          </p:sp>
          <p:sp>
            <p:nvSpPr>
              <p:cNvPr id="82" name="Tekstvak 81">
                <a:extLst>
                  <a:ext uri="{FF2B5EF4-FFF2-40B4-BE49-F238E27FC236}">
                    <a16:creationId xmlns:a16="http://schemas.microsoft.com/office/drawing/2014/main" id="{6C958F34-AAFE-4018-A9EE-C68BD0BD8ECC}"/>
                  </a:ext>
                </a:extLst>
              </p:cNvPr>
              <p:cNvSpPr txBox="1"/>
              <p:nvPr/>
            </p:nvSpPr>
            <p:spPr>
              <a:xfrm>
                <a:off x="6001743" y="4374068"/>
                <a:ext cx="200696"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 </a:t>
                </a:r>
                <a:endParaRPr lang="nl-NL" sz="472" spc="0" baseline="0" dirty="0">
                  <a:solidFill>
                    <a:srgbClr val="333333"/>
                  </a:solidFill>
                  <a:latin typeface="Arial"/>
                  <a:cs typeface="Arial"/>
                  <a:sym typeface="Arial"/>
                  <a:rtl val="0"/>
                </a:endParaRPr>
              </a:p>
            </p:txBody>
          </p:sp>
          <p:sp>
            <p:nvSpPr>
              <p:cNvPr id="83" name="Tekstvak 82">
                <a:extLst>
                  <a:ext uri="{FF2B5EF4-FFF2-40B4-BE49-F238E27FC236}">
                    <a16:creationId xmlns:a16="http://schemas.microsoft.com/office/drawing/2014/main" id="{D00FE31B-430E-405B-B2A2-11AE9CE11959}"/>
                  </a:ext>
                </a:extLst>
              </p:cNvPr>
              <p:cNvSpPr txBox="1"/>
              <p:nvPr/>
            </p:nvSpPr>
            <p:spPr>
              <a:xfrm>
                <a:off x="6014931" y="4374068"/>
                <a:ext cx="436338" cy="164982"/>
              </a:xfrm>
              <a:prstGeom prst="rect">
                <a:avLst/>
              </a:prstGeom>
              <a:noFill/>
            </p:spPr>
            <p:txBody>
              <a:bodyPr wrap="none" rtlCol="0">
                <a:spAutoFit/>
              </a:bodyPr>
              <a:lstStyle/>
              <a:p>
                <a:pPr algn="l"/>
                <a:r>
                  <a:rPr lang="nl-NL" sz="472" spc="0" baseline="0">
                    <a:solidFill>
                      <a:srgbClr val="333333"/>
                    </a:solidFill>
                    <a:latin typeface="Arial"/>
                    <a:cs typeface="Arial"/>
                    <a:sym typeface="Arial"/>
                    <a:rtl val="0"/>
                  </a:rPr>
                  <a:t>20 others</a:t>
                </a:r>
                <a:endParaRPr lang="nl-NL" sz="472" spc="0" baseline="0" dirty="0">
                  <a:solidFill>
                    <a:srgbClr val="333333"/>
                  </a:solidFill>
                  <a:latin typeface="Arial"/>
                  <a:cs typeface="Arial"/>
                  <a:sym typeface="Arial"/>
                  <a:rtl val="0"/>
                </a:endParaRPr>
              </a:p>
            </p:txBody>
          </p:sp>
          <p:sp>
            <p:nvSpPr>
              <p:cNvPr id="84" name="Tekstvak 83">
                <a:extLst>
                  <a:ext uri="{FF2B5EF4-FFF2-40B4-BE49-F238E27FC236}">
                    <a16:creationId xmlns:a16="http://schemas.microsoft.com/office/drawing/2014/main" id="{5AA8DA17-9614-4486-9FE6-3C066D9B407E}"/>
                  </a:ext>
                </a:extLst>
              </p:cNvPr>
              <p:cNvSpPr txBox="1"/>
              <p:nvPr/>
            </p:nvSpPr>
            <p:spPr>
              <a:xfrm>
                <a:off x="5108578" y="4663040"/>
                <a:ext cx="785793" cy="164982"/>
              </a:xfrm>
              <a:prstGeom prst="rect">
                <a:avLst/>
              </a:prstGeom>
              <a:noFill/>
            </p:spPr>
            <p:txBody>
              <a:bodyPr wrap="none" rtlCol="0">
                <a:spAutoFit/>
              </a:bodyPr>
              <a:lstStyle/>
              <a:p>
                <a:pPr algn="l"/>
                <a:r>
                  <a:rPr lang="nl-NL" sz="472" spc="0" baseline="0">
                    <a:solidFill>
                      <a:srgbClr val="999999"/>
                    </a:solidFill>
                    <a:latin typeface="Arial"/>
                    <a:cs typeface="Arial"/>
                    <a:sym typeface="Arial"/>
                    <a:rtl val="0"/>
                  </a:rPr>
                  <a:t>View All 10 Comments</a:t>
                </a:r>
                <a:endParaRPr lang="nl-NL" sz="472" spc="0" baseline="0" dirty="0">
                  <a:solidFill>
                    <a:srgbClr val="999999"/>
                  </a:solidFill>
                  <a:latin typeface="Arial"/>
                  <a:cs typeface="Arial"/>
                  <a:sym typeface="Arial"/>
                  <a:rtl val="0"/>
                </a:endParaRPr>
              </a:p>
            </p:txBody>
          </p:sp>
          <p:grpSp>
            <p:nvGrpSpPr>
              <p:cNvPr id="85" name="Graphic 1">
                <a:extLst>
                  <a:ext uri="{FF2B5EF4-FFF2-40B4-BE49-F238E27FC236}">
                    <a16:creationId xmlns:a16="http://schemas.microsoft.com/office/drawing/2014/main" id="{087C003E-8997-4D3A-9610-1DBFAA6D9FAB}"/>
                  </a:ext>
                </a:extLst>
              </p:cNvPr>
              <p:cNvGrpSpPr/>
              <p:nvPr/>
            </p:nvGrpSpPr>
            <p:grpSpPr>
              <a:xfrm>
                <a:off x="5108560" y="4462028"/>
                <a:ext cx="1629901" cy="264529"/>
                <a:chOff x="5108560" y="4462028"/>
                <a:chExt cx="1629901" cy="264529"/>
              </a:xfrm>
            </p:grpSpPr>
            <p:sp>
              <p:nvSpPr>
                <p:cNvPr id="86" name="Vrije vorm: vorm 85">
                  <a:extLst>
                    <a:ext uri="{FF2B5EF4-FFF2-40B4-BE49-F238E27FC236}">
                      <a16:creationId xmlns:a16="http://schemas.microsoft.com/office/drawing/2014/main" id="{7F9225EC-0BAE-460C-8AB8-8AD73A19FE22}"/>
                    </a:ext>
                  </a:extLst>
                </p:cNvPr>
                <p:cNvSpPr/>
                <p:nvPr/>
              </p:nvSpPr>
              <p:spPr>
                <a:xfrm>
                  <a:off x="5200299" y="4517710"/>
                  <a:ext cx="1538162" cy="175036"/>
                </a:xfrm>
                <a:custGeom>
                  <a:avLst/>
                  <a:gdLst>
                    <a:gd name="connsiteX0" fmla="*/ 0 w 1538162"/>
                    <a:gd name="connsiteY0" fmla="*/ 0 h 175036"/>
                    <a:gd name="connsiteX1" fmla="*/ 1538162 w 1538162"/>
                    <a:gd name="connsiteY1" fmla="*/ 0 h 175036"/>
                    <a:gd name="connsiteX2" fmla="*/ 1538162 w 1538162"/>
                    <a:gd name="connsiteY2" fmla="*/ 175036 h 175036"/>
                    <a:gd name="connsiteX3" fmla="*/ 0 w 1538162"/>
                    <a:gd name="connsiteY3" fmla="*/ 175036 h 175036"/>
                  </a:gdLst>
                  <a:ahLst/>
                  <a:cxnLst>
                    <a:cxn ang="0">
                      <a:pos x="connsiteX0" y="connsiteY0"/>
                    </a:cxn>
                    <a:cxn ang="0">
                      <a:pos x="connsiteX1" y="connsiteY1"/>
                    </a:cxn>
                    <a:cxn ang="0">
                      <a:pos x="connsiteX2" y="connsiteY2"/>
                    </a:cxn>
                    <a:cxn ang="0">
                      <a:pos x="connsiteX3" y="connsiteY3"/>
                    </a:cxn>
                  </a:cxnLst>
                  <a:rect l="l" t="t" r="r" b="b"/>
                  <a:pathLst>
                    <a:path w="1538162" h="175036">
                      <a:moveTo>
                        <a:pt x="0" y="0"/>
                      </a:moveTo>
                      <a:lnTo>
                        <a:pt x="1538162" y="0"/>
                      </a:lnTo>
                      <a:lnTo>
                        <a:pt x="1538162" y="175036"/>
                      </a:lnTo>
                      <a:lnTo>
                        <a:pt x="0" y="175036"/>
                      </a:lnTo>
                      <a:close/>
                    </a:path>
                  </a:pathLst>
                </a:custGeom>
                <a:noFill/>
                <a:ln w="11973" cap="flat">
                  <a:noFill/>
                  <a:prstDash val="solid"/>
                  <a:miter/>
                </a:ln>
              </p:spPr>
              <p:txBody>
                <a:bodyPr rtlCol="0" anchor="ctr"/>
                <a:lstStyle/>
                <a:p>
                  <a:endParaRPr lang="nl-NL" dirty="0"/>
                </a:p>
              </p:txBody>
            </p:sp>
            <p:sp>
              <p:nvSpPr>
                <p:cNvPr id="87" name="Tekstvak 86">
                  <a:extLst>
                    <a:ext uri="{FF2B5EF4-FFF2-40B4-BE49-F238E27FC236}">
                      <a16:creationId xmlns:a16="http://schemas.microsoft.com/office/drawing/2014/main" id="{8B6D24B8-DCAE-449C-8ABA-D8D6E4DBE737}"/>
                    </a:ext>
                  </a:extLst>
                </p:cNvPr>
                <p:cNvSpPr txBox="1"/>
                <p:nvPr/>
              </p:nvSpPr>
              <p:spPr>
                <a:xfrm>
                  <a:off x="5108560" y="4462028"/>
                  <a:ext cx="83548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a:t>
                  </a:r>
                  <a:endParaRPr lang="nl-NL" sz="566" spc="0" baseline="0" dirty="0">
                    <a:solidFill>
                      <a:srgbClr val="333333"/>
                    </a:solidFill>
                    <a:latin typeface="Arial"/>
                    <a:cs typeface="Arial"/>
                    <a:sym typeface="Arial"/>
                    <a:rtl val="0"/>
                  </a:endParaRPr>
                </a:p>
              </p:txBody>
            </p:sp>
            <p:sp>
              <p:nvSpPr>
                <p:cNvPr id="88" name="Tekstvak 87">
                  <a:extLst>
                    <a:ext uri="{FF2B5EF4-FFF2-40B4-BE49-F238E27FC236}">
                      <a16:creationId xmlns:a16="http://schemas.microsoft.com/office/drawing/2014/main" id="{0DBF92A0-FD0D-4C2A-AF9B-FCC625A7E82E}"/>
                    </a:ext>
                  </a:extLst>
                </p:cNvPr>
                <p:cNvSpPr txBox="1"/>
                <p:nvPr/>
              </p:nvSpPr>
              <p:spPr>
                <a:xfrm>
                  <a:off x="5438252" y="4462028"/>
                  <a:ext cx="20550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 </a:t>
                  </a:r>
                  <a:endParaRPr lang="nl-NL" sz="566" spc="0" baseline="0" dirty="0">
                    <a:solidFill>
                      <a:srgbClr val="333333"/>
                    </a:solidFill>
                    <a:latin typeface="Arial"/>
                    <a:cs typeface="Arial"/>
                    <a:sym typeface="Arial"/>
                    <a:rtl val="0"/>
                  </a:endParaRPr>
                </a:p>
              </p:txBody>
            </p:sp>
            <p:sp>
              <p:nvSpPr>
                <p:cNvPr id="90" name="Tekstvak 89">
                  <a:extLst>
                    <a:ext uri="{FF2B5EF4-FFF2-40B4-BE49-F238E27FC236}">
                      <a16:creationId xmlns:a16="http://schemas.microsoft.com/office/drawing/2014/main" id="{E7F9ADF6-1841-409C-A7BE-91B05F301263}"/>
                    </a:ext>
                  </a:extLst>
                </p:cNvPr>
                <p:cNvSpPr txBox="1"/>
                <p:nvPr/>
              </p:nvSpPr>
              <p:spPr>
                <a:xfrm>
                  <a:off x="5108560" y="4547149"/>
                  <a:ext cx="1172116" cy="179408"/>
                </a:xfrm>
                <a:prstGeom prst="rect">
                  <a:avLst/>
                </a:prstGeom>
                <a:noFill/>
              </p:spPr>
              <p:txBody>
                <a:bodyPr wrap="none" rtlCol="0">
                  <a:spAutoFit/>
                </a:bodyPr>
                <a:lstStyle/>
                <a:p>
                  <a:pPr algn="l"/>
                  <a:r>
                    <a:rPr lang="nl-NL" sz="566" spc="0" baseline="0">
                      <a:solidFill>
                        <a:srgbClr val="5FA8DB"/>
                      </a:solidFill>
                      <a:latin typeface="Arial"/>
                      <a:cs typeface="Arial"/>
                      <a:sym typeface="Arial"/>
                      <a:rtl val="0"/>
                    </a:rPr>
                    <a:t>#ErasmusUniversityRotterdam</a:t>
                  </a:r>
                  <a:endParaRPr lang="nl-NL" sz="566" spc="0" baseline="0" dirty="0">
                    <a:solidFill>
                      <a:srgbClr val="5FA8DB"/>
                    </a:solidFill>
                    <a:latin typeface="Arial"/>
                    <a:cs typeface="Arial"/>
                    <a:sym typeface="Arial"/>
                    <a:rtl val="0"/>
                  </a:endParaRPr>
                </a:p>
              </p:txBody>
            </p:sp>
          </p:grpSp>
        </p:grpSp>
        <p:grpSp>
          <p:nvGrpSpPr>
            <p:cNvPr id="91" name="Graphic 1">
              <a:extLst>
                <a:ext uri="{FF2B5EF4-FFF2-40B4-BE49-F238E27FC236}">
                  <a16:creationId xmlns:a16="http://schemas.microsoft.com/office/drawing/2014/main" id="{087C003E-8997-4D3A-9610-1DBFAA6D9FAB}"/>
                </a:ext>
              </a:extLst>
            </p:cNvPr>
            <p:cNvGrpSpPr/>
            <p:nvPr/>
          </p:nvGrpSpPr>
          <p:grpSpPr>
            <a:xfrm>
              <a:off x="5200299" y="1748298"/>
              <a:ext cx="1012184" cy="183109"/>
              <a:chOff x="5200299" y="1748298"/>
              <a:chExt cx="1012184" cy="183109"/>
            </a:xfrm>
          </p:grpSpPr>
          <p:sp>
            <p:nvSpPr>
              <p:cNvPr id="92" name="Vrije vorm: vorm 91">
                <a:extLst>
                  <a:ext uri="{FF2B5EF4-FFF2-40B4-BE49-F238E27FC236}">
                    <a16:creationId xmlns:a16="http://schemas.microsoft.com/office/drawing/2014/main" id="{D8752EA0-8260-43DC-8747-0B1747E2F8D0}"/>
                  </a:ext>
                </a:extLst>
              </p:cNvPr>
              <p:cNvSpPr/>
              <p:nvPr/>
            </p:nvSpPr>
            <p:spPr>
              <a:xfrm>
                <a:off x="5200299" y="1748298"/>
                <a:ext cx="175036" cy="175036"/>
              </a:xfrm>
              <a:custGeom>
                <a:avLst/>
                <a:gdLst>
                  <a:gd name="connsiteX0" fmla="*/ 175036 w 175036"/>
                  <a:gd name="connsiteY0" fmla="*/ 87518 h 175036"/>
                  <a:gd name="connsiteX1" fmla="*/ 87518 w 175036"/>
                  <a:gd name="connsiteY1" fmla="*/ 175036 h 175036"/>
                  <a:gd name="connsiteX2" fmla="*/ 0 w 175036"/>
                  <a:gd name="connsiteY2" fmla="*/ 87518 h 175036"/>
                  <a:gd name="connsiteX3" fmla="*/ 87518 w 175036"/>
                  <a:gd name="connsiteY3" fmla="*/ 0 h 175036"/>
                  <a:gd name="connsiteX4" fmla="*/ 175036 w 175036"/>
                  <a:gd name="connsiteY4" fmla="*/ 87518 h 175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36" h="175036">
                    <a:moveTo>
                      <a:pt x="175036" y="87518"/>
                    </a:moveTo>
                    <a:cubicBezTo>
                      <a:pt x="175036" y="135853"/>
                      <a:pt x="135853" y="175036"/>
                      <a:pt x="87518" y="175036"/>
                    </a:cubicBezTo>
                    <a:cubicBezTo>
                      <a:pt x="39183" y="175036"/>
                      <a:pt x="0" y="135853"/>
                      <a:pt x="0" y="87518"/>
                    </a:cubicBezTo>
                    <a:cubicBezTo>
                      <a:pt x="0" y="39183"/>
                      <a:pt x="39183" y="0"/>
                      <a:pt x="87518" y="0"/>
                    </a:cubicBezTo>
                    <a:cubicBezTo>
                      <a:pt x="135853" y="0"/>
                      <a:pt x="175036" y="39183"/>
                      <a:pt x="175036" y="87518"/>
                    </a:cubicBezTo>
                    <a:close/>
                  </a:path>
                </a:pathLst>
              </a:custGeom>
              <a:solidFill>
                <a:srgbClr val="9D9D9D"/>
              </a:solidFill>
              <a:ln w="11973" cap="flat">
                <a:noFill/>
                <a:prstDash val="solid"/>
                <a:miter/>
              </a:ln>
            </p:spPr>
            <p:txBody>
              <a:bodyPr rtlCol="0" anchor="ctr"/>
              <a:lstStyle/>
              <a:p>
                <a:endParaRPr lang="nl-NL" dirty="0"/>
              </a:p>
            </p:txBody>
          </p:sp>
          <p:sp>
            <p:nvSpPr>
              <p:cNvPr id="93" name="Tekstvak 92">
                <a:extLst>
                  <a:ext uri="{FF2B5EF4-FFF2-40B4-BE49-F238E27FC236}">
                    <a16:creationId xmlns:a16="http://schemas.microsoft.com/office/drawing/2014/main" id="{A1BDA24B-ACE8-4641-AEE5-41147AF21AD8}"/>
                  </a:ext>
                </a:extLst>
              </p:cNvPr>
              <p:cNvSpPr txBox="1"/>
              <p:nvPr/>
            </p:nvSpPr>
            <p:spPr>
              <a:xfrm>
                <a:off x="5356158" y="1751999"/>
                <a:ext cx="856325"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Desiderius Erasmus </a:t>
                </a:r>
                <a:endParaRPr lang="nl-NL" sz="566" spc="0" baseline="0" dirty="0">
                  <a:solidFill>
                    <a:srgbClr val="333333"/>
                  </a:solidFill>
                  <a:latin typeface="Arial"/>
                  <a:cs typeface="Arial"/>
                  <a:sym typeface="Arial"/>
                  <a:rtl val="0"/>
                </a:endParaRPr>
              </a:p>
            </p:txBody>
          </p:sp>
        </p:grpSp>
        <p:grpSp>
          <p:nvGrpSpPr>
            <p:cNvPr id="94" name="Graphic 1">
              <a:extLst>
                <a:ext uri="{FF2B5EF4-FFF2-40B4-BE49-F238E27FC236}">
                  <a16:creationId xmlns:a16="http://schemas.microsoft.com/office/drawing/2014/main" id="{087C003E-8997-4D3A-9610-1DBFAA6D9FAB}"/>
                </a:ext>
              </a:extLst>
            </p:cNvPr>
            <p:cNvGrpSpPr/>
            <p:nvPr/>
          </p:nvGrpSpPr>
          <p:grpSpPr>
            <a:xfrm>
              <a:off x="6978237" y="1792657"/>
              <a:ext cx="19182" cy="86319"/>
              <a:chOff x="6978237" y="1792657"/>
              <a:chExt cx="19182" cy="86319"/>
            </a:xfrm>
            <a:solidFill>
              <a:srgbClr val="9D9D9D"/>
            </a:solidFill>
          </p:grpSpPr>
          <p:sp>
            <p:nvSpPr>
              <p:cNvPr id="95" name="Vrije vorm: vorm 94">
                <a:extLst>
                  <a:ext uri="{FF2B5EF4-FFF2-40B4-BE49-F238E27FC236}">
                    <a16:creationId xmlns:a16="http://schemas.microsoft.com/office/drawing/2014/main" id="{89B05110-F17F-4E24-AA2C-3A4A2606F3E2}"/>
                  </a:ext>
                </a:extLst>
              </p:cNvPr>
              <p:cNvSpPr/>
              <p:nvPr/>
            </p:nvSpPr>
            <p:spPr>
              <a:xfrm>
                <a:off x="6978237" y="1792657"/>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6" name="Vrije vorm: vorm 95">
                <a:extLst>
                  <a:ext uri="{FF2B5EF4-FFF2-40B4-BE49-F238E27FC236}">
                    <a16:creationId xmlns:a16="http://schemas.microsoft.com/office/drawing/2014/main" id="{A2E682AF-91CC-4379-B7A0-DC40F27D01D5}"/>
                  </a:ext>
                </a:extLst>
              </p:cNvPr>
              <p:cNvSpPr/>
              <p:nvPr/>
            </p:nvSpPr>
            <p:spPr>
              <a:xfrm>
                <a:off x="6978237" y="1826226"/>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sp>
            <p:nvSpPr>
              <p:cNvPr id="97" name="Vrije vorm: vorm 96">
                <a:extLst>
                  <a:ext uri="{FF2B5EF4-FFF2-40B4-BE49-F238E27FC236}">
                    <a16:creationId xmlns:a16="http://schemas.microsoft.com/office/drawing/2014/main" id="{0CBF42B7-056F-4860-86F4-D04BE3984B19}"/>
                  </a:ext>
                </a:extLst>
              </p:cNvPr>
              <p:cNvSpPr/>
              <p:nvPr/>
            </p:nvSpPr>
            <p:spPr>
              <a:xfrm>
                <a:off x="6978237" y="1859794"/>
                <a:ext cx="19182" cy="19182"/>
              </a:xfrm>
              <a:custGeom>
                <a:avLst/>
                <a:gdLst>
                  <a:gd name="connsiteX0" fmla="*/ 19182 w 19182"/>
                  <a:gd name="connsiteY0" fmla="*/ 9591 h 19182"/>
                  <a:gd name="connsiteX1" fmla="*/ 9591 w 19182"/>
                  <a:gd name="connsiteY1" fmla="*/ 19182 h 19182"/>
                  <a:gd name="connsiteX2" fmla="*/ 0 w 19182"/>
                  <a:gd name="connsiteY2" fmla="*/ 9591 h 19182"/>
                  <a:gd name="connsiteX3" fmla="*/ 9591 w 19182"/>
                  <a:gd name="connsiteY3" fmla="*/ 0 h 19182"/>
                  <a:gd name="connsiteX4" fmla="*/ 19182 w 19182"/>
                  <a:gd name="connsiteY4" fmla="*/ 9591 h 19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2" h="19182">
                    <a:moveTo>
                      <a:pt x="19182" y="9591"/>
                    </a:moveTo>
                    <a:cubicBezTo>
                      <a:pt x="19182" y="14888"/>
                      <a:pt x="14888" y="19182"/>
                      <a:pt x="9591" y="19182"/>
                    </a:cubicBezTo>
                    <a:cubicBezTo>
                      <a:pt x="4294" y="19182"/>
                      <a:pt x="0" y="14888"/>
                      <a:pt x="0" y="9591"/>
                    </a:cubicBezTo>
                    <a:cubicBezTo>
                      <a:pt x="0" y="4294"/>
                      <a:pt x="4294" y="0"/>
                      <a:pt x="9591" y="0"/>
                    </a:cubicBezTo>
                    <a:cubicBezTo>
                      <a:pt x="14888" y="0"/>
                      <a:pt x="19182" y="4294"/>
                      <a:pt x="19182" y="9591"/>
                    </a:cubicBezTo>
                    <a:close/>
                  </a:path>
                </a:pathLst>
              </a:custGeom>
              <a:solidFill>
                <a:srgbClr val="9D9D9D"/>
              </a:solidFill>
              <a:ln w="11973" cap="flat">
                <a:noFill/>
                <a:prstDash val="solid"/>
                <a:miter/>
              </a:ln>
            </p:spPr>
            <p:txBody>
              <a:bodyPr rtlCol="0" anchor="ctr"/>
              <a:lstStyle/>
              <a:p>
                <a:endParaRPr lang="nl-NL" dirty="0"/>
              </a:p>
            </p:txBody>
          </p:sp>
        </p:grpSp>
        <p:grpSp>
          <p:nvGrpSpPr>
            <p:cNvPr id="98" name="Graphic 1">
              <a:extLst>
                <a:ext uri="{FF2B5EF4-FFF2-40B4-BE49-F238E27FC236}">
                  <a16:creationId xmlns:a16="http://schemas.microsoft.com/office/drawing/2014/main" id="{087C003E-8997-4D3A-9610-1DBFAA6D9FAB}"/>
                </a:ext>
              </a:extLst>
            </p:cNvPr>
            <p:cNvGrpSpPr/>
            <p:nvPr/>
          </p:nvGrpSpPr>
          <p:grpSpPr>
            <a:xfrm>
              <a:off x="5108566" y="4823448"/>
              <a:ext cx="776502" cy="139395"/>
              <a:chOff x="5108566" y="4823448"/>
              <a:chExt cx="776502" cy="139395"/>
            </a:xfrm>
          </p:grpSpPr>
          <p:sp>
            <p:nvSpPr>
              <p:cNvPr id="99" name="Tekstvak 98">
                <a:extLst>
                  <a:ext uri="{FF2B5EF4-FFF2-40B4-BE49-F238E27FC236}">
                    <a16:creationId xmlns:a16="http://schemas.microsoft.com/office/drawing/2014/main" id="{22B777CB-8F57-4B99-999B-2D1A0C4AB803}"/>
                  </a:ext>
                </a:extLst>
              </p:cNvPr>
              <p:cNvSpPr txBox="1"/>
              <p:nvPr/>
            </p:nvSpPr>
            <p:spPr>
              <a:xfrm>
                <a:off x="5108566" y="4823448"/>
                <a:ext cx="412292" cy="135871"/>
              </a:xfrm>
              <a:prstGeom prst="rect">
                <a:avLst/>
              </a:prstGeom>
              <a:noFill/>
            </p:spPr>
            <p:txBody>
              <a:bodyPr wrap="none" rtlCol="0">
                <a:spAutoFit/>
              </a:bodyPr>
              <a:lstStyle/>
              <a:p>
                <a:pPr algn="l"/>
                <a:r>
                  <a:rPr lang="nl-NL" sz="283" spc="0" baseline="0">
                    <a:solidFill>
                      <a:srgbClr val="999999"/>
                    </a:solidFill>
                    <a:latin typeface="Arial"/>
                    <a:cs typeface="Arial"/>
                    <a:sym typeface="Arial"/>
                    <a:rtl val="0"/>
                  </a:rPr>
                  <a:t>2 HOUR AGO</a:t>
                </a:r>
                <a:endParaRPr lang="nl-NL" sz="283" spc="0" baseline="0" dirty="0">
                  <a:solidFill>
                    <a:srgbClr val="999999"/>
                  </a:solidFill>
                  <a:latin typeface="Arial"/>
                  <a:cs typeface="Arial"/>
                  <a:sym typeface="Arial"/>
                  <a:rtl val="0"/>
                </a:endParaRPr>
              </a:p>
            </p:txBody>
          </p:sp>
          <p:sp>
            <p:nvSpPr>
              <p:cNvPr id="100" name="Tekstvak 99">
                <a:extLst>
                  <a:ext uri="{FF2B5EF4-FFF2-40B4-BE49-F238E27FC236}">
                    <a16:creationId xmlns:a16="http://schemas.microsoft.com/office/drawing/2014/main" id="{0C23E73B-6579-40BB-A779-64AE01781004}"/>
                  </a:ext>
                </a:extLst>
              </p:cNvPr>
              <p:cNvSpPr txBox="1"/>
              <p:nvPr/>
            </p:nvSpPr>
            <p:spPr>
              <a:xfrm>
                <a:off x="5366502" y="4823448"/>
                <a:ext cx="518566" cy="139395"/>
              </a:xfrm>
              <a:prstGeom prst="rect">
                <a:avLst/>
              </a:prstGeom>
              <a:noFill/>
            </p:spPr>
            <p:txBody>
              <a:bodyPr wrap="none" rtlCol="0">
                <a:spAutoFit/>
              </a:bodyPr>
              <a:lstStyle/>
              <a:p>
                <a:pPr algn="l"/>
                <a:r>
                  <a:rPr lang="nl-NL" sz="283" spc="0" baseline="0">
                    <a:solidFill>
                      <a:srgbClr val="333333"/>
                    </a:solidFill>
                    <a:latin typeface="Arial"/>
                    <a:cs typeface="Arial"/>
                    <a:sym typeface="Arial"/>
                    <a:rtl val="0"/>
                  </a:rPr>
                  <a:t>SEE TRANSLATION</a:t>
                </a:r>
                <a:endParaRPr lang="nl-NL" sz="283" spc="0" baseline="0" dirty="0">
                  <a:solidFill>
                    <a:srgbClr val="333333"/>
                  </a:solidFill>
                  <a:latin typeface="Arial"/>
                  <a:cs typeface="Arial"/>
                  <a:sym typeface="Arial"/>
                  <a:rtl val="0"/>
                </a:endParaRPr>
              </a:p>
            </p:txBody>
          </p:sp>
          <p:sp>
            <p:nvSpPr>
              <p:cNvPr id="101" name="Vrije vorm: vorm 100">
                <a:extLst>
                  <a:ext uri="{FF2B5EF4-FFF2-40B4-BE49-F238E27FC236}">
                    <a16:creationId xmlns:a16="http://schemas.microsoft.com/office/drawing/2014/main" id="{6D217A39-114F-47C1-B8A3-11A2EB66531A}"/>
                  </a:ext>
                </a:extLst>
              </p:cNvPr>
              <p:cNvSpPr/>
              <p:nvPr/>
            </p:nvSpPr>
            <p:spPr>
              <a:xfrm>
                <a:off x="5438876" y="4889362"/>
                <a:ext cx="4795" cy="4795"/>
              </a:xfrm>
              <a:custGeom>
                <a:avLst/>
                <a:gdLst>
                  <a:gd name="connsiteX0" fmla="*/ 4796 w 4795"/>
                  <a:gd name="connsiteY0" fmla="*/ 2398 h 4795"/>
                  <a:gd name="connsiteX1" fmla="*/ 2398 w 4795"/>
                  <a:gd name="connsiteY1" fmla="*/ 4796 h 4795"/>
                  <a:gd name="connsiteX2" fmla="*/ 0 w 4795"/>
                  <a:gd name="connsiteY2" fmla="*/ 2398 h 4795"/>
                  <a:gd name="connsiteX3" fmla="*/ 2398 w 4795"/>
                  <a:gd name="connsiteY3" fmla="*/ 0 h 4795"/>
                  <a:gd name="connsiteX4" fmla="*/ 4796 w 4795"/>
                  <a:gd name="connsiteY4" fmla="*/ 2398 h 4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 h="4795">
                    <a:moveTo>
                      <a:pt x="4796" y="2398"/>
                    </a:moveTo>
                    <a:cubicBezTo>
                      <a:pt x="4796" y="3722"/>
                      <a:pt x="3722" y="4796"/>
                      <a:pt x="2398" y="4796"/>
                    </a:cubicBezTo>
                    <a:cubicBezTo>
                      <a:pt x="1073" y="4796"/>
                      <a:pt x="0" y="3722"/>
                      <a:pt x="0" y="2398"/>
                    </a:cubicBezTo>
                    <a:cubicBezTo>
                      <a:pt x="0" y="1074"/>
                      <a:pt x="1073" y="0"/>
                      <a:pt x="2398" y="0"/>
                    </a:cubicBezTo>
                    <a:cubicBezTo>
                      <a:pt x="3722" y="0"/>
                      <a:pt x="4796" y="1073"/>
                      <a:pt x="4796" y="2398"/>
                    </a:cubicBezTo>
                    <a:close/>
                  </a:path>
                </a:pathLst>
              </a:custGeom>
              <a:solidFill>
                <a:srgbClr val="999999"/>
              </a:solidFill>
              <a:ln w="11973" cap="flat">
                <a:noFill/>
                <a:prstDash val="solid"/>
                <a:miter/>
              </a:ln>
            </p:spPr>
            <p:txBody>
              <a:bodyPr rtlCol="0" anchor="ctr"/>
              <a:lstStyle/>
              <a:p>
                <a:endParaRPr lang="nl-NL" dirty="0"/>
              </a:p>
            </p:txBody>
          </p:sp>
        </p:grpSp>
        <p:sp>
          <p:nvSpPr>
            <p:cNvPr id="103" name="Tekstvak 102">
              <a:extLst>
                <a:ext uri="{FF2B5EF4-FFF2-40B4-BE49-F238E27FC236}">
                  <a16:creationId xmlns:a16="http://schemas.microsoft.com/office/drawing/2014/main" id="{160514CC-7F9C-4395-A53C-43034C90F069}"/>
                </a:ext>
              </a:extLst>
            </p:cNvPr>
            <p:cNvSpPr txBox="1"/>
            <p:nvPr userDrawn="1"/>
          </p:nvSpPr>
          <p:spPr>
            <a:xfrm>
              <a:off x="5209277" y="1205302"/>
              <a:ext cx="325730" cy="179408"/>
            </a:xfrm>
            <a:prstGeom prst="rect">
              <a:avLst/>
            </a:prstGeom>
            <a:noFill/>
          </p:spPr>
          <p:txBody>
            <a:bodyPr wrap="none" rtlCol="0">
              <a:spAutoFit/>
            </a:bodyPr>
            <a:lstStyle/>
            <a:p>
              <a:pPr algn="l"/>
              <a:r>
                <a:rPr lang="nl-NL" sz="566" spc="0" baseline="0">
                  <a:solidFill>
                    <a:srgbClr val="333333"/>
                  </a:solidFill>
                  <a:latin typeface="Arial"/>
                  <a:cs typeface="Arial"/>
                  <a:sym typeface="Arial"/>
                  <a:rtl val="0"/>
                </a:rPr>
                <a:t>8:30</a:t>
              </a:r>
              <a:endParaRPr lang="nl-NL" sz="566" spc="0" baseline="0" dirty="0">
                <a:solidFill>
                  <a:srgbClr val="333333"/>
                </a:solidFill>
                <a:latin typeface="Arial"/>
                <a:cs typeface="Arial"/>
                <a:sym typeface="Arial"/>
                <a:rtl val="0"/>
              </a:endParaRPr>
            </a:p>
          </p:txBody>
        </p:sp>
        <p:sp>
          <p:nvSpPr>
            <p:cNvPr id="105" name="Vrije vorm: vorm 104">
              <a:extLst>
                <a:ext uri="{FF2B5EF4-FFF2-40B4-BE49-F238E27FC236}">
                  <a16:creationId xmlns:a16="http://schemas.microsoft.com/office/drawing/2014/main" id="{7876E493-D0F0-45E4-87EB-79936B6F6D57}"/>
                </a:ext>
              </a:extLst>
            </p:cNvPr>
            <p:cNvSpPr/>
            <p:nvPr/>
          </p:nvSpPr>
          <p:spPr>
            <a:xfrm>
              <a:off x="6718080" y="1290326"/>
              <a:ext cx="14386" cy="22778"/>
            </a:xfrm>
            <a:custGeom>
              <a:avLst/>
              <a:gdLst>
                <a:gd name="connsiteX0" fmla="*/ 0 w 14386"/>
                <a:gd name="connsiteY0" fmla="*/ 0 h 22778"/>
                <a:gd name="connsiteX1" fmla="*/ 14387 w 14386"/>
                <a:gd name="connsiteY1" fmla="*/ 0 h 22778"/>
                <a:gd name="connsiteX2" fmla="*/ 14387 w 14386"/>
                <a:gd name="connsiteY2" fmla="*/ 22779 h 22778"/>
                <a:gd name="connsiteX3" fmla="*/ 0 w 14386"/>
                <a:gd name="connsiteY3" fmla="*/ 22779 h 22778"/>
              </a:gdLst>
              <a:ahLst/>
              <a:cxnLst>
                <a:cxn ang="0">
                  <a:pos x="connsiteX0" y="connsiteY0"/>
                </a:cxn>
                <a:cxn ang="0">
                  <a:pos x="connsiteX1" y="connsiteY1"/>
                </a:cxn>
                <a:cxn ang="0">
                  <a:pos x="connsiteX2" y="connsiteY2"/>
                </a:cxn>
                <a:cxn ang="0">
                  <a:pos x="connsiteX3" y="connsiteY3"/>
                </a:cxn>
              </a:cxnLst>
              <a:rect l="l" t="t" r="r" b="b"/>
              <a:pathLst>
                <a:path w="14386" h="22778">
                  <a:moveTo>
                    <a:pt x="0" y="0"/>
                  </a:moveTo>
                  <a:lnTo>
                    <a:pt x="14387" y="0"/>
                  </a:lnTo>
                  <a:lnTo>
                    <a:pt x="14387" y="22779"/>
                  </a:lnTo>
                  <a:lnTo>
                    <a:pt x="0" y="22779"/>
                  </a:lnTo>
                  <a:close/>
                </a:path>
              </a:pathLst>
            </a:custGeom>
            <a:solidFill>
              <a:srgbClr val="333333"/>
            </a:solidFill>
            <a:ln w="11973" cap="flat">
              <a:noFill/>
              <a:prstDash val="solid"/>
              <a:miter/>
            </a:ln>
          </p:spPr>
          <p:txBody>
            <a:bodyPr rtlCol="0" anchor="ctr"/>
            <a:lstStyle/>
            <a:p>
              <a:endParaRPr lang="nl-NL" dirty="0"/>
            </a:p>
          </p:txBody>
        </p:sp>
        <p:sp>
          <p:nvSpPr>
            <p:cNvPr id="106" name="Vrije vorm: vorm 105">
              <a:extLst>
                <a:ext uri="{FF2B5EF4-FFF2-40B4-BE49-F238E27FC236}">
                  <a16:creationId xmlns:a16="http://schemas.microsoft.com/office/drawing/2014/main" id="{0705A0C5-226A-49DC-AB73-B26B161599D7}"/>
                </a:ext>
              </a:extLst>
            </p:cNvPr>
            <p:cNvSpPr/>
            <p:nvPr/>
          </p:nvSpPr>
          <p:spPr>
            <a:xfrm>
              <a:off x="6738461" y="1280735"/>
              <a:ext cx="14386" cy="32369"/>
            </a:xfrm>
            <a:custGeom>
              <a:avLst/>
              <a:gdLst>
                <a:gd name="connsiteX0" fmla="*/ 0 w 14386"/>
                <a:gd name="connsiteY0" fmla="*/ 0 h 32369"/>
                <a:gd name="connsiteX1" fmla="*/ 14387 w 14386"/>
                <a:gd name="connsiteY1" fmla="*/ 0 h 32369"/>
                <a:gd name="connsiteX2" fmla="*/ 14387 w 14386"/>
                <a:gd name="connsiteY2" fmla="*/ 32370 h 32369"/>
                <a:gd name="connsiteX3" fmla="*/ 0 w 14386"/>
                <a:gd name="connsiteY3" fmla="*/ 32370 h 32369"/>
              </a:gdLst>
              <a:ahLst/>
              <a:cxnLst>
                <a:cxn ang="0">
                  <a:pos x="connsiteX0" y="connsiteY0"/>
                </a:cxn>
                <a:cxn ang="0">
                  <a:pos x="connsiteX1" y="connsiteY1"/>
                </a:cxn>
                <a:cxn ang="0">
                  <a:pos x="connsiteX2" y="connsiteY2"/>
                </a:cxn>
                <a:cxn ang="0">
                  <a:pos x="connsiteX3" y="connsiteY3"/>
                </a:cxn>
              </a:cxnLst>
              <a:rect l="l" t="t" r="r" b="b"/>
              <a:pathLst>
                <a:path w="14386" h="32369">
                  <a:moveTo>
                    <a:pt x="0" y="0"/>
                  </a:moveTo>
                  <a:lnTo>
                    <a:pt x="14387" y="0"/>
                  </a:lnTo>
                  <a:lnTo>
                    <a:pt x="14387" y="32370"/>
                  </a:lnTo>
                  <a:lnTo>
                    <a:pt x="0" y="32370"/>
                  </a:lnTo>
                  <a:close/>
                </a:path>
              </a:pathLst>
            </a:custGeom>
            <a:solidFill>
              <a:srgbClr val="333333"/>
            </a:solidFill>
            <a:ln w="11973" cap="flat">
              <a:noFill/>
              <a:prstDash val="solid"/>
              <a:miter/>
            </a:ln>
          </p:spPr>
          <p:txBody>
            <a:bodyPr rtlCol="0" anchor="ctr"/>
            <a:lstStyle/>
            <a:p>
              <a:endParaRPr lang="nl-NL" dirty="0"/>
            </a:p>
          </p:txBody>
        </p:sp>
        <p:sp>
          <p:nvSpPr>
            <p:cNvPr id="107" name="Vrije vorm: vorm 106">
              <a:extLst>
                <a:ext uri="{FF2B5EF4-FFF2-40B4-BE49-F238E27FC236}">
                  <a16:creationId xmlns:a16="http://schemas.microsoft.com/office/drawing/2014/main" id="{52257F6E-E905-4FFE-BDFB-84F756E63B23}"/>
                </a:ext>
              </a:extLst>
            </p:cNvPr>
            <p:cNvSpPr/>
            <p:nvPr/>
          </p:nvSpPr>
          <p:spPr>
            <a:xfrm>
              <a:off x="6758842" y="1272343"/>
              <a:ext cx="14386" cy="41960"/>
            </a:xfrm>
            <a:custGeom>
              <a:avLst/>
              <a:gdLst>
                <a:gd name="connsiteX0" fmla="*/ 0 w 14386"/>
                <a:gd name="connsiteY0" fmla="*/ 0 h 41960"/>
                <a:gd name="connsiteX1" fmla="*/ 14386 w 14386"/>
                <a:gd name="connsiteY1" fmla="*/ 0 h 41960"/>
                <a:gd name="connsiteX2" fmla="*/ 14386 w 14386"/>
                <a:gd name="connsiteY2" fmla="*/ 41961 h 41960"/>
                <a:gd name="connsiteX3" fmla="*/ 0 w 14386"/>
                <a:gd name="connsiteY3" fmla="*/ 41961 h 41960"/>
              </a:gdLst>
              <a:ahLst/>
              <a:cxnLst>
                <a:cxn ang="0">
                  <a:pos x="connsiteX0" y="connsiteY0"/>
                </a:cxn>
                <a:cxn ang="0">
                  <a:pos x="connsiteX1" y="connsiteY1"/>
                </a:cxn>
                <a:cxn ang="0">
                  <a:pos x="connsiteX2" y="connsiteY2"/>
                </a:cxn>
                <a:cxn ang="0">
                  <a:pos x="connsiteX3" y="connsiteY3"/>
                </a:cxn>
              </a:cxnLst>
              <a:rect l="l" t="t" r="r" b="b"/>
              <a:pathLst>
                <a:path w="14386" h="41960">
                  <a:moveTo>
                    <a:pt x="0" y="0"/>
                  </a:moveTo>
                  <a:lnTo>
                    <a:pt x="14386" y="0"/>
                  </a:lnTo>
                  <a:lnTo>
                    <a:pt x="14386" y="41961"/>
                  </a:lnTo>
                  <a:lnTo>
                    <a:pt x="0" y="41961"/>
                  </a:lnTo>
                  <a:close/>
                </a:path>
              </a:pathLst>
            </a:custGeom>
            <a:solidFill>
              <a:srgbClr val="333333"/>
            </a:solidFill>
            <a:ln w="11973" cap="flat">
              <a:noFill/>
              <a:prstDash val="solid"/>
              <a:miter/>
            </a:ln>
          </p:spPr>
          <p:txBody>
            <a:bodyPr rtlCol="0" anchor="ctr"/>
            <a:lstStyle/>
            <a:p>
              <a:endParaRPr lang="nl-NL" dirty="0"/>
            </a:p>
          </p:txBody>
        </p:sp>
        <p:sp>
          <p:nvSpPr>
            <p:cNvPr id="108" name="Vrije vorm: vorm 107">
              <a:extLst>
                <a:ext uri="{FF2B5EF4-FFF2-40B4-BE49-F238E27FC236}">
                  <a16:creationId xmlns:a16="http://schemas.microsoft.com/office/drawing/2014/main" id="{154DDDA6-C0BA-40C8-B482-23B2D07B6773}"/>
                </a:ext>
              </a:extLst>
            </p:cNvPr>
            <p:cNvSpPr/>
            <p:nvPr/>
          </p:nvSpPr>
          <p:spPr>
            <a:xfrm>
              <a:off x="6779223" y="1261553"/>
              <a:ext cx="14386" cy="51551"/>
            </a:xfrm>
            <a:custGeom>
              <a:avLst/>
              <a:gdLst>
                <a:gd name="connsiteX0" fmla="*/ 0 w 14386"/>
                <a:gd name="connsiteY0" fmla="*/ 0 h 51551"/>
                <a:gd name="connsiteX1" fmla="*/ 14386 w 14386"/>
                <a:gd name="connsiteY1" fmla="*/ 0 h 51551"/>
                <a:gd name="connsiteX2" fmla="*/ 14386 w 14386"/>
                <a:gd name="connsiteY2" fmla="*/ 51552 h 51551"/>
                <a:gd name="connsiteX3" fmla="*/ 0 w 14386"/>
                <a:gd name="connsiteY3" fmla="*/ 51552 h 51551"/>
              </a:gdLst>
              <a:ahLst/>
              <a:cxnLst>
                <a:cxn ang="0">
                  <a:pos x="connsiteX0" y="connsiteY0"/>
                </a:cxn>
                <a:cxn ang="0">
                  <a:pos x="connsiteX1" y="connsiteY1"/>
                </a:cxn>
                <a:cxn ang="0">
                  <a:pos x="connsiteX2" y="connsiteY2"/>
                </a:cxn>
                <a:cxn ang="0">
                  <a:pos x="connsiteX3" y="connsiteY3"/>
                </a:cxn>
              </a:cxnLst>
              <a:rect l="l" t="t" r="r" b="b"/>
              <a:pathLst>
                <a:path w="14386" h="51551">
                  <a:moveTo>
                    <a:pt x="0" y="0"/>
                  </a:moveTo>
                  <a:lnTo>
                    <a:pt x="14386" y="0"/>
                  </a:lnTo>
                  <a:lnTo>
                    <a:pt x="14386" y="51552"/>
                  </a:lnTo>
                  <a:lnTo>
                    <a:pt x="0" y="51552"/>
                  </a:lnTo>
                  <a:close/>
                </a:path>
              </a:pathLst>
            </a:custGeom>
            <a:solidFill>
              <a:srgbClr val="333333"/>
            </a:solidFill>
            <a:ln w="11973" cap="flat">
              <a:noFill/>
              <a:prstDash val="solid"/>
              <a:miter/>
            </a:ln>
          </p:spPr>
          <p:txBody>
            <a:bodyPr rtlCol="0" anchor="ctr"/>
            <a:lstStyle/>
            <a:p>
              <a:endParaRPr lang="nl-NL" dirty="0"/>
            </a:p>
          </p:txBody>
        </p:sp>
        <p:sp>
          <p:nvSpPr>
            <p:cNvPr id="110" name="Vrije vorm: vorm 109">
              <a:extLst>
                <a:ext uri="{FF2B5EF4-FFF2-40B4-BE49-F238E27FC236}">
                  <a16:creationId xmlns:a16="http://schemas.microsoft.com/office/drawing/2014/main" id="{92FAFB18-D478-4338-8FB8-7D1CA502352A}"/>
                </a:ext>
              </a:extLst>
            </p:cNvPr>
            <p:cNvSpPr/>
            <p:nvPr/>
          </p:nvSpPr>
          <p:spPr>
            <a:xfrm>
              <a:off x="6815189" y="1261553"/>
              <a:ext cx="81523" cy="26375"/>
            </a:xfrm>
            <a:custGeom>
              <a:avLst/>
              <a:gdLst>
                <a:gd name="connsiteX0" fmla="*/ 9591 w 81523"/>
                <a:gd name="connsiteY0" fmla="*/ 26375 h 26375"/>
                <a:gd name="connsiteX1" fmla="*/ 40762 w 81523"/>
                <a:gd name="connsiteY1" fmla="*/ 13188 h 26375"/>
                <a:gd name="connsiteX2" fmla="*/ 71933 w 81523"/>
                <a:gd name="connsiteY2" fmla="*/ 26375 h 26375"/>
                <a:gd name="connsiteX3" fmla="*/ 81524 w 81523"/>
                <a:gd name="connsiteY3" fmla="*/ 16784 h 26375"/>
                <a:gd name="connsiteX4" fmla="*/ 40762 w 81523"/>
                <a:gd name="connsiteY4" fmla="*/ 0 h 26375"/>
                <a:gd name="connsiteX5" fmla="*/ 0 w 81523"/>
                <a:gd name="connsiteY5" fmla="*/ 16784 h 26375"/>
                <a:gd name="connsiteX6" fmla="*/ 9591 w 81523"/>
                <a:gd name="connsiteY6" fmla="*/ 26375 h 2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3" h="26375">
                  <a:moveTo>
                    <a:pt x="9591" y="26375"/>
                  </a:moveTo>
                  <a:cubicBezTo>
                    <a:pt x="17983" y="17983"/>
                    <a:pt x="28773" y="13188"/>
                    <a:pt x="40762" y="13188"/>
                  </a:cubicBezTo>
                  <a:cubicBezTo>
                    <a:pt x="52751" y="13188"/>
                    <a:pt x="63541" y="17983"/>
                    <a:pt x="71933" y="26375"/>
                  </a:cubicBezTo>
                  <a:lnTo>
                    <a:pt x="81524" y="16784"/>
                  </a:lnTo>
                  <a:cubicBezTo>
                    <a:pt x="70734" y="5994"/>
                    <a:pt x="56347" y="0"/>
                    <a:pt x="40762" y="0"/>
                  </a:cubicBezTo>
                  <a:cubicBezTo>
                    <a:pt x="25177" y="0"/>
                    <a:pt x="10790" y="5994"/>
                    <a:pt x="0" y="16784"/>
                  </a:cubicBezTo>
                  <a:lnTo>
                    <a:pt x="9591" y="26375"/>
                  </a:lnTo>
                  <a:close/>
                </a:path>
              </a:pathLst>
            </a:custGeom>
            <a:solidFill>
              <a:srgbClr val="333333"/>
            </a:solidFill>
            <a:ln w="11973" cap="flat">
              <a:noFill/>
              <a:prstDash val="solid"/>
              <a:miter/>
            </a:ln>
          </p:spPr>
          <p:txBody>
            <a:bodyPr rtlCol="0" anchor="ctr"/>
            <a:lstStyle/>
            <a:p>
              <a:endParaRPr lang="nl-NL" dirty="0"/>
            </a:p>
          </p:txBody>
        </p:sp>
        <p:sp>
          <p:nvSpPr>
            <p:cNvPr id="111" name="Vrije vorm: vorm 110">
              <a:extLst>
                <a:ext uri="{FF2B5EF4-FFF2-40B4-BE49-F238E27FC236}">
                  <a16:creationId xmlns:a16="http://schemas.microsoft.com/office/drawing/2014/main" id="{B025B9A1-36E5-43D1-AA55-B2361845DCE7}"/>
                </a:ext>
              </a:extLst>
            </p:cNvPr>
            <p:cNvSpPr/>
            <p:nvPr/>
          </p:nvSpPr>
          <p:spPr>
            <a:xfrm>
              <a:off x="6827178" y="1279537"/>
              <a:ext cx="57546" cy="21579"/>
            </a:xfrm>
            <a:custGeom>
              <a:avLst/>
              <a:gdLst>
                <a:gd name="connsiteX0" fmla="*/ 9591 w 57546"/>
                <a:gd name="connsiteY0" fmla="*/ 21580 h 21579"/>
                <a:gd name="connsiteX1" fmla="*/ 28773 w 57546"/>
                <a:gd name="connsiteY1" fmla="*/ 14387 h 21579"/>
                <a:gd name="connsiteX2" fmla="*/ 47955 w 57546"/>
                <a:gd name="connsiteY2" fmla="*/ 21580 h 21579"/>
                <a:gd name="connsiteX3" fmla="*/ 57546 w 57546"/>
                <a:gd name="connsiteY3" fmla="*/ 11989 h 21579"/>
                <a:gd name="connsiteX4" fmla="*/ 28773 w 57546"/>
                <a:gd name="connsiteY4" fmla="*/ 0 h 21579"/>
                <a:gd name="connsiteX5" fmla="*/ 0 w 57546"/>
                <a:gd name="connsiteY5" fmla="*/ 11989 h 21579"/>
                <a:gd name="connsiteX6" fmla="*/ 9591 w 57546"/>
                <a:gd name="connsiteY6" fmla="*/ 21580 h 21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46" h="21579">
                  <a:moveTo>
                    <a:pt x="9591" y="21580"/>
                  </a:moveTo>
                  <a:cubicBezTo>
                    <a:pt x="14387" y="16784"/>
                    <a:pt x="21580" y="14387"/>
                    <a:pt x="28773" y="14387"/>
                  </a:cubicBezTo>
                  <a:cubicBezTo>
                    <a:pt x="35966" y="14387"/>
                    <a:pt x="43160" y="16784"/>
                    <a:pt x="47955" y="21580"/>
                  </a:cubicBezTo>
                  <a:lnTo>
                    <a:pt x="57546" y="11989"/>
                  </a:lnTo>
                  <a:cubicBezTo>
                    <a:pt x="50353" y="4796"/>
                    <a:pt x="40762" y="0"/>
                    <a:pt x="28773" y="0"/>
                  </a:cubicBezTo>
                  <a:cubicBezTo>
                    <a:pt x="17983" y="0"/>
                    <a:pt x="7193" y="4796"/>
                    <a:pt x="0" y="11989"/>
                  </a:cubicBezTo>
                  <a:lnTo>
                    <a:pt x="9591" y="21580"/>
                  </a:lnTo>
                  <a:close/>
                </a:path>
              </a:pathLst>
            </a:custGeom>
            <a:solidFill>
              <a:srgbClr val="333333"/>
            </a:solidFill>
            <a:ln w="11973" cap="flat">
              <a:noFill/>
              <a:prstDash val="solid"/>
              <a:miter/>
            </a:ln>
          </p:spPr>
          <p:txBody>
            <a:bodyPr rtlCol="0" anchor="ctr"/>
            <a:lstStyle/>
            <a:p>
              <a:endParaRPr lang="nl-NL" dirty="0"/>
            </a:p>
          </p:txBody>
        </p:sp>
        <p:sp>
          <p:nvSpPr>
            <p:cNvPr id="112" name="Vrije vorm: vorm 111">
              <a:extLst>
                <a:ext uri="{FF2B5EF4-FFF2-40B4-BE49-F238E27FC236}">
                  <a16:creationId xmlns:a16="http://schemas.microsoft.com/office/drawing/2014/main" id="{D645B6C2-865F-4A41-A4DC-68DC2974259C}"/>
                </a:ext>
              </a:extLst>
            </p:cNvPr>
            <p:cNvSpPr/>
            <p:nvPr/>
          </p:nvSpPr>
          <p:spPr>
            <a:xfrm>
              <a:off x="6840366" y="1297520"/>
              <a:ext cx="31170" cy="15585"/>
            </a:xfrm>
            <a:custGeom>
              <a:avLst/>
              <a:gdLst>
                <a:gd name="connsiteX0" fmla="*/ 9591 w 31170"/>
                <a:gd name="connsiteY0" fmla="*/ 15585 h 15585"/>
                <a:gd name="connsiteX1" fmla="*/ 15585 w 31170"/>
                <a:gd name="connsiteY1" fmla="*/ 13188 h 15585"/>
                <a:gd name="connsiteX2" fmla="*/ 21580 w 31170"/>
                <a:gd name="connsiteY2" fmla="*/ 15585 h 15585"/>
                <a:gd name="connsiteX3" fmla="*/ 31171 w 31170"/>
                <a:gd name="connsiteY3" fmla="*/ 5994 h 15585"/>
                <a:gd name="connsiteX4" fmla="*/ 15585 w 31170"/>
                <a:gd name="connsiteY4" fmla="*/ 0 h 15585"/>
                <a:gd name="connsiteX5" fmla="*/ 0 w 31170"/>
                <a:gd name="connsiteY5" fmla="*/ 5994 h 15585"/>
                <a:gd name="connsiteX6" fmla="*/ 9591 w 31170"/>
                <a:gd name="connsiteY6" fmla="*/ 15585 h 1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70" h="15585">
                  <a:moveTo>
                    <a:pt x="9591" y="15585"/>
                  </a:moveTo>
                  <a:cubicBezTo>
                    <a:pt x="10790" y="14387"/>
                    <a:pt x="13188" y="13188"/>
                    <a:pt x="15585" y="13188"/>
                  </a:cubicBezTo>
                  <a:cubicBezTo>
                    <a:pt x="17983" y="13188"/>
                    <a:pt x="20381" y="14387"/>
                    <a:pt x="21580" y="15585"/>
                  </a:cubicBezTo>
                  <a:lnTo>
                    <a:pt x="31171" y="5994"/>
                  </a:lnTo>
                  <a:cubicBezTo>
                    <a:pt x="27574" y="2398"/>
                    <a:pt x="21580" y="0"/>
                    <a:pt x="15585" y="0"/>
                  </a:cubicBezTo>
                  <a:cubicBezTo>
                    <a:pt x="9591" y="0"/>
                    <a:pt x="3597" y="2398"/>
                    <a:pt x="0" y="5994"/>
                  </a:cubicBezTo>
                  <a:lnTo>
                    <a:pt x="9591" y="15585"/>
                  </a:lnTo>
                  <a:close/>
                </a:path>
              </a:pathLst>
            </a:custGeom>
            <a:solidFill>
              <a:srgbClr val="333333"/>
            </a:solidFill>
            <a:ln w="11973" cap="flat">
              <a:noFill/>
              <a:prstDash val="solid"/>
              <a:miter/>
            </a:ln>
          </p:spPr>
          <p:txBody>
            <a:bodyPr rtlCol="0" anchor="ctr"/>
            <a:lstStyle/>
            <a:p>
              <a:endParaRPr lang="nl-NL" dirty="0"/>
            </a:p>
          </p:txBody>
        </p:sp>
        <p:sp>
          <p:nvSpPr>
            <p:cNvPr id="114" name="Vrije vorm: vorm 113">
              <a:extLst>
                <a:ext uri="{FF2B5EF4-FFF2-40B4-BE49-F238E27FC236}">
                  <a16:creationId xmlns:a16="http://schemas.microsoft.com/office/drawing/2014/main" id="{513C0804-CD2E-45BF-8B0C-2E9B509104B2}"/>
                </a:ext>
              </a:extLst>
            </p:cNvPr>
            <p:cNvSpPr/>
            <p:nvPr/>
          </p:nvSpPr>
          <p:spPr>
            <a:xfrm>
              <a:off x="6917094" y="1268747"/>
              <a:ext cx="89915" cy="38364"/>
            </a:xfrm>
            <a:custGeom>
              <a:avLst/>
              <a:gdLst>
                <a:gd name="connsiteX0" fmla="*/ 87518 w 89915"/>
                <a:gd name="connsiteY0" fmla="*/ 38364 h 38364"/>
                <a:gd name="connsiteX1" fmla="*/ 2398 w 89915"/>
                <a:gd name="connsiteY1" fmla="*/ 38364 h 38364"/>
                <a:gd name="connsiteX2" fmla="*/ 0 w 89915"/>
                <a:gd name="connsiteY2" fmla="*/ 35966 h 38364"/>
                <a:gd name="connsiteX3" fmla="*/ 0 w 89915"/>
                <a:gd name="connsiteY3" fmla="*/ 2398 h 38364"/>
                <a:gd name="connsiteX4" fmla="*/ 2398 w 89915"/>
                <a:gd name="connsiteY4" fmla="*/ 0 h 38364"/>
                <a:gd name="connsiteX5" fmla="*/ 87518 w 89915"/>
                <a:gd name="connsiteY5" fmla="*/ 0 h 38364"/>
                <a:gd name="connsiteX6" fmla="*/ 89916 w 89915"/>
                <a:gd name="connsiteY6" fmla="*/ 2398 h 38364"/>
                <a:gd name="connsiteX7" fmla="*/ 89916 w 89915"/>
                <a:gd name="connsiteY7" fmla="*/ 35966 h 38364"/>
                <a:gd name="connsiteX8" fmla="*/ 87518 w 89915"/>
                <a:gd name="connsiteY8" fmla="*/ 38364 h 38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915" h="38364">
                  <a:moveTo>
                    <a:pt x="87518" y="38364"/>
                  </a:moveTo>
                  <a:lnTo>
                    <a:pt x="2398" y="38364"/>
                  </a:lnTo>
                  <a:cubicBezTo>
                    <a:pt x="1199" y="38364"/>
                    <a:pt x="0" y="37165"/>
                    <a:pt x="0" y="35966"/>
                  </a:cubicBezTo>
                  <a:lnTo>
                    <a:pt x="0" y="2398"/>
                  </a:lnTo>
                  <a:cubicBezTo>
                    <a:pt x="0" y="1199"/>
                    <a:pt x="1199" y="0"/>
                    <a:pt x="2398" y="0"/>
                  </a:cubicBezTo>
                  <a:lnTo>
                    <a:pt x="87518" y="0"/>
                  </a:lnTo>
                  <a:cubicBezTo>
                    <a:pt x="88717" y="0"/>
                    <a:pt x="89916" y="1199"/>
                    <a:pt x="89916" y="2398"/>
                  </a:cubicBezTo>
                  <a:lnTo>
                    <a:pt x="89916" y="35966"/>
                  </a:lnTo>
                  <a:cubicBezTo>
                    <a:pt x="89916" y="37165"/>
                    <a:pt x="88717" y="38364"/>
                    <a:pt x="87518" y="38364"/>
                  </a:cubicBezTo>
                  <a:close/>
                </a:path>
              </a:pathLst>
            </a:custGeom>
            <a:solidFill>
              <a:srgbClr val="333333"/>
            </a:solidFill>
            <a:ln w="11973" cap="flat">
              <a:noFill/>
              <a:prstDash val="solid"/>
              <a:miter/>
            </a:ln>
          </p:spPr>
          <p:txBody>
            <a:bodyPr rtlCol="0" anchor="ctr"/>
            <a:lstStyle/>
            <a:p>
              <a:endParaRPr lang="nl-NL" dirty="0"/>
            </a:p>
          </p:txBody>
        </p:sp>
        <p:sp>
          <p:nvSpPr>
            <p:cNvPr id="115" name="Vrije vorm: vorm 114">
              <a:extLst>
                <a:ext uri="{FF2B5EF4-FFF2-40B4-BE49-F238E27FC236}">
                  <a16:creationId xmlns:a16="http://schemas.microsoft.com/office/drawing/2014/main" id="{EA9A4FE5-7E95-4803-B52A-202CEB17F891}"/>
                </a:ext>
              </a:extLst>
            </p:cNvPr>
            <p:cNvSpPr/>
            <p:nvPr/>
          </p:nvSpPr>
          <p:spPr>
            <a:xfrm>
              <a:off x="7008209" y="1279537"/>
              <a:ext cx="7663" cy="16784"/>
            </a:xfrm>
            <a:custGeom>
              <a:avLst/>
              <a:gdLst>
                <a:gd name="connsiteX0" fmla="*/ 4795 w 7663"/>
                <a:gd name="connsiteY0" fmla="*/ 16784 h 16784"/>
                <a:gd name="connsiteX1" fmla="*/ 2398 w 7663"/>
                <a:gd name="connsiteY1" fmla="*/ 16784 h 16784"/>
                <a:gd name="connsiteX2" fmla="*/ 0 w 7663"/>
                <a:gd name="connsiteY2" fmla="*/ 14387 h 16784"/>
                <a:gd name="connsiteX3" fmla="*/ 0 w 7663"/>
                <a:gd name="connsiteY3" fmla="*/ 2398 h 16784"/>
                <a:gd name="connsiteX4" fmla="*/ 2398 w 7663"/>
                <a:gd name="connsiteY4" fmla="*/ 0 h 16784"/>
                <a:gd name="connsiteX5" fmla="*/ 4795 w 7663"/>
                <a:gd name="connsiteY5" fmla="*/ 0 h 16784"/>
                <a:gd name="connsiteX6" fmla="*/ 7193 w 7663"/>
                <a:gd name="connsiteY6" fmla="*/ 2398 h 16784"/>
                <a:gd name="connsiteX7" fmla="*/ 7193 w 7663"/>
                <a:gd name="connsiteY7" fmla="*/ 14387 h 16784"/>
                <a:gd name="connsiteX8" fmla="*/ 4795 w 7663"/>
                <a:gd name="connsiteY8" fmla="*/ 16784 h 1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3" h="16784">
                  <a:moveTo>
                    <a:pt x="4795" y="16784"/>
                  </a:moveTo>
                  <a:lnTo>
                    <a:pt x="2398" y="16784"/>
                  </a:lnTo>
                  <a:cubicBezTo>
                    <a:pt x="1199" y="16784"/>
                    <a:pt x="0" y="15585"/>
                    <a:pt x="0" y="14387"/>
                  </a:cubicBezTo>
                  <a:lnTo>
                    <a:pt x="0" y="2398"/>
                  </a:lnTo>
                  <a:cubicBezTo>
                    <a:pt x="0" y="1199"/>
                    <a:pt x="1199" y="0"/>
                    <a:pt x="2398" y="0"/>
                  </a:cubicBezTo>
                  <a:lnTo>
                    <a:pt x="4795" y="0"/>
                  </a:lnTo>
                  <a:cubicBezTo>
                    <a:pt x="5994" y="0"/>
                    <a:pt x="7193" y="1199"/>
                    <a:pt x="7193" y="2398"/>
                  </a:cubicBezTo>
                  <a:lnTo>
                    <a:pt x="7193" y="14387"/>
                  </a:lnTo>
                  <a:cubicBezTo>
                    <a:pt x="8392" y="15585"/>
                    <a:pt x="7193" y="16784"/>
                    <a:pt x="4795" y="16784"/>
                  </a:cubicBezTo>
                  <a:close/>
                </a:path>
              </a:pathLst>
            </a:custGeom>
            <a:solidFill>
              <a:srgbClr val="333333"/>
            </a:solidFill>
            <a:ln w="11973" cap="flat">
              <a:noFill/>
              <a:prstDash val="solid"/>
              <a:miter/>
            </a:ln>
          </p:spPr>
          <p:txBody>
            <a:bodyPr rtlCol="0" anchor="ctr"/>
            <a:lstStyle/>
            <a:p>
              <a:endParaRPr lang="nl-NL" dirty="0"/>
            </a:p>
          </p:txBody>
        </p:sp>
      </p:gr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4"/>
            <a:stretch>
              <a:fillRect/>
            </a:stretch>
          </a:blipFill>
        </p:spPr>
        <p:txBody>
          <a:bodyPr/>
          <a:lstStyle>
            <a:lvl1pPr marL="0" indent="0">
              <a:buNone/>
              <a:defRPr/>
            </a:lvl1pPr>
          </a:lstStyle>
          <a:p>
            <a:pPr lvl="0"/>
            <a:r>
              <a:rPr lang="nl-NL"/>
              <a:t> </a:t>
            </a:r>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16" name="Tijdelijke aanduiding voor afbeelding 370">
            <a:extLst>
              <a:ext uri="{FF2B5EF4-FFF2-40B4-BE49-F238E27FC236}">
                <a16:creationId xmlns:a16="http://schemas.microsoft.com/office/drawing/2014/main" id="{CC203CEB-3141-4CAD-B5A2-E1B7BA1D18EE}"/>
              </a:ext>
            </a:extLst>
          </p:cNvPr>
          <p:cNvSpPr>
            <a:spLocks noGrp="1"/>
          </p:cNvSpPr>
          <p:nvPr>
            <p:ph type="pic" sz="quarter" idx="18" hasCustomPrompt="1"/>
          </p:nvPr>
        </p:nvSpPr>
        <p:spPr>
          <a:xfrm>
            <a:off x="5200074" y="1745960"/>
            <a:ext cx="177692" cy="177374"/>
          </a:xfrm>
          <a:prstGeom prst="ellipse">
            <a:avLst/>
          </a:prstGeom>
          <a:solidFill>
            <a:schemeClr val="bg1">
              <a:lumMod val="85000"/>
            </a:schemeClr>
          </a:solidFill>
        </p:spPr>
        <p:txBody>
          <a:bodyPr/>
          <a:lstStyle>
            <a:lvl1pPr marL="0" indent="0">
              <a:buNone/>
              <a:defRPr/>
            </a:lvl1pPr>
          </a:lstStyle>
          <a:p>
            <a:r>
              <a:rPr lang="nl-NL"/>
              <a:t> </a:t>
            </a:r>
            <a:endParaRPr lang="nl-NL" dirty="0"/>
          </a:p>
        </p:txBody>
      </p:sp>
      <p:sp>
        <p:nvSpPr>
          <p:cNvPr id="117" name="Tijdelijke aanduiding voor afbeelding 376">
            <a:extLst>
              <a:ext uri="{FF2B5EF4-FFF2-40B4-BE49-F238E27FC236}">
                <a16:creationId xmlns:a16="http://schemas.microsoft.com/office/drawing/2014/main" id="{B126D39F-AD32-4351-8F85-959BD598E52A}"/>
              </a:ext>
            </a:extLst>
          </p:cNvPr>
          <p:cNvSpPr>
            <a:spLocks noGrp="1"/>
          </p:cNvSpPr>
          <p:nvPr>
            <p:ph type="pic" sz="quarter" idx="22" hasCustomPrompt="1"/>
          </p:nvPr>
        </p:nvSpPr>
        <p:spPr>
          <a:xfrm>
            <a:off x="5053873" y="1991914"/>
            <a:ext cx="2101798" cy="2098994"/>
          </a:xfrm>
          <a:solidFill>
            <a:schemeClr val="bg1">
              <a:lumMod val="85000"/>
            </a:schemeClr>
          </a:solidFill>
        </p:spPr>
        <p:txBody>
          <a:bodyPr/>
          <a:lstStyle>
            <a:lvl1pPr marL="0" indent="0">
              <a:buNone/>
              <a:defRPr/>
            </a:lvl1pPr>
          </a:lstStyle>
          <a:p>
            <a:r>
              <a:rPr lang="nl-NL"/>
              <a:t> </a:t>
            </a:r>
            <a:endParaRPr lang="nl-NL" dirty="0"/>
          </a:p>
        </p:txBody>
      </p:sp>
    </p:spTree>
    <p:extLst>
      <p:ext uri="{BB962C8B-B14F-4D97-AF65-F5344CB8AC3E}">
        <p14:creationId xmlns:p14="http://schemas.microsoft.com/office/powerpoint/2010/main" val="2460569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Afbeelding met bijschrif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11F23E1D-5F83-4E12-B5FE-358E02891B98}"/>
              </a:ext>
            </a:extLst>
          </p:cNvPr>
          <p:cNvSpPr>
            <a:spLocks noGrp="1"/>
          </p:cNvSpPr>
          <p:nvPr>
            <p:ph type="title"/>
          </p:nvPr>
        </p:nvSpPr>
        <p:spPr>
          <a:xfrm>
            <a:off x="839788" y="457200"/>
            <a:ext cx="3932237" cy="1600200"/>
          </a:xfrm>
        </p:spPr>
        <p:txBody>
          <a:bodyPr anchor="b"/>
          <a:lstStyle>
            <a:lvl1pPr>
              <a:defRPr sz="3200"/>
            </a:lvl1pPr>
          </a:lstStyle>
          <a:p>
            <a:r>
              <a:rPr lang="nl-NL"/>
              <a:t>Klik om stijl te bewerken</a:t>
            </a:r>
            <a:endParaRPr lang="en-GB"/>
          </a:p>
        </p:txBody>
      </p:sp>
      <p:sp>
        <p:nvSpPr>
          <p:cNvPr id="3" name="Tijdelijke aanduiding voor afbeelding 2">
            <a:extLst>
              <a:ext uri="{FF2B5EF4-FFF2-40B4-BE49-F238E27FC236}">
                <a16:creationId xmlns:a16="http://schemas.microsoft.com/office/drawing/2014/main" id="{BD26A8AE-2754-45C4-9F4C-65DB5CC7393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ijdelijke aanduiding voor tekst 3">
            <a:extLst>
              <a:ext uri="{FF2B5EF4-FFF2-40B4-BE49-F238E27FC236}">
                <a16:creationId xmlns:a16="http://schemas.microsoft.com/office/drawing/2014/main" id="{B253630B-615A-4330-8011-295B87CAF90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nl-NL"/>
              <a:t>Klikken om de tekststijl van het model te bewerken</a:t>
            </a:r>
          </a:p>
        </p:txBody>
      </p:sp>
      <p:sp>
        <p:nvSpPr>
          <p:cNvPr id="5" name="Tijdelijke aanduiding voor datum 4">
            <a:extLst>
              <a:ext uri="{FF2B5EF4-FFF2-40B4-BE49-F238E27FC236}">
                <a16:creationId xmlns:a16="http://schemas.microsoft.com/office/drawing/2014/main" id="{FFBB4906-08E1-41FE-8DC0-00A3612FC603}"/>
              </a:ext>
            </a:extLst>
          </p:cNvPr>
          <p:cNvSpPr>
            <a:spLocks noGrp="1"/>
          </p:cNvSpPr>
          <p:nvPr>
            <p:ph type="dt" sz="half" idx="10"/>
          </p:nvPr>
        </p:nvSpPr>
        <p:spPr/>
        <p:txBody>
          <a:bodyPr/>
          <a:lstStyle/>
          <a:p>
            <a:fld id="{0413EE67-9732-46DB-A67E-B1742D923138}" type="datetimeFigureOut">
              <a:rPr lang="en-GB" smtClean="0"/>
              <a:t>03/11/2023</a:t>
            </a:fld>
            <a:endParaRPr lang="en-GB"/>
          </a:p>
        </p:txBody>
      </p:sp>
      <p:sp>
        <p:nvSpPr>
          <p:cNvPr id="6" name="Tijdelijke aanduiding voor voettekst 5">
            <a:extLst>
              <a:ext uri="{FF2B5EF4-FFF2-40B4-BE49-F238E27FC236}">
                <a16:creationId xmlns:a16="http://schemas.microsoft.com/office/drawing/2014/main" id="{950E9B31-3450-40A4-9FFC-09AB89A6FC20}"/>
              </a:ext>
            </a:extLst>
          </p:cNvPr>
          <p:cNvSpPr>
            <a:spLocks noGrp="1"/>
          </p:cNvSpPr>
          <p:nvPr>
            <p:ph type="ftr" sz="quarter" idx="11"/>
          </p:nvPr>
        </p:nvSpPr>
        <p:spPr/>
        <p:txBody>
          <a:bodyPr/>
          <a:lstStyle/>
          <a:p>
            <a:endParaRPr lang="en-GB"/>
          </a:p>
        </p:txBody>
      </p:sp>
      <p:sp>
        <p:nvSpPr>
          <p:cNvPr id="7" name="Tijdelijke aanduiding voor dianummer 6">
            <a:extLst>
              <a:ext uri="{FF2B5EF4-FFF2-40B4-BE49-F238E27FC236}">
                <a16:creationId xmlns:a16="http://schemas.microsoft.com/office/drawing/2014/main" id="{1DE4A00E-9ECE-4A60-B5DB-D7DCA3784B37}"/>
              </a:ext>
            </a:extLst>
          </p:cNvPr>
          <p:cNvSpPr>
            <a:spLocks noGrp="1"/>
          </p:cNvSpPr>
          <p:nvPr>
            <p:ph type="sldNum" sz="quarter" idx="12"/>
          </p:nvPr>
        </p:nvSpPr>
        <p:spPr/>
        <p:txBody>
          <a:bodyPr/>
          <a:lstStyle/>
          <a:p>
            <a:fld id="{40B6931A-CCE9-4EB9-89CF-6284A165859A}" type="slidenum">
              <a:rPr lang="en-GB" smtClean="0"/>
              <a:t>‹#›</a:t>
            </a:fld>
            <a:endParaRPr lang="en-GB"/>
          </a:p>
        </p:txBody>
      </p:sp>
    </p:spTree>
    <p:extLst>
      <p:ext uri="{BB962C8B-B14F-4D97-AF65-F5344CB8AC3E}">
        <p14:creationId xmlns:p14="http://schemas.microsoft.com/office/powerpoint/2010/main" val="352063913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elefoon">
    <p:bg>
      <p:bgPr>
        <a:solidFill>
          <a:schemeClr val="bg1"/>
        </a:solidFill>
        <a:effectLst/>
      </p:bgPr>
    </p:bg>
    <p:spTree>
      <p:nvGrpSpPr>
        <p:cNvPr id="1" name=""/>
        <p:cNvGrpSpPr/>
        <p:nvPr/>
      </p:nvGrpSpPr>
      <p:grpSpPr>
        <a:xfrm>
          <a:off x="0" y="0"/>
          <a:ext cx="0" cy="0"/>
          <a:chOff x="0" y="0"/>
          <a:chExt cx="0" cy="0"/>
        </a:xfrm>
      </p:grpSpPr>
      <p:sp>
        <p:nvSpPr>
          <p:cNvPr id="3" name="Tekstvak 2">
            <a:extLst>
              <a:ext uri="{FF2B5EF4-FFF2-40B4-BE49-F238E27FC236}">
                <a16:creationId xmlns:a16="http://schemas.microsoft.com/office/drawing/2014/main" id="{531E1129-80CB-4DEB-9631-2C6B7B9CF9B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13" name="Tijdelijke aanduiding voor tekst 7">
            <a:extLst>
              <a:ext uri="{FF2B5EF4-FFF2-40B4-BE49-F238E27FC236}">
                <a16:creationId xmlns:a16="http://schemas.microsoft.com/office/drawing/2014/main" id="{2D2855B1-7DFF-44B6-B971-0B6C5C95E4FE}"/>
              </a:ext>
            </a:extLst>
          </p:cNvPr>
          <p:cNvSpPr>
            <a:spLocks noGrp="1"/>
          </p:cNvSpPr>
          <p:nvPr>
            <p:ph type="body" sz="quarter" idx="15" hasCustomPrompt="1"/>
          </p:nvPr>
        </p:nvSpPr>
        <p:spPr>
          <a:xfrm>
            <a:off x="4894813" y="1017435"/>
            <a:ext cx="3042000" cy="5536800"/>
          </a:xfrm>
          <a:blipFill>
            <a:blip r:embed="rId2"/>
            <a:stretch>
              <a:fillRect/>
            </a:stretch>
          </a:blipFill>
        </p:spPr>
        <p:txBody>
          <a:bodyPr/>
          <a:lstStyle>
            <a:lvl1pPr marL="0" indent="0">
              <a:buNone/>
              <a:defRPr/>
            </a:lvl1pPr>
          </a:lstStyle>
          <a:p>
            <a:pPr lvl="0"/>
            <a:r>
              <a:rPr lang="nl-NL" dirty="0"/>
              <a:t> </a:t>
            </a:r>
          </a:p>
        </p:txBody>
      </p:sp>
      <p:sp>
        <p:nvSpPr>
          <p:cNvPr id="286" name="Tijdelijke aanduiding voor afbeelding 285">
            <a:extLst>
              <a:ext uri="{FF2B5EF4-FFF2-40B4-BE49-F238E27FC236}">
                <a16:creationId xmlns:a16="http://schemas.microsoft.com/office/drawing/2014/main" id="{FC8CB265-A8EB-424B-B70B-80DC879F49B6}"/>
              </a:ext>
            </a:extLst>
          </p:cNvPr>
          <p:cNvSpPr>
            <a:spLocks noGrp="1"/>
          </p:cNvSpPr>
          <p:nvPr>
            <p:ph type="pic" sz="quarter" idx="14" hasCustomPrompt="1"/>
          </p:nvPr>
        </p:nvSpPr>
        <p:spPr>
          <a:xfrm>
            <a:off x="5036457" y="1133475"/>
            <a:ext cx="2119086" cy="4585153"/>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440000" anchor="ctr" anchorCtr="0">
            <a:noAutofit/>
          </a:bodyPr>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sz="1100">
                <a:solidFill>
                  <a:schemeClr val="bg1">
                    <a:lumMod val="95000"/>
                  </a:schemeClr>
                </a:solidFill>
              </a:defRPr>
            </a:lvl1pPr>
          </a:lstStyle>
          <a:p>
            <a:r>
              <a:rPr lang="nl-NL" dirty="0"/>
              <a:t>Selecteer dit kader, ga naar </a:t>
            </a:r>
            <a:br>
              <a:rPr lang="nl-NL" dirty="0"/>
            </a:br>
            <a:r>
              <a:rPr lang="nl-NL" dirty="0"/>
              <a:t>de tab ‘Slidebuilder’, klik op ‘Afbeeldingen’, selecteer de gewenste afbeelding </a:t>
            </a:r>
            <a:br>
              <a:rPr lang="nl-NL" dirty="0"/>
            </a:br>
            <a:r>
              <a:rPr lang="nl-NL" dirty="0"/>
              <a:t>en klik op ‘Invoegen’.</a:t>
            </a:r>
          </a:p>
        </p:txBody>
      </p:sp>
      <p:grpSp>
        <p:nvGrpSpPr>
          <p:cNvPr id="156" name="- INSTRUCTIES">
            <a:extLst>
              <a:ext uri="{FF2B5EF4-FFF2-40B4-BE49-F238E27FC236}">
                <a16:creationId xmlns:a16="http://schemas.microsoft.com/office/drawing/2014/main" id="{F19E4F5D-4876-4839-A291-9B62D90B2825}"/>
              </a:ext>
            </a:extLst>
          </p:cNvPr>
          <p:cNvGrpSpPr/>
          <p:nvPr userDrawn="1"/>
        </p:nvGrpSpPr>
        <p:grpSpPr>
          <a:xfrm>
            <a:off x="12377595" y="-1"/>
            <a:ext cx="3693386" cy="6688475"/>
            <a:chOff x="-3786165" y="-1"/>
            <a:chExt cx="3693386" cy="6688475"/>
          </a:xfrm>
        </p:grpSpPr>
        <p:sp>
          <p:nvSpPr>
            <p:cNvPr id="157" name="Rechthoek 156">
              <a:extLst>
                <a:ext uri="{FF2B5EF4-FFF2-40B4-BE49-F238E27FC236}">
                  <a16:creationId xmlns:a16="http://schemas.microsoft.com/office/drawing/2014/main" id="{22AC77FA-6B42-4F74-B772-927FAFA6C88D}"/>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58" name="Ovaal 157">
              <a:extLst>
                <a:ext uri="{FF2B5EF4-FFF2-40B4-BE49-F238E27FC236}">
                  <a16:creationId xmlns:a16="http://schemas.microsoft.com/office/drawing/2014/main" id="{D12DE0DD-F880-4F08-BF02-F4073DFD7AE1}"/>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9" name="Rechthoek 158">
              <a:extLst>
                <a:ext uri="{FF2B5EF4-FFF2-40B4-BE49-F238E27FC236}">
                  <a16:creationId xmlns:a16="http://schemas.microsoft.com/office/drawing/2014/main" id="{8CE03A8D-E953-452A-A019-2829BBF3D694}"/>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60" name="Ovaal 159">
              <a:extLst>
                <a:ext uri="{FF2B5EF4-FFF2-40B4-BE49-F238E27FC236}">
                  <a16:creationId xmlns:a16="http://schemas.microsoft.com/office/drawing/2014/main" id="{BC17E749-8D66-4572-97F2-405CBAB4CFFB}"/>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1" name="Rechthoek 160">
              <a:extLst>
                <a:ext uri="{FF2B5EF4-FFF2-40B4-BE49-F238E27FC236}">
                  <a16:creationId xmlns:a16="http://schemas.microsoft.com/office/drawing/2014/main" id="{3F19AAB4-1108-49C6-B3BF-A94CDACFF85E}"/>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2" name="Ovaal 161">
              <a:extLst>
                <a:ext uri="{FF2B5EF4-FFF2-40B4-BE49-F238E27FC236}">
                  <a16:creationId xmlns:a16="http://schemas.microsoft.com/office/drawing/2014/main" id="{F8AC64D9-C200-4E40-A01F-22812B57EDC2}"/>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63" name="Rechthoek 162">
              <a:extLst>
                <a:ext uri="{FF2B5EF4-FFF2-40B4-BE49-F238E27FC236}">
                  <a16:creationId xmlns:a16="http://schemas.microsoft.com/office/drawing/2014/main" id="{5E9D77A3-26E8-4889-9BCF-4D42F24097CD}"/>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64" name="Rechthoek 163">
              <a:extLst>
                <a:ext uri="{FF2B5EF4-FFF2-40B4-BE49-F238E27FC236}">
                  <a16:creationId xmlns:a16="http://schemas.microsoft.com/office/drawing/2014/main" id="{0D62D8E7-99DA-4623-B94D-0DBE430F62CC}"/>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165" name="Groep 164">
              <a:extLst>
                <a:ext uri="{FF2B5EF4-FFF2-40B4-BE49-F238E27FC236}">
                  <a16:creationId xmlns:a16="http://schemas.microsoft.com/office/drawing/2014/main" id="{7E4882D5-6F44-4E5B-86C2-B202F6FA6071}"/>
                </a:ext>
              </a:extLst>
            </p:cNvPr>
            <p:cNvGrpSpPr/>
            <p:nvPr userDrawn="1"/>
          </p:nvGrpSpPr>
          <p:grpSpPr>
            <a:xfrm>
              <a:off x="-2485819" y="3479783"/>
              <a:ext cx="1222990" cy="563933"/>
              <a:chOff x="-2485819" y="3399207"/>
              <a:chExt cx="1222990" cy="563933"/>
            </a:xfrm>
          </p:grpSpPr>
          <p:sp>
            <p:nvSpPr>
              <p:cNvPr id="258" name="Rechthoek 257">
                <a:extLst>
                  <a:ext uri="{FF2B5EF4-FFF2-40B4-BE49-F238E27FC236}">
                    <a16:creationId xmlns:a16="http://schemas.microsoft.com/office/drawing/2014/main" id="{9329F784-8507-4139-8CA6-A3D31D389AC8}"/>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59" name="Rechthoek 258">
                <a:extLst>
                  <a:ext uri="{FF2B5EF4-FFF2-40B4-BE49-F238E27FC236}">
                    <a16:creationId xmlns:a16="http://schemas.microsoft.com/office/drawing/2014/main" id="{A2E50840-5B67-486E-8B7D-7EAD0817BC25}"/>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260" name="Groep 259">
                <a:extLst>
                  <a:ext uri="{FF2B5EF4-FFF2-40B4-BE49-F238E27FC236}">
                    <a16:creationId xmlns:a16="http://schemas.microsoft.com/office/drawing/2014/main" id="{AC3264C2-A758-4750-AED0-5F460DBD4ED2}"/>
                  </a:ext>
                </a:extLst>
              </p:cNvPr>
              <p:cNvGrpSpPr/>
              <p:nvPr userDrawn="1"/>
            </p:nvGrpSpPr>
            <p:grpSpPr>
              <a:xfrm>
                <a:off x="-2403869" y="3460544"/>
                <a:ext cx="155951" cy="131922"/>
                <a:chOff x="12968836" y="3354170"/>
                <a:chExt cx="404806" cy="342433"/>
              </a:xfrm>
            </p:grpSpPr>
            <p:sp>
              <p:nvSpPr>
                <p:cNvPr id="277" name="Rechthoek: afgeronde hoeken 276">
                  <a:extLst>
                    <a:ext uri="{FF2B5EF4-FFF2-40B4-BE49-F238E27FC236}">
                      <a16:creationId xmlns:a16="http://schemas.microsoft.com/office/drawing/2014/main" id="{2843FBB8-68FF-4FA8-B2CA-01B3E2EBAD53}"/>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78" name="Rechthoek 277">
                  <a:extLst>
                    <a:ext uri="{FF2B5EF4-FFF2-40B4-BE49-F238E27FC236}">
                      <a16:creationId xmlns:a16="http://schemas.microsoft.com/office/drawing/2014/main" id="{95B4C0EA-86A5-4FCD-BFF8-319F5959C410}"/>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9" name="Rechthoek 278">
                  <a:extLst>
                    <a:ext uri="{FF2B5EF4-FFF2-40B4-BE49-F238E27FC236}">
                      <a16:creationId xmlns:a16="http://schemas.microsoft.com/office/drawing/2014/main" id="{C62EE1C7-5075-4543-99B3-D49D6F6AD62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0" name="Rechthoek 279">
                  <a:extLst>
                    <a:ext uri="{FF2B5EF4-FFF2-40B4-BE49-F238E27FC236}">
                      <a16:creationId xmlns:a16="http://schemas.microsoft.com/office/drawing/2014/main" id="{A34D363B-89FA-4E1B-9579-D975DAAB994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1" name="Rechthoek 280">
                  <a:extLst>
                    <a:ext uri="{FF2B5EF4-FFF2-40B4-BE49-F238E27FC236}">
                      <a16:creationId xmlns:a16="http://schemas.microsoft.com/office/drawing/2014/main" id="{F236CC30-F1AE-41F3-9DA1-204AB5E9122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82" name="Rechthoek 281">
                  <a:extLst>
                    <a:ext uri="{FF2B5EF4-FFF2-40B4-BE49-F238E27FC236}">
                      <a16:creationId xmlns:a16="http://schemas.microsoft.com/office/drawing/2014/main" id="{0A9AAFB1-DB5F-4CB2-BA12-954F2E69BA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61" name="Groep 260">
                <a:extLst>
                  <a:ext uri="{FF2B5EF4-FFF2-40B4-BE49-F238E27FC236}">
                    <a16:creationId xmlns:a16="http://schemas.microsoft.com/office/drawing/2014/main" id="{EB2487BD-ABCF-419D-AB40-CF32E3C5072D}"/>
                  </a:ext>
                </a:extLst>
              </p:cNvPr>
              <p:cNvGrpSpPr/>
              <p:nvPr userDrawn="1"/>
            </p:nvGrpSpPr>
            <p:grpSpPr>
              <a:xfrm>
                <a:off x="-2423424" y="3690208"/>
                <a:ext cx="166739" cy="218963"/>
                <a:chOff x="12940828" y="3950597"/>
                <a:chExt cx="432813" cy="568367"/>
              </a:xfrm>
            </p:grpSpPr>
            <p:grpSp>
              <p:nvGrpSpPr>
                <p:cNvPr id="266" name="Groep 265">
                  <a:extLst>
                    <a:ext uri="{FF2B5EF4-FFF2-40B4-BE49-F238E27FC236}">
                      <a16:creationId xmlns:a16="http://schemas.microsoft.com/office/drawing/2014/main" id="{D8E2B6FD-2C65-4345-9DCD-E983FA90C390}"/>
                    </a:ext>
                  </a:extLst>
                </p:cNvPr>
                <p:cNvGrpSpPr/>
                <p:nvPr userDrawn="1"/>
              </p:nvGrpSpPr>
              <p:grpSpPr>
                <a:xfrm>
                  <a:off x="13000382" y="4006891"/>
                  <a:ext cx="373259" cy="315747"/>
                  <a:chOff x="12968836" y="3354170"/>
                  <a:chExt cx="404806" cy="342433"/>
                </a:xfrm>
              </p:grpSpPr>
              <p:sp>
                <p:nvSpPr>
                  <p:cNvPr id="268" name="Rechthoek: afgeronde hoeken 267">
                    <a:extLst>
                      <a:ext uri="{FF2B5EF4-FFF2-40B4-BE49-F238E27FC236}">
                        <a16:creationId xmlns:a16="http://schemas.microsoft.com/office/drawing/2014/main" id="{0F23598B-0214-4618-A858-27A104B38FC1}"/>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69" name="Rechthoek 268">
                    <a:extLst>
                      <a:ext uri="{FF2B5EF4-FFF2-40B4-BE49-F238E27FC236}">
                        <a16:creationId xmlns:a16="http://schemas.microsoft.com/office/drawing/2014/main" id="{8F176E48-04BA-47B5-BA9A-869E2A51E04F}"/>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3" name="Rechthoek 272">
                    <a:extLst>
                      <a:ext uri="{FF2B5EF4-FFF2-40B4-BE49-F238E27FC236}">
                        <a16:creationId xmlns:a16="http://schemas.microsoft.com/office/drawing/2014/main" id="{AACC7485-783A-4784-AF53-87D146A64584}"/>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4" name="Rechthoek 273">
                    <a:extLst>
                      <a:ext uri="{FF2B5EF4-FFF2-40B4-BE49-F238E27FC236}">
                        <a16:creationId xmlns:a16="http://schemas.microsoft.com/office/drawing/2014/main" id="{D60CDDC3-470A-4360-B19D-E69FAA8BC1F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5" name="Rechthoek 274">
                    <a:extLst>
                      <a:ext uri="{FF2B5EF4-FFF2-40B4-BE49-F238E27FC236}">
                        <a16:creationId xmlns:a16="http://schemas.microsoft.com/office/drawing/2014/main" id="{91F1DAB1-9AEB-41DE-B1EC-49C88C409476}"/>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76" name="Rechthoek 275">
                    <a:extLst>
                      <a:ext uri="{FF2B5EF4-FFF2-40B4-BE49-F238E27FC236}">
                        <a16:creationId xmlns:a16="http://schemas.microsoft.com/office/drawing/2014/main" id="{1B65ECA3-2003-4B60-93C9-7E72356045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67" name="Boog 266">
                  <a:extLst>
                    <a:ext uri="{FF2B5EF4-FFF2-40B4-BE49-F238E27FC236}">
                      <a16:creationId xmlns:a16="http://schemas.microsoft.com/office/drawing/2014/main" id="{5E4C4662-813B-42F6-815B-A476747D1DB5}"/>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262" name="Tekstvak 261">
                <a:extLst>
                  <a:ext uri="{FF2B5EF4-FFF2-40B4-BE49-F238E27FC236}">
                    <a16:creationId xmlns:a16="http://schemas.microsoft.com/office/drawing/2014/main" id="{BEE3D5E1-A32B-4A1B-A905-9EDF69C6E9FC}"/>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263" name="Tekstvak 262">
                <a:extLst>
                  <a:ext uri="{FF2B5EF4-FFF2-40B4-BE49-F238E27FC236}">
                    <a16:creationId xmlns:a16="http://schemas.microsoft.com/office/drawing/2014/main" id="{4752EB0A-FEFE-45D2-A311-CCEED26AB407}"/>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264" name="Vrije vorm: vorm 263">
                <a:extLst>
                  <a:ext uri="{FF2B5EF4-FFF2-40B4-BE49-F238E27FC236}">
                    <a16:creationId xmlns:a16="http://schemas.microsoft.com/office/drawing/2014/main" id="{7D60227A-5849-47B9-8AC2-D689CAD7AC4F}"/>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167" name="Groep 166">
              <a:extLst>
                <a:ext uri="{FF2B5EF4-FFF2-40B4-BE49-F238E27FC236}">
                  <a16:creationId xmlns:a16="http://schemas.microsoft.com/office/drawing/2014/main" id="{E5184995-BE44-4722-9CEB-E11325FC9BF0}"/>
                </a:ext>
              </a:extLst>
            </p:cNvPr>
            <p:cNvGrpSpPr/>
            <p:nvPr userDrawn="1"/>
          </p:nvGrpSpPr>
          <p:grpSpPr>
            <a:xfrm>
              <a:off x="-3786165" y="5728778"/>
              <a:ext cx="3693386" cy="959696"/>
              <a:chOff x="-3786437" y="6163468"/>
              <a:chExt cx="3693386" cy="959696"/>
            </a:xfrm>
          </p:grpSpPr>
          <p:sp>
            <p:nvSpPr>
              <p:cNvPr id="247" name="Rechthoek 246">
                <a:extLst>
                  <a:ext uri="{FF2B5EF4-FFF2-40B4-BE49-F238E27FC236}">
                    <a16:creationId xmlns:a16="http://schemas.microsoft.com/office/drawing/2014/main" id="{85EF4895-5B1A-4A60-AD39-8BD5D18C03BA}"/>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248" name="ICOON_info">
                <a:extLst>
                  <a:ext uri="{FF2B5EF4-FFF2-40B4-BE49-F238E27FC236}">
                    <a16:creationId xmlns:a16="http://schemas.microsoft.com/office/drawing/2014/main" id="{1F23744B-1582-424D-A1C9-F68CA1C3568B}"/>
                  </a:ext>
                </a:extLst>
              </p:cNvPr>
              <p:cNvGrpSpPr/>
              <p:nvPr userDrawn="1"/>
            </p:nvGrpSpPr>
            <p:grpSpPr>
              <a:xfrm>
                <a:off x="-376736" y="6163468"/>
                <a:ext cx="283685" cy="283685"/>
                <a:chOff x="-510741" y="5913713"/>
                <a:chExt cx="267555" cy="267555"/>
              </a:xfrm>
            </p:grpSpPr>
            <p:sp>
              <p:nvSpPr>
                <p:cNvPr id="255" name="Ovaal 254">
                  <a:extLst>
                    <a:ext uri="{FF2B5EF4-FFF2-40B4-BE49-F238E27FC236}">
                      <a16:creationId xmlns:a16="http://schemas.microsoft.com/office/drawing/2014/main" id="{26ED2A74-574E-47C0-B637-C9CBEFEBF4DF}"/>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256" name="Graphic 163" descr="Informatie">
                  <a:extLst>
                    <a:ext uri="{FF2B5EF4-FFF2-40B4-BE49-F238E27FC236}">
                      <a16:creationId xmlns:a16="http://schemas.microsoft.com/office/drawing/2014/main" id="{0A78B7EE-2B27-4635-BF5E-D177017FC9A7}"/>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249" name="Groep 248">
                <a:extLst>
                  <a:ext uri="{FF2B5EF4-FFF2-40B4-BE49-F238E27FC236}">
                    <a16:creationId xmlns:a16="http://schemas.microsoft.com/office/drawing/2014/main" id="{2DB962C6-CF3F-49A5-A45B-6AA90F3A136C}"/>
                  </a:ext>
                </a:extLst>
              </p:cNvPr>
              <p:cNvGrpSpPr/>
              <p:nvPr userDrawn="1"/>
            </p:nvGrpSpPr>
            <p:grpSpPr>
              <a:xfrm>
                <a:off x="-938434" y="6420818"/>
                <a:ext cx="627798" cy="576693"/>
                <a:chOff x="-938434" y="4570310"/>
                <a:chExt cx="627798" cy="576693"/>
              </a:xfrm>
            </p:grpSpPr>
            <p:grpSp>
              <p:nvGrpSpPr>
                <p:cNvPr id="250" name="Inspireren">
                  <a:extLst>
                    <a:ext uri="{FF2B5EF4-FFF2-40B4-BE49-F238E27FC236}">
                      <a16:creationId xmlns:a16="http://schemas.microsoft.com/office/drawing/2014/main" id="{33EDF937-47E9-45D2-B6AD-B684B52C5BEC}"/>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252" name="Freeform 12">
                    <a:extLst>
                      <a:ext uri="{FF2B5EF4-FFF2-40B4-BE49-F238E27FC236}">
                        <a16:creationId xmlns:a16="http://schemas.microsoft.com/office/drawing/2014/main" id="{45A35F2B-2967-4B0F-8930-AD48CB0080D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3" name="Freeform 13">
                    <a:extLst>
                      <a:ext uri="{FF2B5EF4-FFF2-40B4-BE49-F238E27FC236}">
                        <a16:creationId xmlns:a16="http://schemas.microsoft.com/office/drawing/2014/main" id="{A66CDF9C-4D45-4D08-9838-0FAD688A0A6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254" name="Freeform 14">
                    <a:extLst>
                      <a:ext uri="{FF2B5EF4-FFF2-40B4-BE49-F238E27FC236}">
                        <a16:creationId xmlns:a16="http://schemas.microsoft.com/office/drawing/2014/main" id="{CB85542C-C4DA-4954-B021-D10F2229A107}"/>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51" name="Tekstvak 250">
                  <a:extLst>
                    <a:ext uri="{FF2B5EF4-FFF2-40B4-BE49-F238E27FC236}">
                      <a16:creationId xmlns:a16="http://schemas.microsoft.com/office/drawing/2014/main" id="{DBC239B4-04A9-4BCB-8D5F-F2C11298ADD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172" name="Groep 171">
              <a:extLst>
                <a:ext uri="{FF2B5EF4-FFF2-40B4-BE49-F238E27FC236}">
                  <a16:creationId xmlns:a16="http://schemas.microsoft.com/office/drawing/2014/main" id="{3E1FE485-F7BE-4F97-A351-14A92FBE03ED}"/>
                </a:ext>
              </a:extLst>
            </p:cNvPr>
            <p:cNvGrpSpPr/>
            <p:nvPr userDrawn="1"/>
          </p:nvGrpSpPr>
          <p:grpSpPr>
            <a:xfrm>
              <a:off x="-3367447" y="1226982"/>
              <a:ext cx="791775" cy="406485"/>
              <a:chOff x="-3565087" y="1409294"/>
              <a:chExt cx="627469" cy="322133"/>
            </a:xfrm>
          </p:grpSpPr>
          <p:grpSp>
            <p:nvGrpSpPr>
              <p:cNvPr id="241" name="Groep 240">
                <a:extLst>
                  <a:ext uri="{FF2B5EF4-FFF2-40B4-BE49-F238E27FC236}">
                    <a16:creationId xmlns:a16="http://schemas.microsoft.com/office/drawing/2014/main" id="{5FE33416-76B9-4BF9-A566-D1DDB8EA42F9}"/>
                  </a:ext>
                </a:extLst>
              </p:cNvPr>
              <p:cNvGrpSpPr/>
              <p:nvPr userDrawn="1"/>
            </p:nvGrpSpPr>
            <p:grpSpPr>
              <a:xfrm>
                <a:off x="-3364916" y="1409294"/>
                <a:ext cx="225195" cy="195499"/>
                <a:chOff x="10307162" y="1361199"/>
                <a:chExt cx="2200275" cy="1914525"/>
              </a:xfrm>
            </p:grpSpPr>
            <p:sp>
              <p:nvSpPr>
                <p:cNvPr id="243" name="Vrije vorm: vorm 242">
                  <a:extLst>
                    <a:ext uri="{FF2B5EF4-FFF2-40B4-BE49-F238E27FC236}">
                      <a16:creationId xmlns:a16="http://schemas.microsoft.com/office/drawing/2014/main" id="{45562AC1-3EC0-44A2-AAC4-23BB79D20411}"/>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244" name="Groep 243">
                  <a:extLst>
                    <a:ext uri="{FF2B5EF4-FFF2-40B4-BE49-F238E27FC236}">
                      <a16:creationId xmlns:a16="http://schemas.microsoft.com/office/drawing/2014/main" id="{417E9493-47FA-424D-8832-EBC86C3DF666}"/>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245" name="Vrije vorm: vorm 244">
                    <a:extLst>
                      <a:ext uri="{FF2B5EF4-FFF2-40B4-BE49-F238E27FC236}">
                        <a16:creationId xmlns:a16="http://schemas.microsoft.com/office/drawing/2014/main" id="{B5DA8B07-9E03-445A-B918-49604704A7DF}"/>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246" name="Vrije vorm: vorm 245">
                    <a:extLst>
                      <a:ext uri="{FF2B5EF4-FFF2-40B4-BE49-F238E27FC236}">
                        <a16:creationId xmlns:a16="http://schemas.microsoft.com/office/drawing/2014/main" id="{F19AD795-E2BC-4C8A-9BDF-E79BFED2D5EC}"/>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242" name="Tekstvak 241">
                <a:extLst>
                  <a:ext uri="{FF2B5EF4-FFF2-40B4-BE49-F238E27FC236}">
                    <a16:creationId xmlns:a16="http://schemas.microsoft.com/office/drawing/2014/main" id="{BFF1D99C-ADB7-4F3E-86A4-DF861611FBA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173" name="Groep 172">
              <a:extLst>
                <a:ext uri="{FF2B5EF4-FFF2-40B4-BE49-F238E27FC236}">
                  <a16:creationId xmlns:a16="http://schemas.microsoft.com/office/drawing/2014/main" id="{50C0CD6E-4F22-4AE8-8AA2-7355EA6811A9}"/>
                </a:ext>
              </a:extLst>
            </p:cNvPr>
            <p:cNvGrpSpPr/>
            <p:nvPr userDrawn="1"/>
          </p:nvGrpSpPr>
          <p:grpSpPr>
            <a:xfrm>
              <a:off x="-3354295" y="5166361"/>
              <a:ext cx="514284" cy="506545"/>
              <a:chOff x="12617641" y="3403239"/>
              <a:chExt cx="752963" cy="741634"/>
            </a:xfrm>
          </p:grpSpPr>
          <p:grpSp>
            <p:nvGrpSpPr>
              <p:cNvPr id="181" name="Groep 180">
                <a:extLst>
                  <a:ext uri="{FF2B5EF4-FFF2-40B4-BE49-F238E27FC236}">
                    <a16:creationId xmlns:a16="http://schemas.microsoft.com/office/drawing/2014/main" id="{AF9DE299-9BFC-4BCF-9780-D5A89A8B08C9}"/>
                  </a:ext>
                </a:extLst>
              </p:cNvPr>
              <p:cNvGrpSpPr/>
              <p:nvPr userDrawn="1"/>
            </p:nvGrpSpPr>
            <p:grpSpPr>
              <a:xfrm>
                <a:off x="12771530" y="3403239"/>
                <a:ext cx="467176" cy="448491"/>
                <a:chOff x="12782157" y="3403239"/>
                <a:chExt cx="467176" cy="448491"/>
              </a:xfrm>
            </p:grpSpPr>
            <p:grpSp>
              <p:nvGrpSpPr>
                <p:cNvPr id="184" name="Groep 183">
                  <a:extLst>
                    <a:ext uri="{FF2B5EF4-FFF2-40B4-BE49-F238E27FC236}">
                      <a16:creationId xmlns:a16="http://schemas.microsoft.com/office/drawing/2014/main" id="{72495018-0BF1-4B9D-AF2F-7F2FEDD11838}"/>
                    </a:ext>
                  </a:extLst>
                </p:cNvPr>
                <p:cNvGrpSpPr/>
                <p:nvPr userDrawn="1"/>
              </p:nvGrpSpPr>
              <p:grpSpPr>
                <a:xfrm>
                  <a:off x="12782157" y="3403239"/>
                  <a:ext cx="412976" cy="396132"/>
                  <a:chOff x="13554906" y="3320109"/>
                  <a:chExt cx="443917" cy="425811"/>
                </a:xfrm>
              </p:grpSpPr>
              <p:grpSp>
                <p:nvGrpSpPr>
                  <p:cNvPr id="234" name="Groep 233">
                    <a:extLst>
                      <a:ext uri="{FF2B5EF4-FFF2-40B4-BE49-F238E27FC236}">
                        <a16:creationId xmlns:a16="http://schemas.microsoft.com/office/drawing/2014/main" id="{2F9E2F01-99D8-40F1-8856-9968B4FCB3CD}"/>
                      </a:ext>
                    </a:extLst>
                  </p:cNvPr>
                  <p:cNvGrpSpPr/>
                  <p:nvPr userDrawn="1"/>
                </p:nvGrpSpPr>
                <p:grpSpPr>
                  <a:xfrm>
                    <a:off x="13554906" y="3320109"/>
                    <a:ext cx="443917" cy="425811"/>
                    <a:chOff x="12909684" y="1276143"/>
                    <a:chExt cx="443917" cy="425811"/>
                  </a:xfrm>
                </p:grpSpPr>
                <p:sp>
                  <p:nvSpPr>
                    <p:cNvPr id="237" name="Rechthoek 236">
                      <a:extLst>
                        <a:ext uri="{FF2B5EF4-FFF2-40B4-BE49-F238E27FC236}">
                          <a16:creationId xmlns:a16="http://schemas.microsoft.com/office/drawing/2014/main" id="{E3C0AB1D-EE9E-4240-95F9-A4508F53FFDF}"/>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8" name="Rechthoek 237">
                      <a:extLst>
                        <a:ext uri="{FF2B5EF4-FFF2-40B4-BE49-F238E27FC236}">
                          <a16:creationId xmlns:a16="http://schemas.microsoft.com/office/drawing/2014/main" id="{A562649F-1590-4AF8-96F7-529CDDE4CF2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239" name="Ovaal 238">
                      <a:extLst>
                        <a:ext uri="{FF2B5EF4-FFF2-40B4-BE49-F238E27FC236}">
                          <a16:creationId xmlns:a16="http://schemas.microsoft.com/office/drawing/2014/main" id="{D461FE1E-3205-408A-B9E0-CA3AE68AFAFC}"/>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235" name="Afbeelding 234">
                    <a:extLst>
                      <a:ext uri="{FF2B5EF4-FFF2-40B4-BE49-F238E27FC236}">
                        <a16:creationId xmlns:a16="http://schemas.microsoft.com/office/drawing/2014/main" id="{68FACD0C-D514-4D96-99A8-88F16EBC91E0}"/>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1"/>
                    <a:ext cx="173367" cy="140220"/>
                  </a:xfrm>
                  <a:prstGeom prst="rect">
                    <a:avLst/>
                  </a:prstGeom>
                </p:spPr>
              </p:pic>
              <p:pic>
                <p:nvPicPr>
                  <p:cNvPr id="236" name="Afbeelding 235">
                    <a:extLst>
                      <a:ext uri="{FF2B5EF4-FFF2-40B4-BE49-F238E27FC236}">
                        <a16:creationId xmlns:a16="http://schemas.microsoft.com/office/drawing/2014/main" id="{A98D695A-EEF5-415F-82DC-1F9C829B297F}"/>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201" name="Groep 200">
                  <a:extLst>
                    <a:ext uri="{FF2B5EF4-FFF2-40B4-BE49-F238E27FC236}">
                      <a16:creationId xmlns:a16="http://schemas.microsoft.com/office/drawing/2014/main" id="{BB2B25AC-4BDD-41AA-8E23-39F5953A6CB4}"/>
                    </a:ext>
                  </a:extLst>
                </p:cNvPr>
                <p:cNvGrpSpPr/>
                <p:nvPr userDrawn="1"/>
              </p:nvGrpSpPr>
              <p:grpSpPr>
                <a:xfrm>
                  <a:off x="13103513" y="3705268"/>
                  <a:ext cx="145820" cy="146462"/>
                  <a:chOff x="13096169" y="3602278"/>
                  <a:chExt cx="145820" cy="146462"/>
                </a:xfrm>
              </p:grpSpPr>
              <p:sp>
                <p:nvSpPr>
                  <p:cNvPr id="212" name="Rechthoek 211">
                    <a:extLst>
                      <a:ext uri="{FF2B5EF4-FFF2-40B4-BE49-F238E27FC236}">
                        <a16:creationId xmlns:a16="http://schemas.microsoft.com/office/drawing/2014/main" id="{AB896491-A586-4EB7-ABDC-8B7811F88F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33" name="Rechthoek 232">
                    <a:extLst>
                      <a:ext uri="{FF2B5EF4-FFF2-40B4-BE49-F238E27FC236}">
                        <a16:creationId xmlns:a16="http://schemas.microsoft.com/office/drawing/2014/main" id="{C12E1FA6-8C78-4A6E-BB75-E7C31DD7966F}"/>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202" name="Groep 201">
                  <a:extLst>
                    <a:ext uri="{FF2B5EF4-FFF2-40B4-BE49-F238E27FC236}">
                      <a16:creationId xmlns:a16="http://schemas.microsoft.com/office/drawing/2014/main" id="{0EA43F48-4315-4655-8AB7-5481487A93E7}"/>
                    </a:ext>
                  </a:extLst>
                </p:cNvPr>
                <p:cNvGrpSpPr/>
                <p:nvPr userDrawn="1"/>
              </p:nvGrpSpPr>
              <p:grpSpPr>
                <a:xfrm rot="10800000">
                  <a:off x="13061402" y="3665637"/>
                  <a:ext cx="145820" cy="146462"/>
                  <a:chOff x="13096169" y="3602278"/>
                  <a:chExt cx="145820" cy="146462"/>
                </a:xfrm>
              </p:grpSpPr>
              <p:sp>
                <p:nvSpPr>
                  <p:cNvPr id="203" name="Rechthoek 202">
                    <a:extLst>
                      <a:ext uri="{FF2B5EF4-FFF2-40B4-BE49-F238E27FC236}">
                        <a16:creationId xmlns:a16="http://schemas.microsoft.com/office/drawing/2014/main" id="{98D2BD94-4694-4590-8495-DC3DAD9FE292}"/>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211" name="Rechthoek 210">
                    <a:extLst>
                      <a:ext uri="{FF2B5EF4-FFF2-40B4-BE49-F238E27FC236}">
                        <a16:creationId xmlns:a16="http://schemas.microsoft.com/office/drawing/2014/main" id="{056D2181-75E1-4E5C-A244-80FC96E39E9B}"/>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182" name="Rechthoek 181">
                <a:extLst>
                  <a:ext uri="{FF2B5EF4-FFF2-40B4-BE49-F238E27FC236}">
                    <a16:creationId xmlns:a16="http://schemas.microsoft.com/office/drawing/2014/main" id="{86F07913-7381-41DB-BF69-0D7552484D8B}"/>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183" name="Gelijkbenige driehoek 182">
                <a:extLst>
                  <a:ext uri="{FF2B5EF4-FFF2-40B4-BE49-F238E27FC236}">
                    <a16:creationId xmlns:a16="http://schemas.microsoft.com/office/drawing/2014/main" id="{865A07A0-BC4D-44AE-8D75-1991713807C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174" name="Ovaal 173">
              <a:extLst>
                <a:ext uri="{FF2B5EF4-FFF2-40B4-BE49-F238E27FC236}">
                  <a16:creationId xmlns:a16="http://schemas.microsoft.com/office/drawing/2014/main" id="{5002A964-24BB-4580-B7D8-B7A5CC5CE445}"/>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5" name="Rechthoek 174">
              <a:extLst>
                <a:ext uri="{FF2B5EF4-FFF2-40B4-BE49-F238E27FC236}">
                  <a16:creationId xmlns:a16="http://schemas.microsoft.com/office/drawing/2014/main" id="{69B1D521-E66B-46DE-B705-1D7FD47BA2FE}"/>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80" name="Rechthoek 179">
              <a:extLst>
                <a:ext uri="{FF2B5EF4-FFF2-40B4-BE49-F238E27FC236}">
                  <a16:creationId xmlns:a16="http://schemas.microsoft.com/office/drawing/2014/main" id="{95AEB5BB-5304-4C73-8C9C-C87E285C493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Telefoon</a:t>
            </a: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userDrawn="1">
            <p:ph type="title" hasCustomPrompt="1"/>
          </p:nvPr>
        </p:nvSpPr>
        <p:spPr>
          <a:xfrm>
            <a:off x="534987" y="722568"/>
            <a:ext cx="3762927" cy="709102"/>
          </a:xfrm>
        </p:spPr>
        <p:txBody>
          <a:body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369135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Computer">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8FE33928-5E6F-413F-8062-50D0BCBB4E1D}"/>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26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3313916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Computer + 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C1D03D8-081F-49FD-A7D4-D44F0DB4EABB}"/>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Computer + 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80" name="Tijdelijke aanduiding voor tekst 4">
            <a:extLst>
              <a:ext uri="{FF2B5EF4-FFF2-40B4-BE49-F238E27FC236}">
                <a16:creationId xmlns:a16="http://schemas.microsoft.com/office/drawing/2014/main" id="{A35C3FD8-FFDD-4CF2-8CA7-8F23461DF17D}"/>
              </a:ext>
            </a:extLst>
          </p:cNvPr>
          <p:cNvSpPr>
            <a:spLocks noGrp="1"/>
          </p:cNvSpPr>
          <p:nvPr>
            <p:ph type="body" sz="quarter" idx="18" hasCustomPrompt="1"/>
          </p:nvPr>
        </p:nvSpPr>
        <p:spPr>
          <a:xfrm>
            <a:off x="4975748" y="652819"/>
            <a:ext cx="6672547" cy="5624921"/>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1F07768B-7F63-4DC8-966E-1B9832C501A0}"/>
              </a:ext>
            </a:extLst>
          </p:cNvPr>
          <p:cNvSpPr>
            <a:spLocks noGrp="1"/>
          </p:cNvSpPr>
          <p:nvPr>
            <p:ph type="pic" sz="quarter" idx="19" hasCustomPrompt="1"/>
          </p:nvPr>
        </p:nvSpPr>
        <p:spPr>
          <a:xfrm>
            <a:off x="5219283" y="978731"/>
            <a:ext cx="6158209" cy="351706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0" bIns="1440000" anchor="ctr" anchorCtr="0"/>
          <a:lstStyle>
            <a:lvl1pPr marL="0" marR="0" indent="0" algn="ctr" defTabSz="914400" rtl="0" eaLnBrk="1" fontAlgn="auto" latinLnBrk="0" hangingPunct="1">
              <a:lnSpc>
                <a:spcPct val="100000"/>
              </a:lnSpc>
              <a:spcBef>
                <a:spcPts val="0"/>
              </a:spcBef>
              <a:spcAft>
                <a:spcPts val="600"/>
              </a:spcAft>
              <a:buClr>
                <a:schemeClr val="tx1"/>
              </a:buClr>
              <a:buSzPct val="100000"/>
              <a:buFont typeface="Calibri" panose="020F0502020204030204" pitchFamily="34" charset="0"/>
              <a:buNone/>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en klik op ‘Invoegen’.</a:t>
            </a:r>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125135" y="2733359"/>
            <a:ext cx="2892563" cy="3939184"/>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3434750" y="3019331"/>
            <a:ext cx="2288203" cy="3044191"/>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200" kern="1200" noProof="0" dirty="0">
                <a:solidFill>
                  <a:schemeClr val="bg1">
                    <a:lumMod val="95000"/>
                  </a:schemeClr>
                </a:solidFill>
                <a:latin typeface="+mn-lt"/>
                <a:ea typeface="+mn-ea"/>
                <a:cs typeface="+mn-cs"/>
              </a:defRPr>
            </a:lvl1pPr>
          </a:lstStyle>
          <a:p>
            <a:r>
              <a:rPr lang="nl-NL" dirty="0"/>
              <a:t>Selecteer dit kader, ga naar </a:t>
            </a:r>
            <a:br>
              <a:rPr lang="nl-NL" dirty="0"/>
            </a:br>
            <a:r>
              <a:rPr lang="nl-NL" dirty="0"/>
              <a:t>de tab ‘Slidebuilder’, </a:t>
            </a:r>
            <a:br>
              <a:rPr lang="nl-NL" dirty="0"/>
            </a:br>
            <a:r>
              <a:rPr lang="nl-NL" dirty="0"/>
              <a:t>klik op ‘Afbeeldingen’, </a:t>
            </a:r>
            <a:br>
              <a:rPr lang="nl-NL" dirty="0"/>
            </a:br>
            <a:r>
              <a:rPr lang="nl-NL" dirty="0"/>
              <a:t>selecteer de gewenste </a:t>
            </a:r>
            <a:br>
              <a:rPr lang="nl-NL" dirty="0"/>
            </a:br>
            <a:r>
              <a:rPr lang="nl-NL" dirty="0"/>
              <a:t>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7" y="722568"/>
            <a:ext cx="3711189"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3025745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ablet">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34837D7B-3D3F-4951-B40D-64DEC319BDA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Tablet</a:t>
            </a: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lvl1pPr>
              <a:defRPr>
                <a:solidFill>
                  <a:schemeClr val="tx2"/>
                </a:solidFill>
              </a:defRPr>
            </a:lvl1pPr>
          </a:lstStyle>
          <a:p>
            <a:fld id="{361A1203-CA3D-4D48-AFA0-9D668419C1D5}" type="slidenum">
              <a:rPr lang="nl-NL" smtClean="0"/>
              <a:pPr/>
              <a:t>‹#›</a:t>
            </a:fld>
            <a:endParaRPr lang="nl-NL" dirty="0"/>
          </a:p>
        </p:txBody>
      </p:sp>
      <p:sp>
        <p:nvSpPr>
          <p:cNvPr id="84" name="Tijdelijke aanduiding voor tekst 4">
            <a:extLst>
              <a:ext uri="{FF2B5EF4-FFF2-40B4-BE49-F238E27FC236}">
                <a16:creationId xmlns:a16="http://schemas.microsoft.com/office/drawing/2014/main" id="{344CC95C-87CE-4BB5-A269-3555568BA62F}"/>
              </a:ext>
            </a:extLst>
          </p:cNvPr>
          <p:cNvSpPr>
            <a:spLocks noGrp="1"/>
          </p:cNvSpPr>
          <p:nvPr>
            <p:ph type="body" sz="quarter" idx="21" hasCustomPrompt="1"/>
          </p:nvPr>
        </p:nvSpPr>
        <p:spPr>
          <a:xfrm>
            <a:off x="3969873" y="724247"/>
            <a:ext cx="4252254" cy="5790854"/>
          </a:xfrm>
          <a:blipFill>
            <a:blip r:embed="rId4"/>
            <a:srcRect/>
            <a:stretch>
              <a:fillRect l="1" r="1"/>
            </a:stretch>
          </a:blipFill>
        </p:spPr>
        <p:txBody>
          <a:bodyPr/>
          <a:lstStyle>
            <a:lvl1pPr>
              <a:defRPr sz="100">
                <a:solidFill>
                  <a:schemeClr val="bg1"/>
                </a:solidFill>
              </a:defRPr>
            </a:lvl1pPr>
          </a:lstStyle>
          <a:p>
            <a:pPr lvl="0"/>
            <a:r>
              <a:rPr lang="nl-NL" dirty="0"/>
              <a:t> </a:t>
            </a:r>
          </a:p>
        </p:txBody>
      </p:sp>
      <p:sp>
        <p:nvSpPr>
          <p:cNvPr id="85" name="Picture Placeholder 20">
            <a:extLst>
              <a:ext uri="{FF2B5EF4-FFF2-40B4-BE49-F238E27FC236}">
                <a16:creationId xmlns:a16="http://schemas.microsoft.com/office/drawing/2014/main" id="{93502A50-CD0C-43F6-B287-8E3559854096}"/>
              </a:ext>
            </a:extLst>
          </p:cNvPr>
          <p:cNvSpPr>
            <a:spLocks noGrp="1"/>
          </p:cNvSpPr>
          <p:nvPr>
            <p:ph type="pic" sz="quarter" idx="13" hasCustomPrompt="1"/>
          </p:nvPr>
        </p:nvSpPr>
        <p:spPr>
          <a:xfrm>
            <a:off x="4414097" y="1196252"/>
            <a:ext cx="3363806" cy="4475157"/>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bIns="1620000" anchor="ctr" anchorCtr="0"/>
          <a:lstStyle>
            <a:lvl1pPr marL="0" marR="0" indent="0" algn="ctr" defTabSz="719138" rtl="0" eaLnBrk="1" fontAlgn="auto" latinLnBrk="0" hangingPunct="1">
              <a:lnSpc>
                <a:spcPct val="100000"/>
              </a:lnSpc>
              <a:spcBef>
                <a:spcPts val="0"/>
              </a:spcBef>
              <a:spcAft>
                <a:spcPts val="0"/>
              </a:spcAft>
              <a:buClr>
                <a:schemeClr val="bg2"/>
              </a:buClr>
              <a:buSzPct val="100000"/>
              <a:tabLst/>
              <a:defRPr lang="nl-NL" sz="1400" kern="1200" noProof="0" dirty="0">
                <a:solidFill>
                  <a:schemeClr val="bg1">
                    <a:lumMod val="95000"/>
                  </a:schemeClr>
                </a:solidFill>
                <a:latin typeface="+mn-lt"/>
                <a:ea typeface="+mn-ea"/>
                <a:cs typeface="+mn-cs"/>
              </a:defRPr>
            </a:lvl1pPr>
          </a:lstStyle>
          <a:p>
            <a:r>
              <a:rPr lang="nl-NL" dirty="0"/>
              <a:t>Selecteer dit kader, ga naar de tab ‘Slidebuilder’, klik op ‘Afbeeldingen’, selecteer de gewenste afbeelding </a:t>
            </a:r>
            <a:br>
              <a:rPr lang="nl-NL" dirty="0"/>
            </a:br>
            <a:r>
              <a:rPr lang="nl-NL" dirty="0"/>
              <a:t>en klik op ‘Invoegen’.</a:t>
            </a:r>
          </a:p>
        </p:txBody>
      </p:sp>
      <p:sp>
        <p:nvSpPr>
          <p:cNvPr id="88" name="titel">
            <a:extLst>
              <a:ext uri="{FF2B5EF4-FFF2-40B4-BE49-F238E27FC236}">
                <a16:creationId xmlns:a16="http://schemas.microsoft.com/office/drawing/2014/main" id="{DA5BDE32-6FDA-4A6A-B599-856FDE6F5B29}"/>
              </a:ext>
            </a:extLst>
          </p:cNvPr>
          <p:cNvSpPr>
            <a:spLocks noGrp="1"/>
          </p:cNvSpPr>
          <p:nvPr>
            <p:ph type="title" hasCustomPrompt="1"/>
          </p:nvPr>
        </p:nvSpPr>
        <p:spPr>
          <a:xfrm>
            <a:off x="534988" y="722568"/>
            <a:ext cx="2990662" cy="709102"/>
          </a:xfrm>
        </p:spPr>
        <p:txBody>
          <a:bodyPr/>
          <a:lstStyle>
            <a:lvl1pPr algn="l">
              <a:defRPr/>
            </a:lvl1pPr>
          </a:lstStyle>
          <a:p>
            <a:r>
              <a:rPr lang="nl-NL" dirty="0"/>
              <a:t>Titel</a:t>
            </a:r>
            <a:br>
              <a:rPr lang="nl-NL" dirty="0"/>
            </a:br>
            <a:r>
              <a:rPr lang="nl-NL" dirty="0"/>
              <a:t>max. 2 regels</a:t>
            </a:r>
          </a:p>
        </p:txBody>
      </p:sp>
    </p:spTree>
    <p:extLst>
      <p:ext uri="{BB962C8B-B14F-4D97-AF65-F5344CB8AC3E}">
        <p14:creationId xmlns:p14="http://schemas.microsoft.com/office/powerpoint/2010/main" val="1892343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Devices">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A06906F-A7AB-4871-B7D2-E4E58C566019}"/>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sp>
        <p:nvSpPr>
          <p:cNvPr id="86" name="Tijdelijke aanduiding voor tekst 2">
            <a:extLst>
              <a:ext uri="{FF2B5EF4-FFF2-40B4-BE49-F238E27FC236}">
                <a16:creationId xmlns:a16="http://schemas.microsoft.com/office/drawing/2014/main" id="{473E72D7-5775-440F-9445-A34394810609}"/>
              </a:ext>
            </a:extLst>
          </p:cNvPr>
          <p:cNvSpPr>
            <a:spLocks noGrp="1"/>
          </p:cNvSpPr>
          <p:nvPr>
            <p:ph type="body" sz="quarter" idx="36" hasCustomPrompt="1"/>
          </p:nvPr>
        </p:nvSpPr>
        <p:spPr>
          <a:xfrm>
            <a:off x="137769" y="2697752"/>
            <a:ext cx="5517476" cy="2807575"/>
          </a:xfrm>
          <a:blipFill>
            <a:blip r:embed="rId2"/>
            <a:srcRect/>
            <a:stretch>
              <a:fillRect t="9" b="9"/>
            </a:stretch>
          </a:blipFill>
        </p:spPr>
        <p:txBody>
          <a:bodyPr/>
          <a:lstStyle>
            <a:lvl1pPr marL="0" indent="0">
              <a:buNone/>
              <a:defRPr/>
            </a:lvl1pPr>
          </a:lstStyle>
          <a:p>
            <a:pPr lvl="0"/>
            <a:r>
              <a:rPr lang="nl-NL" dirty="0"/>
              <a:t> </a:t>
            </a:r>
          </a:p>
        </p:txBody>
      </p:sp>
      <p:sp>
        <p:nvSpPr>
          <p:cNvPr id="87" name="afbeelding">
            <a:extLst>
              <a:ext uri="{FF2B5EF4-FFF2-40B4-BE49-F238E27FC236}">
                <a16:creationId xmlns:a16="http://schemas.microsoft.com/office/drawing/2014/main" id="{A8BA72E7-CB25-417E-BDFF-4C7DC630C68B}"/>
              </a:ext>
            </a:extLst>
          </p:cNvPr>
          <p:cNvSpPr>
            <a:spLocks noGrp="1"/>
          </p:cNvSpPr>
          <p:nvPr>
            <p:ph type="pic" sz="quarter" idx="14" hasCustomPrompt="1"/>
          </p:nvPr>
        </p:nvSpPr>
        <p:spPr>
          <a:xfrm>
            <a:off x="1125713" y="2804479"/>
            <a:ext cx="3525766" cy="2128537"/>
          </a:xfrm>
          <a:solidFill>
            <a:schemeClr val="bg1">
              <a:lumMod val="75000"/>
            </a:schemeClr>
          </a:solidFill>
        </p:spPr>
        <p:txBody>
          <a:bodyPr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1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en klik op ‘Invoegen’.</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3">
                    <a:duotone>
                      <a:prstClr val="black"/>
                      <a:srgbClr val="4D82B8">
                        <a:tint val="45000"/>
                        <a:satMod val="400000"/>
                      </a:srgbClr>
                    </a:duotone>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err="1">
                <a:solidFill>
                  <a:sysClr val="windowText" lastClr="000000"/>
                </a:solidFill>
                <a:latin typeface="+mn-lt"/>
                <a:cs typeface="Calibri" panose="020F0502020204030204" pitchFamily="34" charset="0"/>
              </a:rPr>
              <a:t>Devices</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a:xfrm>
            <a:off x="11380749" y="6515100"/>
            <a:ext cx="263767" cy="126365"/>
          </a:xfrm>
        </p:spPr>
        <p:txBody>
          <a:bodyPr/>
          <a:lstStyle>
            <a:lvl1pPr>
              <a:defRPr>
                <a:solidFill>
                  <a:schemeClr val="tx2"/>
                </a:solidFill>
              </a:defRPr>
            </a:lvl1pPr>
          </a:lstStyle>
          <a:p>
            <a:fld id="{361A1203-CA3D-4D48-AFA0-9D668419C1D5}" type="slidenum">
              <a:rPr lang="nl-NL" smtClean="0"/>
              <a:pPr/>
              <a:t>‹#›</a:t>
            </a:fld>
            <a:endParaRPr lang="nl-NL" dirty="0"/>
          </a:p>
        </p:txBody>
      </p:sp>
      <p:sp>
        <p:nvSpPr>
          <p:cNvPr id="80" name="Tijdelijke aanduiding voor tekst 4">
            <a:extLst>
              <a:ext uri="{FF2B5EF4-FFF2-40B4-BE49-F238E27FC236}">
                <a16:creationId xmlns:a16="http://schemas.microsoft.com/office/drawing/2014/main" id="{EE89B3E2-DC95-4ED6-840A-AFDDEEAEBDFC}"/>
              </a:ext>
            </a:extLst>
          </p:cNvPr>
          <p:cNvSpPr>
            <a:spLocks noGrp="1"/>
          </p:cNvSpPr>
          <p:nvPr>
            <p:ph type="body" sz="quarter" idx="18" hasCustomPrompt="1"/>
          </p:nvPr>
        </p:nvSpPr>
        <p:spPr>
          <a:xfrm>
            <a:off x="6808206" y="1025395"/>
            <a:ext cx="4840089" cy="4080169"/>
          </a:xfrm>
          <a:blipFill>
            <a:blip r:embed="rId5"/>
            <a:srcRect/>
            <a:stretch>
              <a:fillRect l="1" r="1"/>
            </a:stretch>
          </a:blipFill>
        </p:spPr>
        <p:txBody>
          <a:bodyPr/>
          <a:lstStyle>
            <a:lvl1pPr>
              <a:defRPr sz="100">
                <a:solidFill>
                  <a:schemeClr val="bg1"/>
                </a:solidFill>
              </a:defRPr>
            </a:lvl1pPr>
          </a:lstStyle>
          <a:p>
            <a:pPr lvl="0"/>
            <a:r>
              <a:rPr lang="nl-NL" dirty="0"/>
              <a:t> </a:t>
            </a:r>
          </a:p>
        </p:txBody>
      </p:sp>
      <p:sp>
        <p:nvSpPr>
          <p:cNvPr id="81" name="Picture Placeholder 17">
            <a:extLst>
              <a:ext uri="{FF2B5EF4-FFF2-40B4-BE49-F238E27FC236}">
                <a16:creationId xmlns:a16="http://schemas.microsoft.com/office/drawing/2014/main" id="{C4DB1EBD-9998-48BB-B8C5-E40E52CDCA13}"/>
              </a:ext>
            </a:extLst>
          </p:cNvPr>
          <p:cNvSpPr>
            <a:spLocks noGrp="1"/>
          </p:cNvSpPr>
          <p:nvPr>
            <p:ph type="pic" sz="quarter" idx="19" hasCustomPrompt="1"/>
          </p:nvPr>
        </p:nvSpPr>
        <p:spPr>
          <a:xfrm>
            <a:off x="6989918" y="1261266"/>
            <a:ext cx="4467002" cy="2551189"/>
          </a:xfrm>
          <a:custGeom>
            <a:avLst/>
            <a:gdLst>
              <a:gd name="connsiteX0" fmla="*/ 0 w 3791759"/>
              <a:gd name="connsiteY0" fmla="*/ 0 h 2135967"/>
              <a:gd name="connsiteX1" fmla="*/ 3791759 w 3791759"/>
              <a:gd name="connsiteY1" fmla="*/ 0 h 2135967"/>
              <a:gd name="connsiteX2" fmla="*/ 3791759 w 3791759"/>
              <a:gd name="connsiteY2" fmla="*/ 2135967 h 2135967"/>
              <a:gd name="connsiteX3" fmla="*/ 0 w 3791759"/>
              <a:gd name="connsiteY3" fmla="*/ 2135967 h 2135967"/>
            </a:gdLst>
            <a:ahLst/>
            <a:cxnLst>
              <a:cxn ang="0">
                <a:pos x="connsiteX0" y="connsiteY0"/>
              </a:cxn>
              <a:cxn ang="0">
                <a:pos x="connsiteX1" y="connsiteY1"/>
              </a:cxn>
              <a:cxn ang="0">
                <a:pos x="connsiteX2" y="connsiteY2"/>
              </a:cxn>
              <a:cxn ang="0">
                <a:pos x="connsiteX3" y="connsiteY3"/>
              </a:cxn>
            </a:cxnLst>
            <a:rect l="l" t="t" r="r" b="b"/>
            <a:pathLst>
              <a:path w="3791759" h="2135967">
                <a:moveTo>
                  <a:pt x="0" y="0"/>
                </a:moveTo>
                <a:lnTo>
                  <a:pt x="3791759" y="0"/>
                </a:lnTo>
                <a:lnTo>
                  <a:pt x="3791759" y="2135967"/>
                </a:lnTo>
                <a:lnTo>
                  <a:pt x="0" y="2135967"/>
                </a:lnTo>
                <a:close/>
              </a:path>
            </a:pathLst>
          </a:custGeom>
          <a:solidFill>
            <a:schemeClr val="bg1">
              <a:lumMod val="75000"/>
            </a:schemeClr>
          </a:solidFill>
        </p:spPr>
        <p:txBody>
          <a:bodyPr wrap="square" tIns="396000" anchor="t" anchorCtr="0"/>
          <a:lstStyle>
            <a:lvl1pPr marL="0" marR="0" indent="0" algn="ctr" defTabSz="914400" rtl="0" eaLnBrk="1" fontAlgn="auto" latinLnBrk="0" hangingPunct="1">
              <a:lnSpc>
                <a:spcPct val="100000"/>
              </a:lnSpc>
              <a:spcBef>
                <a:spcPts val="0"/>
              </a:spcBef>
              <a:spcAft>
                <a:spcPts val="0"/>
              </a:spcAft>
              <a:buClr>
                <a:schemeClr val="tx1"/>
              </a:buClr>
              <a:buSzPct val="100000"/>
              <a:buFont typeface="Calibri" panose="020F0502020204030204" pitchFamily="34" charset="0"/>
              <a:buNone/>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
        <p:nvSpPr>
          <p:cNvPr id="82" name="Tijdelijke aanduiding voor tekst 4">
            <a:extLst>
              <a:ext uri="{FF2B5EF4-FFF2-40B4-BE49-F238E27FC236}">
                <a16:creationId xmlns:a16="http://schemas.microsoft.com/office/drawing/2014/main" id="{CFC28A95-BE7F-4F16-B283-4BB895D45D59}"/>
              </a:ext>
            </a:extLst>
          </p:cNvPr>
          <p:cNvSpPr>
            <a:spLocks noGrp="1"/>
          </p:cNvSpPr>
          <p:nvPr>
            <p:ph type="body" sz="quarter" idx="21" hasCustomPrompt="1"/>
          </p:nvPr>
        </p:nvSpPr>
        <p:spPr>
          <a:xfrm>
            <a:off x="5633605" y="3105935"/>
            <a:ext cx="2098189" cy="2857380"/>
          </a:xfrm>
          <a:blipFill>
            <a:blip r:embed="rId6"/>
            <a:srcRect/>
            <a:stretch>
              <a:fillRect l="1" r="1"/>
            </a:stretch>
          </a:blipFill>
        </p:spPr>
        <p:txBody>
          <a:bodyPr/>
          <a:lstStyle>
            <a:lvl1pPr>
              <a:defRPr sz="100">
                <a:solidFill>
                  <a:schemeClr val="bg1"/>
                </a:solidFill>
              </a:defRPr>
            </a:lvl1pPr>
          </a:lstStyle>
          <a:p>
            <a:pPr lvl="0"/>
            <a:r>
              <a:rPr lang="nl-NL" dirty="0"/>
              <a:t> </a:t>
            </a:r>
          </a:p>
        </p:txBody>
      </p:sp>
      <p:sp>
        <p:nvSpPr>
          <p:cNvPr id="83" name="Picture Placeholder 20">
            <a:extLst>
              <a:ext uri="{FF2B5EF4-FFF2-40B4-BE49-F238E27FC236}">
                <a16:creationId xmlns:a16="http://schemas.microsoft.com/office/drawing/2014/main" id="{166F0081-980E-4E56-BDA2-3D53DF752413}"/>
              </a:ext>
            </a:extLst>
          </p:cNvPr>
          <p:cNvSpPr>
            <a:spLocks noGrp="1"/>
          </p:cNvSpPr>
          <p:nvPr>
            <p:ph type="pic" sz="quarter" idx="13" hasCustomPrompt="1"/>
          </p:nvPr>
        </p:nvSpPr>
        <p:spPr>
          <a:xfrm>
            <a:off x="5852798" y="3320630"/>
            <a:ext cx="1659802" cy="2208176"/>
          </a:xfrm>
          <a:custGeom>
            <a:avLst/>
            <a:gdLst>
              <a:gd name="connsiteX0" fmla="*/ 0 w 1222609"/>
              <a:gd name="connsiteY0" fmla="*/ 0 h 1626542"/>
              <a:gd name="connsiteX1" fmla="*/ 1222609 w 1222609"/>
              <a:gd name="connsiteY1" fmla="*/ 0 h 1626542"/>
              <a:gd name="connsiteX2" fmla="*/ 1222609 w 1222609"/>
              <a:gd name="connsiteY2" fmla="*/ 1626542 h 1626542"/>
              <a:gd name="connsiteX3" fmla="*/ 0 w 1222609"/>
              <a:gd name="connsiteY3" fmla="*/ 1626542 h 1626542"/>
            </a:gdLst>
            <a:ahLst/>
            <a:cxnLst>
              <a:cxn ang="0">
                <a:pos x="connsiteX0" y="connsiteY0"/>
              </a:cxn>
              <a:cxn ang="0">
                <a:pos x="connsiteX1" y="connsiteY1"/>
              </a:cxn>
              <a:cxn ang="0">
                <a:pos x="connsiteX2" y="connsiteY2"/>
              </a:cxn>
              <a:cxn ang="0">
                <a:pos x="connsiteX3" y="connsiteY3"/>
              </a:cxn>
            </a:cxnLst>
            <a:rect l="l" t="t" r="r" b="b"/>
            <a:pathLst>
              <a:path w="1222609" h="1626542">
                <a:moveTo>
                  <a:pt x="0" y="0"/>
                </a:moveTo>
                <a:lnTo>
                  <a:pt x="1222609" y="0"/>
                </a:lnTo>
                <a:lnTo>
                  <a:pt x="1222609" y="1626542"/>
                </a:lnTo>
                <a:lnTo>
                  <a:pt x="0" y="1626542"/>
                </a:lnTo>
                <a:close/>
              </a:path>
            </a:pathLst>
          </a:custGeom>
          <a:solidFill>
            <a:schemeClr val="bg1">
              <a:lumMod val="75000"/>
            </a:schemeClr>
          </a:solidFill>
        </p:spPr>
        <p:txBody>
          <a:bodyPr wrap="square" tIns="0" anchor="ctr" anchorCtr="0"/>
          <a:lstStyle>
            <a:lvl1pPr marL="0" marR="0" indent="0" algn="ctr" defTabSz="719138" rtl="0" eaLnBrk="1" fontAlgn="auto" latinLnBrk="0" hangingPunct="1">
              <a:lnSpc>
                <a:spcPct val="100000"/>
              </a:lnSpc>
              <a:spcBef>
                <a:spcPts val="300"/>
              </a:spcBef>
              <a:spcAft>
                <a:spcPts val="0"/>
              </a:spcAft>
              <a:buClr>
                <a:schemeClr val="bg2"/>
              </a:buClr>
              <a:buSzPct val="100000"/>
              <a:tabLst/>
              <a:defRPr lang="nl-NL" sz="1100" kern="1200" noProof="0" dirty="0">
                <a:solidFill>
                  <a:schemeClr val="bg1">
                    <a:lumMod val="95000"/>
                  </a:schemeClr>
                </a:solidFill>
                <a:latin typeface="+mn-lt"/>
                <a:ea typeface="+mn-ea"/>
                <a:cs typeface="+mn-cs"/>
              </a:defRPr>
            </a:lvl1pPr>
          </a:lstStyle>
          <a:p>
            <a:r>
              <a:rPr lang="nl-NL" dirty="0"/>
              <a:t>Selecteer dit kader, ga naar de tab ‘Slidebuilder’, </a:t>
            </a:r>
            <a:br>
              <a:rPr lang="nl-NL" dirty="0"/>
            </a:br>
            <a:r>
              <a:rPr lang="nl-NL" dirty="0"/>
              <a:t>klik op ‘Afbeeldingen’, selecteer de gewenste afbeelding en klik op ‘Invoegen’.</a:t>
            </a:r>
          </a:p>
        </p:txBody>
      </p:sp>
      <p:sp>
        <p:nvSpPr>
          <p:cNvPr id="91" name="titel">
            <a:extLst>
              <a:ext uri="{FF2B5EF4-FFF2-40B4-BE49-F238E27FC236}">
                <a16:creationId xmlns:a16="http://schemas.microsoft.com/office/drawing/2014/main" id="{3ACD14F5-DBB4-493F-849C-238FD33793D4}"/>
              </a:ext>
            </a:extLst>
          </p:cNvPr>
          <p:cNvSpPr>
            <a:spLocks noGrp="1"/>
          </p:cNvSpPr>
          <p:nvPr>
            <p:ph type="title" hasCustomPrompt="1"/>
          </p:nvPr>
        </p:nvSpPr>
        <p:spPr>
          <a:xfrm>
            <a:off x="534987" y="722568"/>
            <a:ext cx="5561013" cy="709102"/>
          </a:xfrm>
        </p:spPr>
        <p:txBody>
          <a:bodyPr/>
          <a:lstStyle>
            <a:lvl1pPr algn="l">
              <a:defRPr/>
            </a:lvl1pPr>
          </a:lstStyle>
          <a:p>
            <a:r>
              <a:rPr lang="nl-NL" dirty="0"/>
              <a:t>Titel</a:t>
            </a:r>
            <a:br>
              <a:rPr lang="nl-NL" dirty="0"/>
            </a:br>
            <a:r>
              <a:rPr lang="nl-NL" dirty="0"/>
              <a:t>max. 2 regels</a:t>
            </a:r>
          </a:p>
        </p:txBody>
      </p:sp>
      <p:sp>
        <p:nvSpPr>
          <p:cNvPr id="89" name="Tijdelijke aanduiding voor tekst 7">
            <a:extLst>
              <a:ext uri="{FF2B5EF4-FFF2-40B4-BE49-F238E27FC236}">
                <a16:creationId xmlns:a16="http://schemas.microsoft.com/office/drawing/2014/main" id="{B4D70A08-D283-4789-834D-98127DDD4DCB}"/>
              </a:ext>
            </a:extLst>
          </p:cNvPr>
          <p:cNvSpPr>
            <a:spLocks noGrp="1"/>
          </p:cNvSpPr>
          <p:nvPr>
            <p:ph type="body" sz="quarter" idx="15" hasCustomPrompt="1"/>
          </p:nvPr>
        </p:nvSpPr>
        <p:spPr>
          <a:xfrm>
            <a:off x="4516330" y="4019180"/>
            <a:ext cx="972587" cy="1770224"/>
          </a:xfrm>
          <a:blipFill>
            <a:blip r:embed="rId7"/>
            <a:stretch>
              <a:fillRect/>
            </a:stretch>
          </a:blipFill>
        </p:spPr>
        <p:txBody>
          <a:bodyPr/>
          <a:lstStyle>
            <a:lvl1pPr marL="0" indent="0">
              <a:buNone/>
              <a:defRPr/>
            </a:lvl1pPr>
          </a:lstStyle>
          <a:p>
            <a:pPr lvl="0"/>
            <a:r>
              <a:rPr lang="nl-NL" dirty="0"/>
              <a:t> </a:t>
            </a:r>
          </a:p>
        </p:txBody>
      </p:sp>
      <p:sp>
        <p:nvSpPr>
          <p:cNvPr id="90" name="Tijdelijke aanduiding voor afbeelding 89">
            <a:extLst>
              <a:ext uri="{FF2B5EF4-FFF2-40B4-BE49-F238E27FC236}">
                <a16:creationId xmlns:a16="http://schemas.microsoft.com/office/drawing/2014/main" id="{75FDFC47-725F-4AFB-8FA6-2B045C610146}"/>
              </a:ext>
            </a:extLst>
          </p:cNvPr>
          <p:cNvSpPr>
            <a:spLocks noGrp="1"/>
          </p:cNvSpPr>
          <p:nvPr>
            <p:ph type="pic" sz="quarter" idx="37" hasCustomPrompt="1"/>
          </p:nvPr>
        </p:nvSpPr>
        <p:spPr>
          <a:xfrm>
            <a:off x="4563704" y="4053521"/>
            <a:ext cx="677513" cy="1465962"/>
          </a:xfrm>
          <a:custGeom>
            <a:avLst/>
            <a:gdLst>
              <a:gd name="connsiteX0" fmla="*/ 248081 w 2119086"/>
              <a:gd name="connsiteY0" fmla="*/ 0 h 4585153"/>
              <a:gd name="connsiteX1" fmla="*/ 497569 w 2119086"/>
              <a:gd name="connsiteY1" fmla="*/ 0 h 4585153"/>
              <a:gd name="connsiteX2" fmla="*/ 497569 w 2119086"/>
              <a:gd name="connsiteY2" fmla="*/ 26213 h 4585153"/>
              <a:gd name="connsiteX3" fmla="*/ 663832 w 2119086"/>
              <a:gd name="connsiteY3" fmla="*/ 192476 h 4585153"/>
              <a:gd name="connsiteX4" fmla="*/ 1483830 w 2119086"/>
              <a:gd name="connsiteY4" fmla="*/ 192476 h 4585153"/>
              <a:gd name="connsiteX5" fmla="*/ 1650093 w 2119086"/>
              <a:gd name="connsiteY5" fmla="*/ 26213 h 4585153"/>
              <a:gd name="connsiteX6" fmla="*/ 1650093 w 2119086"/>
              <a:gd name="connsiteY6" fmla="*/ 0 h 4585153"/>
              <a:gd name="connsiteX7" fmla="*/ 1871005 w 2119086"/>
              <a:gd name="connsiteY7" fmla="*/ 0 h 4585153"/>
              <a:gd name="connsiteX8" fmla="*/ 2119086 w 2119086"/>
              <a:gd name="connsiteY8" fmla="*/ 248081 h 4585153"/>
              <a:gd name="connsiteX9" fmla="*/ 2119086 w 2119086"/>
              <a:gd name="connsiteY9" fmla="*/ 4337072 h 4585153"/>
              <a:gd name="connsiteX10" fmla="*/ 1871005 w 2119086"/>
              <a:gd name="connsiteY10" fmla="*/ 4585153 h 4585153"/>
              <a:gd name="connsiteX11" fmla="*/ 248081 w 2119086"/>
              <a:gd name="connsiteY11" fmla="*/ 4585153 h 4585153"/>
              <a:gd name="connsiteX12" fmla="*/ 0 w 2119086"/>
              <a:gd name="connsiteY12" fmla="*/ 4337072 h 4585153"/>
              <a:gd name="connsiteX13" fmla="*/ 0 w 2119086"/>
              <a:gd name="connsiteY13" fmla="*/ 248081 h 4585153"/>
              <a:gd name="connsiteX14" fmla="*/ 248081 w 2119086"/>
              <a:gd name="connsiteY14" fmla="*/ 0 h 458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9086" h="4585153">
                <a:moveTo>
                  <a:pt x="248081" y="0"/>
                </a:moveTo>
                <a:lnTo>
                  <a:pt x="497569" y="0"/>
                </a:lnTo>
                <a:lnTo>
                  <a:pt x="497569" y="26213"/>
                </a:lnTo>
                <a:cubicBezTo>
                  <a:pt x="497569" y="118038"/>
                  <a:pt x="572007" y="192476"/>
                  <a:pt x="663832" y="192476"/>
                </a:cubicBezTo>
                <a:lnTo>
                  <a:pt x="1483830" y="192476"/>
                </a:lnTo>
                <a:cubicBezTo>
                  <a:pt x="1575655" y="192476"/>
                  <a:pt x="1650093" y="118038"/>
                  <a:pt x="1650093" y="26213"/>
                </a:cubicBezTo>
                <a:lnTo>
                  <a:pt x="1650093" y="0"/>
                </a:lnTo>
                <a:lnTo>
                  <a:pt x="1871005" y="0"/>
                </a:lnTo>
                <a:cubicBezTo>
                  <a:pt x="2008016" y="0"/>
                  <a:pt x="2119086" y="111070"/>
                  <a:pt x="2119086" y="248081"/>
                </a:cubicBezTo>
                <a:lnTo>
                  <a:pt x="2119086" y="4337072"/>
                </a:lnTo>
                <a:cubicBezTo>
                  <a:pt x="2119086" y="4474083"/>
                  <a:pt x="2008016" y="4585153"/>
                  <a:pt x="1871005" y="4585153"/>
                </a:cubicBezTo>
                <a:lnTo>
                  <a:pt x="248081" y="4585153"/>
                </a:lnTo>
                <a:cubicBezTo>
                  <a:pt x="111070" y="4585153"/>
                  <a:pt x="0" y="4474083"/>
                  <a:pt x="0" y="4337072"/>
                </a:cubicBezTo>
                <a:lnTo>
                  <a:pt x="0" y="248081"/>
                </a:lnTo>
                <a:cubicBezTo>
                  <a:pt x="0" y="111070"/>
                  <a:pt x="111070" y="0"/>
                  <a:pt x="248081" y="0"/>
                </a:cubicBezTo>
                <a:close/>
              </a:path>
            </a:pathLst>
          </a:custGeom>
          <a:solidFill>
            <a:schemeClr val="bg1">
              <a:lumMod val="75000"/>
            </a:schemeClr>
          </a:solidFill>
        </p:spPr>
        <p:txBody>
          <a:bodyPr wrap="square" bIns="1260000" anchor="ctr" anchorCtr="0">
            <a:noAutofit/>
          </a:bodyPr>
          <a:lstStyle>
            <a:lvl1pPr marL="285750" marR="0" indent="-285750" algn="ctr" defTabSz="719138" rtl="0" eaLnBrk="1" fontAlgn="auto" latinLnBrk="0" hangingPunct="1">
              <a:lnSpc>
                <a:spcPct val="100000"/>
              </a:lnSpc>
              <a:spcBef>
                <a:spcPts val="300"/>
              </a:spcBef>
              <a:spcAft>
                <a:spcPts val="0"/>
              </a:spcAft>
              <a:buClr>
                <a:schemeClr val="bg2"/>
              </a:buClr>
              <a:buSzPct val="100000"/>
              <a:buNone/>
              <a:tabLst/>
              <a:defRPr sz="1400">
                <a:solidFill>
                  <a:schemeClr val="bg1">
                    <a:lumMod val="95000"/>
                  </a:schemeClr>
                </a:solidFill>
              </a:defRPr>
            </a:lvl1pPr>
          </a:lstStyle>
          <a:p>
            <a:pPr marL="285750" marR="0" lvl="0" indent="-285750" algn="ctr" defTabSz="719138" rtl="0" eaLnBrk="1" fontAlgn="auto" latinLnBrk="0" hangingPunct="1">
              <a:lnSpc>
                <a:spcPct val="100000"/>
              </a:lnSpc>
              <a:spcBef>
                <a:spcPts val="300"/>
              </a:spcBef>
              <a:spcAft>
                <a:spcPts val="600"/>
              </a:spcAft>
              <a:buClr>
                <a:schemeClr val="bg2"/>
              </a:buClr>
              <a:buSzPct val="100000"/>
              <a:tabLst/>
              <a:defRPr/>
            </a:pPr>
            <a:r>
              <a:rPr lang="nl-NL" noProof="0" dirty="0"/>
              <a:t> </a:t>
            </a:r>
          </a:p>
        </p:txBody>
      </p:sp>
    </p:spTree>
    <p:extLst>
      <p:ext uri="{BB962C8B-B14F-4D97-AF65-F5344CB8AC3E}">
        <p14:creationId xmlns:p14="http://schemas.microsoft.com/office/powerpoint/2010/main" val="4821419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Laptop [beeld]">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16E8B1AC-7EE8-4EC5-91A5-37F2299AB9A4}"/>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10" name="- INSTRUCTIES">
            <a:extLst>
              <a:ext uri="{FF2B5EF4-FFF2-40B4-BE49-F238E27FC236}">
                <a16:creationId xmlns:a16="http://schemas.microsoft.com/office/drawing/2014/main" id="{AD9395A9-C245-4E56-909E-615691627F8C}"/>
              </a:ext>
            </a:extLst>
          </p:cNvPr>
          <p:cNvGrpSpPr/>
          <p:nvPr userDrawn="1"/>
        </p:nvGrpSpPr>
        <p:grpSpPr>
          <a:xfrm>
            <a:off x="12377595" y="-1"/>
            <a:ext cx="3693386" cy="6688475"/>
            <a:chOff x="-3786165" y="-1"/>
            <a:chExt cx="3693386" cy="6688475"/>
          </a:xfrm>
        </p:grpSpPr>
        <p:sp>
          <p:nvSpPr>
            <p:cNvPr id="12" name="Rechthoek 11">
              <a:extLst>
                <a:ext uri="{FF2B5EF4-FFF2-40B4-BE49-F238E27FC236}">
                  <a16:creationId xmlns:a16="http://schemas.microsoft.com/office/drawing/2014/main" id="{8E88618B-0D2C-4194-9CE7-F1D0B204423B}"/>
                </a:ext>
              </a:extLst>
            </p:cNvPr>
            <p:cNvSpPr/>
            <p:nvPr userDrawn="1"/>
          </p:nvSpPr>
          <p:spPr>
            <a:xfrm>
              <a:off x="-3786165" y="-1"/>
              <a:ext cx="3593091" cy="6034857"/>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Afbeelding invoegen/opmaken</a:t>
              </a:r>
            </a:p>
          </p:txBody>
        </p:sp>
        <p:sp>
          <p:nvSpPr>
            <p:cNvPr id="13" name="Ovaal 12">
              <a:extLst>
                <a:ext uri="{FF2B5EF4-FFF2-40B4-BE49-F238E27FC236}">
                  <a16:creationId xmlns:a16="http://schemas.microsoft.com/office/drawing/2014/main" id="{842AE23A-C89F-4D39-9981-91CCDA1FE133}"/>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D186BB90-28A0-4810-9220-2DDD9ED2D5E9}"/>
                </a:ext>
              </a:extLst>
            </p:cNvPr>
            <p:cNvSpPr/>
            <p:nvPr userDrawn="1"/>
          </p:nvSpPr>
          <p:spPr>
            <a:xfrm>
              <a:off x="-3319415" y="465324"/>
              <a:ext cx="2962706" cy="668152"/>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afbeelding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Selecteer het afbeeldingskader,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‘Slidebuilder'</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'Afbeeldingen’</a:t>
              </a:r>
              <a:endPar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5" name="Ovaal 14">
              <a:extLst>
                <a:ext uri="{FF2B5EF4-FFF2-40B4-BE49-F238E27FC236}">
                  <a16:creationId xmlns:a16="http://schemas.microsoft.com/office/drawing/2014/main" id="{01E40480-AA05-4E35-8461-949E8E6C5459}"/>
                </a:ext>
              </a:extLst>
            </p:cNvPr>
            <p:cNvSpPr/>
            <p:nvPr userDrawn="1"/>
          </p:nvSpPr>
          <p:spPr>
            <a:xfrm>
              <a:off x="-3603587" y="263393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6" name="Rechthoek 15">
              <a:extLst>
                <a:ext uri="{FF2B5EF4-FFF2-40B4-BE49-F238E27FC236}">
                  <a16:creationId xmlns:a16="http://schemas.microsoft.com/office/drawing/2014/main" id="{0AD9D1BB-F793-4446-8254-ADE85D54C0A4}"/>
                </a:ext>
              </a:extLst>
            </p:cNvPr>
            <p:cNvSpPr/>
            <p:nvPr userDrawn="1"/>
          </p:nvSpPr>
          <p:spPr>
            <a:xfrm>
              <a:off x="-3319416" y="2633936"/>
              <a:ext cx="3126341"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7" name="Ovaal 16">
              <a:extLst>
                <a:ext uri="{FF2B5EF4-FFF2-40B4-BE49-F238E27FC236}">
                  <a16:creationId xmlns:a16="http://schemas.microsoft.com/office/drawing/2014/main" id="{D070E9CB-43CE-4E00-B975-8427447B841A}"/>
                </a:ext>
              </a:extLst>
            </p:cNvPr>
            <p:cNvSpPr/>
            <p:nvPr userDrawn="1"/>
          </p:nvSpPr>
          <p:spPr>
            <a:xfrm>
              <a:off x="-3603587" y="4226365"/>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18" name="Rechthoek 17">
              <a:extLst>
                <a:ext uri="{FF2B5EF4-FFF2-40B4-BE49-F238E27FC236}">
                  <a16:creationId xmlns:a16="http://schemas.microsoft.com/office/drawing/2014/main" id="{4247EF33-0819-407A-8DB4-7C46CF8AF0AC}"/>
                </a:ext>
              </a:extLst>
            </p:cNvPr>
            <p:cNvSpPr/>
            <p:nvPr userDrawn="1"/>
          </p:nvSpPr>
          <p:spPr>
            <a:xfrm>
              <a:off x="-3319416" y="4226366"/>
              <a:ext cx="3008779" cy="820954"/>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afbeelding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afbeeldingen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afbeelding en met de hoekjes het afbeeldingskader.</a:t>
              </a:r>
            </a:p>
          </p:txBody>
        </p:sp>
        <p:sp>
          <p:nvSpPr>
            <p:cNvPr id="19" name="Rechthoek 18">
              <a:extLst>
                <a:ext uri="{FF2B5EF4-FFF2-40B4-BE49-F238E27FC236}">
                  <a16:creationId xmlns:a16="http://schemas.microsoft.com/office/drawing/2014/main" id="{7DF8A9CF-52A3-495B-A0F2-4A7B9180A4C5}"/>
                </a:ext>
              </a:extLst>
            </p:cNvPr>
            <p:cNvSpPr/>
            <p:nvPr userDrawn="1"/>
          </p:nvSpPr>
          <p:spPr>
            <a:xfrm>
              <a:off x="-3316836" y="3200265"/>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0" name="Groep 19">
              <a:extLst>
                <a:ext uri="{FF2B5EF4-FFF2-40B4-BE49-F238E27FC236}">
                  <a16:creationId xmlns:a16="http://schemas.microsoft.com/office/drawing/2014/main" id="{EE270055-95E7-438C-A613-0A150A814B34}"/>
                </a:ext>
              </a:extLst>
            </p:cNvPr>
            <p:cNvGrpSpPr/>
            <p:nvPr userDrawn="1"/>
          </p:nvGrpSpPr>
          <p:grpSpPr>
            <a:xfrm>
              <a:off x="-2485819" y="3479783"/>
              <a:ext cx="1222990" cy="563933"/>
              <a:chOff x="-2485819" y="3399207"/>
              <a:chExt cx="1222990" cy="563933"/>
            </a:xfrm>
          </p:grpSpPr>
          <p:sp>
            <p:nvSpPr>
              <p:cNvPr id="60" name="Rechthoek 59">
                <a:extLst>
                  <a:ext uri="{FF2B5EF4-FFF2-40B4-BE49-F238E27FC236}">
                    <a16:creationId xmlns:a16="http://schemas.microsoft.com/office/drawing/2014/main" id="{B893B2C5-7453-46B2-A98C-AC567E93A12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61" name="Rechthoek 60">
                <a:extLst>
                  <a:ext uri="{FF2B5EF4-FFF2-40B4-BE49-F238E27FC236}">
                    <a16:creationId xmlns:a16="http://schemas.microsoft.com/office/drawing/2014/main" id="{EF098713-AE13-4FFC-8213-F7C4BF55AC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62" name="Groep 61">
                <a:extLst>
                  <a:ext uri="{FF2B5EF4-FFF2-40B4-BE49-F238E27FC236}">
                    <a16:creationId xmlns:a16="http://schemas.microsoft.com/office/drawing/2014/main" id="{9FD36359-B06C-42C9-BEDA-471154C52207}"/>
                  </a:ext>
                </a:extLst>
              </p:cNvPr>
              <p:cNvGrpSpPr/>
              <p:nvPr userDrawn="1"/>
            </p:nvGrpSpPr>
            <p:grpSpPr>
              <a:xfrm>
                <a:off x="-2403869" y="3460544"/>
                <a:ext cx="155951" cy="131922"/>
                <a:chOff x="12968836" y="3354170"/>
                <a:chExt cx="404806" cy="342433"/>
              </a:xfrm>
            </p:grpSpPr>
            <p:sp>
              <p:nvSpPr>
                <p:cNvPr id="75" name="Rechthoek: afgeronde hoeken 74">
                  <a:extLst>
                    <a:ext uri="{FF2B5EF4-FFF2-40B4-BE49-F238E27FC236}">
                      <a16:creationId xmlns:a16="http://schemas.microsoft.com/office/drawing/2014/main" id="{579A62FB-0E21-4C48-B798-1CFDD997F190}"/>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6" name="Rechthoek 75">
                  <a:extLst>
                    <a:ext uri="{FF2B5EF4-FFF2-40B4-BE49-F238E27FC236}">
                      <a16:creationId xmlns:a16="http://schemas.microsoft.com/office/drawing/2014/main" id="{4CBD7BBB-AB31-4FC6-B699-E44DADF17CB4}"/>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7" name="Rechthoek 76">
                  <a:extLst>
                    <a:ext uri="{FF2B5EF4-FFF2-40B4-BE49-F238E27FC236}">
                      <a16:creationId xmlns:a16="http://schemas.microsoft.com/office/drawing/2014/main" id="{422E4960-1B48-4449-B2D4-24949CCE7DCE}"/>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8" name="Rechthoek 77">
                  <a:extLst>
                    <a:ext uri="{FF2B5EF4-FFF2-40B4-BE49-F238E27FC236}">
                      <a16:creationId xmlns:a16="http://schemas.microsoft.com/office/drawing/2014/main" id="{6F4CFE0E-6A63-4800-AAF4-B228683062A6}"/>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9" name="Rechthoek 78">
                  <a:extLst>
                    <a:ext uri="{FF2B5EF4-FFF2-40B4-BE49-F238E27FC236}">
                      <a16:creationId xmlns:a16="http://schemas.microsoft.com/office/drawing/2014/main" id="{5442018E-797A-47B5-8945-F38E4AD24AD9}"/>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80" name="Rechthoek 79">
                  <a:extLst>
                    <a:ext uri="{FF2B5EF4-FFF2-40B4-BE49-F238E27FC236}">
                      <a16:creationId xmlns:a16="http://schemas.microsoft.com/office/drawing/2014/main" id="{8DCB9166-252A-44E9-9AE5-A36F3E09425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3" name="Groep 62">
                <a:extLst>
                  <a:ext uri="{FF2B5EF4-FFF2-40B4-BE49-F238E27FC236}">
                    <a16:creationId xmlns:a16="http://schemas.microsoft.com/office/drawing/2014/main" id="{5B1551D7-AAD1-4482-9BBA-C0C2CB5A02EB}"/>
                  </a:ext>
                </a:extLst>
              </p:cNvPr>
              <p:cNvGrpSpPr/>
              <p:nvPr userDrawn="1"/>
            </p:nvGrpSpPr>
            <p:grpSpPr>
              <a:xfrm>
                <a:off x="-2423424" y="3690208"/>
                <a:ext cx="166739" cy="218963"/>
                <a:chOff x="12940828" y="3950597"/>
                <a:chExt cx="432813" cy="568367"/>
              </a:xfrm>
            </p:grpSpPr>
            <p:grpSp>
              <p:nvGrpSpPr>
                <p:cNvPr id="67" name="Groep 66">
                  <a:extLst>
                    <a:ext uri="{FF2B5EF4-FFF2-40B4-BE49-F238E27FC236}">
                      <a16:creationId xmlns:a16="http://schemas.microsoft.com/office/drawing/2014/main" id="{A107849B-F863-4271-BDFA-B5605601C242}"/>
                    </a:ext>
                  </a:extLst>
                </p:cNvPr>
                <p:cNvGrpSpPr/>
                <p:nvPr userDrawn="1"/>
              </p:nvGrpSpPr>
              <p:grpSpPr>
                <a:xfrm>
                  <a:off x="13000382" y="4006891"/>
                  <a:ext cx="373259" cy="315747"/>
                  <a:chOff x="12968836" y="3354170"/>
                  <a:chExt cx="404806" cy="342433"/>
                </a:xfrm>
              </p:grpSpPr>
              <p:sp>
                <p:nvSpPr>
                  <p:cNvPr id="69" name="Rechthoek: afgeronde hoeken 68">
                    <a:extLst>
                      <a:ext uri="{FF2B5EF4-FFF2-40B4-BE49-F238E27FC236}">
                        <a16:creationId xmlns:a16="http://schemas.microsoft.com/office/drawing/2014/main" id="{846E40E5-7BA1-4400-902A-43327BE81868}"/>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0" name="Rechthoek 69">
                    <a:extLst>
                      <a:ext uri="{FF2B5EF4-FFF2-40B4-BE49-F238E27FC236}">
                        <a16:creationId xmlns:a16="http://schemas.microsoft.com/office/drawing/2014/main" id="{CA72E51B-4005-40CC-9A00-0A37B1D7AF5D}"/>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3F5AFBE4-D4B0-4594-BC37-BB6963E9CD0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2" name="Rechthoek 71">
                    <a:extLst>
                      <a:ext uri="{FF2B5EF4-FFF2-40B4-BE49-F238E27FC236}">
                        <a16:creationId xmlns:a16="http://schemas.microsoft.com/office/drawing/2014/main" id="{EE4885C0-DE54-4D58-9E87-7544AFB14442}"/>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DBFE88CC-E8EA-4ACE-9C84-0A60A3623731}"/>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74" name="Rechthoek 73">
                    <a:extLst>
                      <a:ext uri="{FF2B5EF4-FFF2-40B4-BE49-F238E27FC236}">
                        <a16:creationId xmlns:a16="http://schemas.microsoft.com/office/drawing/2014/main" id="{C9804A24-DE38-4369-893B-CEFA99906E02}"/>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68" name="Boog 67">
                  <a:extLst>
                    <a:ext uri="{FF2B5EF4-FFF2-40B4-BE49-F238E27FC236}">
                      <a16:creationId xmlns:a16="http://schemas.microsoft.com/office/drawing/2014/main" id="{8D915EE9-9797-477D-8CFA-DB7A195AB3CC}"/>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64" name="Tekstvak 63">
                <a:extLst>
                  <a:ext uri="{FF2B5EF4-FFF2-40B4-BE49-F238E27FC236}">
                    <a16:creationId xmlns:a16="http://schemas.microsoft.com/office/drawing/2014/main" id="{382FF9A9-C32E-442F-848D-6257177B7CC4}"/>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65" name="Tekstvak 64">
                <a:extLst>
                  <a:ext uri="{FF2B5EF4-FFF2-40B4-BE49-F238E27FC236}">
                    <a16:creationId xmlns:a16="http://schemas.microsoft.com/office/drawing/2014/main" id="{BD85038F-F344-43E6-9C66-1D99D6749AF8}"/>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66" name="Vrije vorm: vorm 65">
                <a:extLst>
                  <a:ext uri="{FF2B5EF4-FFF2-40B4-BE49-F238E27FC236}">
                    <a16:creationId xmlns:a16="http://schemas.microsoft.com/office/drawing/2014/main" id="{7032281E-6BDE-4A66-AFCF-C4AFA9D55BD8}"/>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1" name="Groep 20">
              <a:extLst>
                <a:ext uri="{FF2B5EF4-FFF2-40B4-BE49-F238E27FC236}">
                  <a16:creationId xmlns:a16="http://schemas.microsoft.com/office/drawing/2014/main" id="{393ACC39-79FB-4E09-A8F2-254901139F3A}"/>
                </a:ext>
              </a:extLst>
            </p:cNvPr>
            <p:cNvGrpSpPr/>
            <p:nvPr userDrawn="1"/>
          </p:nvGrpSpPr>
          <p:grpSpPr>
            <a:xfrm>
              <a:off x="-3786165" y="5728778"/>
              <a:ext cx="3693386" cy="959696"/>
              <a:chOff x="-3786437" y="6163468"/>
              <a:chExt cx="3693386" cy="959696"/>
            </a:xfrm>
          </p:grpSpPr>
          <p:sp>
            <p:nvSpPr>
              <p:cNvPr id="50" name="Rechthoek 49">
                <a:extLst>
                  <a:ext uri="{FF2B5EF4-FFF2-40B4-BE49-F238E27FC236}">
                    <a16:creationId xmlns:a16="http://schemas.microsoft.com/office/drawing/2014/main" id="{FCCCCA62-3C23-4A83-84F4-E72EBD6EEA13}"/>
                  </a:ext>
                </a:extLst>
              </p:cNvPr>
              <p:cNvSpPr/>
              <p:nvPr userDrawn="1"/>
            </p:nvSpPr>
            <p:spPr>
              <a:xfrm>
                <a:off x="-3786437" y="62951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grpSp>
            <p:nvGrpSpPr>
              <p:cNvPr id="51" name="ICOON_info">
                <a:extLst>
                  <a:ext uri="{FF2B5EF4-FFF2-40B4-BE49-F238E27FC236}">
                    <a16:creationId xmlns:a16="http://schemas.microsoft.com/office/drawing/2014/main" id="{41865BA0-422A-4DF5-BDB2-5A444A8BB850}"/>
                  </a:ext>
                </a:extLst>
              </p:cNvPr>
              <p:cNvGrpSpPr/>
              <p:nvPr userDrawn="1"/>
            </p:nvGrpSpPr>
            <p:grpSpPr>
              <a:xfrm>
                <a:off x="-376736" y="6163468"/>
                <a:ext cx="283685" cy="283685"/>
                <a:chOff x="-510741" y="5913713"/>
                <a:chExt cx="267555" cy="267555"/>
              </a:xfrm>
            </p:grpSpPr>
            <p:sp>
              <p:nvSpPr>
                <p:cNvPr id="58" name="Ovaal 57">
                  <a:extLst>
                    <a:ext uri="{FF2B5EF4-FFF2-40B4-BE49-F238E27FC236}">
                      <a16:creationId xmlns:a16="http://schemas.microsoft.com/office/drawing/2014/main" id="{0A28E481-64BF-4BD4-9CE8-757ED692A25A}"/>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59" name="Graphic 163" descr="Informatie">
                  <a:extLst>
                    <a:ext uri="{FF2B5EF4-FFF2-40B4-BE49-F238E27FC236}">
                      <a16:creationId xmlns:a16="http://schemas.microsoft.com/office/drawing/2014/main" id="{039E5D12-34F7-45C1-981E-90B9599D4EC9}"/>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grpSp>
            <p:nvGrpSpPr>
              <p:cNvPr id="52" name="Groep 51">
                <a:extLst>
                  <a:ext uri="{FF2B5EF4-FFF2-40B4-BE49-F238E27FC236}">
                    <a16:creationId xmlns:a16="http://schemas.microsoft.com/office/drawing/2014/main" id="{BFE1725D-4A5F-4272-B2C7-ECD5288AF3E3}"/>
                  </a:ext>
                </a:extLst>
              </p:cNvPr>
              <p:cNvGrpSpPr/>
              <p:nvPr userDrawn="1"/>
            </p:nvGrpSpPr>
            <p:grpSpPr>
              <a:xfrm>
                <a:off x="-938434" y="6420818"/>
                <a:ext cx="627798" cy="576693"/>
                <a:chOff x="-938434" y="4570310"/>
                <a:chExt cx="627798" cy="576693"/>
              </a:xfrm>
            </p:grpSpPr>
            <p:grpSp>
              <p:nvGrpSpPr>
                <p:cNvPr id="53" name="Inspireren">
                  <a:extLst>
                    <a:ext uri="{FF2B5EF4-FFF2-40B4-BE49-F238E27FC236}">
                      <a16:creationId xmlns:a16="http://schemas.microsoft.com/office/drawing/2014/main" id="{7D4E5206-8EC9-4D75-8C51-D03F2206EF30}"/>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55" name="Freeform 12">
                    <a:extLst>
                      <a:ext uri="{FF2B5EF4-FFF2-40B4-BE49-F238E27FC236}">
                        <a16:creationId xmlns:a16="http://schemas.microsoft.com/office/drawing/2014/main" id="{82C37384-CC5D-4086-8CFE-E4E46C7838EE}"/>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6" name="Freeform 13">
                    <a:extLst>
                      <a:ext uri="{FF2B5EF4-FFF2-40B4-BE49-F238E27FC236}">
                        <a16:creationId xmlns:a16="http://schemas.microsoft.com/office/drawing/2014/main" id="{DE03E1BF-2913-4F58-8F14-F404A124FC70}"/>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57" name="Freeform 14">
                    <a:extLst>
                      <a:ext uri="{FF2B5EF4-FFF2-40B4-BE49-F238E27FC236}">
                        <a16:creationId xmlns:a16="http://schemas.microsoft.com/office/drawing/2014/main" id="{1E8A87DD-B9A1-448D-83C7-42A377F6C85A}"/>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54" name="Tekstvak 53">
                  <a:extLst>
                    <a:ext uri="{FF2B5EF4-FFF2-40B4-BE49-F238E27FC236}">
                      <a16:creationId xmlns:a16="http://schemas.microsoft.com/office/drawing/2014/main" id="{46082041-3FB2-4C34-BC64-E883F07A8FB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grpSp>
          <p:nvGrpSpPr>
            <p:cNvPr id="22" name="Groep 21">
              <a:extLst>
                <a:ext uri="{FF2B5EF4-FFF2-40B4-BE49-F238E27FC236}">
                  <a16:creationId xmlns:a16="http://schemas.microsoft.com/office/drawing/2014/main" id="{F8F347EF-3DE8-48A3-9C23-AC987E3FA1C7}"/>
                </a:ext>
              </a:extLst>
            </p:cNvPr>
            <p:cNvGrpSpPr/>
            <p:nvPr userDrawn="1"/>
          </p:nvGrpSpPr>
          <p:grpSpPr>
            <a:xfrm>
              <a:off x="-3367447" y="1226982"/>
              <a:ext cx="791775" cy="406485"/>
              <a:chOff x="-3565087" y="1409294"/>
              <a:chExt cx="627469" cy="322133"/>
            </a:xfrm>
          </p:grpSpPr>
          <p:grpSp>
            <p:nvGrpSpPr>
              <p:cNvPr id="44" name="Groep 43">
                <a:extLst>
                  <a:ext uri="{FF2B5EF4-FFF2-40B4-BE49-F238E27FC236}">
                    <a16:creationId xmlns:a16="http://schemas.microsoft.com/office/drawing/2014/main" id="{883B4F63-A880-4BE1-8072-70A18AF2BA21}"/>
                  </a:ext>
                </a:extLst>
              </p:cNvPr>
              <p:cNvGrpSpPr/>
              <p:nvPr userDrawn="1"/>
            </p:nvGrpSpPr>
            <p:grpSpPr>
              <a:xfrm>
                <a:off x="-3364916" y="1409294"/>
                <a:ext cx="225195" cy="195499"/>
                <a:chOff x="10307162" y="1361199"/>
                <a:chExt cx="2200275" cy="1914525"/>
              </a:xfrm>
            </p:grpSpPr>
            <p:sp>
              <p:nvSpPr>
                <p:cNvPr id="46" name="Vrije vorm: vorm 45">
                  <a:extLst>
                    <a:ext uri="{FF2B5EF4-FFF2-40B4-BE49-F238E27FC236}">
                      <a16:creationId xmlns:a16="http://schemas.microsoft.com/office/drawing/2014/main" id="{FA3C9DD0-55D9-4BE3-A431-613353D6302B}"/>
                    </a:ext>
                  </a:extLst>
                </p:cNvPr>
                <p:cNvSpPr/>
                <p:nvPr/>
              </p:nvSpPr>
              <p:spPr>
                <a:xfrm>
                  <a:off x="10683400" y="1831734"/>
                  <a:ext cx="371475" cy="371475"/>
                </a:xfrm>
                <a:custGeom>
                  <a:avLst/>
                  <a:gdLst>
                    <a:gd name="connsiteX0" fmla="*/ 369094 w 371475"/>
                    <a:gd name="connsiteY0" fmla="*/ 188119 h 371475"/>
                    <a:gd name="connsiteX1" fmla="*/ 188119 w 371475"/>
                    <a:gd name="connsiteY1" fmla="*/ 369094 h 371475"/>
                    <a:gd name="connsiteX2" fmla="*/ 7144 w 371475"/>
                    <a:gd name="connsiteY2" fmla="*/ 188119 h 371475"/>
                    <a:gd name="connsiteX3" fmla="*/ 188119 w 371475"/>
                    <a:gd name="connsiteY3" fmla="*/ 7144 h 371475"/>
                    <a:gd name="connsiteX4" fmla="*/ 369094 w 371475"/>
                    <a:gd name="connsiteY4" fmla="*/ 188119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475" h="371475">
                      <a:moveTo>
                        <a:pt x="369094" y="188119"/>
                      </a:moveTo>
                      <a:cubicBezTo>
                        <a:pt x="369094" y="288068"/>
                        <a:pt x="288068" y="369094"/>
                        <a:pt x="188119" y="369094"/>
                      </a:cubicBezTo>
                      <a:cubicBezTo>
                        <a:pt x="88169" y="369094"/>
                        <a:pt x="7144" y="288068"/>
                        <a:pt x="7144" y="188119"/>
                      </a:cubicBezTo>
                      <a:cubicBezTo>
                        <a:pt x="7144" y="88169"/>
                        <a:pt x="88169" y="7144"/>
                        <a:pt x="188119" y="7144"/>
                      </a:cubicBezTo>
                      <a:cubicBezTo>
                        <a:pt x="288068" y="7144"/>
                        <a:pt x="369094" y="88169"/>
                        <a:pt x="369094" y="188119"/>
                      </a:cubicBezTo>
                      <a:close/>
                    </a:path>
                  </a:pathLst>
                </a:custGeom>
                <a:solidFill>
                  <a:srgbClr val="1FF524"/>
                </a:solidFill>
                <a:ln w="9525" cap="flat">
                  <a:noFill/>
                  <a:prstDash val="solid"/>
                  <a:miter/>
                </a:ln>
              </p:spPr>
              <p:txBody>
                <a:bodyPr rtlCol="0" anchor="ctr"/>
                <a:lstStyle/>
                <a:p>
                  <a:pPr defTabSz="995469"/>
                  <a:endParaRPr lang="nl-NL" sz="7200" dirty="0">
                    <a:solidFill>
                      <a:srgbClr val="211F26"/>
                    </a:solidFill>
                    <a:latin typeface="Segoe UI Light"/>
                  </a:endParaRPr>
                </a:p>
              </p:txBody>
            </p:sp>
            <p:grpSp>
              <p:nvGrpSpPr>
                <p:cNvPr id="47" name="Groep 46">
                  <a:extLst>
                    <a:ext uri="{FF2B5EF4-FFF2-40B4-BE49-F238E27FC236}">
                      <a16:creationId xmlns:a16="http://schemas.microsoft.com/office/drawing/2014/main" id="{22D9589B-E36F-46EC-BCFA-EBE900B12643}"/>
                    </a:ext>
                  </a:extLst>
                </p:cNvPr>
                <p:cNvGrpSpPr/>
                <p:nvPr/>
              </p:nvGrpSpPr>
              <p:grpSpPr>
                <a:xfrm>
                  <a:off x="10307162" y="1361199"/>
                  <a:ext cx="2200275" cy="1914525"/>
                  <a:chOff x="10307162" y="1361199"/>
                  <a:chExt cx="2200275" cy="1914525"/>
                </a:xfrm>
                <a:gradFill>
                  <a:gsLst>
                    <a:gs pos="0">
                      <a:srgbClr val="9D9FA1"/>
                    </a:gs>
                    <a:gs pos="70000">
                      <a:srgbClr val="211F26"/>
                    </a:gs>
                  </a:gsLst>
                  <a:lin ang="2700000" scaled="0"/>
                </a:gradFill>
              </p:grpSpPr>
              <p:sp>
                <p:nvSpPr>
                  <p:cNvPr id="48" name="Vrije vorm: vorm 47">
                    <a:extLst>
                      <a:ext uri="{FF2B5EF4-FFF2-40B4-BE49-F238E27FC236}">
                        <a16:creationId xmlns:a16="http://schemas.microsoft.com/office/drawing/2014/main" id="{302E2300-5CF1-4CE5-AE5D-2776AFD4A665}"/>
                      </a:ext>
                    </a:extLst>
                  </p:cNvPr>
                  <p:cNvSpPr/>
                  <p:nvPr/>
                </p:nvSpPr>
                <p:spPr>
                  <a:xfrm>
                    <a:off x="10307162" y="1361199"/>
                    <a:ext cx="2200275" cy="1914525"/>
                  </a:xfrm>
                  <a:custGeom>
                    <a:avLst/>
                    <a:gdLst>
                      <a:gd name="connsiteX0" fmla="*/ 7144 w 2200275"/>
                      <a:gd name="connsiteY0" fmla="*/ 7144 h 1914525"/>
                      <a:gd name="connsiteX1" fmla="*/ 7144 w 2200275"/>
                      <a:gd name="connsiteY1" fmla="*/ 245269 h 1914525"/>
                      <a:gd name="connsiteX2" fmla="*/ 432911 w 2200275"/>
                      <a:gd name="connsiteY2" fmla="*/ 245269 h 1914525"/>
                      <a:gd name="connsiteX3" fmla="*/ 432911 w 2200275"/>
                      <a:gd name="connsiteY3" fmla="*/ 245269 h 1914525"/>
                      <a:gd name="connsiteX4" fmla="*/ 1959769 w 2200275"/>
                      <a:gd name="connsiteY4" fmla="*/ 245269 h 1914525"/>
                      <a:gd name="connsiteX5" fmla="*/ 1959769 w 2200275"/>
                      <a:gd name="connsiteY5" fmla="*/ 1674019 h 1914525"/>
                      <a:gd name="connsiteX6" fmla="*/ 245269 w 2200275"/>
                      <a:gd name="connsiteY6" fmla="*/ 1674019 h 1914525"/>
                      <a:gd name="connsiteX7" fmla="*/ 245269 w 2200275"/>
                      <a:gd name="connsiteY7" fmla="*/ 350044 h 1914525"/>
                      <a:gd name="connsiteX8" fmla="*/ 7144 w 2200275"/>
                      <a:gd name="connsiteY8" fmla="*/ 350044 h 1914525"/>
                      <a:gd name="connsiteX9" fmla="*/ 7144 w 2200275"/>
                      <a:gd name="connsiteY9" fmla="*/ 1912144 h 1914525"/>
                      <a:gd name="connsiteX10" fmla="*/ 2197894 w 2200275"/>
                      <a:gd name="connsiteY10" fmla="*/ 1912144 h 1914525"/>
                      <a:gd name="connsiteX11" fmla="*/ 2197894 w 2200275"/>
                      <a:gd name="connsiteY11" fmla="*/ 7144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0275" h="1914525">
                        <a:moveTo>
                          <a:pt x="7144" y="7144"/>
                        </a:moveTo>
                        <a:lnTo>
                          <a:pt x="7144" y="245269"/>
                        </a:lnTo>
                        <a:lnTo>
                          <a:pt x="432911" y="245269"/>
                        </a:lnTo>
                        <a:lnTo>
                          <a:pt x="432911" y="245269"/>
                        </a:lnTo>
                        <a:lnTo>
                          <a:pt x="1959769" y="245269"/>
                        </a:lnTo>
                        <a:lnTo>
                          <a:pt x="1959769" y="1674019"/>
                        </a:lnTo>
                        <a:lnTo>
                          <a:pt x="245269" y="1674019"/>
                        </a:lnTo>
                        <a:lnTo>
                          <a:pt x="245269" y="350044"/>
                        </a:lnTo>
                        <a:lnTo>
                          <a:pt x="7144" y="350044"/>
                        </a:lnTo>
                        <a:lnTo>
                          <a:pt x="7144" y="1912144"/>
                        </a:lnTo>
                        <a:lnTo>
                          <a:pt x="2197894" y="1912144"/>
                        </a:lnTo>
                        <a:lnTo>
                          <a:pt x="2197894" y="7144"/>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sp>
                <p:nvSpPr>
                  <p:cNvPr id="49" name="Vrije vorm: vorm 48">
                    <a:extLst>
                      <a:ext uri="{FF2B5EF4-FFF2-40B4-BE49-F238E27FC236}">
                        <a16:creationId xmlns:a16="http://schemas.microsoft.com/office/drawing/2014/main" id="{75E8E4B7-501D-4991-BEFC-A07134FB6AED}"/>
                      </a:ext>
                    </a:extLst>
                  </p:cNvPr>
                  <p:cNvSpPr/>
                  <p:nvPr/>
                </p:nvSpPr>
                <p:spPr>
                  <a:xfrm>
                    <a:off x="10682447" y="1953654"/>
                    <a:ext cx="1438275" cy="885825"/>
                  </a:xfrm>
                  <a:custGeom>
                    <a:avLst/>
                    <a:gdLst>
                      <a:gd name="connsiteX0" fmla="*/ 1070134 w 1438275"/>
                      <a:gd name="connsiteY0" fmla="*/ 7144 h 885825"/>
                      <a:gd name="connsiteX1" fmla="*/ 801529 w 1438275"/>
                      <a:gd name="connsiteY1" fmla="*/ 275749 h 885825"/>
                      <a:gd name="connsiteX2" fmla="*/ 662464 w 1438275"/>
                      <a:gd name="connsiteY2" fmla="*/ 137636 h 885825"/>
                      <a:gd name="connsiteX3" fmla="*/ 7144 w 1438275"/>
                      <a:gd name="connsiteY3" fmla="*/ 784384 h 885825"/>
                      <a:gd name="connsiteX4" fmla="*/ 108109 w 1438275"/>
                      <a:gd name="connsiteY4" fmla="*/ 885349 h 885825"/>
                      <a:gd name="connsiteX5" fmla="*/ 662464 w 1438275"/>
                      <a:gd name="connsiteY5" fmla="*/ 338614 h 885825"/>
                      <a:gd name="connsiteX6" fmla="*/ 928211 w 1438275"/>
                      <a:gd name="connsiteY6" fmla="*/ 605314 h 885825"/>
                      <a:gd name="connsiteX7" fmla="*/ 1029176 w 1438275"/>
                      <a:gd name="connsiteY7" fmla="*/ 503396 h 885825"/>
                      <a:gd name="connsiteX8" fmla="*/ 902494 w 1438275"/>
                      <a:gd name="connsiteY8" fmla="*/ 376714 h 885825"/>
                      <a:gd name="connsiteX9" fmla="*/ 1070134 w 1438275"/>
                      <a:gd name="connsiteY9" fmla="*/ 209074 h 885825"/>
                      <a:gd name="connsiteX10" fmla="*/ 1337786 w 1438275"/>
                      <a:gd name="connsiteY10" fmla="*/ 480536 h 885825"/>
                      <a:gd name="connsiteX11" fmla="*/ 1438751 w 1438275"/>
                      <a:gd name="connsiteY11" fmla="*/ 378619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275" h="885825">
                        <a:moveTo>
                          <a:pt x="1070134" y="7144"/>
                        </a:moveTo>
                        <a:lnTo>
                          <a:pt x="801529" y="275749"/>
                        </a:lnTo>
                        <a:lnTo>
                          <a:pt x="662464" y="137636"/>
                        </a:lnTo>
                        <a:lnTo>
                          <a:pt x="7144" y="784384"/>
                        </a:lnTo>
                        <a:lnTo>
                          <a:pt x="108109" y="885349"/>
                        </a:lnTo>
                        <a:lnTo>
                          <a:pt x="662464" y="338614"/>
                        </a:lnTo>
                        <a:lnTo>
                          <a:pt x="928211" y="605314"/>
                        </a:lnTo>
                        <a:lnTo>
                          <a:pt x="1029176" y="503396"/>
                        </a:lnTo>
                        <a:lnTo>
                          <a:pt x="902494" y="376714"/>
                        </a:lnTo>
                        <a:lnTo>
                          <a:pt x="1070134" y="209074"/>
                        </a:lnTo>
                        <a:lnTo>
                          <a:pt x="1337786" y="480536"/>
                        </a:lnTo>
                        <a:lnTo>
                          <a:pt x="1438751" y="378619"/>
                        </a:lnTo>
                        <a:close/>
                      </a:path>
                    </a:pathLst>
                  </a:custGeom>
                  <a:grpFill/>
                  <a:ln w="9525" cap="flat">
                    <a:noFill/>
                    <a:prstDash val="solid"/>
                    <a:miter/>
                  </a:ln>
                </p:spPr>
                <p:txBody>
                  <a:bodyPr rtlCol="0" anchor="ctr"/>
                  <a:lstStyle/>
                  <a:p>
                    <a:pPr defTabSz="995469"/>
                    <a:endParaRPr lang="nl-NL" sz="7200" dirty="0">
                      <a:solidFill>
                        <a:srgbClr val="211F26"/>
                      </a:solidFill>
                      <a:latin typeface="Segoe UI Light"/>
                    </a:endParaRPr>
                  </a:p>
                </p:txBody>
              </p:sp>
            </p:grpSp>
          </p:grpSp>
          <p:sp>
            <p:nvSpPr>
              <p:cNvPr id="45" name="Tekstvak 44">
                <a:extLst>
                  <a:ext uri="{FF2B5EF4-FFF2-40B4-BE49-F238E27FC236}">
                    <a16:creationId xmlns:a16="http://schemas.microsoft.com/office/drawing/2014/main" id="{FB884942-D8E2-491A-B3AC-C9D34980C03E}"/>
                  </a:ext>
                </a:extLst>
              </p:cNvPr>
              <p:cNvSpPr txBox="1"/>
              <p:nvPr userDrawn="1"/>
            </p:nvSpPr>
            <p:spPr>
              <a:xfrm>
                <a:off x="-3565087" y="1617700"/>
                <a:ext cx="627469" cy="113727"/>
              </a:xfrm>
              <a:prstGeom prst="rect">
                <a:avLst/>
              </a:prstGeom>
              <a:noFill/>
            </p:spPr>
            <p:txBody>
              <a:bodyPr wrap="square" lIns="0" tIns="18000" rIns="0" bIns="0" rtlCol="0" anchor="t">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Afbeeldingen</a:t>
                </a:r>
              </a:p>
            </p:txBody>
          </p:sp>
        </p:grpSp>
        <p:grpSp>
          <p:nvGrpSpPr>
            <p:cNvPr id="23" name="Groep 22">
              <a:extLst>
                <a:ext uri="{FF2B5EF4-FFF2-40B4-BE49-F238E27FC236}">
                  <a16:creationId xmlns:a16="http://schemas.microsoft.com/office/drawing/2014/main" id="{EE07251A-082D-499A-9341-66D10A630E1B}"/>
                </a:ext>
              </a:extLst>
            </p:cNvPr>
            <p:cNvGrpSpPr/>
            <p:nvPr userDrawn="1"/>
          </p:nvGrpSpPr>
          <p:grpSpPr>
            <a:xfrm>
              <a:off x="-3354295" y="5166361"/>
              <a:ext cx="514284" cy="506545"/>
              <a:chOff x="12617641" y="3403239"/>
              <a:chExt cx="752963" cy="741634"/>
            </a:xfrm>
          </p:grpSpPr>
          <p:grpSp>
            <p:nvGrpSpPr>
              <p:cNvPr id="28" name="Groep 27">
                <a:extLst>
                  <a:ext uri="{FF2B5EF4-FFF2-40B4-BE49-F238E27FC236}">
                    <a16:creationId xmlns:a16="http://schemas.microsoft.com/office/drawing/2014/main" id="{AFB488DB-AE24-45F9-BC92-FA4DD0CEE644}"/>
                  </a:ext>
                </a:extLst>
              </p:cNvPr>
              <p:cNvGrpSpPr/>
              <p:nvPr userDrawn="1"/>
            </p:nvGrpSpPr>
            <p:grpSpPr>
              <a:xfrm>
                <a:off x="12771530" y="3403239"/>
                <a:ext cx="467176" cy="448491"/>
                <a:chOff x="12782157" y="3403239"/>
                <a:chExt cx="467176" cy="448491"/>
              </a:xfrm>
            </p:grpSpPr>
            <p:grpSp>
              <p:nvGrpSpPr>
                <p:cNvPr id="31" name="Groep 30">
                  <a:extLst>
                    <a:ext uri="{FF2B5EF4-FFF2-40B4-BE49-F238E27FC236}">
                      <a16:creationId xmlns:a16="http://schemas.microsoft.com/office/drawing/2014/main" id="{3BF90CD9-6DB1-4C08-BC87-BF671EA277A8}"/>
                    </a:ext>
                  </a:extLst>
                </p:cNvPr>
                <p:cNvGrpSpPr/>
                <p:nvPr userDrawn="1"/>
              </p:nvGrpSpPr>
              <p:grpSpPr>
                <a:xfrm>
                  <a:off x="12782157" y="3403239"/>
                  <a:ext cx="412976" cy="396132"/>
                  <a:chOff x="13554906" y="3320109"/>
                  <a:chExt cx="443917" cy="425811"/>
                </a:xfrm>
              </p:grpSpPr>
              <p:grpSp>
                <p:nvGrpSpPr>
                  <p:cNvPr id="38" name="Groep 37">
                    <a:extLst>
                      <a:ext uri="{FF2B5EF4-FFF2-40B4-BE49-F238E27FC236}">
                        <a16:creationId xmlns:a16="http://schemas.microsoft.com/office/drawing/2014/main" id="{347D366A-1415-4D31-9918-DDF7D91ED6DB}"/>
                      </a:ext>
                    </a:extLst>
                  </p:cNvPr>
                  <p:cNvGrpSpPr/>
                  <p:nvPr userDrawn="1"/>
                </p:nvGrpSpPr>
                <p:grpSpPr>
                  <a:xfrm>
                    <a:off x="13554906" y="3320109"/>
                    <a:ext cx="443917" cy="425811"/>
                    <a:chOff x="12909684" y="1276143"/>
                    <a:chExt cx="443917" cy="425811"/>
                  </a:xfrm>
                </p:grpSpPr>
                <p:sp>
                  <p:nvSpPr>
                    <p:cNvPr id="41" name="Rechthoek 40">
                      <a:extLst>
                        <a:ext uri="{FF2B5EF4-FFF2-40B4-BE49-F238E27FC236}">
                          <a16:creationId xmlns:a16="http://schemas.microsoft.com/office/drawing/2014/main" id="{8FA40C3D-6950-47B2-B9B4-298C2842C40E}"/>
                        </a:ext>
                      </a:extLst>
                    </p:cNvPr>
                    <p:cNvSpPr/>
                    <p:nvPr userDrawn="1"/>
                  </p:nvSpPr>
                  <p:spPr>
                    <a:xfrm>
                      <a:off x="12909689"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2" name="Rechthoek 41">
                      <a:extLst>
                        <a:ext uri="{FF2B5EF4-FFF2-40B4-BE49-F238E27FC236}">
                          <a16:creationId xmlns:a16="http://schemas.microsoft.com/office/drawing/2014/main" id="{0B42C839-C9BC-49E4-B12A-5BDEC6F1AE80}"/>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3" name="Ovaal 42">
                      <a:extLst>
                        <a:ext uri="{FF2B5EF4-FFF2-40B4-BE49-F238E27FC236}">
                          <a16:creationId xmlns:a16="http://schemas.microsoft.com/office/drawing/2014/main" id="{AEA36FD4-D881-4347-A34B-63E5A6358B4D}"/>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39" name="Afbeelding 38">
                    <a:extLst>
                      <a:ext uri="{FF2B5EF4-FFF2-40B4-BE49-F238E27FC236}">
                        <a16:creationId xmlns:a16="http://schemas.microsoft.com/office/drawing/2014/main" id="{C8E958B8-13F3-4CE6-8F88-6756B1FBFD2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1"/>
                    <a:ext cx="173367" cy="140220"/>
                  </a:xfrm>
                  <a:prstGeom prst="rect">
                    <a:avLst/>
                  </a:prstGeom>
                </p:spPr>
              </p:pic>
              <p:pic>
                <p:nvPicPr>
                  <p:cNvPr id="40" name="Afbeelding 39">
                    <a:extLst>
                      <a:ext uri="{FF2B5EF4-FFF2-40B4-BE49-F238E27FC236}">
                        <a16:creationId xmlns:a16="http://schemas.microsoft.com/office/drawing/2014/main" id="{5A6AC50F-FFC1-423C-87A0-EDFFAD6C0F34}"/>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49265"/>
                    <a:ext cx="173367" cy="111424"/>
                  </a:xfrm>
                  <a:prstGeom prst="rect">
                    <a:avLst/>
                  </a:prstGeom>
                </p:spPr>
              </p:pic>
            </p:grpSp>
            <p:grpSp>
              <p:nvGrpSpPr>
                <p:cNvPr id="32" name="Groep 31">
                  <a:extLst>
                    <a:ext uri="{FF2B5EF4-FFF2-40B4-BE49-F238E27FC236}">
                      <a16:creationId xmlns:a16="http://schemas.microsoft.com/office/drawing/2014/main" id="{F9807B30-680C-4CD6-B41B-8E71FACDBB51}"/>
                    </a:ext>
                  </a:extLst>
                </p:cNvPr>
                <p:cNvGrpSpPr/>
                <p:nvPr userDrawn="1"/>
              </p:nvGrpSpPr>
              <p:grpSpPr>
                <a:xfrm>
                  <a:off x="13103513" y="3705268"/>
                  <a:ext cx="145820" cy="146462"/>
                  <a:chOff x="13096169" y="3602278"/>
                  <a:chExt cx="145820" cy="146462"/>
                </a:xfrm>
              </p:grpSpPr>
              <p:sp>
                <p:nvSpPr>
                  <p:cNvPr id="36" name="Rechthoek 35">
                    <a:extLst>
                      <a:ext uri="{FF2B5EF4-FFF2-40B4-BE49-F238E27FC236}">
                        <a16:creationId xmlns:a16="http://schemas.microsoft.com/office/drawing/2014/main" id="{3DA9D713-B8B4-4246-9C3C-8CEE38A0E20A}"/>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DF63E333-61D3-414A-9FF9-1A256B34EA02}"/>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3" name="Groep 32">
                  <a:extLst>
                    <a:ext uri="{FF2B5EF4-FFF2-40B4-BE49-F238E27FC236}">
                      <a16:creationId xmlns:a16="http://schemas.microsoft.com/office/drawing/2014/main" id="{027CB623-D92A-4486-BBBB-50E99648450A}"/>
                    </a:ext>
                  </a:extLst>
                </p:cNvPr>
                <p:cNvGrpSpPr/>
                <p:nvPr userDrawn="1"/>
              </p:nvGrpSpPr>
              <p:grpSpPr>
                <a:xfrm rot="10800000">
                  <a:off x="13061402" y="3665637"/>
                  <a:ext cx="145820" cy="146462"/>
                  <a:chOff x="13096169" y="3602278"/>
                  <a:chExt cx="145820" cy="146462"/>
                </a:xfrm>
              </p:grpSpPr>
              <p:sp>
                <p:nvSpPr>
                  <p:cNvPr id="34" name="Rechthoek 33">
                    <a:extLst>
                      <a:ext uri="{FF2B5EF4-FFF2-40B4-BE49-F238E27FC236}">
                        <a16:creationId xmlns:a16="http://schemas.microsoft.com/office/drawing/2014/main" id="{62977D89-171D-4B66-A290-AA47F3A73388}"/>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35" name="Rechthoek 34">
                    <a:extLst>
                      <a:ext uri="{FF2B5EF4-FFF2-40B4-BE49-F238E27FC236}">
                        <a16:creationId xmlns:a16="http://schemas.microsoft.com/office/drawing/2014/main" id="{24BA9262-144E-498D-9BA5-5E9E70341F5D}"/>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29" name="Rechthoek 28">
                <a:extLst>
                  <a:ext uri="{FF2B5EF4-FFF2-40B4-BE49-F238E27FC236}">
                    <a16:creationId xmlns:a16="http://schemas.microsoft.com/office/drawing/2014/main" id="{1C5C4638-A554-4F78-998A-D7A162C93E46}"/>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30" name="Gelijkbenige driehoek 29">
                <a:extLst>
                  <a:ext uri="{FF2B5EF4-FFF2-40B4-BE49-F238E27FC236}">
                    <a16:creationId xmlns:a16="http://schemas.microsoft.com/office/drawing/2014/main" id="{8E3CC9A7-CF7A-489D-8AEE-CCB8B8BEC993}"/>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Ovaal 23">
              <a:extLst>
                <a:ext uri="{FF2B5EF4-FFF2-40B4-BE49-F238E27FC236}">
                  <a16:creationId xmlns:a16="http://schemas.microsoft.com/office/drawing/2014/main" id="{2D7080F7-602D-438A-A9BD-711E2BBB052D}"/>
                </a:ext>
              </a:extLst>
            </p:cNvPr>
            <p:cNvSpPr/>
            <p:nvPr userDrawn="1"/>
          </p:nvSpPr>
          <p:spPr>
            <a:xfrm>
              <a:off x="-3603587" y="1811184"/>
              <a:ext cx="180000" cy="180000"/>
            </a:xfrm>
            <a:prstGeom prst="ellipse">
              <a:avLst/>
            </a:prstGeom>
            <a:solidFill>
              <a:schemeClr val="accent1"/>
            </a:solidFill>
            <a:ln w="25400" cap="flat" cmpd="sng" algn="ctr">
              <a:noFill/>
              <a:prstDash val="solid"/>
            </a:ln>
            <a:effectLst/>
          </p:spPr>
          <p:txBody>
            <a:bodyPr wrap="none"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25" name="Rechthoek 24">
              <a:extLst>
                <a:ext uri="{FF2B5EF4-FFF2-40B4-BE49-F238E27FC236}">
                  <a16:creationId xmlns:a16="http://schemas.microsoft.com/office/drawing/2014/main" id="{D87447BF-B77F-45FD-81C7-0E9D7C620C82}"/>
                </a:ext>
              </a:extLst>
            </p:cNvPr>
            <p:cNvSpPr/>
            <p:nvPr userDrawn="1"/>
          </p:nvSpPr>
          <p:spPr>
            <a:xfrm>
              <a:off x="-3319415" y="1811185"/>
              <a:ext cx="2944682" cy="326338"/>
            </a:xfrm>
            <a:prstGeom prst="rect">
              <a:avLst/>
            </a:prstGeom>
            <a:noFill/>
            <a:ln w="25400" cap="flat" cmpd="sng" algn="ctr">
              <a:noFill/>
              <a:prstDash val="solid"/>
            </a:ln>
            <a:effectLst/>
          </p:spPr>
          <p:txBody>
            <a:bodyPr lIns="0" tIns="0" rIns="0" bIns="0" rtlCol="0" anchor="t"/>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Kies de gewenste categorie en afbeelding</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27" name="Rechthoek 26">
              <a:extLst>
                <a:ext uri="{FF2B5EF4-FFF2-40B4-BE49-F238E27FC236}">
                  <a16:creationId xmlns:a16="http://schemas.microsoft.com/office/drawing/2014/main" id="{9FA284F2-7943-44D4-A835-B6C8098DBF78}"/>
                </a:ext>
              </a:extLst>
            </p:cNvPr>
            <p:cNvSpPr/>
            <p:nvPr userDrawn="1"/>
          </p:nvSpPr>
          <p:spPr>
            <a:xfrm>
              <a:off x="-3319415" y="2245760"/>
              <a:ext cx="825500" cy="209550"/>
            </a:xfrm>
            <a:prstGeom prst="rect">
              <a:avLst/>
            </a:prstGeom>
            <a:solidFill>
              <a:srgbClr val="1FF52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1000" b="1" noProof="0" dirty="0">
                  <a:solidFill>
                    <a:srgbClr val="211F26"/>
                  </a:solidFill>
                  <a:latin typeface="Calibri" panose="020F0502020204030204" pitchFamily="34" charset="0"/>
                  <a:cs typeface="Calibri" panose="020F0502020204030204" pitchFamily="34" charset="0"/>
                </a:rPr>
                <a:t>Invoegen</a:t>
              </a:r>
            </a:p>
          </p:txBody>
        </p:sp>
      </p:gr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[beeld] </a:t>
            </a:r>
            <a:endParaRPr lang="nl-NL" sz="1400" b="1" cap="all" spc="0" baseline="0" dirty="0">
              <a:solidFill>
                <a:sysClr val="windowText" lastClr="000000"/>
              </a:solidFill>
              <a:latin typeface="+mn-lt"/>
              <a:cs typeface="Calibri" panose="020F0502020204030204" pitchFamily="34" charset="0"/>
            </a:endParaRPr>
          </a:p>
        </p:txBody>
      </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a:xfrm>
            <a:off x="534987" y="722568"/>
            <a:ext cx="11109529" cy="709102"/>
          </a:xfrm>
        </p:spPr>
        <p:txBody>
          <a:bodyPr/>
          <a:lstStyle>
            <a:lvl1pPr algn="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p>
            <a:fld id="{361A1203-CA3D-4D48-AFA0-9D668419C1D5}" type="slidenum">
              <a:rPr lang="nl-NL" smtClean="0"/>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2094141" y="1855496"/>
            <a:ext cx="8001882" cy="4071768"/>
          </a:xfrm>
          <a:blipFill>
            <a:blip r:embed="rId4"/>
            <a:srcRect/>
            <a:stretch>
              <a:fillRect t="9" b="9"/>
            </a:stretch>
          </a:blipFill>
        </p:spPr>
        <p:txBody>
          <a:bodyPr/>
          <a:lstStyle>
            <a:lvl1pPr marL="0" indent="0">
              <a:buNone/>
              <a:defRPr/>
            </a:lvl1pPr>
          </a:lstStyle>
          <a:p>
            <a:pPr lvl="0"/>
            <a:r>
              <a:rPr lang="nl-NL" dirty="0"/>
              <a:t> </a:t>
            </a:r>
          </a:p>
        </p:txBody>
      </p:sp>
      <p:sp>
        <p:nvSpPr>
          <p:cNvPr id="158" name="afbeelding">
            <a:extLst>
              <a:ext uri="{FF2B5EF4-FFF2-40B4-BE49-F238E27FC236}">
                <a16:creationId xmlns:a16="http://schemas.microsoft.com/office/drawing/2014/main" id="{9FA000B9-9126-4431-9C81-BAC1DAB1BC76}"/>
              </a:ext>
            </a:extLst>
          </p:cNvPr>
          <p:cNvSpPr>
            <a:spLocks noGrp="1"/>
          </p:cNvSpPr>
          <p:nvPr>
            <p:ph type="pic" sz="quarter" idx="14" hasCustomPrompt="1"/>
          </p:nvPr>
        </p:nvSpPr>
        <p:spPr>
          <a:xfrm>
            <a:off x="3539327" y="2031862"/>
            <a:ext cx="5113346" cy="3059122"/>
          </a:xfrm>
          <a:solidFill>
            <a:schemeClr val="bg1">
              <a:lumMod val="75000"/>
            </a:schemeClr>
          </a:solidFill>
        </p:spPr>
        <p:txBody>
          <a:bodyPr bIns="1260000" anchor="ctr" anchorCtr="0">
            <a:normAutofit/>
          </a:bodyPr>
          <a:lstStyle>
            <a:lvl1pPr marL="0" indent="0" algn="ctr">
              <a:lnSpc>
                <a:spcPct val="100000"/>
              </a:lnSpc>
              <a:spcBef>
                <a:spcPts val="0"/>
              </a:spcBef>
              <a:buNone/>
              <a:defRPr sz="1400">
                <a:solidFill>
                  <a:schemeClr val="bg1">
                    <a:lumMod val="95000"/>
                  </a:schemeClr>
                </a:solidFill>
              </a:defRPr>
            </a:lvl1pPr>
          </a:lstStyle>
          <a:p>
            <a:r>
              <a:rPr lang="nl-NL" dirty="0"/>
              <a:t>Selecteer dit kader, ga naar de tab ‘Slidebuilder’, </a:t>
            </a:r>
            <a:br>
              <a:rPr lang="nl-NL" dirty="0"/>
            </a:br>
            <a:r>
              <a:rPr lang="nl-NL" dirty="0"/>
              <a:t>klik op ‘Afbeeldingen’, selecteer de gewenste afbeelding </a:t>
            </a:r>
            <a:br>
              <a:rPr lang="nl-NL" dirty="0"/>
            </a:br>
            <a:r>
              <a:rPr lang="nl-NL" dirty="0"/>
              <a:t>en klik op ‘Invoegen’.</a:t>
            </a:r>
          </a:p>
        </p:txBody>
      </p:sp>
    </p:spTree>
    <p:extLst>
      <p:ext uri="{BB962C8B-B14F-4D97-AF65-F5344CB8AC3E}">
        <p14:creationId xmlns:p14="http://schemas.microsoft.com/office/powerpoint/2010/main" val="29084909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fade">
                                      <p:cBhvr>
                                        <p:cTn id="12" dur="75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58" grpId="0" animBg="1"/>
    </p:bldLst>
  </p:timing>
  <p:extLst>
    <p:ext uri="{DCECCB84-F9BA-43D5-87BE-67443E8EF086}">
      <p15:sldGuideLst xmlns:p15="http://schemas.microsoft.com/office/powerpoint/2012/main"/>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Laptop [video]">
    <p:bg>
      <p:bgPr>
        <a:solidFill>
          <a:schemeClr val="bg1"/>
        </a:solidFill>
        <a:effectLst/>
      </p:bgPr>
    </p:bg>
    <p:spTree>
      <p:nvGrpSpPr>
        <p:cNvPr id="1" name=""/>
        <p:cNvGrpSpPr/>
        <p:nvPr/>
      </p:nvGrpSpPr>
      <p:grpSpPr>
        <a:xfrm>
          <a:off x="0" y="0"/>
          <a:ext cx="0" cy="0"/>
          <a:chOff x="0" y="0"/>
          <a:chExt cx="0" cy="0"/>
        </a:xfrm>
      </p:grpSpPr>
      <p:sp>
        <p:nvSpPr>
          <p:cNvPr id="2" name="Tekstvak 1">
            <a:extLst>
              <a:ext uri="{FF2B5EF4-FFF2-40B4-BE49-F238E27FC236}">
                <a16:creationId xmlns:a16="http://schemas.microsoft.com/office/drawing/2014/main" id="{02818BFD-83DF-4F40-B4AC-D87970C7EFEF}"/>
              </a:ext>
            </a:extLst>
          </p:cNvPr>
          <p:cNvSpPr txBox="1">
            <a:spLocks/>
          </p:cNvSpPr>
          <p:nvPr userDrawn="1"/>
        </p:nvSpPr>
        <p:spPr>
          <a:xfrm>
            <a:off x="1" y="4496594"/>
            <a:ext cx="4459767" cy="2361408"/>
          </a:xfrm>
          <a:custGeom>
            <a:avLst/>
            <a:gdLst>
              <a:gd name="connsiteX0" fmla="*/ 0 w 4459767"/>
              <a:gd name="connsiteY0" fmla="*/ 0 h 2361408"/>
              <a:gd name="connsiteX1" fmla="*/ 188757 w 4459767"/>
              <a:gd name="connsiteY1" fmla="*/ 263618 h 2361408"/>
              <a:gd name="connsiteX2" fmla="*/ 4342871 w 4459767"/>
              <a:gd name="connsiteY2" fmla="*/ 2325152 h 2361408"/>
              <a:gd name="connsiteX3" fmla="*/ 4459767 w 4459767"/>
              <a:gd name="connsiteY3" fmla="*/ 2361408 h 2361408"/>
              <a:gd name="connsiteX4" fmla="*/ 0 w 4459767"/>
              <a:gd name="connsiteY4" fmla="*/ 2361408 h 2361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9767" h="2361408">
                <a:moveTo>
                  <a:pt x="0" y="0"/>
                </a:moveTo>
                <a:lnTo>
                  <a:pt x="188757" y="263618"/>
                </a:lnTo>
                <a:cubicBezTo>
                  <a:pt x="1272638" y="1642098"/>
                  <a:pt x="2978863" y="1917971"/>
                  <a:pt x="4342871" y="2325152"/>
                </a:cubicBezTo>
                <a:lnTo>
                  <a:pt x="4459767" y="2361408"/>
                </a:lnTo>
                <a:lnTo>
                  <a:pt x="0" y="2361408"/>
                </a:lnTo>
                <a:close/>
              </a:path>
            </a:pathLst>
          </a:custGeom>
          <a:solidFill>
            <a:schemeClr val="accent2"/>
          </a:solidFill>
        </p:spPr>
        <p:txBody>
          <a:bodyPr wrap="square">
            <a:noAutofit/>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dirty="0"/>
              <a:t> </a:t>
            </a:r>
          </a:p>
        </p:txBody>
      </p:sp>
      <p:grpSp>
        <p:nvGrpSpPr>
          <p:cNvPr id="9" name="- INSTRUCTIES">
            <a:extLst>
              <a:ext uri="{FF2B5EF4-FFF2-40B4-BE49-F238E27FC236}">
                <a16:creationId xmlns:a16="http://schemas.microsoft.com/office/drawing/2014/main" id="{8DA91809-19E1-47EC-8D78-062B48946B9E}"/>
              </a:ext>
            </a:extLst>
          </p:cNvPr>
          <p:cNvGrpSpPr/>
          <p:nvPr userDrawn="1"/>
        </p:nvGrpSpPr>
        <p:grpSpPr>
          <a:xfrm>
            <a:off x="12377595" y="0"/>
            <a:ext cx="3693386" cy="6603964"/>
            <a:chOff x="-3786437" y="0"/>
            <a:chExt cx="3693386" cy="6603964"/>
          </a:xfrm>
        </p:grpSpPr>
        <p:sp>
          <p:nvSpPr>
            <p:cNvPr id="12" name="Rechthoek 11">
              <a:extLst>
                <a:ext uri="{FF2B5EF4-FFF2-40B4-BE49-F238E27FC236}">
                  <a16:creationId xmlns:a16="http://schemas.microsoft.com/office/drawing/2014/main" id="{73759245-B1A3-40F9-BEB5-C3F226863C41}"/>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3" name="Rechthoek 12">
              <a:extLst>
                <a:ext uri="{FF2B5EF4-FFF2-40B4-BE49-F238E27FC236}">
                  <a16:creationId xmlns:a16="http://schemas.microsoft.com/office/drawing/2014/main" id="{AFFDA94E-E05A-432F-A0F3-921B71D94020}"/>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4" name="Ovaal 13">
              <a:extLst>
                <a:ext uri="{FF2B5EF4-FFF2-40B4-BE49-F238E27FC236}">
                  <a16:creationId xmlns:a16="http://schemas.microsoft.com/office/drawing/2014/main" id="{5E8DFBE3-EB30-48B8-B285-D7D1D27A15B7}"/>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5" name="Rechthoek 14">
              <a:extLst>
                <a:ext uri="{FF2B5EF4-FFF2-40B4-BE49-F238E27FC236}">
                  <a16:creationId xmlns:a16="http://schemas.microsoft.com/office/drawing/2014/main" id="{84097261-A62B-4D7B-9F49-2D5DB09D3429}"/>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6" name="Ovaal 15">
              <a:extLst>
                <a:ext uri="{FF2B5EF4-FFF2-40B4-BE49-F238E27FC236}">
                  <a16:creationId xmlns:a16="http://schemas.microsoft.com/office/drawing/2014/main" id="{8328BFB2-D869-4006-B994-A58ED00056A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7" name="Rechthoek 16">
              <a:extLst>
                <a:ext uri="{FF2B5EF4-FFF2-40B4-BE49-F238E27FC236}">
                  <a16:creationId xmlns:a16="http://schemas.microsoft.com/office/drawing/2014/main" id="{6D422270-EACD-4E50-A140-D5009A4EBA9F}"/>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8" name="Groep 17">
              <a:extLst>
                <a:ext uri="{FF2B5EF4-FFF2-40B4-BE49-F238E27FC236}">
                  <a16:creationId xmlns:a16="http://schemas.microsoft.com/office/drawing/2014/main" id="{FFBCD787-8646-41ED-B700-84B75E2875E5}"/>
                </a:ext>
              </a:extLst>
            </p:cNvPr>
            <p:cNvGrpSpPr/>
            <p:nvPr userDrawn="1"/>
          </p:nvGrpSpPr>
          <p:grpSpPr>
            <a:xfrm>
              <a:off x="-3311319" y="2164285"/>
              <a:ext cx="825500" cy="209550"/>
              <a:chOff x="13504624" y="2482850"/>
              <a:chExt cx="825500" cy="209550"/>
            </a:xfrm>
          </p:grpSpPr>
          <p:sp>
            <p:nvSpPr>
              <p:cNvPr id="77" name="Rechthoek 76">
                <a:extLst>
                  <a:ext uri="{FF2B5EF4-FFF2-40B4-BE49-F238E27FC236}">
                    <a16:creationId xmlns:a16="http://schemas.microsoft.com/office/drawing/2014/main" id="{B48BF971-C9A7-4B59-BF1D-0D638485BE47}"/>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8" name="Rechte verbindingslijn 77">
                <a:extLst>
                  <a:ext uri="{FF2B5EF4-FFF2-40B4-BE49-F238E27FC236}">
                    <a16:creationId xmlns:a16="http://schemas.microsoft.com/office/drawing/2014/main" id="{D0557C8F-7756-4F64-AF90-735F334694AE}"/>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9" name="Gelijkbenige driehoek 78">
                <a:extLst>
                  <a:ext uri="{FF2B5EF4-FFF2-40B4-BE49-F238E27FC236}">
                    <a16:creationId xmlns:a16="http://schemas.microsoft.com/office/drawing/2014/main" id="{F5FC9B9F-E267-403C-AD02-DA1F1FC07631}"/>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9" name="Ovaal 18">
              <a:extLst>
                <a:ext uri="{FF2B5EF4-FFF2-40B4-BE49-F238E27FC236}">
                  <a16:creationId xmlns:a16="http://schemas.microsoft.com/office/drawing/2014/main" id="{039DBB03-A1B5-488E-A344-BA585DF4562C}"/>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20" name="Rechthoek 19">
              <a:extLst>
                <a:ext uri="{FF2B5EF4-FFF2-40B4-BE49-F238E27FC236}">
                  <a16:creationId xmlns:a16="http://schemas.microsoft.com/office/drawing/2014/main" id="{6C8FC745-2133-4DE8-9436-8725295AC62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1" name="ICOON_info">
              <a:extLst>
                <a:ext uri="{FF2B5EF4-FFF2-40B4-BE49-F238E27FC236}">
                  <a16:creationId xmlns:a16="http://schemas.microsoft.com/office/drawing/2014/main" id="{9B80B129-84C7-4F5B-B36D-74C2AE9A7216}"/>
                </a:ext>
              </a:extLst>
            </p:cNvPr>
            <p:cNvGrpSpPr/>
            <p:nvPr userDrawn="1"/>
          </p:nvGrpSpPr>
          <p:grpSpPr>
            <a:xfrm>
              <a:off x="-376736" y="5637326"/>
              <a:ext cx="283685" cy="283685"/>
              <a:chOff x="-510741" y="5913713"/>
              <a:chExt cx="267555" cy="267555"/>
            </a:xfrm>
          </p:grpSpPr>
          <p:sp>
            <p:nvSpPr>
              <p:cNvPr id="75" name="Ovaal 74">
                <a:extLst>
                  <a:ext uri="{FF2B5EF4-FFF2-40B4-BE49-F238E27FC236}">
                    <a16:creationId xmlns:a16="http://schemas.microsoft.com/office/drawing/2014/main" id="{FBC8DB4E-DB38-49D8-A1CA-BC5AE22A7416}"/>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6" name="Graphic 163" descr="Informatie">
                <a:extLst>
                  <a:ext uri="{FF2B5EF4-FFF2-40B4-BE49-F238E27FC236}">
                    <a16:creationId xmlns:a16="http://schemas.microsoft.com/office/drawing/2014/main" id="{70FEEDCA-9006-4559-8E92-BB5C9C83DA70}"/>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2" name="Ovaal 21">
              <a:extLst>
                <a:ext uri="{FF2B5EF4-FFF2-40B4-BE49-F238E27FC236}">
                  <a16:creationId xmlns:a16="http://schemas.microsoft.com/office/drawing/2014/main" id="{2BCAC678-B0E4-41F9-8416-C13209D5462C}"/>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3" name="Rechthoek 22">
              <a:extLst>
                <a:ext uri="{FF2B5EF4-FFF2-40B4-BE49-F238E27FC236}">
                  <a16:creationId xmlns:a16="http://schemas.microsoft.com/office/drawing/2014/main" id="{018266AF-498E-450F-8025-D2A4BAC58CF4}"/>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4" name="Groep 23">
              <a:extLst>
                <a:ext uri="{FF2B5EF4-FFF2-40B4-BE49-F238E27FC236}">
                  <a16:creationId xmlns:a16="http://schemas.microsoft.com/office/drawing/2014/main" id="{7ED6438D-A4D3-4807-A274-389E1DFB0107}"/>
                </a:ext>
              </a:extLst>
            </p:cNvPr>
            <p:cNvGrpSpPr/>
            <p:nvPr userDrawn="1"/>
          </p:nvGrpSpPr>
          <p:grpSpPr>
            <a:xfrm>
              <a:off x="-3408294" y="5055351"/>
              <a:ext cx="622283" cy="612919"/>
              <a:chOff x="12617641" y="3403239"/>
              <a:chExt cx="752963" cy="741634"/>
            </a:xfrm>
          </p:grpSpPr>
          <p:grpSp>
            <p:nvGrpSpPr>
              <p:cNvPr id="59" name="Groep 58">
                <a:extLst>
                  <a:ext uri="{FF2B5EF4-FFF2-40B4-BE49-F238E27FC236}">
                    <a16:creationId xmlns:a16="http://schemas.microsoft.com/office/drawing/2014/main" id="{69D7D66E-D6BA-4C96-BAAF-0C6B686AED8F}"/>
                  </a:ext>
                </a:extLst>
              </p:cNvPr>
              <p:cNvGrpSpPr/>
              <p:nvPr userDrawn="1"/>
            </p:nvGrpSpPr>
            <p:grpSpPr>
              <a:xfrm>
                <a:off x="12771550" y="3403239"/>
                <a:ext cx="467156" cy="448491"/>
                <a:chOff x="12782177" y="3403239"/>
                <a:chExt cx="467156" cy="448491"/>
              </a:xfrm>
            </p:grpSpPr>
            <p:grpSp>
              <p:nvGrpSpPr>
                <p:cNvPr id="62" name="Groep 61">
                  <a:extLst>
                    <a:ext uri="{FF2B5EF4-FFF2-40B4-BE49-F238E27FC236}">
                      <a16:creationId xmlns:a16="http://schemas.microsoft.com/office/drawing/2014/main" id="{5C5728F3-A91E-4539-9FD4-2C0FC8A5B820}"/>
                    </a:ext>
                  </a:extLst>
                </p:cNvPr>
                <p:cNvGrpSpPr/>
                <p:nvPr userDrawn="1"/>
              </p:nvGrpSpPr>
              <p:grpSpPr>
                <a:xfrm>
                  <a:off x="12782177" y="3403239"/>
                  <a:ext cx="412972" cy="396132"/>
                  <a:chOff x="13554906" y="3320109"/>
                  <a:chExt cx="443912" cy="425811"/>
                </a:xfrm>
              </p:grpSpPr>
              <p:grpSp>
                <p:nvGrpSpPr>
                  <p:cNvPr id="69" name="Groep 68">
                    <a:extLst>
                      <a:ext uri="{FF2B5EF4-FFF2-40B4-BE49-F238E27FC236}">
                        <a16:creationId xmlns:a16="http://schemas.microsoft.com/office/drawing/2014/main" id="{697BCFEB-F56D-48F2-B5B1-A876FB58DB48}"/>
                      </a:ext>
                    </a:extLst>
                  </p:cNvPr>
                  <p:cNvGrpSpPr/>
                  <p:nvPr userDrawn="1"/>
                </p:nvGrpSpPr>
                <p:grpSpPr>
                  <a:xfrm>
                    <a:off x="13554906" y="3320109"/>
                    <a:ext cx="443912" cy="425811"/>
                    <a:chOff x="12909684" y="1276143"/>
                    <a:chExt cx="443912" cy="425811"/>
                  </a:xfrm>
                </p:grpSpPr>
                <p:sp>
                  <p:nvSpPr>
                    <p:cNvPr id="72" name="Rechthoek 71">
                      <a:extLst>
                        <a:ext uri="{FF2B5EF4-FFF2-40B4-BE49-F238E27FC236}">
                          <a16:creationId xmlns:a16="http://schemas.microsoft.com/office/drawing/2014/main" id="{F3FBEFB5-C193-4217-908D-562CD41463AA}"/>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3" name="Rechthoek 72">
                      <a:extLst>
                        <a:ext uri="{FF2B5EF4-FFF2-40B4-BE49-F238E27FC236}">
                          <a16:creationId xmlns:a16="http://schemas.microsoft.com/office/drawing/2014/main" id="{129D9CF3-9EAB-43B2-981D-715074DE85ED}"/>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4" name="Ovaal 73">
                      <a:extLst>
                        <a:ext uri="{FF2B5EF4-FFF2-40B4-BE49-F238E27FC236}">
                          <a16:creationId xmlns:a16="http://schemas.microsoft.com/office/drawing/2014/main" id="{3F99195A-E2A8-445E-B730-8B1471D5BD0F}"/>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70" name="Afbeelding 69">
                    <a:extLst>
                      <a:ext uri="{FF2B5EF4-FFF2-40B4-BE49-F238E27FC236}">
                        <a16:creationId xmlns:a16="http://schemas.microsoft.com/office/drawing/2014/main" id="{0F1C5461-3734-44B5-ABDB-8799D1347B43}"/>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71" name="Afbeelding 70">
                    <a:extLst>
                      <a:ext uri="{FF2B5EF4-FFF2-40B4-BE49-F238E27FC236}">
                        <a16:creationId xmlns:a16="http://schemas.microsoft.com/office/drawing/2014/main" id="{FE9F9682-CDA0-4D63-8BA4-1FDE3E16BB56}"/>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3" name="Groep 62">
                  <a:extLst>
                    <a:ext uri="{FF2B5EF4-FFF2-40B4-BE49-F238E27FC236}">
                      <a16:creationId xmlns:a16="http://schemas.microsoft.com/office/drawing/2014/main" id="{6072BE66-B052-4217-9505-01B8B8AB6A55}"/>
                    </a:ext>
                  </a:extLst>
                </p:cNvPr>
                <p:cNvGrpSpPr/>
                <p:nvPr userDrawn="1"/>
              </p:nvGrpSpPr>
              <p:grpSpPr>
                <a:xfrm>
                  <a:off x="13103513" y="3705268"/>
                  <a:ext cx="145820" cy="146462"/>
                  <a:chOff x="13096169" y="3602278"/>
                  <a:chExt cx="145820" cy="146462"/>
                </a:xfrm>
              </p:grpSpPr>
              <p:sp>
                <p:nvSpPr>
                  <p:cNvPr id="67" name="Rechthoek 66">
                    <a:extLst>
                      <a:ext uri="{FF2B5EF4-FFF2-40B4-BE49-F238E27FC236}">
                        <a16:creationId xmlns:a16="http://schemas.microsoft.com/office/drawing/2014/main" id="{19A62E70-5A16-4418-9E2D-0E9DFAFFD56D}"/>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8" name="Rechthoek 67">
                    <a:extLst>
                      <a:ext uri="{FF2B5EF4-FFF2-40B4-BE49-F238E27FC236}">
                        <a16:creationId xmlns:a16="http://schemas.microsoft.com/office/drawing/2014/main" id="{5B618B34-EABF-430F-89EA-7BA5F34F3613}"/>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4" name="Groep 63">
                  <a:extLst>
                    <a:ext uri="{FF2B5EF4-FFF2-40B4-BE49-F238E27FC236}">
                      <a16:creationId xmlns:a16="http://schemas.microsoft.com/office/drawing/2014/main" id="{E93C7859-0379-483B-97D6-16FAEC33C7AA}"/>
                    </a:ext>
                  </a:extLst>
                </p:cNvPr>
                <p:cNvGrpSpPr/>
                <p:nvPr userDrawn="1"/>
              </p:nvGrpSpPr>
              <p:grpSpPr>
                <a:xfrm rot="10800000">
                  <a:off x="13061402" y="3665637"/>
                  <a:ext cx="145820" cy="146462"/>
                  <a:chOff x="13096169" y="3602278"/>
                  <a:chExt cx="145820" cy="146462"/>
                </a:xfrm>
              </p:grpSpPr>
              <p:sp>
                <p:nvSpPr>
                  <p:cNvPr id="65" name="Rechthoek 64">
                    <a:extLst>
                      <a:ext uri="{FF2B5EF4-FFF2-40B4-BE49-F238E27FC236}">
                        <a16:creationId xmlns:a16="http://schemas.microsoft.com/office/drawing/2014/main" id="{B2E9A315-3B3D-4744-82DE-AA3C92263053}"/>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D74CFCAF-EC63-4D1A-AFAA-A51BF5556FCE}"/>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60" name="Rechthoek 59">
                <a:extLst>
                  <a:ext uri="{FF2B5EF4-FFF2-40B4-BE49-F238E27FC236}">
                    <a16:creationId xmlns:a16="http://schemas.microsoft.com/office/drawing/2014/main" id="{63F84454-7E32-4AD5-9702-ABF19EB892A5}"/>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61" name="Gelijkbenige driehoek 60">
                <a:extLst>
                  <a:ext uri="{FF2B5EF4-FFF2-40B4-BE49-F238E27FC236}">
                    <a16:creationId xmlns:a16="http://schemas.microsoft.com/office/drawing/2014/main" id="{42566378-DC6A-4A3B-A080-F479D8437414}"/>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5" name="Rechthoek 24">
              <a:extLst>
                <a:ext uri="{FF2B5EF4-FFF2-40B4-BE49-F238E27FC236}">
                  <a16:creationId xmlns:a16="http://schemas.microsoft.com/office/drawing/2014/main" id="{CD0EEE58-21B2-4EB5-B349-2E0FAB777EDC}"/>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7" name="Groep 26">
              <a:extLst>
                <a:ext uri="{FF2B5EF4-FFF2-40B4-BE49-F238E27FC236}">
                  <a16:creationId xmlns:a16="http://schemas.microsoft.com/office/drawing/2014/main" id="{14BEF2C8-600D-4619-9427-572F3099EAAF}"/>
                </a:ext>
              </a:extLst>
            </p:cNvPr>
            <p:cNvGrpSpPr/>
            <p:nvPr userDrawn="1"/>
          </p:nvGrpSpPr>
          <p:grpSpPr>
            <a:xfrm>
              <a:off x="-2485819" y="3399207"/>
              <a:ext cx="1222990" cy="563933"/>
              <a:chOff x="-2485819" y="3399207"/>
              <a:chExt cx="1222990" cy="563933"/>
            </a:xfrm>
          </p:grpSpPr>
          <p:sp>
            <p:nvSpPr>
              <p:cNvPr id="38" name="Rechthoek 37">
                <a:extLst>
                  <a:ext uri="{FF2B5EF4-FFF2-40B4-BE49-F238E27FC236}">
                    <a16:creationId xmlns:a16="http://schemas.microsoft.com/office/drawing/2014/main" id="{45018023-C5FA-44C8-A4D8-C80902EE9AAD}"/>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9" name="Rechthoek 38">
                <a:extLst>
                  <a:ext uri="{FF2B5EF4-FFF2-40B4-BE49-F238E27FC236}">
                    <a16:creationId xmlns:a16="http://schemas.microsoft.com/office/drawing/2014/main" id="{66187B3C-98AB-4132-9FB6-748AA22C476A}"/>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40" name="Groep 39">
                <a:extLst>
                  <a:ext uri="{FF2B5EF4-FFF2-40B4-BE49-F238E27FC236}">
                    <a16:creationId xmlns:a16="http://schemas.microsoft.com/office/drawing/2014/main" id="{087E679C-A4D2-4DB3-B379-429ACE649406}"/>
                  </a:ext>
                </a:extLst>
              </p:cNvPr>
              <p:cNvGrpSpPr/>
              <p:nvPr userDrawn="1"/>
            </p:nvGrpSpPr>
            <p:grpSpPr>
              <a:xfrm>
                <a:off x="-2403869" y="3460544"/>
                <a:ext cx="155951" cy="131922"/>
                <a:chOff x="12968836" y="3354170"/>
                <a:chExt cx="404806" cy="342433"/>
              </a:xfrm>
            </p:grpSpPr>
            <p:sp>
              <p:nvSpPr>
                <p:cNvPr id="53" name="Rechthoek: afgeronde hoeken 52">
                  <a:extLst>
                    <a:ext uri="{FF2B5EF4-FFF2-40B4-BE49-F238E27FC236}">
                      <a16:creationId xmlns:a16="http://schemas.microsoft.com/office/drawing/2014/main" id="{FBC871C4-89A2-4157-B8CB-4BA6BD3D2684}"/>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011CC647-2EA6-4311-B146-886553FB35A6}"/>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34818144-5AC4-471E-91BB-4EC2A03AB222}"/>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00664FDF-0B61-478E-BD22-D7FAC450A49E}"/>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7" name="Rechthoek 56">
                  <a:extLst>
                    <a:ext uri="{FF2B5EF4-FFF2-40B4-BE49-F238E27FC236}">
                      <a16:creationId xmlns:a16="http://schemas.microsoft.com/office/drawing/2014/main" id="{25E2A312-CCB1-4A3A-A841-6282B63CFDA7}"/>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8" name="Rechthoek 57">
                  <a:extLst>
                    <a:ext uri="{FF2B5EF4-FFF2-40B4-BE49-F238E27FC236}">
                      <a16:creationId xmlns:a16="http://schemas.microsoft.com/office/drawing/2014/main" id="{30A5CBFF-8C80-48A7-ACE3-29BFB808AE9D}"/>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41" name="Groep 40">
                <a:extLst>
                  <a:ext uri="{FF2B5EF4-FFF2-40B4-BE49-F238E27FC236}">
                    <a16:creationId xmlns:a16="http://schemas.microsoft.com/office/drawing/2014/main" id="{1B90B0A2-1BA6-4BB8-8B26-2F18A7582F3D}"/>
                  </a:ext>
                </a:extLst>
              </p:cNvPr>
              <p:cNvGrpSpPr/>
              <p:nvPr userDrawn="1"/>
            </p:nvGrpSpPr>
            <p:grpSpPr>
              <a:xfrm>
                <a:off x="-2423424" y="3690208"/>
                <a:ext cx="166739" cy="218963"/>
                <a:chOff x="12940828" y="3950597"/>
                <a:chExt cx="432813" cy="568367"/>
              </a:xfrm>
            </p:grpSpPr>
            <p:grpSp>
              <p:nvGrpSpPr>
                <p:cNvPr id="45" name="Groep 44">
                  <a:extLst>
                    <a:ext uri="{FF2B5EF4-FFF2-40B4-BE49-F238E27FC236}">
                      <a16:creationId xmlns:a16="http://schemas.microsoft.com/office/drawing/2014/main" id="{FB6B18FE-A18A-45DB-A4EA-C6936324E7E0}"/>
                    </a:ext>
                  </a:extLst>
                </p:cNvPr>
                <p:cNvGrpSpPr/>
                <p:nvPr userDrawn="1"/>
              </p:nvGrpSpPr>
              <p:grpSpPr>
                <a:xfrm>
                  <a:off x="13000382" y="4006891"/>
                  <a:ext cx="373259" cy="315747"/>
                  <a:chOff x="12968836" y="3354170"/>
                  <a:chExt cx="404806" cy="342433"/>
                </a:xfrm>
              </p:grpSpPr>
              <p:sp>
                <p:nvSpPr>
                  <p:cNvPr id="47" name="Rechthoek: afgeronde hoeken 46">
                    <a:extLst>
                      <a:ext uri="{FF2B5EF4-FFF2-40B4-BE49-F238E27FC236}">
                        <a16:creationId xmlns:a16="http://schemas.microsoft.com/office/drawing/2014/main" id="{34DA5A5F-0AE5-4F68-A456-B94E3BB7AEB2}"/>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0289A95B-73D9-4492-B79E-FFDB433F5F99}"/>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435DB490-E535-4662-A142-2225F74EEEC0}"/>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06AEDBBB-FA8B-4A98-8938-10DA40F2AD1C}"/>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1" name="Rechthoek 50">
                    <a:extLst>
                      <a:ext uri="{FF2B5EF4-FFF2-40B4-BE49-F238E27FC236}">
                        <a16:creationId xmlns:a16="http://schemas.microsoft.com/office/drawing/2014/main" id="{D803940E-C891-4539-B747-05A0A50B812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AFA8DF50-2048-45C5-8D58-7E48630ADB8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6" name="Boog 45">
                  <a:extLst>
                    <a:ext uri="{FF2B5EF4-FFF2-40B4-BE49-F238E27FC236}">
                      <a16:creationId xmlns:a16="http://schemas.microsoft.com/office/drawing/2014/main" id="{3E657A60-421D-47E2-8015-F9A3EEF1C231}"/>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2" name="Tekstvak 41">
                <a:extLst>
                  <a:ext uri="{FF2B5EF4-FFF2-40B4-BE49-F238E27FC236}">
                    <a16:creationId xmlns:a16="http://schemas.microsoft.com/office/drawing/2014/main" id="{827A0737-87BB-4C74-A70F-591F2295F442}"/>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3" name="Tekstvak 42">
                <a:extLst>
                  <a:ext uri="{FF2B5EF4-FFF2-40B4-BE49-F238E27FC236}">
                    <a16:creationId xmlns:a16="http://schemas.microsoft.com/office/drawing/2014/main" id="{3025F734-597B-421D-9038-3349DB83D17A}"/>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4" name="Vrije vorm: vorm 43">
                <a:extLst>
                  <a:ext uri="{FF2B5EF4-FFF2-40B4-BE49-F238E27FC236}">
                    <a16:creationId xmlns:a16="http://schemas.microsoft.com/office/drawing/2014/main" id="{75FBC0C0-E0B2-4A8E-9B4F-F1D6A237185D}"/>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8" name="Groep 27">
              <a:extLst>
                <a:ext uri="{FF2B5EF4-FFF2-40B4-BE49-F238E27FC236}">
                  <a16:creationId xmlns:a16="http://schemas.microsoft.com/office/drawing/2014/main" id="{F0373943-20CB-4FCC-B9AB-B65BAD8DD471}"/>
                </a:ext>
              </a:extLst>
            </p:cNvPr>
            <p:cNvGrpSpPr/>
            <p:nvPr userDrawn="1"/>
          </p:nvGrpSpPr>
          <p:grpSpPr>
            <a:xfrm>
              <a:off x="-3310781" y="1231352"/>
              <a:ext cx="311450" cy="313414"/>
              <a:chOff x="-3310781" y="1231352"/>
              <a:chExt cx="311450" cy="313414"/>
            </a:xfrm>
          </p:grpSpPr>
          <p:sp>
            <p:nvSpPr>
              <p:cNvPr id="35" name="Rechthoek 34">
                <a:extLst>
                  <a:ext uri="{FF2B5EF4-FFF2-40B4-BE49-F238E27FC236}">
                    <a16:creationId xmlns:a16="http://schemas.microsoft.com/office/drawing/2014/main" id="{A0F65B66-DFD9-47DC-8DB0-FCF12586E14A}"/>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6" name="Vrije vorm 112">
                <a:extLst>
                  <a:ext uri="{FF2B5EF4-FFF2-40B4-BE49-F238E27FC236}">
                    <a16:creationId xmlns:a16="http://schemas.microsoft.com/office/drawing/2014/main" id="{11F56CBF-B62A-42FE-8923-3689179D2B52}"/>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7" name="Vrije vorm 113">
                <a:extLst>
                  <a:ext uri="{FF2B5EF4-FFF2-40B4-BE49-F238E27FC236}">
                    <a16:creationId xmlns:a16="http://schemas.microsoft.com/office/drawing/2014/main" id="{8CD0AA8B-2C29-4136-BEC6-05B4825D1E59}"/>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9" name="Groep 28">
              <a:extLst>
                <a:ext uri="{FF2B5EF4-FFF2-40B4-BE49-F238E27FC236}">
                  <a16:creationId xmlns:a16="http://schemas.microsoft.com/office/drawing/2014/main" id="{87B406F1-35C3-41CD-9FF2-8F0A73496CDD}"/>
                </a:ext>
              </a:extLst>
            </p:cNvPr>
            <p:cNvGrpSpPr/>
            <p:nvPr userDrawn="1"/>
          </p:nvGrpSpPr>
          <p:grpSpPr>
            <a:xfrm>
              <a:off x="-938434" y="5913341"/>
              <a:ext cx="627798" cy="576693"/>
              <a:chOff x="-938434" y="4570310"/>
              <a:chExt cx="627798" cy="576693"/>
            </a:xfrm>
          </p:grpSpPr>
          <p:grpSp>
            <p:nvGrpSpPr>
              <p:cNvPr id="30" name="Inspireren">
                <a:extLst>
                  <a:ext uri="{FF2B5EF4-FFF2-40B4-BE49-F238E27FC236}">
                    <a16:creationId xmlns:a16="http://schemas.microsoft.com/office/drawing/2014/main" id="{B4C405D5-0445-4F35-BFE2-AAA3C93E8DCA}"/>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2" name="Freeform 12">
                  <a:extLst>
                    <a:ext uri="{FF2B5EF4-FFF2-40B4-BE49-F238E27FC236}">
                      <a16:creationId xmlns:a16="http://schemas.microsoft.com/office/drawing/2014/main" id="{394C3AA6-88DF-4C79-B211-A1EBFC5656B2}"/>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3" name="Freeform 13">
                  <a:extLst>
                    <a:ext uri="{FF2B5EF4-FFF2-40B4-BE49-F238E27FC236}">
                      <a16:creationId xmlns:a16="http://schemas.microsoft.com/office/drawing/2014/main" id="{FA4C383A-7346-4D11-A106-3127346338FE}"/>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4" name="Freeform 14">
                  <a:extLst>
                    <a:ext uri="{FF2B5EF4-FFF2-40B4-BE49-F238E27FC236}">
                      <a16:creationId xmlns:a16="http://schemas.microsoft.com/office/drawing/2014/main" id="{11560702-177C-4189-9103-04BA42591D3D}"/>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31" name="Tekstvak 30">
                <a:extLst>
                  <a:ext uri="{FF2B5EF4-FFF2-40B4-BE49-F238E27FC236}">
                    <a16:creationId xmlns:a16="http://schemas.microsoft.com/office/drawing/2014/main" id="{49B865EA-9E74-4352-B4B0-404C4249025B}"/>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5" name="voettekst">
            <a:extLst>
              <a:ext uri="{FF2B5EF4-FFF2-40B4-BE49-F238E27FC236}">
                <a16:creationId xmlns:a16="http://schemas.microsoft.com/office/drawing/2014/main" id="{7B9B5AD8-20ED-43D8-A7A9-54D9AEF0A965}"/>
              </a:ext>
            </a:extLst>
          </p:cNvPr>
          <p:cNvSpPr>
            <a:spLocks noGrp="1"/>
          </p:cNvSpPr>
          <p:nvPr userDrawn="1">
            <p:ph type="ftr" sz="quarter" idx="11"/>
          </p:nvPr>
        </p:nvSpPr>
        <p:spPr/>
        <p:txBody>
          <a:bodyPr/>
          <a:lstStyle>
            <a:lvl1pPr>
              <a:defRPr>
                <a:solidFill>
                  <a:schemeClr val="tx2"/>
                </a:solidFill>
              </a:defRPr>
            </a:lvl1pPr>
          </a:lstStyle>
          <a:p>
            <a:r>
              <a:rPr lang="nl-NL"/>
              <a:t>Erasmus University Rotterdam </a:t>
            </a:r>
            <a:endParaRPr lang="nl-NL" dirty="0"/>
          </a:p>
        </p:txBody>
      </p:sp>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a:solidFill>
                  <a:sysClr val="windowText" lastClr="000000"/>
                </a:solidFill>
                <a:latin typeface="+mn-lt"/>
                <a:cs typeface="Calibri" panose="020F0502020204030204" pitchFamily="34" charset="0"/>
              </a:rPr>
              <a:t>Laptop [video] </a:t>
            </a:r>
            <a:endParaRPr lang="nl-NL" sz="1400" b="1" cap="all" spc="0" baseline="0" dirty="0">
              <a:solidFill>
                <a:sysClr val="windowText" lastClr="000000"/>
              </a:solidFill>
              <a:latin typeface="+mn-lt"/>
              <a:cs typeface="Calibri" panose="020F0502020204030204" pitchFamily="34" charset="0"/>
            </a:endParaRPr>
          </a:p>
        </p:txBody>
      </p:sp>
      <p:sp>
        <p:nvSpPr>
          <p:cNvPr id="4" name="datum">
            <a:extLst>
              <a:ext uri="{FF2B5EF4-FFF2-40B4-BE49-F238E27FC236}">
                <a16:creationId xmlns:a16="http://schemas.microsoft.com/office/drawing/2014/main" id="{8E420A72-FB1A-45BF-AC4A-C2A67FDAE6C8}"/>
              </a:ext>
            </a:extLst>
          </p:cNvPr>
          <p:cNvSpPr>
            <a:spLocks noGrp="1"/>
          </p:cNvSpPr>
          <p:nvPr userDrawn="1">
            <p:ph type="dt" sz="half" idx="10"/>
          </p:nvPr>
        </p:nvSpPr>
        <p:spPr/>
        <p:txBody>
          <a:bodyPr/>
          <a:lstStyle>
            <a:lvl1pPr>
              <a:defRPr>
                <a:solidFill>
                  <a:schemeClr val="tx2"/>
                </a:solidFill>
              </a:defRPr>
            </a:lvl1pPr>
          </a:lstStyle>
          <a:p>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userDrawn="1">
            <p:ph type="sldNum" sz="quarter" idx="12"/>
          </p:nvPr>
        </p:nvSpPr>
        <p:spPr/>
        <p:txBody>
          <a:bodyPr/>
          <a:lstStyle>
            <a:lvl1pPr>
              <a:defRPr>
                <a:solidFill>
                  <a:schemeClr val="tx2"/>
                </a:solidFill>
              </a:defRPr>
            </a:lvl1pPr>
          </a:lstStyle>
          <a:p>
            <a:fld id="{361A1203-CA3D-4D48-AFA0-9D668419C1D5}" type="slidenum">
              <a:rPr lang="nl-NL" smtClean="0"/>
              <a:pPr/>
              <a:t>‹#›</a:t>
            </a:fld>
            <a:endParaRPr lang="nl-NL" dirty="0"/>
          </a:p>
        </p:txBody>
      </p:sp>
      <p:sp>
        <p:nvSpPr>
          <p:cNvPr id="157" name="Tijdelijke aanduiding voor tekst 2">
            <a:extLst>
              <a:ext uri="{FF2B5EF4-FFF2-40B4-BE49-F238E27FC236}">
                <a16:creationId xmlns:a16="http://schemas.microsoft.com/office/drawing/2014/main" id="{58827511-7B24-47BE-8A7E-2AFEB43857FB}"/>
              </a:ext>
            </a:extLst>
          </p:cNvPr>
          <p:cNvSpPr>
            <a:spLocks noGrp="1"/>
          </p:cNvSpPr>
          <p:nvPr>
            <p:ph type="body" sz="quarter" idx="36" hasCustomPrompt="1"/>
          </p:nvPr>
        </p:nvSpPr>
        <p:spPr>
          <a:xfrm>
            <a:off x="17478" y="719138"/>
            <a:ext cx="12174522" cy="6195022"/>
          </a:xfrm>
          <a:blipFill>
            <a:blip r:embed="rId4"/>
            <a:srcRect/>
            <a:stretch>
              <a:fillRect t="9" b="9"/>
            </a:stretch>
          </a:blipFill>
        </p:spPr>
        <p:txBody>
          <a:bodyPr/>
          <a:lstStyle>
            <a:lvl1pPr marL="0" indent="0">
              <a:buNone/>
              <a:defRPr/>
            </a:lvl1pPr>
          </a:lstStyle>
          <a:p>
            <a:pPr lvl="0"/>
            <a:r>
              <a:rPr lang="nl-NL" dirty="0"/>
              <a:t> </a:t>
            </a:r>
          </a:p>
        </p:txBody>
      </p:sp>
      <p:sp>
        <p:nvSpPr>
          <p:cNvPr id="10" name="Tijdelijke aanduiding voor media 12">
            <a:extLst>
              <a:ext uri="{FF2B5EF4-FFF2-40B4-BE49-F238E27FC236}">
                <a16:creationId xmlns:a16="http://schemas.microsoft.com/office/drawing/2014/main" id="{9FD9D183-A1AE-4DBE-902F-C2F477F4E9F1}"/>
              </a:ext>
            </a:extLst>
          </p:cNvPr>
          <p:cNvSpPr>
            <a:spLocks noGrp="1"/>
          </p:cNvSpPr>
          <p:nvPr>
            <p:ph type="media" sz="quarter" idx="14" hasCustomPrompt="1"/>
          </p:nvPr>
        </p:nvSpPr>
        <p:spPr>
          <a:xfrm>
            <a:off x="2187146" y="976184"/>
            <a:ext cx="7809470" cy="4670854"/>
          </a:xfrm>
          <a:prstGeom prst="rect">
            <a:avLst/>
          </a:prstGeom>
          <a:solidFill>
            <a:schemeClr val="bg1">
              <a:lumMod val="75000"/>
            </a:schemeClr>
          </a:solidFill>
        </p:spPr>
        <p:txBody>
          <a:bodyPr wrap="square" bIns="1080000" anchor="ctr" anchorCtr="0">
            <a:noAutofit/>
          </a:bodyPr>
          <a:lstStyle>
            <a:lvl1pPr marL="0" indent="0" algn="ctr">
              <a:lnSpc>
                <a:spcPct val="100000"/>
              </a:lnSpc>
              <a:spcBef>
                <a:spcPts val="0"/>
              </a:spcBef>
              <a:buNone/>
              <a:defRPr>
                <a:solidFill>
                  <a:schemeClr val="bg1">
                    <a:lumMod val="95000"/>
                  </a:schemeClr>
                </a:solidFill>
              </a:defRPr>
            </a:lvl1pPr>
          </a:lstStyle>
          <a:p>
            <a:r>
              <a:rPr lang="nl-NL" dirty="0"/>
              <a:t>Klik op onderstaand icon</a:t>
            </a:r>
            <a:br>
              <a:rPr lang="nl-NL" dirty="0"/>
            </a:br>
            <a:r>
              <a:rPr lang="nl-NL" dirty="0"/>
              <a:t>om een video in te voegen            </a:t>
            </a:r>
          </a:p>
        </p:txBody>
      </p:sp>
    </p:spTree>
    <p:extLst>
      <p:ext uri="{BB962C8B-B14F-4D97-AF65-F5344CB8AC3E}">
        <p14:creationId xmlns:p14="http://schemas.microsoft.com/office/powerpoint/2010/main" val="30030538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5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750" fill="hold"/>
                                        <p:tgtEl>
                                          <p:spTgt spid="157"/>
                                        </p:tgtEl>
                                        <p:attrNameLst>
                                          <p:attrName>ppt_x</p:attrName>
                                        </p:attrNameLst>
                                      </p:cBhvr>
                                      <p:tavLst>
                                        <p:tav tm="0">
                                          <p:val>
                                            <p:strVal val="#ppt_x"/>
                                          </p:val>
                                        </p:tav>
                                        <p:tav tm="100000">
                                          <p:val>
                                            <p:strVal val="#ppt_x"/>
                                          </p:val>
                                        </p:tav>
                                      </p:tavLst>
                                    </p:anim>
                                    <p:anim calcmode="lin" valueType="num">
                                      <p:cBhvr additive="base">
                                        <p:cTn id="8" dur="750" fill="hold"/>
                                        <p:tgtEl>
                                          <p:spTgt spid="157"/>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10"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75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tmplLst>
          <p:tmpl>
            <p:tnLst>
              <p:par>
                <p:cTn presetID="2" presetClass="entr" presetSubtype="4" decel="100000" fill="hold" nodeType="withEffect">
                  <p:stCondLst>
                    <p:cond delay="250"/>
                  </p:stCondLst>
                  <p:childTnLst>
                    <p:set>
                      <p:cBhvr>
                        <p:cTn dur="1" fill="hold">
                          <p:stCondLst>
                            <p:cond delay="0"/>
                          </p:stCondLst>
                        </p:cTn>
                        <p:tgtEl>
                          <p:spTgt spid="157"/>
                        </p:tgtEl>
                        <p:attrNameLst>
                          <p:attrName>style.visibility</p:attrName>
                        </p:attrNameLst>
                      </p:cBhvr>
                      <p:to>
                        <p:strVal val="visible"/>
                      </p:to>
                    </p:set>
                    <p:anim calcmode="lin" valueType="num">
                      <p:cBhvr additive="base">
                        <p:cTn dur="750" fill="hold"/>
                        <p:tgtEl>
                          <p:spTgt spid="157"/>
                        </p:tgtEl>
                        <p:attrNameLst>
                          <p:attrName>ppt_x</p:attrName>
                        </p:attrNameLst>
                      </p:cBhvr>
                      <p:tavLst>
                        <p:tav tm="0">
                          <p:val>
                            <p:strVal val="#ppt_x"/>
                          </p:val>
                        </p:tav>
                        <p:tav tm="100000">
                          <p:val>
                            <p:strVal val="#ppt_x"/>
                          </p:val>
                        </p:tav>
                      </p:tavLst>
                    </p:anim>
                    <p:anim calcmode="lin" valueType="num">
                      <p:cBhvr additive="base">
                        <p:cTn dur="750" fill="hold"/>
                        <p:tgtEl>
                          <p:spTgt spid="157"/>
                        </p:tgtEl>
                        <p:attrNameLst>
                          <p:attrName>ppt_y</p:attrName>
                        </p:attrNameLst>
                      </p:cBhvr>
                      <p:tavLst>
                        <p:tav tm="0">
                          <p:val>
                            <p:strVal val="1+#ppt_h/2"/>
                          </p:val>
                        </p:tav>
                        <p:tav tm="100000">
                          <p:val>
                            <p:strVal val="#ppt_y"/>
                          </p:val>
                        </p:tav>
                      </p:tavLst>
                    </p:anim>
                  </p:childTnLst>
                </p:cTn>
              </p:par>
            </p:tnLst>
          </p:tmpl>
        </p:tmplLst>
      </p:bldP>
      <p:bldP spid="10" grpId="0" animBg="1"/>
    </p:bldLst>
  </p:timing>
  <p:extLst>
    <p:ext uri="{DCECCB84-F9BA-43D5-87BE-67443E8EF086}">
      <p15:sldGuideLst xmlns:p15="http://schemas.microsoft.com/office/powerpoint/2012/main"/>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Tijdlijn [8x]">
    <p:bg>
      <p:bgPr>
        <a:solidFill>
          <a:schemeClr val="accent2"/>
        </a:solidFill>
        <a:effectLst/>
      </p:bgPr>
    </p:bg>
    <p:spTree>
      <p:nvGrpSpPr>
        <p:cNvPr id="1" name=""/>
        <p:cNvGrpSpPr/>
        <p:nvPr/>
      </p:nvGrpSpPr>
      <p:grpSpPr>
        <a:xfrm>
          <a:off x="0" y="0"/>
          <a:ext cx="0" cy="0"/>
          <a:chOff x="0" y="0"/>
          <a:chExt cx="0" cy="0"/>
        </a:xfrm>
      </p:grpSpPr>
      <p:sp>
        <p:nvSpPr>
          <p:cNvPr id="11" name="- INFO">
            <a:extLst>
              <a:ext uri="{FF2B5EF4-FFF2-40B4-BE49-F238E27FC236}">
                <a16:creationId xmlns:a16="http://schemas.microsoft.com/office/drawing/2014/main" id="{D5D548DA-264A-4D19-8A0A-B2288EC6661C}"/>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Tijdlijn [8x]</a:t>
            </a:r>
          </a:p>
        </p:txBody>
      </p:sp>
      <p:sp>
        <p:nvSpPr>
          <p:cNvPr id="8" name="titel">
            <a:extLst>
              <a:ext uri="{FF2B5EF4-FFF2-40B4-BE49-F238E27FC236}">
                <a16:creationId xmlns:a16="http://schemas.microsoft.com/office/drawing/2014/main" id="{4FCE8B7B-8D3B-466F-8956-5C1F4F50265C}"/>
              </a:ext>
            </a:extLst>
          </p:cNvPr>
          <p:cNvSpPr>
            <a:spLocks noGrp="1"/>
          </p:cNvSpPr>
          <p:nvPr>
            <p:ph type="title" hasCustomPrompt="1"/>
          </p:nvPr>
        </p:nvSpPr>
        <p:spPr/>
        <p:txBody>
          <a:bodyPr/>
          <a:lstStyle>
            <a:lvl1pPr>
              <a:defRPr>
                <a:solidFill>
                  <a:schemeClr val="bg1"/>
                </a:solidFill>
              </a:defRPr>
            </a:lvl1pPr>
          </a:lstStyle>
          <a:p>
            <a:r>
              <a:rPr lang="nl-NL"/>
              <a:t>Titel</a:t>
            </a:r>
            <a:br>
              <a:rPr lang="nl-NL"/>
            </a:br>
            <a:r>
              <a:rPr lang="nl-NL"/>
              <a:t>max. 2 regels</a:t>
            </a:r>
            <a:endParaRPr lang="nl-NL" dirty="0"/>
          </a:p>
        </p:txBody>
      </p:sp>
      <p:sp>
        <p:nvSpPr>
          <p:cNvPr id="4" name="datum">
            <a:extLst>
              <a:ext uri="{FF2B5EF4-FFF2-40B4-BE49-F238E27FC236}">
                <a16:creationId xmlns:a16="http://schemas.microsoft.com/office/drawing/2014/main" id="{8E420A72-FB1A-45BF-AC4A-C2A67FDAE6C8}"/>
              </a:ext>
            </a:extLst>
          </p:cNvPr>
          <p:cNvSpPr>
            <a:spLocks noGrp="1"/>
          </p:cNvSpPr>
          <p:nvPr>
            <p:ph type="dt" sz="half" idx="10"/>
          </p:nvPr>
        </p:nvSpPr>
        <p:spPr/>
        <p:txBody>
          <a:bodyPr/>
          <a:lstStyle>
            <a:lvl1pPr>
              <a:defRPr>
                <a:solidFill>
                  <a:schemeClr val="bg1"/>
                </a:solidFill>
              </a:defRPr>
            </a:lvl1pPr>
          </a:lstStyle>
          <a:p>
            <a:endParaRPr lang="nl-NL" dirty="0"/>
          </a:p>
        </p:txBody>
      </p:sp>
      <p:sp>
        <p:nvSpPr>
          <p:cNvPr id="5" name="voettekst">
            <a:extLst>
              <a:ext uri="{FF2B5EF4-FFF2-40B4-BE49-F238E27FC236}">
                <a16:creationId xmlns:a16="http://schemas.microsoft.com/office/drawing/2014/main" id="{7B9B5AD8-20ED-43D8-A7A9-54D9AEF0A965}"/>
              </a:ext>
            </a:extLst>
          </p:cNvPr>
          <p:cNvSpPr>
            <a:spLocks noGrp="1"/>
          </p:cNvSpPr>
          <p:nvPr>
            <p:ph type="ftr" sz="quarter" idx="11"/>
          </p:nvPr>
        </p:nvSpPr>
        <p:spPr/>
        <p:txBody>
          <a:bodyPr/>
          <a:lstStyle>
            <a:lvl1pPr>
              <a:defRPr>
                <a:solidFill>
                  <a:schemeClr val="bg1"/>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C8474D2A-EAE8-4700-98D0-EF6368634975}"/>
              </a:ext>
            </a:extLst>
          </p:cNvPr>
          <p:cNvSpPr>
            <a:spLocks noGrp="1"/>
          </p:cNvSpPr>
          <p:nvPr>
            <p:ph type="sldNum" sz="quarter" idx="12"/>
          </p:nvPr>
        </p:nvSpPr>
        <p:spPr/>
        <p:txBody>
          <a:bodyPr/>
          <a:lstStyle>
            <a:lvl1pPr>
              <a:defRPr>
                <a:solidFill>
                  <a:schemeClr val="bg1"/>
                </a:solidFill>
              </a:defRPr>
            </a:lvl1pPr>
          </a:lstStyle>
          <a:p>
            <a:fld id="{361A1203-CA3D-4D48-AFA0-9D668419C1D5}" type="slidenum">
              <a:rPr lang="nl-NL" smtClean="0"/>
              <a:pPr/>
              <a:t>‹#›</a:t>
            </a:fld>
            <a:endParaRPr lang="nl-NL" dirty="0"/>
          </a:p>
        </p:txBody>
      </p:sp>
      <p:sp>
        <p:nvSpPr>
          <p:cNvPr id="7" name="Picture Placeholder 20">
            <a:extLst>
              <a:ext uri="{FF2B5EF4-FFF2-40B4-BE49-F238E27FC236}">
                <a16:creationId xmlns:a16="http://schemas.microsoft.com/office/drawing/2014/main" id="{3631BFC2-3C71-476A-90CF-262B96BAE482}"/>
              </a:ext>
            </a:extLst>
          </p:cNvPr>
          <p:cNvSpPr>
            <a:spLocks noGrp="1"/>
          </p:cNvSpPr>
          <p:nvPr>
            <p:ph type="pic" sz="quarter" idx="13" hasCustomPrompt="1"/>
          </p:nvPr>
        </p:nvSpPr>
        <p:spPr>
          <a:xfrm>
            <a:off x="534987"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grpSp>
        <p:nvGrpSpPr>
          <p:cNvPr id="9" name="- INSTRUCTIES">
            <a:extLst>
              <a:ext uri="{FF2B5EF4-FFF2-40B4-BE49-F238E27FC236}">
                <a16:creationId xmlns:a16="http://schemas.microsoft.com/office/drawing/2014/main" id="{146DF913-49EF-409C-B307-DD50598E6095}"/>
              </a:ext>
            </a:extLst>
          </p:cNvPr>
          <p:cNvGrpSpPr/>
          <p:nvPr userDrawn="1"/>
        </p:nvGrpSpPr>
        <p:grpSpPr>
          <a:xfrm>
            <a:off x="12377595" y="0"/>
            <a:ext cx="3693386" cy="6603964"/>
            <a:chOff x="-3786437" y="0"/>
            <a:chExt cx="3693386" cy="6603964"/>
          </a:xfrm>
        </p:grpSpPr>
        <p:sp>
          <p:nvSpPr>
            <p:cNvPr id="10" name="Rechthoek 9">
              <a:extLst>
                <a:ext uri="{FF2B5EF4-FFF2-40B4-BE49-F238E27FC236}">
                  <a16:creationId xmlns:a16="http://schemas.microsoft.com/office/drawing/2014/main" id="{3BBEA9C3-DC33-49E0-BAA9-0E4AC11A3D55}"/>
                </a:ext>
              </a:extLst>
            </p:cNvPr>
            <p:cNvSpPr/>
            <p:nvPr userDrawn="1"/>
          </p:nvSpPr>
          <p:spPr>
            <a:xfrm>
              <a:off x="-3786437" y="5775964"/>
              <a:ext cx="3593637" cy="828000"/>
            </a:xfrm>
            <a:prstGeom prst="rect">
              <a:avLst/>
            </a:prstGeom>
            <a:solidFill>
              <a:srgbClr val="ECECEC"/>
            </a:solidFill>
            <a:ln w="6350">
              <a:solidFill>
                <a:srgbClr val="ECECEC"/>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1200" b="1" cap="all" baseline="0" noProof="0" dirty="0">
                  <a:solidFill>
                    <a:srgbClr val="211F26"/>
                  </a:solidFill>
                  <a:latin typeface="Calibri" panose="020F0502020204030204" pitchFamily="34" charset="0"/>
                  <a:cs typeface="Calibri" panose="020F0502020204030204" pitchFamily="34" charset="0"/>
                </a:rPr>
                <a:t>MEER WETEN?</a:t>
              </a:r>
              <a:br>
                <a:rPr lang="nl-NL" sz="1200" b="1" cap="all" baseline="0" noProof="0" dirty="0">
                  <a:solidFill>
                    <a:srgbClr val="211F26"/>
                  </a:solidFill>
                  <a:latin typeface="Calibri" panose="020F0502020204030204" pitchFamily="34" charset="0"/>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Ga naar de tab</a:t>
              </a:r>
              <a:r>
                <a:rPr lang="nl-NL" sz="1200" b="1" cap="all" baseline="0" noProof="0" dirty="0">
                  <a:solidFill>
                    <a:srgbClr val="211F26"/>
                  </a:solidFill>
                  <a:latin typeface="Calibri" panose="020F0502020204030204" pitchFamily="34" charset="0"/>
                  <a:cs typeface="Calibri" panose="020F0502020204030204" pitchFamily="34" charset="0"/>
                </a:rPr>
                <a:t> 'SLIDEBUILDER’ </a:t>
              </a:r>
              <a:r>
                <a:rPr lang="nl-NL" sz="1200" kern="1200" cap="none" baseline="0" noProof="0" dirty="0">
                  <a:solidFill>
                    <a:srgbClr val="211F26"/>
                  </a:solidFill>
                  <a:latin typeface="Calibri" panose="020F0502020204030204" pitchFamily="34" charset="0"/>
                  <a:ea typeface="+mn-ea"/>
                  <a:cs typeface="Calibri" panose="020F0502020204030204" pitchFamily="34" charset="0"/>
                </a:rPr>
                <a:t>en klik</a:t>
              </a:r>
              <a:br>
                <a:rPr lang="nl-NL" sz="1200" kern="1200" cap="none" baseline="0" noProof="0" dirty="0">
                  <a:solidFill>
                    <a:srgbClr val="211F26"/>
                  </a:solidFill>
                  <a:latin typeface="Calibri" panose="020F0502020204030204" pitchFamily="34" charset="0"/>
                  <a:ea typeface="+mn-ea"/>
                  <a:cs typeface="Calibri" panose="020F0502020204030204" pitchFamily="34" charset="0"/>
                </a:rPr>
              </a:br>
              <a:r>
                <a:rPr lang="nl-NL" sz="1200" kern="1200" cap="none" baseline="0" noProof="0" dirty="0">
                  <a:solidFill>
                    <a:srgbClr val="211F26"/>
                  </a:solidFill>
                  <a:latin typeface="Calibri" panose="020F0502020204030204" pitchFamily="34" charset="0"/>
                  <a:ea typeface="+mn-ea"/>
                  <a:cs typeface="Calibri" panose="020F0502020204030204" pitchFamily="34" charset="0"/>
                </a:rPr>
                <a:t>op de knop </a:t>
              </a:r>
              <a:r>
                <a:rPr lang="nl-NL" sz="1200" b="1" cap="all" baseline="0" noProof="0" dirty="0">
                  <a:solidFill>
                    <a:srgbClr val="211F26"/>
                  </a:solidFill>
                  <a:latin typeface="Calibri" panose="020F0502020204030204" pitchFamily="34" charset="0"/>
                  <a:cs typeface="Calibri" panose="020F0502020204030204" pitchFamily="34" charset="0"/>
                </a:rPr>
                <a:t>'Support &amp; Inspiratie'</a:t>
              </a:r>
            </a:p>
          </p:txBody>
        </p:sp>
        <p:sp>
          <p:nvSpPr>
            <p:cNvPr id="12" name="Rechthoek 11">
              <a:extLst>
                <a:ext uri="{FF2B5EF4-FFF2-40B4-BE49-F238E27FC236}">
                  <a16:creationId xmlns:a16="http://schemas.microsoft.com/office/drawing/2014/main" id="{CAB4EA95-3FF6-4B4C-8AFC-9B521DC82D0E}"/>
                </a:ext>
              </a:extLst>
            </p:cNvPr>
            <p:cNvSpPr/>
            <p:nvPr userDrawn="1"/>
          </p:nvSpPr>
          <p:spPr>
            <a:xfrm>
              <a:off x="-3786165" y="0"/>
              <a:ext cx="3593091" cy="5775964"/>
            </a:xfrm>
            <a:prstGeom prst="rect">
              <a:avLst/>
            </a:prstGeom>
            <a:solidFill>
              <a:srgbClr val="FFFFFF"/>
            </a:solidFill>
            <a:ln w="6350">
              <a:solidFill>
                <a:srgbClr val="ECECEC"/>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44000" rIns="180000" bIns="144000" numCol="1" spcCol="0" rtlCol="0" fromWordArt="0" anchor="t" anchorCtr="0" forceAA="0" compatLnSpc="1">
              <a:prstTxWarp prst="textNoShape">
                <a:avLst/>
              </a:prstTxWarp>
              <a:noAutofit/>
            </a:bodyPr>
            <a:lstStyle/>
            <a:p>
              <a:pPr algn="l">
                <a:lnSpc>
                  <a:spcPct val="90000"/>
                </a:lnSpc>
                <a:spcBef>
                  <a:spcPts val="600"/>
                </a:spcBef>
                <a:spcAft>
                  <a:spcPts val="600"/>
                </a:spcAft>
              </a:pPr>
              <a:r>
                <a:rPr lang="nl-NL" sz="1400" b="1" cap="all" baseline="0" noProof="0" dirty="0">
                  <a:solidFill>
                    <a:schemeClr val="accent1"/>
                  </a:solidFill>
                  <a:latin typeface="Calibri" panose="020F0502020204030204" pitchFamily="34" charset="0"/>
                  <a:cs typeface="Calibri" panose="020F0502020204030204" pitchFamily="34" charset="0"/>
                </a:rPr>
                <a:t>Video invoegen/opmaken</a:t>
              </a:r>
            </a:p>
          </p:txBody>
        </p:sp>
        <p:sp>
          <p:nvSpPr>
            <p:cNvPr id="13" name="Ovaal 12">
              <a:extLst>
                <a:ext uri="{FF2B5EF4-FFF2-40B4-BE49-F238E27FC236}">
                  <a16:creationId xmlns:a16="http://schemas.microsoft.com/office/drawing/2014/main" id="{8294221C-12BA-4128-92C0-61E10AE1C6AA}"/>
                </a:ext>
              </a:extLst>
            </p:cNvPr>
            <p:cNvSpPr/>
            <p:nvPr userDrawn="1"/>
          </p:nvSpPr>
          <p:spPr>
            <a:xfrm>
              <a:off x="-3603587" y="465324"/>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1</a:t>
              </a:r>
            </a:p>
          </p:txBody>
        </p:sp>
        <p:sp>
          <p:nvSpPr>
            <p:cNvPr id="14" name="Rechthoek 13">
              <a:extLst>
                <a:ext uri="{FF2B5EF4-FFF2-40B4-BE49-F238E27FC236}">
                  <a16:creationId xmlns:a16="http://schemas.microsoft.com/office/drawing/2014/main" id="{ACC60CC6-9788-4D09-BB3B-69C8D4E24493}"/>
                </a:ext>
              </a:extLst>
            </p:cNvPr>
            <p:cNvSpPr/>
            <p:nvPr userDrawn="1"/>
          </p:nvSpPr>
          <p:spPr>
            <a:xfrm>
              <a:off x="-3319415" y="465324"/>
              <a:ext cx="2944682" cy="658026"/>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Wanneer nodig, verwijder de bestaande video d.m.v. de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‘Backspace toets’</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Klik op het pictogram om een nieuwe video in te voegen</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1"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(zie onderstaand voorbeeld)</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sp>
          <p:nvSpPr>
            <p:cNvPr id="15" name="Ovaal 14">
              <a:extLst>
                <a:ext uri="{FF2B5EF4-FFF2-40B4-BE49-F238E27FC236}">
                  <a16:creationId xmlns:a16="http://schemas.microsoft.com/office/drawing/2014/main" id="{CB4C0DA3-AE93-4565-AE15-86DC79A6A9F0}"/>
                </a:ext>
              </a:extLst>
            </p:cNvPr>
            <p:cNvSpPr/>
            <p:nvPr userDrawn="1"/>
          </p:nvSpPr>
          <p:spPr>
            <a:xfrm>
              <a:off x="-3603587" y="172970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2</a:t>
              </a:r>
            </a:p>
          </p:txBody>
        </p:sp>
        <p:sp>
          <p:nvSpPr>
            <p:cNvPr id="16" name="Rechthoek 15">
              <a:extLst>
                <a:ext uri="{FF2B5EF4-FFF2-40B4-BE49-F238E27FC236}">
                  <a16:creationId xmlns:a16="http://schemas.microsoft.com/office/drawing/2014/main" id="{3A733D73-018E-4292-9300-EEFB78CB929D}"/>
                </a:ext>
              </a:extLst>
            </p:cNvPr>
            <p:cNvSpPr/>
            <p:nvPr userDrawn="1"/>
          </p:nvSpPr>
          <p:spPr>
            <a:xfrm>
              <a:off x="-3319415" y="1729710"/>
              <a:ext cx="2944682" cy="326338"/>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Selecteer de gewenste video</a:t>
              </a:r>
              <a:b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en klik 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‘Invoegen’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17" name="Groep 16">
              <a:extLst>
                <a:ext uri="{FF2B5EF4-FFF2-40B4-BE49-F238E27FC236}">
                  <a16:creationId xmlns:a16="http://schemas.microsoft.com/office/drawing/2014/main" id="{4DAD15F8-606A-47BE-AE5D-D7A4DDB81AFD}"/>
                </a:ext>
              </a:extLst>
            </p:cNvPr>
            <p:cNvGrpSpPr/>
            <p:nvPr userDrawn="1"/>
          </p:nvGrpSpPr>
          <p:grpSpPr>
            <a:xfrm>
              <a:off x="-3311319" y="2164285"/>
              <a:ext cx="825500" cy="209550"/>
              <a:chOff x="13504624" y="2482850"/>
              <a:chExt cx="825500" cy="209550"/>
            </a:xfrm>
          </p:grpSpPr>
          <p:sp>
            <p:nvSpPr>
              <p:cNvPr id="75" name="Rechthoek 74">
                <a:extLst>
                  <a:ext uri="{FF2B5EF4-FFF2-40B4-BE49-F238E27FC236}">
                    <a16:creationId xmlns:a16="http://schemas.microsoft.com/office/drawing/2014/main" id="{BC37E82A-873A-4F5F-AFCC-1109976E89B3}"/>
                  </a:ext>
                </a:extLst>
              </p:cNvPr>
              <p:cNvSpPr/>
              <p:nvPr userDrawn="1"/>
            </p:nvSpPr>
            <p:spPr>
              <a:xfrm>
                <a:off x="13504624" y="2482850"/>
                <a:ext cx="825500" cy="209550"/>
              </a:xfrm>
              <a:prstGeom prst="rect">
                <a:avLst/>
              </a:prstGeom>
              <a:solidFill>
                <a:srgbClr val="E5F1FB"/>
              </a:solidFill>
              <a:ln w="12700">
                <a:solidFill>
                  <a:srgbClr val="0B7ED9"/>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Invoegen</a:t>
                </a:r>
              </a:p>
            </p:txBody>
          </p:sp>
          <p:cxnSp>
            <p:nvCxnSpPr>
              <p:cNvPr id="76" name="Rechte verbindingslijn 75">
                <a:extLst>
                  <a:ext uri="{FF2B5EF4-FFF2-40B4-BE49-F238E27FC236}">
                    <a16:creationId xmlns:a16="http://schemas.microsoft.com/office/drawing/2014/main" id="{3CB1D90B-F41A-401E-9057-67265ED61F68}"/>
                  </a:ext>
                </a:extLst>
              </p:cNvPr>
              <p:cNvCxnSpPr/>
              <p:nvPr userDrawn="1"/>
            </p:nvCxnSpPr>
            <p:spPr>
              <a:xfrm>
                <a:off x="14155269" y="2515250"/>
                <a:ext cx="0" cy="142717"/>
              </a:xfrm>
              <a:prstGeom prst="line">
                <a:avLst/>
              </a:prstGeom>
              <a:noFill/>
              <a:ln w="3175" cap="flat" cmpd="sng" algn="ctr">
                <a:solidFill>
                  <a:srgbClr val="44546A"/>
                </a:solidFill>
                <a:prstDash val="solid"/>
              </a:ln>
              <a:effectLst/>
            </p:spPr>
          </p:cxnSp>
          <p:sp>
            <p:nvSpPr>
              <p:cNvPr id="77" name="Gelijkbenige driehoek 76">
                <a:extLst>
                  <a:ext uri="{FF2B5EF4-FFF2-40B4-BE49-F238E27FC236}">
                    <a16:creationId xmlns:a16="http://schemas.microsoft.com/office/drawing/2014/main" id="{5F917423-1D70-4AB2-96CF-A13AEF319478}"/>
                  </a:ext>
                </a:extLst>
              </p:cNvPr>
              <p:cNvSpPr/>
              <p:nvPr userDrawn="1"/>
            </p:nvSpPr>
            <p:spPr>
              <a:xfrm rot="10800000">
                <a:off x="14196089" y="2566904"/>
                <a:ext cx="86866" cy="51147"/>
              </a:xfrm>
              <a:prstGeom prst="triangle">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900" b="1" noProof="0" dirty="0">
                  <a:solidFill>
                    <a:srgbClr val="211F26"/>
                  </a:solidFill>
                  <a:latin typeface="Calibri" panose="020F0502020204030204" pitchFamily="34" charset="0"/>
                  <a:cs typeface="Calibri" panose="020F0502020204030204" pitchFamily="34" charset="0"/>
                </a:endParaRPr>
              </a:p>
            </p:txBody>
          </p:sp>
        </p:grpSp>
        <p:sp>
          <p:nvSpPr>
            <p:cNvPr id="18" name="Ovaal 17">
              <a:extLst>
                <a:ext uri="{FF2B5EF4-FFF2-40B4-BE49-F238E27FC236}">
                  <a16:creationId xmlns:a16="http://schemas.microsoft.com/office/drawing/2014/main" id="{AF011FA9-B73E-4E1A-BCB4-AE94424414B1}"/>
                </a:ext>
              </a:extLst>
            </p:cNvPr>
            <p:cNvSpPr/>
            <p:nvPr userDrawn="1"/>
          </p:nvSpPr>
          <p:spPr>
            <a:xfrm>
              <a:off x="-3603587" y="255335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3</a:t>
              </a:r>
            </a:p>
          </p:txBody>
        </p:sp>
        <p:sp>
          <p:nvSpPr>
            <p:cNvPr id="19" name="Rechthoek 18">
              <a:extLst>
                <a:ext uri="{FF2B5EF4-FFF2-40B4-BE49-F238E27FC236}">
                  <a16:creationId xmlns:a16="http://schemas.microsoft.com/office/drawing/2014/main" id="{647B086C-CA35-4CCD-AA12-FFC9D5986FEE}"/>
                </a:ext>
              </a:extLst>
            </p:cNvPr>
            <p:cNvSpPr/>
            <p:nvPr userDrawn="1"/>
          </p:nvSpPr>
          <p:spPr>
            <a:xfrm>
              <a:off x="-3319415" y="2553360"/>
              <a:ext cx="2944682" cy="462795"/>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Klik met de rechter muisknop op de miniatuurweergave van de dia aan de linker kant van het scherm en kies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‘Dia herstellen’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a:t>
              </a:r>
            </a:p>
          </p:txBody>
        </p:sp>
        <p:grpSp>
          <p:nvGrpSpPr>
            <p:cNvPr id="20" name="ICOON_info">
              <a:extLst>
                <a:ext uri="{FF2B5EF4-FFF2-40B4-BE49-F238E27FC236}">
                  <a16:creationId xmlns:a16="http://schemas.microsoft.com/office/drawing/2014/main" id="{F2106C3B-0540-423B-978E-886E64F714B4}"/>
                </a:ext>
              </a:extLst>
            </p:cNvPr>
            <p:cNvGrpSpPr/>
            <p:nvPr userDrawn="1"/>
          </p:nvGrpSpPr>
          <p:grpSpPr>
            <a:xfrm>
              <a:off x="-376736" y="5637326"/>
              <a:ext cx="283685" cy="283685"/>
              <a:chOff x="-510741" y="5913713"/>
              <a:chExt cx="267555" cy="267555"/>
            </a:xfrm>
          </p:grpSpPr>
          <p:sp>
            <p:nvSpPr>
              <p:cNvPr id="73" name="Ovaal 72">
                <a:extLst>
                  <a:ext uri="{FF2B5EF4-FFF2-40B4-BE49-F238E27FC236}">
                    <a16:creationId xmlns:a16="http://schemas.microsoft.com/office/drawing/2014/main" id="{83EAEEF1-D6AB-437F-87ED-1218B1AA7238}"/>
                  </a:ext>
                </a:extLst>
              </p:cNvPr>
              <p:cNvSpPr/>
              <p:nvPr userDrawn="1"/>
            </p:nvSpPr>
            <p:spPr>
              <a:xfrm>
                <a:off x="-491853" y="5932072"/>
                <a:ext cx="230835" cy="230835"/>
              </a:xfrm>
              <a:prstGeom prst="ellipse">
                <a:avLst/>
              </a:prstGeom>
              <a:solidFill>
                <a:srgbClr val="211F2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sp>
            <p:nvSpPr>
              <p:cNvPr id="74" name="Graphic 163" descr="Informatie">
                <a:extLst>
                  <a:ext uri="{FF2B5EF4-FFF2-40B4-BE49-F238E27FC236}">
                    <a16:creationId xmlns:a16="http://schemas.microsoft.com/office/drawing/2014/main" id="{3CDC6046-DD28-40B1-A974-B8CD060B8AB8}"/>
                  </a:ext>
                </a:extLst>
              </p:cNvPr>
              <p:cNvSpPr/>
              <p:nvPr/>
            </p:nvSpPr>
            <p:spPr>
              <a:xfrm>
                <a:off x="-510741" y="5913713"/>
                <a:ext cx="267555" cy="267555"/>
              </a:xfrm>
              <a:custGeom>
                <a:avLst/>
                <a:gdLst>
                  <a:gd name="connsiteX0" fmla="*/ 145860 w 291719"/>
                  <a:gd name="connsiteY0" fmla="*/ 0 h 291719"/>
                  <a:gd name="connsiteX1" fmla="*/ 0 w 291719"/>
                  <a:gd name="connsiteY1" fmla="*/ 145860 h 291719"/>
                  <a:gd name="connsiteX2" fmla="*/ 145860 w 291719"/>
                  <a:gd name="connsiteY2" fmla="*/ 291720 h 291719"/>
                  <a:gd name="connsiteX3" fmla="*/ 291720 w 291719"/>
                  <a:gd name="connsiteY3" fmla="*/ 145860 h 291719"/>
                  <a:gd name="connsiteX4" fmla="*/ 145860 w 291719"/>
                  <a:gd name="connsiteY4" fmla="*/ 0 h 291719"/>
                  <a:gd name="connsiteX5" fmla="*/ 138183 w 291719"/>
                  <a:gd name="connsiteY5" fmla="*/ 38384 h 291719"/>
                  <a:gd name="connsiteX6" fmla="*/ 157375 w 291719"/>
                  <a:gd name="connsiteY6" fmla="*/ 57576 h 291719"/>
                  <a:gd name="connsiteX7" fmla="*/ 138183 w 291719"/>
                  <a:gd name="connsiteY7" fmla="*/ 76768 h 291719"/>
                  <a:gd name="connsiteX8" fmla="*/ 118991 w 291719"/>
                  <a:gd name="connsiteY8" fmla="*/ 57576 h 291719"/>
                  <a:gd name="connsiteX9" fmla="*/ 138183 w 291719"/>
                  <a:gd name="connsiteY9" fmla="*/ 38384 h 291719"/>
                  <a:gd name="connsiteX10" fmla="*/ 184244 w 291719"/>
                  <a:gd name="connsiteY10" fmla="*/ 253336 h 291719"/>
                  <a:gd name="connsiteX11" fmla="*/ 107476 w 291719"/>
                  <a:gd name="connsiteY11" fmla="*/ 253336 h 291719"/>
                  <a:gd name="connsiteX12" fmla="*/ 107476 w 291719"/>
                  <a:gd name="connsiteY12" fmla="*/ 230305 h 291719"/>
                  <a:gd name="connsiteX13" fmla="*/ 134345 w 291719"/>
                  <a:gd name="connsiteY13" fmla="*/ 230305 h 291719"/>
                  <a:gd name="connsiteX14" fmla="*/ 134345 w 291719"/>
                  <a:gd name="connsiteY14" fmla="*/ 115153 h 291719"/>
                  <a:gd name="connsiteX15" fmla="*/ 111314 w 291719"/>
                  <a:gd name="connsiteY15" fmla="*/ 115153 h 291719"/>
                  <a:gd name="connsiteX16" fmla="*/ 111314 w 291719"/>
                  <a:gd name="connsiteY16" fmla="*/ 92122 h 291719"/>
                  <a:gd name="connsiteX17" fmla="*/ 157375 w 291719"/>
                  <a:gd name="connsiteY17" fmla="*/ 92122 h 291719"/>
                  <a:gd name="connsiteX18" fmla="*/ 157375 w 291719"/>
                  <a:gd name="connsiteY18" fmla="*/ 115153 h 291719"/>
                  <a:gd name="connsiteX19" fmla="*/ 157375 w 291719"/>
                  <a:gd name="connsiteY19" fmla="*/ 230305 h 291719"/>
                  <a:gd name="connsiteX20" fmla="*/ 184244 w 291719"/>
                  <a:gd name="connsiteY20" fmla="*/ 230305 h 291719"/>
                  <a:gd name="connsiteX21" fmla="*/ 184244 w 291719"/>
                  <a:gd name="connsiteY21" fmla="*/ 253336 h 291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1719" h="291719">
                    <a:moveTo>
                      <a:pt x="145860" y="0"/>
                    </a:moveTo>
                    <a:cubicBezTo>
                      <a:pt x="65253" y="0"/>
                      <a:pt x="0" y="65253"/>
                      <a:pt x="0" y="145860"/>
                    </a:cubicBezTo>
                    <a:cubicBezTo>
                      <a:pt x="0" y="226467"/>
                      <a:pt x="65253" y="291720"/>
                      <a:pt x="145860" y="291720"/>
                    </a:cubicBezTo>
                    <a:cubicBezTo>
                      <a:pt x="226467" y="291720"/>
                      <a:pt x="291720" y="226467"/>
                      <a:pt x="291720" y="145860"/>
                    </a:cubicBezTo>
                    <a:cubicBezTo>
                      <a:pt x="291720" y="65253"/>
                      <a:pt x="226467" y="0"/>
                      <a:pt x="145860" y="0"/>
                    </a:cubicBezTo>
                    <a:close/>
                    <a:moveTo>
                      <a:pt x="138183" y="38384"/>
                    </a:moveTo>
                    <a:cubicBezTo>
                      <a:pt x="148931" y="38384"/>
                      <a:pt x="157375" y="46829"/>
                      <a:pt x="157375" y="57576"/>
                    </a:cubicBezTo>
                    <a:cubicBezTo>
                      <a:pt x="157375" y="68324"/>
                      <a:pt x="148931" y="76768"/>
                      <a:pt x="138183" y="76768"/>
                    </a:cubicBezTo>
                    <a:cubicBezTo>
                      <a:pt x="127435" y="76768"/>
                      <a:pt x="118991" y="68324"/>
                      <a:pt x="118991" y="57576"/>
                    </a:cubicBezTo>
                    <a:cubicBezTo>
                      <a:pt x="118991" y="46829"/>
                      <a:pt x="127435" y="38384"/>
                      <a:pt x="138183" y="38384"/>
                    </a:cubicBezTo>
                    <a:close/>
                    <a:moveTo>
                      <a:pt x="184244" y="253336"/>
                    </a:moveTo>
                    <a:lnTo>
                      <a:pt x="107476" y="253336"/>
                    </a:lnTo>
                    <a:lnTo>
                      <a:pt x="107476" y="230305"/>
                    </a:lnTo>
                    <a:lnTo>
                      <a:pt x="134345" y="230305"/>
                    </a:lnTo>
                    <a:lnTo>
                      <a:pt x="134345" y="115153"/>
                    </a:lnTo>
                    <a:lnTo>
                      <a:pt x="111314" y="115153"/>
                    </a:lnTo>
                    <a:lnTo>
                      <a:pt x="111314" y="92122"/>
                    </a:lnTo>
                    <a:lnTo>
                      <a:pt x="157375" y="92122"/>
                    </a:lnTo>
                    <a:lnTo>
                      <a:pt x="157375" y="115153"/>
                    </a:lnTo>
                    <a:lnTo>
                      <a:pt x="157375" y="230305"/>
                    </a:lnTo>
                    <a:lnTo>
                      <a:pt x="184244" y="230305"/>
                    </a:lnTo>
                    <a:lnTo>
                      <a:pt x="184244" y="253336"/>
                    </a:lnTo>
                    <a:close/>
                  </a:path>
                </a:pathLst>
              </a:custGeom>
              <a:solidFill>
                <a:srgbClr val="1FF524"/>
              </a:solidFill>
              <a:ln w="3770" cap="flat">
                <a:noFill/>
                <a:prstDash val="solid"/>
                <a:miter/>
              </a:ln>
            </p:spPr>
            <p:txBody>
              <a:bodyPr rtlCol="0" anchor="ctr">
                <a:noAutofit/>
              </a:bodyPr>
              <a:lstStyle/>
              <a:p>
                <a:endParaRPr lang="nl-NL" sz="2000" noProof="0" dirty="0">
                  <a:solidFill>
                    <a:srgbClr val="211F26"/>
                  </a:solidFill>
                  <a:latin typeface="Calibri" panose="020F0502020204030204" pitchFamily="34" charset="0"/>
                  <a:cs typeface="Calibri" panose="020F0502020204030204" pitchFamily="34" charset="0"/>
                </a:endParaRPr>
              </a:p>
            </p:txBody>
          </p:sp>
        </p:grpSp>
        <p:sp>
          <p:nvSpPr>
            <p:cNvPr id="21" name="Ovaal 20">
              <a:extLst>
                <a:ext uri="{FF2B5EF4-FFF2-40B4-BE49-F238E27FC236}">
                  <a16:creationId xmlns:a16="http://schemas.microsoft.com/office/drawing/2014/main" id="{C96B5EE7-06F8-4F35-86B7-3957C8DD68D1}"/>
                </a:ext>
              </a:extLst>
            </p:cNvPr>
            <p:cNvSpPr/>
            <p:nvPr userDrawn="1"/>
          </p:nvSpPr>
          <p:spPr>
            <a:xfrm>
              <a:off x="-3603587" y="4145789"/>
              <a:ext cx="180000" cy="180000"/>
            </a:xfrm>
            <a:prstGeom prst="ellipse">
              <a:avLst/>
            </a:prstGeom>
            <a:solidFill>
              <a:schemeClr val="accent1"/>
            </a:solidFill>
            <a:ln w="25400" cap="flat" cmpd="sng" algn="ctr">
              <a:noFill/>
              <a:prstDash val="solid"/>
            </a:ln>
            <a:effectLst/>
          </p:spPr>
          <p:txBody>
            <a:bodyPr wrap="none" lIns="0" tIns="0" rIns="0" bIns="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nl-NL" sz="10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4</a:t>
              </a:r>
            </a:p>
          </p:txBody>
        </p:sp>
        <p:sp>
          <p:nvSpPr>
            <p:cNvPr id="22" name="Rechthoek 21">
              <a:extLst>
                <a:ext uri="{FF2B5EF4-FFF2-40B4-BE49-F238E27FC236}">
                  <a16:creationId xmlns:a16="http://schemas.microsoft.com/office/drawing/2014/main" id="{08140DB4-3390-417F-9452-D50CB05CB3C0}"/>
                </a:ext>
              </a:extLst>
            </p:cNvPr>
            <p:cNvSpPr/>
            <p:nvPr userDrawn="1"/>
          </p:nvSpPr>
          <p:spPr>
            <a:xfrm>
              <a:off x="-3319415" y="4145790"/>
              <a:ext cx="2944682" cy="807210"/>
            </a:xfrm>
            <a:prstGeom prst="rect">
              <a:avLst/>
            </a:prstGeom>
            <a:noFill/>
            <a:ln w="25400" cap="flat" cmpd="sng" algn="ctr">
              <a:noFill/>
              <a:prstDash val="solid"/>
            </a:ln>
            <a:effectLst/>
          </p:spPr>
          <p:txBody>
            <a:bodyPr lIns="0" tIns="0" rIns="0" bIns="0" rtlCol="0" anchor="t">
              <a:noAutofit/>
            </a:bodyPr>
            <a:lstStyle/>
            <a:p>
              <a:pPr marL="0" marR="0" lvl="0" indent="0" defTabSz="914400" eaLnBrk="1" fontAlgn="auto" latinLnBrk="0" hangingPunct="1">
                <a:lnSpc>
                  <a:spcPct val="90000"/>
                </a:lnSpc>
                <a:spcBef>
                  <a:spcPts val="600"/>
                </a:spcBef>
                <a:spcAft>
                  <a:spcPts val="600"/>
                </a:spcAft>
                <a:buClrTx/>
                <a:buSzTx/>
                <a:buFontTx/>
                <a:buNone/>
                <a:tabLst/>
                <a:defRPr/>
              </a:pP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Om de video te schalen of bij te snijden, ga naar de tab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‘Hulpmiddelen voor video’s - Opmaak’</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en klik op de knop </a:t>
              </a:r>
              <a:r>
                <a:rPr kumimoji="0" lang="nl-NL" sz="12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‘Bijsnijden’</a:t>
              </a:r>
              <a:r>
                <a:rPr kumimoji="0" lang="nl-NL" sz="1200" b="0"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 Schaal met de bolletjes de video en met de hoekjes het videokader.</a:t>
              </a:r>
            </a:p>
          </p:txBody>
        </p:sp>
        <p:grpSp>
          <p:nvGrpSpPr>
            <p:cNvPr id="23" name="Groep 22">
              <a:extLst>
                <a:ext uri="{FF2B5EF4-FFF2-40B4-BE49-F238E27FC236}">
                  <a16:creationId xmlns:a16="http://schemas.microsoft.com/office/drawing/2014/main" id="{DBAF145C-DE1B-4D45-AECC-03BC4ADB62F1}"/>
                </a:ext>
              </a:extLst>
            </p:cNvPr>
            <p:cNvGrpSpPr/>
            <p:nvPr userDrawn="1"/>
          </p:nvGrpSpPr>
          <p:grpSpPr>
            <a:xfrm>
              <a:off x="-3408294" y="5055351"/>
              <a:ext cx="622283" cy="612919"/>
              <a:chOff x="12617641" y="3403239"/>
              <a:chExt cx="752963" cy="741634"/>
            </a:xfrm>
          </p:grpSpPr>
          <p:grpSp>
            <p:nvGrpSpPr>
              <p:cNvPr id="57" name="Groep 56">
                <a:extLst>
                  <a:ext uri="{FF2B5EF4-FFF2-40B4-BE49-F238E27FC236}">
                    <a16:creationId xmlns:a16="http://schemas.microsoft.com/office/drawing/2014/main" id="{071F5132-0B4C-4996-93F3-6DFF981F7A77}"/>
                  </a:ext>
                </a:extLst>
              </p:cNvPr>
              <p:cNvGrpSpPr/>
              <p:nvPr userDrawn="1"/>
            </p:nvGrpSpPr>
            <p:grpSpPr>
              <a:xfrm>
                <a:off x="12771550" y="3403239"/>
                <a:ext cx="467156" cy="448491"/>
                <a:chOff x="12782177" y="3403239"/>
                <a:chExt cx="467156" cy="448491"/>
              </a:xfrm>
            </p:grpSpPr>
            <p:grpSp>
              <p:nvGrpSpPr>
                <p:cNvPr id="60" name="Groep 59">
                  <a:extLst>
                    <a:ext uri="{FF2B5EF4-FFF2-40B4-BE49-F238E27FC236}">
                      <a16:creationId xmlns:a16="http://schemas.microsoft.com/office/drawing/2014/main" id="{3C4938C1-FA5B-4FCA-9681-0A2C01C0DB9F}"/>
                    </a:ext>
                  </a:extLst>
                </p:cNvPr>
                <p:cNvGrpSpPr/>
                <p:nvPr userDrawn="1"/>
              </p:nvGrpSpPr>
              <p:grpSpPr>
                <a:xfrm>
                  <a:off x="12782177" y="3403239"/>
                  <a:ext cx="412972" cy="396132"/>
                  <a:chOff x="13554906" y="3320109"/>
                  <a:chExt cx="443912" cy="425811"/>
                </a:xfrm>
              </p:grpSpPr>
              <p:grpSp>
                <p:nvGrpSpPr>
                  <p:cNvPr id="67" name="Groep 66">
                    <a:extLst>
                      <a:ext uri="{FF2B5EF4-FFF2-40B4-BE49-F238E27FC236}">
                        <a16:creationId xmlns:a16="http://schemas.microsoft.com/office/drawing/2014/main" id="{2265F870-7B6A-48BB-8AEF-06AE9FF35DD3}"/>
                      </a:ext>
                    </a:extLst>
                  </p:cNvPr>
                  <p:cNvGrpSpPr/>
                  <p:nvPr userDrawn="1"/>
                </p:nvGrpSpPr>
                <p:grpSpPr>
                  <a:xfrm>
                    <a:off x="13554906" y="3320109"/>
                    <a:ext cx="443912" cy="425811"/>
                    <a:chOff x="12909684" y="1276143"/>
                    <a:chExt cx="443912" cy="425811"/>
                  </a:xfrm>
                </p:grpSpPr>
                <p:sp>
                  <p:nvSpPr>
                    <p:cNvPr id="70" name="Rechthoek 69">
                      <a:extLst>
                        <a:ext uri="{FF2B5EF4-FFF2-40B4-BE49-F238E27FC236}">
                          <a16:creationId xmlns:a16="http://schemas.microsoft.com/office/drawing/2014/main" id="{B4CD50CD-7D88-4F33-ACF4-03539034483C}"/>
                        </a:ext>
                      </a:extLst>
                    </p:cNvPr>
                    <p:cNvSpPr/>
                    <p:nvPr userDrawn="1"/>
                  </p:nvSpPr>
                  <p:spPr>
                    <a:xfrm>
                      <a:off x="12909684" y="1276143"/>
                      <a:ext cx="443912" cy="425811"/>
                    </a:xfrm>
                    <a:prstGeom prst="rect">
                      <a:avLst/>
                    </a:prstGeom>
                    <a:noFill/>
                    <a:ln w="12700">
                      <a:solidFill>
                        <a:srgbClr val="818181"/>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1" name="Rechthoek 70">
                      <a:extLst>
                        <a:ext uri="{FF2B5EF4-FFF2-40B4-BE49-F238E27FC236}">
                          <a16:creationId xmlns:a16="http://schemas.microsoft.com/office/drawing/2014/main" id="{5613847A-D670-4417-888E-9FF6D589AE54}"/>
                        </a:ext>
                      </a:extLst>
                    </p:cNvPr>
                    <p:cNvSpPr/>
                    <p:nvPr userDrawn="1"/>
                  </p:nvSpPr>
                  <p:spPr>
                    <a:xfrm>
                      <a:off x="12909684" y="1276143"/>
                      <a:ext cx="261629" cy="257807"/>
                    </a:xfrm>
                    <a:prstGeom prst="rect">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72" name="Ovaal 71">
                      <a:extLst>
                        <a:ext uri="{FF2B5EF4-FFF2-40B4-BE49-F238E27FC236}">
                          <a16:creationId xmlns:a16="http://schemas.microsoft.com/office/drawing/2014/main" id="{18023689-975C-4310-9401-B8F1DCE3BF3A}"/>
                        </a:ext>
                      </a:extLst>
                    </p:cNvPr>
                    <p:cNvSpPr/>
                    <p:nvPr userDrawn="1"/>
                  </p:nvSpPr>
                  <p:spPr>
                    <a:xfrm>
                      <a:off x="13069071" y="1308711"/>
                      <a:ext cx="72188" cy="72188"/>
                    </a:xfrm>
                    <a:prstGeom prst="ellipse">
                      <a:avLst/>
                    </a:prstGeom>
                    <a:solidFill>
                      <a:srgbClr val="ECC679"/>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pic>
                <p:nvPicPr>
                  <p:cNvPr id="68" name="Afbeelding 67">
                    <a:extLst>
                      <a:ext uri="{FF2B5EF4-FFF2-40B4-BE49-F238E27FC236}">
                        <a16:creationId xmlns:a16="http://schemas.microsoft.com/office/drawing/2014/main" id="{AC8B9DB3-11D4-4237-8911-1BE4950F05FE}"/>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a:off x="13567296" y="3424992"/>
                    <a:ext cx="173367" cy="140220"/>
                  </a:xfrm>
                  <a:prstGeom prst="rect">
                    <a:avLst/>
                  </a:prstGeom>
                </p:spPr>
              </p:pic>
              <p:pic>
                <p:nvPicPr>
                  <p:cNvPr id="69" name="Afbeelding 68">
                    <a:extLst>
                      <a:ext uri="{FF2B5EF4-FFF2-40B4-BE49-F238E27FC236}">
                        <a16:creationId xmlns:a16="http://schemas.microsoft.com/office/drawing/2014/main" id="{FF428874-95D2-4C23-A5A1-7F6EC32B96F9}"/>
                      </a:ext>
                    </a:extLst>
                  </p:cNvPr>
                  <p:cNvPicPr>
                    <a:picLocks noChangeAspect="1"/>
                  </p:cNvPicPr>
                  <p:nvPr userDrawn="1"/>
                </p:nvPicPr>
                <p:blipFill>
                  <a:blip r:embed="rId2">
                    <a:duotone>
                      <a:prstClr val="black"/>
                      <a:srgbClr val="4D82B8">
                        <a:tint val="45000"/>
                        <a:satMod val="400000"/>
                      </a:srgbClr>
                    </a:duotone>
                    <a:extLst>
                      <a:ext uri="{BEBA8EAE-BF5A-486C-A8C5-ECC9F3942E4B}">
                        <a14:imgProps xmlns:a14="http://schemas.microsoft.com/office/drawing/2010/main">
                          <a14:imgLayer r:embed="rId3">
                            <a14:imgEffect>
                              <a14:brightnessContrast contrast="-40000"/>
                            </a14:imgEffect>
                          </a14:imgLayer>
                        </a14:imgProps>
                      </a:ext>
                    </a:extLst>
                  </a:blip>
                  <a:stretch>
                    <a:fillRect/>
                  </a:stretch>
                </p:blipFill>
                <p:spPr>
                  <a:xfrm flipH="1">
                    <a:off x="13635599" y="3453788"/>
                    <a:ext cx="173367" cy="111424"/>
                  </a:xfrm>
                  <a:prstGeom prst="rect">
                    <a:avLst/>
                  </a:prstGeom>
                </p:spPr>
              </p:pic>
            </p:grpSp>
            <p:grpSp>
              <p:nvGrpSpPr>
                <p:cNvPr id="61" name="Groep 60">
                  <a:extLst>
                    <a:ext uri="{FF2B5EF4-FFF2-40B4-BE49-F238E27FC236}">
                      <a16:creationId xmlns:a16="http://schemas.microsoft.com/office/drawing/2014/main" id="{B718C17C-17FD-4DC4-8BE0-0C79B94B65FF}"/>
                    </a:ext>
                  </a:extLst>
                </p:cNvPr>
                <p:cNvGrpSpPr/>
                <p:nvPr userDrawn="1"/>
              </p:nvGrpSpPr>
              <p:grpSpPr>
                <a:xfrm>
                  <a:off x="13103513" y="3705268"/>
                  <a:ext cx="145820" cy="146462"/>
                  <a:chOff x="13096169" y="3602278"/>
                  <a:chExt cx="145820" cy="146462"/>
                </a:xfrm>
              </p:grpSpPr>
              <p:sp>
                <p:nvSpPr>
                  <p:cNvPr id="65" name="Rechthoek 64">
                    <a:extLst>
                      <a:ext uri="{FF2B5EF4-FFF2-40B4-BE49-F238E27FC236}">
                        <a16:creationId xmlns:a16="http://schemas.microsoft.com/office/drawing/2014/main" id="{87F1ECAC-FE29-4AD3-92B4-A09569CB8455}"/>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6" name="Rechthoek 65">
                    <a:extLst>
                      <a:ext uri="{FF2B5EF4-FFF2-40B4-BE49-F238E27FC236}">
                        <a16:creationId xmlns:a16="http://schemas.microsoft.com/office/drawing/2014/main" id="{CB5B2933-88F8-41D4-AA5E-476E6606B1F7}"/>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62" name="Groep 61">
                  <a:extLst>
                    <a:ext uri="{FF2B5EF4-FFF2-40B4-BE49-F238E27FC236}">
                      <a16:creationId xmlns:a16="http://schemas.microsoft.com/office/drawing/2014/main" id="{8A3070DD-DB6C-4BA0-905D-C027C780436B}"/>
                    </a:ext>
                  </a:extLst>
                </p:cNvPr>
                <p:cNvGrpSpPr/>
                <p:nvPr userDrawn="1"/>
              </p:nvGrpSpPr>
              <p:grpSpPr>
                <a:xfrm rot="10800000">
                  <a:off x="13061402" y="3665637"/>
                  <a:ext cx="145820" cy="146462"/>
                  <a:chOff x="13096169" y="3602278"/>
                  <a:chExt cx="145820" cy="146462"/>
                </a:xfrm>
              </p:grpSpPr>
              <p:sp>
                <p:nvSpPr>
                  <p:cNvPr id="63" name="Rechthoek 62">
                    <a:extLst>
                      <a:ext uri="{FF2B5EF4-FFF2-40B4-BE49-F238E27FC236}">
                        <a16:creationId xmlns:a16="http://schemas.microsoft.com/office/drawing/2014/main" id="{00500BF5-650C-495C-B970-705ABB7ED591}"/>
                      </a:ext>
                    </a:extLst>
                  </p:cNvPr>
                  <p:cNvSpPr/>
                  <p:nvPr userDrawn="1"/>
                </p:nvSpPr>
                <p:spPr>
                  <a:xfrm>
                    <a:off x="13096169" y="3602278"/>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64" name="Rechthoek 63">
                    <a:extLst>
                      <a:ext uri="{FF2B5EF4-FFF2-40B4-BE49-F238E27FC236}">
                        <a16:creationId xmlns:a16="http://schemas.microsoft.com/office/drawing/2014/main" id="{F7593737-D3C2-4715-B835-B7BEFCD9F6F8}"/>
                      </a:ext>
                    </a:extLst>
                  </p:cNvPr>
                  <p:cNvSpPr/>
                  <p:nvPr userDrawn="1"/>
                </p:nvSpPr>
                <p:spPr>
                  <a:xfrm rot="5400000">
                    <a:off x="13037453" y="3661636"/>
                    <a:ext cx="145820" cy="28388"/>
                  </a:xfrm>
                  <a:prstGeom prst="rect">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sp>
            <p:nvSpPr>
              <p:cNvPr id="58" name="Rechthoek 57">
                <a:extLst>
                  <a:ext uri="{FF2B5EF4-FFF2-40B4-BE49-F238E27FC236}">
                    <a16:creationId xmlns:a16="http://schemas.microsoft.com/office/drawing/2014/main" id="{EF3D0C6C-24C5-4BAA-B0BE-FFE41D318FA2}"/>
                  </a:ext>
                </a:extLst>
              </p:cNvPr>
              <p:cNvSpPr/>
              <p:nvPr userDrawn="1"/>
            </p:nvSpPr>
            <p:spPr>
              <a:xfrm>
                <a:off x="12617641" y="3889890"/>
                <a:ext cx="752963" cy="16117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ctr">
                  <a:lnSpc>
                    <a:spcPct val="90000"/>
                  </a:lnSpc>
                  <a:spcBef>
                    <a:spcPts val="600"/>
                  </a:spcBef>
                  <a:spcAft>
                    <a:spcPts val="600"/>
                  </a:spcAft>
                </a:pPr>
                <a:r>
                  <a:rPr lang="nl-NL" sz="900" b="0" noProof="0" dirty="0">
                    <a:solidFill>
                      <a:srgbClr val="211F26"/>
                    </a:solidFill>
                    <a:latin typeface="Calibri" panose="020F0502020204030204" pitchFamily="34" charset="0"/>
                    <a:cs typeface="Calibri" panose="020F0502020204030204" pitchFamily="34" charset="0"/>
                  </a:rPr>
                  <a:t>Bijsnijden</a:t>
                </a:r>
              </a:p>
            </p:txBody>
          </p:sp>
          <p:sp>
            <p:nvSpPr>
              <p:cNvPr id="59" name="Gelijkbenige driehoek 58">
                <a:extLst>
                  <a:ext uri="{FF2B5EF4-FFF2-40B4-BE49-F238E27FC236}">
                    <a16:creationId xmlns:a16="http://schemas.microsoft.com/office/drawing/2014/main" id="{D8FC19D6-CCCE-46C2-9261-33CFE0F28FEE}"/>
                  </a:ext>
                </a:extLst>
              </p:cNvPr>
              <p:cNvSpPr/>
              <p:nvPr userDrawn="1"/>
            </p:nvSpPr>
            <p:spPr>
              <a:xfrm rot="10800000">
                <a:off x="12950688" y="4093726"/>
                <a:ext cx="86866" cy="51147"/>
              </a:xfrm>
              <a:prstGeom prst="triangle">
                <a:avLst/>
              </a:prstGeom>
              <a:solidFill>
                <a:srgbClr val="81818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24" name="Rechthoek 23">
              <a:extLst>
                <a:ext uri="{FF2B5EF4-FFF2-40B4-BE49-F238E27FC236}">
                  <a16:creationId xmlns:a16="http://schemas.microsoft.com/office/drawing/2014/main" id="{530C9053-A90A-4AF0-9D3E-F68E29653184}"/>
                </a:ext>
              </a:extLst>
            </p:cNvPr>
            <p:cNvSpPr/>
            <p:nvPr userDrawn="1"/>
          </p:nvSpPr>
          <p:spPr>
            <a:xfrm>
              <a:off x="-3316836" y="3119689"/>
              <a:ext cx="1239216" cy="719917"/>
            </a:xfrm>
            <a:prstGeom prst="rect">
              <a:avLst/>
            </a:prstGeom>
            <a:pattFill prst="wdUpDiag">
              <a:fgClr>
                <a:srgbClr val="E0E0E0"/>
              </a:fgClr>
              <a:bgClr>
                <a:srgbClr val="ECECEC"/>
              </a:bgClr>
            </a:pattFill>
            <a:ln w="12700">
              <a:solidFill>
                <a:srgbClr val="D3D3D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72000" tIns="0" rIns="0" bIns="0" numCol="1" spcCol="0" rtlCol="0" fromWordArt="0" anchor="ctr" anchorCtr="0" forceAA="0" compatLnSpc="1">
              <a:prstTxWarp prst="textNoShape">
                <a:avLst/>
              </a:prstTxWarp>
              <a:noAutofit/>
            </a:bodyPr>
            <a:lstStyle/>
            <a:p>
              <a:pPr algn="l"/>
              <a:endParaRPr lang="nl-NL" sz="1000" b="0" i="1" noProof="0" dirty="0">
                <a:solidFill>
                  <a:srgbClr val="211F26"/>
                </a:solidFill>
                <a:latin typeface="Calibri" panose="020F0502020204030204" pitchFamily="34" charset="0"/>
                <a:cs typeface="Calibri" panose="020F0502020204030204" pitchFamily="34" charset="0"/>
              </a:endParaRPr>
            </a:p>
          </p:txBody>
        </p:sp>
        <p:grpSp>
          <p:nvGrpSpPr>
            <p:cNvPr id="25" name="Groep 24">
              <a:extLst>
                <a:ext uri="{FF2B5EF4-FFF2-40B4-BE49-F238E27FC236}">
                  <a16:creationId xmlns:a16="http://schemas.microsoft.com/office/drawing/2014/main" id="{F43F3424-9485-42A7-98CD-D6642EDAF71D}"/>
                </a:ext>
              </a:extLst>
            </p:cNvPr>
            <p:cNvGrpSpPr/>
            <p:nvPr userDrawn="1"/>
          </p:nvGrpSpPr>
          <p:grpSpPr>
            <a:xfrm>
              <a:off x="-2485819" y="3399207"/>
              <a:ext cx="1222990" cy="563933"/>
              <a:chOff x="-2485819" y="3399207"/>
              <a:chExt cx="1222990" cy="563933"/>
            </a:xfrm>
          </p:grpSpPr>
          <p:sp>
            <p:nvSpPr>
              <p:cNvPr id="36" name="Rechthoek 35">
                <a:extLst>
                  <a:ext uri="{FF2B5EF4-FFF2-40B4-BE49-F238E27FC236}">
                    <a16:creationId xmlns:a16="http://schemas.microsoft.com/office/drawing/2014/main" id="{9D0ABD0C-675C-4AAC-8741-BF481A5887B0}"/>
                  </a:ext>
                </a:extLst>
              </p:cNvPr>
              <p:cNvSpPr/>
              <p:nvPr userDrawn="1"/>
            </p:nvSpPr>
            <p:spPr>
              <a:xfrm>
                <a:off x="-2485819" y="3399207"/>
                <a:ext cx="1176476" cy="504851"/>
              </a:xfrm>
              <a:prstGeom prst="rect">
                <a:avLst/>
              </a:prstGeom>
              <a:solidFill>
                <a:schemeClr val="bg1"/>
              </a:solidFill>
              <a:ln w="12700">
                <a:solidFill>
                  <a:srgbClr val="D1D1D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08000" tIns="0" rIns="0" bIns="0" numCol="1" spcCol="0" rtlCol="0" fromWordArt="0" anchor="ctr" anchorCtr="0" forceAA="0" compatLnSpc="1">
                <a:prstTxWarp prst="textNoShape">
                  <a:avLst/>
                </a:prstTxWarp>
                <a:noAutofit/>
              </a:bodyPr>
              <a:lstStyle/>
              <a:p>
                <a:pPr algn="l">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37" name="Rechthoek 36">
                <a:extLst>
                  <a:ext uri="{FF2B5EF4-FFF2-40B4-BE49-F238E27FC236}">
                    <a16:creationId xmlns:a16="http://schemas.microsoft.com/office/drawing/2014/main" id="{0D31838A-65C3-4BA4-B1EA-DBB826E0CF8E}"/>
                  </a:ext>
                </a:extLst>
              </p:cNvPr>
              <p:cNvSpPr/>
              <p:nvPr userDrawn="1"/>
            </p:nvSpPr>
            <p:spPr>
              <a:xfrm>
                <a:off x="-2479584" y="3652838"/>
                <a:ext cx="1164007" cy="246701"/>
              </a:xfrm>
              <a:prstGeom prst="rect">
                <a:avLst/>
              </a:prstGeom>
              <a:solidFill>
                <a:srgbClr val="FCE4D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nvGrpSpPr>
              <p:cNvPr id="38" name="Groep 37">
                <a:extLst>
                  <a:ext uri="{FF2B5EF4-FFF2-40B4-BE49-F238E27FC236}">
                    <a16:creationId xmlns:a16="http://schemas.microsoft.com/office/drawing/2014/main" id="{3018A407-79D9-4B83-B343-C31F5D71B1B9}"/>
                  </a:ext>
                </a:extLst>
              </p:cNvPr>
              <p:cNvGrpSpPr/>
              <p:nvPr userDrawn="1"/>
            </p:nvGrpSpPr>
            <p:grpSpPr>
              <a:xfrm>
                <a:off x="-2403869" y="3460544"/>
                <a:ext cx="155951" cy="131922"/>
                <a:chOff x="12968836" y="3354170"/>
                <a:chExt cx="404806" cy="342433"/>
              </a:xfrm>
            </p:grpSpPr>
            <p:sp>
              <p:nvSpPr>
                <p:cNvPr id="51" name="Rechthoek: afgeronde hoeken 50">
                  <a:extLst>
                    <a:ext uri="{FF2B5EF4-FFF2-40B4-BE49-F238E27FC236}">
                      <a16:creationId xmlns:a16="http://schemas.microsoft.com/office/drawing/2014/main" id="{84C01900-0A1E-4B03-AA35-A4CDB7070CA6}"/>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52" name="Rechthoek 51">
                  <a:extLst>
                    <a:ext uri="{FF2B5EF4-FFF2-40B4-BE49-F238E27FC236}">
                      <a16:creationId xmlns:a16="http://schemas.microsoft.com/office/drawing/2014/main" id="{7CB0B735-AD93-4E0A-BEA1-717F6DEA4592}"/>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3" name="Rechthoek 52">
                  <a:extLst>
                    <a:ext uri="{FF2B5EF4-FFF2-40B4-BE49-F238E27FC236}">
                      <a16:creationId xmlns:a16="http://schemas.microsoft.com/office/drawing/2014/main" id="{CE16CB38-29CA-44B5-8372-69FD75828309}"/>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4" name="Rechthoek 53">
                  <a:extLst>
                    <a:ext uri="{FF2B5EF4-FFF2-40B4-BE49-F238E27FC236}">
                      <a16:creationId xmlns:a16="http://schemas.microsoft.com/office/drawing/2014/main" id="{BABDB877-0A43-4C2D-8753-5988CA05C838}"/>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5" name="Rechthoek 54">
                  <a:extLst>
                    <a:ext uri="{FF2B5EF4-FFF2-40B4-BE49-F238E27FC236}">
                      <a16:creationId xmlns:a16="http://schemas.microsoft.com/office/drawing/2014/main" id="{16FF4084-FAC4-46AE-96CA-93E86E145E5B}"/>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6" name="Rechthoek 55">
                  <a:extLst>
                    <a:ext uri="{FF2B5EF4-FFF2-40B4-BE49-F238E27FC236}">
                      <a16:creationId xmlns:a16="http://schemas.microsoft.com/office/drawing/2014/main" id="{E3E37007-CCD4-4A3A-8628-AA0951D6219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grpSp>
            <p:nvGrpSpPr>
              <p:cNvPr id="39" name="Groep 38">
                <a:extLst>
                  <a:ext uri="{FF2B5EF4-FFF2-40B4-BE49-F238E27FC236}">
                    <a16:creationId xmlns:a16="http://schemas.microsoft.com/office/drawing/2014/main" id="{E95E90DA-B7C3-4CA9-9F99-B4433E7472B0}"/>
                  </a:ext>
                </a:extLst>
              </p:cNvPr>
              <p:cNvGrpSpPr/>
              <p:nvPr userDrawn="1"/>
            </p:nvGrpSpPr>
            <p:grpSpPr>
              <a:xfrm>
                <a:off x="-2423424" y="3690208"/>
                <a:ext cx="166739" cy="218963"/>
                <a:chOff x="12940828" y="3950597"/>
                <a:chExt cx="432813" cy="568367"/>
              </a:xfrm>
            </p:grpSpPr>
            <p:grpSp>
              <p:nvGrpSpPr>
                <p:cNvPr id="43" name="Groep 42">
                  <a:extLst>
                    <a:ext uri="{FF2B5EF4-FFF2-40B4-BE49-F238E27FC236}">
                      <a16:creationId xmlns:a16="http://schemas.microsoft.com/office/drawing/2014/main" id="{7CAECC9A-A43C-4EF4-B3E2-CF20AD82B887}"/>
                    </a:ext>
                  </a:extLst>
                </p:cNvPr>
                <p:cNvGrpSpPr/>
                <p:nvPr userDrawn="1"/>
              </p:nvGrpSpPr>
              <p:grpSpPr>
                <a:xfrm>
                  <a:off x="13000382" y="4006891"/>
                  <a:ext cx="373259" cy="315747"/>
                  <a:chOff x="12968836" y="3354170"/>
                  <a:chExt cx="404806" cy="342433"/>
                </a:xfrm>
              </p:grpSpPr>
              <p:sp>
                <p:nvSpPr>
                  <p:cNvPr id="45" name="Rechthoek: afgeronde hoeken 44">
                    <a:extLst>
                      <a:ext uri="{FF2B5EF4-FFF2-40B4-BE49-F238E27FC236}">
                        <a16:creationId xmlns:a16="http://schemas.microsoft.com/office/drawing/2014/main" id="{8DFBA3E2-3C1C-4D7A-8776-AAFDBDCC57AE}"/>
                      </a:ext>
                    </a:extLst>
                  </p:cNvPr>
                  <p:cNvSpPr/>
                  <p:nvPr userDrawn="1"/>
                </p:nvSpPr>
                <p:spPr>
                  <a:xfrm>
                    <a:off x="12968836" y="3354170"/>
                    <a:ext cx="404806" cy="342433"/>
                  </a:xfrm>
                  <a:prstGeom prst="roundRect">
                    <a:avLst>
                      <a:gd name="adj" fmla="val 2911"/>
                    </a:avLst>
                  </a:prstGeom>
                  <a:solidFill>
                    <a:schemeClr val="bg1"/>
                  </a:solidFill>
                  <a:ln w="12700">
                    <a:solidFill>
                      <a:srgbClr val="81818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8000" tIns="0" rIns="0" bIns="0" numCol="1" spcCol="0" rtlCol="0" fromWordArt="0" anchor="ctr" anchorCtr="0" forceAA="0" compatLnSpc="1">
                    <a:prstTxWarp prst="textNoShape">
                      <a:avLst/>
                    </a:prstTxWarp>
                    <a:noAutofit/>
                  </a:bodyPr>
                  <a:lstStyle/>
                  <a:p>
                    <a:pPr lvl="0">
                      <a:lnSpc>
                        <a:spcPct val="90000"/>
                      </a:lnSpc>
                      <a:spcBef>
                        <a:spcPts val="600"/>
                      </a:spcBef>
                      <a:spcAft>
                        <a:spcPts val="600"/>
                      </a:spcAft>
                    </a:pPr>
                    <a:endParaRPr lang="nl-NL" sz="800" b="0" noProof="0" dirty="0">
                      <a:solidFill>
                        <a:srgbClr val="211F26"/>
                      </a:solidFill>
                      <a:latin typeface="Calibri" panose="020F0502020204030204" pitchFamily="34" charset="0"/>
                      <a:cs typeface="Calibri" panose="020F0502020204030204" pitchFamily="34" charset="0"/>
                    </a:endParaRPr>
                  </a:p>
                </p:txBody>
              </p:sp>
              <p:sp>
                <p:nvSpPr>
                  <p:cNvPr id="46" name="Rechthoek 45">
                    <a:extLst>
                      <a:ext uri="{FF2B5EF4-FFF2-40B4-BE49-F238E27FC236}">
                        <a16:creationId xmlns:a16="http://schemas.microsoft.com/office/drawing/2014/main" id="{53603A62-31A9-4924-9D17-9771EA776EC5}"/>
                      </a:ext>
                    </a:extLst>
                  </p:cNvPr>
                  <p:cNvSpPr/>
                  <p:nvPr userDrawn="1"/>
                </p:nvSpPr>
                <p:spPr>
                  <a:xfrm>
                    <a:off x="13025180" y="3401181"/>
                    <a:ext cx="305213" cy="41563"/>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7" name="Rechthoek 46">
                    <a:extLst>
                      <a:ext uri="{FF2B5EF4-FFF2-40B4-BE49-F238E27FC236}">
                        <a16:creationId xmlns:a16="http://schemas.microsoft.com/office/drawing/2014/main" id="{EF0540AC-7854-4B6E-9E5D-04169905FD7C}"/>
                      </a:ext>
                    </a:extLst>
                  </p:cNvPr>
                  <p:cNvSpPr/>
                  <p:nvPr userDrawn="1"/>
                </p:nvSpPr>
                <p:spPr>
                  <a:xfrm>
                    <a:off x="13025181" y="3471575"/>
                    <a:ext cx="118778" cy="181691"/>
                  </a:xfrm>
                  <a:prstGeom prst="rect">
                    <a:avLst/>
                  </a:prstGeom>
                  <a:solidFill>
                    <a:srgbClr val="D1D1D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8" name="Rechthoek 47">
                    <a:extLst>
                      <a:ext uri="{FF2B5EF4-FFF2-40B4-BE49-F238E27FC236}">
                        <a16:creationId xmlns:a16="http://schemas.microsoft.com/office/drawing/2014/main" id="{800E4D73-6BFE-4BBF-9C1A-D6969219770F}"/>
                      </a:ext>
                    </a:extLst>
                  </p:cNvPr>
                  <p:cNvSpPr/>
                  <p:nvPr userDrawn="1"/>
                </p:nvSpPr>
                <p:spPr>
                  <a:xfrm>
                    <a:off x="13180812" y="3481982"/>
                    <a:ext cx="13527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49" name="Rechthoek 48">
                    <a:extLst>
                      <a:ext uri="{FF2B5EF4-FFF2-40B4-BE49-F238E27FC236}">
                        <a16:creationId xmlns:a16="http://schemas.microsoft.com/office/drawing/2014/main" id="{FF76E43D-D7C7-416B-805F-741B79D10248}"/>
                      </a:ext>
                    </a:extLst>
                  </p:cNvPr>
                  <p:cNvSpPr/>
                  <p:nvPr userDrawn="1"/>
                </p:nvSpPr>
                <p:spPr>
                  <a:xfrm>
                    <a:off x="13180812" y="3554800"/>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sp>
                <p:nvSpPr>
                  <p:cNvPr id="50" name="Rechthoek 49">
                    <a:extLst>
                      <a:ext uri="{FF2B5EF4-FFF2-40B4-BE49-F238E27FC236}">
                        <a16:creationId xmlns:a16="http://schemas.microsoft.com/office/drawing/2014/main" id="{2086E89D-06AB-4B3B-9181-D959ECAA6EF3}"/>
                      </a:ext>
                    </a:extLst>
                  </p:cNvPr>
                  <p:cNvSpPr/>
                  <p:nvPr userDrawn="1"/>
                </p:nvSpPr>
                <p:spPr>
                  <a:xfrm>
                    <a:off x="13180812" y="3627618"/>
                    <a:ext cx="69418" cy="21328"/>
                  </a:xfrm>
                  <a:prstGeom prst="rect">
                    <a:avLst/>
                  </a:prstGeom>
                  <a:solidFill>
                    <a:srgbClr val="B2B2B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p>
                    <a:pPr algn="l"/>
                    <a:endParaRPr lang="nl-NL" sz="1000" b="1" noProof="0" dirty="0">
                      <a:solidFill>
                        <a:srgbClr val="211F26"/>
                      </a:solidFill>
                      <a:latin typeface="Calibri" panose="020F0502020204030204" pitchFamily="34" charset="0"/>
                      <a:cs typeface="Calibri" panose="020F0502020204030204" pitchFamily="34" charset="0"/>
                    </a:endParaRPr>
                  </a:p>
                </p:txBody>
              </p:sp>
            </p:grpSp>
            <p:sp>
              <p:nvSpPr>
                <p:cNvPr id="44" name="Boog 43">
                  <a:extLst>
                    <a:ext uri="{FF2B5EF4-FFF2-40B4-BE49-F238E27FC236}">
                      <a16:creationId xmlns:a16="http://schemas.microsoft.com/office/drawing/2014/main" id="{32A5B27A-3E9B-43BF-A796-3B46B27D2227}"/>
                    </a:ext>
                  </a:extLst>
                </p:cNvPr>
                <p:cNvSpPr/>
                <p:nvPr userDrawn="1"/>
              </p:nvSpPr>
              <p:spPr>
                <a:xfrm rot="17637075">
                  <a:off x="12776155" y="4115270"/>
                  <a:ext cx="568367" cy="239021"/>
                </a:xfrm>
                <a:prstGeom prst="arc">
                  <a:avLst>
                    <a:gd name="adj1" fmla="val 15959368"/>
                    <a:gd name="adj2" fmla="val 1354623"/>
                  </a:avLst>
                </a:prstGeom>
                <a:noFill/>
                <a:ln w="19050" cap="flat" cmpd="sng" algn="ctr">
                  <a:solidFill>
                    <a:srgbClr val="4D82B8"/>
                  </a:solidFill>
                  <a:prstDash val="solid"/>
                  <a:headEnd type="arrow" w="med" len="sm"/>
                </a:ln>
                <a:effectLst/>
              </p:spPr>
              <p:txBody>
                <a:bodyPr rtlCol="0" anchor="ctr">
                  <a:noAutofit/>
                </a:bodyP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sp>
            <p:nvSpPr>
              <p:cNvPr id="40" name="Tekstvak 39">
                <a:extLst>
                  <a:ext uri="{FF2B5EF4-FFF2-40B4-BE49-F238E27FC236}">
                    <a16:creationId xmlns:a16="http://schemas.microsoft.com/office/drawing/2014/main" id="{26AB3002-9FCA-4949-9F21-FD25577BD7EB}"/>
                  </a:ext>
                </a:extLst>
              </p:cNvPr>
              <p:cNvSpPr txBox="1"/>
              <p:nvPr userDrawn="1"/>
            </p:nvSpPr>
            <p:spPr>
              <a:xfrm>
                <a:off x="-2245455" y="3460544"/>
                <a:ext cx="896116" cy="134709"/>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Indeling</a:t>
                </a:r>
              </a:p>
            </p:txBody>
          </p:sp>
          <p:sp>
            <p:nvSpPr>
              <p:cNvPr id="41" name="Tekstvak 40">
                <a:extLst>
                  <a:ext uri="{FF2B5EF4-FFF2-40B4-BE49-F238E27FC236}">
                    <a16:creationId xmlns:a16="http://schemas.microsoft.com/office/drawing/2014/main" id="{87C2D329-42C8-46E7-B1DA-41A063877AE0}"/>
                  </a:ext>
                </a:extLst>
              </p:cNvPr>
              <p:cNvSpPr txBox="1"/>
              <p:nvPr userDrawn="1"/>
            </p:nvSpPr>
            <p:spPr>
              <a:xfrm>
                <a:off x="-2258884" y="3712980"/>
                <a:ext cx="909545" cy="126416"/>
              </a:xfrm>
              <a:prstGeom prst="rect">
                <a:avLst/>
              </a:prstGeom>
              <a:noFill/>
            </p:spPr>
            <p:txBody>
              <a:bodyPr wrap="square" rtlCol="0" anchor="ctr">
                <a:noAutofit/>
              </a:bodyPr>
              <a:lstStyle/>
              <a:p>
                <a:pPr marL="0" algn="l" defTabSz="1217512" rtl="0" eaLnBrk="1" latinLnBrk="0" hangingPunct="1">
                  <a:lnSpc>
                    <a:spcPct val="90000"/>
                  </a:lnSpc>
                  <a:spcBef>
                    <a:spcPts val="600"/>
                  </a:spcBef>
                  <a:spcAft>
                    <a:spcPts val="600"/>
                  </a:spcAft>
                </a:pPr>
                <a:r>
                  <a:rPr lang="nl-NL" sz="900" b="0" kern="1200" noProof="0" dirty="0">
                    <a:solidFill>
                      <a:srgbClr val="211F26"/>
                    </a:solidFill>
                    <a:latin typeface="Calibri" panose="020F0502020204030204" pitchFamily="34" charset="0"/>
                    <a:ea typeface="+mn-ea"/>
                    <a:cs typeface="Calibri" panose="020F0502020204030204" pitchFamily="34" charset="0"/>
                  </a:rPr>
                  <a:t>Dia Herstellen</a:t>
                </a:r>
              </a:p>
            </p:txBody>
          </p:sp>
          <p:sp>
            <p:nvSpPr>
              <p:cNvPr id="42" name="Vrije vorm: vorm 41">
                <a:extLst>
                  <a:ext uri="{FF2B5EF4-FFF2-40B4-BE49-F238E27FC236}">
                    <a16:creationId xmlns:a16="http://schemas.microsoft.com/office/drawing/2014/main" id="{4F6F06AF-3B06-4A12-8598-F90C7AF6CE33}"/>
                  </a:ext>
                </a:extLst>
              </p:cNvPr>
              <p:cNvSpPr/>
              <p:nvPr userDrawn="1"/>
            </p:nvSpPr>
            <p:spPr>
              <a:xfrm>
                <a:off x="-1360391" y="3783140"/>
                <a:ext cx="97562" cy="180000"/>
              </a:xfrm>
              <a:custGeom>
                <a:avLst/>
                <a:gdLst>
                  <a:gd name="connsiteX0" fmla="*/ 0 w 880280"/>
                  <a:gd name="connsiteY0" fmla="*/ 0 h 1624084"/>
                  <a:gd name="connsiteX1" fmla="*/ 0 w 880280"/>
                  <a:gd name="connsiteY1" fmla="*/ 1262418 h 1624084"/>
                  <a:gd name="connsiteX2" fmla="*/ 341194 w 880280"/>
                  <a:gd name="connsiteY2" fmla="*/ 96899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27546 w 880280"/>
                  <a:gd name="connsiteY2" fmla="*/ 975815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00250 w 880280"/>
                  <a:gd name="connsiteY2" fmla="*/ 1003111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25438 w 880280"/>
                  <a:gd name="connsiteY5" fmla="*/ 928048 h 1624084"/>
                  <a:gd name="connsiteX6" fmla="*/ 511791 w 880280"/>
                  <a:gd name="connsiteY6" fmla="*/ 900753 h 1624084"/>
                  <a:gd name="connsiteX7" fmla="*/ 880280 w 880280"/>
                  <a:gd name="connsiteY7" fmla="*/ 893929 h 1624084"/>
                  <a:gd name="connsiteX8" fmla="*/ 0 w 880280"/>
                  <a:gd name="connsiteY8"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511791 w 880280"/>
                  <a:gd name="connsiteY5" fmla="*/ 900753 h 1624084"/>
                  <a:gd name="connsiteX6" fmla="*/ 880280 w 880280"/>
                  <a:gd name="connsiteY6" fmla="*/ 893929 h 1624084"/>
                  <a:gd name="connsiteX7" fmla="*/ 0 w 880280"/>
                  <a:gd name="connsiteY7" fmla="*/ 0 h 1624084"/>
                  <a:gd name="connsiteX0" fmla="*/ 0 w 880280"/>
                  <a:gd name="connsiteY0" fmla="*/ 0 h 1624084"/>
                  <a:gd name="connsiteX1" fmla="*/ 0 w 880280"/>
                  <a:gd name="connsiteY1" fmla="*/ 1262418 h 1624084"/>
                  <a:gd name="connsiteX2" fmla="*/ 313898 w 880280"/>
                  <a:gd name="connsiteY2" fmla="*/ 996287 h 1624084"/>
                  <a:gd name="connsiteX3" fmla="*/ 620973 w 880280"/>
                  <a:gd name="connsiteY3" fmla="*/ 1624084 h 1624084"/>
                  <a:gd name="connsiteX4" fmla="*/ 839337 w 880280"/>
                  <a:gd name="connsiteY4" fmla="*/ 1480782 h 1624084"/>
                  <a:gd name="connsiteX5" fmla="*/ 498144 w 880280"/>
                  <a:gd name="connsiteY5" fmla="*/ 900753 h 1624084"/>
                  <a:gd name="connsiteX6" fmla="*/ 880280 w 880280"/>
                  <a:gd name="connsiteY6" fmla="*/ 893929 h 1624084"/>
                  <a:gd name="connsiteX7" fmla="*/ 0 w 880280"/>
                  <a:gd name="connsiteY7" fmla="*/ 0 h 162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0280" h="1624084">
                    <a:moveTo>
                      <a:pt x="0" y="0"/>
                    </a:moveTo>
                    <a:lnTo>
                      <a:pt x="0" y="1262418"/>
                    </a:lnTo>
                    <a:lnTo>
                      <a:pt x="313898" y="996287"/>
                    </a:lnTo>
                    <a:lnTo>
                      <a:pt x="620973" y="1624084"/>
                    </a:lnTo>
                    <a:lnTo>
                      <a:pt x="839337" y="1480782"/>
                    </a:lnTo>
                    <a:lnTo>
                      <a:pt x="498144" y="900753"/>
                    </a:lnTo>
                    <a:lnTo>
                      <a:pt x="880280" y="893929"/>
                    </a:lnTo>
                    <a:lnTo>
                      <a:pt x="0" y="0"/>
                    </a:lnTo>
                    <a:close/>
                  </a:path>
                </a:pathLst>
              </a:custGeom>
              <a:solidFill>
                <a:schemeClr val="bg1"/>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180000" rIns="180000" bIns="180000" numCol="1" spcCol="0" rtlCol="0" fromWordArt="0" anchor="ctr" anchorCtr="0" forceAA="0" compatLnSpc="1">
                <a:prstTxWarp prst="textNoShape">
                  <a:avLst/>
                </a:prstTxWarp>
                <a:noAutofit/>
              </a:bodyPr>
              <a:lstStyle/>
              <a:p>
                <a:pPr algn="ctr">
                  <a:lnSpc>
                    <a:spcPct val="90000"/>
                  </a:lnSpc>
                  <a:spcBef>
                    <a:spcPts val="600"/>
                  </a:spcBef>
                  <a:spcAft>
                    <a:spcPts val="600"/>
                  </a:spcAft>
                </a:pPr>
                <a:endParaRPr lang="nl-NL" sz="1600" cap="all" baseline="0" noProof="0" dirty="0">
                  <a:latin typeface="Calibri" panose="020F0502020204030204" pitchFamily="34" charset="0"/>
                  <a:cs typeface="Calibri" panose="020F0502020204030204" pitchFamily="34" charset="0"/>
                </a:endParaRPr>
              </a:p>
            </p:txBody>
          </p:sp>
        </p:grpSp>
        <p:grpSp>
          <p:nvGrpSpPr>
            <p:cNvPr id="26" name="Groep 25">
              <a:extLst>
                <a:ext uri="{FF2B5EF4-FFF2-40B4-BE49-F238E27FC236}">
                  <a16:creationId xmlns:a16="http://schemas.microsoft.com/office/drawing/2014/main" id="{01D38160-8939-4B4C-B1C1-C621FD195782}"/>
                </a:ext>
              </a:extLst>
            </p:cNvPr>
            <p:cNvGrpSpPr/>
            <p:nvPr userDrawn="1"/>
          </p:nvGrpSpPr>
          <p:grpSpPr>
            <a:xfrm>
              <a:off x="-3310781" y="1231352"/>
              <a:ext cx="311450" cy="313414"/>
              <a:chOff x="-3310781" y="1231352"/>
              <a:chExt cx="311450" cy="313414"/>
            </a:xfrm>
          </p:grpSpPr>
          <p:sp>
            <p:nvSpPr>
              <p:cNvPr id="33" name="Rechthoek 32">
                <a:extLst>
                  <a:ext uri="{FF2B5EF4-FFF2-40B4-BE49-F238E27FC236}">
                    <a16:creationId xmlns:a16="http://schemas.microsoft.com/office/drawing/2014/main" id="{964A955D-543C-4201-A7AD-0965C3637863}"/>
                  </a:ext>
                </a:extLst>
              </p:cNvPr>
              <p:cNvSpPr/>
              <p:nvPr userDrawn="1"/>
            </p:nvSpPr>
            <p:spPr>
              <a:xfrm>
                <a:off x="-3310781" y="1231352"/>
                <a:ext cx="308978" cy="308977"/>
              </a:xfrm>
              <a:prstGeom prst="rect">
                <a:avLst/>
              </a:prstGeom>
              <a:solidFill>
                <a:schemeClr val="bg1"/>
              </a:solidFill>
              <a:ln w="12700">
                <a:solidFill>
                  <a:srgbClr val="6C6C6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4" name="Vrije vorm 112">
                <a:extLst>
                  <a:ext uri="{FF2B5EF4-FFF2-40B4-BE49-F238E27FC236}">
                    <a16:creationId xmlns:a16="http://schemas.microsoft.com/office/drawing/2014/main" id="{9F2684BA-7AFA-4806-AAE0-D8CFEED7C0C8}"/>
                  </a:ext>
                </a:extLst>
              </p:cNvPr>
              <p:cNvSpPr/>
              <p:nvPr userDrawn="1"/>
            </p:nvSpPr>
            <p:spPr>
              <a:xfrm>
                <a:off x="-3308309" y="1231352"/>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sp>
            <p:nvSpPr>
              <p:cNvPr id="35" name="Vrije vorm 113">
                <a:extLst>
                  <a:ext uri="{FF2B5EF4-FFF2-40B4-BE49-F238E27FC236}">
                    <a16:creationId xmlns:a16="http://schemas.microsoft.com/office/drawing/2014/main" id="{2A00B347-90BE-4C34-B18C-9F5DA23A9817}"/>
                  </a:ext>
                </a:extLst>
              </p:cNvPr>
              <p:cNvSpPr/>
              <p:nvPr userDrawn="1"/>
            </p:nvSpPr>
            <p:spPr>
              <a:xfrm>
                <a:off x="-3309640" y="1497801"/>
                <a:ext cx="308978" cy="46965"/>
              </a:xfrm>
              <a:custGeom>
                <a:avLst/>
                <a:gdLst>
                  <a:gd name="connsiteX0" fmla="*/ 1186901 w 1360714"/>
                  <a:gd name="connsiteY0" fmla="*/ 41746 h 206829"/>
                  <a:gd name="connsiteX1" fmla="*/ 1186901 w 1360714"/>
                  <a:gd name="connsiteY1" fmla="*/ 175847 h 206829"/>
                  <a:gd name="connsiteX2" fmla="*/ 1315854 w 1360714"/>
                  <a:gd name="connsiteY2" fmla="*/ 175847 h 206829"/>
                  <a:gd name="connsiteX3" fmla="*/ 1315854 w 1360714"/>
                  <a:gd name="connsiteY3" fmla="*/ 41746 h 206829"/>
                  <a:gd name="connsiteX4" fmla="*/ 958249 w 1360714"/>
                  <a:gd name="connsiteY4" fmla="*/ 41746 h 206829"/>
                  <a:gd name="connsiteX5" fmla="*/ 958249 w 1360714"/>
                  <a:gd name="connsiteY5" fmla="*/ 175847 h 206829"/>
                  <a:gd name="connsiteX6" fmla="*/ 1087202 w 1360714"/>
                  <a:gd name="connsiteY6" fmla="*/ 175847 h 206829"/>
                  <a:gd name="connsiteX7" fmla="*/ 1087202 w 1360714"/>
                  <a:gd name="connsiteY7" fmla="*/ 41746 h 206829"/>
                  <a:gd name="connsiteX8" fmla="*/ 729440 w 1360714"/>
                  <a:gd name="connsiteY8" fmla="*/ 41746 h 206829"/>
                  <a:gd name="connsiteX9" fmla="*/ 729440 w 1360714"/>
                  <a:gd name="connsiteY9" fmla="*/ 175847 h 206829"/>
                  <a:gd name="connsiteX10" fmla="*/ 858393 w 1360714"/>
                  <a:gd name="connsiteY10" fmla="*/ 175847 h 206829"/>
                  <a:gd name="connsiteX11" fmla="*/ 858393 w 1360714"/>
                  <a:gd name="connsiteY11" fmla="*/ 41746 h 206829"/>
                  <a:gd name="connsiteX12" fmla="*/ 493889 w 1360714"/>
                  <a:gd name="connsiteY12" fmla="*/ 41746 h 206829"/>
                  <a:gd name="connsiteX13" fmla="*/ 493889 w 1360714"/>
                  <a:gd name="connsiteY13" fmla="*/ 175847 h 206829"/>
                  <a:gd name="connsiteX14" fmla="*/ 622842 w 1360714"/>
                  <a:gd name="connsiteY14" fmla="*/ 175847 h 206829"/>
                  <a:gd name="connsiteX15" fmla="*/ 622842 w 1360714"/>
                  <a:gd name="connsiteY15" fmla="*/ 41746 h 206829"/>
                  <a:gd name="connsiteX16" fmla="*/ 260368 w 1360714"/>
                  <a:gd name="connsiteY16" fmla="*/ 41746 h 206829"/>
                  <a:gd name="connsiteX17" fmla="*/ 260368 w 1360714"/>
                  <a:gd name="connsiteY17" fmla="*/ 175847 h 206829"/>
                  <a:gd name="connsiteX18" fmla="*/ 389321 w 1360714"/>
                  <a:gd name="connsiteY18" fmla="*/ 175847 h 206829"/>
                  <a:gd name="connsiteX19" fmla="*/ 389321 w 1360714"/>
                  <a:gd name="connsiteY19" fmla="*/ 41746 h 206829"/>
                  <a:gd name="connsiteX20" fmla="*/ 35169 w 1360714"/>
                  <a:gd name="connsiteY20" fmla="*/ 41746 h 206829"/>
                  <a:gd name="connsiteX21" fmla="*/ 35169 w 1360714"/>
                  <a:gd name="connsiteY21" fmla="*/ 175847 h 206829"/>
                  <a:gd name="connsiteX22" fmla="*/ 164122 w 1360714"/>
                  <a:gd name="connsiteY22" fmla="*/ 175847 h 206829"/>
                  <a:gd name="connsiteX23" fmla="*/ 164122 w 1360714"/>
                  <a:gd name="connsiteY23" fmla="*/ 41746 h 206829"/>
                  <a:gd name="connsiteX24" fmla="*/ 0 w 1360714"/>
                  <a:gd name="connsiteY24" fmla="*/ 0 h 206829"/>
                  <a:gd name="connsiteX25" fmla="*/ 1360714 w 1360714"/>
                  <a:gd name="connsiteY25" fmla="*/ 0 h 206829"/>
                  <a:gd name="connsiteX26" fmla="*/ 1360714 w 1360714"/>
                  <a:gd name="connsiteY26" fmla="*/ 206829 h 206829"/>
                  <a:gd name="connsiteX27" fmla="*/ 0 w 1360714"/>
                  <a:gd name="connsiteY27" fmla="*/ 206829 h 20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0714" h="206829">
                    <a:moveTo>
                      <a:pt x="1186901" y="41746"/>
                    </a:moveTo>
                    <a:lnTo>
                      <a:pt x="1186901" y="175847"/>
                    </a:lnTo>
                    <a:lnTo>
                      <a:pt x="1315854" y="175847"/>
                    </a:lnTo>
                    <a:lnTo>
                      <a:pt x="1315854" y="41746"/>
                    </a:lnTo>
                    <a:close/>
                    <a:moveTo>
                      <a:pt x="958249" y="41746"/>
                    </a:moveTo>
                    <a:lnTo>
                      <a:pt x="958249" y="175847"/>
                    </a:lnTo>
                    <a:lnTo>
                      <a:pt x="1087202" y="175847"/>
                    </a:lnTo>
                    <a:lnTo>
                      <a:pt x="1087202" y="41746"/>
                    </a:lnTo>
                    <a:close/>
                    <a:moveTo>
                      <a:pt x="729440" y="41746"/>
                    </a:moveTo>
                    <a:lnTo>
                      <a:pt x="729440" y="175847"/>
                    </a:lnTo>
                    <a:lnTo>
                      <a:pt x="858393" y="175847"/>
                    </a:lnTo>
                    <a:lnTo>
                      <a:pt x="858393" y="41746"/>
                    </a:lnTo>
                    <a:close/>
                    <a:moveTo>
                      <a:pt x="493889" y="41746"/>
                    </a:moveTo>
                    <a:lnTo>
                      <a:pt x="493889" y="175847"/>
                    </a:lnTo>
                    <a:lnTo>
                      <a:pt x="622842" y="175847"/>
                    </a:lnTo>
                    <a:lnTo>
                      <a:pt x="622842" y="41746"/>
                    </a:lnTo>
                    <a:close/>
                    <a:moveTo>
                      <a:pt x="260368" y="41746"/>
                    </a:moveTo>
                    <a:lnTo>
                      <a:pt x="260368" y="175847"/>
                    </a:lnTo>
                    <a:lnTo>
                      <a:pt x="389321" y="175847"/>
                    </a:lnTo>
                    <a:lnTo>
                      <a:pt x="389321" y="41746"/>
                    </a:lnTo>
                    <a:close/>
                    <a:moveTo>
                      <a:pt x="35169" y="41746"/>
                    </a:moveTo>
                    <a:lnTo>
                      <a:pt x="35169" y="175847"/>
                    </a:lnTo>
                    <a:lnTo>
                      <a:pt x="164122" y="175847"/>
                    </a:lnTo>
                    <a:lnTo>
                      <a:pt x="164122" y="41746"/>
                    </a:lnTo>
                    <a:close/>
                    <a:moveTo>
                      <a:pt x="0" y="0"/>
                    </a:moveTo>
                    <a:lnTo>
                      <a:pt x="1360714" y="0"/>
                    </a:lnTo>
                    <a:lnTo>
                      <a:pt x="1360714" y="206829"/>
                    </a:lnTo>
                    <a:lnTo>
                      <a:pt x="0" y="206829"/>
                    </a:lnTo>
                    <a:close/>
                  </a:path>
                </a:pathLst>
              </a:custGeom>
              <a:solidFill>
                <a:srgbClr val="6C6C6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sz="2400" noProof="0" dirty="0">
                  <a:solidFill>
                    <a:srgbClr val="211F26"/>
                  </a:solidFill>
                  <a:latin typeface="Calibri" panose="020F0502020204030204" pitchFamily="34" charset="0"/>
                  <a:cs typeface="Calibri" panose="020F0502020204030204" pitchFamily="34" charset="0"/>
                </a:endParaRPr>
              </a:p>
            </p:txBody>
          </p:sp>
        </p:grpSp>
        <p:grpSp>
          <p:nvGrpSpPr>
            <p:cNvPr id="27" name="Groep 26">
              <a:extLst>
                <a:ext uri="{FF2B5EF4-FFF2-40B4-BE49-F238E27FC236}">
                  <a16:creationId xmlns:a16="http://schemas.microsoft.com/office/drawing/2014/main" id="{26F58680-9EB0-453D-B50D-2F664DBFD172}"/>
                </a:ext>
              </a:extLst>
            </p:cNvPr>
            <p:cNvGrpSpPr/>
            <p:nvPr userDrawn="1"/>
          </p:nvGrpSpPr>
          <p:grpSpPr>
            <a:xfrm>
              <a:off x="-938434" y="5913341"/>
              <a:ext cx="627798" cy="576693"/>
              <a:chOff x="-938434" y="4570310"/>
              <a:chExt cx="627798" cy="576693"/>
            </a:xfrm>
          </p:grpSpPr>
          <p:grpSp>
            <p:nvGrpSpPr>
              <p:cNvPr id="28" name="Inspireren">
                <a:extLst>
                  <a:ext uri="{FF2B5EF4-FFF2-40B4-BE49-F238E27FC236}">
                    <a16:creationId xmlns:a16="http://schemas.microsoft.com/office/drawing/2014/main" id="{4F4658E8-024E-4C2A-A137-87E40F543E72}"/>
                  </a:ext>
                </a:extLst>
              </p:cNvPr>
              <p:cNvGrpSpPr>
                <a:grpSpLocks noChangeAspect="1"/>
              </p:cNvGrpSpPr>
              <p:nvPr userDrawn="1"/>
            </p:nvGrpSpPr>
            <p:grpSpPr bwMode="auto">
              <a:xfrm>
                <a:off x="-716116" y="4570310"/>
                <a:ext cx="169778" cy="242385"/>
                <a:chOff x="4768" y="2783"/>
                <a:chExt cx="788" cy="1125"/>
              </a:xfrm>
              <a:gradFill>
                <a:gsLst>
                  <a:gs pos="0">
                    <a:srgbClr val="9D9FA1"/>
                  </a:gs>
                  <a:gs pos="70000">
                    <a:srgbClr val="211F26"/>
                  </a:gs>
                </a:gsLst>
                <a:lin ang="2700000" scaled="0"/>
              </a:gradFill>
            </p:grpSpPr>
            <p:sp>
              <p:nvSpPr>
                <p:cNvPr id="30" name="Freeform 12">
                  <a:extLst>
                    <a:ext uri="{FF2B5EF4-FFF2-40B4-BE49-F238E27FC236}">
                      <a16:creationId xmlns:a16="http://schemas.microsoft.com/office/drawing/2014/main" id="{0A380ED6-EA55-4E8F-8E0D-F6A60C31E798}"/>
                    </a:ext>
                  </a:extLst>
                </p:cNvPr>
                <p:cNvSpPr>
                  <a:spLocks/>
                </p:cNvSpPr>
                <p:nvPr/>
              </p:nvSpPr>
              <p:spPr bwMode="auto">
                <a:xfrm>
                  <a:off x="5001" y="3186"/>
                  <a:ext cx="319" cy="288"/>
                </a:xfrm>
                <a:custGeom>
                  <a:avLst/>
                  <a:gdLst>
                    <a:gd name="T0" fmla="*/ 220 w 319"/>
                    <a:gd name="T1" fmla="*/ 288 h 288"/>
                    <a:gd name="T2" fmla="*/ 107 w 319"/>
                    <a:gd name="T3" fmla="*/ 288 h 288"/>
                    <a:gd name="T4" fmla="*/ 0 w 319"/>
                    <a:gd name="T5" fmla="*/ 0 h 288"/>
                    <a:gd name="T6" fmla="*/ 319 w 319"/>
                    <a:gd name="T7" fmla="*/ 0 h 288"/>
                    <a:gd name="T8" fmla="*/ 220 w 319"/>
                    <a:gd name="T9" fmla="*/ 288 h 288"/>
                  </a:gdLst>
                  <a:ahLst/>
                  <a:cxnLst>
                    <a:cxn ang="0">
                      <a:pos x="T0" y="T1"/>
                    </a:cxn>
                    <a:cxn ang="0">
                      <a:pos x="T2" y="T3"/>
                    </a:cxn>
                    <a:cxn ang="0">
                      <a:pos x="T4" y="T5"/>
                    </a:cxn>
                    <a:cxn ang="0">
                      <a:pos x="T6" y="T7"/>
                    </a:cxn>
                    <a:cxn ang="0">
                      <a:pos x="T8" y="T9"/>
                    </a:cxn>
                  </a:cxnLst>
                  <a:rect l="0" t="0" r="r" b="b"/>
                  <a:pathLst>
                    <a:path w="319" h="288">
                      <a:moveTo>
                        <a:pt x="220" y="288"/>
                      </a:moveTo>
                      <a:lnTo>
                        <a:pt x="107" y="288"/>
                      </a:lnTo>
                      <a:lnTo>
                        <a:pt x="0" y="0"/>
                      </a:lnTo>
                      <a:lnTo>
                        <a:pt x="319" y="0"/>
                      </a:lnTo>
                      <a:lnTo>
                        <a:pt x="220" y="288"/>
                      </a:lnTo>
                      <a:close/>
                    </a:path>
                  </a:pathLst>
                </a:custGeom>
                <a:solidFill>
                  <a:srgbClr val="1FF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1" name="Freeform 13">
                  <a:extLst>
                    <a:ext uri="{FF2B5EF4-FFF2-40B4-BE49-F238E27FC236}">
                      <a16:creationId xmlns:a16="http://schemas.microsoft.com/office/drawing/2014/main" id="{AEFCF509-68F5-4E02-BC8C-0A6ACA7AF10B}"/>
                    </a:ext>
                  </a:extLst>
                </p:cNvPr>
                <p:cNvSpPr>
                  <a:spLocks/>
                </p:cNvSpPr>
                <p:nvPr/>
              </p:nvSpPr>
              <p:spPr bwMode="auto">
                <a:xfrm>
                  <a:off x="5022" y="3796"/>
                  <a:ext cx="282" cy="112"/>
                </a:xfrm>
                <a:custGeom>
                  <a:avLst/>
                  <a:gdLst>
                    <a:gd name="T0" fmla="*/ 229 w 251"/>
                    <a:gd name="T1" fmla="*/ 70 h 100"/>
                    <a:gd name="T2" fmla="*/ 229 w 251"/>
                    <a:gd name="T3" fmla="*/ 69 h 100"/>
                    <a:gd name="T4" fmla="*/ 251 w 251"/>
                    <a:gd name="T5" fmla="*/ 0 h 100"/>
                    <a:gd name="T6" fmla="*/ 0 w 251"/>
                    <a:gd name="T7" fmla="*/ 0 h 100"/>
                    <a:gd name="T8" fmla="*/ 22 w 251"/>
                    <a:gd name="T9" fmla="*/ 69 h 100"/>
                    <a:gd name="T10" fmla="*/ 63 w 251"/>
                    <a:gd name="T11" fmla="*/ 100 h 100"/>
                    <a:gd name="T12" fmla="*/ 188 w 251"/>
                    <a:gd name="T13" fmla="*/ 100 h 100"/>
                    <a:gd name="T14" fmla="*/ 229 w 251"/>
                    <a:gd name="T15" fmla="*/ 71 h 100"/>
                    <a:gd name="T16" fmla="*/ 229 w 251"/>
                    <a:gd name="T17" fmla="*/ 71 h 100"/>
                    <a:gd name="T18" fmla="*/ 229 w 251"/>
                    <a:gd name="T19" fmla="*/ 7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00">
                      <a:moveTo>
                        <a:pt x="229" y="70"/>
                      </a:moveTo>
                      <a:cubicBezTo>
                        <a:pt x="229" y="70"/>
                        <a:pt x="229" y="69"/>
                        <a:pt x="229" y="69"/>
                      </a:cubicBezTo>
                      <a:cubicBezTo>
                        <a:pt x="251" y="0"/>
                        <a:pt x="251" y="0"/>
                        <a:pt x="251" y="0"/>
                      </a:cubicBezTo>
                      <a:cubicBezTo>
                        <a:pt x="0" y="0"/>
                        <a:pt x="0" y="0"/>
                        <a:pt x="0" y="0"/>
                      </a:cubicBezTo>
                      <a:cubicBezTo>
                        <a:pt x="22" y="69"/>
                        <a:pt x="22" y="69"/>
                        <a:pt x="22" y="69"/>
                      </a:cubicBezTo>
                      <a:cubicBezTo>
                        <a:pt x="27" y="87"/>
                        <a:pt x="44" y="100"/>
                        <a:pt x="63" y="100"/>
                      </a:cubicBezTo>
                      <a:cubicBezTo>
                        <a:pt x="188" y="100"/>
                        <a:pt x="188" y="100"/>
                        <a:pt x="188" y="100"/>
                      </a:cubicBezTo>
                      <a:cubicBezTo>
                        <a:pt x="207" y="100"/>
                        <a:pt x="223" y="88"/>
                        <a:pt x="229" y="71"/>
                      </a:cubicBezTo>
                      <a:cubicBezTo>
                        <a:pt x="229" y="71"/>
                        <a:pt x="229" y="71"/>
                        <a:pt x="229" y="71"/>
                      </a:cubicBezTo>
                      <a:lnTo>
                        <a:pt x="229"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sp>
              <p:nvSpPr>
                <p:cNvPr id="32" name="Freeform 14">
                  <a:extLst>
                    <a:ext uri="{FF2B5EF4-FFF2-40B4-BE49-F238E27FC236}">
                      <a16:creationId xmlns:a16="http://schemas.microsoft.com/office/drawing/2014/main" id="{7983EB21-CE80-44BD-9D8F-9292E50A180F}"/>
                    </a:ext>
                  </a:extLst>
                </p:cNvPr>
                <p:cNvSpPr>
                  <a:spLocks noEditPoints="1"/>
                </p:cNvSpPr>
                <p:nvPr/>
              </p:nvSpPr>
              <p:spPr bwMode="auto">
                <a:xfrm>
                  <a:off x="4768" y="2783"/>
                  <a:ext cx="788" cy="966"/>
                </a:xfrm>
                <a:custGeom>
                  <a:avLst/>
                  <a:gdLst>
                    <a:gd name="T0" fmla="*/ 351 w 702"/>
                    <a:gd name="T1" fmla="*/ 0 h 860"/>
                    <a:gd name="T2" fmla="*/ 0 w 702"/>
                    <a:gd name="T3" fmla="*/ 351 h 860"/>
                    <a:gd name="T4" fmla="*/ 134 w 702"/>
                    <a:gd name="T5" fmla="*/ 627 h 860"/>
                    <a:gd name="T6" fmla="*/ 165 w 702"/>
                    <a:gd name="T7" fmla="*/ 718 h 860"/>
                    <a:gd name="T8" fmla="*/ 266 w 702"/>
                    <a:gd name="T9" fmla="*/ 718 h 860"/>
                    <a:gd name="T10" fmla="*/ 266 w 702"/>
                    <a:gd name="T11" fmla="*/ 718 h 860"/>
                    <a:gd name="T12" fmla="*/ 434 w 702"/>
                    <a:gd name="T13" fmla="*/ 718 h 860"/>
                    <a:gd name="T14" fmla="*/ 419 w 702"/>
                    <a:gd name="T15" fmla="*/ 760 h 860"/>
                    <a:gd name="T16" fmla="*/ 284 w 702"/>
                    <a:gd name="T17" fmla="*/ 760 h 860"/>
                    <a:gd name="T18" fmla="*/ 284 w 702"/>
                    <a:gd name="T19" fmla="*/ 760 h 860"/>
                    <a:gd name="T20" fmla="*/ 179 w 702"/>
                    <a:gd name="T21" fmla="*/ 760 h 860"/>
                    <a:gd name="T22" fmla="*/ 212 w 702"/>
                    <a:gd name="T23" fmla="*/ 860 h 860"/>
                    <a:gd name="T24" fmla="*/ 212 w 702"/>
                    <a:gd name="T25" fmla="*/ 860 h 860"/>
                    <a:gd name="T26" fmla="*/ 216 w 702"/>
                    <a:gd name="T27" fmla="*/ 860 h 860"/>
                    <a:gd name="T28" fmla="*/ 488 w 702"/>
                    <a:gd name="T29" fmla="*/ 860 h 860"/>
                    <a:gd name="T30" fmla="*/ 491 w 702"/>
                    <a:gd name="T31" fmla="*/ 860 h 860"/>
                    <a:gd name="T32" fmla="*/ 570 w 702"/>
                    <a:gd name="T33" fmla="*/ 625 h 860"/>
                    <a:gd name="T34" fmla="*/ 702 w 702"/>
                    <a:gd name="T35" fmla="*/ 351 h 860"/>
                    <a:gd name="T36" fmla="*/ 351 w 702"/>
                    <a:gd name="T37" fmla="*/ 0 h 860"/>
                    <a:gd name="T38" fmla="*/ 587 w 702"/>
                    <a:gd name="T39" fmla="*/ 438 h 860"/>
                    <a:gd name="T40" fmla="*/ 485 w 702"/>
                    <a:gd name="T41" fmla="*/ 563 h 860"/>
                    <a:gd name="T42" fmla="*/ 454 w 702"/>
                    <a:gd name="T43" fmla="*/ 658 h 860"/>
                    <a:gd name="T44" fmla="*/ 250 w 702"/>
                    <a:gd name="T45" fmla="*/ 658 h 860"/>
                    <a:gd name="T46" fmla="*/ 219 w 702"/>
                    <a:gd name="T47" fmla="*/ 565 h 860"/>
                    <a:gd name="T48" fmla="*/ 115 w 702"/>
                    <a:gd name="T49" fmla="*/ 439 h 860"/>
                    <a:gd name="T50" fmla="*/ 99 w 702"/>
                    <a:gd name="T51" fmla="*/ 351 h 860"/>
                    <a:gd name="T52" fmla="*/ 351 w 702"/>
                    <a:gd name="T53" fmla="*/ 99 h 860"/>
                    <a:gd name="T54" fmla="*/ 603 w 702"/>
                    <a:gd name="T55" fmla="*/ 351 h 860"/>
                    <a:gd name="T56" fmla="*/ 587 w 702"/>
                    <a:gd name="T57" fmla="*/ 438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2" h="860">
                      <a:moveTo>
                        <a:pt x="351" y="0"/>
                      </a:moveTo>
                      <a:cubicBezTo>
                        <a:pt x="157" y="0"/>
                        <a:pt x="0" y="157"/>
                        <a:pt x="0" y="351"/>
                      </a:cubicBezTo>
                      <a:cubicBezTo>
                        <a:pt x="0" y="463"/>
                        <a:pt x="52" y="562"/>
                        <a:pt x="134" y="627"/>
                      </a:cubicBezTo>
                      <a:cubicBezTo>
                        <a:pt x="165" y="718"/>
                        <a:pt x="165" y="718"/>
                        <a:pt x="165" y="718"/>
                      </a:cubicBezTo>
                      <a:cubicBezTo>
                        <a:pt x="266" y="718"/>
                        <a:pt x="266" y="718"/>
                        <a:pt x="266" y="718"/>
                      </a:cubicBezTo>
                      <a:cubicBezTo>
                        <a:pt x="266" y="718"/>
                        <a:pt x="266" y="718"/>
                        <a:pt x="266" y="718"/>
                      </a:cubicBezTo>
                      <a:cubicBezTo>
                        <a:pt x="434" y="718"/>
                        <a:pt x="434" y="718"/>
                        <a:pt x="434" y="718"/>
                      </a:cubicBezTo>
                      <a:cubicBezTo>
                        <a:pt x="419" y="760"/>
                        <a:pt x="419" y="760"/>
                        <a:pt x="419" y="760"/>
                      </a:cubicBezTo>
                      <a:cubicBezTo>
                        <a:pt x="284" y="760"/>
                        <a:pt x="284" y="760"/>
                        <a:pt x="284" y="760"/>
                      </a:cubicBezTo>
                      <a:cubicBezTo>
                        <a:pt x="284" y="760"/>
                        <a:pt x="284" y="760"/>
                        <a:pt x="284" y="760"/>
                      </a:cubicBezTo>
                      <a:cubicBezTo>
                        <a:pt x="179" y="760"/>
                        <a:pt x="179" y="760"/>
                        <a:pt x="179" y="760"/>
                      </a:cubicBezTo>
                      <a:cubicBezTo>
                        <a:pt x="212" y="860"/>
                        <a:pt x="212" y="860"/>
                        <a:pt x="212" y="860"/>
                      </a:cubicBezTo>
                      <a:cubicBezTo>
                        <a:pt x="212" y="860"/>
                        <a:pt x="212" y="860"/>
                        <a:pt x="212" y="860"/>
                      </a:cubicBezTo>
                      <a:cubicBezTo>
                        <a:pt x="216" y="860"/>
                        <a:pt x="216" y="860"/>
                        <a:pt x="216" y="860"/>
                      </a:cubicBezTo>
                      <a:cubicBezTo>
                        <a:pt x="488" y="860"/>
                        <a:pt x="488" y="860"/>
                        <a:pt x="488" y="860"/>
                      </a:cubicBezTo>
                      <a:cubicBezTo>
                        <a:pt x="491" y="860"/>
                        <a:pt x="491" y="860"/>
                        <a:pt x="491" y="860"/>
                      </a:cubicBezTo>
                      <a:cubicBezTo>
                        <a:pt x="570" y="625"/>
                        <a:pt x="570" y="625"/>
                        <a:pt x="570" y="625"/>
                      </a:cubicBezTo>
                      <a:cubicBezTo>
                        <a:pt x="651" y="560"/>
                        <a:pt x="702" y="461"/>
                        <a:pt x="702" y="351"/>
                      </a:cubicBezTo>
                      <a:cubicBezTo>
                        <a:pt x="702" y="157"/>
                        <a:pt x="545" y="0"/>
                        <a:pt x="351" y="0"/>
                      </a:cubicBezTo>
                      <a:close/>
                      <a:moveTo>
                        <a:pt x="587" y="438"/>
                      </a:moveTo>
                      <a:cubicBezTo>
                        <a:pt x="568" y="490"/>
                        <a:pt x="531" y="534"/>
                        <a:pt x="485" y="563"/>
                      </a:cubicBezTo>
                      <a:cubicBezTo>
                        <a:pt x="454" y="658"/>
                        <a:pt x="454" y="658"/>
                        <a:pt x="454" y="658"/>
                      </a:cubicBezTo>
                      <a:cubicBezTo>
                        <a:pt x="250" y="658"/>
                        <a:pt x="250" y="658"/>
                        <a:pt x="250" y="658"/>
                      </a:cubicBezTo>
                      <a:cubicBezTo>
                        <a:pt x="219" y="565"/>
                        <a:pt x="219" y="565"/>
                        <a:pt x="219" y="565"/>
                      </a:cubicBezTo>
                      <a:cubicBezTo>
                        <a:pt x="172" y="536"/>
                        <a:pt x="135" y="491"/>
                        <a:pt x="115" y="439"/>
                      </a:cubicBezTo>
                      <a:cubicBezTo>
                        <a:pt x="105" y="411"/>
                        <a:pt x="99" y="382"/>
                        <a:pt x="99" y="351"/>
                      </a:cubicBezTo>
                      <a:cubicBezTo>
                        <a:pt x="99" y="212"/>
                        <a:pt x="212" y="99"/>
                        <a:pt x="351" y="99"/>
                      </a:cubicBezTo>
                      <a:cubicBezTo>
                        <a:pt x="490" y="99"/>
                        <a:pt x="603" y="212"/>
                        <a:pt x="603" y="351"/>
                      </a:cubicBezTo>
                      <a:cubicBezTo>
                        <a:pt x="603" y="381"/>
                        <a:pt x="597" y="411"/>
                        <a:pt x="587" y="4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95469" eaLnBrk="1" fontAlgn="auto" latinLnBrk="0" hangingPunct="1">
                    <a:lnSpc>
                      <a:spcPct val="100000"/>
                    </a:lnSpc>
                    <a:spcBef>
                      <a:spcPts val="0"/>
                    </a:spcBef>
                    <a:spcAft>
                      <a:spcPts val="0"/>
                    </a:spcAft>
                    <a:buClrTx/>
                    <a:buSzTx/>
                    <a:buFontTx/>
                    <a:buNone/>
                    <a:tabLst/>
                    <a:defRPr/>
                  </a:pPr>
                  <a:endParaRPr kumimoji="0" lang="nl-NL" sz="300" b="0" i="0" u="none" strike="noStrike" kern="0" cap="none" spc="0" normalizeH="0" baseline="0" noProof="0" dirty="0">
                    <a:ln>
                      <a:noFill/>
                    </a:ln>
                    <a:solidFill>
                      <a:srgbClr val="211F26"/>
                    </a:solidFill>
                    <a:effectLst/>
                    <a:uLnTx/>
                    <a:uFillTx/>
                    <a:latin typeface="Segoe UI Light"/>
                  </a:endParaRPr>
                </a:p>
              </p:txBody>
            </p:sp>
          </p:grpSp>
          <p:sp>
            <p:nvSpPr>
              <p:cNvPr id="29" name="Tekstvak 28">
                <a:extLst>
                  <a:ext uri="{FF2B5EF4-FFF2-40B4-BE49-F238E27FC236}">
                    <a16:creationId xmlns:a16="http://schemas.microsoft.com/office/drawing/2014/main" id="{4FE6E024-20C1-41DE-ACA6-272EE41D3CA6}"/>
                  </a:ext>
                </a:extLst>
              </p:cNvPr>
              <p:cNvSpPr txBox="1"/>
              <p:nvPr userDrawn="1"/>
            </p:nvSpPr>
            <p:spPr>
              <a:xfrm>
                <a:off x="-938434" y="4824764"/>
                <a:ext cx="627798" cy="32223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90000"/>
                  </a:lnSpc>
                  <a:spcBef>
                    <a:spcPts val="600"/>
                  </a:spcBef>
                  <a:spcAft>
                    <a:spcPts val="600"/>
                  </a:spcAft>
                  <a:buClrTx/>
                  <a:buSzTx/>
                  <a:buFontTx/>
                  <a:buNone/>
                  <a:tabLst/>
                  <a:defRPr/>
                </a:pP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Support &amp;</a:t>
                </a:r>
                <a:b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br>
                <a:r>
                  <a:rPr kumimoji="0" lang="nl-NL" sz="1000" b="0" i="0" u="none" strike="noStrike" kern="0" cap="none" spc="0" normalizeH="0" baseline="0" noProof="0" dirty="0">
                    <a:ln>
                      <a:noFill/>
                    </a:ln>
                    <a:solidFill>
                      <a:srgbClr val="211F26"/>
                    </a:solidFill>
                    <a:effectLst/>
                    <a:uLnTx/>
                    <a:uFillTx/>
                    <a:latin typeface="Calibri" panose="020F0502020204030204" pitchFamily="34" charset="0"/>
                    <a:ea typeface="+mn-ea"/>
                    <a:cs typeface="Calibri" panose="020F0502020204030204" pitchFamily="34" charset="0"/>
                  </a:rPr>
                  <a:t>Inspiratie</a:t>
                </a:r>
              </a:p>
            </p:txBody>
          </p:sp>
        </p:grpSp>
      </p:grpSp>
      <p:sp>
        <p:nvSpPr>
          <p:cNvPr id="79" name="Picture Placeholder 20">
            <a:extLst>
              <a:ext uri="{FF2B5EF4-FFF2-40B4-BE49-F238E27FC236}">
                <a16:creationId xmlns:a16="http://schemas.microsoft.com/office/drawing/2014/main" id="{EB9E30FD-F28A-4EAA-8C66-B3977909AF37}"/>
              </a:ext>
            </a:extLst>
          </p:cNvPr>
          <p:cNvSpPr>
            <a:spLocks noGrp="1"/>
          </p:cNvSpPr>
          <p:nvPr>
            <p:ph type="pic" sz="quarter" idx="14" hasCustomPrompt="1"/>
          </p:nvPr>
        </p:nvSpPr>
        <p:spPr>
          <a:xfrm>
            <a:off x="1982354"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0" name="Picture Placeholder 20">
            <a:extLst>
              <a:ext uri="{FF2B5EF4-FFF2-40B4-BE49-F238E27FC236}">
                <a16:creationId xmlns:a16="http://schemas.microsoft.com/office/drawing/2014/main" id="{61020AE3-F452-4479-B5D0-D8836B4760F9}"/>
              </a:ext>
            </a:extLst>
          </p:cNvPr>
          <p:cNvSpPr>
            <a:spLocks noGrp="1"/>
          </p:cNvSpPr>
          <p:nvPr>
            <p:ph type="pic" sz="quarter" idx="15" hasCustomPrompt="1"/>
          </p:nvPr>
        </p:nvSpPr>
        <p:spPr>
          <a:xfrm>
            <a:off x="3429721"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1" name="Picture Placeholder 20">
            <a:extLst>
              <a:ext uri="{FF2B5EF4-FFF2-40B4-BE49-F238E27FC236}">
                <a16:creationId xmlns:a16="http://schemas.microsoft.com/office/drawing/2014/main" id="{E7CFD186-9765-4EF0-BE75-8326C4FA2A37}"/>
              </a:ext>
            </a:extLst>
          </p:cNvPr>
          <p:cNvSpPr>
            <a:spLocks noGrp="1"/>
          </p:cNvSpPr>
          <p:nvPr>
            <p:ph type="pic" sz="quarter" idx="16" hasCustomPrompt="1"/>
          </p:nvPr>
        </p:nvSpPr>
        <p:spPr>
          <a:xfrm>
            <a:off x="4877088"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2" name="Picture Placeholder 20">
            <a:extLst>
              <a:ext uri="{FF2B5EF4-FFF2-40B4-BE49-F238E27FC236}">
                <a16:creationId xmlns:a16="http://schemas.microsoft.com/office/drawing/2014/main" id="{94850219-BFA0-4750-9DE1-6CED6BD85426}"/>
              </a:ext>
            </a:extLst>
          </p:cNvPr>
          <p:cNvSpPr>
            <a:spLocks noGrp="1"/>
          </p:cNvSpPr>
          <p:nvPr>
            <p:ph type="pic" sz="quarter" idx="17" hasCustomPrompt="1"/>
          </p:nvPr>
        </p:nvSpPr>
        <p:spPr>
          <a:xfrm>
            <a:off x="6324455"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3" name="Picture Placeholder 20">
            <a:extLst>
              <a:ext uri="{FF2B5EF4-FFF2-40B4-BE49-F238E27FC236}">
                <a16:creationId xmlns:a16="http://schemas.microsoft.com/office/drawing/2014/main" id="{55F3A4E6-6709-4261-A4F4-4BD73890292A}"/>
              </a:ext>
            </a:extLst>
          </p:cNvPr>
          <p:cNvSpPr>
            <a:spLocks noGrp="1"/>
          </p:cNvSpPr>
          <p:nvPr>
            <p:ph type="pic" sz="quarter" idx="18" hasCustomPrompt="1"/>
          </p:nvPr>
        </p:nvSpPr>
        <p:spPr>
          <a:xfrm>
            <a:off x="7771822"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4" name="Picture Placeholder 20">
            <a:extLst>
              <a:ext uri="{FF2B5EF4-FFF2-40B4-BE49-F238E27FC236}">
                <a16:creationId xmlns:a16="http://schemas.microsoft.com/office/drawing/2014/main" id="{A5ECDA8F-6D31-4978-B681-806E17ECBAD2}"/>
              </a:ext>
            </a:extLst>
          </p:cNvPr>
          <p:cNvSpPr>
            <a:spLocks noGrp="1"/>
          </p:cNvSpPr>
          <p:nvPr>
            <p:ph type="pic" sz="quarter" idx="19" hasCustomPrompt="1"/>
          </p:nvPr>
        </p:nvSpPr>
        <p:spPr>
          <a:xfrm>
            <a:off x="9219189"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
        <p:nvSpPr>
          <p:cNvPr id="85" name="Picture Placeholder 20">
            <a:extLst>
              <a:ext uri="{FF2B5EF4-FFF2-40B4-BE49-F238E27FC236}">
                <a16:creationId xmlns:a16="http://schemas.microsoft.com/office/drawing/2014/main" id="{273809F2-2EB0-4EC1-BD90-50BEC8990D21}"/>
              </a:ext>
            </a:extLst>
          </p:cNvPr>
          <p:cNvSpPr>
            <a:spLocks noGrp="1"/>
          </p:cNvSpPr>
          <p:nvPr>
            <p:ph type="pic" sz="quarter" idx="20" hasCustomPrompt="1"/>
          </p:nvPr>
        </p:nvSpPr>
        <p:spPr>
          <a:xfrm>
            <a:off x="10666553" y="3162032"/>
            <a:ext cx="979200" cy="979200"/>
          </a:xfrm>
          <a:prstGeom prst="roundRect">
            <a:avLst/>
          </a:prstGeom>
          <a:solidFill>
            <a:schemeClr val="bg1">
              <a:lumMod val="75000"/>
            </a:schemeClr>
          </a:solidFill>
          <a:ln>
            <a:solidFill>
              <a:schemeClr val="bg1"/>
            </a:solidFill>
          </a:ln>
        </p:spPr>
        <p:txBody>
          <a:bodyPr wrap="square" tIns="0" bIns="1620000" anchor="ctr" anchorCtr="0"/>
          <a:lstStyle>
            <a:lvl1pPr marL="0" marR="0" indent="0" algn="ctr" defTabSz="719138" rtl="0" eaLnBrk="1" fontAlgn="auto" latinLnBrk="0" hangingPunct="1">
              <a:lnSpc>
                <a:spcPct val="100000"/>
              </a:lnSpc>
              <a:spcBef>
                <a:spcPts val="300"/>
              </a:spcBef>
              <a:spcAft>
                <a:spcPts val="600"/>
              </a:spcAft>
              <a:buClr>
                <a:schemeClr val="bg2"/>
              </a:buClr>
              <a:buSzPct val="100000"/>
              <a:buNone/>
              <a:tabLst/>
              <a:defRPr lang="nl-NL" sz="1400" kern="1200" noProof="0" dirty="0">
                <a:solidFill>
                  <a:schemeClr val="bg1">
                    <a:lumMod val="95000"/>
                  </a:schemeClr>
                </a:solidFill>
                <a:latin typeface="+mn-lt"/>
                <a:ea typeface="+mn-ea"/>
                <a:cs typeface="+mn-cs"/>
              </a:defRPr>
            </a:lvl1pPr>
          </a:lstStyle>
          <a:p>
            <a:r>
              <a:rPr lang="nl-NL" dirty="0"/>
              <a:t>   </a:t>
            </a:r>
          </a:p>
        </p:txBody>
      </p:sp>
    </p:spTree>
    <p:extLst>
      <p:ext uri="{BB962C8B-B14F-4D97-AF65-F5344CB8AC3E}">
        <p14:creationId xmlns:p14="http://schemas.microsoft.com/office/powerpoint/2010/main" val="2792825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Contact">
    <p:bg>
      <p:bgPr>
        <a:solidFill>
          <a:schemeClr val="accent2"/>
        </a:solidFill>
        <a:effectLst/>
      </p:bgPr>
    </p:bg>
    <p:spTree>
      <p:nvGrpSpPr>
        <p:cNvPr id="1" name=""/>
        <p:cNvGrpSpPr/>
        <p:nvPr/>
      </p:nvGrpSpPr>
      <p:grpSpPr>
        <a:xfrm>
          <a:off x="0" y="0"/>
          <a:ext cx="0" cy="0"/>
          <a:chOff x="0" y="0"/>
          <a:chExt cx="0" cy="0"/>
        </a:xfrm>
      </p:grpSpPr>
      <p:sp>
        <p:nvSpPr>
          <p:cNvPr id="80" name="Tijdelijke aanduiding voor tekst 8">
            <a:extLst>
              <a:ext uri="{FF2B5EF4-FFF2-40B4-BE49-F238E27FC236}">
                <a16:creationId xmlns:a16="http://schemas.microsoft.com/office/drawing/2014/main" id="{E27F1B5A-C4C6-43B9-99F9-6E27C84A3C81}"/>
              </a:ext>
            </a:extLst>
          </p:cNvPr>
          <p:cNvSpPr txBox="1">
            <a:spLocks/>
          </p:cNvSpPr>
          <p:nvPr userDrawn="1"/>
        </p:nvSpPr>
        <p:spPr>
          <a:xfrm>
            <a:off x="0" y="1460500"/>
            <a:ext cx="2873757" cy="4901258"/>
          </a:xfrm>
          <a:custGeom>
            <a:avLst/>
            <a:gdLst>
              <a:gd name="connsiteX0" fmla="*/ 0 w 7281863"/>
              <a:gd name="connsiteY0" fmla="*/ 0 h 6858000"/>
              <a:gd name="connsiteX1" fmla="*/ 7281863 w 7281863"/>
              <a:gd name="connsiteY1" fmla="*/ 0 h 6858000"/>
              <a:gd name="connsiteX2" fmla="*/ 7281863 w 7281863"/>
              <a:gd name="connsiteY2" fmla="*/ 6858000 h 6858000"/>
              <a:gd name="connsiteX3" fmla="*/ 0 w 7281863"/>
              <a:gd name="connsiteY3" fmla="*/ 6858000 h 6858000"/>
              <a:gd name="connsiteX4" fmla="*/ 0 w 7281863"/>
              <a:gd name="connsiteY4" fmla="*/ 0 h 6858000"/>
              <a:gd name="connsiteX0" fmla="*/ 0 w 7281863"/>
              <a:gd name="connsiteY0" fmla="*/ 0 h 6858000"/>
              <a:gd name="connsiteX1" fmla="*/ 5475249 w 7281863"/>
              <a:gd name="connsiteY1" fmla="*/ 0 h 6858000"/>
              <a:gd name="connsiteX2" fmla="*/ 7281863 w 7281863"/>
              <a:gd name="connsiteY2" fmla="*/ 0 h 6858000"/>
              <a:gd name="connsiteX3" fmla="*/ 7281863 w 7281863"/>
              <a:gd name="connsiteY3" fmla="*/ 6858000 h 6858000"/>
              <a:gd name="connsiteX4" fmla="*/ 0 w 7281863"/>
              <a:gd name="connsiteY4" fmla="*/ 6858000 h 6858000"/>
              <a:gd name="connsiteX5" fmla="*/ 0 w 7281863"/>
              <a:gd name="connsiteY5" fmla="*/ 0 h 6858000"/>
              <a:gd name="connsiteX0" fmla="*/ 0 w 7281863"/>
              <a:gd name="connsiteY0" fmla="*/ 0 h 6858000"/>
              <a:gd name="connsiteX1" fmla="*/ 5475249 w 7281863"/>
              <a:gd name="connsiteY1" fmla="*/ 0 h 6858000"/>
              <a:gd name="connsiteX2" fmla="*/ 2564897 w 7281863"/>
              <a:gd name="connsiteY2" fmla="*/ 2877015 h 6858000"/>
              <a:gd name="connsiteX3" fmla="*/ 7281863 w 7281863"/>
              <a:gd name="connsiteY3" fmla="*/ 6858000 h 6858000"/>
              <a:gd name="connsiteX4" fmla="*/ 0 w 7281863"/>
              <a:gd name="connsiteY4" fmla="*/ 6858000 h 6858000"/>
              <a:gd name="connsiteX5" fmla="*/ 0 w 7281863"/>
              <a:gd name="connsiteY5" fmla="*/ 0 h 6858000"/>
              <a:gd name="connsiteX0" fmla="*/ 0 w 7308560"/>
              <a:gd name="connsiteY0" fmla="*/ 0 h 6858000"/>
              <a:gd name="connsiteX1" fmla="*/ 5475249 w 7308560"/>
              <a:gd name="connsiteY1" fmla="*/ 0 h 6858000"/>
              <a:gd name="connsiteX2" fmla="*/ 2564897 w 7308560"/>
              <a:gd name="connsiteY2" fmla="*/ 2877015 h 6858000"/>
              <a:gd name="connsiteX3" fmla="*/ 7281863 w 7308560"/>
              <a:gd name="connsiteY3" fmla="*/ 6858000 h 6858000"/>
              <a:gd name="connsiteX4" fmla="*/ 0 w 7308560"/>
              <a:gd name="connsiteY4" fmla="*/ 6858000 h 6858000"/>
              <a:gd name="connsiteX5" fmla="*/ 0 w 7308560"/>
              <a:gd name="connsiteY5" fmla="*/ 0 h 6858000"/>
              <a:gd name="connsiteX0" fmla="*/ 0 w 7308444"/>
              <a:gd name="connsiteY0" fmla="*/ 0 h 6858000"/>
              <a:gd name="connsiteX1" fmla="*/ 5475249 w 7308444"/>
              <a:gd name="connsiteY1" fmla="*/ 0 h 6858000"/>
              <a:gd name="connsiteX2" fmla="*/ 2542595 w 7308444"/>
              <a:gd name="connsiteY2" fmla="*/ 3824869 h 6858000"/>
              <a:gd name="connsiteX3" fmla="*/ 7281863 w 7308444"/>
              <a:gd name="connsiteY3" fmla="*/ 6858000 h 6858000"/>
              <a:gd name="connsiteX4" fmla="*/ 0 w 7308444"/>
              <a:gd name="connsiteY4" fmla="*/ 6858000 h 6858000"/>
              <a:gd name="connsiteX5" fmla="*/ 0 w 7308444"/>
              <a:gd name="connsiteY5" fmla="*/ 0 h 6858000"/>
              <a:gd name="connsiteX0" fmla="*/ 0 w 7309688"/>
              <a:gd name="connsiteY0" fmla="*/ 0 h 6858000"/>
              <a:gd name="connsiteX1" fmla="*/ 5475249 w 7309688"/>
              <a:gd name="connsiteY1" fmla="*/ 0 h 6858000"/>
              <a:gd name="connsiteX2" fmla="*/ 2542595 w 7309688"/>
              <a:gd name="connsiteY2" fmla="*/ 3824869 h 6858000"/>
              <a:gd name="connsiteX3" fmla="*/ 7281863 w 7309688"/>
              <a:gd name="connsiteY3" fmla="*/ 6858000 h 6858000"/>
              <a:gd name="connsiteX4" fmla="*/ 0 w 7309688"/>
              <a:gd name="connsiteY4" fmla="*/ 6858000 h 6858000"/>
              <a:gd name="connsiteX5" fmla="*/ 0 w 7309688"/>
              <a:gd name="connsiteY5" fmla="*/ 0 h 6858000"/>
              <a:gd name="connsiteX0" fmla="*/ 0 w 7309316"/>
              <a:gd name="connsiteY0" fmla="*/ 0 h 6858000"/>
              <a:gd name="connsiteX1" fmla="*/ 5475249 w 7309316"/>
              <a:gd name="connsiteY1" fmla="*/ 0 h 6858000"/>
              <a:gd name="connsiteX2" fmla="*/ 2475687 w 7309316"/>
              <a:gd name="connsiteY2" fmla="*/ 3691054 h 6858000"/>
              <a:gd name="connsiteX3" fmla="*/ 7281863 w 7309316"/>
              <a:gd name="connsiteY3" fmla="*/ 6858000 h 6858000"/>
              <a:gd name="connsiteX4" fmla="*/ 0 w 7309316"/>
              <a:gd name="connsiteY4" fmla="*/ 6858000 h 6858000"/>
              <a:gd name="connsiteX5" fmla="*/ 0 w 7309316"/>
              <a:gd name="connsiteY5" fmla="*/ 0 h 6858000"/>
              <a:gd name="connsiteX0" fmla="*/ 0 w 7281863"/>
              <a:gd name="connsiteY0" fmla="*/ 0 h 6858000"/>
              <a:gd name="connsiteX1" fmla="*/ 5475249 w 7281863"/>
              <a:gd name="connsiteY1" fmla="*/ 0 h 6858000"/>
              <a:gd name="connsiteX2" fmla="*/ 2475687 w 7281863"/>
              <a:gd name="connsiteY2" fmla="*/ 3691054 h 6858000"/>
              <a:gd name="connsiteX3" fmla="*/ 7281863 w 7281863"/>
              <a:gd name="connsiteY3" fmla="*/ 6858000 h 6858000"/>
              <a:gd name="connsiteX4" fmla="*/ 0 w 7281863"/>
              <a:gd name="connsiteY4" fmla="*/ 6858000 h 6858000"/>
              <a:gd name="connsiteX5" fmla="*/ 0 w 7281863"/>
              <a:gd name="connsiteY5" fmla="*/ 0 h 6858000"/>
              <a:gd name="connsiteX0" fmla="*/ 0 w 7281863"/>
              <a:gd name="connsiteY0" fmla="*/ 0 h 6858000"/>
              <a:gd name="connsiteX1" fmla="*/ 5475249 w 7281863"/>
              <a:gd name="connsiteY1" fmla="*/ 0 h 6858000"/>
              <a:gd name="connsiteX2" fmla="*/ 2475687 w 7281863"/>
              <a:gd name="connsiteY2" fmla="*/ 3691054 h 6858000"/>
              <a:gd name="connsiteX3" fmla="*/ 7281863 w 7281863"/>
              <a:gd name="connsiteY3" fmla="*/ 6858000 h 6858000"/>
              <a:gd name="connsiteX4" fmla="*/ 0 w 7281863"/>
              <a:gd name="connsiteY4" fmla="*/ 6858000 h 6858000"/>
              <a:gd name="connsiteX5" fmla="*/ 0 w 7281863"/>
              <a:gd name="connsiteY5" fmla="*/ 0 h 6858000"/>
              <a:gd name="connsiteX0" fmla="*/ 0 w 7281863"/>
              <a:gd name="connsiteY0" fmla="*/ 0 h 6858000"/>
              <a:gd name="connsiteX1" fmla="*/ 5475249 w 7281863"/>
              <a:gd name="connsiteY1" fmla="*/ 0 h 6858000"/>
              <a:gd name="connsiteX2" fmla="*/ 2475687 w 7281863"/>
              <a:gd name="connsiteY2" fmla="*/ 3691054 h 6858000"/>
              <a:gd name="connsiteX3" fmla="*/ 7281863 w 7281863"/>
              <a:gd name="connsiteY3" fmla="*/ 6858000 h 6858000"/>
              <a:gd name="connsiteX4" fmla="*/ 0 w 7281863"/>
              <a:gd name="connsiteY4" fmla="*/ 6858000 h 6858000"/>
              <a:gd name="connsiteX5" fmla="*/ 0 w 7281863"/>
              <a:gd name="connsiteY5" fmla="*/ 0 h 6858000"/>
              <a:gd name="connsiteX0" fmla="*/ 0 w 7281863"/>
              <a:gd name="connsiteY0" fmla="*/ 0 h 6858000"/>
              <a:gd name="connsiteX1" fmla="*/ 5475249 w 7281863"/>
              <a:gd name="connsiteY1" fmla="*/ 0 h 6858000"/>
              <a:gd name="connsiteX2" fmla="*/ 2475687 w 7281863"/>
              <a:gd name="connsiteY2" fmla="*/ 3601845 h 6858000"/>
              <a:gd name="connsiteX3" fmla="*/ 7281863 w 7281863"/>
              <a:gd name="connsiteY3" fmla="*/ 6858000 h 6858000"/>
              <a:gd name="connsiteX4" fmla="*/ 0 w 7281863"/>
              <a:gd name="connsiteY4" fmla="*/ 6858000 h 6858000"/>
              <a:gd name="connsiteX5" fmla="*/ 0 w 7281863"/>
              <a:gd name="connsiteY5" fmla="*/ 0 h 6858000"/>
              <a:gd name="connsiteX0" fmla="*/ 0 w 7281863"/>
              <a:gd name="connsiteY0" fmla="*/ 0 h 6858000"/>
              <a:gd name="connsiteX1" fmla="*/ 5475249 w 7281863"/>
              <a:gd name="connsiteY1" fmla="*/ 0 h 6858000"/>
              <a:gd name="connsiteX2" fmla="*/ 2475687 w 7281863"/>
              <a:gd name="connsiteY2" fmla="*/ 3601845 h 6858000"/>
              <a:gd name="connsiteX3" fmla="*/ 7281863 w 7281863"/>
              <a:gd name="connsiteY3" fmla="*/ 6858000 h 6858000"/>
              <a:gd name="connsiteX4" fmla="*/ 0 w 7281863"/>
              <a:gd name="connsiteY4" fmla="*/ 6858000 h 6858000"/>
              <a:gd name="connsiteX5" fmla="*/ 0 w 7281863"/>
              <a:gd name="connsiteY5" fmla="*/ 0 h 6858000"/>
              <a:gd name="connsiteX0" fmla="*/ 0 w 7281863"/>
              <a:gd name="connsiteY0" fmla="*/ 0 h 6858000"/>
              <a:gd name="connsiteX1" fmla="*/ 5475249 w 7281863"/>
              <a:gd name="connsiteY1" fmla="*/ 0 h 6858000"/>
              <a:gd name="connsiteX2" fmla="*/ 2475687 w 7281863"/>
              <a:gd name="connsiteY2" fmla="*/ 3601845 h 6858000"/>
              <a:gd name="connsiteX3" fmla="*/ 7281863 w 7281863"/>
              <a:gd name="connsiteY3" fmla="*/ 6858000 h 6858000"/>
              <a:gd name="connsiteX4" fmla="*/ 0 w 7281863"/>
              <a:gd name="connsiteY4" fmla="*/ 6858000 h 6858000"/>
              <a:gd name="connsiteX5" fmla="*/ 0 w 7281863"/>
              <a:gd name="connsiteY5" fmla="*/ 0 h 6858000"/>
              <a:gd name="connsiteX0" fmla="*/ 0 w 7281863"/>
              <a:gd name="connsiteY0" fmla="*/ 0 h 6858000"/>
              <a:gd name="connsiteX1" fmla="*/ 2475687 w 7281863"/>
              <a:gd name="connsiteY1" fmla="*/ 3601845 h 6858000"/>
              <a:gd name="connsiteX2" fmla="*/ 7281863 w 7281863"/>
              <a:gd name="connsiteY2" fmla="*/ 6858000 h 6858000"/>
              <a:gd name="connsiteX3" fmla="*/ 0 w 7281863"/>
              <a:gd name="connsiteY3" fmla="*/ 6858000 h 6858000"/>
              <a:gd name="connsiteX4" fmla="*/ 0 w 7281863"/>
              <a:gd name="connsiteY4" fmla="*/ 0 h 6858000"/>
              <a:gd name="connsiteX0" fmla="*/ 0 w 7281863"/>
              <a:gd name="connsiteY0" fmla="*/ 0 h 6858000"/>
              <a:gd name="connsiteX1" fmla="*/ 2475687 w 7281863"/>
              <a:gd name="connsiteY1" fmla="*/ 3601845 h 6858000"/>
              <a:gd name="connsiteX2" fmla="*/ 7281863 w 7281863"/>
              <a:gd name="connsiteY2" fmla="*/ 6858000 h 6858000"/>
              <a:gd name="connsiteX3" fmla="*/ 0 w 7281863"/>
              <a:gd name="connsiteY3" fmla="*/ 6858000 h 6858000"/>
              <a:gd name="connsiteX4" fmla="*/ 0 w 7281863"/>
              <a:gd name="connsiteY4" fmla="*/ 1460500 h 6858000"/>
              <a:gd name="connsiteX5" fmla="*/ 0 w 7281863"/>
              <a:gd name="connsiteY5" fmla="*/ 0 h 6858000"/>
              <a:gd name="connsiteX0" fmla="*/ 0 w 7281863"/>
              <a:gd name="connsiteY0" fmla="*/ 0 h 5397500"/>
              <a:gd name="connsiteX1" fmla="*/ 2475687 w 7281863"/>
              <a:gd name="connsiteY1" fmla="*/ 2141345 h 5397500"/>
              <a:gd name="connsiteX2" fmla="*/ 7281863 w 7281863"/>
              <a:gd name="connsiteY2" fmla="*/ 5397500 h 5397500"/>
              <a:gd name="connsiteX3" fmla="*/ 0 w 7281863"/>
              <a:gd name="connsiteY3" fmla="*/ 5397500 h 5397500"/>
              <a:gd name="connsiteX4" fmla="*/ 0 w 7281863"/>
              <a:gd name="connsiteY4" fmla="*/ 0 h 5397500"/>
              <a:gd name="connsiteX0" fmla="*/ 0 w 2475687"/>
              <a:gd name="connsiteY0" fmla="*/ 0 h 5429645"/>
              <a:gd name="connsiteX1" fmla="*/ 2475687 w 2475687"/>
              <a:gd name="connsiteY1" fmla="*/ 2141345 h 5429645"/>
              <a:gd name="connsiteX2" fmla="*/ 0 w 2475687"/>
              <a:gd name="connsiteY2" fmla="*/ 5397500 h 5429645"/>
              <a:gd name="connsiteX3" fmla="*/ 0 w 2475687"/>
              <a:gd name="connsiteY3" fmla="*/ 0 h 5429645"/>
              <a:gd name="connsiteX0" fmla="*/ 0 w 2475687"/>
              <a:gd name="connsiteY0" fmla="*/ 0 h 4513775"/>
              <a:gd name="connsiteX1" fmla="*/ 2475687 w 2475687"/>
              <a:gd name="connsiteY1" fmla="*/ 2141345 h 4513775"/>
              <a:gd name="connsiteX2" fmla="*/ 0 w 2475687"/>
              <a:gd name="connsiteY2" fmla="*/ 4470400 h 4513775"/>
              <a:gd name="connsiteX3" fmla="*/ 0 w 2475687"/>
              <a:gd name="connsiteY3" fmla="*/ 0 h 4513775"/>
              <a:gd name="connsiteX0" fmla="*/ 0 w 2843987"/>
              <a:gd name="connsiteY0" fmla="*/ 0 h 5103137"/>
              <a:gd name="connsiteX1" fmla="*/ 2843987 w 2843987"/>
              <a:gd name="connsiteY1" fmla="*/ 4770245 h 5103137"/>
              <a:gd name="connsiteX2" fmla="*/ 0 w 2843987"/>
              <a:gd name="connsiteY2" fmla="*/ 4470400 h 5103137"/>
              <a:gd name="connsiteX3" fmla="*/ 0 w 2843987"/>
              <a:gd name="connsiteY3" fmla="*/ 0 h 5103137"/>
              <a:gd name="connsiteX0" fmla="*/ 0 w 2848407"/>
              <a:gd name="connsiteY0" fmla="*/ 0 h 5311917"/>
              <a:gd name="connsiteX1" fmla="*/ 2843987 w 2848407"/>
              <a:gd name="connsiteY1" fmla="*/ 4770245 h 5311917"/>
              <a:gd name="connsiteX2" fmla="*/ 0 w 2848407"/>
              <a:gd name="connsiteY2" fmla="*/ 4470400 h 5311917"/>
              <a:gd name="connsiteX3" fmla="*/ 0 w 2848407"/>
              <a:gd name="connsiteY3" fmla="*/ 0 h 5311917"/>
              <a:gd name="connsiteX0" fmla="*/ 0 w 2873757"/>
              <a:gd name="connsiteY0" fmla="*/ 0 h 4901258"/>
              <a:gd name="connsiteX1" fmla="*/ 2869387 w 2873757"/>
              <a:gd name="connsiteY1" fmla="*/ 4147945 h 4901258"/>
              <a:gd name="connsiteX2" fmla="*/ 0 w 2873757"/>
              <a:gd name="connsiteY2" fmla="*/ 4470400 h 4901258"/>
              <a:gd name="connsiteX3" fmla="*/ 0 w 2873757"/>
              <a:gd name="connsiteY3" fmla="*/ 0 h 4901258"/>
            </a:gdLst>
            <a:ahLst/>
            <a:cxnLst>
              <a:cxn ang="0">
                <a:pos x="connsiteX0" y="connsiteY0"/>
              </a:cxn>
              <a:cxn ang="0">
                <a:pos x="connsiteX1" y="connsiteY1"/>
              </a:cxn>
              <a:cxn ang="0">
                <a:pos x="connsiteX2" y="connsiteY2"/>
              </a:cxn>
              <a:cxn ang="0">
                <a:pos x="connsiteX3" y="connsiteY3"/>
              </a:cxn>
            </a:cxnLst>
            <a:rect l="l" t="t" r="r" b="b"/>
            <a:pathLst>
              <a:path w="2873757" h="4901258">
                <a:moveTo>
                  <a:pt x="0" y="0"/>
                </a:moveTo>
                <a:cubicBezTo>
                  <a:pt x="825229" y="713782"/>
                  <a:pt x="2983687" y="2932978"/>
                  <a:pt x="2869387" y="4147945"/>
                </a:cubicBezTo>
                <a:cubicBezTo>
                  <a:pt x="2755087" y="5362912"/>
                  <a:pt x="412614" y="4827291"/>
                  <a:pt x="0" y="4470400"/>
                </a:cubicBezTo>
                <a:lnTo>
                  <a:pt x="0" y="0"/>
                </a:lnTo>
                <a:close/>
              </a:path>
            </a:pathLst>
          </a:custGeom>
          <a:solidFill>
            <a:schemeClr val="tx2"/>
          </a:solidFill>
          <a:ln>
            <a:noFill/>
          </a:ln>
        </p:spPr>
        <p:txBody>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a:t> </a:t>
            </a:r>
            <a:endParaRPr lang="nl-NL" dirty="0"/>
          </a:p>
        </p:txBody>
      </p:sp>
      <p:sp>
        <p:nvSpPr>
          <p:cNvPr id="154" name="Tijdelijke aanduiding voor tekst 9">
            <a:extLst>
              <a:ext uri="{FF2B5EF4-FFF2-40B4-BE49-F238E27FC236}">
                <a16:creationId xmlns:a16="http://schemas.microsoft.com/office/drawing/2014/main" id="{3877A256-3B9A-4486-A496-C393B72FB79F}"/>
              </a:ext>
            </a:extLst>
          </p:cNvPr>
          <p:cNvSpPr txBox="1">
            <a:spLocks/>
          </p:cNvSpPr>
          <p:nvPr userDrawn="1"/>
        </p:nvSpPr>
        <p:spPr>
          <a:xfrm>
            <a:off x="6371357" y="0"/>
            <a:ext cx="5820643" cy="4422775"/>
          </a:xfrm>
          <a:custGeom>
            <a:avLst/>
            <a:gdLst>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4422775 h 4422775"/>
              <a:gd name="connsiteX4" fmla="*/ 0 w 5816600"/>
              <a:gd name="connsiteY4" fmla="*/ 0 h 4422775"/>
              <a:gd name="connsiteX0" fmla="*/ 0 w 5816600"/>
              <a:gd name="connsiteY0" fmla="*/ 0 h 4422775"/>
              <a:gd name="connsiteX1" fmla="*/ 5816600 w 5816600"/>
              <a:gd name="connsiteY1" fmla="*/ 0 h 4422775"/>
              <a:gd name="connsiteX2" fmla="*/ 5816600 w 5816600"/>
              <a:gd name="connsiteY2" fmla="*/ 4422775 h 4422775"/>
              <a:gd name="connsiteX3" fmla="*/ 0 w 5816600"/>
              <a:gd name="connsiteY3" fmla="*/ 0 h 4422775"/>
              <a:gd name="connsiteX0" fmla="*/ 5152 w 5821752"/>
              <a:gd name="connsiteY0" fmla="*/ 0 h 4422775"/>
              <a:gd name="connsiteX1" fmla="*/ 5821752 w 5821752"/>
              <a:gd name="connsiteY1" fmla="*/ 0 h 4422775"/>
              <a:gd name="connsiteX2" fmla="*/ 5821752 w 5821752"/>
              <a:gd name="connsiteY2" fmla="*/ 4422775 h 4422775"/>
              <a:gd name="connsiteX3" fmla="*/ 5152 w 5821752"/>
              <a:gd name="connsiteY3" fmla="*/ 0 h 4422775"/>
              <a:gd name="connsiteX0" fmla="*/ 4043 w 5820643"/>
              <a:gd name="connsiteY0" fmla="*/ 0 h 4422775"/>
              <a:gd name="connsiteX1" fmla="*/ 5820643 w 5820643"/>
              <a:gd name="connsiteY1" fmla="*/ 0 h 4422775"/>
              <a:gd name="connsiteX2" fmla="*/ 5820643 w 5820643"/>
              <a:gd name="connsiteY2" fmla="*/ 4422775 h 4422775"/>
              <a:gd name="connsiteX3" fmla="*/ 4043 w 5820643"/>
              <a:gd name="connsiteY3" fmla="*/ 0 h 4422775"/>
            </a:gdLst>
            <a:ahLst/>
            <a:cxnLst>
              <a:cxn ang="0">
                <a:pos x="connsiteX0" y="connsiteY0"/>
              </a:cxn>
              <a:cxn ang="0">
                <a:pos x="connsiteX1" y="connsiteY1"/>
              </a:cxn>
              <a:cxn ang="0">
                <a:pos x="connsiteX2" y="connsiteY2"/>
              </a:cxn>
              <a:cxn ang="0">
                <a:pos x="connsiteX3" y="connsiteY3"/>
              </a:cxn>
            </a:cxnLst>
            <a:rect l="l" t="t" r="r" b="b"/>
            <a:pathLst>
              <a:path w="5820643" h="4422775">
                <a:moveTo>
                  <a:pt x="4043" y="0"/>
                </a:moveTo>
                <a:lnTo>
                  <a:pt x="5820643" y="0"/>
                </a:lnTo>
                <a:lnTo>
                  <a:pt x="5820643" y="4422775"/>
                </a:lnTo>
                <a:cubicBezTo>
                  <a:pt x="5037476" y="1576917"/>
                  <a:pt x="-165290" y="2096558"/>
                  <a:pt x="4043" y="0"/>
                </a:cubicBezTo>
                <a:close/>
              </a:path>
            </a:pathLst>
          </a:custGeom>
          <a:solidFill>
            <a:schemeClr val="tx2"/>
          </a:solidFill>
        </p:spPr>
        <p:txBody>
          <a:bodyPr/>
          <a:lstStyle>
            <a:lvl1pPr marL="0" indent="0" algn="l" defTabSz="914400" rtl="0" eaLnBrk="1" latinLnBrk="0" hangingPunct="1">
              <a:lnSpc>
                <a:spcPct val="90000"/>
              </a:lnSpc>
              <a:spcBef>
                <a:spcPts val="1000"/>
              </a:spcBef>
              <a:buClr>
                <a:schemeClr val="tx1"/>
              </a:buClr>
              <a:buFont typeface="Calibri" panose="020F0502020204030204" pitchFamily="34" charset="0"/>
              <a:buNone/>
              <a:defRPr sz="1400" kern="1200">
                <a:solidFill>
                  <a:schemeClr val="tx1"/>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1"/>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1"/>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1"/>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1"/>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accent4"/>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1"/>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1"/>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1"/>
                </a:solidFill>
                <a:latin typeface="+mn-lt"/>
                <a:ea typeface="+mn-ea"/>
                <a:cs typeface="+mn-cs"/>
              </a:defRPr>
            </a:lvl9pPr>
          </a:lstStyle>
          <a:p>
            <a:r>
              <a:rPr lang="nl-NL"/>
              <a:t> </a:t>
            </a:r>
            <a:endParaRPr lang="nl-NL" dirty="0"/>
          </a:p>
        </p:txBody>
      </p:sp>
      <p:sp>
        <p:nvSpPr>
          <p:cNvPr id="6" name="- INFO">
            <a:extLst>
              <a:ext uri="{FF2B5EF4-FFF2-40B4-BE49-F238E27FC236}">
                <a16:creationId xmlns:a16="http://schemas.microsoft.com/office/drawing/2014/main" id="{B10543DB-D9D8-47C4-865B-BE11B7029992}"/>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err="1">
                <a:solidFill>
                  <a:sysClr val="windowText" lastClr="000000"/>
                </a:solidFill>
                <a:latin typeface="+mn-lt"/>
                <a:cs typeface="Calibri" panose="020F0502020204030204" pitchFamily="34" charset="0"/>
              </a:rPr>
              <a:t>cONTACT</a:t>
            </a:r>
            <a:endParaRPr lang="nl-NL" sz="1400" b="1" cap="all" spc="0" baseline="0" dirty="0">
              <a:solidFill>
                <a:sysClr val="windowText" lastClr="000000"/>
              </a:solidFill>
              <a:latin typeface="+mn-lt"/>
              <a:cs typeface="Calibri" panose="020F0502020204030204" pitchFamily="34" charset="0"/>
            </a:endParaRPr>
          </a:p>
        </p:txBody>
      </p:sp>
      <p:sp>
        <p:nvSpPr>
          <p:cNvPr id="2" name="titel">
            <a:extLst>
              <a:ext uri="{FF2B5EF4-FFF2-40B4-BE49-F238E27FC236}">
                <a16:creationId xmlns:a16="http://schemas.microsoft.com/office/drawing/2014/main" id="{D343BD9E-9AEB-4DF2-BA9D-F7BEF898D6EE}"/>
              </a:ext>
            </a:extLst>
          </p:cNvPr>
          <p:cNvSpPr>
            <a:spLocks noGrp="1"/>
          </p:cNvSpPr>
          <p:nvPr>
            <p:ph type="title" hasCustomPrompt="1"/>
          </p:nvPr>
        </p:nvSpPr>
        <p:spPr>
          <a:xfrm>
            <a:off x="534987" y="759301"/>
            <a:ext cx="11114087" cy="723106"/>
          </a:xfrm>
        </p:spPr>
        <p:txBody>
          <a:bodyPr tIns="72000"/>
          <a:lstStyle>
            <a:lvl1pPr>
              <a:lnSpc>
                <a:spcPts val="5000"/>
              </a:lnSpc>
              <a:defRPr sz="6000">
                <a:solidFill>
                  <a:schemeClr val="bg1"/>
                </a:solidFill>
              </a:defRPr>
            </a:lvl1pPr>
          </a:lstStyle>
          <a:p>
            <a:r>
              <a:rPr lang="nl-NL" dirty="0"/>
              <a:t>Contact</a:t>
            </a:r>
          </a:p>
        </p:txBody>
      </p:sp>
      <p:sp>
        <p:nvSpPr>
          <p:cNvPr id="96" name="tekst">
            <a:extLst>
              <a:ext uri="{FF2B5EF4-FFF2-40B4-BE49-F238E27FC236}">
                <a16:creationId xmlns:a16="http://schemas.microsoft.com/office/drawing/2014/main" id="{64C41C71-9734-4A66-954F-FAC0366D4D86}"/>
              </a:ext>
            </a:extLst>
          </p:cNvPr>
          <p:cNvSpPr>
            <a:spLocks noGrp="1"/>
          </p:cNvSpPr>
          <p:nvPr userDrawn="1">
            <p:ph type="body" sz="quarter" idx="19" hasCustomPrompt="1"/>
          </p:nvPr>
        </p:nvSpPr>
        <p:spPr>
          <a:xfrm>
            <a:off x="1295907" y="2046627"/>
            <a:ext cx="10353168" cy="389437"/>
          </a:xfrm>
        </p:spPr>
        <p:txBody>
          <a:bodyPr anchor="ctr" anchorCtr="0"/>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Naam spreker</a:t>
            </a:r>
          </a:p>
        </p:txBody>
      </p:sp>
      <p:sp>
        <p:nvSpPr>
          <p:cNvPr id="123" name="Tijdelijke aanduiding voor tekst 122">
            <a:extLst>
              <a:ext uri="{FF2B5EF4-FFF2-40B4-BE49-F238E27FC236}">
                <a16:creationId xmlns:a16="http://schemas.microsoft.com/office/drawing/2014/main" id="{7A4AB76B-610E-4570-9063-EEDD22668729}"/>
              </a:ext>
            </a:extLst>
          </p:cNvPr>
          <p:cNvSpPr>
            <a:spLocks noGrp="1"/>
          </p:cNvSpPr>
          <p:nvPr userDrawn="1">
            <p:ph type="body" sz="quarter" idx="21" hasCustomPrompt="1"/>
          </p:nvPr>
        </p:nvSpPr>
        <p:spPr>
          <a:xfrm>
            <a:off x="9567539" y="5843000"/>
            <a:ext cx="2084956" cy="694304"/>
          </a:xfrm>
          <a:custGeom>
            <a:avLst/>
            <a:gdLst>
              <a:gd name="connsiteX0" fmla="*/ 1229325 w 2084956"/>
              <a:gd name="connsiteY0" fmla="*/ 345109 h 694304"/>
              <a:gd name="connsiteX1" fmla="*/ 1192567 w 2084956"/>
              <a:gd name="connsiteY1" fmla="*/ 379826 h 694304"/>
              <a:gd name="connsiteX2" fmla="*/ 1198692 w 2084956"/>
              <a:gd name="connsiteY2" fmla="*/ 385951 h 694304"/>
              <a:gd name="connsiteX3" fmla="*/ 1237493 w 2084956"/>
              <a:gd name="connsiteY3" fmla="*/ 351237 h 694304"/>
              <a:gd name="connsiteX4" fmla="*/ 1229325 w 2084956"/>
              <a:gd name="connsiteY4" fmla="*/ 345109 h 694304"/>
              <a:gd name="connsiteX5" fmla="*/ 2029819 w 2084956"/>
              <a:gd name="connsiteY5" fmla="*/ 281805 h 694304"/>
              <a:gd name="connsiteX6" fmla="*/ 2084956 w 2084956"/>
              <a:gd name="connsiteY6" fmla="*/ 349192 h 694304"/>
              <a:gd name="connsiteX7" fmla="*/ 1913420 w 2084956"/>
              <a:gd name="connsiteY7" fmla="*/ 516644 h 694304"/>
              <a:gd name="connsiteX8" fmla="*/ 1899127 w 2084956"/>
              <a:gd name="connsiteY8" fmla="*/ 506433 h 694304"/>
              <a:gd name="connsiteX9" fmla="*/ 1919547 w 2084956"/>
              <a:gd name="connsiteY9" fmla="*/ 486012 h 694304"/>
              <a:gd name="connsiteX10" fmla="*/ 2046156 w 2084956"/>
              <a:gd name="connsiteY10" fmla="*/ 347151 h 694304"/>
              <a:gd name="connsiteX11" fmla="*/ 2025735 w 2084956"/>
              <a:gd name="connsiteY11" fmla="*/ 320604 h 694304"/>
              <a:gd name="connsiteX12" fmla="*/ 1976725 w 2084956"/>
              <a:gd name="connsiteY12" fmla="*/ 398202 h 694304"/>
              <a:gd name="connsiteX13" fmla="*/ 1903211 w 2084956"/>
              <a:gd name="connsiteY13" fmla="*/ 412498 h 694304"/>
              <a:gd name="connsiteX14" fmla="*/ 1856242 w 2084956"/>
              <a:gd name="connsiteY14" fmla="*/ 418623 h 694304"/>
              <a:gd name="connsiteX15" fmla="*/ 1780686 w 2084956"/>
              <a:gd name="connsiteY15" fmla="*/ 371656 h 694304"/>
              <a:gd name="connsiteX16" fmla="*/ 1705129 w 2084956"/>
              <a:gd name="connsiteY16" fmla="*/ 412498 h 694304"/>
              <a:gd name="connsiteX17" fmla="*/ 1656119 w 2084956"/>
              <a:gd name="connsiteY17" fmla="*/ 383909 h 694304"/>
              <a:gd name="connsiteX18" fmla="*/ 1641825 w 2084956"/>
              <a:gd name="connsiteY18" fmla="*/ 367572 h 694304"/>
              <a:gd name="connsiteX19" fmla="*/ 1549931 w 2084956"/>
              <a:gd name="connsiteY19" fmla="*/ 424750 h 694304"/>
              <a:gd name="connsiteX20" fmla="*/ 1509090 w 2084956"/>
              <a:gd name="connsiteY20" fmla="*/ 398202 h 694304"/>
              <a:gd name="connsiteX21" fmla="*/ 1486628 w 2084956"/>
              <a:gd name="connsiteY21" fmla="*/ 361445 h 694304"/>
              <a:gd name="connsiteX22" fmla="*/ 1517260 w 2084956"/>
              <a:gd name="connsiteY22" fmla="*/ 332858 h 694304"/>
              <a:gd name="connsiteX23" fmla="*/ 1560143 w 2084956"/>
              <a:gd name="connsiteY23" fmla="*/ 385950 h 694304"/>
              <a:gd name="connsiteX24" fmla="*/ 1621405 w 2084956"/>
              <a:gd name="connsiteY24" fmla="*/ 338983 h 694304"/>
              <a:gd name="connsiteX25" fmla="*/ 1676540 w 2084956"/>
              <a:gd name="connsiteY25" fmla="*/ 300183 h 694304"/>
              <a:gd name="connsiteX26" fmla="*/ 1694919 w 2084956"/>
              <a:gd name="connsiteY26" fmla="*/ 326731 h 694304"/>
              <a:gd name="connsiteX27" fmla="*/ 1686751 w 2084956"/>
              <a:gd name="connsiteY27" fmla="*/ 355320 h 694304"/>
              <a:gd name="connsiteX28" fmla="*/ 1705129 w 2084956"/>
              <a:gd name="connsiteY28" fmla="*/ 379825 h 694304"/>
              <a:gd name="connsiteX29" fmla="*/ 1764350 w 2084956"/>
              <a:gd name="connsiteY29" fmla="*/ 328772 h 694304"/>
              <a:gd name="connsiteX30" fmla="*/ 1801107 w 2084956"/>
              <a:gd name="connsiteY30" fmla="*/ 304267 h 694304"/>
              <a:gd name="connsiteX31" fmla="*/ 1835821 w 2084956"/>
              <a:gd name="connsiteY31" fmla="*/ 341024 h 694304"/>
              <a:gd name="connsiteX32" fmla="*/ 1872579 w 2084956"/>
              <a:gd name="connsiteY32" fmla="*/ 379825 h 694304"/>
              <a:gd name="connsiteX33" fmla="*/ 1966516 w 2084956"/>
              <a:gd name="connsiteY33" fmla="*/ 341024 h 694304"/>
              <a:gd name="connsiteX34" fmla="*/ 2029819 w 2084956"/>
              <a:gd name="connsiteY34" fmla="*/ 281805 h 694304"/>
              <a:gd name="connsiteX35" fmla="*/ 1070046 w 2084956"/>
              <a:gd name="connsiteY35" fmla="*/ 277720 h 694304"/>
              <a:gd name="connsiteX36" fmla="*/ 1112928 w 2084956"/>
              <a:gd name="connsiteY36" fmla="*/ 314477 h 694304"/>
              <a:gd name="connsiteX37" fmla="*/ 1018993 w 2084956"/>
              <a:gd name="connsiteY37" fmla="*/ 418624 h 694304"/>
              <a:gd name="connsiteX38" fmla="*/ 1035329 w 2084956"/>
              <a:gd name="connsiteY38" fmla="*/ 428833 h 694304"/>
              <a:gd name="connsiteX39" fmla="*/ 1119056 w 2084956"/>
              <a:gd name="connsiteY39" fmla="*/ 408413 h 694304"/>
              <a:gd name="connsiteX40" fmla="*/ 1127224 w 2084956"/>
              <a:gd name="connsiteY40" fmla="*/ 416581 h 694304"/>
              <a:gd name="connsiteX41" fmla="*/ 1016952 w 2084956"/>
              <a:gd name="connsiteY41" fmla="*/ 459465 h 694304"/>
              <a:gd name="connsiteX42" fmla="*/ 974067 w 2084956"/>
              <a:gd name="connsiteY42" fmla="*/ 432917 h 694304"/>
              <a:gd name="connsiteX43" fmla="*/ 1072087 w 2084956"/>
              <a:gd name="connsiteY43" fmla="*/ 318562 h 694304"/>
              <a:gd name="connsiteX44" fmla="*/ 1059834 w 2084956"/>
              <a:gd name="connsiteY44" fmla="*/ 310393 h 694304"/>
              <a:gd name="connsiteX45" fmla="*/ 1000615 w 2084956"/>
              <a:gd name="connsiteY45" fmla="*/ 332857 h 694304"/>
              <a:gd name="connsiteX46" fmla="*/ 984278 w 2084956"/>
              <a:gd name="connsiteY46" fmla="*/ 306309 h 694304"/>
              <a:gd name="connsiteX47" fmla="*/ 1070046 w 2084956"/>
              <a:gd name="connsiteY47" fmla="*/ 277720 h 694304"/>
              <a:gd name="connsiteX48" fmla="*/ 1521342 w 2084956"/>
              <a:gd name="connsiteY48" fmla="*/ 189912 h 694304"/>
              <a:gd name="connsiteX49" fmla="*/ 1558099 w 2084956"/>
              <a:gd name="connsiteY49" fmla="*/ 216460 h 694304"/>
              <a:gd name="connsiteX50" fmla="*/ 1404943 w 2084956"/>
              <a:gd name="connsiteY50" fmla="*/ 453340 h 694304"/>
              <a:gd name="connsiteX51" fmla="*/ 1388606 w 2084956"/>
              <a:gd name="connsiteY51" fmla="*/ 508475 h 694304"/>
              <a:gd name="connsiteX52" fmla="*/ 1372270 w 2084956"/>
              <a:gd name="connsiteY52" fmla="*/ 518686 h 694304"/>
              <a:gd name="connsiteX53" fmla="*/ 1353892 w 2084956"/>
              <a:gd name="connsiteY53" fmla="*/ 502350 h 694304"/>
              <a:gd name="connsiteX54" fmla="*/ 1376354 w 2084956"/>
              <a:gd name="connsiteY54" fmla="*/ 408415 h 694304"/>
              <a:gd name="connsiteX55" fmla="*/ 1368185 w 2084956"/>
              <a:gd name="connsiteY55" fmla="*/ 394119 h 694304"/>
              <a:gd name="connsiteX56" fmla="*/ 1313051 w 2084956"/>
              <a:gd name="connsiteY56" fmla="*/ 420667 h 694304"/>
              <a:gd name="connsiteX57" fmla="*/ 1251788 w 2084956"/>
              <a:gd name="connsiteY57" fmla="*/ 383910 h 694304"/>
              <a:gd name="connsiteX58" fmla="*/ 1200736 w 2084956"/>
              <a:gd name="connsiteY58" fmla="*/ 430876 h 694304"/>
              <a:gd name="connsiteX59" fmla="*/ 1155810 w 2084956"/>
              <a:gd name="connsiteY59" fmla="*/ 392078 h 694304"/>
              <a:gd name="connsiteX60" fmla="*/ 1253829 w 2084956"/>
              <a:gd name="connsiteY60" fmla="*/ 310395 h 694304"/>
              <a:gd name="connsiteX61" fmla="*/ 1313051 w 2084956"/>
              <a:gd name="connsiteY61" fmla="*/ 387994 h 694304"/>
              <a:gd name="connsiteX62" fmla="*/ 1472332 w 2084956"/>
              <a:gd name="connsiteY62" fmla="*/ 222585 h 694304"/>
              <a:gd name="connsiteX63" fmla="*/ 1521342 w 2084956"/>
              <a:gd name="connsiteY63" fmla="*/ 189912 h 694304"/>
              <a:gd name="connsiteX64" fmla="*/ 949564 w 2084956"/>
              <a:gd name="connsiteY64" fmla="*/ 0 h 694304"/>
              <a:gd name="connsiteX65" fmla="*/ 1055750 w 2084956"/>
              <a:gd name="connsiteY65" fmla="*/ 28589 h 694304"/>
              <a:gd name="connsiteX66" fmla="*/ 955690 w 2084956"/>
              <a:gd name="connsiteY66" fmla="*/ 34714 h 694304"/>
              <a:gd name="connsiteX67" fmla="*/ 584032 w 2084956"/>
              <a:gd name="connsiteY67" fmla="*/ 289974 h 694304"/>
              <a:gd name="connsiteX68" fmla="*/ 780071 w 2084956"/>
              <a:gd name="connsiteY68" fmla="*/ 263428 h 694304"/>
              <a:gd name="connsiteX69" fmla="*/ 910764 w 2084956"/>
              <a:gd name="connsiteY69" fmla="*/ 314479 h 694304"/>
              <a:gd name="connsiteX70" fmla="*/ 896471 w 2084956"/>
              <a:gd name="connsiteY70" fmla="*/ 332859 h 694304"/>
              <a:gd name="connsiteX71" fmla="*/ 796408 w 2084956"/>
              <a:gd name="connsiteY71" fmla="*/ 302227 h 694304"/>
              <a:gd name="connsiteX72" fmla="*/ 555444 w 2084956"/>
              <a:gd name="connsiteY72" fmla="*/ 341025 h 694304"/>
              <a:gd name="connsiteX73" fmla="*/ 663674 w 2084956"/>
              <a:gd name="connsiteY73" fmla="*/ 657547 h 694304"/>
              <a:gd name="connsiteX74" fmla="*/ 865838 w 2084956"/>
              <a:gd name="connsiteY74" fmla="*/ 592201 h 694304"/>
              <a:gd name="connsiteX75" fmla="*/ 876050 w 2084956"/>
              <a:gd name="connsiteY75" fmla="*/ 608537 h 694304"/>
              <a:gd name="connsiteX76" fmla="*/ 645295 w 2084956"/>
              <a:gd name="connsiteY76" fmla="*/ 694304 h 694304"/>
              <a:gd name="connsiteX77" fmla="*/ 494181 w 2084956"/>
              <a:gd name="connsiteY77" fmla="*/ 357364 h 694304"/>
              <a:gd name="connsiteX78" fmla="*/ 53094 w 2084956"/>
              <a:gd name="connsiteY78" fmla="*/ 551359 h 694304"/>
              <a:gd name="connsiteX79" fmla="*/ 104145 w 2084956"/>
              <a:gd name="connsiteY79" fmla="*/ 588117 h 694304"/>
              <a:gd name="connsiteX80" fmla="*/ 69430 w 2084956"/>
              <a:gd name="connsiteY80" fmla="*/ 606494 h 694304"/>
              <a:gd name="connsiteX81" fmla="*/ 0 w 2084956"/>
              <a:gd name="connsiteY81" fmla="*/ 559528 h 694304"/>
              <a:gd name="connsiteX82" fmla="*/ 524814 w 2084956"/>
              <a:gd name="connsiteY82" fmla="*/ 306311 h 694304"/>
              <a:gd name="connsiteX83" fmla="*/ 949564 w 2084956"/>
              <a:gd name="connsiteY83" fmla="*/ 0 h 694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084956" h="694304">
                <a:moveTo>
                  <a:pt x="1229325" y="345109"/>
                </a:moveTo>
                <a:cubicBezTo>
                  <a:pt x="1217072" y="345109"/>
                  <a:pt x="1192567" y="365530"/>
                  <a:pt x="1192567" y="379826"/>
                </a:cubicBezTo>
                <a:cubicBezTo>
                  <a:pt x="1192567" y="383910"/>
                  <a:pt x="1192567" y="385951"/>
                  <a:pt x="1198692" y="385951"/>
                </a:cubicBezTo>
                <a:cubicBezTo>
                  <a:pt x="1208904" y="385951"/>
                  <a:pt x="1235452" y="357362"/>
                  <a:pt x="1237493" y="351237"/>
                </a:cubicBezTo>
                <a:cubicBezTo>
                  <a:pt x="1237493" y="347152"/>
                  <a:pt x="1233409" y="345109"/>
                  <a:pt x="1229325" y="345109"/>
                </a:cubicBezTo>
                <a:close/>
                <a:moveTo>
                  <a:pt x="2029819" y="281805"/>
                </a:moveTo>
                <a:cubicBezTo>
                  <a:pt x="2062492" y="281805"/>
                  <a:pt x="2084956" y="298142"/>
                  <a:pt x="2084956" y="349192"/>
                </a:cubicBezTo>
                <a:cubicBezTo>
                  <a:pt x="2084956" y="439044"/>
                  <a:pt x="1939968" y="516644"/>
                  <a:pt x="1913420" y="516644"/>
                </a:cubicBezTo>
                <a:cubicBezTo>
                  <a:pt x="1907295" y="516644"/>
                  <a:pt x="1899127" y="514601"/>
                  <a:pt x="1899127" y="506433"/>
                </a:cubicBezTo>
                <a:cubicBezTo>
                  <a:pt x="1899127" y="500306"/>
                  <a:pt x="1907295" y="492137"/>
                  <a:pt x="1919547" y="486012"/>
                </a:cubicBezTo>
                <a:cubicBezTo>
                  <a:pt x="2037987" y="426791"/>
                  <a:pt x="2046156" y="371656"/>
                  <a:pt x="2046156" y="347151"/>
                </a:cubicBezTo>
                <a:cubicBezTo>
                  <a:pt x="2046156" y="328772"/>
                  <a:pt x="2037987" y="320604"/>
                  <a:pt x="2025735" y="320604"/>
                </a:cubicBezTo>
                <a:cubicBezTo>
                  <a:pt x="1993062" y="320604"/>
                  <a:pt x="2009398" y="377781"/>
                  <a:pt x="1976725" y="398202"/>
                </a:cubicBezTo>
                <a:cubicBezTo>
                  <a:pt x="1962432" y="406370"/>
                  <a:pt x="1935884" y="408414"/>
                  <a:pt x="1903211" y="412498"/>
                </a:cubicBezTo>
                <a:cubicBezTo>
                  <a:pt x="1876663" y="416582"/>
                  <a:pt x="1872579" y="418623"/>
                  <a:pt x="1856242" y="418623"/>
                </a:cubicBezTo>
                <a:cubicBezTo>
                  <a:pt x="1813360" y="418623"/>
                  <a:pt x="1819485" y="371656"/>
                  <a:pt x="1780686" y="371656"/>
                </a:cubicBezTo>
                <a:cubicBezTo>
                  <a:pt x="1752097" y="371656"/>
                  <a:pt x="1752097" y="412498"/>
                  <a:pt x="1705129" y="412498"/>
                </a:cubicBezTo>
                <a:cubicBezTo>
                  <a:pt x="1680626" y="412498"/>
                  <a:pt x="1658162" y="404329"/>
                  <a:pt x="1656119" y="383909"/>
                </a:cubicBezTo>
                <a:cubicBezTo>
                  <a:pt x="1654078" y="375740"/>
                  <a:pt x="1649994" y="367572"/>
                  <a:pt x="1641825" y="367572"/>
                </a:cubicBezTo>
                <a:cubicBezTo>
                  <a:pt x="1615277" y="367572"/>
                  <a:pt x="1603025" y="424750"/>
                  <a:pt x="1549931" y="424750"/>
                </a:cubicBezTo>
                <a:cubicBezTo>
                  <a:pt x="1531554" y="424750"/>
                  <a:pt x="1521342" y="412498"/>
                  <a:pt x="1509090" y="398202"/>
                </a:cubicBezTo>
                <a:cubicBezTo>
                  <a:pt x="1496839" y="385950"/>
                  <a:pt x="1486628" y="377781"/>
                  <a:pt x="1486628" y="361445"/>
                </a:cubicBezTo>
                <a:cubicBezTo>
                  <a:pt x="1486628" y="351236"/>
                  <a:pt x="1496839" y="332858"/>
                  <a:pt x="1517260" y="332858"/>
                </a:cubicBezTo>
                <a:cubicBezTo>
                  <a:pt x="1558102" y="332858"/>
                  <a:pt x="1525426" y="385950"/>
                  <a:pt x="1560143" y="385950"/>
                </a:cubicBezTo>
                <a:cubicBezTo>
                  <a:pt x="1582604" y="385950"/>
                  <a:pt x="1605068" y="355320"/>
                  <a:pt x="1621405" y="338983"/>
                </a:cubicBezTo>
                <a:cubicBezTo>
                  <a:pt x="1627530" y="334899"/>
                  <a:pt x="1656119" y="300183"/>
                  <a:pt x="1676540" y="300183"/>
                </a:cubicBezTo>
                <a:cubicBezTo>
                  <a:pt x="1690835" y="300183"/>
                  <a:pt x="1694919" y="318563"/>
                  <a:pt x="1694919" y="326731"/>
                </a:cubicBezTo>
                <a:cubicBezTo>
                  <a:pt x="1694919" y="338983"/>
                  <a:pt x="1686751" y="345108"/>
                  <a:pt x="1686751" y="355320"/>
                </a:cubicBezTo>
                <a:cubicBezTo>
                  <a:pt x="1686751" y="367572"/>
                  <a:pt x="1694919" y="379825"/>
                  <a:pt x="1705129" y="379825"/>
                </a:cubicBezTo>
                <a:cubicBezTo>
                  <a:pt x="1717381" y="379825"/>
                  <a:pt x="1741888" y="351236"/>
                  <a:pt x="1764350" y="328772"/>
                </a:cubicBezTo>
                <a:cubicBezTo>
                  <a:pt x="1776602" y="316519"/>
                  <a:pt x="1788855" y="304267"/>
                  <a:pt x="1801107" y="304267"/>
                </a:cubicBezTo>
                <a:cubicBezTo>
                  <a:pt x="1817444" y="304267"/>
                  <a:pt x="1829696" y="312437"/>
                  <a:pt x="1835821" y="341024"/>
                </a:cubicBezTo>
                <a:cubicBezTo>
                  <a:pt x="1841948" y="371656"/>
                  <a:pt x="1841948" y="379825"/>
                  <a:pt x="1872579" y="379825"/>
                </a:cubicBezTo>
                <a:cubicBezTo>
                  <a:pt x="1903211" y="379825"/>
                  <a:pt x="1958346" y="371656"/>
                  <a:pt x="1966516" y="341024"/>
                </a:cubicBezTo>
                <a:cubicBezTo>
                  <a:pt x="1974682" y="314478"/>
                  <a:pt x="1976725" y="283846"/>
                  <a:pt x="2029819" y="281805"/>
                </a:cubicBezTo>
                <a:close/>
                <a:moveTo>
                  <a:pt x="1070046" y="277720"/>
                </a:moveTo>
                <a:cubicBezTo>
                  <a:pt x="1086383" y="277720"/>
                  <a:pt x="1112928" y="285889"/>
                  <a:pt x="1112928" y="314477"/>
                </a:cubicBezTo>
                <a:cubicBezTo>
                  <a:pt x="1112928" y="347151"/>
                  <a:pt x="1018993" y="390035"/>
                  <a:pt x="1018993" y="418624"/>
                </a:cubicBezTo>
                <a:cubicBezTo>
                  <a:pt x="1018993" y="424749"/>
                  <a:pt x="1027161" y="428833"/>
                  <a:pt x="1035329" y="428833"/>
                </a:cubicBezTo>
                <a:cubicBezTo>
                  <a:pt x="1061878" y="428833"/>
                  <a:pt x="1110888" y="408413"/>
                  <a:pt x="1119056" y="408413"/>
                </a:cubicBezTo>
                <a:cubicBezTo>
                  <a:pt x="1123140" y="408413"/>
                  <a:pt x="1127224" y="412497"/>
                  <a:pt x="1127224" y="416581"/>
                </a:cubicBezTo>
                <a:cubicBezTo>
                  <a:pt x="1127224" y="437002"/>
                  <a:pt x="1068003" y="459465"/>
                  <a:pt x="1016952" y="459465"/>
                </a:cubicBezTo>
                <a:cubicBezTo>
                  <a:pt x="984278" y="459465"/>
                  <a:pt x="974067" y="443127"/>
                  <a:pt x="974067" y="432917"/>
                </a:cubicBezTo>
                <a:cubicBezTo>
                  <a:pt x="974067" y="385951"/>
                  <a:pt x="1072087" y="336941"/>
                  <a:pt x="1072087" y="318562"/>
                </a:cubicBezTo>
                <a:cubicBezTo>
                  <a:pt x="1072087" y="314477"/>
                  <a:pt x="1068003" y="310393"/>
                  <a:pt x="1059834" y="310393"/>
                </a:cubicBezTo>
                <a:cubicBezTo>
                  <a:pt x="1041457" y="310393"/>
                  <a:pt x="1008783" y="328773"/>
                  <a:pt x="1000615" y="332857"/>
                </a:cubicBezTo>
                <a:cubicBezTo>
                  <a:pt x="990404" y="336941"/>
                  <a:pt x="976110" y="312436"/>
                  <a:pt x="984278" y="306309"/>
                </a:cubicBezTo>
                <a:cubicBezTo>
                  <a:pt x="992447" y="302225"/>
                  <a:pt x="1029204" y="279761"/>
                  <a:pt x="1070046" y="277720"/>
                </a:cubicBezTo>
                <a:close/>
                <a:moveTo>
                  <a:pt x="1521342" y="189912"/>
                </a:moveTo>
                <a:cubicBezTo>
                  <a:pt x="1541763" y="189912"/>
                  <a:pt x="1558099" y="196039"/>
                  <a:pt x="1558099" y="216460"/>
                </a:cubicBezTo>
                <a:cubicBezTo>
                  <a:pt x="1558099" y="273638"/>
                  <a:pt x="1484582" y="193996"/>
                  <a:pt x="1404943" y="453340"/>
                </a:cubicBezTo>
                <a:cubicBezTo>
                  <a:pt x="1398818" y="469677"/>
                  <a:pt x="1394733" y="488054"/>
                  <a:pt x="1388606" y="508475"/>
                </a:cubicBezTo>
                <a:cubicBezTo>
                  <a:pt x="1386565" y="514602"/>
                  <a:pt x="1380438" y="518686"/>
                  <a:pt x="1372270" y="518686"/>
                </a:cubicBezTo>
                <a:cubicBezTo>
                  <a:pt x="1364101" y="518686"/>
                  <a:pt x="1353892" y="512559"/>
                  <a:pt x="1353892" y="502350"/>
                </a:cubicBezTo>
                <a:cubicBezTo>
                  <a:pt x="1353892" y="486013"/>
                  <a:pt x="1376354" y="426792"/>
                  <a:pt x="1376354" y="408415"/>
                </a:cubicBezTo>
                <a:cubicBezTo>
                  <a:pt x="1376354" y="396162"/>
                  <a:pt x="1372270" y="394119"/>
                  <a:pt x="1368185" y="394119"/>
                </a:cubicBezTo>
                <a:cubicBezTo>
                  <a:pt x="1355933" y="394119"/>
                  <a:pt x="1339596" y="420667"/>
                  <a:pt x="1313051" y="420667"/>
                </a:cubicBezTo>
                <a:cubicBezTo>
                  <a:pt x="1266082" y="420667"/>
                  <a:pt x="1272209" y="383910"/>
                  <a:pt x="1251788" y="383910"/>
                </a:cubicBezTo>
                <a:cubicBezTo>
                  <a:pt x="1229325" y="383910"/>
                  <a:pt x="1237493" y="430876"/>
                  <a:pt x="1200736" y="430876"/>
                </a:cubicBezTo>
                <a:cubicBezTo>
                  <a:pt x="1170106" y="430876"/>
                  <a:pt x="1155810" y="410456"/>
                  <a:pt x="1155810" y="392078"/>
                </a:cubicBezTo>
                <a:cubicBezTo>
                  <a:pt x="1155810" y="349193"/>
                  <a:pt x="1217072" y="310395"/>
                  <a:pt x="1253829" y="310395"/>
                </a:cubicBezTo>
                <a:cubicBezTo>
                  <a:pt x="1308966" y="310395"/>
                  <a:pt x="1274250" y="387994"/>
                  <a:pt x="1313051" y="387994"/>
                </a:cubicBezTo>
                <a:cubicBezTo>
                  <a:pt x="1335512" y="387994"/>
                  <a:pt x="1435575" y="322648"/>
                  <a:pt x="1472332" y="222585"/>
                </a:cubicBezTo>
                <a:cubicBezTo>
                  <a:pt x="1480500" y="204207"/>
                  <a:pt x="1500921" y="185828"/>
                  <a:pt x="1521342" y="189912"/>
                </a:cubicBezTo>
                <a:close/>
                <a:moveTo>
                  <a:pt x="949564" y="0"/>
                </a:moveTo>
                <a:cubicBezTo>
                  <a:pt x="974067" y="0"/>
                  <a:pt x="1055750" y="6128"/>
                  <a:pt x="1055750" y="28589"/>
                </a:cubicBezTo>
                <a:cubicBezTo>
                  <a:pt x="1055750" y="49010"/>
                  <a:pt x="998574" y="34714"/>
                  <a:pt x="955690" y="34714"/>
                </a:cubicBezTo>
                <a:cubicBezTo>
                  <a:pt x="806619" y="34714"/>
                  <a:pt x="667756" y="175618"/>
                  <a:pt x="584032" y="289974"/>
                </a:cubicBezTo>
                <a:cubicBezTo>
                  <a:pt x="661631" y="273638"/>
                  <a:pt x="741273" y="263428"/>
                  <a:pt x="780071" y="263428"/>
                </a:cubicBezTo>
                <a:cubicBezTo>
                  <a:pt x="871964" y="263428"/>
                  <a:pt x="896471" y="296102"/>
                  <a:pt x="910764" y="314479"/>
                </a:cubicBezTo>
                <a:cubicBezTo>
                  <a:pt x="918932" y="326732"/>
                  <a:pt x="910764" y="336943"/>
                  <a:pt x="896471" y="332859"/>
                </a:cubicBezTo>
                <a:cubicBezTo>
                  <a:pt x="884218" y="328773"/>
                  <a:pt x="865838" y="302227"/>
                  <a:pt x="796408" y="302227"/>
                </a:cubicBezTo>
                <a:cubicBezTo>
                  <a:pt x="704516" y="302227"/>
                  <a:pt x="614665" y="324691"/>
                  <a:pt x="555444" y="341025"/>
                </a:cubicBezTo>
                <a:cubicBezTo>
                  <a:pt x="486013" y="459467"/>
                  <a:pt x="463551" y="657547"/>
                  <a:pt x="663674" y="657547"/>
                </a:cubicBezTo>
                <a:cubicBezTo>
                  <a:pt x="739230" y="657547"/>
                  <a:pt x="810701" y="620790"/>
                  <a:pt x="865838" y="592201"/>
                </a:cubicBezTo>
                <a:cubicBezTo>
                  <a:pt x="878091" y="586073"/>
                  <a:pt x="886259" y="602412"/>
                  <a:pt x="876050" y="608537"/>
                </a:cubicBezTo>
                <a:cubicBezTo>
                  <a:pt x="820913" y="641210"/>
                  <a:pt x="733105" y="694304"/>
                  <a:pt x="645295" y="694304"/>
                </a:cubicBezTo>
                <a:cubicBezTo>
                  <a:pt x="459467" y="694304"/>
                  <a:pt x="414542" y="508477"/>
                  <a:pt x="494181" y="357364"/>
                </a:cubicBezTo>
                <a:cubicBezTo>
                  <a:pt x="289974" y="418626"/>
                  <a:pt x="53094" y="510518"/>
                  <a:pt x="53094" y="551359"/>
                </a:cubicBezTo>
                <a:cubicBezTo>
                  <a:pt x="53094" y="567696"/>
                  <a:pt x="104145" y="565653"/>
                  <a:pt x="104145" y="588117"/>
                </a:cubicBezTo>
                <a:cubicBezTo>
                  <a:pt x="104145" y="598328"/>
                  <a:pt x="89851" y="606494"/>
                  <a:pt x="69430" y="606494"/>
                </a:cubicBezTo>
                <a:cubicBezTo>
                  <a:pt x="28589" y="606494"/>
                  <a:pt x="0" y="577907"/>
                  <a:pt x="0" y="559528"/>
                </a:cubicBezTo>
                <a:cubicBezTo>
                  <a:pt x="0" y="465592"/>
                  <a:pt x="406373" y="338984"/>
                  <a:pt x="524814" y="306311"/>
                </a:cubicBezTo>
                <a:cubicBezTo>
                  <a:pt x="696348" y="59221"/>
                  <a:pt x="861754" y="0"/>
                  <a:pt x="949564" y="0"/>
                </a:cubicBezTo>
                <a:close/>
              </a:path>
            </a:pathLst>
          </a:custGeom>
          <a:solidFill>
            <a:schemeClr val="bg1"/>
          </a:solidFill>
        </p:spPr>
        <p:txBody>
          <a:bodyPr wrap="square">
            <a:noAutofit/>
          </a:bodyPr>
          <a:lstStyle>
            <a:lvl1pPr marL="0" indent="0">
              <a:buNone/>
              <a:defRPr/>
            </a:lvl1pPr>
          </a:lstStyle>
          <a:p>
            <a:pPr lvl="0"/>
            <a:r>
              <a:rPr lang="nl-NL" dirty="0"/>
              <a:t> </a:t>
            </a:r>
          </a:p>
        </p:txBody>
      </p:sp>
      <p:sp>
        <p:nvSpPr>
          <p:cNvPr id="159" name="tekst">
            <a:extLst>
              <a:ext uri="{FF2B5EF4-FFF2-40B4-BE49-F238E27FC236}">
                <a16:creationId xmlns:a16="http://schemas.microsoft.com/office/drawing/2014/main" id="{3F6560E8-8B82-465F-80DA-1BC7179DCEC9}"/>
              </a:ext>
            </a:extLst>
          </p:cNvPr>
          <p:cNvSpPr>
            <a:spLocks noGrp="1"/>
          </p:cNvSpPr>
          <p:nvPr>
            <p:ph type="body" sz="quarter" idx="22" hasCustomPrompt="1"/>
          </p:nvPr>
        </p:nvSpPr>
        <p:spPr>
          <a:xfrm>
            <a:off x="1295907" y="2728027"/>
            <a:ext cx="10353168" cy="389437"/>
          </a:xfrm>
        </p:spPr>
        <p:txBody>
          <a:bodyPr anchor="ctr" anchorCtr="0"/>
          <a:lstStyle>
            <a:lvl1pPr marL="0" indent="0">
              <a:buNone/>
              <a:defRPr sz="1600" b="0" baseline="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+31 000 00 00 00</a:t>
            </a:r>
          </a:p>
        </p:txBody>
      </p:sp>
      <p:sp>
        <p:nvSpPr>
          <p:cNvPr id="161" name="tekst">
            <a:extLst>
              <a:ext uri="{FF2B5EF4-FFF2-40B4-BE49-F238E27FC236}">
                <a16:creationId xmlns:a16="http://schemas.microsoft.com/office/drawing/2014/main" id="{F2FB1817-2DAA-49EE-AA5A-935117B1EA5A}"/>
              </a:ext>
            </a:extLst>
          </p:cNvPr>
          <p:cNvSpPr>
            <a:spLocks noGrp="1"/>
          </p:cNvSpPr>
          <p:nvPr>
            <p:ph type="body" sz="quarter" idx="23" hasCustomPrompt="1"/>
          </p:nvPr>
        </p:nvSpPr>
        <p:spPr>
          <a:xfrm>
            <a:off x="1295907" y="3409427"/>
            <a:ext cx="10353168" cy="389437"/>
          </a:xfrm>
        </p:spPr>
        <p:txBody>
          <a:bodyPr anchor="ctr" anchorCtr="0"/>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E-mail adres</a:t>
            </a:r>
          </a:p>
        </p:txBody>
      </p:sp>
      <p:sp>
        <p:nvSpPr>
          <p:cNvPr id="163" name="tekst">
            <a:extLst>
              <a:ext uri="{FF2B5EF4-FFF2-40B4-BE49-F238E27FC236}">
                <a16:creationId xmlns:a16="http://schemas.microsoft.com/office/drawing/2014/main" id="{0D64F443-A2C9-4F29-BD45-DFB997E46E4E}"/>
              </a:ext>
            </a:extLst>
          </p:cNvPr>
          <p:cNvSpPr>
            <a:spLocks noGrp="1"/>
          </p:cNvSpPr>
          <p:nvPr>
            <p:ph type="body" sz="quarter" idx="24" hasCustomPrompt="1"/>
          </p:nvPr>
        </p:nvSpPr>
        <p:spPr>
          <a:xfrm>
            <a:off x="1295907" y="4090827"/>
            <a:ext cx="10353168" cy="389437"/>
          </a:xfrm>
        </p:spPr>
        <p:txBody>
          <a:bodyPr anchor="ctr" anchorCtr="0"/>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Adres</a:t>
            </a:r>
          </a:p>
        </p:txBody>
      </p:sp>
      <p:sp>
        <p:nvSpPr>
          <p:cNvPr id="165" name="tekst">
            <a:extLst>
              <a:ext uri="{FF2B5EF4-FFF2-40B4-BE49-F238E27FC236}">
                <a16:creationId xmlns:a16="http://schemas.microsoft.com/office/drawing/2014/main" id="{A8E2372B-4B62-4D2E-B6F8-A40078A4FFCC}"/>
              </a:ext>
            </a:extLst>
          </p:cNvPr>
          <p:cNvSpPr>
            <a:spLocks noGrp="1"/>
          </p:cNvSpPr>
          <p:nvPr>
            <p:ph type="body" sz="quarter" idx="25" hasCustomPrompt="1"/>
          </p:nvPr>
        </p:nvSpPr>
        <p:spPr>
          <a:xfrm>
            <a:off x="1295907" y="4772227"/>
            <a:ext cx="10353168" cy="389437"/>
          </a:xfrm>
        </p:spPr>
        <p:txBody>
          <a:bodyPr anchor="ctr" anchorCtr="0"/>
          <a:lstStyle>
            <a:lvl1pPr marL="0" indent="0">
              <a:buNone/>
              <a:defRPr sz="1600" b="0">
                <a:solidFill>
                  <a:schemeClr val="bg1"/>
                </a:solidFill>
              </a:defRPr>
            </a:lvl1pPr>
            <a:lvl2pPr marL="0" indent="0">
              <a:buFont typeface="Arial" panose="020B0604020202020204" pitchFamily="34" charset="0"/>
              <a:buNone/>
              <a:defRPr sz="1400" b="0">
                <a:solidFill>
                  <a:schemeClr val="bg1"/>
                </a:solidFill>
              </a:defRPr>
            </a:lvl2pPr>
            <a:lvl3pPr marL="0" indent="0">
              <a:buFont typeface="Arial" panose="020B0604020202020204" pitchFamily="34" charset="0"/>
              <a:buNone/>
              <a:defRPr sz="1400" b="0">
                <a:solidFill>
                  <a:schemeClr val="bg1"/>
                </a:solidFill>
              </a:defRPr>
            </a:lvl3pPr>
            <a:lvl4pPr marL="0" indent="0">
              <a:buFont typeface="Arial" panose="020B0604020202020204" pitchFamily="34" charset="0"/>
              <a:buNone/>
              <a:defRPr sz="1400" b="0">
                <a:solidFill>
                  <a:schemeClr val="bg1"/>
                </a:solidFill>
              </a:defRPr>
            </a:lvl4pPr>
            <a:lvl5pPr marL="0" indent="0">
              <a:buFont typeface="Arial" panose="020B0604020202020204" pitchFamily="34" charset="0"/>
              <a:buNone/>
              <a:defRPr sz="1600" b="0">
                <a:solidFill>
                  <a:schemeClr val="bg1"/>
                </a:solidFill>
              </a:defRPr>
            </a:lvl5pPr>
            <a:lvl6pPr marL="0" indent="0">
              <a:buFont typeface="Arial" panose="020B0604020202020204" pitchFamily="34" charset="0"/>
              <a:buNone/>
              <a:defRPr sz="1400" b="0">
                <a:solidFill>
                  <a:schemeClr val="bg1"/>
                </a:solidFill>
              </a:defRPr>
            </a:lvl6pPr>
            <a:lvl7pPr marL="0" indent="0">
              <a:buFont typeface="Arial" panose="020B0604020202020204" pitchFamily="34" charset="0"/>
              <a:buNone/>
              <a:defRPr sz="1400" b="0">
                <a:solidFill>
                  <a:schemeClr val="bg1"/>
                </a:solidFill>
              </a:defRPr>
            </a:lvl7pPr>
            <a:lvl8pPr marL="0" indent="0">
              <a:buFont typeface="Arial" panose="020B0604020202020204" pitchFamily="34" charset="0"/>
              <a:buNone/>
              <a:defRPr sz="1400" b="0">
                <a:solidFill>
                  <a:schemeClr val="bg1"/>
                </a:solidFill>
              </a:defRPr>
            </a:lvl8pPr>
            <a:lvl9pPr marL="0" indent="0">
              <a:buFont typeface="Arial" panose="020B0604020202020204" pitchFamily="34" charset="0"/>
              <a:buNone/>
              <a:defRPr sz="1400" b="0" i="0">
                <a:solidFill>
                  <a:schemeClr val="bg1"/>
                </a:solidFill>
              </a:defRPr>
            </a:lvl9pPr>
          </a:lstStyle>
          <a:p>
            <a:pPr lvl="0"/>
            <a:r>
              <a:rPr lang="nl-NL" dirty="0"/>
              <a:t>www.eur.nl</a:t>
            </a:r>
          </a:p>
        </p:txBody>
      </p:sp>
      <p:sp>
        <p:nvSpPr>
          <p:cNvPr id="155" name="Tijdelijke aanduiding voor tekst 154">
            <a:extLst>
              <a:ext uri="{FF2B5EF4-FFF2-40B4-BE49-F238E27FC236}">
                <a16:creationId xmlns:a16="http://schemas.microsoft.com/office/drawing/2014/main" id="{56DD6E7E-970D-4CF4-AB02-291E67DD1BCF}"/>
              </a:ext>
            </a:extLst>
          </p:cNvPr>
          <p:cNvSpPr>
            <a:spLocks noGrp="1"/>
          </p:cNvSpPr>
          <p:nvPr>
            <p:ph type="body" sz="quarter" idx="26" hasCustomPrompt="1"/>
          </p:nvPr>
        </p:nvSpPr>
        <p:spPr>
          <a:xfrm>
            <a:off x="539505" y="5908884"/>
            <a:ext cx="3381331" cy="401383"/>
          </a:xfrm>
          <a:custGeom>
            <a:avLst/>
            <a:gdLst>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392950 w 4627560"/>
              <a:gd name="connsiteY5" fmla="*/ 635556 h 1990725"/>
              <a:gd name="connsiteX6" fmla="*/ 358220 w 4627560"/>
              <a:gd name="connsiteY6" fmla="*/ 651765 h 1990725"/>
              <a:gd name="connsiteX7" fmla="*/ 374427 w 4627560"/>
              <a:gd name="connsiteY7" fmla="*/ 665656 h 1990725"/>
              <a:gd name="connsiteX8" fmla="*/ 397582 w 4627560"/>
              <a:gd name="connsiteY8" fmla="*/ 637872 h 1990725"/>
              <a:gd name="connsiteX9" fmla="*/ 397582 w 4627560"/>
              <a:gd name="connsiteY9" fmla="*/ 635556 h 1990725"/>
              <a:gd name="connsiteX10" fmla="*/ 1379291 w 4627560"/>
              <a:gd name="connsiteY10" fmla="*/ 600826 h 1990725"/>
              <a:gd name="connsiteX11" fmla="*/ 1351506 w 4627560"/>
              <a:gd name="connsiteY11" fmla="*/ 633242 h 1990725"/>
              <a:gd name="connsiteX12" fmla="*/ 1376975 w 4627560"/>
              <a:gd name="connsiteY12" fmla="*/ 665656 h 1990725"/>
              <a:gd name="connsiteX13" fmla="*/ 1404759 w 4627560"/>
              <a:gd name="connsiteY13" fmla="*/ 633242 h 1990725"/>
              <a:gd name="connsiteX14" fmla="*/ 1379291 w 4627560"/>
              <a:gd name="connsiteY14" fmla="*/ 600826 h 1990725"/>
              <a:gd name="connsiteX15" fmla="*/ 812029 w 4627560"/>
              <a:gd name="connsiteY15" fmla="*/ 598513 h 1990725"/>
              <a:gd name="connsiteX16" fmla="*/ 786560 w 4627560"/>
              <a:gd name="connsiteY16" fmla="*/ 628611 h 1990725"/>
              <a:gd name="connsiteX17" fmla="*/ 814344 w 4627560"/>
              <a:gd name="connsiteY17" fmla="*/ 661026 h 1990725"/>
              <a:gd name="connsiteX18" fmla="*/ 837498 w 4627560"/>
              <a:gd name="connsiteY18" fmla="*/ 628611 h 1990725"/>
              <a:gd name="connsiteX19" fmla="*/ 812029 w 4627560"/>
              <a:gd name="connsiteY19" fmla="*/ 598513 h 1990725"/>
              <a:gd name="connsiteX20" fmla="*/ 2127149 w 4627560"/>
              <a:gd name="connsiteY20" fmla="*/ 596197 h 1990725"/>
              <a:gd name="connsiteX21" fmla="*/ 2101680 w 4627560"/>
              <a:gd name="connsiteY21" fmla="*/ 619350 h 1990725"/>
              <a:gd name="connsiteX22" fmla="*/ 2147987 w 4627560"/>
              <a:gd name="connsiteY22" fmla="*/ 619350 h 1990725"/>
              <a:gd name="connsiteX23" fmla="*/ 2127149 w 4627560"/>
              <a:gd name="connsiteY23" fmla="*/ 596197 h 1990725"/>
              <a:gd name="connsiteX24" fmla="*/ 1138495 w 4627560"/>
              <a:gd name="connsiteY24" fmla="*/ 577673 h 1990725"/>
              <a:gd name="connsiteX25" fmla="*/ 1163963 w 4627560"/>
              <a:gd name="connsiteY25" fmla="*/ 577673 h 1990725"/>
              <a:gd name="connsiteX26" fmla="*/ 1163963 w 4627560"/>
              <a:gd name="connsiteY26" fmla="*/ 684178 h 1990725"/>
              <a:gd name="connsiteX27" fmla="*/ 1138495 w 4627560"/>
              <a:gd name="connsiteY27" fmla="*/ 684178 h 1990725"/>
              <a:gd name="connsiteX28" fmla="*/ 573548 w 4627560"/>
              <a:gd name="connsiteY28" fmla="*/ 577673 h 1990725"/>
              <a:gd name="connsiteX29" fmla="*/ 599016 w 4627560"/>
              <a:gd name="connsiteY29" fmla="*/ 577673 h 1990725"/>
              <a:gd name="connsiteX30" fmla="*/ 599016 w 4627560"/>
              <a:gd name="connsiteY30" fmla="*/ 684178 h 1990725"/>
              <a:gd name="connsiteX31" fmla="*/ 573548 w 4627560"/>
              <a:gd name="connsiteY31" fmla="*/ 684178 h 1990725"/>
              <a:gd name="connsiteX32" fmla="*/ 2261441 w 4627560"/>
              <a:gd name="connsiteY32" fmla="*/ 575358 h 1990725"/>
              <a:gd name="connsiteX33" fmla="*/ 2266071 w 4627560"/>
              <a:gd name="connsiteY33" fmla="*/ 575358 h 1990725"/>
              <a:gd name="connsiteX34" fmla="*/ 2266071 w 4627560"/>
              <a:gd name="connsiteY34" fmla="*/ 600827 h 1990725"/>
              <a:gd name="connsiteX35" fmla="*/ 2259125 w 4627560"/>
              <a:gd name="connsiteY35" fmla="*/ 600827 h 1990725"/>
              <a:gd name="connsiteX36" fmla="*/ 2229025 w 4627560"/>
              <a:gd name="connsiteY36" fmla="*/ 623981 h 1990725"/>
              <a:gd name="connsiteX37" fmla="*/ 2226710 w 4627560"/>
              <a:gd name="connsiteY37" fmla="*/ 640188 h 1990725"/>
              <a:gd name="connsiteX38" fmla="*/ 2226710 w 4627560"/>
              <a:gd name="connsiteY38" fmla="*/ 684179 h 1990725"/>
              <a:gd name="connsiteX39" fmla="*/ 2201241 w 4627560"/>
              <a:gd name="connsiteY39" fmla="*/ 684179 h 1990725"/>
              <a:gd name="connsiteX40" fmla="*/ 2201241 w 4627560"/>
              <a:gd name="connsiteY40" fmla="*/ 577674 h 1990725"/>
              <a:gd name="connsiteX41" fmla="*/ 2226710 w 4627560"/>
              <a:gd name="connsiteY41" fmla="*/ 577674 h 1990725"/>
              <a:gd name="connsiteX42" fmla="*/ 2226710 w 4627560"/>
              <a:gd name="connsiteY42" fmla="*/ 596197 h 1990725"/>
              <a:gd name="connsiteX43" fmla="*/ 2226710 w 4627560"/>
              <a:gd name="connsiteY43" fmla="*/ 603142 h 1990725"/>
              <a:gd name="connsiteX44" fmla="*/ 2261441 w 4627560"/>
              <a:gd name="connsiteY44" fmla="*/ 575358 h 1990725"/>
              <a:gd name="connsiteX45" fmla="*/ 2129464 w 4627560"/>
              <a:gd name="connsiteY45" fmla="*/ 575358 h 1990725"/>
              <a:gd name="connsiteX46" fmla="*/ 2175771 w 4627560"/>
              <a:gd name="connsiteY46" fmla="*/ 626297 h 1990725"/>
              <a:gd name="connsiteX47" fmla="*/ 2175771 w 4627560"/>
              <a:gd name="connsiteY47" fmla="*/ 635558 h 1990725"/>
              <a:gd name="connsiteX48" fmla="*/ 2101680 w 4627560"/>
              <a:gd name="connsiteY48" fmla="*/ 635558 h 1990725"/>
              <a:gd name="connsiteX49" fmla="*/ 2134096 w 4627560"/>
              <a:gd name="connsiteY49" fmla="*/ 663343 h 1990725"/>
              <a:gd name="connsiteX50" fmla="*/ 2164194 w 4627560"/>
              <a:gd name="connsiteY50" fmla="*/ 651765 h 1990725"/>
              <a:gd name="connsiteX51" fmla="*/ 2173455 w 4627560"/>
              <a:gd name="connsiteY51" fmla="*/ 670288 h 1990725"/>
              <a:gd name="connsiteX52" fmla="*/ 2131780 w 4627560"/>
              <a:gd name="connsiteY52" fmla="*/ 686495 h 1990725"/>
              <a:gd name="connsiteX53" fmla="*/ 2073896 w 4627560"/>
              <a:gd name="connsiteY53" fmla="*/ 630927 h 1990725"/>
              <a:gd name="connsiteX54" fmla="*/ 2129464 w 4627560"/>
              <a:gd name="connsiteY54" fmla="*/ 575358 h 1990725"/>
              <a:gd name="connsiteX55" fmla="*/ 1499691 w 4627560"/>
              <a:gd name="connsiteY55" fmla="*/ 575358 h 1990725"/>
              <a:gd name="connsiteX56" fmla="*/ 1534421 w 4627560"/>
              <a:gd name="connsiteY56" fmla="*/ 586935 h 1990725"/>
              <a:gd name="connsiteX57" fmla="*/ 1522843 w 4627560"/>
              <a:gd name="connsiteY57" fmla="*/ 607774 h 1990725"/>
              <a:gd name="connsiteX58" fmla="*/ 1497375 w 4627560"/>
              <a:gd name="connsiteY58" fmla="*/ 598513 h 1990725"/>
              <a:gd name="connsiteX59" fmla="*/ 1483484 w 4627560"/>
              <a:gd name="connsiteY59" fmla="*/ 607774 h 1990725"/>
              <a:gd name="connsiteX60" fmla="*/ 1534421 w 4627560"/>
              <a:gd name="connsiteY60" fmla="*/ 654081 h 1990725"/>
              <a:gd name="connsiteX61" fmla="*/ 1492745 w 4627560"/>
              <a:gd name="connsiteY61" fmla="*/ 686495 h 1990725"/>
              <a:gd name="connsiteX62" fmla="*/ 1451068 w 4627560"/>
              <a:gd name="connsiteY62" fmla="*/ 670288 h 1990725"/>
              <a:gd name="connsiteX63" fmla="*/ 1464961 w 4627560"/>
              <a:gd name="connsiteY63" fmla="*/ 654081 h 1990725"/>
              <a:gd name="connsiteX64" fmla="*/ 1495059 w 4627560"/>
              <a:gd name="connsiteY64" fmla="*/ 665657 h 1990725"/>
              <a:gd name="connsiteX65" fmla="*/ 1508952 w 4627560"/>
              <a:gd name="connsiteY65" fmla="*/ 656395 h 1990725"/>
              <a:gd name="connsiteX66" fmla="*/ 1458013 w 4627560"/>
              <a:gd name="connsiteY66" fmla="*/ 607774 h 1990725"/>
              <a:gd name="connsiteX67" fmla="*/ 1499691 w 4627560"/>
              <a:gd name="connsiteY67" fmla="*/ 575358 h 1990725"/>
              <a:gd name="connsiteX68" fmla="*/ 1261207 w 4627560"/>
              <a:gd name="connsiteY68" fmla="*/ 575358 h 1990725"/>
              <a:gd name="connsiteX69" fmla="*/ 1298253 w 4627560"/>
              <a:gd name="connsiteY69" fmla="*/ 614720 h 1990725"/>
              <a:gd name="connsiteX70" fmla="*/ 1298253 w 4627560"/>
              <a:gd name="connsiteY70" fmla="*/ 684179 h 1990725"/>
              <a:gd name="connsiteX71" fmla="*/ 1272784 w 4627560"/>
              <a:gd name="connsiteY71" fmla="*/ 684179 h 1990725"/>
              <a:gd name="connsiteX72" fmla="*/ 1272784 w 4627560"/>
              <a:gd name="connsiteY72" fmla="*/ 621665 h 1990725"/>
              <a:gd name="connsiteX73" fmla="*/ 1256577 w 4627560"/>
              <a:gd name="connsiteY73" fmla="*/ 600827 h 1990725"/>
              <a:gd name="connsiteX74" fmla="*/ 1228793 w 4627560"/>
              <a:gd name="connsiteY74" fmla="*/ 621665 h 1990725"/>
              <a:gd name="connsiteX75" fmla="*/ 1226477 w 4627560"/>
              <a:gd name="connsiteY75" fmla="*/ 635558 h 1990725"/>
              <a:gd name="connsiteX76" fmla="*/ 1226477 w 4627560"/>
              <a:gd name="connsiteY76" fmla="*/ 684179 h 1990725"/>
              <a:gd name="connsiteX77" fmla="*/ 1198693 w 4627560"/>
              <a:gd name="connsiteY77" fmla="*/ 684179 h 1990725"/>
              <a:gd name="connsiteX78" fmla="*/ 1198693 w 4627560"/>
              <a:gd name="connsiteY78" fmla="*/ 577674 h 1990725"/>
              <a:gd name="connsiteX79" fmla="*/ 1224161 w 4627560"/>
              <a:gd name="connsiteY79" fmla="*/ 577674 h 1990725"/>
              <a:gd name="connsiteX80" fmla="*/ 1224161 w 4627560"/>
              <a:gd name="connsiteY80" fmla="*/ 591565 h 1990725"/>
              <a:gd name="connsiteX81" fmla="*/ 1224161 w 4627560"/>
              <a:gd name="connsiteY81" fmla="*/ 598513 h 1990725"/>
              <a:gd name="connsiteX82" fmla="*/ 1261207 w 4627560"/>
              <a:gd name="connsiteY82" fmla="*/ 575358 h 1990725"/>
              <a:gd name="connsiteX83" fmla="*/ 805083 w 4627560"/>
              <a:gd name="connsiteY83" fmla="*/ 575358 h 1990725"/>
              <a:gd name="connsiteX84" fmla="*/ 837498 w 4627560"/>
              <a:gd name="connsiteY84" fmla="*/ 589251 h 1990725"/>
              <a:gd name="connsiteX85" fmla="*/ 837498 w 4627560"/>
              <a:gd name="connsiteY85" fmla="*/ 586935 h 1990725"/>
              <a:gd name="connsiteX86" fmla="*/ 837498 w 4627560"/>
              <a:gd name="connsiteY86" fmla="*/ 577674 h 1990725"/>
              <a:gd name="connsiteX87" fmla="*/ 862967 w 4627560"/>
              <a:gd name="connsiteY87" fmla="*/ 577674 h 1990725"/>
              <a:gd name="connsiteX88" fmla="*/ 862967 w 4627560"/>
              <a:gd name="connsiteY88" fmla="*/ 677233 h 1990725"/>
              <a:gd name="connsiteX89" fmla="*/ 807399 w 4627560"/>
              <a:gd name="connsiteY89" fmla="*/ 728172 h 1990725"/>
              <a:gd name="connsiteX90" fmla="*/ 770353 w 4627560"/>
              <a:gd name="connsiteY90" fmla="*/ 718910 h 1990725"/>
              <a:gd name="connsiteX91" fmla="*/ 777299 w 4627560"/>
              <a:gd name="connsiteY91" fmla="*/ 698072 h 1990725"/>
              <a:gd name="connsiteX92" fmla="*/ 807399 w 4627560"/>
              <a:gd name="connsiteY92" fmla="*/ 705018 h 1990725"/>
              <a:gd name="connsiteX93" fmla="*/ 837498 w 4627560"/>
              <a:gd name="connsiteY93" fmla="*/ 679549 h 1990725"/>
              <a:gd name="connsiteX94" fmla="*/ 837498 w 4627560"/>
              <a:gd name="connsiteY94" fmla="*/ 672604 h 1990725"/>
              <a:gd name="connsiteX95" fmla="*/ 837498 w 4627560"/>
              <a:gd name="connsiteY95" fmla="*/ 667972 h 1990725"/>
              <a:gd name="connsiteX96" fmla="*/ 807399 w 4627560"/>
              <a:gd name="connsiteY96" fmla="*/ 681865 h 1990725"/>
              <a:gd name="connsiteX97" fmla="*/ 758776 w 4627560"/>
              <a:gd name="connsiteY97" fmla="*/ 628611 h 1990725"/>
              <a:gd name="connsiteX98" fmla="*/ 805083 w 4627560"/>
              <a:gd name="connsiteY98" fmla="*/ 575358 h 1990725"/>
              <a:gd name="connsiteX99" fmla="*/ 696261 w 4627560"/>
              <a:gd name="connsiteY99" fmla="*/ 575358 h 1990725"/>
              <a:gd name="connsiteX100" fmla="*/ 733306 w 4627560"/>
              <a:gd name="connsiteY100" fmla="*/ 614720 h 1990725"/>
              <a:gd name="connsiteX101" fmla="*/ 733306 w 4627560"/>
              <a:gd name="connsiteY101" fmla="*/ 684179 h 1990725"/>
              <a:gd name="connsiteX102" fmla="*/ 707838 w 4627560"/>
              <a:gd name="connsiteY102" fmla="*/ 684179 h 1990725"/>
              <a:gd name="connsiteX103" fmla="*/ 707838 w 4627560"/>
              <a:gd name="connsiteY103" fmla="*/ 621665 h 1990725"/>
              <a:gd name="connsiteX104" fmla="*/ 691631 w 4627560"/>
              <a:gd name="connsiteY104" fmla="*/ 600827 h 1990725"/>
              <a:gd name="connsiteX105" fmla="*/ 663846 w 4627560"/>
              <a:gd name="connsiteY105" fmla="*/ 621665 h 1990725"/>
              <a:gd name="connsiteX106" fmla="*/ 661531 w 4627560"/>
              <a:gd name="connsiteY106" fmla="*/ 635558 h 1990725"/>
              <a:gd name="connsiteX107" fmla="*/ 661531 w 4627560"/>
              <a:gd name="connsiteY107" fmla="*/ 684179 h 1990725"/>
              <a:gd name="connsiteX108" fmla="*/ 636062 w 4627560"/>
              <a:gd name="connsiteY108" fmla="*/ 684179 h 1990725"/>
              <a:gd name="connsiteX109" fmla="*/ 636062 w 4627560"/>
              <a:gd name="connsiteY109" fmla="*/ 577674 h 1990725"/>
              <a:gd name="connsiteX110" fmla="*/ 659215 w 4627560"/>
              <a:gd name="connsiteY110" fmla="*/ 577674 h 1990725"/>
              <a:gd name="connsiteX111" fmla="*/ 659215 w 4627560"/>
              <a:gd name="connsiteY111" fmla="*/ 591565 h 1990725"/>
              <a:gd name="connsiteX112" fmla="*/ 659215 w 4627560"/>
              <a:gd name="connsiteY112" fmla="*/ 598513 h 1990725"/>
              <a:gd name="connsiteX113" fmla="*/ 696261 w 4627560"/>
              <a:gd name="connsiteY113" fmla="*/ 575358 h 1990725"/>
              <a:gd name="connsiteX114" fmla="*/ 1842362 w 4627560"/>
              <a:gd name="connsiteY114" fmla="*/ 573042 h 1990725"/>
              <a:gd name="connsiteX115" fmla="*/ 1886353 w 4627560"/>
              <a:gd name="connsiteY115" fmla="*/ 614719 h 1990725"/>
              <a:gd name="connsiteX116" fmla="*/ 1886353 w 4627560"/>
              <a:gd name="connsiteY116" fmla="*/ 684179 h 1990725"/>
              <a:gd name="connsiteX117" fmla="*/ 1860884 w 4627560"/>
              <a:gd name="connsiteY117" fmla="*/ 684179 h 1990725"/>
              <a:gd name="connsiteX118" fmla="*/ 1860884 w 4627560"/>
              <a:gd name="connsiteY118" fmla="*/ 674918 h 1990725"/>
              <a:gd name="connsiteX119" fmla="*/ 1860884 w 4627560"/>
              <a:gd name="connsiteY119" fmla="*/ 667972 h 1990725"/>
              <a:gd name="connsiteX120" fmla="*/ 1828469 w 4627560"/>
              <a:gd name="connsiteY120" fmla="*/ 686495 h 1990725"/>
              <a:gd name="connsiteX121" fmla="*/ 1791423 w 4627560"/>
              <a:gd name="connsiteY121" fmla="*/ 654079 h 1990725"/>
              <a:gd name="connsiteX122" fmla="*/ 1856253 w 4627560"/>
              <a:gd name="connsiteY122" fmla="*/ 617034 h 1990725"/>
              <a:gd name="connsiteX123" fmla="*/ 1860884 w 4627560"/>
              <a:gd name="connsiteY123" fmla="*/ 617034 h 1990725"/>
              <a:gd name="connsiteX124" fmla="*/ 1860884 w 4627560"/>
              <a:gd name="connsiteY124" fmla="*/ 614719 h 1990725"/>
              <a:gd name="connsiteX125" fmla="*/ 1840046 w 4627560"/>
              <a:gd name="connsiteY125" fmla="*/ 596195 h 1990725"/>
              <a:gd name="connsiteX126" fmla="*/ 1809946 w 4627560"/>
              <a:gd name="connsiteY126" fmla="*/ 605458 h 1990725"/>
              <a:gd name="connsiteX127" fmla="*/ 1800685 w 4627560"/>
              <a:gd name="connsiteY127" fmla="*/ 586935 h 1990725"/>
              <a:gd name="connsiteX128" fmla="*/ 1842362 w 4627560"/>
              <a:gd name="connsiteY128" fmla="*/ 573042 h 1990725"/>
              <a:gd name="connsiteX129" fmla="*/ 379059 w 4627560"/>
              <a:gd name="connsiteY129" fmla="*/ 573042 h 1990725"/>
              <a:gd name="connsiteX130" fmla="*/ 423050 w 4627560"/>
              <a:gd name="connsiteY130" fmla="*/ 614719 h 1990725"/>
              <a:gd name="connsiteX131" fmla="*/ 423050 w 4627560"/>
              <a:gd name="connsiteY131" fmla="*/ 684179 h 1990725"/>
              <a:gd name="connsiteX132" fmla="*/ 397582 w 4627560"/>
              <a:gd name="connsiteY132" fmla="*/ 684179 h 1990725"/>
              <a:gd name="connsiteX133" fmla="*/ 397582 w 4627560"/>
              <a:gd name="connsiteY133" fmla="*/ 674918 h 1990725"/>
              <a:gd name="connsiteX134" fmla="*/ 397582 w 4627560"/>
              <a:gd name="connsiteY134" fmla="*/ 667972 h 1990725"/>
              <a:gd name="connsiteX135" fmla="*/ 365166 w 4627560"/>
              <a:gd name="connsiteY135" fmla="*/ 686495 h 1990725"/>
              <a:gd name="connsiteX136" fmla="*/ 328120 w 4627560"/>
              <a:gd name="connsiteY136" fmla="*/ 654079 h 1990725"/>
              <a:gd name="connsiteX137" fmla="*/ 392950 w 4627560"/>
              <a:gd name="connsiteY137" fmla="*/ 617034 h 1990725"/>
              <a:gd name="connsiteX138" fmla="*/ 397582 w 4627560"/>
              <a:gd name="connsiteY138" fmla="*/ 617034 h 1990725"/>
              <a:gd name="connsiteX139" fmla="*/ 397582 w 4627560"/>
              <a:gd name="connsiteY139" fmla="*/ 614719 h 1990725"/>
              <a:gd name="connsiteX140" fmla="*/ 376743 w 4627560"/>
              <a:gd name="connsiteY140" fmla="*/ 596195 h 1990725"/>
              <a:gd name="connsiteX141" fmla="*/ 346643 w 4627560"/>
              <a:gd name="connsiteY141" fmla="*/ 605458 h 1990725"/>
              <a:gd name="connsiteX142" fmla="*/ 337381 w 4627560"/>
              <a:gd name="connsiteY142" fmla="*/ 586935 h 1990725"/>
              <a:gd name="connsiteX143" fmla="*/ 379059 w 4627560"/>
              <a:gd name="connsiteY143" fmla="*/ 573042 h 1990725"/>
              <a:gd name="connsiteX144" fmla="*/ 2004437 w 4627560"/>
              <a:gd name="connsiteY144" fmla="*/ 549888 h 1990725"/>
              <a:gd name="connsiteX145" fmla="*/ 2029906 w 4627560"/>
              <a:gd name="connsiteY145" fmla="*/ 549888 h 1990725"/>
              <a:gd name="connsiteX146" fmla="*/ 2029906 w 4627560"/>
              <a:gd name="connsiteY146" fmla="*/ 579988 h 1990725"/>
              <a:gd name="connsiteX147" fmla="*/ 2053058 w 4627560"/>
              <a:gd name="connsiteY147" fmla="*/ 579988 h 1990725"/>
              <a:gd name="connsiteX148" fmla="*/ 2053058 w 4627560"/>
              <a:gd name="connsiteY148" fmla="*/ 600827 h 1990725"/>
              <a:gd name="connsiteX149" fmla="*/ 2029906 w 4627560"/>
              <a:gd name="connsiteY149" fmla="*/ 600827 h 1990725"/>
              <a:gd name="connsiteX150" fmla="*/ 2029906 w 4627560"/>
              <a:gd name="connsiteY150" fmla="*/ 642502 h 1990725"/>
              <a:gd name="connsiteX151" fmla="*/ 2050744 w 4627560"/>
              <a:gd name="connsiteY151" fmla="*/ 663341 h 1990725"/>
              <a:gd name="connsiteX152" fmla="*/ 2055374 w 4627560"/>
              <a:gd name="connsiteY152" fmla="*/ 663341 h 1990725"/>
              <a:gd name="connsiteX153" fmla="*/ 2055374 w 4627560"/>
              <a:gd name="connsiteY153" fmla="*/ 686493 h 1990725"/>
              <a:gd name="connsiteX154" fmla="*/ 2046113 w 4627560"/>
              <a:gd name="connsiteY154" fmla="*/ 686493 h 1990725"/>
              <a:gd name="connsiteX155" fmla="*/ 2002121 w 4627560"/>
              <a:gd name="connsiteY155" fmla="*/ 647134 h 1990725"/>
              <a:gd name="connsiteX156" fmla="*/ 2002121 w 4627560"/>
              <a:gd name="connsiteY156" fmla="*/ 600827 h 1990725"/>
              <a:gd name="connsiteX157" fmla="*/ 1990544 w 4627560"/>
              <a:gd name="connsiteY157" fmla="*/ 600827 h 1990725"/>
              <a:gd name="connsiteX158" fmla="*/ 1990544 w 4627560"/>
              <a:gd name="connsiteY158" fmla="*/ 579988 h 1990725"/>
              <a:gd name="connsiteX159" fmla="*/ 2004437 w 4627560"/>
              <a:gd name="connsiteY159" fmla="*/ 579988 h 1990725"/>
              <a:gd name="connsiteX160" fmla="*/ 1921084 w 4627560"/>
              <a:gd name="connsiteY160" fmla="*/ 549888 h 1990725"/>
              <a:gd name="connsiteX161" fmla="*/ 1946553 w 4627560"/>
              <a:gd name="connsiteY161" fmla="*/ 549888 h 1990725"/>
              <a:gd name="connsiteX162" fmla="*/ 1946553 w 4627560"/>
              <a:gd name="connsiteY162" fmla="*/ 579988 h 1990725"/>
              <a:gd name="connsiteX163" fmla="*/ 1969705 w 4627560"/>
              <a:gd name="connsiteY163" fmla="*/ 579988 h 1990725"/>
              <a:gd name="connsiteX164" fmla="*/ 1969705 w 4627560"/>
              <a:gd name="connsiteY164" fmla="*/ 600827 h 1990725"/>
              <a:gd name="connsiteX165" fmla="*/ 1946553 w 4627560"/>
              <a:gd name="connsiteY165" fmla="*/ 600827 h 1990725"/>
              <a:gd name="connsiteX166" fmla="*/ 1946553 w 4627560"/>
              <a:gd name="connsiteY166" fmla="*/ 642502 h 1990725"/>
              <a:gd name="connsiteX167" fmla="*/ 1967391 w 4627560"/>
              <a:gd name="connsiteY167" fmla="*/ 663341 h 1990725"/>
              <a:gd name="connsiteX168" fmla="*/ 1972021 w 4627560"/>
              <a:gd name="connsiteY168" fmla="*/ 663341 h 1990725"/>
              <a:gd name="connsiteX169" fmla="*/ 1972021 w 4627560"/>
              <a:gd name="connsiteY169" fmla="*/ 686493 h 1990725"/>
              <a:gd name="connsiteX170" fmla="*/ 1962760 w 4627560"/>
              <a:gd name="connsiteY170" fmla="*/ 686493 h 1990725"/>
              <a:gd name="connsiteX171" fmla="*/ 1918768 w 4627560"/>
              <a:gd name="connsiteY171" fmla="*/ 647134 h 1990725"/>
              <a:gd name="connsiteX172" fmla="*/ 1918768 w 4627560"/>
              <a:gd name="connsiteY172" fmla="*/ 600827 h 1990725"/>
              <a:gd name="connsiteX173" fmla="*/ 1907191 w 4627560"/>
              <a:gd name="connsiteY173" fmla="*/ 600827 h 1990725"/>
              <a:gd name="connsiteX174" fmla="*/ 1907191 w 4627560"/>
              <a:gd name="connsiteY174" fmla="*/ 579988 h 1990725"/>
              <a:gd name="connsiteX175" fmla="*/ 1921084 w 4627560"/>
              <a:gd name="connsiteY175" fmla="*/ 579988 h 1990725"/>
              <a:gd name="connsiteX176" fmla="*/ 1627033 w 4627560"/>
              <a:gd name="connsiteY176" fmla="*/ 535996 h 1990725"/>
              <a:gd name="connsiteX177" fmla="*/ 1654818 w 4627560"/>
              <a:gd name="connsiteY177" fmla="*/ 535996 h 1990725"/>
              <a:gd name="connsiteX178" fmla="*/ 1684916 w 4627560"/>
              <a:gd name="connsiteY178" fmla="*/ 610087 h 1990725"/>
              <a:gd name="connsiteX179" fmla="*/ 1691863 w 4627560"/>
              <a:gd name="connsiteY179" fmla="*/ 630926 h 1990725"/>
              <a:gd name="connsiteX180" fmla="*/ 1698809 w 4627560"/>
              <a:gd name="connsiteY180" fmla="*/ 610087 h 1990725"/>
              <a:gd name="connsiteX181" fmla="*/ 1728908 w 4627560"/>
              <a:gd name="connsiteY181" fmla="*/ 535996 h 1990725"/>
              <a:gd name="connsiteX182" fmla="*/ 1756693 w 4627560"/>
              <a:gd name="connsiteY182" fmla="*/ 535996 h 1990725"/>
              <a:gd name="connsiteX183" fmla="*/ 1768268 w 4627560"/>
              <a:gd name="connsiteY183" fmla="*/ 684178 h 1990725"/>
              <a:gd name="connsiteX184" fmla="*/ 1740484 w 4627560"/>
              <a:gd name="connsiteY184" fmla="*/ 684178 h 1990725"/>
              <a:gd name="connsiteX185" fmla="*/ 1733538 w 4627560"/>
              <a:gd name="connsiteY185" fmla="*/ 600826 h 1990725"/>
              <a:gd name="connsiteX186" fmla="*/ 1733538 w 4627560"/>
              <a:gd name="connsiteY186" fmla="*/ 577673 h 1990725"/>
              <a:gd name="connsiteX187" fmla="*/ 1726593 w 4627560"/>
              <a:gd name="connsiteY187" fmla="*/ 600826 h 1990725"/>
              <a:gd name="connsiteX188" fmla="*/ 1703439 w 4627560"/>
              <a:gd name="connsiteY188" fmla="*/ 658710 h 1990725"/>
              <a:gd name="connsiteX189" fmla="*/ 1680286 w 4627560"/>
              <a:gd name="connsiteY189" fmla="*/ 658710 h 1990725"/>
              <a:gd name="connsiteX190" fmla="*/ 1657132 w 4627560"/>
              <a:gd name="connsiteY190" fmla="*/ 600826 h 1990725"/>
              <a:gd name="connsiteX191" fmla="*/ 1647870 w 4627560"/>
              <a:gd name="connsiteY191" fmla="*/ 577673 h 1990725"/>
              <a:gd name="connsiteX192" fmla="*/ 1647870 w 4627560"/>
              <a:gd name="connsiteY192" fmla="*/ 600826 h 1990725"/>
              <a:gd name="connsiteX193" fmla="*/ 1640925 w 4627560"/>
              <a:gd name="connsiteY193" fmla="*/ 684178 h 1990725"/>
              <a:gd name="connsiteX194" fmla="*/ 1613141 w 4627560"/>
              <a:gd name="connsiteY194" fmla="*/ 684178 h 1990725"/>
              <a:gd name="connsiteX195" fmla="*/ 1400129 w 4627560"/>
              <a:gd name="connsiteY195" fmla="*/ 535996 h 1990725"/>
              <a:gd name="connsiteX196" fmla="*/ 1425598 w 4627560"/>
              <a:gd name="connsiteY196" fmla="*/ 535996 h 1990725"/>
              <a:gd name="connsiteX197" fmla="*/ 1425598 w 4627560"/>
              <a:gd name="connsiteY197" fmla="*/ 684178 h 1990725"/>
              <a:gd name="connsiteX198" fmla="*/ 1400129 w 4627560"/>
              <a:gd name="connsiteY198" fmla="*/ 684178 h 1990725"/>
              <a:gd name="connsiteX199" fmla="*/ 1400129 w 4627560"/>
              <a:gd name="connsiteY199" fmla="*/ 674917 h 1990725"/>
              <a:gd name="connsiteX200" fmla="*/ 1400129 w 4627560"/>
              <a:gd name="connsiteY200" fmla="*/ 667971 h 1990725"/>
              <a:gd name="connsiteX201" fmla="*/ 1367713 w 4627560"/>
              <a:gd name="connsiteY201" fmla="*/ 686494 h 1990725"/>
              <a:gd name="connsiteX202" fmla="*/ 1321407 w 4627560"/>
              <a:gd name="connsiteY202" fmla="*/ 630926 h 1990725"/>
              <a:gd name="connsiteX203" fmla="*/ 1370029 w 4627560"/>
              <a:gd name="connsiteY203" fmla="*/ 575358 h 1990725"/>
              <a:gd name="connsiteX204" fmla="*/ 1400129 w 4627560"/>
              <a:gd name="connsiteY204" fmla="*/ 589249 h 1990725"/>
              <a:gd name="connsiteX205" fmla="*/ 1400129 w 4627560"/>
              <a:gd name="connsiteY205" fmla="*/ 582303 h 1990725"/>
              <a:gd name="connsiteX206" fmla="*/ 1138495 w 4627560"/>
              <a:gd name="connsiteY206" fmla="*/ 535996 h 1990725"/>
              <a:gd name="connsiteX207" fmla="*/ 1163963 w 4627560"/>
              <a:gd name="connsiteY207" fmla="*/ 535996 h 1990725"/>
              <a:gd name="connsiteX208" fmla="*/ 1163963 w 4627560"/>
              <a:gd name="connsiteY208" fmla="*/ 559150 h 1990725"/>
              <a:gd name="connsiteX209" fmla="*/ 1138495 w 4627560"/>
              <a:gd name="connsiteY209" fmla="*/ 559150 h 1990725"/>
              <a:gd name="connsiteX210" fmla="*/ 962528 w 4627560"/>
              <a:gd name="connsiteY210" fmla="*/ 535996 h 1990725"/>
              <a:gd name="connsiteX211" fmla="*/ 990312 w 4627560"/>
              <a:gd name="connsiteY211" fmla="*/ 535996 h 1990725"/>
              <a:gd name="connsiteX212" fmla="*/ 1020412 w 4627560"/>
              <a:gd name="connsiteY212" fmla="*/ 610087 h 1990725"/>
              <a:gd name="connsiteX213" fmla="*/ 1027358 w 4627560"/>
              <a:gd name="connsiteY213" fmla="*/ 630926 h 1990725"/>
              <a:gd name="connsiteX214" fmla="*/ 1034304 w 4627560"/>
              <a:gd name="connsiteY214" fmla="*/ 610087 h 1990725"/>
              <a:gd name="connsiteX215" fmla="*/ 1064404 w 4627560"/>
              <a:gd name="connsiteY215" fmla="*/ 535996 h 1990725"/>
              <a:gd name="connsiteX216" fmla="*/ 1092188 w 4627560"/>
              <a:gd name="connsiteY216" fmla="*/ 535996 h 1990725"/>
              <a:gd name="connsiteX217" fmla="*/ 1106079 w 4627560"/>
              <a:gd name="connsiteY217" fmla="*/ 684178 h 1990725"/>
              <a:gd name="connsiteX218" fmla="*/ 1078295 w 4627560"/>
              <a:gd name="connsiteY218" fmla="*/ 684178 h 1990725"/>
              <a:gd name="connsiteX219" fmla="*/ 1071349 w 4627560"/>
              <a:gd name="connsiteY219" fmla="*/ 600826 h 1990725"/>
              <a:gd name="connsiteX220" fmla="*/ 1071349 w 4627560"/>
              <a:gd name="connsiteY220" fmla="*/ 577673 h 1990725"/>
              <a:gd name="connsiteX221" fmla="*/ 1064404 w 4627560"/>
              <a:gd name="connsiteY221" fmla="*/ 600826 h 1990725"/>
              <a:gd name="connsiteX222" fmla="*/ 1041249 w 4627560"/>
              <a:gd name="connsiteY222" fmla="*/ 658710 h 1990725"/>
              <a:gd name="connsiteX223" fmla="*/ 1018097 w 4627560"/>
              <a:gd name="connsiteY223" fmla="*/ 658710 h 1990725"/>
              <a:gd name="connsiteX224" fmla="*/ 994942 w 4627560"/>
              <a:gd name="connsiteY224" fmla="*/ 600826 h 1990725"/>
              <a:gd name="connsiteX225" fmla="*/ 985681 w 4627560"/>
              <a:gd name="connsiteY225" fmla="*/ 577673 h 1990725"/>
              <a:gd name="connsiteX226" fmla="*/ 985681 w 4627560"/>
              <a:gd name="connsiteY226" fmla="*/ 600826 h 1990725"/>
              <a:gd name="connsiteX227" fmla="*/ 978735 w 4627560"/>
              <a:gd name="connsiteY227" fmla="*/ 684178 h 1990725"/>
              <a:gd name="connsiteX228" fmla="*/ 950951 w 4627560"/>
              <a:gd name="connsiteY228" fmla="*/ 684178 h 1990725"/>
              <a:gd name="connsiteX229" fmla="*/ 573548 w 4627560"/>
              <a:gd name="connsiteY229" fmla="*/ 535996 h 1990725"/>
              <a:gd name="connsiteX230" fmla="*/ 599016 w 4627560"/>
              <a:gd name="connsiteY230" fmla="*/ 535996 h 1990725"/>
              <a:gd name="connsiteX231" fmla="*/ 599016 w 4627560"/>
              <a:gd name="connsiteY231" fmla="*/ 559150 h 1990725"/>
              <a:gd name="connsiteX232" fmla="*/ 573548 w 4627560"/>
              <a:gd name="connsiteY232" fmla="*/ 559150 h 1990725"/>
              <a:gd name="connsiteX233" fmla="*/ 455465 w 4627560"/>
              <a:gd name="connsiteY233" fmla="*/ 535996 h 1990725"/>
              <a:gd name="connsiteX234" fmla="*/ 480933 w 4627560"/>
              <a:gd name="connsiteY234" fmla="*/ 535996 h 1990725"/>
              <a:gd name="connsiteX235" fmla="*/ 480933 w 4627560"/>
              <a:gd name="connsiteY235" fmla="*/ 614719 h 1990725"/>
              <a:gd name="connsiteX236" fmla="*/ 494826 w 4627560"/>
              <a:gd name="connsiteY236" fmla="*/ 614719 h 1990725"/>
              <a:gd name="connsiteX237" fmla="*/ 520294 w 4627560"/>
              <a:gd name="connsiteY237" fmla="*/ 577673 h 1990725"/>
              <a:gd name="connsiteX238" fmla="*/ 550395 w 4627560"/>
              <a:gd name="connsiteY238" fmla="*/ 577673 h 1990725"/>
              <a:gd name="connsiteX239" fmla="*/ 517978 w 4627560"/>
              <a:gd name="connsiteY239" fmla="*/ 626294 h 1990725"/>
              <a:gd name="connsiteX240" fmla="*/ 555024 w 4627560"/>
              <a:gd name="connsiteY240" fmla="*/ 684178 h 1990725"/>
              <a:gd name="connsiteX241" fmla="*/ 524926 w 4627560"/>
              <a:gd name="connsiteY241" fmla="*/ 684178 h 1990725"/>
              <a:gd name="connsiteX242" fmla="*/ 497142 w 4627560"/>
              <a:gd name="connsiteY242" fmla="*/ 637871 h 1990725"/>
              <a:gd name="connsiteX243" fmla="*/ 480933 w 4627560"/>
              <a:gd name="connsiteY243" fmla="*/ 637871 h 1990725"/>
              <a:gd name="connsiteX244" fmla="*/ 480933 w 4627560"/>
              <a:gd name="connsiteY244" fmla="*/ 684178 h 1990725"/>
              <a:gd name="connsiteX245" fmla="*/ 455465 w 4627560"/>
              <a:gd name="connsiteY245" fmla="*/ 684178 h 1990725"/>
              <a:gd name="connsiteX246" fmla="*/ 163729 w 4627560"/>
              <a:gd name="connsiteY246" fmla="*/ 535996 h 1990725"/>
              <a:gd name="connsiteX247" fmla="*/ 191513 w 4627560"/>
              <a:gd name="connsiteY247" fmla="*/ 535996 h 1990725"/>
              <a:gd name="connsiteX248" fmla="*/ 221613 w 4627560"/>
              <a:gd name="connsiteY248" fmla="*/ 610087 h 1990725"/>
              <a:gd name="connsiteX249" fmla="*/ 228559 w 4627560"/>
              <a:gd name="connsiteY249" fmla="*/ 630926 h 1990725"/>
              <a:gd name="connsiteX250" fmla="*/ 235505 w 4627560"/>
              <a:gd name="connsiteY250" fmla="*/ 610087 h 1990725"/>
              <a:gd name="connsiteX251" fmla="*/ 265605 w 4627560"/>
              <a:gd name="connsiteY251" fmla="*/ 535996 h 1990725"/>
              <a:gd name="connsiteX252" fmla="*/ 295705 w 4627560"/>
              <a:gd name="connsiteY252" fmla="*/ 535996 h 1990725"/>
              <a:gd name="connsiteX253" fmla="*/ 307282 w 4627560"/>
              <a:gd name="connsiteY253" fmla="*/ 684178 h 1990725"/>
              <a:gd name="connsiteX254" fmla="*/ 279496 w 4627560"/>
              <a:gd name="connsiteY254" fmla="*/ 684178 h 1990725"/>
              <a:gd name="connsiteX255" fmla="*/ 272550 w 4627560"/>
              <a:gd name="connsiteY255" fmla="*/ 600826 h 1990725"/>
              <a:gd name="connsiteX256" fmla="*/ 272550 w 4627560"/>
              <a:gd name="connsiteY256" fmla="*/ 577673 h 1990725"/>
              <a:gd name="connsiteX257" fmla="*/ 265605 w 4627560"/>
              <a:gd name="connsiteY257" fmla="*/ 600826 h 1990725"/>
              <a:gd name="connsiteX258" fmla="*/ 242450 w 4627560"/>
              <a:gd name="connsiteY258" fmla="*/ 658710 h 1990725"/>
              <a:gd name="connsiteX259" fmla="*/ 219298 w 4627560"/>
              <a:gd name="connsiteY259" fmla="*/ 658710 h 1990725"/>
              <a:gd name="connsiteX260" fmla="*/ 196143 w 4627560"/>
              <a:gd name="connsiteY260" fmla="*/ 600826 h 1990725"/>
              <a:gd name="connsiteX261" fmla="*/ 186882 w 4627560"/>
              <a:gd name="connsiteY261" fmla="*/ 577673 h 1990725"/>
              <a:gd name="connsiteX262" fmla="*/ 186882 w 4627560"/>
              <a:gd name="connsiteY262" fmla="*/ 600826 h 1990725"/>
              <a:gd name="connsiteX263" fmla="*/ 179937 w 4627560"/>
              <a:gd name="connsiteY263" fmla="*/ 684178 h 1990725"/>
              <a:gd name="connsiteX264" fmla="*/ 152152 w 4627560"/>
              <a:gd name="connsiteY264" fmla="*/ 684178 h 1990725"/>
              <a:gd name="connsiteX265" fmla="*/ 3727060 w 4627560"/>
              <a:gd name="connsiteY265" fmla="*/ 397075 h 1990725"/>
              <a:gd name="connsiteX266" fmla="*/ 3696961 w 4627560"/>
              <a:gd name="connsiteY266" fmla="*/ 410966 h 1990725"/>
              <a:gd name="connsiteX267" fmla="*/ 3710853 w 4627560"/>
              <a:gd name="connsiteY267" fmla="*/ 422543 h 1990725"/>
              <a:gd name="connsiteX268" fmla="*/ 3731692 w 4627560"/>
              <a:gd name="connsiteY268" fmla="*/ 399391 h 1990725"/>
              <a:gd name="connsiteX269" fmla="*/ 3731692 w 4627560"/>
              <a:gd name="connsiteY269" fmla="*/ 397075 h 1990725"/>
              <a:gd name="connsiteX270" fmla="*/ 485567 w 4627560"/>
              <a:gd name="connsiteY270" fmla="*/ 397075 h 1990725"/>
              <a:gd name="connsiteX271" fmla="*/ 455467 w 4627560"/>
              <a:gd name="connsiteY271" fmla="*/ 410966 h 1990725"/>
              <a:gd name="connsiteX272" fmla="*/ 469360 w 4627560"/>
              <a:gd name="connsiteY272" fmla="*/ 422543 h 1990725"/>
              <a:gd name="connsiteX273" fmla="*/ 490199 w 4627560"/>
              <a:gd name="connsiteY273" fmla="*/ 399391 h 1990725"/>
              <a:gd name="connsiteX274" fmla="*/ 490199 w 4627560"/>
              <a:gd name="connsiteY274" fmla="*/ 397075 h 1990725"/>
              <a:gd name="connsiteX275" fmla="*/ 3558040 w 4627560"/>
              <a:gd name="connsiteY275" fmla="*/ 355399 h 1990725"/>
              <a:gd name="connsiteX276" fmla="*/ 3532570 w 4627560"/>
              <a:gd name="connsiteY276" fmla="*/ 387813 h 1990725"/>
              <a:gd name="connsiteX277" fmla="*/ 3558040 w 4627560"/>
              <a:gd name="connsiteY277" fmla="*/ 420228 h 1990725"/>
              <a:gd name="connsiteX278" fmla="*/ 3583509 w 4627560"/>
              <a:gd name="connsiteY278" fmla="*/ 387813 h 1990725"/>
              <a:gd name="connsiteX279" fmla="*/ 3558040 w 4627560"/>
              <a:gd name="connsiteY279" fmla="*/ 355399 h 1990725"/>
              <a:gd name="connsiteX280" fmla="*/ 2909739 w 4627560"/>
              <a:gd name="connsiteY280" fmla="*/ 355399 h 1990725"/>
              <a:gd name="connsiteX281" fmla="*/ 2879639 w 4627560"/>
              <a:gd name="connsiteY281" fmla="*/ 387814 h 1990725"/>
              <a:gd name="connsiteX282" fmla="*/ 2909739 w 4627560"/>
              <a:gd name="connsiteY282" fmla="*/ 420228 h 1990725"/>
              <a:gd name="connsiteX283" fmla="*/ 2939839 w 4627560"/>
              <a:gd name="connsiteY283" fmla="*/ 387814 h 1990725"/>
              <a:gd name="connsiteX284" fmla="*/ 2909739 w 4627560"/>
              <a:gd name="connsiteY284" fmla="*/ 355399 h 1990725"/>
              <a:gd name="connsiteX285" fmla="*/ 3294090 w 4627560"/>
              <a:gd name="connsiteY285" fmla="*/ 353083 h 1990725"/>
              <a:gd name="connsiteX286" fmla="*/ 3273251 w 4627560"/>
              <a:gd name="connsiteY286" fmla="*/ 371606 h 1990725"/>
              <a:gd name="connsiteX287" fmla="*/ 3310297 w 4627560"/>
              <a:gd name="connsiteY287" fmla="*/ 371606 h 1990725"/>
              <a:gd name="connsiteX288" fmla="*/ 3294090 w 4627560"/>
              <a:gd name="connsiteY288" fmla="*/ 353083 h 1990725"/>
              <a:gd name="connsiteX289" fmla="*/ 1937291 w 4627560"/>
              <a:gd name="connsiteY289" fmla="*/ 353083 h 1990725"/>
              <a:gd name="connsiteX290" fmla="*/ 1916452 w 4627560"/>
              <a:gd name="connsiteY290" fmla="*/ 371606 h 1990725"/>
              <a:gd name="connsiteX291" fmla="*/ 1953498 w 4627560"/>
              <a:gd name="connsiteY291" fmla="*/ 371606 h 1990725"/>
              <a:gd name="connsiteX292" fmla="*/ 1937291 w 4627560"/>
              <a:gd name="connsiteY292" fmla="*/ 353083 h 1990725"/>
              <a:gd name="connsiteX293" fmla="*/ 2266071 w 4627560"/>
              <a:gd name="connsiteY293" fmla="*/ 322985 h 1990725"/>
              <a:gd name="connsiteX294" fmla="*/ 2310062 w 4627560"/>
              <a:gd name="connsiteY294" fmla="*/ 322985 h 1990725"/>
              <a:gd name="connsiteX295" fmla="*/ 2310062 w 4627560"/>
              <a:gd name="connsiteY295" fmla="*/ 452644 h 1990725"/>
              <a:gd name="connsiteX296" fmla="*/ 2266071 w 4627560"/>
              <a:gd name="connsiteY296" fmla="*/ 452644 h 1990725"/>
              <a:gd name="connsiteX297" fmla="*/ 1647875 w 4627560"/>
              <a:gd name="connsiteY297" fmla="*/ 322985 h 1990725"/>
              <a:gd name="connsiteX298" fmla="*/ 1691866 w 4627560"/>
              <a:gd name="connsiteY298" fmla="*/ 322985 h 1990725"/>
              <a:gd name="connsiteX299" fmla="*/ 1691866 w 4627560"/>
              <a:gd name="connsiteY299" fmla="*/ 452644 h 1990725"/>
              <a:gd name="connsiteX300" fmla="*/ 1647875 w 4627560"/>
              <a:gd name="connsiteY300" fmla="*/ 452644 h 1990725"/>
              <a:gd name="connsiteX301" fmla="*/ 3379758 w 4627560"/>
              <a:gd name="connsiteY301" fmla="*/ 322984 h 1990725"/>
              <a:gd name="connsiteX302" fmla="*/ 3382074 w 4627560"/>
              <a:gd name="connsiteY302" fmla="*/ 322984 h 1990725"/>
              <a:gd name="connsiteX303" fmla="*/ 3423749 w 4627560"/>
              <a:gd name="connsiteY303" fmla="*/ 322984 h 1990725"/>
              <a:gd name="connsiteX304" fmla="*/ 3423749 w 4627560"/>
              <a:gd name="connsiteY304" fmla="*/ 346139 h 1990725"/>
              <a:gd name="connsiteX305" fmla="*/ 3423749 w 4627560"/>
              <a:gd name="connsiteY305" fmla="*/ 355400 h 1990725"/>
              <a:gd name="connsiteX306" fmla="*/ 3465426 w 4627560"/>
              <a:gd name="connsiteY306" fmla="*/ 322984 h 1990725"/>
              <a:gd name="connsiteX307" fmla="*/ 3470058 w 4627560"/>
              <a:gd name="connsiteY307" fmla="*/ 322984 h 1990725"/>
              <a:gd name="connsiteX308" fmla="*/ 3470058 w 4627560"/>
              <a:gd name="connsiteY308" fmla="*/ 366976 h 1990725"/>
              <a:gd name="connsiteX309" fmla="*/ 3460795 w 4627560"/>
              <a:gd name="connsiteY309" fmla="*/ 366976 h 1990725"/>
              <a:gd name="connsiteX310" fmla="*/ 3426065 w 4627560"/>
              <a:gd name="connsiteY310" fmla="*/ 390130 h 1990725"/>
              <a:gd name="connsiteX311" fmla="*/ 3423749 w 4627560"/>
              <a:gd name="connsiteY311" fmla="*/ 408653 h 1990725"/>
              <a:gd name="connsiteX312" fmla="*/ 3423749 w 4627560"/>
              <a:gd name="connsiteY312" fmla="*/ 452644 h 1990725"/>
              <a:gd name="connsiteX313" fmla="*/ 3379758 w 4627560"/>
              <a:gd name="connsiteY313" fmla="*/ 452644 h 1990725"/>
              <a:gd name="connsiteX314" fmla="*/ 2025275 w 4627560"/>
              <a:gd name="connsiteY314" fmla="*/ 322984 h 1990725"/>
              <a:gd name="connsiteX315" fmla="*/ 2027591 w 4627560"/>
              <a:gd name="connsiteY315" fmla="*/ 322984 h 1990725"/>
              <a:gd name="connsiteX316" fmla="*/ 2069266 w 4627560"/>
              <a:gd name="connsiteY316" fmla="*/ 322984 h 1990725"/>
              <a:gd name="connsiteX317" fmla="*/ 2069266 w 4627560"/>
              <a:gd name="connsiteY317" fmla="*/ 346139 h 1990725"/>
              <a:gd name="connsiteX318" fmla="*/ 2069266 w 4627560"/>
              <a:gd name="connsiteY318" fmla="*/ 355400 h 1990725"/>
              <a:gd name="connsiteX319" fmla="*/ 2110943 w 4627560"/>
              <a:gd name="connsiteY319" fmla="*/ 322984 h 1990725"/>
              <a:gd name="connsiteX320" fmla="*/ 2115573 w 4627560"/>
              <a:gd name="connsiteY320" fmla="*/ 322984 h 1990725"/>
              <a:gd name="connsiteX321" fmla="*/ 2115573 w 4627560"/>
              <a:gd name="connsiteY321" fmla="*/ 366976 h 1990725"/>
              <a:gd name="connsiteX322" fmla="*/ 2106312 w 4627560"/>
              <a:gd name="connsiteY322" fmla="*/ 366976 h 1990725"/>
              <a:gd name="connsiteX323" fmla="*/ 2071582 w 4627560"/>
              <a:gd name="connsiteY323" fmla="*/ 390130 h 1990725"/>
              <a:gd name="connsiteX324" fmla="*/ 2069266 w 4627560"/>
              <a:gd name="connsiteY324" fmla="*/ 408653 h 1990725"/>
              <a:gd name="connsiteX325" fmla="*/ 2069266 w 4627560"/>
              <a:gd name="connsiteY325" fmla="*/ 452644 h 1990725"/>
              <a:gd name="connsiteX326" fmla="*/ 2025275 w 4627560"/>
              <a:gd name="connsiteY326" fmla="*/ 452644 h 1990725"/>
              <a:gd name="connsiteX327" fmla="*/ 1712702 w 4627560"/>
              <a:gd name="connsiteY327" fmla="*/ 322984 h 1990725"/>
              <a:gd name="connsiteX328" fmla="*/ 1759009 w 4627560"/>
              <a:gd name="connsiteY328" fmla="*/ 322984 h 1990725"/>
              <a:gd name="connsiteX329" fmla="*/ 1779848 w 4627560"/>
              <a:gd name="connsiteY329" fmla="*/ 392446 h 1990725"/>
              <a:gd name="connsiteX330" fmla="*/ 1784478 w 4627560"/>
              <a:gd name="connsiteY330" fmla="*/ 415598 h 1990725"/>
              <a:gd name="connsiteX331" fmla="*/ 1789109 w 4627560"/>
              <a:gd name="connsiteY331" fmla="*/ 392446 h 1990725"/>
              <a:gd name="connsiteX332" fmla="*/ 1809948 w 4627560"/>
              <a:gd name="connsiteY332" fmla="*/ 322984 h 1990725"/>
              <a:gd name="connsiteX333" fmla="*/ 1856255 w 4627560"/>
              <a:gd name="connsiteY333" fmla="*/ 322984 h 1990725"/>
              <a:gd name="connsiteX334" fmla="*/ 1812262 w 4627560"/>
              <a:gd name="connsiteY334" fmla="*/ 454960 h 1990725"/>
              <a:gd name="connsiteX335" fmla="*/ 1759009 w 4627560"/>
              <a:gd name="connsiteY335" fmla="*/ 454960 h 1990725"/>
              <a:gd name="connsiteX336" fmla="*/ 304969 w 4627560"/>
              <a:gd name="connsiteY336" fmla="*/ 322984 h 1990725"/>
              <a:gd name="connsiteX337" fmla="*/ 307285 w 4627560"/>
              <a:gd name="connsiteY337" fmla="*/ 322984 h 1990725"/>
              <a:gd name="connsiteX338" fmla="*/ 348960 w 4627560"/>
              <a:gd name="connsiteY338" fmla="*/ 322984 h 1990725"/>
              <a:gd name="connsiteX339" fmla="*/ 348960 w 4627560"/>
              <a:gd name="connsiteY339" fmla="*/ 346139 h 1990725"/>
              <a:gd name="connsiteX340" fmla="*/ 348960 w 4627560"/>
              <a:gd name="connsiteY340" fmla="*/ 355400 h 1990725"/>
              <a:gd name="connsiteX341" fmla="*/ 390637 w 4627560"/>
              <a:gd name="connsiteY341" fmla="*/ 322984 h 1990725"/>
              <a:gd name="connsiteX342" fmla="*/ 395267 w 4627560"/>
              <a:gd name="connsiteY342" fmla="*/ 322984 h 1990725"/>
              <a:gd name="connsiteX343" fmla="*/ 395267 w 4627560"/>
              <a:gd name="connsiteY343" fmla="*/ 366976 h 1990725"/>
              <a:gd name="connsiteX344" fmla="*/ 386005 w 4627560"/>
              <a:gd name="connsiteY344" fmla="*/ 366976 h 1990725"/>
              <a:gd name="connsiteX345" fmla="*/ 351276 w 4627560"/>
              <a:gd name="connsiteY345" fmla="*/ 390130 h 1990725"/>
              <a:gd name="connsiteX346" fmla="*/ 348960 w 4627560"/>
              <a:gd name="connsiteY346" fmla="*/ 408653 h 1990725"/>
              <a:gd name="connsiteX347" fmla="*/ 348960 w 4627560"/>
              <a:gd name="connsiteY347" fmla="*/ 452644 h 1990725"/>
              <a:gd name="connsiteX348" fmla="*/ 304969 w 4627560"/>
              <a:gd name="connsiteY348" fmla="*/ 452644 h 1990725"/>
              <a:gd name="connsiteX349" fmla="*/ 3893766 w 4627560"/>
              <a:gd name="connsiteY349" fmla="*/ 320668 h 1990725"/>
              <a:gd name="connsiteX350" fmla="*/ 3930813 w 4627560"/>
              <a:gd name="connsiteY350" fmla="*/ 343823 h 1990725"/>
              <a:gd name="connsiteX351" fmla="*/ 3972489 w 4627560"/>
              <a:gd name="connsiteY351" fmla="*/ 320668 h 1990725"/>
              <a:gd name="connsiteX352" fmla="*/ 4014166 w 4627560"/>
              <a:gd name="connsiteY352" fmla="*/ 369291 h 1990725"/>
              <a:gd name="connsiteX353" fmla="*/ 4014166 w 4627560"/>
              <a:gd name="connsiteY353" fmla="*/ 452644 h 1990725"/>
              <a:gd name="connsiteX354" fmla="*/ 3970173 w 4627560"/>
              <a:gd name="connsiteY354" fmla="*/ 452644 h 1990725"/>
              <a:gd name="connsiteX355" fmla="*/ 3970173 w 4627560"/>
              <a:gd name="connsiteY355" fmla="*/ 373921 h 1990725"/>
              <a:gd name="connsiteX356" fmla="*/ 3960912 w 4627560"/>
              <a:gd name="connsiteY356" fmla="*/ 357714 h 1990725"/>
              <a:gd name="connsiteX357" fmla="*/ 3937759 w 4627560"/>
              <a:gd name="connsiteY357" fmla="*/ 383182 h 1990725"/>
              <a:gd name="connsiteX358" fmla="*/ 3937759 w 4627560"/>
              <a:gd name="connsiteY358" fmla="*/ 399391 h 1990725"/>
              <a:gd name="connsiteX359" fmla="*/ 3937759 w 4627560"/>
              <a:gd name="connsiteY359" fmla="*/ 452644 h 1990725"/>
              <a:gd name="connsiteX360" fmla="*/ 3893766 w 4627560"/>
              <a:gd name="connsiteY360" fmla="*/ 452644 h 1990725"/>
              <a:gd name="connsiteX361" fmla="*/ 3893766 w 4627560"/>
              <a:gd name="connsiteY361" fmla="*/ 373921 h 1990725"/>
              <a:gd name="connsiteX362" fmla="*/ 3884505 w 4627560"/>
              <a:gd name="connsiteY362" fmla="*/ 357714 h 1990725"/>
              <a:gd name="connsiteX363" fmla="*/ 3861352 w 4627560"/>
              <a:gd name="connsiteY363" fmla="*/ 380868 h 1990725"/>
              <a:gd name="connsiteX364" fmla="*/ 3859036 w 4627560"/>
              <a:gd name="connsiteY364" fmla="*/ 397075 h 1990725"/>
              <a:gd name="connsiteX365" fmla="*/ 3859036 w 4627560"/>
              <a:gd name="connsiteY365" fmla="*/ 452644 h 1990725"/>
              <a:gd name="connsiteX366" fmla="*/ 3815045 w 4627560"/>
              <a:gd name="connsiteY366" fmla="*/ 452644 h 1990725"/>
              <a:gd name="connsiteX367" fmla="*/ 3815045 w 4627560"/>
              <a:gd name="connsiteY367" fmla="*/ 322984 h 1990725"/>
              <a:gd name="connsiteX368" fmla="*/ 3854406 w 4627560"/>
              <a:gd name="connsiteY368" fmla="*/ 322984 h 1990725"/>
              <a:gd name="connsiteX369" fmla="*/ 3854406 w 4627560"/>
              <a:gd name="connsiteY369" fmla="*/ 334561 h 1990725"/>
              <a:gd name="connsiteX370" fmla="*/ 3854406 w 4627560"/>
              <a:gd name="connsiteY370" fmla="*/ 343823 h 1990725"/>
              <a:gd name="connsiteX371" fmla="*/ 3893766 w 4627560"/>
              <a:gd name="connsiteY371" fmla="*/ 320668 h 1990725"/>
              <a:gd name="connsiteX372" fmla="*/ 3717799 w 4627560"/>
              <a:gd name="connsiteY372" fmla="*/ 320668 h 1990725"/>
              <a:gd name="connsiteX373" fmla="*/ 3777999 w 4627560"/>
              <a:gd name="connsiteY373" fmla="*/ 373921 h 1990725"/>
              <a:gd name="connsiteX374" fmla="*/ 3777999 w 4627560"/>
              <a:gd name="connsiteY374" fmla="*/ 452643 h 1990725"/>
              <a:gd name="connsiteX375" fmla="*/ 3738638 w 4627560"/>
              <a:gd name="connsiteY375" fmla="*/ 452643 h 1990725"/>
              <a:gd name="connsiteX376" fmla="*/ 3738638 w 4627560"/>
              <a:gd name="connsiteY376" fmla="*/ 445697 h 1990725"/>
              <a:gd name="connsiteX377" fmla="*/ 3738638 w 4627560"/>
              <a:gd name="connsiteY377" fmla="*/ 436436 h 1990725"/>
              <a:gd name="connsiteX378" fmla="*/ 3701592 w 4627560"/>
              <a:gd name="connsiteY378" fmla="*/ 454959 h 1990725"/>
              <a:gd name="connsiteX379" fmla="*/ 3657601 w 4627560"/>
              <a:gd name="connsiteY379" fmla="*/ 413282 h 1990725"/>
              <a:gd name="connsiteX380" fmla="*/ 3731692 w 4627560"/>
              <a:gd name="connsiteY380" fmla="*/ 371607 h 1990725"/>
              <a:gd name="connsiteX381" fmla="*/ 3713169 w 4627560"/>
              <a:gd name="connsiteY381" fmla="*/ 355398 h 1990725"/>
              <a:gd name="connsiteX382" fmla="*/ 3678438 w 4627560"/>
              <a:gd name="connsiteY382" fmla="*/ 366975 h 1990725"/>
              <a:gd name="connsiteX383" fmla="*/ 3662231 w 4627560"/>
              <a:gd name="connsiteY383" fmla="*/ 336875 h 1990725"/>
              <a:gd name="connsiteX384" fmla="*/ 3717799 w 4627560"/>
              <a:gd name="connsiteY384" fmla="*/ 320668 h 1990725"/>
              <a:gd name="connsiteX385" fmla="*/ 2187348 w 4627560"/>
              <a:gd name="connsiteY385" fmla="*/ 320668 h 1990725"/>
              <a:gd name="connsiteX386" fmla="*/ 2233655 w 4627560"/>
              <a:gd name="connsiteY386" fmla="*/ 334561 h 1990725"/>
              <a:gd name="connsiteX387" fmla="*/ 2219764 w 4627560"/>
              <a:gd name="connsiteY387" fmla="*/ 366975 h 1990725"/>
              <a:gd name="connsiteX388" fmla="*/ 2189664 w 4627560"/>
              <a:gd name="connsiteY388" fmla="*/ 355398 h 1990725"/>
              <a:gd name="connsiteX389" fmla="*/ 2175771 w 4627560"/>
              <a:gd name="connsiteY389" fmla="*/ 362345 h 1990725"/>
              <a:gd name="connsiteX390" fmla="*/ 2238287 w 4627560"/>
              <a:gd name="connsiteY390" fmla="*/ 415598 h 1990725"/>
              <a:gd name="connsiteX391" fmla="*/ 2185033 w 4627560"/>
              <a:gd name="connsiteY391" fmla="*/ 457275 h 1990725"/>
              <a:gd name="connsiteX392" fmla="*/ 2131780 w 4627560"/>
              <a:gd name="connsiteY392" fmla="*/ 438750 h 1990725"/>
              <a:gd name="connsiteX393" fmla="*/ 2150303 w 4627560"/>
              <a:gd name="connsiteY393" fmla="*/ 408652 h 1990725"/>
              <a:gd name="connsiteX394" fmla="*/ 2182718 w 4627560"/>
              <a:gd name="connsiteY394" fmla="*/ 422543 h 1990725"/>
              <a:gd name="connsiteX395" fmla="*/ 2196610 w 4627560"/>
              <a:gd name="connsiteY395" fmla="*/ 415598 h 1990725"/>
              <a:gd name="connsiteX396" fmla="*/ 2134096 w 4627560"/>
              <a:gd name="connsiteY396" fmla="*/ 360030 h 1990725"/>
              <a:gd name="connsiteX397" fmla="*/ 2187348 w 4627560"/>
              <a:gd name="connsiteY397" fmla="*/ 320668 h 1990725"/>
              <a:gd name="connsiteX398" fmla="*/ 1564521 w 4627560"/>
              <a:gd name="connsiteY398" fmla="*/ 320668 h 1990725"/>
              <a:gd name="connsiteX399" fmla="*/ 1610828 w 4627560"/>
              <a:gd name="connsiteY399" fmla="*/ 369291 h 1990725"/>
              <a:gd name="connsiteX400" fmla="*/ 1610828 w 4627560"/>
              <a:gd name="connsiteY400" fmla="*/ 452644 h 1990725"/>
              <a:gd name="connsiteX401" fmla="*/ 1569152 w 4627560"/>
              <a:gd name="connsiteY401" fmla="*/ 452644 h 1990725"/>
              <a:gd name="connsiteX402" fmla="*/ 1569152 w 4627560"/>
              <a:gd name="connsiteY402" fmla="*/ 376237 h 1990725"/>
              <a:gd name="connsiteX403" fmla="*/ 1555260 w 4627560"/>
              <a:gd name="connsiteY403" fmla="*/ 360030 h 1990725"/>
              <a:gd name="connsiteX404" fmla="*/ 1529791 w 4627560"/>
              <a:gd name="connsiteY404" fmla="*/ 378553 h 1990725"/>
              <a:gd name="connsiteX405" fmla="*/ 1527475 w 4627560"/>
              <a:gd name="connsiteY405" fmla="*/ 394760 h 1990725"/>
              <a:gd name="connsiteX406" fmla="*/ 1527475 w 4627560"/>
              <a:gd name="connsiteY406" fmla="*/ 452644 h 1990725"/>
              <a:gd name="connsiteX407" fmla="*/ 1483484 w 4627560"/>
              <a:gd name="connsiteY407" fmla="*/ 452644 h 1990725"/>
              <a:gd name="connsiteX408" fmla="*/ 1483484 w 4627560"/>
              <a:gd name="connsiteY408" fmla="*/ 322984 h 1990725"/>
              <a:gd name="connsiteX409" fmla="*/ 1522846 w 4627560"/>
              <a:gd name="connsiteY409" fmla="*/ 322984 h 1990725"/>
              <a:gd name="connsiteX410" fmla="*/ 1522846 w 4627560"/>
              <a:gd name="connsiteY410" fmla="*/ 334561 h 1990725"/>
              <a:gd name="connsiteX411" fmla="*/ 1522846 w 4627560"/>
              <a:gd name="connsiteY411" fmla="*/ 343823 h 1990725"/>
              <a:gd name="connsiteX412" fmla="*/ 1564521 w 4627560"/>
              <a:gd name="connsiteY412" fmla="*/ 320668 h 1990725"/>
              <a:gd name="connsiteX413" fmla="*/ 1145442 w 4627560"/>
              <a:gd name="connsiteY413" fmla="*/ 320668 h 1990725"/>
              <a:gd name="connsiteX414" fmla="*/ 1191749 w 4627560"/>
              <a:gd name="connsiteY414" fmla="*/ 334561 h 1990725"/>
              <a:gd name="connsiteX415" fmla="*/ 1175542 w 4627560"/>
              <a:gd name="connsiteY415" fmla="*/ 366975 h 1990725"/>
              <a:gd name="connsiteX416" fmla="*/ 1145442 w 4627560"/>
              <a:gd name="connsiteY416" fmla="*/ 355398 h 1990725"/>
              <a:gd name="connsiteX417" fmla="*/ 1131549 w 4627560"/>
              <a:gd name="connsiteY417" fmla="*/ 362345 h 1990725"/>
              <a:gd name="connsiteX418" fmla="*/ 1194065 w 4627560"/>
              <a:gd name="connsiteY418" fmla="*/ 415598 h 1990725"/>
              <a:gd name="connsiteX419" fmla="*/ 1140811 w 4627560"/>
              <a:gd name="connsiteY419" fmla="*/ 457275 h 1990725"/>
              <a:gd name="connsiteX420" fmla="*/ 1087558 w 4627560"/>
              <a:gd name="connsiteY420" fmla="*/ 438750 h 1990725"/>
              <a:gd name="connsiteX421" fmla="*/ 1108397 w 4627560"/>
              <a:gd name="connsiteY421" fmla="*/ 408652 h 1990725"/>
              <a:gd name="connsiteX422" fmla="*/ 1140811 w 4627560"/>
              <a:gd name="connsiteY422" fmla="*/ 422543 h 1990725"/>
              <a:gd name="connsiteX423" fmla="*/ 1154703 w 4627560"/>
              <a:gd name="connsiteY423" fmla="*/ 415598 h 1990725"/>
              <a:gd name="connsiteX424" fmla="*/ 1092190 w 4627560"/>
              <a:gd name="connsiteY424" fmla="*/ 360030 h 1990725"/>
              <a:gd name="connsiteX425" fmla="*/ 1145442 w 4627560"/>
              <a:gd name="connsiteY425" fmla="*/ 320668 h 1990725"/>
              <a:gd name="connsiteX426" fmla="*/ 1018099 w 4627560"/>
              <a:gd name="connsiteY426" fmla="*/ 320668 h 1990725"/>
              <a:gd name="connsiteX427" fmla="*/ 1062090 w 4627560"/>
              <a:gd name="connsiteY427" fmla="*/ 320668 h 1990725"/>
              <a:gd name="connsiteX428" fmla="*/ 1062090 w 4627560"/>
              <a:gd name="connsiteY428" fmla="*/ 452643 h 1990725"/>
              <a:gd name="connsiteX429" fmla="*/ 1020415 w 4627560"/>
              <a:gd name="connsiteY429" fmla="*/ 452643 h 1990725"/>
              <a:gd name="connsiteX430" fmla="*/ 1020415 w 4627560"/>
              <a:gd name="connsiteY430" fmla="*/ 441066 h 1990725"/>
              <a:gd name="connsiteX431" fmla="*/ 1020415 w 4627560"/>
              <a:gd name="connsiteY431" fmla="*/ 431805 h 1990725"/>
              <a:gd name="connsiteX432" fmla="*/ 978738 w 4627560"/>
              <a:gd name="connsiteY432" fmla="*/ 454959 h 1990725"/>
              <a:gd name="connsiteX433" fmla="*/ 932431 w 4627560"/>
              <a:gd name="connsiteY433" fmla="*/ 406336 h 1990725"/>
              <a:gd name="connsiteX434" fmla="*/ 932431 w 4627560"/>
              <a:gd name="connsiteY434" fmla="*/ 322984 h 1990725"/>
              <a:gd name="connsiteX435" fmla="*/ 976422 w 4627560"/>
              <a:gd name="connsiteY435" fmla="*/ 322984 h 1990725"/>
              <a:gd name="connsiteX436" fmla="*/ 976422 w 4627560"/>
              <a:gd name="connsiteY436" fmla="*/ 399391 h 1990725"/>
              <a:gd name="connsiteX437" fmla="*/ 990315 w 4627560"/>
              <a:gd name="connsiteY437" fmla="*/ 415598 h 1990725"/>
              <a:gd name="connsiteX438" fmla="*/ 1018099 w 4627560"/>
              <a:gd name="connsiteY438" fmla="*/ 378552 h 1990725"/>
              <a:gd name="connsiteX439" fmla="*/ 774986 w 4627560"/>
              <a:gd name="connsiteY439" fmla="*/ 320668 h 1990725"/>
              <a:gd name="connsiteX440" fmla="*/ 812032 w 4627560"/>
              <a:gd name="connsiteY440" fmla="*/ 343823 h 1990725"/>
              <a:gd name="connsiteX441" fmla="*/ 853708 w 4627560"/>
              <a:gd name="connsiteY441" fmla="*/ 320668 h 1990725"/>
              <a:gd name="connsiteX442" fmla="*/ 895385 w 4627560"/>
              <a:gd name="connsiteY442" fmla="*/ 369291 h 1990725"/>
              <a:gd name="connsiteX443" fmla="*/ 895385 w 4627560"/>
              <a:gd name="connsiteY443" fmla="*/ 452644 h 1990725"/>
              <a:gd name="connsiteX444" fmla="*/ 851393 w 4627560"/>
              <a:gd name="connsiteY444" fmla="*/ 452644 h 1990725"/>
              <a:gd name="connsiteX445" fmla="*/ 851393 w 4627560"/>
              <a:gd name="connsiteY445" fmla="*/ 373921 h 1990725"/>
              <a:gd name="connsiteX446" fmla="*/ 842131 w 4627560"/>
              <a:gd name="connsiteY446" fmla="*/ 357714 h 1990725"/>
              <a:gd name="connsiteX447" fmla="*/ 818979 w 4627560"/>
              <a:gd name="connsiteY447" fmla="*/ 383182 h 1990725"/>
              <a:gd name="connsiteX448" fmla="*/ 818979 w 4627560"/>
              <a:gd name="connsiteY448" fmla="*/ 399391 h 1990725"/>
              <a:gd name="connsiteX449" fmla="*/ 818979 w 4627560"/>
              <a:gd name="connsiteY449" fmla="*/ 452644 h 1990725"/>
              <a:gd name="connsiteX450" fmla="*/ 774986 w 4627560"/>
              <a:gd name="connsiteY450" fmla="*/ 452644 h 1990725"/>
              <a:gd name="connsiteX451" fmla="*/ 774986 w 4627560"/>
              <a:gd name="connsiteY451" fmla="*/ 373921 h 1990725"/>
              <a:gd name="connsiteX452" fmla="*/ 765725 w 4627560"/>
              <a:gd name="connsiteY452" fmla="*/ 357714 h 1990725"/>
              <a:gd name="connsiteX453" fmla="*/ 742572 w 4627560"/>
              <a:gd name="connsiteY453" fmla="*/ 380868 h 1990725"/>
              <a:gd name="connsiteX454" fmla="*/ 740256 w 4627560"/>
              <a:gd name="connsiteY454" fmla="*/ 397075 h 1990725"/>
              <a:gd name="connsiteX455" fmla="*/ 740256 w 4627560"/>
              <a:gd name="connsiteY455" fmla="*/ 452644 h 1990725"/>
              <a:gd name="connsiteX456" fmla="*/ 696265 w 4627560"/>
              <a:gd name="connsiteY456" fmla="*/ 452644 h 1990725"/>
              <a:gd name="connsiteX457" fmla="*/ 696265 w 4627560"/>
              <a:gd name="connsiteY457" fmla="*/ 322984 h 1990725"/>
              <a:gd name="connsiteX458" fmla="*/ 735627 w 4627560"/>
              <a:gd name="connsiteY458" fmla="*/ 322984 h 1990725"/>
              <a:gd name="connsiteX459" fmla="*/ 735627 w 4627560"/>
              <a:gd name="connsiteY459" fmla="*/ 334561 h 1990725"/>
              <a:gd name="connsiteX460" fmla="*/ 735627 w 4627560"/>
              <a:gd name="connsiteY460" fmla="*/ 343823 h 1990725"/>
              <a:gd name="connsiteX461" fmla="*/ 774986 w 4627560"/>
              <a:gd name="connsiteY461" fmla="*/ 320668 h 1990725"/>
              <a:gd name="connsiteX462" fmla="*/ 615226 w 4627560"/>
              <a:gd name="connsiteY462" fmla="*/ 320668 h 1990725"/>
              <a:gd name="connsiteX463" fmla="*/ 661534 w 4627560"/>
              <a:gd name="connsiteY463" fmla="*/ 334561 h 1990725"/>
              <a:gd name="connsiteX464" fmla="*/ 647642 w 4627560"/>
              <a:gd name="connsiteY464" fmla="*/ 366975 h 1990725"/>
              <a:gd name="connsiteX465" fmla="*/ 617542 w 4627560"/>
              <a:gd name="connsiteY465" fmla="*/ 355398 h 1990725"/>
              <a:gd name="connsiteX466" fmla="*/ 603649 w 4627560"/>
              <a:gd name="connsiteY466" fmla="*/ 362345 h 1990725"/>
              <a:gd name="connsiteX467" fmla="*/ 666165 w 4627560"/>
              <a:gd name="connsiteY467" fmla="*/ 415598 h 1990725"/>
              <a:gd name="connsiteX468" fmla="*/ 612910 w 4627560"/>
              <a:gd name="connsiteY468" fmla="*/ 457275 h 1990725"/>
              <a:gd name="connsiteX469" fmla="*/ 559659 w 4627560"/>
              <a:gd name="connsiteY469" fmla="*/ 438750 h 1990725"/>
              <a:gd name="connsiteX470" fmla="*/ 578181 w 4627560"/>
              <a:gd name="connsiteY470" fmla="*/ 408652 h 1990725"/>
              <a:gd name="connsiteX471" fmla="*/ 610596 w 4627560"/>
              <a:gd name="connsiteY471" fmla="*/ 422543 h 1990725"/>
              <a:gd name="connsiteX472" fmla="*/ 624487 w 4627560"/>
              <a:gd name="connsiteY472" fmla="*/ 415598 h 1990725"/>
              <a:gd name="connsiteX473" fmla="*/ 561974 w 4627560"/>
              <a:gd name="connsiteY473" fmla="*/ 360030 h 1990725"/>
              <a:gd name="connsiteX474" fmla="*/ 615226 w 4627560"/>
              <a:gd name="connsiteY474" fmla="*/ 320668 h 1990725"/>
              <a:gd name="connsiteX475" fmla="*/ 473990 w 4627560"/>
              <a:gd name="connsiteY475" fmla="*/ 320668 h 1990725"/>
              <a:gd name="connsiteX476" fmla="*/ 534191 w 4627560"/>
              <a:gd name="connsiteY476" fmla="*/ 373921 h 1990725"/>
              <a:gd name="connsiteX477" fmla="*/ 534191 w 4627560"/>
              <a:gd name="connsiteY477" fmla="*/ 452643 h 1990725"/>
              <a:gd name="connsiteX478" fmla="*/ 494828 w 4627560"/>
              <a:gd name="connsiteY478" fmla="*/ 452643 h 1990725"/>
              <a:gd name="connsiteX479" fmla="*/ 494828 w 4627560"/>
              <a:gd name="connsiteY479" fmla="*/ 445697 h 1990725"/>
              <a:gd name="connsiteX480" fmla="*/ 494828 w 4627560"/>
              <a:gd name="connsiteY480" fmla="*/ 436436 h 1990725"/>
              <a:gd name="connsiteX481" fmla="*/ 457784 w 4627560"/>
              <a:gd name="connsiteY481" fmla="*/ 454959 h 1990725"/>
              <a:gd name="connsiteX482" fmla="*/ 413792 w 4627560"/>
              <a:gd name="connsiteY482" fmla="*/ 413282 h 1990725"/>
              <a:gd name="connsiteX483" fmla="*/ 487882 w 4627560"/>
              <a:gd name="connsiteY483" fmla="*/ 371607 h 1990725"/>
              <a:gd name="connsiteX484" fmla="*/ 469360 w 4627560"/>
              <a:gd name="connsiteY484" fmla="*/ 355398 h 1990725"/>
              <a:gd name="connsiteX485" fmla="*/ 434629 w 4627560"/>
              <a:gd name="connsiteY485" fmla="*/ 366975 h 1990725"/>
              <a:gd name="connsiteX486" fmla="*/ 418422 w 4627560"/>
              <a:gd name="connsiteY486" fmla="*/ 336875 h 1990725"/>
              <a:gd name="connsiteX487" fmla="*/ 473990 w 4627560"/>
              <a:gd name="connsiteY487" fmla="*/ 320668 h 1990725"/>
              <a:gd name="connsiteX488" fmla="*/ 3291774 w 4627560"/>
              <a:gd name="connsiteY488" fmla="*/ 318353 h 1990725"/>
              <a:gd name="connsiteX489" fmla="*/ 3351972 w 4627560"/>
              <a:gd name="connsiteY489" fmla="*/ 380867 h 1990725"/>
              <a:gd name="connsiteX490" fmla="*/ 3351972 w 4627560"/>
              <a:gd name="connsiteY490" fmla="*/ 394760 h 1990725"/>
              <a:gd name="connsiteX491" fmla="*/ 3268619 w 4627560"/>
              <a:gd name="connsiteY491" fmla="*/ 394760 h 1990725"/>
              <a:gd name="connsiteX492" fmla="*/ 3298719 w 4627560"/>
              <a:gd name="connsiteY492" fmla="*/ 417913 h 1990725"/>
              <a:gd name="connsiteX493" fmla="*/ 3335765 w 4627560"/>
              <a:gd name="connsiteY493" fmla="*/ 404021 h 1990725"/>
              <a:gd name="connsiteX494" fmla="*/ 3351972 w 4627560"/>
              <a:gd name="connsiteY494" fmla="*/ 434121 h 1990725"/>
              <a:gd name="connsiteX495" fmla="*/ 3296404 w 4627560"/>
              <a:gd name="connsiteY495" fmla="*/ 452644 h 1990725"/>
              <a:gd name="connsiteX496" fmla="*/ 3224628 w 4627560"/>
              <a:gd name="connsiteY496" fmla="*/ 383183 h 1990725"/>
              <a:gd name="connsiteX497" fmla="*/ 3291774 w 4627560"/>
              <a:gd name="connsiteY497" fmla="*/ 318353 h 1990725"/>
              <a:gd name="connsiteX498" fmla="*/ 2909739 w 4627560"/>
              <a:gd name="connsiteY498" fmla="*/ 318353 h 1990725"/>
              <a:gd name="connsiteX499" fmla="*/ 2983830 w 4627560"/>
              <a:gd name="connsiteY499" fmla="*/ 387814 h 1990725"/>
              <a:gd name="connsiteX500" fmla="*/ 2909739 w 4627560"/>
              <a:gd name="connsiteY500" fmla="*/ 454958 h 1990725"/>
              <a:gd name="connsiteX501" fmla="*/ 2835648 w 4627560"/>
              <a:gd name="connsiteY501" fmla="*/ 387814 h 1990725"/>
              <a:gd name="connsiteX502" fmla="*/ 2909739 w 4627560"/>
              <a:gd name="connsiteY502" fmla="*/ 318353 h 1990725"/>
              <a:gd name="connsiteX503" fmla="*/ 2439724 w 4627560"/>
              <a:gd name="connsiteY503" fmla="*/ 318353 h 1990725"/>
              <a:gd name="connsiteX504" fmla="*/ 2490663 w 4627560"/>
              <a:gd name="connsiteY504" fmla="*/ 318353 h 1990725"/>
              <a:gd name="connsiteX505" fmla="*/ 2509185 w 4627560"/>
              <a:gd name="connsiteY505" fmla="*/ 378553 h 1990725"/>
              <a:gd name="connsiteX506" fmla="*/ 2513815 w 4627560"/>
              <a:gd name="connsiteY506" fmla="*/ 399390 h 1990725"/>
              <a:gd name="connsiteX507" fmla="*/ 2518447 w 4627560"/>
              <a:gd name="connsiteY507" fmla="*/ 380867 h 1990725"/>
              <a:gd name="connsiteX508" fmla="*/ 2534654 w 4627560"/>
              <a:gd name="connsiteY508" fmla="*/ 320669 h 1990725"/>
              <a:gd name="connsiteX509" fmla="*/ 2583277 w 4627560"/>
              <a:gd name="connsiteY509" fmla="*/ 320669 h 1990725"/>
              <a:gd name="connsiteX510" fmla="*/ 2530022 w 4627560"/>
              <a:gd name="connsiteY510" fmla="*/ 466536 h 1990725"/>
              <a:gd name="connsiteX511" fmla="*/ 2474454 w 4627560"/>
              <a:gd name="connsiteY511" fmla="*/ 505897 h 1990725"/>
              <a:gd name="connsiteX512" fmla="*/ 2444354 w 4627560"/>
              <a:gd name="connsiteY512" fmla="*/ 496636 h 1990725"/>
              <a:gd name="connsiteX513" fmla="*/ 2458247 w 4627560"/>
              <a:gd name="connsiteY513" fmla="*/ 464220 h 1990725"/>
              <a:gd name="connsiteX514" fmla="*/ 2472138 w 4627560"/>
              <a:gd name="connsiteY514" fmla="*/ 468852 h 1990725"/>
              <a:gd name="connsiteX515" fmla="*/ 2492977 w 4627560"/>
              <a:gd name="connsiteY515" fmla="*/ 454959 h 1990725"/>
              <a:gd name="connsiteX516" fmla="*/ 2495293 w 4627560"/>
              <a:gd name="connsiteY516" fmla="*/ 448013 h 1990725"/>
              <a:gd name="connsiteX517" fmla="*/ 1937291 w 4627560"/>
              <a:gd name="connsiteY517" fmla="*/ 318353 h 1990725"/>
              <a:gd name="connsiteX518" fmla="*/ 1997489 w 4627560"/>
              <a:gd name="connsiteY518" fmla="*/ 380867 h 1990725"/>
              <a:gd name="connsiteX519" fmla="*/ 1997489 w 4627560"/>
              <a:gd name="connsiteY519" fmla="*/ 394760 h 1990725"/>
              <a:gd name="connsiteX520" fmla="*/ 1914136 w 4627560"/>
              <a:gd name="connsiteY520" fmla="*/ 394760 h 1990725"/>
              <a:gd name="connsiteX521" fmla="*/ 1944236 w 4627560"/>
              <a:gd name="connsiteY521" fmla="*/ 417913 h 1990725"/>
              <a:gd name="connsiteX522" fmla="*/ 1981282 w 4627560"/>
              <a:gd name="connsiteY522" fmla="*/ 404021 h 1990725"/>
              <a:gd name="connsiteX523" fmla="*/ 1997489 w 4627560"/>
              <a:gd name="connsiteY523" fmla="*/ 434121 h 1990725"/>
              <a:gd name="connsiteX524" fmla="*/ 1941921 w 4627560"/>
              <a:gd name="connsiteY524" fmla="*/ 452644 h 1990725"/>
              <a:gd name="connsiteX525" fmla="*/ 1870145 w 4627560"/>
              <a:gd name="connsiteY525" fmla="*/ 383183 h 1990725"/>
              <a:gd name="connsiteX526" fmla="*/ 1937291 w 4627560"/>
              <a:gd name="connsiteY526" fmla="*/ 318353 h 1990725"/>
              <a:gd name="connsiteX527" fmla="*/ 2717566 w 4627560"/>
              <a:gd name="connsiteY527" fmla="*/ 309092 h 1990725"/>
              <a:gd name="connsiteX528" fmla="*/ 2717566 w 4627560"/>
              <a:gd name="connsiteY528" fmla="*/ 353083 h 1990725"/>
              <a:gd name="connsiteX529" fmla="*/ 2736089 w 4627560"/>
              <a:gd name="connsiteY529" fmla="*/ 353083 h 1990725"/>
              <a:gd name="connsiteX530" fmla="*/ 2759241 w 4627560"/>
              <a:gd name="connsiteY530" fmla="*/ 329930 h 1990725"/>
              <a:gd name="connsiteX531" fmla="*/ 2731457 w 4627560"/>
              <a:gd name="connsiteY531" fmla="*/ 309092 h 1990725"/>
              <a:gd name="connsiteX532" fmla="*/ 3132014 w 4627560"/>
              <a:gd name="connsiteY532" fmla="*/ 288253 h 1990725"/>
              <a:gd name="connsiteX533" fmla="*/ 3173691 w 4627560"/>
              <a:gd name="connsiteY533" fmla="*/ 288253 h 1990725"/>
              <a:gd name="connsiteX534" fmla="*/ 3173691 w 4627560"/>
              <a:gd name="connsiteY534" fmla="*/ 325299 h 1990725"/>
              <a:gd name="connsiteX535" fmla="*/ 3201475 w 4627560"/>
              <a:gd name="connsiteY535" fmla="*/ 325299 h 1990725"/>
              <a:gd name="connsiteX536" fmla="*/ 3201475 w 4627560"/>
              <a:gd name="connsiteY536" fmla="*/ 360029 h 1990725"/>
              <a:gd name="connsiteX537" fmla="*/ 3173691 w 4627560"/>
              <a:gd name="connsiteY537" fmla="*/ 360029 h 1990725"/>
              <a:gd name="connsiteX538" fmla="*/ 3173691 w 4627560"/>
              <a:gd name="connsiteY538" fmla="*/ 399390 h 1990725"/>
              <a:gd name="connsiteX539" fmla="*/ 3196844 w 4627560"/>
              <a:gd name="connsiteY539" fmla="*/ 415597 h 1990725"/>
              <a:gd name="connsiteX540" fmla="*/ 3203791 w 4627560"/>
              <a:gd name="connsiteY540" fmla="*/ 415597 h 1990725"/>
              <a:gd name="connsiteX541" fmla="*/ 3203791 w 4627560"/>
              <a:gd name="connsiteY541" fmla="*/ 454958 h 1990725"/>
              <a:gd name="connsiteX542" fmla="*/ 3192214 w 4627560"/>
              <a:gd name="connsiteY542" fmla="*/ 454958 h 1990725"/>
              <a:gd name="connsiteX543" fmla="*/ 3129698 w 4627560"/>
              <a:gd name="connsiteY543" fmla="*/ 406336 h 1990725"/>
              <a:gd name="connsiteX544" fmla="*/ 3129698 w 4627560"/>
              <a:gd name="connsiteY544" fmla="*/ 360029 h 1990725"/>
              <a:gd name="connsiteX545" fmla="*/ 3113491 w 4627560"/>
              <a:gd name="connsiteY545" fmla="*/ 360029 h 1990725"/>
              <a:gd name="connsiteX546" fmla="*/ 3113491 w 4627560"/>
              <a:gd name="connsiteY546" fmla="*/ 325299 h 1990725"/>
              <a:gd name="connsiteX547" fmla="*/ 3132014 w 4627560"/>
              <a:gd name="connsiteY547" fmla="*/ 325299 h 1990725"/>
              <a:gd name="connsiteX548" fmla="*/ 3020878 w 4627560"/>
              <a:gd name="connsiteY548" fmla="*/ 288253 h 1990725"/>
              <a:gd name="connsiteX549" fmla="*/ 3062555 w 4627560"/>
              <a:gd name="connsiteY549" fmla="*/ 288253 h 1990725"/>
              <a:gd name="connsiteX550" fmla="*/ 3062555 w 4627560"/>
              <a:gd name="connsiteY550" fmla="*/ 325299 h 1990725"/>
              <a:gd name="connsiteX551" fmla="*/ 3090339 w 4627560"/>
              <a:gd name="connsiteY551" fmla="*/ 325299 h 1990725"/>
              <a:gd name="connsiteX552" fmla="*/ 3090339 w 4627560"/>
              <a:gd name="connsiteY552" fmla="*/ 360029 h 1990725"/>
              <a:gd name="connsiteX553" fmla="*/ 3062555 w 4627560"/>
              <a:gd name="connsiteY553" fmla="*/ 360029 h 1990725"/>
              <a:gd name="connsiteX554" fmla="*/ 3062555 w 4627560"/>
              <a:gd name="connsiteY554" fmla="*/ 399390 h 1990725"/>
              <a:gd name="connsiteX555" fmla="*/ 3085708 w 4627560"/>
              <a:gd name="connsiteY555" fmla="*/ 415597 h 1990725"/>
              <a:gd name="connsiteX556" fmla="*/ 3092655 w 4627560"/>
              <a:gd name="connsiteY556" fmla="*/ 415597 h 1990725"/>
              <a:gd name="connsiteX557" fmla="*/ 3092655 w 4627560"/>
              <a:gd name="connsiteY557" fmla="*/ 454958 h 1990725"/>
              <a:gd name="connsiteX558" fmla="*/ 3081078 w 4627560"/>
              <a:gd name="connsiteY558" fmla="*/ 454958 h 1990725"/>
              <a:gd name="connsiteX559" fmla="*/ 3018562 w 4627560"/>
              <a:gd name="connsiteY559" fmla="*/ 406336 h 1990725"/>
              <a:gd name="connsiteX560" fmla="*/ 3018562 w 4627560"/>
              <a:gd name="connsiteY560" fmla="*/ 360029 h 1990725"/>
              <a:gd name="connsiteX561" fmla="*/ 3002355 w 4627560"/>
              <a:gd name="connsiteY561" fmla="*/ 360029 h 1990725"/>
              <a:gd name="connsiteX562" fmla="*/ 3002355 w 4627560"/>
              <a:gd name="connsiteY562" fmla="*/ 325299 h 1990725"/>
              <a:gd name="connsiteX563" fmla="*/ 3020878 w 4627560"/>
              <a:gd name="connsiteY563" fmla="*/ 325299 h 1990725"/>
              <a:gd name="connsiteX564" fmla="*/ 2358685 w 4627560"/>
              <a:gd name="connsiteY564" fmla="*/ 288253 h 1990725"/>
              <a:gd name="connsiteX565" fmla="*/ 2400360 w 4627560"/>
              <a:gd name="connsiteY565" fmla="*/ 288253 h 1990725"/>
              <a:gd name="connsiteX566" fmla="*/ 2400360 w 4627560"/>
              <a:gd name="connsiteY566" fmla="*/ 325299 h 1990725"/>
              <a:gd name="connsiteX567" fmla="*/ 2428146 w 4627560"/>
              <a:gd name="connsiteY567" fmla="*/ 325299 h 1990725"/>
              <a:gd name="connsiteX568" fmla="*/ 2428146 w 4627560"/>
              <a:gd name="connsiteY568" fmla="*/ 360029 h 1990725"/>
              <a:gd name="connsiteX569" fmla="*/ 2400360 w 4627560"/>
              <a:gd name="connsiteY569" fmla="*/ 360029 h 1990725"/>
              <a:gd name="connsiteX570" fmla="*/ 2400360 w 4627560"/>
              <a:gd name="connsiteY570" fmla="*/ 399390 h 1990725"/>
              <a:gd name="connsiteX571" fmla="*/ 2423515 w 4627560"/>
              <a:gd name="connsiteY571" fmla="*/ 415597 h 1990725"/>
              <a:gd name="connsiteX572" fmla="*/ 2430460 w 4627560"/>
              <a:gd name="connsiteY572" fmla="*/ 415597 h 1990725"/>
              <a:gd name="connsiteX573" fmla="*/ 2430460 w 4627560"/>
              <a:gd name="connsiteY573" fmla="*/ 454958 h 1990725"/>
              <a:gd name="connsiteX574" fmla="*/ 2418885 w 4627560"/>
              <a:gd name="connsiteY574" fmla="*/ 454958 h 1990725"/>
              <a:gd name="connsiteX575" fmla="*/ 2356369 w 4627560"/>
              <a:gd name="connsiteY575" fmla="*/ 406336 h 1990725"/>
              <a:gd name="connsiteX576" fmla="*/ 2356369 w 4627560"/>
              <a:gd name="connsiteY576" fmla="*/ 360029 h 1990725"/>
              <a:gd name="connsiteX577" fmla="*/ 2340162 w 4627560"/>
              <a:gd name="connsiteY577" fmla="*/ 360029 h 1990725"/>
              <a:gd name="connsiteX578" fmla="*/ 2340162 w 4627560"/>
              <a:gd name="connsiteY578" fmla="*/ 325299 h 1990725"/>
              <a:gd name="connsiteX579" fmla="*/ 2358685 w 4627560"/>
              <a:gd name="connsiteY579" fmla="*/ 325299 h 1990725"/>
              <a:gd name="connsiteX580" fmla="*/ 2673575 w 4627560"/>
              <a:gd name="connsiteY580" fmla="*/ 272046 h 1990725"/>
              <a:gd name="connsiteX581" fmla="*/ 2733773 w 4627560"/>
              <a:gd name="connsiteY581" fmla="*/ 272046 h 1990725"/>
              <a:gd name="connsiteX582" fmla="*/ 2768504 w 4627560"/>
              <a:gd name="connsiteY582" fmla="*/ 276678 h 1990725"/>
              <a:gd name="connsiteX583" fmla="*/ 2803234 w 4627560"/>
              <a:gd name="connsiteY583" fmla="*/ 329930 h 1990725"/>
              <a:gd name="connsiteX584" fmla="*/ 2775450 w 4627560"/>
              <a:gd name="connsiteY584" fmla="*/ 378553 h 1990725"/>
              <a:gd name="connsiteX585" fmla="*/ 2782396 w 4627560"/>
              <a:gd name="connsiteY585" fmla="*/ 390128 h 1990725"/>
              <a:gd name="connsiteX586" fmla="*/ 2819441 w 4627560"/>
              <a:gd name="connsiteY586" fmla="*/ 452644 h 1990725"/>
              <a:gd name="connsiteX587" fmla="*/ 2770819 w 4627560"/>
              <a:gd name="connsiteY587" fmla="*/ 452644 h 1990725"/>
              <a:gd name="connsiteX588" fmla="*/ 2738405 w 4627560"/>
              <a:gd name="connsiteY588" fmla="*/ 390128 h 1990725"/>
              <a:gd name="connsiteX589" fmla="*/ 2717566 w 4627560"/>
              <a:gd name="connsiteY589" fmla="*/ 390128 h 1990725"/>
              <a:gd name="connsiteX590" fmla="*/ 2717566 w 4627560"/>
              <a:gd name="connsiteY590" fmla="*/ 452644 h 1990725"/>
              <a:gd name="connsiteX591" fmla="*/ 2673575 w 4627560"/>
              <a:gd name="connsiteY591" fmla="*/ 452644 h 1990725"/>
              <a:gd name="connsiteX592" fmla="*/ 2268387 w 4627560"/>
              <a:gd name="connsiteY592" fmla="*/ 272046 h 1990725"/>
              <a:gd name="connsiteX593" fmla="*/ 2312378 w 4627560"/>
              <a:gd name="connsiteY593" fmla="*/ 272046 h 1990725"/>
              <a:gd name="connsiteX594" fmla="*/ 2312378 w 4627560"/>
              <a:gd name="connsiteY594" fmla="*/ 306776 h 1990725"/>
              <a:gd name="connsiteX595" fmla="*/ 2268387 w 4627560"/>
              <a:gd name="connsiteY595" fmla="*/ 306776 h 1990725"/>
              <a:gd name="connsiteX596" fmla="*/ 1650191 w 4627560"/>
              <a:gd name="connsiteY596" fmla="*/ 272046 h 1990725"/>
              <a:gd name="connsiteX597" fmla="*/ 1694182 w 4627560"/>
              <a:gd name="connsiteY597" fmla="*/ 272046 h 1990725"/>
              <a:gd name="connsiteX598" fmla="*/ 1694182 w 4627560"/>
              <a:gd name="connsiteY598" fmla="*/ 306776 h 1990725"/>
              <a:gd name="connsiteX599" fmla="*/ 1650191 w 4627560"/>
              <a:gd name="connsiteY599" fmla="*/ 306776 h 1990725"/>
              <a:gd name="connsiteX600" fmla="*/ 1288995 w 4627560"/>
              <a:gd name="connsiteY600" fmla="*/ 272046 h 1990725"/>
              <a:gd name="connsiteX601" fmla="*/ 1332986 w 4627560"/>
              <a:gd name="connsiteY601" fmla="*/ 272046 h 1990725"/>
              <a:gd name="connsiteX602" fmla="*/ 1332986 w 4627560"/>
              <a:gd name="connsiteY602" fmla="*/ 387815 h 1990725"/>
              <a:gd name="connsiteX603" fmla="*/ 1365402 w 4627560"/>
              <a:gd name="connsiteY603" fmla="*/ 417913 h 1990725"/>
              <a:gd name="connsiteX604" fmla="*/ 1397817 w 4627560"/>
              <a:gd name="connsiteY604" fmla="*/ 387815 h 1990725"/>
              <a:gd name="connsiteX605" fmla="*/ 1397817 w 4627560"/>
              <a:gd name="connsiteY605" fmla="*/ 272046 h 1990725"/>
              <a:gd name="connsiteX606" fmla="*/ 1441809 w 4627560"/>
              <a:gd name="connsiteY606" fmla="*/ 272046 h 1990725"/>
              <a:gd name="connsiteX607" fmla="*/ 1441809 w 4627560"/>
              <a:gd name="connsiteY607" fmla="*/ 387815 h 1990725"/>
              <a:gd name="connsiteX608" fmla="*/ 1365402 w 4627560"/>
              <a:gd name="connsiteY608" fmla="*/ 457274 h 1990725"/>
              <a:gd name="connsiteX609" fmla="*/ 1288995 w 4627560"/>
              <a:gd name="connsiteY609" fmla="*/ 387815 h 1990725"/>
              <a:gd name="connsiteX610" fmla="*/ 156786 w 4627560"/>
              <a:gd name="connsiteY610" fmla="*/ 272046 h 1990725"/>
              <a:gd name="connsiteX611" fmla="*/ 270239 w 4627560"/>
              <a:gd name="connsiteY611" fmla="*/ 272046 h 1990725"/>
              <a:gd name="connsiteX612" fmla="*/ 270239 w 4627560"/>
              <a:gd name="connsiteY612" fmla="*/ 311407 h 1990725"/>
              <a:gd name="connsiteX613" fmla="*/ 200777 w 4627560"/>
              <a:gd name="connsiteY613" fmla="*/ 311407 h 1990725"/>
              <a:gd name="connsiteX614" fmla="*/ 200777 w 4627560"/>
              <a:gd name="connsiteY614" fmla="*/ 343821 h 1990725"/>
              <a:gd name="connsiteX615" fmla="*/ 256346 w 4627560"/>
              <a:gd name="connsiteY615" fmla="*/ 343821 h 1990725"/>
              <a:gd name="connsiteX616" fmla="*/ 256346 w 4627560"/>
              <a:gd name="connsiteY616" fmla="*/ 383183 h 1990725"/>
              <a:gd name="connsiteX617" fmla="*/ 200777 w 4627560"/>
              <a:gd name="connsiteY617" fmla="*/ 383183 h 1990725"/>
              <a:gd name="connsiteX618" fmla="*/ 200777 w 4627560"/>
              <a:gd name="connsiteY618" fmla="*/ 417912 h 1990725"/>
              <a:gd name="connsiteX619" fmla="*/ 274869 w 4627560"/>
              <a:gd name="connsiteY619" fmla="*/ 417912 h 1990725"/>
              <a:gd name="connsiteX620" fmla="*/ 274869 w 4627560"/>
              <a:gd name="connsiteY620" fmla="*/ 452644 h 1990725"/>
              <a:gd name="connsiteX621" fmla="*/ 156786 w 4627560"/>
              <a:gd name="connsiteY621" fmla="*/ 452644 h 1990725"/>
              <a:gd name="connsiteX622" fmla="*/ 3583509 w 4627560"/>
              <a:gd name="connsiteY622" fmla="*/ 269730 h 1990725"/>
              <a:gd name="connsiteX623" fmla="*/ 3627500 w 4627560"/>
              <a:gd name="connsiteY623" fmla="*/ 269730 h 1990725"/>
              <a:gd name="connsiteX624" fmla="*/ 3627500 w 4627560"/>
              <a:gd name="connsiteY624" fmla="*/ 452644 h 1990725"/>
              <a:gd name="connsiteX625" fmla="*/ 3585825 w 4627560"/>
              <a:gd name="connsiteY625" fmla="*/ 452644 h 1990725"/>
              <a:gd name="connsiteX626" fmla="*/ 3585825 w 4627560"/>
              <a:gd name="connsiteY626" fmla="*/ 443383 h 1990725"/>
              <a:gd name="connsiteX627" fmla="*/ 3585825 w 4627560"/>
              <a:gd name="connsiteY627" fmla="*/ 436435 h 1990725"/>
              <a:gd name="connsiteX628" fmla="*/ 3548779 w 4627560"/>
              <a:gd name="connsiteY628" fmla="*/ 454958 h 1990725"/>
              <a:gd name="connsiteX629" fmla="*/ 3488579 w 4627560"/>
              <a:gd name="connsiteY629" fmla="*/ 385499 h 1990725"/>
              <a:gd name="connsiteX630" fmla="*/ 3548779 w 4627560"/>
              <a:gd name="connsiteY630" fmla="*/ 318353 h 1990725"/>
              <a:gd name="connsiteX631" fmla="*/ 3583509 w 4627560"/>
              <a:gd name="connsiteY631" fmla="*/ 329930 h 1990725"/>
              <a:gd name="connsiteX632" fmla="*/ 3583509 w 4627560"/>
              <a:gd name="connsiteY632" fmla="*/ 322983 h 1990725"/>
              <a:gd name="connsiteX633" fmla="*/ 84614 w 4627560"/>
              <a:gd name="connsiteY633" fmla="*/ 60763 h 1990725"/>
              <a:gd name="connsiteX634" fmla="*/ 84614 w 4627560"/>
              <a:gd name="connsiteY634" fmla="*/ 1124793 h 1990725"/>
              <a:gd name="connsiteX635" fmla="*/ 4295483 w 4627560"/>
              <a:gd name="connsiteY635" fmla="*/ 1124793 h 1990725"/>
              <a:gd name="connsiteX636" fmla="*/ 4295483 w 4627560"/>
              <a:gd name="connsiteY636" fmla="*/ 60763 h 1990725"/>
              <a:gd name="connsiteX637" fmla="*/ 0 w 4627560"/>
              <a:gd name="connsiteY637" fmla="*/ 0 h 1990725"/>
              <a:gd name="connsiteX638" fmla="*/ 4627560 w 4627560"/>
              <a:gd name="connsiteY638" fmla="*/ 0 h 1990725"/>
              <a:gd name="connsiteX639" fmla="*/ 4627560 w 4627560"/>
              <a:gd name="connsiteY639" fmla="*/ 1990725 h 1990725"/>
              <a:gd name="connsiteX640" fmla="*/ 0 w 4627560"/>
              <a:gd name="connsiteY640"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84614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84614 w 4627560"/>
              <a:gd name="connsiteY670" fmla="*/ 60763 h 1990725"/>
              <a:gd name="connsiteX671" fmla="*/ 0 w 4627560"/>
              <a:gd name="connsiteY671" fmla="*/ 1990725 h 1990725"/>
              <a:gd name="connsiteX672" fmla="*/ 4627560 w 4627560"/>
              <a:gd name="connsiteY672" fmla="*/ 0 h 1990725"/>
              <a:gd name="connsiteX673" fmla="*/ 4627560 w 4627560"/>
              <a:gd name="connsiteY673" fmla="*/ 1990725 h 1990725"/>
              <a:gd name="connsiteX674" fmla="*/ 0 w 4627560"/>
              <a:gd name="connsiteY674"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84614 w 4627560"/>
              <a:gd name="connsiteY667" fmla="*/ 1124793 h 1990725"/>
              <a:gd name="connsiteX668" fmla="*/ 4295483 w 4627560"/>
              <a:gd name="connsiteY668" fmla="*/ 1124793 h 1990725"/>
              <a:gd name="connsiteX669" fmla="*/ 4295483 w 4627560"/>
              <a:gd name="connsiteY669" fmla="*/ 60763 h 1990725"/>
              <a:gd name="connsiteX670" fmla="*/ 0 w 4627560"/>
              <a:gd name="connsiteY670" fmla="*/ 1990725 h 1990725"/>
              <a:gd name="connsiteX671" fmla="*/ 4627560 w 4627560"/>
              <a:gd name="connsiteY671" fmla="*/ 0 h 1990725"/>
              <a:gd name="connsiteX672" fmla="*/ 4627560 w 4627560"/>
              <a:gd name="connsiteY672" fmla="*/ 1990725 h 1990725"/>
              <a:gd name="connsiteX673" fmla="*/ 0 w 4627560"/>
              <a:gd name="connsiteY673"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4295483 w 4627560"/>
              <a:gd name="connsiteY666" fmla="*/ 60763 h 1990725"/>
              <a:gd name="connsiteX667" fmla="*/ 4295483 w 4627560"/>
              <a:gd name="connsiteY667" fmla="*/ 1124793 h 1990725"/>
              <a:gd name="connsiteX668" fmla="*/ 4295483 w 4627560"/>
              <a:gd name="connsiteY668" fmla="*/ 60763 h 1990725"/>
              <a:gd name="connsiteX669" fmla="*/ 0 w 4627560"/>
              <a:gd name="connsiteY669" fmla="*/ 1990725 h 1990725"/>
              <a:gd name="connsiteX670" fmla="*/ 4627560 w 4627560"/>
              <a:gd name="connsiteY670" fmla="*/ 0 h 1990725"/>
              <a:gd name="connsiteX671" fmla="*/ 4627560 w 4627560"/>
              <a:gd name="connsiteY671" fmla="*/ 1990725 h 1990725"/>
              <a:gd name="connsiteX672" fmla="*/ 0 w 4627560"/>
              <a:gd name="connsiteY672" fmla="*/ 1990725 h 1990725"/>
              <a:gd name="connsiteX0" fmla="*/ 1853937 w 4627560"/>
              <a:gd name="connsiteY0" fmla="*/ 635556 h 1990725"/>
              <a:gd name="connsiteX1" fmla="*/ 1819207 w 4627560"/>
              <a:gd name="connsiteY1" fmla="*/ 651765 h 1990725"/>
              <a:gd name="connsiteX2" fmla="*/ 1835414 w 4627560"/>
              <a:gd name="connsiteY2" fmla="*/ 665656 h 1990725"/>
              <a:gd name="connsiteX3" fmla="*/ 1858569 w 4627560"/>
              <a:gd name="connsiteY3" fmla="*/ 637872 h 1990725"/>
              <a:gd name="connsiteX4" fmla="*/ 1858569 w 4627560"/>
              <a:gd name="connsiteY4" fmla="*/ 635556 h 1990725"/>
              <a:gd name="connsiteX5" fmla="*/ 1853937 w 4627560"/>
              <a:gd name="connsiteY5" fmla="*/ 635556 h 1990725"/>
              <a:gd name="connsiteX6" fmla="*/ 392950 w 4627560"/>
              <a:gd name="connsiteY6" fmla="*/ 635556 h 1990725"/>
              <a:gd name="connsiteX7" fmla="*/ 358220 w 4627560"/>
              <a:gd name="connsiteY7" fmla="*/ 651765 h 1990725"/>
              <a:gd name="connsiteX8" fmla="*/ 374427 w 4627560"/>
              <a:gd name="connsiteY8" fmla="*/ 665656 h 1990725"/>
              <a:gd name="connsiteX9" fmla="*/ 397582 w 4627560"/>
              <a:gd name="connsiteY9" fmla="*/ 637872 h 1990725"/>
              <a:gd name="connsiteX10" fmla="*/ 397582 w 4627560"/>
              <a:gd name="connsiteY10" fmla="*/ 635556 h 1990725"/>
              <a:gd name="connsiteX11" fmla="*/ 392950 w 4627560"/>
              <a:gd name="connsiteY11" fmla="*/ 635556 h 1990725"/>
              <a:gd name="connsiteX12" fmla="*/ 1379291 w 4627560"/>
              <a:gd name="connsiteY12" fmla="*/ 600826 h 1990725"/>
              <a:gd name="connsiteX13" fmla="*/ 1351506 w 4627560"/>
              <a:gd name="connsiteY13" fmla="*/ 633242 h 1990725"/>
              <a:gd name="connsiteX14" fmla="*/ 1376975 w 4627560"/>
              <a:gd name="connsiteY14" fmla="*/ 665656 h 1990725"/>
              <a:gd name="connsiteX15" fmla="*/ 1404759 w 4627560"/>
              <a:gd name="connsiteY15" fmla="*/ 633242 h 1990725"/>
              <a:gd name="connsiteX16" fmla="*/ 1379291 w 4627560"/>
              <a:gd name="connsiteY16" fmla="*/ 600826 h 1990725"/>
              <a:gd name="connsiteX17" fmla="*/ 812029 w 4627560"/>
              <a:gd name="connsiteY17" fmla="*/ 598513 h 1990725"/>
              <a:gd name="connsiteX18" fmla="*/ 786560 w 4627560"/>
              <a:gd name="connsiteY18" fmla="*/ 628611 h 1990725"/>
              <a:gd name="connsiteX19" fmla="*/ 814344 w 4627560"/>
              <a:gd name="connsiteY19" fmla="*/ 661026 h 1990725"/>
              <a:gd name="connsiteX20" fmla="*/ 837498 w 4627560"/>
              <a:gd name="connsiteY20" fmla="*/ 628611 h 1990725"/>
              <a:gd name="connsiteX21" fmla="*/ 812029 w 4627560"/>
              <a:gd name="connsiteY21" fmla="*/ 598513 h 1990725"/>
              <a:gd name="connsiteX22" fmla="*/ 2127149 w 4627560"/>
              <a:gd name="connsiteY22" fmla="*/ 596197 h 1990725"/>
              <a:gd name="connsiteX23" fmla="*/ 2101680 w 4627560"/>
              <a:gd name="connsiteY23" fmla="*/ 619350 h 1990725"/>
              <a:gd name="connsiteX24" fmla="*/ 2147987 w 4627560"/>
              <a:gd name="connsiteY24" fmla="*/ 619350 h 1990725"/>
              <a:gd name="connsiteX25" fmla="*/ 2127149 w 4627560"/>
              <a:gd name="connsiteY25" fmla="*/ 596197 h 1990725"/>
              <a:gd name="connsiteX26" fmla="*/ 1138495 w 4627560"/>
              <a:gd name="connsiteY26" fmla="*/ 577673 h 1990725"/>
              <a:gd name="connsiteX27" fmla="*/ 1163963 w 4627560"/>
              <a:gd name="connsiteY27" fmla="*/ 577673 h 1990725"/>
              <a:gd name="connsiteX28" fmla="*/ 1163963 w 4627560"/>
              <a:gd name="connsiteY28" fmla="*/ 684178 h 1990725"/>
              <a:gd name="connsiteX29" fmla="*/ 1138495 w 4627560"/>
              <a:gd name="connsiteY29" fmla="*/ 684178 h 1990725"/>
              <a:gd name="connsiteX30" fmla="*/ 1138495 w 4627560"/>
              <a:gd name="connsiteY30" fmla="*/ 577673 h 1990725"/>
              <a:gd name="connsiteX31" fmla="*/ 573548 w 4627560"/>
              <a:gd name="connsiteY31" fmla="*/ 577673 h 1990725"/>
              <a:gd name="connsiteX32" fmla="*/ 599016 w 4627560"/>
              <a:gd name="connsiteY32" fmla="*/ 577673 h 1990725"/>
              <a:gd name="connsiteX33" fmla="*/ 599016 w 4627560"/>
              <a:gd name="connsiteY33" fmla="*/ 684178 h 1990725"/>
              <a:gd name="connsiteX34" fmla="*/ 573548 w 4627560"/>
              <a:gd name="connsiteY34" fmla="*/ 684178 h 1990725"/>
              <a:gd name="connsiteX35" fmla="*/ 573548 w 4627560"/>
              <a:gd name="connsiteY35" fmla="*/ 577673 h 1990725"/>
              <a:gd name="connsiteX36" fmla="*/ 2261441 w 4627560"/>
              <a:gd name="connsiteY36" fmla="*/ 575358 h 1990725"/>
              <a:gd name="connsiteX37" fmla="*/ 2266071 w 4627560"/>
              <a:gd name="connsiteY37" fmla="*/ 575358 h 1990725"/>
              <a:gd name="connsiteX38" fmla="*/ 2266071 w 4627560"/>
              <a:gd name="connsiteY38" fmla="*/ 600827 h 1990725"/>
              <a:gd name="connsiteX39" fmla="*/ 2259125 w 4627560"/>
              <a:gd name="connsiteY39" fmla="*/ 600827 h 1990725"/>
              <a:gd name="connsiteX40" fmla="*/ 2229025 w 4627560"/>
              <a:gd name="connsiteY40" fmla="*/ 623981 h 1990725"/>
              <a:gd name="connsiteX41" fmla="*/ 2226710 w 4627560"/>
              <a:gd name="connsiteY41" fmla="*/ 640188 h 1990725"/>
              <a:gd name="connsiteX42" fmla="*/ 2226710 w 4627560"/>
              <a:gd name="connsiteY42" fmla="*/ 684179 h 1990725"/>
              <a:gd name="connsiteX43" fmla="*/ 2201241 w 4627560"/>
              <a:gd name="connsiteY43" fmla="*/ 684179 h 1990725"/>
              <a:gd name="connsiteX44" fmla="*/ 2201241 w 4627560"/>
              <a:gd name="connsiteY44" fmla="*/ 577674 h 1990725"/>
              <a:gd name="connsiteX45" fmla="*/ 2226710 w 4627560"/>
              <a:gd name="connsiteY45" fmla="*/ 577674 h 1990725"/>
              <a:gd name="connsiteX46" fmla="*/ 2226710 w 4627560"/>
              <a:gd name="connsiteY46" fmla="*/ 596197 h 1990725"/>
              <a:gd name="connsiteX47" fmla="*/ 2226710 w 4627560"/>
              <a:gd name="connsiteY47" fmla="*/ 603142 h 1990725"/>
              <a:gd name="connsiteX48" fmla="*/ 2261441 w 4627560"/>
              <a:gd name="connsiteY48" fmla="*/ 575358 h 1990725"/>
              <a:gd name="connsiteX49" fmla="*/ 2129464 w 4627560"/>
              <a:gd name="connsiteY49" fmla="*/ 575358 h 1990725"/>
              <a:gd name="connsiteX50" fmla="*/ 2175771 w 4627560"/>
              <a:gd name="connsiteY50" fmla="*/ 626297 h 1990725"/>
              <a:gd name="connsiteX51" fmla="*/ 2175771 w 4627560"/>
              <a:gd name="connsiteY51" fmla="*/ 635558 h 1990725"/>
              <a:gd name="connsiteX52" fmla="*/ 2101680 w 4627560"/>
              <a:gd name="connsiteY52" fmla="*/ 635558 h 1990725"/>
              <a:gd name="connsiteX53" fmla="*/ 2134096 w 4627560"/>
              <a:gd name="connsiteY53" fmla="*/ 663343 h 1990725"/>
              <a:gd name="connsiteX54" fmla="*/ 2164194 w 4627560"/>
              <a:gd name="connsiteY54" fmla="*/ 651765 h 1990725"/>
              <a:gd name="connsiteX55" fmla="*/ 2173455 w 4627560"/>
              <a:gd name="connsiteY55" fmla="*/ 670288 h 1990725"/>
              <a:gd name="connsiteX56" fmla="*/ 2131780 w 4627560"/>
              <a:gd name="connsiteY56" fmla="*/ 686495 h 1990725"/>
              <a:gd name="connsiteX57" fmla="*/ 2073896 w 4627560"/>
              <a:gd name="connsiteY57" fmla="*/ 630927 h 1990725"/>
              <a:gd name="connsiteX58" fmla="*/ 2129464 w 4627560"/>
              <a:gd name="connsiteY58" fmla="*/ 575358 h 1990725"/>
              <a:gd name="connsiteX59" fmla="*/ 1499691 w 4627560"/>
              <a:gd name="connsiteY59" fmla="*/ 575358 h 1990725"/>
              <a:gd name="connsiteX60" fmla="*/ 1534421 w 4627560"/>
              <a:gd name="connsiteY60" fmla="*/ 586935 h 1990725"/>
              <a:gd name="connsiteX61" fmla="*/ 1522843 w 4627560"/>
              <a:gd name="connsiteY61" fmla="*/ 607774 h 1990725"/>
              <a:gd name="connsiteX62" fmla="*/ 1497375 w 4627560"/>
              <a:gd name="connsiteY62" fmla="*/ 598513 h 1990725"/>
              <a:gd name="connsiteX63" fmla="*/ 1483484 w 4627560"/>
              <a:gd name="connsiteY63" fmla="*/ 607774 h 1990725"/>
              <a:gd name="connsiteX64" fmla="*/ 1534421 w 4627560"/>
              <a:gd name="connsiteY64" fmla="*/ 654081 h 1990725"/>
              <a:gd name="connsiteX65" fmla="*/ 1492745 w 4627560"/>
              <a:gd name="connsiteY65" fmla="*/ 686495 h 1990725"/>
              <a:gd name="connsiteX66" fmla="*/ 1451068 w 4627560"/>
              <a:gd name="connsiteY66" fmla="*/ 670288 h 1990725"/>
              <a:gd name="connsiteX67" fmla="*/ 1464961 w 4627560"/>
              <a:gd name="connsiteY67" fmla="*/ 654081 h 1990725"/>
              <a:gd name="connsiteX68" fmla="*/ 1495059 w 4627560"/>
              <a:gd name="connsiteY68" fmla="*/ 665657 h 1990725"/>
              <a:gd name="connsiteX69" fmla="*/ 1508952 w 4627560"/>
              <a:gd name="connsiteY69" fmla="*/ 656395 h 1990725"/>
              <a:gd name="connsiteX70" fmla="*/ 1458013 w 4627560"/>
              <a:gd name="connsiteY70" fmla="*/ 607774 h 1990725"/>
              <a:gd name="connsiteX71" fmla="*/ 1499691 w 4627560"/>
              <a:gd name="connsiteY71" fmla="*/ 575358 h 1990725"/>
              <a:gd name="connsiteX72" fmla="*/ 1261207 w 4627560"/>
              <a:gd name="connsiteY72" fmla="*/ 575358 h 1990725"/>
              <a:gd name="connsiteX73" fmla="*/ 1298253 w 4627560"/>
              <a:gd name="connsiteY73" fmla="*/ 614720 h 1990725"/>
              <a:gd name="connsiteX74" fmla="*/ 1298253 w 4627560"/>
              <a:gd name="connsiteY74" fmla="*/ 684179 h 1990725"/>
              <a:gd name="connsiteX75" fmla="*/ 1272784 w 4627560"/>
              <a:gd name="connsiteY75" fmla="*/ 684179 h 1990725"/>
              <a:gd name="connsiteX76" fmla="*/ 1272784 w 4627560"/>
              <a:gd name="connsiteY76" fmla="*/ 621665 h 1990725"/>
              <a:gd name="connsiteX77" fmla="*/ 1256577 w 4627560"/>
              <a:gd name="connsiteY77" fmla="*/ 600827 h 1990725"/>
              <a:gd name="connsiteX78" fmla="*/ 1228793 w 4627560"/>
              <a:gd name="connsiteY78" fmla="*/ 621665 h 1990725"/>
              <a:gd name="connsiteX79" fmla="*/ 1226477 w 4627560"/>
              <a:gd name="connsiteY79" fmla="*/ 635558 h 1990725"/>
              <a:gd name="connsiteX80" fmla="*/ 1226477 w 4627560"/>
              <a:gd name="connsiteY80" fmla="*/ 684179 h 1990725"/>
              <a:gd name="connsiteX81" fmla="*/ 1198693 w 4627560"/>
              <a:gd name="connsiteY81" fmla="*/ 684179 h 1990725"/>
              <a:gd name="connsiteX82" fmla="*/ 1198693 w 4627560"/>
              <a:gd name="connsiteY82" fmla="*/ 577674 h 1990725"/>
              <a:gd name="connsiteX83" fmla="*/ 1224161 w 4627560"/>
              <a:gd name="connsiteY83" fmla="*/ 577674 h 1990725"/>
              <a:gd name="connsiteX84" fmla="*/ 1224161 w 4627560"/>
              <a:gd name="connsiteY84" fmla="*/ 591565 h 1990725"/>
              <a:gd name="connsiteX85" fmla="*/ 1224161 w 4627560"/>
              <a:gd name="connsiteY85" fmla="*/ 598513 h 1990725"/>
              <a:gd name="connsiteX86" fmla="*/ 1261207 w 4627560"/>
              <a:gd name="connsiteY86" fmla="*/ 575358 h 1990725"/>
              <a:gd name="connsiteX87" fmla="*/ 805083 w 4627560"/>
              <a:gd name="connsiteY87" fmla="*/ 575358 h 1990725"/>
              <a:gd name="connsiteX88" fmla="*/ 837498 w 4627560"/>
              <a:gd name="connsiteY88" fmla="*/ 589251 h 1990725"/>
              <a:gd name="connsiteX89" fmla="*/ 837498 w 4627560"/>
              <a:gd name="connsiteY89" fmla="*/ 586935 h 1990725"/>
              <a:gd name="connsiteX90" fmla="*/ 837498 w 4627560"/>
              <a:gd name="connsiteY90" fmla="*/ 577674 h 1990725"/>
              <a:gd name="connsiteX91" fmla="*/ 862967 w 4627560"/>
              <a:gd name="connsiteY91" fmla="*/ 577674 h 1990725"/>
              <a:gd name="connsiteX92" fmla="*/ 862967 w 4627560"/>
              <a:gd name="connsiteY92" fmla="*/ 677233 h 1990725"/>
              <a:gd name="connsiteX93" fmla="*/ 807399 w 4627560"/>
              <a:gd name="connsiteY93" fmla="*/ 728172 h 1990725"/>
              <a:gd name="connsiteX94" fmla="*/ 770353 w 4627560"/>
              <a:gd name="connsiteY94" fmla="*/ 718910 h 1990725"/>
              <a:gd name="connsiteX95" fmla="*/ 777299 w 4627560"/>
              <a:gd name="connsiteY95" fmla="*/ 698072 h 1990725"/>
              <a:gd name="connsiteX96" fmla="*/ 807399 w 4627560"/>
              <a:gd name="connsiteY96" fmla="*/ 705018 h 1990725"/>
              <a:gd name="connsiteX97" fmla="*/ 837498 w 4627560"/>
              <a:gd name="connsiteY97" fmla="*/ 679549 h 1990725"/>
              <a:gd name="connsiteX98" fmla="*/ 837498 w 4627560"/>
              <a:gd name="connsiteY98" fmla="*/ 672604 h 1990725"/>
              <a:gd name="connsiteX99" fmla="*/ 837498 w 4627560"/>
              <a:gd name="connsiteY99" fmla="*/ 667972 h 1990725"/>
              <a:gd name="connsiteX100" fmla="*/ 807399 w 4627560"/>
              <a:gd name="connsiteY100" fmla="*/ 681865 h 1990725"/>
              <a:gd name="connsiteX101" fmla="*/ 758776 w 4627560"/>
              <a:gd name="connsiteY101" fmla="*/ 628611 h 1990725"/>
              <a:gd name="connsiteX102" fmla="*/ 805083 w 4627560"/>
              <a:gd name="connsiteY102" fmla="*/ 575358 h 1990725"/>
              <a:gd name="connsiteX103" fmla="*/ 696261 w 4627560"/>
              <a:gd name="connsiteY103" fmla="*/ 575358 h 1990725"/>
              <a:gd name="connsiteX104" fmla="*/ 733306 w 4627560"/>
              <a:gd name="connsiteY104" fmla="*/ 614720 h 1990725"/>
              <a:gd name="connsiteX105" fmla="*/ 733306 w 4627560"/>
              <a:gd name="connsiteY105" fmla="*/ 684179 h 1990725"/>
              <a:gd name="connsiteX106" fmla="*/ 707838 w 4627560"/>
              <a:gd name="connsiteY106" fmla="*/ 684179 h 1990725"/>
              <a:gd name="connsiteX107" fmla="*/ 707838 w 4627560"/>
              <a:gd name="connsiteY107" fmla="*/ 621665 h 1990725"/>
              <a:gd name="connsiteX108" fmla="*/ 691631 w 4627560"/>
              <a:gd name="connsiteY108" fmla="*/ 600827 h 1990725"/>
              <a:gd name="connsiteX109" fmla="*/ 663846 w 4627560"/>
              <a:gd name="connsiteY109" fmla="*/ 621665 h 1990725"/>
              <a:gd name="connsiteX110" fmla="*/ 661531 w 4627560"/>
              <a:gd name="connsiteY110" fmla="*/ 635558 h 1990725"/>
              <a:gd name="connsiteX111" fmla="*/ 661531 w 4627560"/>
              <a:gd name="connsiteY111" fmla="*/ 684179 h 1990725"/>
              <a:gd name="connsiteX112" fmla="*/ 636062 w 4627560"/>
              <a:gd name="connsiteY112" fmla="*/ 684179 h 1990725"/>
              <a:gd name="connsiteX113" fmla="*/ 636062 w 4627560"/>
              <a:gd name="connsiteY113" fmla="*/ 577674 h 1990725"/>
              <a:gd name="connsiteX114" fmla="*/ 659215 w 4627560"/>
              <a:gd name="connsiteY114" fmla="*/ 577674 h 1990725"/>
              <a:gd name="connsiteX115" fmla="*/ 659215 w 4627560"/>
              <a:gd name="connsiteY115" fmla="*/ 591565 h 1990725"/>
              <a:gd name="connsiteX116" fmla="*/ 659215 w 4627560"/>
              <a:gd name="connsiteY116" fmla="*/ 598513 h 1990725"/>
              <a:gd name="connsiteX117" fmla="*/ 696261 w 4627560"/>
              <a:gd name="connsiteY117" fmla="*/ 575358 h 1990725"/>
              <a:gd name="connsiteX118" fmla="*/ 1842362 w 4627560"/>
              <a:gd name="connsiteY118" fmla="*/ 573042 h 1990725"/>
              <a:gd name="connsiteX119" fmla="*/ 1886353 w 4627560"/>
              <a:gd name="connsiteY119" fmla="*/ 614719 h 1990725"/>
              <a:gd name="connsiteX120" fmla="*/ 1886353 w 4627560"/>
              <a:gd name="connsiteY120" fmla="*/ 684179 h 1990725"/>
              <a:gd name="connsiteX121" fmla="*/ 1860884 w 4627560"/>
              <a:gd name="connsiteY121" fmla="*/ 684179 h 1990725"/>
              <a:gd name="connsiteX122" fmla="*/ 1860884 w 4627560"/>
              <a:gd name="connsiteY122" fmla="*/ 674918 h 1990725"/>
              <a:gd name="connsiteX123" fmla="*/ 1860884 w 4627560"/>
              <a:gd name="connsiteY123" fmla="*/ 667972 h 1990725"/>
              <a:gd name="connsiteX124" fmla="*/ 1828469 w 4627560"/>
              <a:gd name="connsiteY124" fmla="*/ 686495 h 1990725"/>
              <a:gd name="connsiteX125" fmla="*/ 1791423 w 4627560"/>
              <a:gd name="connsiteY125" fmla="*/ 654079 h 1990725"/>
              <a:gd name="connsiteX126" fmla="*/ 1856253 w 4627560"/>
              <a:gd name="connsiteY126" fmla="*/ 617034 h 1990725"/>
              <a:gd name="connsiteX127" fmla="*/ 1860884 w 4627560"/>
              <a:gd name="connsiteY127" fmla="*/ 617034 h 1990725"/>
              <a:gd name="connsiteX128" fmla="*/ 1860884 w 4627560"/>
              <a:gd name="connsiteY128" fmla="*/ 614719 h 1990725"/>
              <a:gd name="connsiteX129" fmla="*/ 1840046 w 4627560"/>
              <a:gd name="connsiteY129" fmla="*/ 596195 h 1990725"/>
              <a:gd name="connsiteX130" fmla="*/ 1809946 w 4627560"/>
              <a:gd name="connsiteY130" fmla="*/ 605458 h 1990725"/>
              <a:gd name="connsiteX131" fmla="*/ 1800685 w 4627560"/>
              <a:gd name="connsiteY131" fmla="*/ 586935 h 1990725"/>
              <a:gd name="connsiteX132" fmla="*/ 1842362 w 4627560"/>
              <a:gd name="connsiteY132" fmla="*/ 573042 h 1990725"/>
              <a:gd name="connsiteX133" fmla="*/ 379059 w 4627560"/>
              <a:gd name="connsiteY133" fmla="*/ 573042 h 1990725"/>
              <a:gd name="connsiteX134" fmla="*/ 423050 w 4627560"/>
              <a:gd name="connsiteY134" fmla="*/ 614719 h 1990725"/>
              <a:gd name="connsiteX135" fmla="*/ 423050 w 4627560"/>
              <a:gd name="connsiteY135" fmla="*/ 684179 h 1990725"/>
              <a:gd name="connsiteX136" fmla="*/ 397582 w 4627560"/>
              <a:gd name="connsiteY136" fmla="*/ 684179 h 1990725"/>
              <a:gd name="connsiteX137" fmla="*/ 397582 w 4627560"/>
              <a:gd name="connsiteY137" fmla="*/ 674918 h 1990725"/>
              <a:gd name="connsiteX138" fmla="*/ 397582 w 4627560"/>
              <a:gd name="connsiteY138" fmla="*/ 667972 h 1990725"/>
              <a:gd name="connsiteX139" fmla="*/ 365166 w 4627560"/>
              <a:gd name="connsiteY139" fmla="*/ 686495 h 1990725"/>
              <a:gd name="connsiteX140" fmla="*/ 328120 w 4627560"/>
              <a:gd name="connsiteY140" fmla="*/ 654079 h 1990725"/>
              <a:gd name="connsiteX141" fmla="*/ 392950 w 4627560"/>
              <a:gd name="connsiteY141" fmla="*/ 617034 h 1990725"/>
              <a:gd name="connsiteX142" fmla="*/ 397582 w 4627560"/>
              <a:gd name="connsiteY142" fmla="*/ 617034 h 1990725"/>
              <a:gd name="connsiteX143" fmla="*/ 397582 w 4627560"/>
              <a:gd name="connsiteY143" fmla="*/ 614719 h 1990725"/>
              <a:gd name="connsiteX144" fmla="*/ 376743 w 4627560"/>
              <a:gd name="connsiteY144" fmla="*/ 596195 h 1990725"/>
              <a:gd name="connsiteX145" fmla="*/ 346643 w 4627560"/>
              <a:gd name="connsiteY145" fmla="*/ 605458 h 1990725"/>
              <a:gd name="connsiteX146" fmla="*/ 337381 w 4627560"/>
              <a:gd name="connsiteY146" fmla="*/ 586935 h 1990725"/>
              <a:gd name="connsiteX147" fmla="*/ 379059 w 4627560"/>
              <a:gd name="connsiteY147" fmla="*/ 573042 h 1990725"/>
              <a:gd name="connsiteX148" fmla="*/ 2004437 w 4627560"/>
              <a:gd name="connsiteY148" fmla="*/ 549888 h 1990725"/>
              <a:gd name="connsiteX149" fmla="*/ 2029906 w 4627560"/>
              <a:gd name="connsiteY149" fmla="*/ 549888 h 1990725"/>
              <a:gd name="connsiteX150" fmla="*/ 2029906 w 4627560"/>
              <a:gd name="connsiteY150" fmla="*/ 579988 h 1990725"/>
              <a:gd name="connsiteX151" fmla="*/ 2053058 w 4627560"/>
              <a:gd name="connsiteY151" fmla="*/ 579988 h 1990725"/>
              <a:gd name="connsiteX152" fmla="*/ 2053058 w 4627560"/>
              <a:gd name="connsiteY152" fmla="*/ 600827 h 1990725"/>
              <a:gd name="connsiteX153" fmla="*/ 2029906 w 4627560"/>
              <a:gd name="connsiteY153" fmla="*/ 600827 h 1990725"/>
              <a:gd name="connsiteX154" fmla="*/ 2029906 w 4627560"/>
              <a:gd name="connsiteY154" fmla="*/ 642502 h 1990725"/>
              <a:gd name="connsiteX155" fmla="*/ 2050744 w 4627560"/>
              <a:gd name="connsiteY155" fmla="*/ 663341 h 1990725"/>
              <a:gd name="connsiteX156" fmla="*/ 2055374 w 4627560"/>
              <a:gd name="connsiteY156" fmla="*/ 663341 h 1990725"/>
              <a:gd name="connsiteX157" fmla="*/ 2055374 w 4627560"/>
              <a:gd name="connsiteY157" fmla="*/ 686493 h 1990725"/>
              <a:gd name="connsiteX158" fmla="*/ 2046113 w 4627560"/>
              <a:gd name="connsiteY158" fmla="*/ 686493 h 1990725"/>
              <a:gd name="connsiteX159" fmla="*/ 2002121 w 4627560"/>
              <a:gd name="connsiteY159" fmla="*/ 647134 h 1990725"/>
              <a:gd name="connsiteX160" fmla="*/ 2002121 w 4627560"/>
              <a:gd name="connsiteY160" fmla="*/ 600827 h 1990725"/>
              <a:gd name="connsiteX161" fmla="*/ 1990544 w 4627560"/>
              <a:gd name="connsiteY161" fmla="*/ 600827 h 1990725"/>
              <a:gd name="connsiteX162" fmla="*/ 1990544 w 4627560"/>
              <a:gd name="connsiteY162" fmla="*/ 579988 h 1990725"/>
              <a:gd name="connsiteX163" fmla="*/ 2004437 w 4627560"/>
              <a:gd name="connsiteY163" fmla="*/ 579988 h 1990725"/>
              <a:gd name="connsiteX164" fmla="*/ 2004437 w 4627560"/>
              <a:gd name="connsiteY164" fmla="*/ 549888 h 1990725"/>
              <a:gd name="connsiteX165" fmla="*/ 1921084 w 4627560"/>
              <a:gd name="connsiteY165" fmla="*/ 549888 h 1990725"/>
              <a:gd name="connsiteX166" fmla="*/ 1946553 w 4627560"/>
              <a:gd name="connsiteY166" fmla="*/ 549888 h 1990725"/>
              <a:gd name="connsiteX167" fmla="*/ 1946553 w 4627560"/>
              <a:gd name="connsiteY167" fmla="*/ 579988 h 1990725"/>
              <a:gd name="connsiteX168" fmla="*/ 1969705 w 4627560"/>
              <a:gd name="connsiteY168" fmla="*/ 579988 h 1990725"/>
              <a:gd name="connsiteX169" fmla="*/ 1969705 w 4627560"/>
              <a:gd name="connsiteY169" fmla="*/ 600827 h 1990725"/>
              <a:gd name="connsiteX170" fmla="*/ 1946553 w 4627560"/>
              <a:gd name="connsiteY170" fmla="*/ 600827 h 1990725"/>
              <a:gd name="connsiteX171" fmla="*/ 1946553 w 4627560"/>
              <a:gd name="connsiteY171" fmla="*/ 642502 h 1990725"/>
              <a:gd name="connsiteX172" fmla="*/ 1967391 w 4627560"/>
              <a:gd name="connsiteY172" fmla="*/ 663341 h 1990725"/>
              <a:gd name="connsiteX173" fmla="*/ 1972021 w 4627560"/>
              <a:gd name="connsiteY173" fmla="*/ 663341 h 1990725"/>
              <a:gd name="connsiteX174" fmla="*/ 1972021 w 4627560"/>
              <a:gd name="connsiteY174" fmla="*/ 686493 h 1990725"/>
              <a:gd name="connsiteX175" fmla="*/ 1962760 w 4627560"/>
              <a:gd name="connsiteY175" fmla="*/ 686493 h 1990725"/>
              <a:gd name="connsiteX176" fmla="*/ 1918768 w 4627560"/>
              <a:gd name="connsiteY176" fmla="*/ 647134 h 1990725"/>
              <a:gd name="connsiteX177" fmla="*/ 1918768 w 4627560"/>
              <a:gd name="connsiteY177" fmla="*/ 600827 h 1990725"/>
              <a:gd name="connsiteX178" fmla="*/ 1907191 w 4627560"/>
              <a:gd name="connsiteY178" fmla="*/ 600827 h 1990725"/>
              <a:gd name="connsiteX179" fmla="*/ 1907191 w 4627560"/>
              <a:gd name="connsiteY179" fmla="*/ 579988 h 1990725"/>
              <a:gd name="connsiteX180" fmla="*/ 1921084 w 4627560"/>
              <a:gd name="connsiteY180" fmla="*/ 579988 h 1990725"/>
              <a:gd name="connsiteX181" fmla="*/ 1921084 w 4627560"/>
              <a:gd name="connsiteY181" fmla="*/ 549888 h 1990725"/>
              <a:gd name="connsiteX182" fmla="*/ 1627033 w 4627560"/>
              <a:gd name="connsiteY182" fmla="*/ 535996 h 1990725"/>
              <a:gd name="connsiteX183" fmla="*/ 1654818 w 4627560"/>
              <a:gd name="connsiteY183" fmla="*/ 535996 h 1990725"/>
              <a:gd name="connsiteX184" fmla="*/ 1684916 w 4627560"/>
              <a:gd name="connsiteY184" fmla="*/ 610087 h 1990725"/>
              <a:gd name="connsiteX185" fmla="*/ 1691863 w 4627560"/>
              <a:gd name="connsiteY185" fmla="*/ 630926 h 1990725"/>
              <a:gd name="connsiteX186" fmla="*/ 1698809 w 4627560"/>
              <a:gd name="connsiteY186" fmla="*/ 610087 h 1990725"/>
              <a:gd name="connsiteX187" fmla="*/ 1728908 w 4627560"/>
              <a:gd name="connsiteY187" fmla="*/ 535996 h 1990725"/>
              <a:gd name="connsiteX188" fmla="*/ 1756693 w 4627560"/>
              <a:gd name="connsiteY188" fmla="*/ 535996 h 1990725"/>
              <a:gd name="connsiteX189" fmla="*/ 1768268 w 4627560"/>
              <a:gd name="connsiteY189" fmla="*/ 684178 h 1990725"/>
              <a:gd name="connsiteX190" fmla="*/ 1740484 w 4627560"/>
              <a:gd name="connsiteY190" fmla="*/ 684178 h 1990725"/>
              <a:gd name="connsiteX191" fmla="*/ 1733538 w 4627560"/>
              <a:gd name="connsiteY191" fmla="*/ 600826 h 1990725"/>
              <a:gd name="connsiteX192" fmla="*/ 1733538 w 4627560"/>
              <a:gd name="connsiteY192" fmla="*/ 577673 h 1990725"/>
              <a:gd name="connsiteX193" fmla="*/ 1726593 w 4627560"/>
              <a:gd name="connsiteY193" fmla="*/ 600826 h 1990725"/>
              <a:gd name="connsiteX194" fmla="*/ 1703439 w 4627560"/>
              <a:gd name="connsiteY194" fmla="*/ 658710 h 1990725"/>
              <a:gd name="connsiteX195" fmla="*/ 1680286 w 4627560"/>
              <a:gd name="connsiteY195" fmla="*/ 658710 h 1990725"/>
              <a:gd name="connsiteX196" fmla="*/ 1657132 w 4627560"/>
              <a:gd name="connsiteY196" fmla="*/ 600826 h 1990725"/>
              <a:gd name="connsiteX197" fmla="*/ 1647870 w 4627560"/>
              <a:gd name="connsiteY197" fmla="*/ 577673 h 1990725"/>
              <a:gd name="connsiteX198" fmla="*/ 1647870 w 4627560"/>
              <a:gd name="connsiteY198" fmla="*/ 600826 h 1990725"/>
              <a:gd name="connsiteX199" fmla="*/ 1640925 w 4627560"/>
              <a:gd name="connsiteY199" fmla="*/ 684178 h 1990725"/>
              <a:gd name="connsiteX200" fmla="*/ 1613141 w 4627560"/>
              <a:gd name="connsiteY200" fmla="*/ 684178 h 1990725"/>
              <a:gd name="connsiteX201" fmla="*/ 1627033 w 4627560"/>
              <a:gd name="connsiteY201" fmla="*/ 535996 h 1990725"/>
              <a:gd name="connsiteX202" fmla="*/ 1400129 w 4627560"/>
              <a:gd name="connsiteY202" fmla="*/ 535996 h 1990725"/>
              <a:gd name="connsiteX203" fmla="*/ 1425598 w 4627560"/>
              <a:gd name="connsiteY203" fmla="*/ 535996 h 1990725"/>
              <a:gd name="connsiteX204" fmla="*/ 1425598 w 4627560"/>
              <a:gd name="connsiteY204" fmla="*/ 684178 h 1990725"/>
              <a:gd name="connsiteX205" fmla="*/ 1400129 w 4627560"/>
              <a:gd name="connsiteY205" fmla="*/ 684178 h 1990725"/>
              <a:gd name="connsiteX206" fmla="*/ 1400129 w 4627560"/>
              <a:gd name="connsiteY206" fmla="*/ 674917 h 1990725"/>
              <a:gd name="connsiteX207" fmla="*/ 1400129 w 4627560"/>
              <a:gd name="connsiteY207" fmla="*/ 667971 h 1990725"/>
              <a:gd name="connsiteX208" fmla="*/ 1367713 w 4627560"/>
              <a:gd name="connsiteY208" fmla="*/ 686494 h 1990725"/>
              <a:gd name="connsiteX209" fmla="*/ 1321407 w 4627560"/>
              <a:gd name="connsiteY209" fmla="*/ 630926 h 1990725"/>
              <a:gd name="connsiteX210" fmla="*/ 1370029 w 4627560"/>
              <a:gd name="connsiteY210" fmla="*/ 575358 h 1990725"/>
              <a:gd name="connsiteX211" fmla="*/ 1400129 w 4627560"/>
              <a:gd name="connsiteY211" fmla="*/ 589249 h 1990725"/>
              <a:gd name="connsiteX212" fmla="*/ 1400129 w 4627560"/>
              <a:gd name="connsiteY212" fmla="*/ 582303 h 1990725"/>
              <a:gd name="connsiteX213" fmla="*/ 1400129 w 4627560"/>
              <a:gd name="connsiteY213" fmla="*/ 535996 h 1990725"/>
              <a:gd name="connsiteX214" fmla="*/ 1138495 w 4627560"/>
              <a:gd name="connsiteY214" fmla="*/ 535996 h 1990725"/>
              <a:gd name="connsiteX215" fmla="*/ 1163963 w 4627560"/>
              <a:gd name="connsiteY215" fmla="*/ 535996 h 1990725"/>
              <a:gd name="connsiteX216" fmla="*/ 1163963 w 4627560"/>
              <a:gd name="connsiteY216" fmla="*/ 559150 h 1990725"/>
              <a:gd name="connsiteX217" fmla="*/ 1138495 w 4627560"/>
              <a:gd name="connsiteY217" fmla="*/ 559150 h 1990725"/>
              <a:gd name="connsiteX218" fmla="*/ 1138495 w 4627560"/>
              <a:gd name="connsiteY218" fmla="*/ 535996 h 1990725"/>
              <a:gd name="connsiteX219" fmla="*/ 962528 w 4627560"/>
              <a:gd name="connsiteY219" fmla="*/ 535996 h 1990725"/>
              <a:gd name="connsiteX220" fmla="*/ 990312 w 4627560"/>
              <a:gd name="connsiteY220" fmla="*/ 535996 h 1990725"/>
              <a:gd name="connsiteX221" fmla="*/ 1020412 w 4627560"/>
              <a:gd name="connsiteY221" fmla="*/ 610087 h 1990725"/>
              <a:gd name="connsiteX222" fmla="*/ 1027358 w 4627560"/>
              <a:gd name="connsiteY222" fmla="*/ 630926 h 1990725"/>
              <a:gd name="connsiteX223" fmla="*/ 1034304 w 4627560"/>
              <a:gd name="connsiteY223" fmla="*/ 610087 h 1990725"/>
              <a:gd name="connsiteX224" fmla="*/ 1064404 w 4627560"/>
              <a:gd name="connsiteY224" fmla="*/ 535996 h 1990725"/>
              <a:gd name="connsiteX225" fmla="*/ 1092188 w 4627560"/>
              <a:gd name="connsiteY225" fmla="*/ 535996 h 1990725"/>
              <a:gd name="connsiteX226" fmla="*/ 1106079 w 4627560"/>
              <a:gd name="connsiteY226" fmla="*/ 684178 h 1990725"/>
              <a:gd name="connsiteX227" fmla="*/ 1078295 w 4627560"/>
              <a:gd name="connsiteY227" fmla="*/ 684178 h 1990725"/>
              <a:gd name="connsiteX228" fmla="*/ 1071349 w 4627560"/>
              <a:gd name="connsiteY228" fmla="*/ 600826 h 1990725"/>
              <a:gd name="connsiteX229" fmla="*/ 1071349 w 4627560"/>
              <a:gd name="connsiteY229" fmla="*/ 577673 h 1990725"/>
              <a:gd name="connsiteX230" fmla="*/ 1064404 w 4627560"/>
              <a:gd name="connsiteY230" fmla="*/ 600826 h 1990725"/>
              <a:gd name="connsiteX231" fmla="*/ 1041249 w 4627560"/>
              <a:gd name="connsiteY231" fmla="*/ 658710 h 1990725"/>
              <a:gd name="connsiteX232" fmla="*/ 1018097 w 4627560"/>
              <a:gd name="connsiteY232" fmla="*/ 658710 h 1990725"/>
              <a:gd name="connsiteX233" fmla="*/ 994942 w 4627560"/>
              <a:gd name="connsiteY233" fmla="*/ 600826 h 1990725"/>
              <a:gd name="connsiteX234" fmla="*/ 985681 w 4627560"/>
              <a:gd name="connsiteY234" fmla="*/ 577673 h 1990725"/>
              <a:gd name="connsiteX235" fmla="*/ 985681 w 4627560"/>
              <a:gd name="connsiteY235" fmla="*/ 600826 h 1990725"/>
              <a:gd name="connsiteX236" fmla="*/ 978735 w 4627560"/>
              <a:gd name="connsiteY236" fmla="*/ 684178 h 1990725"/>
              <a:gd name="connsiteX237" fmla="*/ 950951 w 4627560"/>
              <a:gd name="connsiteY237" fmla="*/ 684178 h 1990725"/>
              <a:gd name="connsiteX238" fmla="*/ 962528 w 4627560"/>
              <a:gd name="connsiteY238" fmla="*/ 535996 h 1990725"/>
              <a:gd name="connsiteX239" fmla="*/ 573548 w 4627560"/>
              <a:gd name="connsiteY239" fmla="*/ 535996 h 1990725"/>
              <a:gd name="connsiteX240" fmla="*/ 599016 w 4627560"/>
              <a:gd name="connsiteY240" fmla="*/ 535996 h 1990725"/>
              <a:gd name="connsiteX241" fmla="*/ 599016 w 4627560"/>
              <a:gd name="connsiteY241" fmla="*/ 559150 h 1990725"/>
              <a:gd name="connsiteX242" fmla="*/ 573548 w 4627560"/>
              <a:gd name="connsiteY242" fmla="*/ 559150 h 1990725"/>
              <a:gd name="connsiteX243" fmla="*/ 573548 w 4627560"/>
              <a:gd name="connsiteY243" fmla="*/ 535996 h 1990725"/>
              <a:gd name="connsiteX244" fmla="*/ 455465 w 4627560"/>
              <a:gd name="connsiteY244" fmla="*/ 535996 h 1990725"/>
              <a:gd name="connsiteX245" fmla="*/ 480933 w 4627560"/>
              <a:gd name="connsiteY245" fmla="*/ 535996 h 1990725"/>
              <a:gd name="connsiteX246" fmla="*/ 480933 w 4627560"/>
              <a:gd name="connsiteY246" fmla="*/ 614719 h 1990725"/>
              <a:gd name="connsiteX247" fmla="*/ 494826 w 4627560"/>
              <a:gd name="connsiteY247" fmla="*/ 614719 h 1990725"/>
              <a:gd name="connsiteX248" fmla="*/ 520294 w 4627560"/>
              <a:gd name="connsiteY248" fmla="*/ 577673 h 1990725"/>
              <a:gd name="connsiteX249" fmla="*/ 550395 w 4627560"/>
              <a:gd name="connsiteY249" fmla="*/ 577673 h 1990725"/>
              <a:gd name="connsiteX250" fmla="*/ 517978 w 4627560"/>
              <a:gd name="connsiteY250" fmla="*/ 626294 h 1990725"/>
              <a:gd name="connsiteX251" fmla="*/ 555024 w 4627560"/>
              <a:gd name="connsiteY251" fmla="*/ 684178 h 1990725"/>
              <a:gd name="connsiteX252" fmla="*/ 524926 w 4627560"/>
              <a:gd name="connsiteY252" fmla="*/ 684178 h 1990725"/>
              <a:gd name="connsiteX253" fmla="*/ 497142 w 4627560"/>
              <a:gd name="connsiteY253" fmla="*/ 637871 h 1990725"/>
              <a:gd name="connsiteX254" fmla="*/ 480933 w 4627560"/>
              <a:gd name="connsiteY254" fmla="*/ 637871 h 1990725"/>
              <a:gd name="connsiteX255" fmla="*/ 480933 w 4627560"/>
              <a:gd name="connsiteY255" fmla="*/ 684178 h 1990725"/>
              <a:gd name="connsiteX256" fmla="*/ 455465 w 4627560"/>
              <a:gd name="connsiteY256" fmla="*/ 684178 h 1990725"/>
              <a:gd name="connsiteX257" fmla="*/ 455465 w 4627560"/>
              <a:gd name="connsiteY257" fmla="*/ 535996 h 1990725"/>
              <a:gd name="connsiteX258" fmla="*/ 163729 w 4627560"/>
              <a:gd name="connsiteY258" fmla="*/ 535996 h 1990725"/>
              <a:gd name="connsiteX259" fmla="*/ 191513 w 4627560"/>
              <a:gd name="connsiteY259" fmla="*/ 535996 h 1990725"/>
              <a:gd name="connsiteX260" fmla="*/ 221613 w 4627560"/>
              <a:gd name="connsiteY260" fmla="*/ 610087 h 1990725"/>
              <a:gd name="connsiteX261" fmla="*/ 228559 w 4627560"/>
              <a:gd name="connsiteY261" fmla="*/ 630926 h 1990725"/>
              <a:gd name="connsiteX262" fmla="*/ 235505 w 4627560"/>
              <a:gd name="connsiteY262" fmla="*/ 610087 h 1990725"/>
              <a:gd name="connsiteX263" fmla="*/ 265605 w 4627560"/>
              <a:gd name="connsiteY263" fmla="*/ 535996 h 1990725"/>
              <a:gd name="connsiteX264" fmla="*/ 295705 w 4627560"/>
              <a:gd name="connsiteY264" fmla="*/ 535996 h 1990725"/>
              <a:gd name="connsiteX265" fmla="*/ 307282 w 4627560"/>
              <a:gd name="connsiteY265" fmla="*/ 684178 h 1990725"/>
              <a:gd name="connsiteX266" fmla="*/ 279496 w 4627560"/>
              <a:gd name="connsiteY266" fmla="*/ 684178 h 1990725"/>
              <a:gd name="connsiteX267" fmla="*/ 272550 w 4627560"/>
              <a:gd name="connsiteY267" fmla="*/ 600826 h 1990725"/>
              <a:gd name="connsiteX268" fmla="*/ 272550 w 4627560"/>
              <a:gd name="connsiteY268" fmla="*/ 577673 h 1990725"/>
              <a:gd name="connsiteX269" fmla="*/ 265605 w 4627560"/>
              <a:gd name="connsiteY269" fmla="*/ 600826 h 1990725"/>
              <a:gd name="connsiteX270" fmla="*/ 242450 w 4627560"/>
              <a:gd name="connsiteY270" fmla="*/ 658710 h 1990725"/>
              <a:gd name="connsiteX271" fmla="*/ 219298 w 4627560"/>
              <a:gd name="connsiteY271" fmla="*/ 658710 h 1990725"/>
              <a:gd name="connsiteX272" fmla="*/ 196143 w 4627560"/>
              <a:gd name="connsiteY272" fmla="*/ 600826 h 1990725"/>
              <a:gd name="connsiteX273" fmla="*/ 186882 w 4627560"/>
              <a:gd name="connsiteY273" fmla="*/ 577673 h 1990725"/>
              <a:gd name="connsiteX274" fmla="*/ 186882 w 4627560"/>
              <a:gd name="connsiteY274" fmla="*/ 600826 h 1990725"/>
              <a:gd name="connsiteX275" fmla="*/ 179937 w 4627560"/>
              <a:gd name="connsiteY275" fmla="*/ 684178 h 1990725"/>
              <a:gd name="connsiteX276" fmla="*/ 152152 w 4627560"/>
              <a:gd name="connsiteY276" fmla="*/ 684178 h 1990725"/>
              <a:gd name="connsiteX277" fmla="*/ 163729 w 4627560"/>
              <a:gd name="connsiteY277" fmla="*/ 535996 h 1990725"/>
              <a:gd name="connsiteX278" fmla="*/ 3727060 w 4627560"/>
              <a:gd name="connsiteY278" fmla="*/ 397075 h 1990725"/>
              <a:gd name="connsiteX279" fmla="*/ 3696961 w 4627560"/>
              <a:gd name="connsiteY279" fmla="*/ 410966 h 1990725"/>
              <a:gd name="connsiteX280" fmla="*/ 3710853 w 4627560"/>
              <a:gd name="connsiteY280" fmla="*/ 422543 h 1990725"/>
              <a:gd name="connsiteX281" fmla="*/ 3731692 w 4627560"/>
              <a:gd name="connsiteY281" fmla="*/ 399391 h 1990725"/>
              <a:gd name="connsiteX282" fmla="*/ 3731692 w 4627560"/>
              <a:gd name="connsiteY282" fmla="*/ 397075 h 1990725"/>
              <a:gd name="connsiteX283" fmla="*/ 3727060 w 4627560"/>
              <a:gd name="connsiteY283" fmla="*/ 397075 h 1990725"/>
              <a:gd name="connsiteX284" fmla="*/ 485567 w 4627560"/>
              <a:gd name="connsiteY284" fmla="*/ 397075 h 1990725"/>
              <a:gd name="connsiteX285" fmla="*/ 455467 w 4627560"/>
              <a:gd name="connsiteY285" fmla="*/ 410966 h 1990725"/>
              <a:gd name="connsiteX286" fmla="*/ 469360 w 4627560"/>
              <a:gd name="connsiteY286" fmla="*/ 422543 h 1990725"/>
              <a:gd name="connsiteX287" fmla="*/ 490199 w 4627560"/>
              <a:gd name="connsiteY287" fmla="*/ 399391 h 1990725"/>
              <a:gd name="connsiteX288" fmla="*/ 490199 w 4627560"/>
              <a:gd name="connsiteY288" fmla="*/ 397075 h 1990725"/>
              <a:gd name="connsiteX289" fmla="*/ 485567 w 4627560"/>
              <a:gd name="connsiteY289" fmla="*/ 397075 h 1990725"/>
              <a:gd name="connsiteX290" fmla="*/ 3558040 w 4627560"/>
              <a:gd name="connsiteY290" fmla="*/ 355399 h 1990725"/>
              <a:gd name="connsiteX291" fmla="*/ 3532570 w 4627560"/>
              <a:gd name="connsiteY291" fmla="*/ 387813 h 1990725"/>
              <a:gd name="connsiteX292" fmla="*/ 3558040 w 4627560"/>
              <a:gd name="connsiteY292" fmla="*/ 420228 h 1990725"/>
              <a:gd name="connsiteX293" fmla="*/ 3583509 w 4627560"/>
              <a:gd name="connsiteY293" fmla="*/ 387813 h 1990725"/>
              <a:gd name="connsiteX294" fmla="*/ 3558040 w 4627560"/>
              <a:gd name="connsiteY294" fmla="*/ 355399 h 1990725"/>
              <a:gd name="connsiteX295" fmla="*/ 2909739 w 4627560"/>
              <a:gd name="connsiteY295" fmla="*/ 355399 h 1990725"/>
              <a:gd name="connsiteX296" fmla="*/ 2879639 w 4627560"/>
              <a:gd name="connsiteY296" fmla="*/ 387814 h 1990725"/>
              <a:gd name="connsiteX297" fmla="*/ 2909739 w 4627560"/>
              <a:gd name="connsiteY297" fmla="*/ 420228 h 1990725"/>
              <a:gd name="connsiteX298" fmla="*/ 2939839 w 4627560"/>
              <a:gd name="connsiteY298" fmla="*/ 387814 h 1990725"/>
              <a:gd name="connsiteX299" fmla="*/ 2909739 w 4627560"/>
              <a:gd name="connsiteY299" fmla="*/ 355399 h 1990725"/>
              <a:gd name="connsiteX300" fmla="*/ 3294090 w 4627560"/>
              <a:gd name="connsiteY300" fmla="*/ 353083 h 1990725"/>
              <a:gd name="connsiteX301" fmla="*/ 3273251 w 4627560"/>
              <a:gd name="connsiteY301" fmla="*/ 371606 h 1990725"/>
              <a:gd name="connsiteX302" fmla="*/ 3310297 w 4627560"/>
              <a:gd name="connsiteY302" fmla="*/ 371606 h 1990725"/>
              <a:gd name="connsiteX303" fmla="*/ 3294090 w 4627560"/>
              <a:gd name="connsiteY303" fmla="*/ 353083 h 1990725"/>
              <a:gd name="connsiteX304" fmla="*/ 1937291 w 4627560"/>
              <a:gd name="connsiteY304" fmla="*/ 353083 h 1990725"/>
              <a:gd name="connsiteX305" fmla="*/ 1916452 w 4627560"/>
              <a:gd name="connsiteY305" fmla="*/ 371606 h 1990725"/>
              <a:gd name="connsiteX306" fmla="*/ 1953498 w 4627560"/>
              <a:gd name="connsiteY306" fmla="*/ 371606 h 1990725"/>
              <a:gd name="connsiteX307" fmla="*/ 1937291 w 4627560"/>
              <a:gd name="connsiteY307" fmla="*/ 353083 h 1990725"/>
              <a:gd name="connsiteX308" fmla="*/ 2266071 w 4627560"/>
              <a:gd name="connsiteY308" fmla="*/ 322985 h 1990725"/>
              <a:gd name="connsiteX309" fmla="*/ 2310062 w 4627560"/>
              <a:gd name="connsiteY309" fmla="*/ 322985 h 1990725"/>
              <a:gd name="connsiteX310" fmla="*/ 2310062 w 4627560"/>
              <a:gd name="connsiteY310" fmla="*/ 452644 h 1990725"/>
              <a:gd name="connsiteX311" fmla="*/ 2266071 w 4627560"/>
              <a:gd name="connsiteY311" fmla="*/ 452644 h 1990725"/>
              <a:gd name="connsiteX312" fmla="*/ 2266071 w 4627560"/>
              <a:gd name="connsiteY312" fmla="*/ 322985 h 1990725"/>
              <a:gd name="connsiteX313" fmla="*/ 1647875 w 4627560"/>
              <a:gd name="connsiteY313" fmla="*/ 322985 h 1990725"/>
              <a:gd name="connsiteX314" fmla="*/ 1691866 w 4627560"/>
              <a:gd name="connsiteY314" fmla="*/ 322985 h 1990725"/>
              <a:gd name="connsiteX315" fmla="*/ 1691866 w 4627560"/>
              <a:gd name="connsiteY315" fmla="*/ 452644 h 1990725"/>
              <a:gd name="connsiteX316" fmla="*/ 1647875 w 4627560"/>
              <a:gd name="connsiteY316" fmla="*/ 452644 h 1990725"/>
              <a:gd name="connsiteX317" fmla="*/ 1647875 w 4627560"/>
              <a:gd name="connsiteY317" fmla="*/ 322985 h 1990725"/>
              <a:gd name="connsiteX318" fmla="*/ 3379758 w 4627560"/>
              <a:gd name="connsiteY318" fmla="*/ 322984 h 1990725"/>
              <a:gd name="connsiteX319" fmla="*/ 3382074 w 4627560"/>
              <a:gd name="connsiteY319" fmla="*/ 322984 h 1990725"/>
              <a:gd name="connsiteX320" fmla="*/ 3423749 w 4627560"/>
              <a:gd name="connsiteY320" fmla="*/ 322984 h 1990725"/>
              <a:gd name="connsiteX321" fmla="*/ 3423749 w 4627560"/>
              <a:gd name="connsiteY321" fmla="*/ 346139 h 1990725"/>
              <a:gd name="connsiteX322" fmla="*/ 3423749 w 4627560"/>
              <a:gd name="connsiteY322" fmla="*/ 355400 h 1990725"/>
              <a:gd name="connsiteX323" fmla="*/ 3465426 w 4627560"/>
              <a:gd name="connsiteY323" fmla="*/ 322984 h 1990725"/>
              <a:gd name="connsiteX324" fmla="*/ 3470058 w 4627560"/>
              <a:gd name="connsiteY324" fmla="*/ 322984 h 1990725"/>
              <a:gd name="connsiteX325" fmla="*/ 3470058 w 4627560"/>
              <a:gd name="connsiteY325" fmla="*/ 366976 h 1990725"/>
              <a:gd name="connsiteX326" fmla="*/ 3460795 w 4627560"/>
              <a:gd name="connsiteY326" fmla="*/ 366976 h 1990725"/>
              <a:gd name="connsiteX327" fmla="*/ 3426065 w 4627560"/>
              <a:gd name="connsiteY327" fmla="*/ 390130 h 1990725"/>
              <a:gd name="connsiteX328" fmla="*/ 3423749 w 4627560"/>
              <a:gd name="connsiteY328" fmla="*/ 408653 h 1990725"/>
              <a:gd name="connsiteX329" fmla="*/ 3423749 w 4627560"/>
              <a:gd name="connsiteY329" fmla="*/ 452644 h 1990725"/>
              <a:gd name="connsiteX330" fmla="*/ 3379758 w 4627560"/>
              <a:gd name="connsiteY330" fmla="*/ 452644 h 1990725"/>
              <a:gd name="connsiteX331" fmla="*/ 3379758 w 4627560"/>
              <a:gd name="connsiteY331" fmla="*/ 322984 h 1990725"/>
              <a:gd name="connsiteX332" fmla="*/ 2025275 w 4627560"/>
              <a:gd name="connsiteY332" fmla="*/ 322984 h 1990725"/>
              <a:gd name="connsiteX333" fmla="*/ 2027591 w 4627560"/>
              <a:gd name="connsiteY333" fmla="*/ 322984 h 1990725"/>
              <a:gd name="connsiteX334" fmla="*/ 2069266 w 4627560"/>
              <a:gd name="connsiteY334" fmla="*/ 322984 h 1990725"/>
              <a:gd name="connsiteX335" fmla="*/ 2069266 w 4627560"/>
              <a:gd name="connsiteY335" fmla="*/ 346139 h 1990725"/>
              <a:gd name="connsiteX336" fmla="*/ 2069266 w 4627560"/>
              <a:gd name="connsiteY336" fmla="*/ 355400 h 1990725"/>
              <a:gd name="connsiteX337" fmla="*/ 2110943 w 4627560"/>
              <a:gd name="connsiteY337" fmla="*/ 322984 h 1990725"/>
              <a:gd name="connsiteX338" fmla="*/ 2115573 w 4627560"/>
              <a:gd name="connsiteY338" fmla="*/ 322984 h 1990725"/>
              <a:gd name="connsiteX339" fmla="*/ 2115573 w 4627560"/>
              <a:gd name="connsiteY339" fmla="*/ 366976 h 1990725"/>
              <a:gd name="connsiteX340" fmla="*/ 2106312 w 4627560"/>
              <a:gd name="connsiteY340" fmla="*/ 366976 h 1990725"/>
              <a:gd name="connsiteX341" fmla="*/ 2071582 w 4627560"/>
              <a:gd name="connsiteY341" fmla="*/ 390130 h 1990725"/>
              <a:gd name="connsiteX342" fmla="*/ 2069266 w 4627560"/>
              <a:gd name="connsiteY342" fmla="*/ 408653 h 1990725"/>
              <a:gd name="connsiteX343" fmla="*/ 2069266 w 4627560"/>
              <a:gd name="connsiteY343" fmla="*/ 452644 h 1990725"/>
              <a:gd name="connsiteX344" fmla="*/ 2025275 w 4627560"/>
              <a:gd name="connsiteY344" fmla="*/ 452644 h 1990725"/>
              <a:gd name="connsiteX345" fmla="*/ 2025275 w 4627560"/>
              <a:gd name="connsiteY345" fmla="*/ 322984 h 1990725"/>
              <a:gd name="connsiteX346" fmla="*/ 1712702 w 4627560"/>
              <a:gd name="connsiteY346" fmla="*/ 322984 h 1990725"/>
              <a:gd name="connsiteX347" fmla="*/ 1759009 w 4627560"/>
              <a:gd name="connsiteY347" fmla="*/ 322984 h 1990725"/>
              <a:gd name="connsiteX348" fmla="*/ 1779848 w 4627560"/>
              <a:gd name="connsiteY348" fmla="*/ 392446 h 1990725"/>
              <a:gd name="connsiteX349" fmla="*/ 1784478 w 4627560"/>
              <a:gd name="connsiteY349" fmla="*/ 415598 h 1990725"/>
              <a:gd name="connsiteX350" fmla="*/ 1789109 w 4627560"/>
              <a:gd name="connsiteY350" fmla="*/ 392446 h 1990725"/>
              <a:gd name="connsiteX351" fmla="*/ 1809948 w 4627560"/>
              <a:gd name="connsiteY351" fmla="*/ 322984 h 1990725"/>
              <a:gd name="connsiteX352" fmla="*/ 1856255 w 4627560"/>
              <a:gd name="connsiteY352" fmla="*/ 322984 h 1990725"/>
              <a:gd name="connsiteX353" fmla="*/ 1812262 w 4627560"/>
              <a:gd name="connsiteY353" fmla="*/ 454960 h 1990725"/>
              <a:gd name="connsiteX354" fmla="*/ 1759009 w 4627560"/>
              <a:gd name="connsiteY354" fmla="*/ 454960 h 1990725"/>
              <a:gd name="connsiteX355" fmla="*/ 1712702 w 4627560"/>
              <a:gd name="connsiteY355" fmla="*/ 322984 h 1990725"/>
              <a:gd name="connsiteX356" fmla="*/ 304969 w 4627560"/>
              <a:gd name="connsiteY356" fmla="*/ 322984 h 1990725"/>
              <a:gd name="connsiteX357" fmla="*/ 307285 w 4627560"/>
              <a:gd name="connsiteY357" fmla="*/ 322984 h 1990725"/>
              <a:gd name="connsiteX358" fmla="*/ 348960 w 4627560"/>
              <a:gd name="connsiteY358" fmla="*/ 322984 h 1990725"/>
              <a:gd name="connsiteX359" fmla="*/ 348960 w 4627560"/>
              <a:gd name="connsiteY359" fmla="*/ 346139 h 1990725"/>
              <a:gd name="connsiteX360" fmla="*/ 348960 w 4627560"/>
              <a:gd name="connsiteY360" fmla="*/ 355400 h 1990725"/>
              <a:gd name="connsiteX361" fmla="*/ 390637 w 4627560"/>
              <a:gd name="connsiteY361" fmla="*/ 322984 h 1990725"/>
              <a:gd name="connsiteX362" fmla="*/ 395267 w 4627560"/>
              <a:gd name="connsiteY362" fmla="*/ 322984 h 1990725"/>
              <a:gd name="connsiteX363" fmla="*/ 395267 w 4627560"/>
              <a:gd name="connsiteY363" fmla="*/ 366976 h 1990725"/>
              <a:gd name="connsiteX364" fmla="*/ 386005 w 4627560"/>
              <a:gd name="connsiteY364" fmla="*/ 366976 h 1990725"/>
              <a:gd name="connsiteX365" fmla="*/ 351276 w 4627560"/>
              <a:gd name="connsiteY365" fmla="*/ 390130 h 1990725"/>
              <a:gd name="connsiteX366" fmla="*/ 348960 w 4627560"/>
              <a:gd name="connsiteY366" fmla="*/ 408653 h 1990725"/>
              <a:gd name="connsiteX367" fmla="*/ 348960 w 4627560"/>
              <a:gd name="connsiteY367" fmla="*/ 452644 h 1990725"/>
              <a:gd name="connsiteX368" fmla="*/ 304969 w 4627560"/>
              <a:gd name="connsiteY368" fmla="*/ 452644 h 1990725"/>
              <a:gd name="connsiteX369" fmla="*/ 304969 w 4627560"/>
              <a:gd name="connsiteY369" fmla="*/ 322984 h 1990725"/>
              <a:gd name="connsiteX370" fmla="*/ 3893766 w 4627560"/>
              <a:gd name="connsiteY370" fmla="*/ 320668 h 1990725"/>
              <a:gd name="connsiteX371" fmla="*/ 3930813 w 4627560"/>
              <a:gd name="connsiteY371" fmla="*/ 343823 h 1990725"/>
              <a:gd name="connsiteX372" fmla="*/ 3972489 w 4627560"/>
              <a:gd name="connsiteY372" fmla="*/ 320668 h 1990725"/>
              <a:gd name="connsiteX373" fmla="*/ 4014166 w 4627560"/>
              <a:gd name="connsiteY373" fmla="*/ 369291 h 1990725"/>
              <a:gd name="connsiteX374" fmla="*/ 4014166 w 4627560"/>
              <a:gd name="connsiteY374" fmla="*/ 452644 h 1990725"/>
              <a:gd name="connsiteX375" fmla="*/ 3970173 w 4627560"/>
              <a:gd name="connsiteY375" fmla="*/ 452644 h 1990725"/>
              <a:gd name="connsiteX376" fmla="*/ 3970173 w 4627560"/>
              <a:gd name="connsiteY376" fmla="*/ 373921 h 1990725"/>
              <a:gd name="connsiteX377" fmla="*/ 3960912 w 4627560"/>
              <a:gd name="connsiteY377" fmla="*/ 357714 h 1990725"/>
              <a:gd name="connsiteX378" fmla="*/ 3937759 w 4627560"/>
              <a:gd name="connsiteY378" fmla="*/ 383182 h 1990725"/>
              <a:gd name="connsiteX379" fmla="*/ 3937759 w 4627560"/>
              <a:gd name="connsiteY379" fmla="*/ 399391 h 1990725"/>
              <a:gd name="connsiteX380" fmla="*/ 3937759 w 4627560"/>
              <a:gd name="connsiteY380" fmla="*/ 452644 h 1990725"/>
              <a:gd name="connsiteX381" fmla="*/ 3893766 w 4627560"/>
              <a:gd name="connsiteY381" fmla="*/ 452644 h 1990725"/>
              <a:gd name="connsiteX382" fmla="*/ 3893766 w 4627560"/>
              <a:gd name="connsiteY382" fmla="*/ 373921 h 1990725"/>
              <a:gd name="connsiteX383" fmla="*/ 3884505 w 4627560"/>
              <a:gd name="connsiteY383" fmla="*/ 357714 h 1990725"/>
              <a:gd name="connsiteX384" fmla="*/ 3861352 w 4627560"/>
              <a:gd name="connsiteY384" fmla="*/ 380868 h 1990725"/>
              <a:gd name="connsiteX385" fmla="*/ 3859036 w 4627560"/>
              <a:gd name="connsiteY385" fmla="*/ 397075 h 1990725"/>
              <a:gd name="connsiteX386" fmla="*/ 3859036 w 4627560"/>
              <a:gd name="connsiteY386" fmla="*/ 452644 h 1990725"/>
              <a:gd name="connsiteX387" fmla="*/ 3815045 w 4627560"/>
              <a:gd name="connsiteY387" fmla="*/ 452644 h 1990725"/>
              <a:gd name="connsiteX388" fmla="*/ 3815045 w 4627560"/>
              <a:gd name="connsiteY388" fmla="*/ 322984 h 1990725"/>
              <a:gd name="connsiteX389" fmla="*/ 3854406 w 4627560"/>
              <a:gd name="connsiteY389" fmla="*/ 322984 h 1990725"/>
              <a:gd name="connsiteX390" fmla="*/ 3854406 w 4627560"/>
              <a:gd name="connsiteY390" fmla="*/ 334561 h 1990725"/>
              <a:gd name="connsiteX391" fmla="*/ 3854406 w 4627560"/>
              <a:gd name="connsiteY391" fmla="*/ 343823 h 1990725"/>
              <a:gd name="connsiteX392" fmla="*/ 3893766 w 4627560"/>
              <a:gd name="connsiteY392" fmla="*/ 320668 h 1990725"/>
              <a:gd name="connsiteX393" fmla="*/ 3717799 w 4627560"/>
              <a:gd name="connsiteY393" fmla="*/ 320668 h 1990725"/>
              <a:gd name="connsiteX394" fmla="*/ 3777999 w 4627560"/>
              <a:gd name="connsiteY394" fmla="*/ 373921 h 1990725"/>
              <a:gd name="connsiteX395" fmla="*/ 3777999 w 4627560"/>
              <a:gd name="connsiteY395" fmla="*/ 452643 h 1990725"/>
              <a:gd name="connsiteX396" fmla="*/ 3738638 w 4627560"/>
              <a:gd name="connsiteY396" fmla="*/ 452643 h 1990725"/>
              <a:gd name="connsiteX397" fmla="*/ 3738638 w 4627560"/>
              <a:gd name="connsiteY397" fmla="*/ 445697 h 1990725"/>
              <a:gd name="connsiteX398" fmla="*/ 3738638 w 4627560"/>
              <a:gd name="connsiteY398" fmla="*/ 436436 h 1990725"/>
              <a:gd name="connsiteX399" fmla="*/ 3701592 w 4627560"/>
              <a:gd name="connsiteY399" fmla="*/ 454959 h 1990725"/>
              <a:gd name="connsiteX400" fmla="*/ 3657601 w 4627560"/>
              <a:gd name="connsiteY400" fmla="*/ 413282 h 1990725"/>
              <a:gd name="connsiteX401" fmla="*/ 3731692 w 4627560"/>
              <a:gd name="connsiteY401" fmla="*/ 371607 h 1990725"/>
              <a:gd name="connsiteX402" fmla="*/ 3713169 w 4627560"/>
              <a:gd name="connsiteY402" fmla="*/ 355398 h 1990725"/>
              <a:gd name="connsiteX403" fmla="*/ 3678438 w 4627560"/>
              <a:gd name="connsiteY403" fmla="*/ 366975 h 1990725"/>
              <a:gd name="connsiteX404" fmla="*/ 3662231 w 4627560"/>
              <a:gd name="connsiteY404" fmla="*/ 336875 h 1990725"/>
              <a:gd name="connsiteX405" fmla="*/ 3717799 w 4627560"/>
              <a:gd name="connsiteY405" fmla="*/ 320668 h 1990725"/>
              <a:gd name="connsiteX406" fmla="*/ 2187348 w 4627560"/>
              <a:gd name="connsiteY406" fmla="*/ 320668 h 1990725"/>
              <a:gd name="connsiteX407" fmla="*/ 2233655 w 4627560"/>
              <a:gd name="connsiteY407" fmla="*/ 334561 h 1990725"/>
              <a:gd name="connsiteX408" fmla="*/ 2219764 w 4627560"/>
              <a:gd name="connsiteY408" fmla="*/ 366975 h 1990725"/>
              <a:gd name="connsiteX409" fmla="*/ 2189664 w 4627560"/>
              <a:gd name="connsiteY409" fmla="*/ 355398 h 1990725"/>
              <a:gd name="connsiteX410" fmla="*/ 2175771 w 4627560"/>
              <a:gd name="connsiteY410" fmla="*/ 362345 h 1990725"/>
              <a:gd name="connsiteX411" fmla="*/ 2238287 w 4627560"/>
              <a:gd name="connsiteY411" fmla="*/ 415598 h 1990725"/>
              <a:gd name="connsiteX412" fmla="*/ 2185033 w 4627560"/>
              <a:gd name="connsiteY412" fmla="*/ 457275 h 1990725"/>
              <a:gd name="connsiteX413" fmla="*/ 2131780 w 4627560"/>
              <a:gd name="connsiteY413" fmla="*/ 438750 h 1990725"/>
              <a:gd name="connsiteX414" fmla="*/ 2150303 w 4627560"/>
              <a:gd name="connsiteY414" fmla="*/ 408652 h 1990725"/>
              <a:gd name="connsiteX415" fmla="*/ 2182718 w 4627560"/>
              <a:gd name="connsiteY415" fmla="*/ 422543 h 1990725"/>
              <a:gd name="connsiteX416" fmla="*/ 2196610 w 4627560"/>
              <a:gd name="connsiteY416" fmla="*/ 415598 h 1990725"/>
              <a:gd name="connsiteX417" fmla="*/ 2134096 w 4627560"/>
              <a:gd name="connsiteY417" fmla="*/ 360030 h 1990725"/>
              <a:gd name="connsiteX418" fmla="*/ 2187348 w 4627560"/>
              <a:gd name="connsiteY418" fmla="*/ 320668 h 1990725"/>
              <a:gd name="connsiteX419" fmla="*/ 1564521 w 4627560"/>
              <a:gd name="connsiteY419" fmla="*/ 320668 h 1990725"/>
              <a:gd name="connsiteX420" fmla="*/ 1610828 w 4627560"/>
              <a:gd name="connsiteY420" fmla="*/ 369291 h 1990725"/>
              <a:gd name="connsiteX421" fmla="*/ 1610828 w 4627560"/>
              <a:gd name="connsiteY421" fmla="*/ 452644 h 1990725"/>
              <a:gd name="connsiteX422" fmla="*/ 1569152 w 4627560"/>
              <a:gd name="connsiteY422" fmla="*/ 452644 h 1990725"/>
              <a:gd name="connsiteX423" fmla="*/ 1569152 w 4627560"/>
              <a:gd name="connsiteY423" fmla="*/ 376237 h 1990725"/>
              <a:gd name="connsiteX424" fmla="*/ 1555260 w 4627560"/>
              <a:gd name="connsiteY424" fmla="*/ 360030 h 1990725"/>
              <a:gd name="connsiteX425" fmla="*/ 1529791 w 4627560"/>
              <a:gd name="connsiteY425" fmla="*/ 378553 h 1990725"/>
              <a:gd name="connsiteX426" fmla="*/ 1527475 w 4627560"/>
              <a:gd name="connsiteY426" fmla="*/ 394760 h 1990725"/>
              <a:gd name="connsiteX427" fmla="*/ 1527475 w 4627560"/>
              <a:gd name="connsiteY427" fmla="*/ 452644 h 1990725"/>
              <a:gd name="connsiteX428" fmla="*/ 1483484 w 4627560"/>
              <a:gd name="connsiteY428" fmla="*/ 452644 h 1990725"/>
              <a:gd name="connsiteX429" fmla="*/ 1483484 w 4627560"/>
              <a:gd name="connsiteY429" fmla="*/ 322984 h 1990725"/>
              <a:gd name="connsiteX430" fmla="*/ 1522846 w 4627560"/>
              <a:gd name="connsiteY430" fmla="*/ 322984 h 1990725"/>
              <a:gd name="connsiteX431" fmla="*/ 1522846 w 4627560"/>
              <a:gd name="connsiteY431" fmla="*/ 334561 h 1990725"/>
              <a:gd name="connsiteX432" fmla="*/ 1522846 w 4627560"/>
              <a:gd name="connsiteY432" fmla="*/ 343823 h 1990725"/>
              <a:gd name="connsiteX433" fmla="*/ 1564521 w 4627560"/>
              <a:gd name="connsiteY433" fmla="*/ 320668 h 1990725"/>
              <a:gd name="connsiteX434" fmla="*/ 1145442 w 4627560"/>
              <a:gd name="connsiteY434" fmla="*/ 320668 h 1990725"/>
              <a:gd name="connsiteX435" fmla="*/ 1191749 w 4627560"/>
              <a:gd name="connsiteY435" fmla="*/ 334561 h 1990725"/>
              <a:gd name="connsiteX436" fmla="*/ 1175542 w 4627560"/>
              <a:gd name="connsiteY436" fmla="*/ 366975 h 1990725"/>
              <a:gd name="connsiteX437" fmla="*/ 1145442 w 4627560"/>
              <a:gd name="connsiteY437" fmla="*/ 355398 h 1990725"/>
              <a:gd name="connsiteX438" fmla="*/ 1131549 w 4627560"/>
              <a:gd name="connsiteY438" fmla="*/ 362345 h 1990725"/>
              <a:gd name="connsiteX439" fmla="*/ 1194065 w 4627560"/>
              <a:gd name="connsiteY439" fmla="*/ 415598 h 1990725"/>
              <a:gd name="connsiteX440" fmla="*/ 1140811 w 4627560"/>
              <a:gd name="connsiteY440" fmla="*/ 457275 h 1990725"/>
              <a:gd name="connsiteX441" fmla="*/ 1087558 w 4627560"/>
              <a:gd name="connsiteY441" fmla="*/ 438750 h 1990725"/>
              <a:gd name="connsiteX442" fmla="*/ 1108397 w 4627560"/>
              <a:gd name="connsiteY442" fmla="*/ 408652 h 1990725"/>
              <a:gd name="connsiteX443" fmla="*/ 1140811 w 4627560"/>
              <a:gd name="connsiteY443" fmla="*/ 422543 h 1990725"/>
              <a:gd name="connsiteX444" fmla="*/ 1154703 w 4627560"/>
              <a:gd name="connsiteY444" fmla="*/ 415598 h 1990725"/>
              <a:gd name="connsiteX445" fmla="*/ 1092190 w 4627560"/>
              <a:gd name="connsiteY445" fmla="*/ 360030 h 1990725"/>
              <a:gd name="connsiteX446" fmla="*/ 1145442 w 4627560"/>
              <a:gd name="connsiteY446" fmla="*/ 320668 h 1990725"/>
              <a:gd name="connsiteX447" fmla="*/ 1018099 w 4627560"/>
              <a:gd name="connsiteY447" fmla="*/ 320668 h 1990725"/>
              <a:gd name="connsiteX448" fmla="*/ 1062090 w 4627560"/>
              <a:gd name="connsiteY448" fmla="*/ 320668 h 1990725"/>
              <a:gd name="connsiteX449" fmla="*/ 1062090 w 4627560"/>
              <a:gd name="connsiteY449" fmla="*/ 452643 h 1990725"/>
              <a:gd name="connsiteX450" fmla="*/ 1020415 w 4627560"/>
              <a:gd name="connsiteY450" fmla="*/ 452643 h 1990725"/>
              <a:gd name="connsiteX451" fmla="*/ 1020415 w 4627560"/>
              <a:gd name="connsiteY451" fmla="*/ 441066 h 1990725"/>
              <a:gd name="connsiteX452" fmla="*/ 1020415 w 4627560"/>
              <a:gd name="connsiteY452" fmla="*/ 431805 h 1990725"/>
              <a:gd name="connsiteX453" fmla="*/ 978738 w 4627560"/>
              <a:gd name="connsiteY453" fmla="*/ 454959 h 1990725"/>
              <a:gd name="connsiteX454" fmla="*/ 932431 w 4627560"/>
              <a:gd name="connsiteY454" fmla="*/ 406336 h 1990725"/>
              <a:gd name="connsiteX455" fmla="*/ 932431 w 4627560"/>
              <a:gd name="connsiteY455" fmla="*/ 322984 h 1990725"/>
              <a:gd name="connsiteX456" fmla="*/ 976422 w 4627560"/>
              <a:gd name="connsiteY456" fmla="*/ 322984 h 1990725"/>
              <a:gd name="connsiteX457" fmla="*/ 976422 w 4627560"/>
              <a:gd name="connsiteY457" fmla="*/ 399391 h 1990725"/>
              <a:gd name="connsiteX458" fmla="*/ 990315 w 4627560"/>
              <a:gd name="connsiteY458" fmla="*/ 415598 h 1990725"/>
              <a:gd name="connsiteX459" fmla="*/ 1018099 w 4627560"/>
              <a:gd name="connsiteY459" fmla="*/ 378552 h 1990725"/>
              <a:gd name="connsiteX460" fmla="*/ 1018099 w 4627560"/>
              <a:gd name="connsiteY460" fmla="*/ 320668 h 1990725"/>
              <a:gd name="connsiteX461" fmla="*/ 774986 w 4627560"/>
              <a:gd name="connsiteY461" fmla="*/ 320668 h 1990725"/>
              <a:gd name="connsiteX462" fmla="*/ 812032 w 4627560"/>
              <a:gd name="connsiteY462" fmla="*/ 343823 h 1990725"/>
              <a:gd name="connsiteX463" fmla="*/ 853708 w 4627560"/>
              <a:gd name="connsiteY463" fmla="*/ 320668 h 1990725"/>
              <a:gd name="connsiteX464" fmla="*/ 895385 w 4627560"/>
              <a:gd name="connsiteY464" fmla="*/ 369291 h 1990725"/>
              <a:gd name="connsiteX465" fmla="*/ 895385 w 4627560"/>
              <a:gd name="connsiteY465" fmla="*/ 452644 h 1990725"/>
              <a:gd name="connsiteX466" fmla="*/ 851393 w 4627560"/>
              <a:gd name="connsiteY466" fmla="*/ 452644 h 1990725"/>
              <a:gd name="connsiteX467" fmla="*/ 851393 w 4627560"/>
              <a:gd name="connsiteY467" fmla="*/ 373921 h 1990725"/>
              <a:gd name="connsiteX468" fmla="*/ 842131 w 4627560"/>
              <a:gd name="connsiteY468" fmla="*/ 357714 h 1990725"/>
              <a:gd name="connsiteX469" fmla="*/ 818979 w 4627560"/>
              <a:gd name="connsiteY469" fmla="*/ 383182 h 1990725"/>
              <a:gd name="connsiteX470" fmla="*/ 818979 w 4627560"/>
              <a:gd name="connsiteY470" fmla="*/ 399391 h 1990725"/>
              <a:gd name="connsiteX471" fmla="*/ 818979 w 4627560"/>
              <a:gd name="connsiteY471" fmla="*/ 452644 h 1990725"/>
              <a:gd name="connsiteX472" fmla="*/ 774986 w 4627560"/>
              <a:gd name="connsiteY472" fmla="*/ 452644 h 1990725"/>
              <a:gd name="connsiteX473" fmla="*/ 774986 w 4627560"/>
              <a:gd name="connsiteY473" fmla="*/ 373921 h 1990725"/>
              <a:gd name="connsiteX474" fmla="*/ 765725 w 4627560"/>
              <a:gd name="connsiteY474" fmla="*/ 357714 h 1990725"/>
              <a:gd name="connsiteX475" fmla="*/ 742572 w 4627560"/>
              <a:gd name="connsiteY475" fmla="*/ 380868 h 1990725"/>
              <a:gd name="connsiteX476" fmla="*/ 740256 w 4627560"/>
              <a:gd name="connsiteY476" fmla="*/ 397075 h 1990725"/>
              <a:gd name="connsiteX477" fmla="*/ 740256 w 4627560"/>
              <a:gd name="connsiteY477" fmla="*/ 452644 h 1990725"/>
              <a:gd name="connsiteX478" fmla="*/ 696265 w 4627560"/>
              <a:gd name="connsiteY478" fmla="*/ 452644 h 1990725"/>
              <a:gd name="connsiteX479" fmla="*/ 696265 w 4627560"/>
              <a:gd name="connsiteY479" fmla="*/ 322984 h 1990725"/>
              <a:gd name="connsiteX480" fmla="*/ 735627 w 4627560"/>
              <a:gd name="connsiteY480" fmla="*/ 322984 h 1990725"/>
              <a:gd name="connsiteX481" fmla="*/ 735627 w 4627560"/>
              <a:gd name="connsiteY481" fmla="*/ 334561 h 1990725"/>
              <a:gd name="connsiteX482" fmla="*/ 735627 w 4627560"/>
              <a:gd name="connsiteY482" fmla="*/ 343823 h 1990725"/>
              <a:gd name="connsiteX483" fmla="*/ 774986 w 4627560"/>
              <a:gd name="connsiteY483" fmla="*/ 320668 h 1990725"/>
              <a:gd name="connsiteX484" fmla="*/ 615226 w 4627560"/>
              <a:gd name="connsiteY484" fmla="*/ 320668 h 1990725"/>
              <a:gd name="connsiteX485" fmla="*/ 661534 w 4627560"/>
              <a:gd name="connsiteY485" fmla="*/ 334561 h 1990725"/>
              <a:gd name="connsiteX486" fmla="*/ 647642 w 4627560"/>
              <a:gd name="connsiteY486" fmla="*/ 366975 h 1990725"/>
              <a:gd name="connsiteX487" fmla="*/ 617542 w 4627560"/>
              <a:gd name="connsiteY487" fmla="*/ 355398 h 1990725"/>
              <a:gd name="connsiteX488" fmla="*/ 603649 w 4627560"/>
              <a:gd name="connsiteY488" fmla="*/ 362345 h 1990725"/>
              <a:gd name="connsiteX489" fmla="*/ 666165 w 4627560"/>
              <a:gd name="connsiteY489" fmla="*/ 415598 h 1990725"/>
              <a:gd name="connsiteX490" fmla="*/ 612910 w 4627560"/>
              <a:gd name="connsiteY490" fmla="*/ 457275 h 1990725"/>
              <a:gd name="connsiteX491" fmla="*/ 559659 w 4627560"/>
              <a:gd name="connsiteY491" fmla="*/ 438750 h 1990725"/>
              <a:gd name="connsiteX492" fmla="*/ 578181 w 4627560"/>
              <a:gd name="connsiteY492" fmla="*/ 408652 h 1990725"/>
              <a:gd name="connsiteX493" fmla="*/ 610596 w 4627560"/>
              <a:gd name="connsiteY493" fmla="*/ 422543 h 1990725"/>
              <a:gd name="connsiteX494" fmla="*/ 624487 w 4627560"/>
              <a:gd name="connsiteY494" fmla="*/ 415598 h 1990725"/>
              <a:gd name="connsiteX495" fmla="*/ 561974 w 4627560"/>
              <a:gd name="connsiteY495" fmla="*/ 360030 h 1990725"/>
              <a:gd name="connsiteX496" fmla="*/ 615226 w 4627560"/>
              <a:gd name="connsiteY496" fmla="*/ 320668 h 1990725"/>
              <a:gd name="connsiteX497" fmla="*/ 473990 w 4627560"/>
              <a:gd name="connsiteY497" fmla="*/ 320668 h 1990725"/>
              <a:gd name="connsiteX498" fmla="*/ 534191 w 4627560"/>
              <a:gd name="connsiteY498" fmla="*/ 373921 h 1990725"/>
              <a:gd name="connsiteX499" fmla="*/ 534191 w 4627560"/>
              <a:gd name="connsiteY499" fmla="*/ 452643 h 1990725"/>
              <a:gd name="connsiteX500" fmla="*/ 494828 w 4627560"/>
              <a:gd name="connsiteY500" fmla="*/ 452643 h 1990725"/>
              <a:gd name="connsiteX501" fmla="*/ 494828 w 4627560"/>
              <a:gd name="connsiteY501" fmla="*/ 445697 h 1990725"/>
              <a:gd name="connsiteX502" fmla="*/ 494828 w 4627560"/>
              <a:gd name="connsiteY502" fmla="*/ 436436 h 1990725"/>
              <a:gd name="connsiteX503" fmla="*/ 457784 w 4627560"/>
              <a:gd name="connsiteY503" fmla="*/ 454959 h 1990725"/>
              <a:gd name="connsiteX504" fmla="*/ 413792 w 4627560"/>
              <a:gd name="connsiteY504" fmla="*/ 413282 h 1990725"/>
              <a:gd name="connsiteX505" fmla="*/ 487882 w 4627560"/>
              <a:gd name="connsiteY505" fmla="*/ 371607 h 1990725"/>
              <a:gd name="connsiteX506" fmla="*/ 469360 w 4627560"/>
              <a:gd name="connsiteY506" fmla="*/ 355398 h 1990725"/>
              <a:gd name="connsiteX507" fmla="*/ 434629 w 4627560"/>
              <a:gd name="connsiteY507" fmla="*/ 366975 h 1990725"/>
              <a:gd name="connsiteX508" fmla="*/ 418422 w 4627560"/>
              <a:gd name="connsiteY508" fmla="*/ 336875 h 1990725"/>
              <a:gd name="connsiteX509" fmla="*/ 473990 w 4627560"/>
              <a:gd name="connsiteY509" fmla="*/ 320668 h 1990725"/>
              <a:gd name="connsiteX510" fmla="*/ 3291774 w 4627560"/>
              <a:gd name="connsiteY510" fmla="*/ 318353 h 1990725"/>
              <a:gd name="connsiteX511" fmla="*/ 3351972 w 4627560"/>
              <a:gd name="connsiteY511" fmla="*/ 380867 h 1990725"/>
              <a:gd name="connsiteX512" fmla="*/ 3351972 w 4627560"/>
              <a:gd name="connsiteY512" fmla="*/ 394760 h 1990725"/>
              <a:gd name="connsiteX513" fmla="*/ 3268619 w 4627560"/>
              <a:gd name="connsiteY513" fmla="*/ 394760 h 1990725"/>
              <a:gd name="connsiteX514" fmla="*/ 3298719 w 4627560"/>
              <a:gd name="connsiteY514" fmla="*/ 417913 h 1990725"/>
              <a:gd name="connsiteX515" fmla="*/ 3335765 w 4627560"/>
              <a:gd name="connsiteY515" fmla="*/ 404021 h 1990725"/>
              <a:gd name="connsiteX516" fmla="*/ 3351972 w 4627560"/>
              <a:gd name="connsiteY516" fmla="*/ 434121 h 1990725"/>
              <a:gd name="connsiteX517" fmla="*/ 3296404 w 4627560"/>
              <a:gd name="connsiteY517" fmla="*/ 452644 h 1990725"/>
              <a:gd name="connsiteX518" fmla="*/ 3224628 w 4627560"/>
              <a:gd name="connsiteY518" fmla="*/ 383183 h 1990725"/>
              <a:gd name="connsiteX519" fmla="*/ 3291774 w 4627560"/>
              <a:gd name="connsiteY519" fmla="*/ 318353 h 1990725"/>
              <a:gd name="connsiteX520" fmla="*/ 2909739 w 4627560"/>
              <a:gd name="connsiteY520" fmla="*/ 318353 h 1990725"/>
              <a:gd name="connsiteX521" fmla="*/ 2983830 w 4627560"/>
              <a:gd name="connsiteY521" fmla="*/ 387814 h 1990725"/>
              <a:gd name="connsiteX522" fmla="*/ 2909739 w 4627560"/>
              <a:gd name="connsiteY522" fmla="*/ 454958 h 1990725"/>
              <a:gd name="connsiteX523" fmla="*/ 2835648 w 4627560"/>
              <a:gd name="connsiteY523" fmla="*/ 387814 h 1990725"/>
              <a:gd name="connsiteX524" fmla="*/ 2909739 w 4627560"/>
              <a:gd name="connsiteY524" fmla="*/ 318353 h 1990725"/>
              <a:gd name="connsiteX525" fmla="*/ 2439724 w 4627560"/>
              <a:gd name="connsiteY525" fmla="*/ 318353 h 1990725"/>
              <a:gd name="connsiteX526" fmla="*/ 2490663 w 4627560"/>
              <a:gd name="connsiteY526" fmla="*/ 318353 h 1990725"/>
              <a:gd name="connsiteX527" fmla="*/ 2509185 w 4627560"/>
              <a:gd name="connsiteY527" fmla="*/ 378553 h 1990725"/>
              <a:gd name="connsiteX528" fmla="*/ 2513815 w 4627560"/>
              <a:gd name="connsiteY528" fmla="*/ 399390 h 1990725"/>
              <a:gd name="connsiteX529" fmla="*/ 2518447 w 4627560"/>
              <a:gd name="connsiteY529" fmla="*/ 380867 h 1990725"/>
              <a:gd name="connsiteX530" fmla="*/ 2534654 w 4627560"/>
              <a:gd name="connsiteY530" fmla="*/ 320669 h 1990725"/>
              <a:gd name="connsiteX531" fmla="*/ 2583277 w 4627560"/>
              <a:gd name="connsiteY531" fmla="*/ 320669 h 1990725"/>
              <a:gd name="connsiteX532" fmla="*/ 2530022 w 4627560"/>
              <a:gd name="connsiteY532" fmla="*/ 466536 h 1990725"/>
              <a:gd name="connsiteX533" fmla="*/ 2474454 w 4627560"/>
              <a:gd name="connsiteY533" fmla="*/ 505897 h 1990725"/>
              <a:gd name="connsiteX534" fmla="*/ 2444354 w 4627560"/>
              <a:gd name="connsiteY534" fmla="*/ 496636 h 1990725"/>
              <a:gd name="connsiteX535" fmla="*/ 2458247 w 4627560"/>
              <a:gd name="connsiteY535" fmla="*/ 464220 h 1990725"/>
              <a:gd name="connsiteX536" fmla="*/ 2472138 w 4627560"/>
              <a:gd name="connsiteY536" fmla="*/ 468852 h 1990725"/>
              <a:gd name="connsiteX537" fmla="*/ 2492977 w 4627560"/>
              <a:gd name="connsiteY537" fmla="*/ 454959 h 1990725"/>
              <a:gd name="connsiteX538" fmla="*/ 2495293 w 4627560"/>
              <a:gd name="connsiteY538" fmla="*/ 448013 h 1990725"/>
              <a:gd name="connsiteX539" fmla="*/ 2439724 w 4627560"/>
              <a:gd name="connsiteY539" fmla="*/ 318353 h 1990725"/>
              <a:gd name="connsiteX540" fmla="*/ 1937291 w 4627560"/>
              <a:gd name="connsiteY540" fmla="*/ 318353 h 1990725"/>
              <a:gd name="connsiteX541" fmla="*/ 1997489 w 4627560"/>
              <a:gd name="connsiteY541" fmla="*/ 380867 h 1990725"/>
              <a:gd name="connsiteX542" fmla="*/ 1997489 w 4627560"/>
              <a:gd name="connsiteY542" fmla="*/ 394760 h 1990725"/>
              <a:gd name="connsiteX543" fmla="*/ 1914136 w 4627560"/>
              <a:gd name="connsiteY543" fmla="*/ 394760 h 1990725"/>
              <a:gd name="connsiteX544" fmla="*/ 1944236 w 4627560"/>
              <a:gd name="connsiteY544" fmla="*/ 417913 h 1990725"/>
              <a:gd name="connsiteX545" fmla="*/ 1981282 w 4627560"/>
              <a:gd name="connsiteY545" fmla="*/ 404021 h 1990725"/>
              <a:gd name="connsiteX546" fmla="*/ 1997489 w 4627560"/>
              <a:gd name="connsiteY546" fmla="*/ 434121 h 1990725"/>
              <a:gd name="connsiteX547" fmla="*/ 1941921 w 4627560"/>
              <a:gd name="connsiteY547" fmla="*/ 452644 h 1990725"/>
              <a:gd name="connsiteX548" fmla="*/ 1870145 w 4627560"/>
              <a:gd name="connsiteY548" fmla="*/ 383183 h 1990725"/>
              <a:gd name="connsiteX549" fmla="*/ 1937291 w 4627560"/>
              <a:gd name="connsiteY549" fmla="*/ 318353 h 1990725"/>
              <a:gd name="connsiteX550" fmla="*/ 2717566 w 4627560"/>
              <a:gd name="connsiteY550" fmla="*/ 309092 h 1990725"/>
              <a:gd name="connsiteX551" fmla="*/ 2717566 w 4627560"/>
              <a:gd name="connsiteY551" fmla="*/ 353083 h 1990725"/>
              <a:gd name="connsiteX552" fmla="*/ 2736089 w 4627560"/>
              <a:gd name="connsiteY552" fmla="*/ 353083 h 1990725"/>
              <a:gd name="connsiteX553" fmla="*/ 2759241 w 4627560"/>
              <a:gd name="connsiteY553" fmla="*/ 329930 h 1990725"/>
              <a:gd name="connsiteX554" fmla="*/ 2731457 w 4627560"/>
              <a:gd name="connsiteY554" fmla="*/ 309092 h 1990725"/>
              <a:gd name="connsiteX555" fmla="*/ 2717566 w 4627560"/>
              <a:gd name="connsiteY555" fmla="*/ 309092 h 1990725"/>
              <a:gd name="connsiteX556" fmla="*/ 3132014 w 4627560"/>
              <a:gd name="connsiteY556" fmla="*/ 288253 h 1990725"/>
              <a:gd name="connsiteX557" fmla="*/ 3173691 w 4627560"/>
              <a:gd name="connsiteY557" fmla="*/ 288253 h 1990725"/>
              <a:gd name="connsiteX558" fmla="*/ 3173691 w 4627560"/>
              <a:gd name="connsiteY558" fmla="*/ 325299 h 1990725"/>
              <a:gd name="connsiteX559" fmla="*/ 3201475 w 4627560"/>
              <a:gd name="connsiteY559" fmla="*/ 325299 h 1990725"/>
              <a:gd name="connsiteX560" fmla="*/ 3201475 w 4627560"/>
              <a:gd name="connsiteY560" fmla="*/ 360029 h 1990725"/>
              <a:gd name="connsiteX561" fmla="*/ 3173691 w 4627560"/>
              <a:gd name="connsiteY561" fmla="*/ 360029 h 1990725"/>
              <a:gd name="connsiteX562" fmla="*/ 3173691 w 4627560"/>
              <a:gd name="connsiteY562" fmla="*/ 399390 h 1990725"/>
              <a:gd name="connsiteX563" fmla="*/ 3196844 w 4627560"/>
              <a:gd name="connsiteY563" fmla="*/ 415597 h 1990725"/>
              <a:gd name="connsiteX564" fmla="*/ 3203791 w 4627560"/>
              <a:gd name="connsiteY564" fmla="*/ 415597 h 1990725"/>
              <a:gd name="connsiteX565" fmla="*/ 3203791 w 4627560"/>
              <a:gd name="connsiteY565" fmla="*/ 454958 h 1990725"/>
              <a:gd name="connsiteX566" fmla="*/ 3192214 w 4627560"/>
              <a:gd name="connsiteY566" fmla="*/ 454958 h 1990725"/>
              <a:gd name="connsiteX567" fmla="*/ 3129698 w 4627560"/>
              <a:gd name="connsiteY567" fmla="*/ 406336 h 1990725"/>
              <a:gd name="connsiteX568" fmla="*/ 3129698 w 4627560"/>
              <a:gd name="connsiteY568" fmla="*/ 360029 h 1990725"/>
              <a:gd name="connsiteX569" fmla="*/ 3113491 w 4627560"/>
              <a:gd name="connsiteY569" fmla="*/ 360029 h 1990725"/>
              <a:gd name="connsiteX570" fmla="*/ 3113491 w 4627560"/>
              <a:gd name="connsiteY570" fmla="*/ 325299 h 1990725"/>
              <a:gd name="connsiteX571" fmla="*/ 3132014 w 4627560"/>
              <a:gd name="connsiteY571" fmla="*/ 325299 h 1990725"/>
              <a:gd name="connsiteX572" fmla="*/ 3132014 w 4627560"/>
              <a:gd name="connsiteY572" fmla="*/ 288253 h 1990725"/>
              <a:gd name="connsiteX573" fmla="*/ 3020878 w 4627560"/>
              <a:gd name="connsiteY573" fmla="*/ 288253 h 1990725"/>
              <a:gd name="connsiteX574" fmla="*/ 3062555 w 4627560"/>
              <a:gd name="connsiteY574" fmla="*/ 288253 h 1990725"/>
              <a:gd name="connsiteX575" fmla="*/ 3062555 w 4627560"/>
              <a:gd name="connsiteY575" fmla="*/ 325299 h 1990725"/>
              <a:gd name="connsiteX576" fmla="*/ 3090339 w 4627560"/>
              <a:gd name="connsiteY576" fmla="*/ 325299 h 1990725"/>
              <a:gd name="connsiteX577" fmla="*/ 3090339 w 4627560"/>
              <a:gd name="connsiteY577" fmla="*/ 360029 h 1990725"/>
              <a:gd name="connsiteX578" fmla="*/ 3062555 w 4627560"/>
              <a:gd name="connsiteY578" fmla="*/ 360029 h 1990725"/>
              <a:gd name="connsiteX579" fmla="*/ 3062555 w 4627560"/>
              <a:gd name="connsiteY579" fmla="*/ 399390 h 1990725"/>
              <a:gd name="connsiteX580" fmla="*/ 3085708 w 4627560"/>
              <a:gd name="connsiteY580" fmla="*/ 415597 h 1990725"/>
              <a:gd name="connsiteX581" fmla="*/ 3092655 w 4627560"/>
              <a:gd name="connsiteY581" fmla="*/ 415597 h 1990725"/>
              <a:gd name="connsiteX582" fmla="*/ 3092655 w 4627560"/>
              <a:gd name="connsiteY582" fmla="*/ 454958 h 1990725"/>
              <a:gd name="connsiteX583" fmla="*/ 3081078 w 4627560"/>
              <a:gd name="connsiteY583" fmla="*/ 454958 h 1990725"/>
              <a:gd name="connsiteX584" fmla="*/ 3018562 w 4627560"/>
              <a:gd name="connsiteY584" fmla="*/ 406336 h 1990725"/>
              <a:gd name="connsiteX585" fmla="*/ 3018562 w 4627560"/>
              <a:gd name="connsiteY585" fmla="*/ 360029 h 1990725"/>
              <a:gd name="connsiteX586" fmla="*/ 3002355 w 4627560"/>
              <a:gd name="connsiteY586" fmla="*/ 360029 h 1990725"/>
              <a:gd name="connsiteX587" fmla="*/ 3002355 w 4627560"/>
              <a:gd name="connsiteY587" fmla="*/ 325299 h 1990725"/>
              <a:gd name="connsiteX588" fmla="*/ 3020878 w 4627560"/>
              <a:gd name="connsiteY588" fmla="*/ 325299 h 1990725"/>
              <a:gd name="connsiteX589" fmla="*/ 3020878 w 4627560"/>
              <a:gd name="connsiteY589" fmla="*/ 288253 h 1990725"/>
              <a:gd name="connsiteX590" fmla="*/ 2358685 w 4627560"/>
              <a:gd name="connsiteY590" fmla="*/ 288253 h 1990725"/>
              <a:gd name="connsiteX591" fmla="*/ 2400360 w 4627560"/>
              <a:gd name="connsiteY591" fmla="*/ 288253 h 1990725"/>
              <a:gd name="connsiteX592" fmla="*/ 2400360 w 4627560"/>
              <a:gd name="connsiteY592" fmla="*/ 325299 h 1990725"/>
              <a:gd name="connsiteX593" fmla="*/ 2428146 w 4627560"/>
              <a:gd name="connsiteY593" fmla="*/ 325299 h 1990725"/>
              <a:gd name="connsiteX594" fmla="*/ 2428146 w 4627560"/>
              <a:gd name="connsiteY594" fmla="*/ 360029 h 1990725"/>
              <a:gd name="connsiteX595" fmla="*/ 2400360 w 4627560"/>
              <a:gd name="connsiteY595" fmla="*/ 360029 h 1990725"/>
              <a:gd name="connsiteX596" fmla="*/ 2400360 w 4627560"/>
              <a:gd name="connsiteY596" fmla="*/ 399390 h 1990725"/>
              <a:gd name="connsiteX597" fmla="*/ 2423515 w 4627560"/>
              <a:gd name="connsiteY597" fmla="*/ 415597 h 1990725"/>
              <a:gd name="connsiteX598" fmla="*/ 2430460 w 4627560"/>
              <a:gd name="connsiteY598" fmla="*/ 415597 h 1990725"/>
              <a:gd name="connsiteX599" fmla="*/ 2430460 w 4627560"/>
              <a:gd name="connsiteY599" fmla="*/ 454958 h 1990725"/>
              <a:gd name="connsiteX600" fmla="*/ 2418885 w 4627560"/>
              <a:gd name="connsiteY600" fmla="*/ 454958 h 1990725"/>
              <a:gd name="connsiteX601" fmla="*/ 2356369 w 4627560"/>
              <a:gd name="connsiteY601" fmla="*/ 406336 h 1990725"/>
              <a:gd name="connsiteX602" fmla="*/ 2356369 w 4627560"/>
              <a:gd name="connsiteY602" fmla="*/ 360029 h 1990725"/>
              <a:gd name="connsiteX603" fmla="*/ 2340162 w 4627560"/>
              <a:gd name="connsiteY603" fmla="*/ 360029 h 1990725"/>
              <a:gd name="connsiteX604" fmla="*/ 2340162 w 4627560"/>
              <a:gd name="connsiteY604" fmla="*/ 325299 h 1990725"/>
              <a:gd name="connsiteX605" fmla="*/ 2358685 w 4627560"/>
              <a:gd name="connsiteY605" fmla="*/ 325299 h 1990725"/>
              <a:gd name="connsiteX606" fmla="*/ 2358685 w 4627560"/>
              <a:gd name="connsiteY606" fmla="*/ 288253 h 1990725"/>
              <a:gd name="connsiteX607" fmla="*/ 2673575 w 4627560"/>
              <a:gd name="connsiteY607" fmla="*/ 272046 h 1990725"/>
              <a:gd name="connsiteX608" fmla="*/ 2733773 w 4627560"/>
              <a:gd name="connsiteY608" fmla="*/ 272046 h 1990725"/>
              <a:gd name="connsiteX609" fmla="*/ 2768504 w 4627560"/>
              <a:gd name="connsiteY609" fmla="*/ 276678 h 1990725"/>
              <a:gd name="connsiteX610" fmla="*/ 2803234 w 4627560"/>
              <a:gd name="connsiteY610" fmla="*/ 329930 h 1990725"/>
              <a:gd name="connsiteX611" fmla="*/ 2775450 w 4627560"/>
              <a:gd name="connsiteY611" fmla="*/ 378553 h 1990725"/>
              <a:gd name="connsiteX612" fmla="*/ 2782396 w 4627560"/>
              <a:gd name="connsiteY612" fmla="*/ 390128 h 1990725"/>
              <a:gd name="connsiteX613" fmla="*/ 2819441 w 4627560"/>
              <a:gd name="connsiteY613" fmla="*/ 452644 h 1990725"/>
              <a:gd name="connsiteX614" fmla="*/ 2770819 w 4627560"/>
              <a:gd name="connsiteY614" fmla="*/ 452644 h 1990725"/>
              <a:gd name="connsiteX615" fmla="*/ 2738405 w 4627560"/>
              <a:gd name="connsiteY615" fmla="*/ 390128 h 1990725"/>
              <a:gd name="connsiteX616" fmla="*/ 2717566 w 4627560"/>
              <a:gd name="connsiteY616" fmla="*/ 390128 h 1990725"/>
              <a:gd name="connsiteX617" fmla="*/ 2717566 w 4627560"/>
              <a:gd name="connsiteY617" fmla="*/ 452644 h 1990725"/>
              <a:gd name="connsiteX618" fmla="*/ 2673575 w 4627560"/>
              <a:gd name="connsiteY618" fmla="*/ 452644 h 1990725"/>
              <a:gd name="connsiteX619" fmla="*/ 2673575 w 4627560"/>
              <a:gd name="connsiteY619" fmla="*/ 272046 h 1990725"/>
              <a:gd name="connsiteX620" fmla="*/ 2268387 w 4627560"/>
              <a:gd name="connsiteY620" fmla="*/ 272046 h 1990725"/>
              <a:gd name="connsiteX621" fmla="*/ 2312378 w 4627560"/>
              <a:gd name="connsiteY621" fmla="*/ 272046 h 1990725"/>
              <a:gd name="connsiteX622" fmla="*/ 2312378 w 4627560"/>
              <a:gd name="connsiteY622" fmla="*/ 306776 h 1990725"/>
              <a:gd name="connsiteX623" fmla="*/ 2268387 w 4627560"/>
              <a:gd name="connsiteY623" fmla="*/ 306776 h 1990725"/>
              <a:gd name="connsiteX624" fmla="*/ 2268387 w 4627560"/>
              <a:gd name="connsiteY624" fmla="*/ 272046 h 1990725"/>
              <a:gd name="connsiteX625" fmla="*/ 1650191 w 4627560"/>
              <a:gd name="connsiteY625" fmla="*/ 272046 h 1990725"/>
              <a:gd name="connsiteX626" fmla="*/ 1694182 w 4627560"/>
              <a:gd name="connsiteY626" fmla="*/ 272046 h 1990725"/>
              <a:gd name="connsiteX627" fmla="*/ 1694182 w 4627560"/>
              <a:gd name="connsiteY627" fmla="*/ 306776 h 1990725"/>
              <a:gd name="connsiteX628" fmla="*/ 1650191 w 4627560"/>
              <a:gd name="connsiteY628" fmla="*/ 306776 h 1990725"/>
              <a:gd name="connsiteX629" fmla="*/ 1650191 w 4627560"/>
              <a:gd name="connsiteY629" fmla="*/ 272046 h 1990725"/>
              <a:gd name="connsiteX630" fmla="*/ 1288995 w 4627560"/>
              <a:gd name="connsiteY630" fmla="*/ 272046 h 1990725"/>
              <a:gd name="connsiteX631" fmla="*/ 1332986 w 4627560"/>
              <a:gd name="connsiteY631" fmla="*/ 272046 h 1990725"/>
              <a:gd name="connsiteX632" fmla="*/ 1332986 w 4627560"/>
              <a:gd name="connsiteY632" fmla="*/ 387815 h 1990725"/>
              <a:gd name="connsiteX633" fmla="*/ 1365402 w 4627560"/>
              <a:gd name="connsiteY633" fmla="*/ 417913 h 1990725"/>
              <a:gd name="connsiteX634" fmla="*/ 1397817 w 4627560"/>
              <a:gd name="connsiteY634" fmla="*/ 387815 h 1990725"/>
              <a:gd name="connsiteX635" fmla="*/ 1397817 w 4627560"/>
              <a:gd name="connsiteY635" fmla="*/ 272046 h 1990725"/>
              <a:gd name="connsiteX636" fmla="*/ 1441809 w 4627560"/>
              <a:gd name="connsiteY636" fmla="*/ 272046 h 1990725"/>
              <a:gd name="connsiteX637" fmla="*/ 1441809 w 4627560"/>
              <a:gd name="connsiteY637" fmla="*/ 387815 h 1990725"/>
              <a:gd name="connsiteX638" fmla="*/ 1365402 w 4627560"/>
              <a:gd name="connsiteY638" fmla="*/ 457274 h 1990725"/>
              <a:gd name="connsiteX639" fmla="*/ 1288995 w 4627560"/>
              <a:gd name="connsiteY639" fmla="*/ 387815 h 1990725"/>
              <a:gd name="connsiteX640" fmla="*/ 1288995 w 4627560"/>
              <a:gd name="connsiteY640" fmla="*/ 272046 h 1990725"/>
              <a:gd name="connsiteX641" fmla="*/ 156786 w 4627560"/>
              <a:gd name="connsiteY641" fmla="*/ 272046 h 1990725"/>
              <a:gd name="connsiteX642" fmla="*/ 270239 w 4627560"/>
              <a:gd name="connsiteY642" fmla="*/ 272046 h 1990725"/>
              <a:gd name="connsiteX643" fmla="*/ 270239 w 4627560"/>
              <a:gd name="connsiteY643" fmla="*/ 311407 h 1990725"/>
              <a:gd name="connsiteX644" fmla="*/ 200777 w 4627560"/>
              <a:gd name="connsiteY644" fmla="*/ 311407 h 1990725"/>
              <a:gd name="connsiteX645" fmla="*/ 200777 w 4627560"/>
              <a:gd name="connsiteY645" fmla="*/ 343821 h 1990725"/>
              <a:gd name="connsiteX646" fmla="*/ 256346 w 4627560"/>
              <a:gd name="connsiteY646" fmla="*/ 343821 h 1990725"/>
              <a:gd name="connsiteX647" fmla="*/ 256346 w 4627560"/>
              <a:gd name="connsiteY647" fmla="*/ 383183 h 1990725"/>
              <a:gd name="connsiteX648" fmla="*/ 200777 w 4627560"/>
              <a:gd name="connsiteY648" fmla="*/ 383183 h 1990725"/>
              <a:gd name="connsiteX649" fmla="*/ 200777 w 4627560"/>
              <a:gd name="connsiteY649" fmla="*/ 417912 h 1990725"/>
              <a:gd name="connsiteX650" fmla="*/ 274869 w 4627560"/>
              <a:gd name="connsiteY650" fmla="*/ 417912 h 1990725"/>
              <a:gd name="connsiteX651" fmla="*/ 274869 w 4627560"/>
              <a:gd name="connsiteY651" fmla="*/ 452644 h 1990725"/>
              <a:gd name="connsiteX652" fmla="*/ 156786 w 4627560"/>
              <a:gd name="connsiteY652" fmla="*/ 452644 h 1990725"/>
              <a:gd name="connsiteX653" fmla="*/ 156786 w 4627560"/>
              <a:gd name="connsiteY653" fmla="*/ 272046 h 1990725"/>
              <a:gd name="connsiteX654" fmla="*/ 3583509 w 4627560"/>
              <a:gd name="connsiteY654" fmla="*/ 269730 h 1990725"/>
              <a:gd name="connsiteX655" fmla="*/ 3627500 w 4627560"/>
              <a:gd name="connsiteY655" fmla="*/ 269730 h 1990725"/>
              <a:gd name="connsiteX656" fmla="*/ 3627500 w 4627560"/>
              <a:gd name="connsiteY656" fmla="*/ 452644 h 1990725"/>
              <a:gd name="connsiteX657" fmla="*/ 3585825 w 4627560"/>
              <a:gd name="connsiteY657" fmla="*/ 452644 h 1990725"/>
              <a:gd name="connsiteX658" fmla="*/ 3585825 w 4627560"/>
              <a:gd name="connsiteY658" fmla="*/ 443383 h 1990725"/>
              <a:gd name="connsiteX659" fmla="*/ 3585825 w 4627560"/>
              <a:gd name="connsiteY659" fmla="*/ 436435 h 1990725"/>
              <a:gd name="connsiteX660" fmla="*/ 3548779 w 4627560"/>
              <a:gd name="connsiteY660" fmla="*/ 454958 h 1990725"/>
              <a:gd name="connsiteX661" fmla="*/ 3488579 w 4627560"/>
              <a:gd name="connsiteY661" fmla="*/ 385499 h 1990725"/>
              <a:gd name="connsiteX662" fmla="*/ 3548779 w 4627560"/>
              <a:gd name="connsiteY662" fmla="*/ 318353 h 1990725"/>
              <a:gd name="connsiteX663" fmla="*/ 3583509 w 4627560"/>
              <a:gd name="connsiteY663" fmla="*/ 329930 h 1990725"/>
              <a:gd name="connsiteX664" fmla="*/ 3583509 w 4627560"/>
              <a:gd name="connsiteY664" fmla="*/ 322983 h 1990725"/>
              <a:gd name="connsiteX665" fmla="*/ 3583509 w 4627560"/>
              <a:gd name="connsiteY665" fmla="*/ 269730 h 1990725"/>
              <a:gd name="connsiteX666" fmla="*/ 0 w 4627560"/>
              <a:gd name="connsiteY666" fmla="*/ 1990725 h 1990725"/>
              <a:gd name="connsiteX667" fmla="*/ 4627560 w 4627560"/>
              <a:gd name="connsiteY667" fmla="*/ 0 h 1990725"/>
              <a:gd name="connsiteX668" fmla="*/ 4627560 w 4627560"/>
              <a:gd name="connsiteY668" fmla="*/ 1990725 h 1990725"/>
              <a:gd name="connsiteX669" fmla="*/ 0 w 4627560"/>
              <a:gd name="connsiteY669" fmla="*/ 1990725 h 1990725"/>
              <a:gd name="connsiteX0" fmla="*/ 1853937 w 4627560"/>
              <a:gd name="connsiteY0" fmla="*/ 365826 h 1720995"/>
              <a:gd name="connsiteX1" fmla="*/ 1819207 w 4627560"/>
              <a:gd name="connsiteY1" fmla="*/ 382035 h 1720995"/>
              <a:gd name="connsiteX2" fmla="*/ 1835414 w 4627560"/>
              <a:gd name="connsiteY2" fmla="*/ 395926 h 1720995"/>
              <a:gd name="connsiteX3" fmla="*/ 1858569 w 4627560"/>
              <a:gd name="connsiteY3" fmla="*/ 368142 h 1720995"/>
              <a:gd name="connsiteX4" fmla="*/ 1858569 w 4627560"/>
              <a:gd name="connsiteY4" fmla="*/ 365826 h 1720995"/>
              <a:gd name="connsiteX5" fmla="*/ 1853937 w 4627560"/>
              <a:gd name="connsiteY5" fmla="*/ 365826 h 1720995"/>
              <a:gd name="connsiteX6" fmla="*/ 392950 w 4627560"/>
              <a:gd name="connsiteY6" fmla="*/ 365826 h 1720995"/>
              <a:gd name="connsiteX7" fmla="*/ 358220 w 4627560"/>
              <a:gd name="connsiteY7" fmla="*/ 382035 h 1720995"/>
              <a:gd name="connsiteX8" fmla="*/ 374427 w 4627560"/>
              <a:gd name="connsiteY8" fmla="*/ 395926 h 1720995"/>
              <a:gd name="connsiteX9" fmla="*/ 397582 w 4627560"/>
              <a:gd name="connsiteY9" fmla="*/ 368142 h 1720995"/>
              <a:gd name="connsiteX10" fmla="*/ 397582 w 4627560"/>
              <a:gd name="connsiteY10" fmla="*/ 365826 h 1720995"/>
              <a:gd name="connsiteX11" fmla="*/ 392950 w 4627560"/>
              <a:gd name="connsiteY11" fmla="*/ 365826 h 1720995"/>
              <a:gd name="connsiteX12" fmla="*/ 1379291 w 4627560"/>
              <a:gd name="connsiteY12" fmla="*/ 331096 h 1720995"/>
              <a:gd name="connsiteX13" fmla="*/ 1351506 w 4627560"/>
              <a:gd name="connsiteY13" fmla="*/ 363512 h 1720995"/>
              <a:gd name="connsiteX14" fmla="*/ 1376975 w 4627560"/>
              <a:gd name="connsiteY14" fmla="*/ 395926 h 1720995"/>
              <a:gd name="connsiteX15" fmla="*/ 1404759 w 4627560"/>
              <a:gd name="connsiteY15" fmla="*/ 363512 h 1720995"/>
              <a:gd name="connsiteX16" fmla="*/ 1379291 w 4627560"/>
              <a:gd name="connsiteY16" fmla="*/ 331096 h 1720995"/>
              <a:gd name="connsiteX17" fmla="*/ 812029 w 4627560"/>
              <a:gd name="connsiteY17" fmla="*/ 328783 h 1720995"/>
              <a:gd name="connsiteX18" fmla="*/ 786560 w 4627560"/>
              <a:gd name="connsiteY18" fmla="*/ 358881 h 1720995"/>
              <a:gd name="connsiteX19" fmla="*/ 814344 w 4627560"/>
              <a:gd name="connsiteY19" fmla="*/ 391296 h 1720995"/>
              <a:gd name="connsiteX20" fmla="*/ 837498 w 4627560"/>
              <a:gd name="connsiteY20" fmla="*/ 358881 h 1720995"/>
              <a:gd name="connsiteX21" fmla="*/ 812029 w 4627560"/>
              <a:gd name="connsiteY21" fmla="*/ 328783 h 1720995"/>
              <a:gd name="connsiteX22" fmla="*/ 2127149 w 4627560"/>
              <a:gd name="connsiteY22" fmla="*/ 326467 h 1720995"/>
              <a:gd name="connsiteX23" fmla="*/ 2101680 w 4627560"/>
              <a:gd name="connsiteY23" fmla="*/ 349620 h 1720995"/>
              <a:gd name="connsiteX24" fmla="*/ 2147987 w 4627560"/>
              <a:gd name="connsiteY24" fmla="*/ 349620 h 1720995"/>
              <a:gd name="connsiteX25" fmla="*/ 2127149 w 4627560"/>
              <a:gd name="connsiteY25" fmla="*/ 326467 h 1720995"/>
              <a:gd name="connsiteX26" fmla="*/ 1138495 w 4627560"/>
              <a:gd name="connsiteY26" fmla="*/ 307943 h 1720995"/>
              <a:gd name="connsiteX27" fmla="*/ 1163963 w 4627560"/>
              <a:gd name="connsiteY27" fmla="*/ 307943 h 1720995"/>
              <a:gd name="connsiteX28" fmla="*/ 1163963 w 4627560"/>
              <a:gd name="connsiteY28" fmla="*/ 414448 h 1720995"/>
              <a:gd name="connsiteX29" fmla="*/ 1138495 w 4627560"/>
              <a:gd name="connsiteY29" fmla="*/ 414448 h 1720995"/>
              <a:gd name="connsiteX30" fmla="*/ 1138495 w 4627560"/>
              <a:gd name="connsiteY30" fmla="*/ 307943 h 1720995"/>
              <a:gd name="connsiteX31" fmla="*/ 573548 w 4627560"/>
              <a:gd name="connsiteY31" fmla="*/ 307943 h 1720995"/>
              <a:gd name="connsiteX32" fmla="*/ 599016 w 4627560"/>
              <a:gd name="connsiteY32" fmla="*/ 307943 h 1720995"/>
              <a:gd name="connsiteX33" fmla="*/ 599016 w 4627560"/>
              <a:gd name="connsiteY33" fmla="*/ 414448 h 1720995"/>
              <a:gd name="connsiteX34" fmla="*/ 573548 w 4627560"/>
              <a:gd name="connsiteY34" fmla="*/ 414448 h 1720995"/>
              <a:gd name="connsiteX35" fmla="*/ 573548 w 4627560"/>
              <a:gd name="connsiteY35" fmla="*/ 307943 h 1720995"/>
              <a:gd name="connsiteX36" fmla="*/ 2261441 w 4627560"/>
              <a:gd name="connsiteY36" fmla="*/ 305628 h 1720995"/>
              <a:gd name="connsiteX37" fmla="*/ 2266071 w 4627560"/>
              <a:gd name="connsiteY37" fmla="*/ 305628 h 1720995"/>
              <a:gd name="connsiteX38" fmla="*/ 2266071 w 4627560"/>
              <a:gd name="connsiteY38" fmla="*/ 331097 h 1720995"/>
              <a:gd name="connsiteX39" fmla="*/ 2259125 w 4627560"/>
              <a:gd name="connsiteY39" fmla="*/ 331097 h 1720995"/>
              <a:gd name="connsiteX40" fmla="*/ 2229025 w 4627560"/>
              <a:gd name="connsiteY40" fmla="*/ 354251 h 1720995"/>
              <a:gd name="connsiteX41" fmla="*/ 2226710 w 4627560"/>
              <a:gd name="connsiteY41" fmla="*/ 370458 h 1720995"/>
              <a:gd name="connsiteX42" fmla="*/ 2226710 w 4627560"/>
              <a:gd name="connsiteY42" fmla="*/ 414449 h 1720995"/>
              <a:gd name="connsiteX43" fmla="*/ 2201241 w 4627560"/>
              <a:gd name="connsiteY43" fmla="*/ 414449 h 1720995"/>
              <a:gd name="connsiteX44" fmla="*/ 2201241 w 4627560"/>
              <a:gd name="connsiteY44" fmla="*/ 307944 h 1720995"/>
              <a:gd name="connsiteX45" fmla="*/ 2226710 w 4627560"/>
              <a:gd name="connsiteY45" fmla="*/ 307944 h 1720995"/>
              <a:gd name="connsiteX46" fmla="*/ 2226710 w 4627560"/>
              <a:gd name="connsiteY46" fmla="*/ 326467 h 1720995"/>
              <a:gd name="connsiteX47" fmla="*/ 2226710 w 4627560"/>
              <a:gd name="connsiteY47" fmla="*/ 333412 h 1720995"/>
              <a:gd name="connsiteX48" fmla="*/ 2261441 w 4627560"/>
              <a:gd name="connsiteY48" fmla="*/ 305628 h 1720995"/>
              <a:gd name="connsiteX49" fmla="*/ 2129464 w 4627560"/>
              <a:gd name="connsiteY49" fmla="*/ 305628 h 1720995"/>
              <a:gd name="connsiteX50" fmla="*/ 2175771 w 4627560"/>
              <a:gd name="connsiteY50" fmla="*/ 356567 h 1720995"/>
              <a:gd name="connsiteX51" fmla="*/ 2175771 w 4627560"/>
              <a:gd name="connsiteY51" fmla="*/ 365828 h 1720995"/>
              <a:gd name="connsiteX52" fmla="*/ 2101680 w 4627560"/>
              <a:gd name="connsiteY52" fmla="*/ 365828 h 1720995"/>
              <a:gd name="connsiteX53" fmla="*/ 2134096 w 4627560"/>
              <a:gd name="connsiteY53" fmla="*/ 393613 h 1720995"/>
              <a:gd name="connsiteX54" fmla="*/ 2164194 w 4627560"/>
              <a:gd name="connsiteY54" fmla="*/ 382035 h 1720995"/>
              <a:gd name="connsiteX55" fmla="*/ 2173455 w 4627560"/>
              <a:gd name="connsiteY55" fmla="*/ 400558 h 1720995"/>
              <a:gd name="connsiteX56" fmla="*/ 2131780 w 4627560"/>
              <a:gd name="connsiteY56" fmla="*/ 416765 h 1720995"/>
              <a:gd name="connsiteX57" fmla="*/ 2073896 w 4627560"/>
              <a:gd name="connsiteY57" fmla="*/ 361197 h 1720995"/>
              <a:gd name="connsiteX58" fmla="*/ 2129464 w 4627560"/>
              <a:gd name="connsiteY58" fmla="*/ 305628 h 1720995"/>
              <a:gd name="connsiteX59" fmla="*/ 1499691 w 4627560"/>
              <a:gd name="connsiteY59" fmla="*/ 305628 h 1720995"/>
              <a:gd name="connsiteX60" fmla="*/ 1534421 w 4627560"/>
              <a:gd name="connsiteY60" fmla="*/ 317205 h 1720995"/>
              <a:gd name="connsiteX61" fmla="*/ 1522843 w 4627560"/>
              <a:gd name="connsiteY61" fmla="*/ 338044 h 1720995"/>
              <a:gd name="connsiteX62" fmla="*/ 1497375 w 4627560"/>
              <a:gd name="connsiteY62" fmla="*/ 328783 h 1720995"/>
              <a:gd name="connsiteX63" fmla="*/ 1483484 w 4627560"/>
              <a:gd name="connsiteY63" fmla="*/ 338044 h 1720995"/>
              <a:gd name="connsiteX64" fmla="*/ 1534421 w 4627560"/>
              <a:gd name="connsiteY64" fmla="*/ 384351 h 1720995"/>
              <a:gd name="connsiteX65" fmla="*/ 1492745 w 4627560"/>
              <a:gd name="connsiteY65" fmla="*/ 416765 h 1720995"/>
              <a:gd name="connsiteX66" fmla="*/ 1451068 w 4627560"/>
              <a:gd name="connsiteY66" fmla="*/ 400558 h 1720995"/>
              <a:gd name="connsiteX67" fmla="*/ 1464961 w 4627560"/>
              <a:gd name="connsiteY67" fmla="*/ 384351 h 1720995"/>
              <a:gd name="connsiteX68" fmla="*/ 1495059 w 4627560"/>
              <a:gd name="connsiteY68" fmla="*/ 395927 h 1720995"/>
              <a:gd name="connsiteX69" fmla="*/ 1508952 w 4627560"/>
              <a:gd name="connsiteY69" fmla="*/ 386665 h 1720995"/>
              <a:gd name="connsiteX70" fmla="*/ 1458013 w 4627560"/>
              <a:gd name="connsiteY70" fmla="*/ 338044 h 1720995"/>
              <a:gd name="connsiteX71" fmla="*/ 1499691 w 4627560"/>
              <a:gd name="connsiteY71" fmla="*/ 305628 h 1720995"/>
              <a:gd name="connsiteX72" fmla="*/ 1261207 w 4627560"/>
              <a:gd name="connsiteY72" fmla="*/ 305628 h 1720995"/>
              <a:gd name="connsiteX73" fmla="*/ 1298253 w 4627560"/>
              <a:gd name="connsiteY73" fmla="*/ 344990 h 1720995"/>
              <a:gd name="connsiteX74" fmla="*/ 1298253 w 4627560"/>
              <a:gd name="connsiteY74" fmla="*/ 414449 h 1720995"/>
              <a:gd name="connsiteX75" fmla="*/ 1272784 w 4627560"/>
              <a:gd name="connsiteY75" fmla="*/ 414449 h 1720995"/>
              <a:gd name="connsiteX76" fmla="*/ 1272784 w 4627560"/>
              <a:gd name="connsiteY76" fmla="*/ 351935 h 1720995"/>
              <a:gd name="connsiteX77" fmla="*/ 1256577 w 4627560"/>
              <a:gd name="connsiteY77" fmla="*/ 331097 h 1720995"/>
              <a:gd name="connsiteX78" fmla="*/ 1228793 w 4627560"/>
              <a:gd name="connsiteY78" fmla="*/ 351935 h 1720995"/>
              <a:gd name="connsiteX79" fmla="*/ 1226477 w 4627560"/>
              <a:gd name="connsiteY79" fmla="*/ 365828 h 1720995"/>
              <a:gd name="connsiteX80" fmla="*/ 1226477 w 4627560"/>
              <a:gd name="connsiteY80" fmla="*/ 414449 h 1720995"/>
              <a:gd name="connsiteX81" fmla="*/ 1198693 w 4627560"/>
              <a:gd name="connsiteY81" fmla="*/ 414449 h 1720995"/>
              <a:gd name="connsiteX82" fmla="*/ 1198693 w 4627560"/>
              <a:gd name="connsiteY82" fmla="*/ 307944 h 1720995"/>
              <a:gd name="connsiteX83" fmla="*/ 1224161 w 4627560"/>
              <a:gd name="connsiteY83" fmla="*/ 307944 h 1720995"/>
              <a:gd name="connsiteX84" fmla="*/ 1224161 w 4627560"/>
              <a:gd name="connsiteY84" fmla="*/ 321835 h 1720995"/>
              <a:gd name="connsiteX85" fmla="*/ 1224161 w 4627560"/>
              <a:gd name="connsiteY85" fmla="*/ 328783 h 1720995"/>
              <a:gd name="connsiteX86" fmla="*/ 1261207 w 4627560"/>
              <a:gd name="connsiteY86" fmla="*/ 305628 h 1720995"/>
              <a:gd name="connsiteX87" fmla="*/ 805083 w 4627560"/>
              <a:gd name="connsiteY87" fmla="*/ 305628 h 1720995"/>
              <a:gd name="connsiteX88" fmla="*/ 837498 w 4627560"/>
              <a:gd name="connsiteY88" fmla="*/ 319521 h 1720995"/>
              <a:gd name="connsiteX89" fmla="*/ 837498 w 4627560"/>
              <a:gd name="connsiteY89" fmla="*/ 317205 h 1720995"/>
              <a:gd name="connsiteX90" fmla="*/ 837498 w 4627560"/>
              <a:gd name="connsiteY90" fmla="*/ 307944 h 1720995"/>
              <a:gd name="connsiteX91" fmla="*/ 862967 w 4627560"/>
              <a:gd name="connsiteY91" fmla="*/ 307944 h 1720995"/>
              <a:gd name="connsiteX92" fmla="*/ 862967 w 4627560"/>
              <a:gd name="connsiteY92" fmla="*/ 407503 h 1720995"/>
              <a:gd name="connsiteX93" fmla="*/ 807399 w 4627560"/>
              <a:gd name="connsiteY93" fmla="*/ 458442 h 1720995"/>
              <a:gd name="connsiteX94" fmla="*/ 770353 w 4627560"/>
              <a:gd name="connsiteY94" fmla="*/ 449180 h 1720995"/>
              <a:gd name="connsiteX95" fmla="*/ 777299 w 4627560"/>
              <a:gd name="connsiteY95" fmla="*/ 428342 h 1720995"/>
              <a:gd name="connsiteX96" fmla="*/ 807399 w 4627560"/>
              <a:gd name="connsiteY96" fmla="*/ 435288 h 1720995"/>
              <a:gd name="connsiteX97" fmla="*/ 837498 w 4627560"/>
              <a:gd name="connsiteY97" fmla="*/ 409819 h 1720995"/>
              <a:gd name="connsiteX98" fmla="*/ 837498 w 4627560"/>
              <a:gd name="connsiteY98" fmla="*/ 402874 h 1720995"/>
              <a:gd name="connsiteX99" fmla="*/ 837498 w 4627560"/>
              <a:gd name="connsiteY99" fmla="*/ 398242 h 1720995"/>
              <a:gd name="connsiteX100" fmla="*/ 807399 w 4627560"/>
              <a:gd name="connsiteY100" fmla="*/ 412135 h 1720995"/>
              <a:gd name="connsiteX101" fmla="*/ 758776 w 4627560"/>
              <a:gd name="connsiteY101" fmla="*/ 358881 h 1720995"/>
              <a:gd name="connsiteX102" fmla="*/ 805083 w 4627560"/>
              <a:gd name="connsiteY102" fmla="*/ 305628 h 1720995"/>
              <a:gd name="connsiteX103" fmla="*/ 696261 w 4627560"/>
              <a:gd name="connsiteY103" fmla="*/ 305628 h 1720995"/>
              <a:gd name="connsiteX104" fmla="*/ 733306 w 4627560"/>
              <a:gd name="connsiteY104" fmla="*/ 344990 h 1720995"/>
              <a:gd name="connsiteX105" fmla="*/ 733306 w 4627560"/>
              <a:gd name="connsiteY105" fmla="*/ 414449 h 1720995"/>
              <a:gd name="connsiteX106" fmla="*/ 707838 w 4627560"/>
              <a:gd name="connsiteY106" fmla="*/ 414449 h 1720995"/>
              <a:gd name="connsiteX107" fmla="*/ 707838 w 4627560"/>
              <a:gd name="connsiteY107" fmla="*/ 351935 h 1720995"/>
              <a:gd name="connsiteX108" fmla="*/ 691631 w 4627560"/>
              <a:gd name="connsiteY108" fmla="*/ 331097 h 1720995"/>
              <a:gd name="connsiteX109" fmla="*/ 663846 w 4627560"/>
              <a:gd name="connsiteY109" fmla="*/ 351935 h 1720995"/>
              <a:gd name="connsiteX110" fmla="*/ 661531 w 4627560"/>
              <a:gd name="connsiteY110" fmla="*/ 365828 h 1720995"/>
              <a:gd name="connsiteX111" fmla="*/ 661531 w 4627560"/>
              <a:gd name="connsiteY111" fmla="*/ 414449 h 1720995"/>
              <a:gd name="connsiteX112" fmla="*/ 636062 w 4627560"/>
              <a:gd name="connsiteY112" fmla="*/ 414449 h 1720995"/>
              <a:gd name="connsiteX113" fmla="*/ 636062 w 4627560"/>
              <a:gd name="connsiteY113" fmla="*/ 307944 h 1720995"/>
              <a:gd name="connsiteX114" fmla="*/ 659215 w 4627560"/>
              <a:gd name="connsiteY114" fmla="*/ 307944 h 1720995"/>
              <a:gd name="connsiteX115" fmla="*/ 659215 w 4627560"/>
              <a:gd name="connsiteY115" fmla="*/ 321835 h 1720995"/>
              <a:gd name="connsiteX116" fmla="*/ 659215 w 4627560"/>
              <a:gd name="connsiteY116" fmla="*/ 328783 h 1720995"/>
              <a:gd name="connsiteX117" fmla="*/ 696261 w 4627560"/>
              <a:gd name="connsiteY117" fmla="*/ 305628 h 1720995"/>
              <a:gd name="connsiteX118" fmla="*/ 1842362 w 4627560"/>
              <a:gd name="connsiteY118" fmla="*/ 303312 h 1720995"/>
              <a:gd name="connsiteX119" fmla="*/ 1886353 w 4627560"/>
              <a:gd name="connsiteY119" fmla="*/ 344989 h 1720995"/>
              <a:gd name="connsiteX120" fmla="*/ 1886353 w 4627560"/>
              <a:gd name="connsiteY120" fmla="*/ 414449 h 1720995"/>
              <a:gd name="connsiteX121" fmla="*/ 1860884 w 4627560"/>
              <a:gd name="connsiteY121" fmla="*/ 414449 h 1720995"/>
              <a:gd name="connsiteX122" fmla="*/ 1860884 w 4627560"/>
              <a:gd name="connsiteY122" fmla="*/ 405188 h 1720995"/>
              <a:gd name="connsiteX123" fmla="*/ 1860884 w 4627560"/>
              <a:gd name="connsiteY123" fmla="*/ 398242 h 1720995"/>
              <a:gd name="connsiteX124" fmla="*/ 1828469 w 4627560"/>
              <a:gd name="connsiteY124" fmla="*/ 416765 h 1720995"/>
              <a:gd name="connsiteX125" fmla="*/ 1791423 w 4627560"/>
              <a:gd name="connsiteY125" fmla="*/ 384349 h 1720995"/>
              <a:gd name="connsiteX126" fmla="*/ 1856253 w 4627560"/>
              <a:gd name="connsiteY126" fmla="*/ 347304 h 1720995"/>
              <a:gd name="connsiteX127" fmla="*/ 1860884 w 4627560"/>
              <a:gd name="connsiteY127" fmla="*/ 347304 h 1720995"/>
              <a:gd name="connsiteX128" fmla="*/ 1860884 w 4627560"/>
              <a:gd name="connsiteY128" fmla="*/ 344989 h 1720995"/>
              <a:gd name="connsiteX129" fmla="*/ 1840046 w 4627560"/>
              <a:gd name="connsiteY129" fmla="*/ 326465 h 1720995"/>
              <a:gd name="connsiteX130" fmla="*/ 1809946 w 4627560"/>
              <a:gd name="connsiteY130" fmla="*/ 335728 h 1720995"/>
              <a:gd name="connsiteX131" fmla="*/ 1800685 w 4627560"/>
              <a:gd name="connsiteY131" fmla="*/ 317205 h 1720995"/>
              <a:gd name="connsiteX132" fmla="*/ 1842362 w 4627560"/>
              <a:gd name="connsiteY132" fmla="*/ 303312 h 1720995"/>
              <a:gd name="connsiteX133" fmla="*/ 379059 w 4627560"/>
              <a:gd name="connsiteY133" fmla="*/ 303312 h 1720995"/>
              <a:gd name="connsiteX134" fmla="*/ 423050 w 4627560"/>
              <a:gd name="connsiteY134" fmla="*/ 344989 h 1720995"/>
              <a:gd name="connsiteX135" fmla="*/ 423050 w 4627560"/>
              <a:gd name="connsiteY135" fmla="*/ 414449 h 1720995"/>
              <a:gd name="connsiteX136" fmla="*/ 397582 w 4627560"/>
              <a:gd name="connsiteY136" fmla="*/ 414449 h 1720995"/>
              <a:gd name="connsiteX137" fmla="*/ 397582 w 4627560"/>
              <a:gd name="connsiteY137" fmla="*/ 405188 h 1720995"/>
              <a:gd name="connsiteX138" fmla="*/ 397582 w 4627560"/>
              <a:gd name="connsiteY138" fmla="*/ 398242 h 1720995"/>
              <a:gd name="connsiteX139" fmla="*/ 365166 w 4627560"/>
              <a:gd name="connsiteY139" fmla="*/ 416765 h 1720995"/>
              <a:gd name="connsiteX140" fmla="*/ 328120 w 4627560"/>
              <a:gd name="connsiteY140" fmla="*/ 384349 h 1720995"/>
              <a:gd name="connsiteX141" fmla="*/ 392950 w 4627560"/>
              <a:gd name="connsiteY141" fmla="*/ 347304 h 1720995"/>
              <a:gd name="connsiteX142" fmla="*/ 397582 w 4627560"/>
              <a:gd name="connsiteY142" fmla="*/ 347304 h 1720995"/>
              <a:gd name="connsiteX143" fmla="*/ 397582 w 4627560"/>
              <a:gd name="connsiteY143" fmla="*/ 344989 h 1720995"/>
              <a:gd name="connsiteX144" fmla="*/ 376743 w 4627560"/>
              <a:gd name="connsiteY144" fmla="*/ 326465 h 1720995"/>
              <a:gd name="connsiteX145" fmla="*/ 346643 w 4627560"/>
              <a:gd name="connsiteY145" fmla="*/ 335728 h 1720995"/>
              <a:gd name="connsiteX146" fmla="*/ 337381 w 4627560"/>
              <a:gd name="connsiteY146" fmla="*/ 317205 h 1720995"/>
              <a:gd name="connsiteX147" fmla="*/ 379059 w 4627560"/>
              <a:gd name="connsiteY147" fmla="*/ 303312 h 1720995"/>
              <a:gd name="connsiteX148" fmla="*/ 2004437 w 4627560"/>
              <a:gd name="connsiteY148" fmla="*/ 280158 h 1720995"/>
              <a:gd name="connsiteX149" fmla="*/ 2029906 w 4627560"/>
              <a:gd name="connsiteY149" fmla="*/ 280158 h 1720995"/>
              <a:gd name="connsiteX150" fmla="*/ 2029906 w 4627560"/>
              <a:gd name="connsiteY150" fmla="*/ 310258 h 1720995"/>
              <a:gd name="connsiteX151" fmla="*/ 2053058 w 4627560"/>
              <a:gd name="connsiteY151" fmla="*/ 310258 h 1720995"/>
              <a:gd name="connsiteX152" fmla="*/ 2053058 w 4627560"/>
              <a:gd name="connsiteY152" fmla="*/ 331097 h 1720995"/>
              <a:gd name="connsiteX153" fmla="*/ 2029906 w 4627560"/>
              <a:gd name="connsiteY153" fmla="*/ 331097 h 1720995"/>
              <a:gd name="connsiteX154" fmla="*/ 2029906 w 4627560"/>
              <a:gd name="connsiteY154" fmla="*/ 372772 h 1720995"/>
              <a:gd name="connsiteX155" fmla="*/ 2050744 w 4627560"/>
              <a:gd name="connsiteY155" fmla="*/ 393611 h 1720995"/>
              <a:gd name="connsiteX156" fmla="*/ 2055374 w 4627560"/>
              <a:gd name="connsiteY156" fmla="*/ 393611 h 1720995"/>
              <a:gd name="connsiteX157" fmla="*/ 2055374 w 4627560"/>
              <a:gd name="connsiteY157" fmla="*/ 416763 h 1720995"/>
              <a:gd name="connsiteX158" fmla="*/ 2046113 w 4627560"/>
              <a:gd name="connsiteY158" fmla="*/ 416763 h 1720995"/>
              <a:gd name="connsiteX159" fmla="*/ 2002121 w 4627560"/>
              <a:gd name="connsiteY159" fmla="*/ 377404 h 1720995"/>
              <a:gd name="connsiteX160" fmla="*/ 2002121 w 4627560"/>
              <a:gd name="connsiteY160" fmla="*/ 331097 h 1720995"/>
              <a:gd name="connsiteX161" fmla="*/ 1990544 w 4627560"/>
              <a:gd name="connsiteY161" fmla="*/ 331097 h 1720995"/>
              <a:gd name="connsiteX162" fmla="*/ 1990544 w 4627560"/>
              <a:gd name="connsiteY162" fmla="*/ 310258 h 1720995"/>
              <a:gd name="connsiteX163" fmla="*/ 2004437 w 4627560"/>
              <a:gd name="connsiteY163" fmla="*/ 310258 h 1720995"/>
              <a:gd name="connsiteX164" fmla="*/ 2004437 w 4627560"/>
              <a:gd name="connsiteY164" fmla="*/ 280158 h 1720995"/>
              <a:gd name="connsiteX165" fmla="*/ 1921084 w 4627560"/>
              <a:gd name="connsiteY165" fmla="*/ 280158 h 1720995"/>
              <a:gd name="connsiteX166" fmla="*/ 1946553 w 4627560"/>
              <a:gd name="connsiteY166" fmla="*/ 280158 h 1720995"/>
              <a:gd name="connsiteX167" fmla="*/ 1946553 w 4627560"/>
              <a:gd name="connsiteY167" fmla="*/ 310258 h 1720995"/>
              <a:gd name="connsiteX168" fmla="*/ 1969705 w 4627560"/>
              <a:gd name="connsiteY168" fmla="*/ 310258 h 1720995"/>
              <a:gd name="connsiteX169" fmla="*/ 1969705 w 4627560"/>
              <a:gd name="connsiteY169" fmla="*/ 331097 h 1720995"/>
              <a:gd name="connsiteX170" fmla="*/ 1946553 w 4627560"/>
              <a:gd name="connsiteY170" fmla="*/ 331097 h 1720995"/>
              <a:gd name="connsiteX171" fmla="*/ 1946553 w 4627560"/>
              <a:gd name="connsiteY171" fmla="*/ 372772 h 1720995"/>
              <a:gd name="connsiteX172" fmla="*/ 1967391 w 4627560"/>
              <a:gd name="connsiteY172" fmla="*/ 393611 h 1720995"/>
              <a:gd name="connsiteX173" fmla="*/ 1972021 w 4627560"/>
              <a:gd name="connsiteY173" fmla="*/ 393611 h 1720995"/>
              <a:gd name="connsiteX174" fmla="*/ 1972021 w 4627560"/>
              <a:gd name="connsiteY174" fmla="*/ 416763 h 1720995"/>
              <a:gd name="connsiteX175" fmla="*/ 1962760 w 4627560"/>
              <a:gd name="connsiteY175" fmla="*/ 416763 h 1720995"/>
              <a:gd name="connsiteX176" fmla="*/ 1918768 w 4627560"/>
              <a:gd name="connsiteY176" fmla="*/ 377404 h 1720995"/>
              <a:gd name="connsiteX177" fmla="*/ 1918768 w 4627560"/>
              <a:gd name="connsiteY177" fmla="*/ 331097 h 1720995"/>
              <a:gd name="connsiteX178" fmla="*/ 1907191 w 4627560"/>
              <a:gd name="connsiteY178" fmla="*/ 331097 h 1720995"/>
              <a:gd name="connsiteX179" fmla="*/ 1907191 w 4627560"/>
              <a:gd name="connsiteY179" fmla="*/ 310258 h 1720995"/>
              <a:gd name="connsiteX180" fmla="*/ 1921084 w 4627560"/>
              <a:gd name="connsiteY180" fmla="*/ 310258 h 1720995"/>
              <a:gd name="connsiteX181" fmla="*/ 1921084 w 4627560"/>
              <a:gd name="connsiteY181" fmla="*/ 280158 h 1720995"/>
              <a:gd name="connsiteX182" fmla="*/ 1627033 w 4627560"/>
              <a:gd name="connsiteY182" fmla="*/ 266266 h 1720995"/>
              <a:gd name="connsiteX183" fmla="*/ 1654818 w 4627560"/>
              <a:gd name="connsiteY183" fmla="*/ 266266 h 1720995"/>
              <a:gd name="connsiteX184" fmla="*/ 1684916 w 4627560"/>
              <a:gd name="connsiteY184" fmla="*/ 340357 h 1720995"/>
              <a:gd name="connsiteX185" fmla="*/ 1691863 w 4627560"/>
              <a:gd name="connsiteY185" fmla="*/ 361196 h 1720995"/>
              <a:gd name="connsiteX186" fmla="*/ 1698809 w 4627560"/>
              <a:gd name="connsiteY186" fmla="*/ 340357 h 1720995"/>
              <a:gd name="connsiteX187" fmla="*/ 1728908 w 4627560"/>
              <a:gd name="connsiteY187" fmla="*/ 266266 h 1720995"/>
              <a:gd name="connsiteX188" fmla="*/ 1756693 w 4627560"/>
              <a:gd name="connsiteY188" fmla="*/ 266266 h 1720995"/>
              <a:gd name="connsiteX189" fmla="*/ 1768268 w 4627560"/>
              <a:gd name="connsiteY189" fmla="*/ 414448 h 1720995"/>
              <a:gd name="connsiteX190" fmla="*/ 1740484 w 4627560"/>
              <a:gd name="connsiteY190" fmla="*/ 414448 h 1720995"/>
              <a:gd name="connsiteX191" fmla="*/ 1733538 w 4627560"/>
              <a:gd name="connsiteY191" fmla="*/ 331096 h 1720995"/>
              <a:gd name="connsiteX192" fmla="*/ 1733538 w 4627560"/>
              <a:gd name="connsiteY192" fmla="*/ 307943 h 1720995"/>
              <a:gd name="connsiteX193" fmla="*/ 1726593 w 4627560"/>
              <a:gd name="connsiteY193" fmla="*/ 331096 h 1720995"/>
              <a:gd name="connsiteX194" fmla="*/ 1703439 w 4627560"/>
              <a:gd name="connsiteY194" fmla="*/ 388980 h 1720995"/>
              <a:gd name="connsiteX195" fmla="*/ 1680286 w 4627560"/>
              <a:gd name="connsiteY195" fmla="*/ 388980 h 1720995"/>
              <a:gd name="connsiteX196" fmla="*/ 1657132 w 4627560"/>
              <a:gd name="connsiteY196" fmla="*/ 331096 h 1720995"/>
              <a:gd name="connsiteX197" fmla="*/ 1647870 w 4627560"/>
              <a:gd name="connsiteY197" fmla="*/ 307943 h 1720995"/>
              <a:gd name="connsiteX198" fmla="*/ 1647870 w 4627560"/>
              <a:gd name="connsiteY198" fmla="*/ 331096 h 1720995"/>
              <a:gd name="connsiteX199" fmla="*/ 1640925 w 4627560"/>
              <a:gd name="connsiteY199" fmla="*/ 414448 h 1720995"/>
              <a:gd name="connsiteX200" fmla="*/ 1613141 w 4627560"/>
              <a:gd name="connsiteY200" fmla="*/ 414448 h 1720995"/>
              <a:gd name="connsiteX201" fmla="*/ 1627033 w 4627560"/>
              <a:gd name="connsiteY201" fmla="*/ 266266 h 1720995"/>
              <a:gd name="connsiteX202" fmla="*/ 1400129 w 4627560"/>
              <a:gd name="connsiteY202" fmla="*/ 266266 h 1720995"/>
              <a:gd name="connsiteX203" fmla="*/ 1425598 w 4627560"/>
              <a:gd name="connsiteY203" fmla="*/ 266266 h 1720995"/>
              <a:gd name="connsiteX204" fmla="*/ 1425598 w 4627560"/>
              <a:gd name="connsiteY204" fmla="*/ 414448 h 1720995"/>
              <a:gd name="connsiteX205" fmla="*/ 1400129 w 4627560"/>
              <a:gd name="connsiteY205" fmla="*/ 414448 h 1720995"/>
              <a:gd name="connsiteX206" fmla="*/ 1400129 w 4627560"/>
              <a:gd name="connsiteY206" fmla="*/ 405187 h 1720995"/>
              <a:gd name="connsiteX207" fmla="*/ 1400129 w 4627560"/>
              <a:gd name="connsiteY207" fmla="*/ 398241 h 1720995"/>
              <a:gd name="connsiteX208" fmla="*/ 1367713 w 4627560"/>
              <a:gd name="connsiteY208" fmla="*/ 416764 h 1720995"/>
              <a:gd name="connsiteX209" fmla="*/ 1321407 w 4627560"/>
              <a:gd name="connsiteY209" fmla="*/ 361196 h 1720995"/>
              <a:gd name="connsiteX210" fmla="*/ 1370029 w 4627560"/>
              <a:gd name="connsiteY210" fmla="*/ 305628 h 1720995"/>
              <a:gd name="connsiteX211" fmla="*/ 1400129 w 4627560"/>
              <a:gd name="connsiteY211" fmla="*/ 319519 h 1720995"/>
              <a:gd name="connsiteX212" fmla="*/ 1400129 w 4627560"/>
              <a:gd name="connsiteY212" fmla="*/ 312573 h 1720995"/>
              <a:gd name="connsiteX213" fmla="*/ 1400129 w 4627560"/>
              <a:gd name="connsiteY213" fmla="*/ 266266 h 1720995"/>
              <a:gd name="connsiteX214" fmla="*/ 1138495 w 4627560"/>
              <a:gd name="connsiteY214" fmla="*/ 266266 h 1720995"/>
              <a:gd name="connsiteX215" fmla="*/ 1163963 w 4627560"/>
              <a:gd name="connsiteY215" fmla="*/ 266266 h 1720995"/>
              <a:gd name="connsiteX216" fmla="*/ 1163963 w 4627560"/>
              <a:gd name="connsiteY216" fmla="*/ 289420 h 1720995"/>
              <a:gd name="connsiteX217" fmla="*/ 1138495 w 4627560"/>
              <a:gd name="connsiteY217" fmla="*/ 289420 h 1720995"/>
              <a:gd name="connsiteX218" fmla="*/ 1138495 w 4627560"/>
              <a:gd name="connsiteY218" fmla="*/ 266266 h 1720995"/>
              <a:gd name="connsiteX219" fmla="*/ 962528 w 4627560"/>
              <a:gd name="connsiteY219" fmla="*/ 266266 h 1720995"/>
              <a:gd name="connsiteX220" fmla="*/ 990312 w 4627560"/>
              <a:gd name="connsiteY220" fmla="*/ 266266 h 1720995"/>
              <a:gd name="connsiteX221" fmla="*/ 1020412 w 4627560"/>
              <a:gd name="connsiteY221" fmla="*/ 340357 h 1720995"/>
              <a:gd name="connsiteX222" fmla="*/ 1027358 w 4627560"/>
              <a:gd name="connsiteY222" fmla="*/ 361196 h 1720995"/>
              <a:gd name="connsiteX223" fmla="*/ 1034304 w 4627560"/>
              <a:gd name="connsiteY223" fmla="*/ 340357 h 1720995"/>
              <a:gd name="connsiteX224" fmla="*/ 1064404 w 4627560"/>
              <a:gd name="connsiteY224" fmla="*/ 266266 h 1720995"/>
              <a:gd name="connsiteX225" fmla="*/ 1092188 w 4627560"/>
              <a:gd name="connsiteY225" fmla="*/ 266266 h 1720995"/>
              <a:gd name="connsiteX226" fmla="*/ 1106079 w 4627560"/>
              <a:gd name="connsiteY226" fmla="*/ 414448 h 1720995"/>
              <a:gd name="connsiteX227" fmla="*/ 1078295 w 4627560"/>
              <a:gd name="connsiteY227" fmla="*/ 414448 h 1720995"/>
              <a:gd name="connsiteX228" fmla="*/ 1071349 w 4627560"/>
              <a:gd name="connsiteY228" fmla="*/ 331096 h 1720995"/>
              <a:gd name="connsiteX229" fmla="*/ 1071349 w 4627560"/>
              <a:gd name="connsiteY229" fmla="*/ 307943 h 1720995"/>
              <a:gd name="connsiteX230" fmla="*/ 1064404 w 4627560"/>
              <a:gd name="connsiteY230" fmla="*/ 331096 h 1720995"/>
              <a:gd name="connsiteX231" fmla="*/ 1041249 w 4627560"/>
              <a:gd name="connsiteY231" fmla="*/ 388980 h 1720995"/>
              <a:gd name="connsiteX232" fmla="*/ 1018097 w 4627560"/>
              <a:gd name="connsiteY232" fmla="*/ 388980 h 1720995"/>
              <a:gd name="connsiteX233" fmla="*/ 994942 w 4627560"/>
              <a:gd name="connsiteY233" fmla="*/ 331096 h 1720995"/>
              <a:gd name="connsiteX234" fmla="*/ 985681 w 4627560"/>
              <a:gd name="connsiteY234" fmla="*/ 307943 h 1720995"/>
              <a:gd name="connsiteX235" fmla="*/ 985681 w 4627560"/>
              <a:gd name="connsiteY235" fmla="*/ 331096 h 1720995"/>
              <a:gd name="connsiteX236" fmla="*/ 978735 w 4627560"/>
              <a:gd name="connsiteY236" fmla="*/ 414448 h 1720995"/>
              <a:gd name="connsiteX237" fmla="*/ 950951 w 4627560"/>
              <a:gd name="connsiteY237" fmla="*/ 414448 h 1720995"/>
              <a:gd name="connsiteX238" fmla="*/ 962528 w 4627560"/>
              <a:gd name="connsiteY238" fmla="*/ 266266 h 1720995"/>
              <a:gd name="connsiteX239" fmla="*/ 573548 w 4627560"/>
              <a:gd name="connsiteY239" fmla="*/ 266266 h 1720995"/>
              <a:gd name="connsiteX240" fmla="*/ 599016 w 4627560"/>
              <a:gd name="connsiteY240" fmla="*/ 266266 h 1720995"/>
              <a:gd name="connsiteX241" fmla="*/ 599016 w 4627560"/>
              <a:gd name="connsiteY241" fmla="*/ 289420 h 1720995"/>
              <a:gd name="connsiteX242" fmla="*/ 573548 w 4627560"/>
              <a:gd name="connsiteY242" fmla="*/ 289420 h 1720995"/>
              <a:gd name="connsiteX243" fmla="*/ 573548 w 4627560"/>
              <a:gd name="connsiteY243" fmla="*/ 266266 h 1720995"/>
              <a:gd name="connsiteX244" fmla="*/ 455465 w 4627560"/>
              <a:gd name="connsiteY244" fmla="*/ 266266 h 1720995"/>
              <a:gd name="connsiteX245" fmla="*/ 480933 w 4627560"/>
              <a:gd name="connsiteY245" fmla="*/ 266266 h 1720995"/>
              <a:gd name="connsiteX246" fmla="*/ 480933 w 4627560"/>
              <a:gd name="connsiteY246" fmla="*/ 344989 h 1720995"/>
              <a:gd name="connsiteX247" fmla="*/ 494826 w 4627560"/>
              <a:gd name="connsiteY247" fmla="*/ 344989 h 1720995"/>
              <a:gd name="connsiteX248" fmla="*/ 520294 w 4627560"/>
              <a:gd name="connsiteY248" fmla="*/ 307943 h 1720995"/>
              <a:gd name="connsiteX249" fmla="*/ 550395 w 4627560"/>
              <a:gd name="connsiteY249" fmla="*/ 307943 h 1720995"/>
              <a:gd name="connsiteX250" fmla="*/ 517978 w 4627560"/>
              <a:gd name="connsiteY250" fmla="*/ 356564 h 1720995"/>
              <a:gd name="connsiteX251" fmla="*/ 555024 w 4627560"/>
              <a:gd name="connsiteY251" fmla="*/ 414448 h 1720995"/>
              <a:gd name="connsiteX252" fmla="*/ 524926 w 4627560"/>
              <a:gd name="connsiteY252" fmla="*/ 414448 h 1720995"/>
              <a:gd name="connsiteX253" fmla="*/ 497142 w 4627560"/>
              <a:gd name="connsiteY253" fmla="*/ 368141 h 1720995"/>
              <a:gd name="connsiteX254" fmla="*/ 480933 w 4627560"/>
              <a:gd name="connsiteY254" fmla="*/ 368141 h 1720995"/>
              <a:gd name="connsiteX255" fmla="*/ 480933 w 4627560"/>
              <a:gd name="connsiteY255" fmla="*/ 414448 h 1720995"/>
              <a:gd name="connsiteX256" fmla="*/ 455465 w 4627560"/>
              <a:gd name="connsiteY256" fmla="*/ 414448 h 1720995"/>
              <a:gd name="connsiteX257" fmla="*/ 455465 w 4627560"/>
              <a:gd name="connsiteY257" fmla="*/ 266266 h 1720995"/>
              <a:gd name="connsiteX258" fmla="*/ 163729 w 4627560"/>
              <a:gd name="connsiteY258" fmla="*/ 266266 h 1720995"/>
              <a:gd name="connsiteX259" fmla="*/ 191513 w 4627560"/>
              <a:gd name="connsiteY259" fmla="*/ 266266 h 1720995"/>
              <a:gd name="connsiteX260" fmla="*/ 221613 w 4627560"/>
              <a:gd name="connsiteY260" fmla="*/ 340357 h 1720995"/>
              <a:gd name="connsiteX261" fmla="*/ 228559 w 4627560"/>
              <a:gd name="connsiteY261" fmla="*/ 361196 h 1720995"/>
              <a:gd name="connsiteX262" fmla="*/ 235505 w 4627560"/>
              <a:gd name="connsiteY262" fmla="*/ 340357 h 1720995"/>
              <a:gd name="connsiteX263" fmla="*/ 265605 w 4627560"/>
              <a:gd name="connsiteY263" fmla="*/ 266266 h 1720995"/>
              <a:gd name="connsiteX264" fmla="*/ 295705 w 4627560"/>
              <a:gd name="connsiteY264" fmla="*/ 266266 h 1720995"/>
              <a:gd name="connsiteX265" fmla="*/ 307282 w 4627560"/>
              <a:gd name="connsiteY265" fmla="*/ 414448 h 1720995"/>
              <a:gd name="connsiteX266" fmla="*/ 279496 w 4627560"/>
              <a:gd name="connsiteY266" fmla="*/ 414448 h 1720995"/>
              <a:gd name="connsiteX267" fmla="*/ 272550 w 4627560"/>
              <a:gd name="connsiteY267" fmla="*/ 331096 h 1720995"/>
              <a:gd name="connsiteX268" fmla="*/ 272550 w 4627560"/>
              <a:gd name="connsiteY268" fmla="*/ 307943 h 1720995"/>
              <a:gd name="connsiteX269" fmla="*/ 265605 w 4627560"/>
              <a:gd name="connsiteY269" fmla="*/ 331096 h 1720995"/>
              <a:gd name="connsiteX270" fmla="*/ 242450 w 4627560"/>
              <a:gd name="connsiteY270" fmla="*/ 388980 h 1720995"/>
              <a:gd name="connsiteX271" fmla="*/ 219298 w 4627560"/>
              <a:gd name="connsiteY271" fmla="*/ 388980 h 1720995"/>
              <a:gd name="connsiteX272" fmla="*/ 196143 w 4627560"/>
              <a:gd name="connsiteY272" fmla="*/ 331096 h 1720995"/>
              <a:gd name="connsiteX273" fmla="*/ 186882 w 4627560"/>
              <a:gd name="connsiteY273" fmla="*/ 307943 h 1720995"/>
              <a:gd name="connsiteX274" fmla="*/ 186882 w 4627560"/>
              <a:gd name="connsiteY274" fmla="*/ 331096 h 1720995"/>
              <a:gd name="connsiteX275" fmla="*/ 179937 w 4627560"/>
              <a:gd name="connsiteY275" fmla="*/ 414448 h 1720995"/>
              <a:gd name="connsiteX276" fmla="*/ 152152 w 4627560"/>
              <a:gd name="connsiteY276" fmla="*/ 414448 h 1720995"/>
              <a:gd name="connsiteX277" fmla="*/ 163729 w 4627560"/>
              <a:gd name="connsiteY277" fmla="*/ 266266 h 1720995"/>
              <a:gd name="connsiteX278" fmla="*/ 3727060 w 4627560"/>
              <a:gd name="connsiteY278" fmla="*/ 127345 h 1720995"/>
              <a:gd name="connsiteX279" fmla="*/ 3696961 w 4627560"/>
              <a:gd name="connsiteY279" fmla="*/ 141236 h 1720995"/>
              <a:gd name="connsiteX280" fmla="*/ 3710853 w 4627560"/>
              <a:gd name="connsiteY280" fmla="*/ 152813 h 1720995"/>
              <a:gd name="connsiteX281" fmla="*/ 3731692 w 4627560"/>
              <a:gd name="connsiteY281" fmla="*/ 129661 h 1720995"/>
              <a:gd name="connsiteX282" fmla="*/ 3731692 w 4627560"/>
              <a:gd name="connsiteY282" fmla="*/ 127345 h 1720995"/>
              <a:gd name="connsiteX283" fmla="*/ 3727060 w 4627560"/>
              <a:gd name="connsiteY283" fmla="*/ 127345 h 1720995"/>
              <a:gd name="connsiteX284" fmla="*/ 485567 w 4627560"/>
              <a:gd name="connsiteY284" fmla="*/ 127345 h 1720995"/>
              <a:gd name="connsiteX285" fmla="*/ 455467 w 4627560"/>
              <a:gd name="connsiteY285" fmla="*/ 141236 h 1720995"/>
              <a:gd name="connsiteX286" fmla="*/ 469360 w 4627560"/>
              <a:gd name="connsiteY286" fmla="*/ 152813 h 1720995"/>
              <a:gd name="connsiteX287" fmla="*/ 490199 w 4627560"/>
              <a:gd name="connsiteY287" fmla="*/ 129661 h 1720995"/>
              <a:gd name="connsiteX288" fmla="*/ 490199 w 4627560"/>
              <a:gd name="connsiteY288" fmla="*/ 127345 h 1720995"/>
              <a:gd name="connsiteX289" fmla="*/ 485567 w 4627560"/>
              <a:gd name="connsiteY289" fmla="*/ 127345 h 1720995"/>
              <a:gd name="connsiteX290" fmla="*/ 3558040 w 4627560"/>
              <a:gd name="connsiteY290" fmla="*/ 85669 h 1720995"/>
              <a:gd name="connsiteX291" fmla="*/ 3532570 w 4627560"/>
              <a:gd name="connsiteY291" fmla="*/ 118083 h 1720995"/>
              <a:gd name="connsiteX292" fmla="*/ 3558040 w 4627560"/>
              <a:gd name="connsiteY292" fmla="*/ 150498 h 1720995"/>
              <a:gd name="connsiteX293" fmla="*/ 3583509 w 4627560"/>
              <a:gd name="connsiteY293" fmla="*/ 118083 h 1720995"/>
              <a:gd name="connsiteX294" fmla="*/ 3558040 w 4627560"/>
              <a:gd name="connsiteY294" fmla="*/ 85669 h 1720995"/>
              <a:gd name="connsiteX295" fmla="*/ 2909739 w 4627560"/>
              <a:gd name="connsiteY295" fmla="*/ 85669 h 1720995"/>
              <a:gd name="connsiteX296" fmla="*/ 2879639 w 4627560"/>
              <a:gd name="connsiteY296" fmla="*/ 118084 h 1720995"/>
              <a:gd name="connsiteX297" fmla="*/ 2909739 w 4627560"/>
              <a:gd name="connsiteY297" fmla="*/ 150498 h 1720995"/>
              <a:gd name="connsiteX298" fmla="*/ 2939839 w 4627560"/>
              <a:gd name="connsiteY298" fmla="*/ 118084 h 1720995"/>
              <a:gd name="connsiteX299" fmla="*/ 2909739 w 4627560"/>
              <a:gd name="connsiteY299" fmla="*/ 85669 h 1720995"/>
              <a:gd name="connsiteX300" fmla="*/ 3294090 w 4627560"/>
              <a:gd name="connsiteY300" fmla="*/ 83353 h 1720995"/>
              <a:gd name="connsiteX301" fmla="*/ 3273251 w 4627560"/>
              <a:gd name="connsiteY301" fmla="*/ 101876 h 1720995"/>
              <a:gd name="connsiteX302" fmla="*/ 3310297 w 4627560"/>
              <a:gd name="connsiteY302" fmla="*/ 101876 h 1720995"/>
              <a:gd name="connsiteX303" fmla="*/ 3294090 w 4627560"/>
              <a:gd name="connsiteY303" fmla="*/ 83353 h 1720995"/>
              <a:gd name="connsiteX304" fmla="*/ 1937291 w 4627560"/>
              <a:gd name="connsiteY304" fmla="*/ 83353 h 1720995"/>
              <a:gd name="connsiteX305" fmla="*/ 1916452 w 4627560"/>
              <a:gd name="connsiteY305" fmla="*/ 101876 h 1720995"/>
              <a:gd name="connsiteX306" fmla="*/ 1953498 w 4627560"/>
              <a:gd name="connsiteY306" fmla="*/ 101876 h 1720995"/>
              <a:gd name="connsiteX307" fmla="*/ 1937291 w 4627560"/>
              <a:gd name="connsiteY307" fmla="*/ 83353 h 1720995"/>
              <a:gd name="connsiteX308" fmla="*/ 2266071 w 4627560"/>
              <a:gd name="connsiteY308" fmla="*/ 53255 h 1720995"/>
              <a:gd name="connsiteX309" fmla="*/ 2310062 w 4627560"/>
              <a:gd name="connsiteY309" fmla="*/ 53255 h 1720995"/>
              <a:gd name="connsiteX310" fmla="*/ 2310062 w 4627560"/>
              <a:gd name="connsiteY310" fmla="*/ 182914 h 1720995"/>
              <a:gd name="connsiteX311" fmla="*/ 2266071 w 4627560"/>
              <a:gd name="connsiteY311" fmla="*/ 182914 h 1720995"/>
              <a:gd name="connsiteX312" fmla="*/ 2266071 w 4627560"/>
              <a:gd name="connsiteY312" fmla="*/ 53255 h 1720995"/>
              <a:gd name="connsiteX313" fmla="*/ 1647875 w 4627560"/>
              <a:gd name="connsiteY313" fmla="*/ 53255 h 1720995"/>
              <a:gd name="connsiteX314" fmla="*/ 1691866 w 4627560"/>
              <a:gd name="connsiteY314" fmla="*/ 53255 h 1720995"/>
              <a:gd name="connsiteX315" fmla="*/ 1691866 w 4627560"/>
              <a:gd name="connsiteY315" fmla="*/ 182914 h 1720995"/>
              <a:gd name="connsiteX316" fmla="*/ 1647875 w 4627560"/>
              <a:gd name="connsiteY316" fmla="*/ 182914 h 1720995"/>
              <a:gd name="connsiteX317" fmla="*/ 1647875 w 4627560"/>
              <a:gd name="connsiteY317" fmla="*/ 53255 h 1720995"/>
              <a:gd name="connsiteX318" fmla="*/ 3379758 w 4627560"/>
              <a:gd name="connsiteY318" fmla="*/ 53254 h 1720995"/>
              <a:gd name="connsiteX319" fmla="*/ 3382074 w 4627560"/>
              <a:gd name="connsiteY319" fmla="*/ 53254 h 1720995"/>
              <a:gd name="connsiteX320" fmla="*/ 3423749 w 4627560"/>
              <a:gd name="connsiteY320" fmla="*/ 53254 h 1720995"/>
              <a:gd name="connsiteX321" fmla="*/ 3423749 w 4627560"/>
              <a:gd name="connsiteY321" fmla="*/ 76409 h 1720995"/>
              <a:gd name="connsiteX322" fmla="*/ 3423749 w 4627560"/>
              <a:gd name="connsiteY322" fmla="*/ 85670 h 1720995"/>
              <a:gd name="connsiteX323" fmla="*/ 3465426 w 4627560"/>
              <a:gd name="connsiteY323" fmla="*/ 53254 h 1720995"/>
              <a:gd name="connsiteX324" fmla="*/ 3470058 w 4627560"/>
              <a:gd name="connsiteY324" fmla="*/ 53254 h 1720995"/>
              <a:gd name="connsiteX325" fmla="*/ 3470058 w 4627560"/>
              <a:gd name="connsiteY325" fmla="*/ 97246 h 1720995"/>
              <a:gd name="connsiteX326" fmla="*/ 3460795 w 4627560"/>
              <a:gd name="connsiteY326" fmla="*/ 97246 h 1720995"/>
              <a:gd name="connsiteX327" fmla="*/ 3426065 w 4627560"/>
              <a:gd name="connsiteY327" fmla="*/ 120400 h 1720995"/>
              <a:gd name="connsiteX328" fmla="*/ 3423749 w 4627560"/>
              <a:gd name="connsiteY328" fmla="*/ 138923 h 1720995"/>
              <a:gd name="connsiteX329" fmla="*/ 3423749 w 4627560"/>
              <a:gd name="connsiteY329" fmla="*/ 182914 h 1720995"/>
              <a:gd name="connsiteX330" fmla="*/ 3379758 w 4627560"/>
              <a:gd name="connsiteY330" fmla="*/ 182914 h 1720995"/>
              <a:gd name="connsiteX331" fmla="*/ 3379758 w 4627560"/>
              <a:gd name="connsiteY331" fmla="*/ 53254 h 1720995"/>
              <a:gd name="connsiteX332" fmla="*/ 2025275 w 4627560"/>
              <a:gd name="connsiteY332" fmla="*/ 53254 h 1720995"/>
              <a:gd name="connsiteX333" fmla="*/ 2027591 w 4627560"/>
              <a:gd name="connsiteY333" fmla="*/ 53254 h 1720995"/>
              <a:gd name="connsiteX334" fmla="*/ 2069266 w 4627560"/>
              <a:gd name="connsiteY334" fmla="*/ 53254 h 1720995"/>
              <a:gd name="connsiteX335" fmla="*/ 2069266 w 4627560"/>
              <a:gd name="connsiteY335" fmla="*/ 76409 h 1720995"/>
              <a:gd name="connsiteX336" fmla="*/ 2069266 w 4627560"/>
              <a:gd name="connsiteY336" fmla="*/ 85670 h 1720995"/>
              <a:gd name="connsiteX337" fmla="*/ 2110943 w 4627560"/>
              <a:gd name="connsiteY337" fmla="*/ 53254 h 1720995"/>
              <a:gd name="connsiteX338" fmla="*/ 2115573 w 4627560"/>
              <a:gd name="connsiteY338" fmla="*/ 53254 h 1720995"/>
              <a:gd name="connsiteX339" fmla="*/ 2115573 w 4627560"/>
              <a:gd name="connsiteY339" fmla="*/ 97246 h 1720995"/>
              <a:gd name="connsiteX340" fmla="*/ 2106312 w 4627560"/>
              <a:gd name="connsiteY340" fmla="*/ 97246 h 1720995"/>
              <a:gd name="connsiteX341" fmla="*/ 2071582 w 4627560"/>
              <a:gd name="connsiteY341" fmla="*/ 120400 h 1720995"/>
              <a:gd name="connsiteX342" fmla="*/ 2069266 w 4627560"/>
              <a:gd name="connsiteY342" fmla="*/ 138923 h 1720995"/>
              <a:gd name="connsiteX343" fmla="*/ 2069266 w 4627560"/>
              <a:gd name="connsiteY343" fmla="*/ 182914 h 1720995"/>
              <a:gd name="connsiteX344" fmla="*/ 2025275 w 4627560"/>
              <a:gd name="connsiteY344" fmla="*/ 182914 h 1720995"/>
              <a:gd name="connsiteX345" fmla="*/ 2025275 w 4627560"/>
              <a:gd name="connsiteY345" fmla="*/ 53254 h 1720995"/>
              <a:gd name="connsiteX346" fmla="*/ 1712702 w 4627560"/>
              <a:gd name="connsiteY346" fmla="*/ 53254 h 1720995"/>
              <a:gd name="connsiteX347" fmla="*/ 1759009 w 4627560"/>
              <a:gd name="connsiteY347" fmla="*/ 53254 h 1720995"/>
              <a:gd name="connsiteX348" fmla="*/ 1779848 w 4627560"/>
              <a:gd name="connsiteY348" fmla="*/ 122716 h 1720995"/>
              <a:gd name="connsiteX349" fmla="*/ 1784478 w 4627560"/>
              <a:gd name="connsiteY349" fmla="*/ 145868 h 1720995"/>
              <a:gd name="connsiteX350" fmla="*/ 1789109 w 4627560"/>
              <a:gd name="connsiteY350" fmla="*/ 122716 h 1720995"/>
              <a:gd name="connsiteX351" fmla="*/ 1809948 w 4627560"/>
              <a:gd name="connsiteY351" fmla="*/ 53254 h 1720995"/>
              <a:gd name="connsiteX352" fmla="*/ 1856255 w 4627560"/>
              <a:gd name="connsiteY352" fmla="*/ 53254 h 1720995"/>
              <a:gd name="connsiteX353" fmla="*/ 1812262 w 4627560"/>
              <a:gd name="connsiteY353" fmla="*/ 185230 h 1720995"/>
              <a:gd name="connsiteX354" fmla="*/ 1759009 w 4627560"/>
              <a:gd name="connsiteY354" fmla="*/ 185230 h 1720995"/>
              <a:gd name="connsiteX355" fmla="*/ 1712702 w 4627560"/>
              <a:gd name="connsiteY355" fmla="*/ 53254 h 1720995"/>
              <a:gd name="connsiteX356" fmla="*/ 304969 w 4627560"/>
              <a:gd name="connsiteY356" fmla="*/ 53254 h 1720995"/>
              <a:gd name="connsiteX357" fmla="*/ 307285 w 4627560"/>
              <a:gd name="connsiteY357" fmla="*/ 53254 h 1720995"/>
              <a:gd name="connsiteX358" fmla="*/ 348960 w 4627560"/>
              <a:gd name="connsiteY358" fmla="*/ 53254 h 1720995"/>
              <a:gd name="connsiteX359" fmla="*/ 348960 w 4627560"/>
              <a:gd name="connsiteY359" fmla="*/ 76409 h 1720995"/>
              <a:gd name="connsiteX360" fmla="*/ 348960 w 4627560"/>
              <a:gd name="connsiteY360" fmla="*/ 85670 h 1720995"/>
              <a:gd name="connsiteX361" fmla="*/ 390637 w 4627560"/>
              <a:gd name="connsiteY361" fmla="*/ 53254 h 1720995"/>
              <a:gd name="connsiteX362" fmla="*/ 395267 w 4627560"/>
              <a:gd name="connsiteY362" fmla="*/ 53254 h 1720995"/>
              <a:gd name="connsiteX363" fmla="*/ 395267 w 4627560"/>
              <a:gd name="connsiteY363" fmla="*/ 97246 h 1720995"/>
              <a:gd name="connsiteX364" fmla="*/ 386005 w 4627560"/>
              <a:gd name="connsiteY364" fmla="*/ 97246 h 1720995"/>
              <a:gd name="connsiteX365" fmla="*/ 351276 w 4627560"/>
              <a:gd name="connsiteY365" fmla="*/ 120400 h 1720995"/>
              <a:gd name="connsiteX366" fmla="*/ 348960 w 4627560"/>
              <a:gd name="connsiteY366" fmla="*/ 138923 h 1720995"/>
              <a:gd name="connsiteX367" fmla="*/ 348960 w 4627560"/>
              <a:gd name="connsiteY367" fmla="*/ 182914 h 1720995"/>
              <a:gd name="connsiteX368" fmla="*/ 304969 w 4627560"/>
              <a:gd name="connsiteY368" fmla="*/ 182914 h 1720995"/>
              <a:gd name="connsiteX369" fmla="*/ 304969 w 4627560"/>
              <a:gd name="connsiteY369" fmla="*/ 53254 h 1720995"/>
              <a:gd name="connsiteX370" fmla="*/ 3893766 w 4627560"/>
              <a:gd name="connsiteY370" fmla="*/ 50938 h 1720995"/>
              <a:gd name="connsiteX371" fmla="*/ 3930813 w 4627560"/>
              <a:gd name="connsiteY371" fmla="*/ 74093 h 1720995"/>
              <a:gd name="connsiteX372" fmla="*/ 3972489 w 4627560"/>
              <a:gd name="connsiteY372" fmla="*/ 50938 h 1720995"/>
              <a:gd name="connsiteX373" fmla="*/ 4014166 w 4627560"/>
              <a:gd name="connsiteY373" fmla="*/ 99561 h 1720995"/>
              <a:gd name="connsiteX374" fmla="*/ 4014166 w 4627560"/>
              <a:gd name="connsiteY374" fmla="*/ 182914 h 1720995"/>
              <a:gd name="connsiteX375" fmla="*/ 3970173 w 4627560"/>
              <a:gd name="connsiteY375" fmla="*/ 182914 h 1720995"/>
              <a:gd name="connsiteX376" fmla="*/ 3970173 w 4627560"/>
              <a:gd name="connsiteY376" fmla="*/ 104191 h 1720995"/>
              <a:gd name="connsiteX377" fmla="*/ 3960912 w 4627560"/>
              <a:gd name="connsiteY377" fmla="*/ 87984 h 1720995"/>
              <a:gd name="connsiteX378" fmla="*/ 3937759 w 4627560"/>
              <a:gd name="connsiteY378" fmla="*/ 113452 h 1720995"/>
              <a:gd name="connsiteX379" fmla="*/ 3937759 w 4627560"/>
              <a:gd name="connsiteY379" fmla="*/ 129661 h 1720995"/>
              <a:gd name="connsiteX380" fmla="*/ 3937759 w 4627560"/>
              <a:gd name="connsiteY380" fmla="*/ 182914 h 1720995"/>
              <a:gd name="connsiteX381" fmla="*/ 3893766 w 4627560"/>
              <a:gd name="connsiteY381" fmla="*/ 182914 h 1720995"/>
              <a:gd name="connsiteX382" fmla="*/ 3893766 w 4627560"/>
              <a:gd name="connsiteY382" fmla="*/ 104191 h 1720995"/>
              <a:gd name="connsiteX383" fmla="*/ 3884505 w 4627560"/>
              <a:gd name="connsiteY383" fmla="*/ 87984 h 1720995"/>
              <a:gd name="connsiteX384" fmla="*/ 3861352 w 4627560"/>
              <a:gd name="connsiteY384" fmla="*/ 111138 h 1720995"/>
              <a:gd name="connsiteX385" fmla="*/ 3859036 w 4627560"/>
              <a:gd name="connsiteY385" fmla="*/ 127345 h 1720995"/>
              <a:gd name="connsiteX386" fmla="*/ 3859036 w 4627560"/>
              <a:gd name="connsiteY386" fmla="*/ 182914 h 1720995"/>
              <a:gd name="connsiteX387" fmla="*/ 3815045 w 4627560"/>
              <a:gd name="connsiteY387" fmla="*/ 182914 h 1720995"/>
              <a:gd name="connsiteX388" fmla="*/ 3815045 w 4627560"/>
              <a:gd name="connsiteY388" fmla="*/ 53254 h 1720995"/>
              <a:gd name="connsiteX389" fmla="*/ 3854406 w 4627560"/>
              <a:gd name="connsiteY389" fmla="*/ 53254 h 1720995"/>
              <a:gd name="connsiteX390" fmla="*/ 3854406 w 4627560"/>
              <a:gd name="connsiteY390" fmla="*/ 64831 h 1720995"/>
              <a:gd name="connsiteX391" fmla="*/ 3854406 w 4627560"/>
              <a:gd name="connsiteY391" fmla="*/ 74093 h 1720995"/>
              <a:gd name="connsiteX392" fmla="*/ 3893766 w 4627560"/>
              <a:gd name="connsiteY392" fmla="*/ 50938 h 1720995"/>
              <a:gd name="connsiteX393" fmla="*/ 3717799 w 4627560"/>
              <a:gd name="connsiteY393" fmla="*/ 50938 h 1720995"/>
              <a:gd name="connsiteX394" fmla="*/ 3777999 w 4627560"/>
              <a:gd name="connsiteY394" fmla="*/ 104191 h 1720995"/>
              <a:gd name="connsiteX395" fmla="*/ 3777999 w 4627560"/>
              <a:gd name="connsiteY395" fmla="*/ 182913 h 1720995"/>
              <a:gd name="connsiteX396" fmla="*/ 3738638 w 4627560"/>
              <a:gd name="connsiteY396" fmla="*/ 182913 h 1720995"/>
              <a:gd name="connsiteX397" fmla="*/ 3738638 w 4627560"/>
              <a:gd name="connsiteY397" fmla="*/ 175967 h 1720995"/>
              <a:gd name="connsiteX398" fmla="*/ 3738638 w 4627560"/>
              <a:gd name="connsiteY398" fmla="*/ 166706 h 1720995"/>
              <a:gd name="connsiteX399" fmla="*/ 3701592 w 4627560"/>
              <a:gd name="connsiteY399" fmla="*/ 185229 h 1720995"/>
              <a:gd name="connsiteX400" fmla="*/ 3657601 w 4627560"/>
              <a:gd name="connsiteY400" fmla="*/ 143552 h 1720995"/>
              <a:gd name="connsiteX401" fmla="*/ 3731692 w 4627560"/>
              <a:gd name="connsiteY401" fmla="*/ 101877 h 1720995"/>
              <a:gd name="connsiteX402" fmla="*/ 3713169 w 4627560"/>
              <a:gd name="connsiteY402" fmla="*/ 85668 h 1720995"/>
              <a:gd name="connsiteX403" fmla="*/ 3678438 w 4627560"/>
              <a:gd name="connsiteY403" fmla="*/ 97245 h 1720995"/>
              <a:gd name="connsiteX404" fmla="*/ 3662231 w 4627560"/>
              <a:gd name="connsiteY404" fmla="*/ 67145 h 1720995"/>
              <a:gd name="connsiteX405" fmla="*/ 3717799 w 4627560"/>
              <a:gd name="connsiteY405" fmla="*/ 50938 h 1720995"/>
              <a:gd name="connsiteX406" fmla="*/ 2187348 w 4627560"/>
              <a:gd name="connsiteY406" fmla="*/ 50938 h 1720995"/>
              <a:gd name="connsiteX407" fmla="*/ 2233655 w 4627560"/>
              <a:gd name="connsiteY407" fmla="*/ 64831 h 1720995"/>
              <a:gd name="connsiteX408" fmla="*/ 2219764 w 4627560"/>
              <a:gd name="connsiteY408" fmla="*/ 97245 h 1720995"/>
              <a:gd name="connsiteX409" fmla="*/ 2189664 w 4627560"/>
              <a:gd name="connsiteY409" fmla="*/ 85668 h 1720995"/>
              <a:gd name="connsiteX410" fmla="*/ 2175771 w 4627560"/>
              <a:gd name="connsiteY410" fmla="*/ 92615 h 1720995"/>
              <a:gd name="connsiteX411" fmla="*/ 2238287 w 4627560"/>
              <a:gd name="connsiteY411" fmla="*/ 145868 h 1720995"/>
              <a:gd name="connsiteX412" fmla="*/ 2185033 w 4627560"/>
              <a:gd name="connsiteY412" fmla="*/ 187545 h 1720995"/>
              <a:gd name="connsiteX413" fmla="*/ 2131780 w 4627560"/>
              <a:gd name="connsiteY413" fmla="*/ 169020 h 1720995"/>
              <a:gd name="connsiteX414" fmla="*/ 2150303 w 4627560"/>
              <a:gd name="connsiteY414" fmla="*/ 138922 h 1720995"/>
              <a:gd name="connsiteX415" fmla="*/ 2182718 w 4627560"/>
              <a:gd name="connsiteY415" fmla="*/ 152813 h 1720995"/>
              <a:gd name="connsiteX416" fmla="*/ 2196610 w 4627560"/>
              <a:gd name="connsiteY416" fmla="*/ 145868 h 1720995"/>
              <a:gd name="connsiteX417" fmla="*/ 2134096 w 4627560"/>
              <a:gd name="connsiteY417" fmla="*/ 90300 h 1720995"/>
              <a:gd name="connsiteX418" fmla="*/ 2187348 w 4627560"/>
              <a:gd name="connsiteY418" fmla="*/ 50938 h 1720995"/>
              <a:gd name="connsiteX419" fmla="*/ 1564521 w 4627560"/>
              <a:gd name="connsiteY419" fmla="*/ 50938 h 1720995"/>
              <a:gd name="connsiteX420" fmla="*/ 1610828 w 4627560"/>
              <a:gd name="connsiteY420" fmla="*/ 99561 h 1720995"/>
              <a:gd name="connsiteX421" fmla="*/ 1610828 w 4627560"/>
              <a:gd name="connsiteY421" fmla="*/ 182914 h 1720995"/>
              <a:gd name="connsiteX422" fmla="*/ 1569152 w 4627560"/>
              <a:gd name="connsiteY422" fmla="*/ 182914 h 1720995"/>
              <a:gd name="connsiteX423" fmla="*/ 1569152 w 4627560"/>
              <a:gd name="connsiteY423" fmla="*/ 106507 h 1720995"/>
              <a:gd name="connsiteX424" fmla="*/ 1555260 w 4627560"/>
              <a:gd name="connsiteY424" fmla="*/ 90300 h 1720995"/>
              <a:gd name="connsiteX425" fmla="*/ 1529791 w 4627560"/>
              <a:gd name="connsiteY425" fmla="*/ 108823 h 1720995"/>
              <a:gd name="connsiteX426" fmla="*/ 1527475 w 4627560"/>
              <a:gd name="connsiteY426" fmla="*/ 125030 h 1720995"/>
              <a:gd name="connsiteX427" fmla="*/ 1527475 w 4627560"/>
              <a:gd name="connsiteY427" fmla="*/ 182914 h 1720995"/>
              <a:gd name="connsiteX428" fmla="*/ 1483484 w 4627560"/>
              <a:gd name="connsiteY428" fmla="*/ 182914 h 1720995"/>
              <a:gd name="connsiteX429" fmla="*/ 1483484 w 4627560"/>
              <a:gd name="connsiteY429" fmla="*/ 53254 h 1720995"/>
              <a:gd name="connsiteX430" fmla="*/ 1522846 w 4627560"/>
              <a:gd name="connsiteY430" fmla="*/ 53254 h 1720995"/>
              <a:gd name="connsiteX431" fmla="*/ 1522846 w 4627560"/>
              <a:gd name="connsiteY431" fmla="*/ 64831 h 1720995"/>
              <a:gd name="connsiteX432" fmla="*/ 1522846 w 4627560"/>
              <a:gd name="connsiteY432" fmla="*/ 74093 h 1720995"/>
              <a:gd name="connsiteX433" fmla="*/ 1564521 w 4627560"/>
              <a:gd name="connsiteY433" fmla="*/ 50938 h 1720995"/>
              <a:gd name="connsiteX434" fmla="*/ 1145442 w 4627560"/>
              <a:gd name="connsiteY434" fmla="*/ 50938 h 1720995"/>
              <a:gd name="connsiteX435" fmla="*/ 1191749 w 4627560"/>
              <a:gd name="connsiteY435" fmla="*/ 64831 h 1720995"/>
              <a:gd name="connsiteX436" fmla="*/ 1175542 w 4627560"/>
              <a:gd name="connsiteY436" fmla="*/ 97245 h 1720995"/>
              <a:gd name="connsiteX437" fmla="*/ 1145442 w 4627560"/>
              <a:gd name="connsiteY437" fmla="*/ 85668 h 1720995"/>
              <a:gd name="connsiteX438" fmla="*/ 1131549 w 4627560"/>
              <a:gd name="connsiteY438" fmla="*/ 92615 h 1720995"/>
              <a:gd name="connsiteX439" fmla="*/ 1194065 w 4627560"/>
              <a:gd name="connsiteY439" fmla="*/ 145868 h 1720995"/>
              <a:gd name="connsiteX440" fmla="*/ 1140811 w 4627560"/>
              <a:gd name="connsiteY440" fmla="*/ 187545 h 1720995"/>
              <a:gd name="connsiteX441" fmla="*/ 1087558 w 4627560"/>
              <a:gd name="connsiteY441" fmla="*/ 169020 h 1720995"/>
              <a:gd name="connsiteX442" fmla="*/ 1108397 w 4627560"/>
              <a:gd name="connsiteY442" fmla="*/ 138922 h 1720995"/>
              <a:gd name="connsiteX443" fmla="*/ 1140811 w 4627560"/>
              <a:gd name="connsiteY443" fmla="*/ 152813 h 1720995"/>
              <a:gd name="connsiteX444" fmla="*/ 1154703 w 4627560"/>
              <a:gd name="connsiteY444" fmla="*/ 145868 h 1720995"/>
              <a:gd name="connsiteX445" fmla="*/ 1092190 w 4627560"/>
              <a:gd name="connsiteY445" fmla="*/ 90300 h 1720995"/>
              <a:gd name="connsiteX446" fmla="*/ 1145442 w 4627560"/>
              <a:gd name="connsiteY446" fmla="*/ 50938 h 1720995"/>
              <a:gd name="connsiteX447" fmla="*/ 1018099 w 4627560"/>
              <a:gd name="connsiteY447" fmla="*/ 50938 h 1720995"/>
              <a:gd name="connsiteX448" fmla="*/ 1062090 w 4627560"/>
              <a:gd name="connsiteY448" fmla="*/ 50938 h 1720995"/>
              <a:gd name="connsiteX449" fmla="*/ 1062090 w 4627560"/>
              <a:gd name="connsiteY449" fmla="*/ 182913 h 1720995"/>
              <a:gd name="connsiteX450" fmla="*/ 1020415 w 4627560"/>
              <a:gd name="connsiteY450" fmla="*/ 182913 h 1720995"/>
              <a:gd name="connsiteX451" fmla="*/ 1020415 w 4627560"/>
              <a:gd name="connsiteY451" fmla="*/ 171336 h 1720995"/>
              <a:gd name="connsiteX452" fmla="*/ 1020415 w 4627560"/>
              <a:gd name="connsiteY452" fmla="*/ 162075 h 1720995"/>
              <a:gd name="connsiteX453" fmla="*/ 978738 w 4627560"/>
              <a:gd name="connsiteY453" fmla="*/ 185229 h 1720995"/>
              <a:gd name="connsiteX454" fmla="*/ 932431 w 4627560"/>
              <a:gd name="connsiteY454" fmla="*/ 136606 h 1720995"/>
              <a:gd name="connsiteX455" fmla="*/ 932431 w 4627560"/>
              <a:gd name="connsiteY455" fmla="*/ 53254 h 1720995"/>
              <a:gd name="connsiteX456" fmla="*/ 976422 w 4627560"/>
              <a:gd name="connsiteY456" fmla="*/ 53254 h 1720995"/>
              <a:gd name="connsiteX457" fmla="*/ 976422 w 4627560"/>
              <a:gd name="connsiteY457" fmla="*/ 129661 h 1720995"/>
              <a:gd name="connsiteX458" fmla="*/ 990315 w 4627560"/>
              <a:gd name="connsiteY458" fmla="*/ 145868 h 1720995"/>
              <a:gd name="connsiteX459" fmla="*/ 1018099 w 4627560"/>
              <a:gd name="connsiteY459" fmla="*/ 108822 h 1720995"/>
              <a:gd name="connsiteX460" fmla="*/ 1018099 w 4627560"/>
              <a:gd name="connsiteY460" fmla="*/ 50938 h 1720995"/>
              <a:gd name="connsiteX461" fmla="*/ 774986 w 4627560"/>
              <a:gd name="connsiteY461" fmla="*/ 50938 h 1720995"/>
              <a:gd name="connsiteX462" fmla="*/ 812032 w 4627560"/>
              <a:gd name="connsiteY462" fmla="*/ 74093 h 1720995"/>
              <a:gd name="connsiteX463" fmla="*/ 853708 w 4627560"/>
              <a:gd name="connsiteY463" fmla="*/ 50938 h 1720995"/>
              <a:gd name="connsiteX464" fmla="*/ 895385 w 4627560"/>
              <a:gd name="connsiteY464" fmla="*/ 99561 h 1720995"/>
              <a:gd name="connsiteX465" fmla="*/ 895385 w 4627560"/>
              <a:gd name="connsiteY465" fmla="*/ 182914 h 1720995"/>
              <a:gd name="connsiteX466" fmla="*/ 851393 w 4627560"/>
              <a:gd name="connsiteY466" fmla="*/ 182914 h 1720995"/>
              <a:gd name="connsiteX467" fmla="*/ 851393 w 4627560"/>
              <a:gd name="connsiteY467" fmla="*/ 104191 h 1720995"/>
              <a:gd name="connsiteX468" fmla="*/ 842131 w 4627560"/>
              <a:gd name="connsiteY468" fmla="*/ 87984 h 1720995"/>
              <a:gd name="connsiteX469" fmla="*/ 818979 w 4627560"/>
              <a:gd name="connsiteY469" fmla="*/ 113452 h 1720995"/>
              <a:gd name="connsiteX470" fmla="*/ 818979 w 4627560"/>
              <a:gd name="connsiteY470" fmla="*/ 129661 h 1720995"/>
              <a:gd name="connsiteX471" fmla="*/ 818979 w 4627560"/>
              <a:gd name="connsiteY471" fmla="*/ 182914 h 1720995"/>
              <a:gd name="connsiteX472" fmla="*/ 774986 w 4627560"/>
              <a:gd name="connsiteY472" fmla="*/ 182914 h 1720995"/>
              <a:gd name="connsiteX473" fmla="*/ 774986 w 4627560"/>
              <a:gd name="connsiteY473" fmla="*/ 104191 h 1720995"/>
              <a:gd name="connsiteX474" fmla="*/ 765725 w 4627560"/>
              <a:gd name="connsiteY474" fmla="*/ 87984 h 1720995"/>
              <a:gd name="connsiteX475" fmla="*/ 742572 w 4627560"/>
              <a:gd name="connsiteY475" fmla="*/ 111138 h 1720995"/>
              <a:gd name="connsiteX476" fmla="*/ 740256 w 4627560"/>
              <a:gd name="connsiteY476" fmla="*/ 127345 h 1720995"/>
              <a:gd name="connsiteX477" fmla="*/ 740256 w 4627560"/>
              <a:gd name="connsiteY477" fmla="*/ 182914 h 1720995"/>
              <a:gd name="connsiteX478" fmla="*/ 696265 w 4627560"/>
              <a:gd name="connsiteY478" fmla="*/ 182914 h 1720995"/>
              <a:gd name="connsiteX479" fmla="*/ 696265 w 4627560"/>
              <a:gd name="connsiteY479" fmla="*/ 53254 h 1720995"/>
              <a:gd name="connsiteX480" fmla="*/ 735627 w 4627560"/>
              <a:gd name="connsiteY480" fmla="*/ 53254 h 1720995"/>
              <a:gd name="connsiteX481" fmla="*/ 735627 w 4627560"/>
              <a:gd name="connsiteY481" fmla="*/ 64831 h 1720995"/>
              <a:gd name="connsiteX482" fmla="*/ 735627 w 4627560"/>
              <a:gd name="connsiteY482" fmla="*/ 74093 h 1720995"/>
              <a:gd name="connsiteX483" fmla="*/ 774986 w 4627560"/>
              <a:gd name="connsiteY483" fmla="*/ 50938 h 1720995"/>
              <a:gd name="connsiteX484" fmla="*/ 615226 w 4627560"/>
              <a:gd name="connsiteY484" fmla="*/ 50938 h 1720995"/>
              <a:gd name="connsiteX485" fmla="*/ 661534 w 4627560"/>
              <a:gd name="connsiteY485" fmla="*/ 64831 h 1720995"/>
              <a:gd name="connsiteX486" fmla="*/ 647642 w 4627560"/>
              <a:gd name="connsiteY486" fmla="*/ 97245 h 1720995"/>
              <a:gd name="connsiteX487" fmla="*/ 617542 w 4627560"/>
              <a:gd name="connsiteY487" fmla="*/ 85668 h 1720995"/>
              <a:gd name="connsiteX488" fmla="*/ 603649 w 4627560"/>
              <a:gd name="connsiteY488" fmla="*/ 92615 h 1720995"/>
              <a:gd name="connsiteX489" fmla="*/ 666165 w 4627560"/>
              <a:gd name="connsiteY489" fmla="*/ 145868 h 1720995"/>
              <a:gd name="connsiteX490" fmla="*/ 612910 w 4627560"/>
              <a:gd name="connsiteY490" fmla="*/ 187545 h 1720995"/>
              <a:gd name="connsiteX491" fmla="*/ 559659 w 4627560"/>
              <a:gd name="connsiteY491" fmla="*/ 169020 h 1720995"/>
              <a:gd name="connsiteX492" fmla="*/ 578181 w 4627560"/>
              <a:gd name="connsiteY492" fmla="*/ 138922 h 1720995"/>
              <a:gd name="connsiteX493" fmla="*/ 610596 w 4627560"/>
              <a:gd name="connsiteY493" fmla="*/ 152813 h 1720995"/>
              <a:gd name="connsiteX494" fmla="*/ 624487 w 4627560"/>
              <a:gd name="connsiteY494" fmla="*/ 145868 h 1720995"/>
              <a:gd name="connsiteX495" fmla="*/ 561974 w 4627560"/>
              <a:gd name="connsiteY495" fmla="*/ 90300 h 1720995"/>
              <a:gd name="connsiteX496" fmla="*/ 615226 w 4627560"/>
              <a:gd name="connsiteY496" fmla="*/ 50938 h 1720995"/>
              <a:gd name="connsiteX497" fmla="*/ 473990 w 4627560"/>
              <a:gd name="connsiteY497" fmla="*/ 50938 h 1720995"/>
              <a:gd name="connsiteX498" fmla="*/ 534191 w 4627560"/>
              <a:gd name="connsiteY498" fmla="*/ 104191 h 1720995"/>
              <a:gd name="connsiteX499" fmla="*/ 534191 w 4627560"/>
              <a:gd name="connsiteY499" fmla="*/ 182913 h 1720995"/>
              <a:gd name="connsiteX500" fmla="*/ 494828 w 4627560"/>
              <a:gd name="connsiteY500" fmla="*/ 182913 h 1720995"/>
              <a:gd name="connsiteX501" fmla="*/ 494828 w 4627560"/>
              <a:gd name="connsiteY501" fmla="*/ 175967 h 1720995"/>
              <a:gd name="connsiteX502" fmla="*/ 494828 w 4627560"/>
              <a:gd name="connsiteY502" fmla="*/ 166706 h 1720995"/>
              <a:gd name="connsiteX503" fmla="*/ 457784 w 4627560"/>
              <a:gd name="connsiteY503" fmla="*/ 185229 h 1720995"/>
              <a:gd name="connsiteX504" fmla="*/ 413792 w 4627560"/>
              <a:gd name="connsiteY504" fmla="*/ 143552 h 1720995"/>
              <a:gd name="connsiteX505" fmla="*/ 487882 w 4627560"/>
              <a:gd name="connsiteY505" fmla="*/ 101877 h 1720995"/>
              <a:gd name="connsiteX506" fmla="*/ 469360 w 4627560"/>
              <a:gd name="connsiteY506" fmla="*/ 85668 h 1720995"/>
              <a:gd name="connsiteX507" fmla="*/ 434629 w 4627560"/>
              <a:gd name="connsiteY507" fmla="*/ 97245 h 1720995"/>
              <a:gd name="connsiteX508" fmla="*/ 418422 w 4627560"/>
              <a:gd name="connsiteY508" fmla="*/ 67145 h 1720995"/>
              <a:gd name="connsiteX509" fmla="*/ 473990 w 4627560"/>
              <a:gd name="connsiteY509" fmla="*/ 50938 h 1720995"/>
              <a:gd name="connsiteX510" fmla="*/ 3291774 w 4627560"/>
              <a:gd name="connsiteY510" fmla="*/ 48623 h 1720995"/>
              <a:gd name="connsiteX511" fmla="*/ 3351972 w 4627560"/>
              <a:gd name="connsiteY511" fmla="*/ 111137 h 1720995"/>
              <a:gd name="connsiteX512" fmla="*/ 3351972 w 4627560"/>
              <a:gd name="connsiteY512" fmla="*/ 125030 h 1720995"/>
              <a:gd name="connsiteX513" fmla="*/ 3268619 w 4627560"/>
              <a:gd name="connsiteY513" fmla="*/ 125030 h 1720995"/>
              <a:gd name="connsiteX514" fmla="*/ 3298719 w 4627560"/>
              <a:gd name="connsiteY514" fmla="*/ 148183 h 1720995"/>
              <a:gd name="connsiteX515" fmla="*/ 3335765 w 4627560"/>
              <a:gd name="connsiteY515" fmla="*/ 134291 h 1720995"/>
              <a:gd name="connsiteX516" fmla="*/ 3351972 w 4627560"/>
              <a:gd name="connsiteY516" fmla="*/ 164391 h 1720995"/>
              <a:gd name="connsiteX517" fmla="*/ 3296404 w 4627560"/>
              <a:gd name="connsiteY517" fmla="*/ 182914 h 1720995"/>
              <a:gd name="connsiteX518" fmla="*/ 3224628 w 4627560"/>
              <a:gd name="connsiteY518" fmla="*/ 113453 h 1720995"/>
              <a:gd name="connsiteX519" fmla="*/ 3291774 w 4627560"/>
              <a:gd name="connsiteY519" fmla="*/ 48623 h 1720995"/>
              <a:gd name="connsiteX520" fmla="*/ 2909739 w 4627560"/>
              <a:gd name="connsiteY520" fmla="*/ 48623 h 1720995"/>
              <a:gd name="connsiteX521" fmla="*/ 2983830 w 4627560"/>
              <a:gd name="connsiteY521" fmla="*/ 118084 h 1720995"/>
              <a:gd name="connsiteX522" fmla="*/ 2909739 w 4627560"/>
              <a:gd name="connsiteY522" fmla="*/ 185228 h 1720995"/>
              <a:gd name="connsiteX523" fmla="*/ 2835648 w 4627560"/>
              <a:gd name="connsiteY523" fmla="*/ 118084 h 1720995"/>
              <a:gd name="connsiteX524" fmla="*/ 2909739 w 4627560"/>
              <a:gd name="connsiteY524" fmla="*/ 48623 h 1720995"/>
              <a:gd name="connsiteX525" fmla="*/ 2439724 w 4627560"/>
              <a:gd name="connsiteY525" fmla="*/ 48623 h 1720995"/>
              <a:gd name="connsiteX526" fmla="*/ 2490663 w 4627560"/>
              <a:gd name="connsiteY526" fmla="*/ 48623 h 1720995"/>
              <a:gd name="connsiteX527" fmla="*/ 2509185 w 4627560"/>
              <a:gd name="connsiteY527" fmla="*/ 108823 h 1720995"/>
              <a:gd name="connsiteX528" fmla="*/ 2513815 w 4627560"/>
              <a:gd name="connsiteY528" fmla="*/ 129660 h 1720995"/>
              <a:gd name="connsiteX529" fmla="*/ 2518447 w 4627560"/>
              <a:gd name="connsiteY529" fmla="*/ 111137 h 1720995"/>
              <a:gd name="connsiteX530" fmla="*/ 2534654 w 4627560"/>
              <a:gd name="connsiteY530" fmla="*/ 50939 h 1720995"/>
              <a:gd name="connsiteX531" fmla="*/ 2583277 w 4627560"/>
              <a:gd name="connsiteY531" fmla="*/ 50939 h 1720995"/>
              <a:gd name="connsiteX532" fmla="*/ 2530022 w 4627560"/>
              <a:gd name="connsiteY532" fmla="*/ 196806 h 1720995"/>
              <a:gd name="connsiteX533" fmla="*/ 2474454 w 4627560"/>
              <a:gd name="connsiteY533" fmla="*/ 236167 h 1720995"/>
              <a:gd name="connsiteX534" fmla="*/ 2444354 w 4627560"/>
              <a:gd name="connsiteY534" fmla="*/ 226906 h 1720995"/>
              <a:gd name="connsiteX535" fmla="*/ 2458247 w 4627560"/>
              <a:gd name="connsiteY535" fmla="*/ 194490 h 1720995"/>
              <a:gd name="connsiteX536" fmla="*/ 2472138 w 4627560"/>
              <a:gd name="connsiteY536" fmla="*/ 199122 h 1720995"/>
              <a:gd name="connsiteX537" fmla="*/ 2492977 w 4627560"/>
              <a:gd name="connsiteY537" fmla="*/ 185229 h 1720995"/>
              <a:gd name="connsiteX538" fmla="*/ 2495293 w 4627560"/>
              <a:gd name="connsiteY538" fmla="*/ 178283 h 1720995"/>
              <a:gd name="connsiteX539" fmla="*/ 2439724 w 4627560"/>
              <a:gd name="connsiteY539" fmla="*/ 48623 h 1720995"/>
              <a:gd name="connsiteX540" fmla="*/ 1937291 w 4627560"/>
              <a:gd name="connsiteY540" fmla="*/ 48623 h 1720995"/>
              <a:gd name="connsiteX541" fmla="*/ 1997489 w 4627560"/>
              <a:gd name="connsiteY541" fmla="*/ 111137 h 1720995"/>
              <a:gd name="connsiteX542" fmla="*/ 1997489 w 4627560"/>
              <a:gd name="connsiteY542" fmla="*/ 125030 h 1720995"/>
              <a:gd name="connsiteX543" fmla="*/ 1914136 w 4627560"/>
              <a:gd name="connsiteY543" fmla="*/ 125030 h 1720995"/>
              <a:gd name="connsiteX544" fmla="*/ 1944236 w 4627560"/>
              <a:gd name="connsiteY544" fmla="*/ 148183 h 1720995"/>
              <a:gd name="connsiteX545" fmla="*/ 1981282 w 4627560"/>
              <a:gd name="connsiteY545" fmla="*/ 134291 h 1720995"/>
              <a:gd name="connsiteX546" fmla="*/ 1997489 w 4627560"/>
              <a:gd name="connsiteY546" fmla="*/ 164391 h 1720995"/>
              <a:gd name="connsiteX547" fmla="*/ 1941921 w 4627560"/>
              <a:gd name="connsiteY547" fmla="*/ 182914 h 1720995"/>
              <a:gd name="connsiteX548" fmla="*/ 1870145 w 4627560"/>
              <a:gd name="connsiteY548" fmla="*/ 113453 h 1720995"/>
              <a:gd name="connsiteX549" fmla="*/ 1937291 w 4627560"/>
              <a:gd name="connsiteY549" fmla="*/ 48623 h 1720995"/>
              <a:gd name="connsiteX550" fmla="*/ 2717566 w 4627560"/>
              <a:gd name="connsiteY550" fmla="*/ 39362 h 1720995"/>
              <a:gd name="connsiteX551" fmla="*/ 2717566 w 4627560"/>
              <a:gd name="connsiteY551" fmla="*/ 83353 h 1720995"/>
              <a:gd name="connsiteX552" fmla="*/ 2736089 w 4627560"/>
              <a:gd name="connsiteY552" fmla="*/ 83353 h 1720995"/>
              <a:gd name="connsiteX553" fmla="*/ 2759241 w 4627560"/>
              <a:gd name="connsiteY553" fmla="*/ 60200 h 1720995"/>
              <a:gd name="connsiteX554" fmla="*/ 2731457 w 4627560"/>
              <a:gd name="connsiteY554" fmla="*/ 39362 h 1720995"/>
              <a:gd name="connsiteX555" fmla="*/ 2717566 w 4627560"/>
              <a:gd name="connsiteY555" fmla="*/ 39362 h 1720995"/>
              <a:gd name="connsiteX556" fmla="*/ 3132014 w 4627560"/>
              <a:gd name="connsiteY556" fmla="*/ 18523 h 1720995"/>
              <a:gd name="connsiteX557" fmla="*/ 3173691 w 4627560"/>
              <a:gd name="connsiteY557" fmla="*/ 18523 h 1720995"/>
              <a:gd name="connsiteX558" fmla="*/ 3173691 w 4627560"/>
              <a:gd name="connsiteY558" fmla="*/ 55569 h 1720995"/>
              <a:gd name="connsiteX559" fmla="*/ 3201475 w 4627560"/>
              <a:gd name="connsiteY559" fmla="*/ 55569 h 1720995"/>
              <a:gd name="connsiteX560" fmla="*/ 3201475 w 4627560"/>
              <a:gd name="connsiteY560" fmla="*/ 90299 h 1720995"/>
              <a:gd name="connsiteX561" fmla="*/ 3173691 w 4627560"/>
              <a:gd name="connsiteY561" fmla="*/ 90299 h 1720995"/>
              <a:gd name="connsiteX562" fmla="*/ 3173691 w 4627560"/>
              <a:gd name="connsiteY562" fmla="*/ 129660 h 1720995"/>
              <a:gd name="connsiteX563" fmla="*/ 3196844 w 4627560"/>
              <a:gd name="connsiteY563" fmla="*/ 145867 h 1720995"/>
              <a:gd name="connsiteX564" fmla="*/ 3203791 w 4627560"/>
              <a:gd name="connsiteY564" fmla="*/ 145867 h 1720995"/>
              <a:gd name="connsiteX565" fmla="*/ 3203791 w 4627560"/>
              <a:gd name="connsiteY565" fmla="*/ 185228 h 1720995"/>
              <a:gd name="connsiteX566" fmla="*/ 3192214 w 4627560"/>
              <a:gd name="connsiteY566" fmla="*/ 185228 h 1720995"/>
              <a:gd name="connsiteX567" fmla="*/ 3129698 w 4627560"/>
              <a:gd name="connsiteY567" fmla="*/ 136606 h 1720995"/>
              <a:gd name="connsiteX568" fmla="*/ 3129698 w 4627560"/>
              <a:gd name="connsiteY568" fmla="*/ 90299 h 1720995"/>
              <a:gd name="connsiteX569" fmla="*/ 3113491 w 4627560"/>
              <a:gd name="connsiteY569" fmla="*/ 90299 h 1720995"/>
              <a:gd name="connsiteX570" fmla="*/ 3113491 w 4627560"/>
              <a:gd name="connsiteY570" fmla="*/ 55569 h 1720995"/>
              <a:gd name="connsiteX571" fmla="*/ 3132014 w 4627560"/>
              <a:gd name="connsiteY571" fmla="*/ 55569 h 1720995"/>
              <a:gd name="connsiteX572" fmla="*/ 3132014 w 4627560"/>
              <a:gd name="connsiteY572" fmla="*/ 18523 h 1720995"/>
              <a:gd name="connsiteX573" fmla="*/ 3020878 w 4627560"/>
              <a:gd name="connsiteY573" fmla="*/ 18523 h 1720995"/>
              <a:gd name="connsiteX574" fmla="*/ 3062555 w 4627560"/>
              <a:gd name="connsiteY574" fmla="*/ 18523 h 1720995"/>
              <a:gd name="connsiteX575" fmla="*/ 3062555 w 4627560"/>
              <a:gd name="connsiteY575" fmla="*/ 55569 h 1720995"/>
              <a:gd name="connsiteX576" fmla="*/ 3090339 w 4627560"/>
              <a:gd name="connsiteY576" fmla="*/ 55569 h 1720995"/>
              <a:gd name="connsiteX577" fmla="*/ 3090339 w 4627560"/>
              <a:gd name="connsiteY577" fmla="*/ 90299 h 1720995"/>
              <a:gd name="connsiteX578" fmla="*/ 3062555 w 4627560"/>
              <a:gd name="connsiteY578" fmla="*/ 90299 h 1720995"/>
              <a:gd name="connsiteX579" fmla="*/ 3062555 w 4627560"/>
              <a:gd name="connsiteY579" fmla="*/ 129660 h 1720995"/>
              <a:gd name="connsiteX580" fmla="*/ 3085708 w 4627560"/>
              <a:gd name="connsiteY580" fmla="*/ 145867 h 1720995"/>
              <a:gd name="connsiteX581" fmla="*/ 3092655 w 4627560"/>
              <a:gd name="connsiteY581" fmla="*/ 145867 h 1720995"/>
              <a:gd name="connsiteX582" fmla="*/ 3092655 w 4627560"/>
              <a:gd name="connsiteY582" fmla="*/ 185228 h 1720995"/>
              <a:gd name="connsiteX583" fmla="*/ 3081078 w 4627560"/>
              <a:gd name="connsiteY583" fmla="*/ 185228 h 1720995"/>
              <a:gd name="connsiteX584" fmla="*/ 3018562 w 4627560"/>
              <a:gd name="connsiteY584" fmla="*/ 136606 h 1720995"/>
              <a:gd name="connsiteX585" fmla="*/ 3018562 w 4627560"/>
              <a:gd name="connsiteY585" fmla="*/ 90299 h 1720995"/>
              <a:gd name="connsiteX586" fmla="*/ 3002355 w 4627560"/>
              <a:gd name="connsiteY586" fmla="*/ 90299 h 1720995"/>
              <a:gd name="connsiteX587" fmla="*/ 3002355 w 4627560"/>
              <a:gd name="connsiteY587" fmla="*/ 55569 h 1720995"/>
              <a:gd name="connsiteX588" fmla="*/ 3020878 w 4627560"/>
              <a:gd name="connsiteY588" fmla="*/ 55569 h 1720995"/>
              <a:gd name="connsiteX589" fmla="*/ 3020878 w 4627560"/>
              <a:gd name="connsiteY589" fmla="*/ 18523 h 1720995"/>
              <a:gd name="connsiteX590" fmla="*/ 2358685 w 4627560"/>
              <a:gd name="connsiteY590" fmla="*/ 18523 h 1720995"/>
              <a:gd name="connsiteX591" fmla="*/ 2400360 w 4627560"/>
              <a:gd name="connsiteY591" fmla="*/ 18523 h 1720995"/>
              <a:gd name="connsiteX592" fmla="*/ 2400360 w 4627560"/>
              <a:gd name="connsiteY592" fmla="*/ 55569 h 1720995"/>
              <a:gd name="connsiteX593" fmla="*/ 2428146 w 4627560"/>
              <a:gd name="connsiteY593" fmla="*/ 55569 h 1720995"/>
              <a:gd name="connsiteX594" fmla="*/ 2428146 w 4627560"/>
              <a:gd name="connsiteY594" fmla="*/ 90299 h 1720995"/>
              <a:gd name="connsiteX595" fmla="*/ 2400360 w 4627560"/>
              <a:gd name="connsiteY595" fmla="*/ 90299 h 1720995"/>
              <a:gd name="connsiteX596" fmla="*/ 2400360 w 4627560"/>
              <a:gd name="connsiteY596" fmla="*/ 129660 h 1720995"/>
              <a:gd name="connsiteX597" fmla="*/ 2423515 w 4627560"/>
              <a:gd name="connsiteY597" fmla="*/ 145867 h 1720995"/>
              <a:gd name="connsiteX598" fmla="*/ 2430460 w 4627560"/>
              <a:gd name="connsiteY598" fmla="*/ 145867 h 1720995"/>
              <a:gd name="connsiteX599" fmla="*/ 2430460 w 4627560"/>
              <a:gd name="connsiteY599" fmla="*/ 185228 h 1720995"/>
              <a:gd name="connsiteX600" fmla="*/ 2418885 w 4627560"/>
              <a:gd name="connsiteY600" fmla="*/ 185228 h 1720995"/>
              <a:gd name="connsiteX601" fmla="*/ 2356369 w 4627560"/>
              <a:gd name="connsiteY601" fmla="*/ 136606 h 1720995"/>
              <a:gd name="connsiteX602" fmla="*/ 2356369 w 4627560"/>
              <a:gd name="connsiteY602" fmla="*/ 90299 h 1720995"/>
              <a:gd name="connsiteX603" fmla="*/ 2340162 w 4627560"/>
              <a:gd name="connsiteY603" fmla="*/ 90299 h 1720995"/>
              <a:gd name="connsiteX604" fmla="*/ 2340162 w 4627560"/>
              <a:gd name="connsiteY604" fmla="*/ 55569 h 1720995"/>
              <a:gd name="connsiteX605" fmla="*/ 2358685 w 4627560"/>
              <a:gd name="connsiteY605" fmla="*/ 55569 h 1720995"/>
              <a:gd name="connsiteX606" fmla="*/ 2358685 w 4627560"/>
              <a:gd name="connsiteY606" fmla="*/ 18523 h 1720995"/>
              <a:gd name="connsiteX607" fmla="*/ 2673575 w 4627560"/>
              <a:gd name="connsiteY607" fmla="*/ 2316 h 1720995"/>
              <a:gd name="connsiteX608" fmla="*/ 2733773 w 4627560"/>
              <a:gd name="connsiteY608" fmla="*/ 2316 h 1720995"/>
              <a:gd name="connsiteX609" fmla="*/ 2768504 w 4627560"/>
              <a:gd name="connsiteY609" fmla="*/ 6948 h 1720995"/>
              <a:gd name="connsiteX610" fmla="*/ 2803234 w 4627560"/>
              <a:gd name="connsiteY610" fmla="*/ 60200 h 1720995"/>
              <a:gd name="connsiteX611" fmla="*/ 2775450 w 4627560"/>
              <a:gd name="connsiteY611" fmla="*/ 108823 h 1720995"/>
              <a:gd name="connsiteX612" fmla="*/ 2782396 w 4627560"/>
              <a:gd name="connsiteY612" fmla="*/ 120398 h 1720995"/>
              <a:gd name="connsiteX613" fmla="*/ 2819441 w 4627560"/>
              <a:gd name="connsiteY613" fmla="*/ 182914 h 1720995"/>
              <a:gd name="connsiteX614" fmla="*/ 2770819 w 4627560"/>
              <a:gd name="connsiteY614" fmla="*/ 182914 h 1720995"/>
              <a:gd name="connsiteX615" fmla="*/ 2738405 w 4627560"/>
              <a:gd name="connsiteY615" fmla="*/ 120398 h 1720995"/>
              <a:gd name="connsiteX616" fmla="*/ 2717566 w 4627560"/>
              <a:gd name="connsiteY616" fmla="*/ 120398 h 1720995"/>
              <a:gd name="connsiteX617" fmla="*/ 2717566 w 4627560"/>
              <a:gd name="connsiteY617" fmla="*/ 182914 h 1720995"/>
              <a:gd name="connsiteX618" fmla="*/ 2673575 w 4627560"/>
              <a:gd name="connsiteY618" fmla="*/ 182914 h 1720995"/>
              <a:gd name="connsiteX619" fmla="*/ 2673575 w 4627560"/>
              <a:gd name="connsiteY619" fmla="*/ 2316 h 1720995"/>
              <a:gd name="connsiteX620" fmla="*/ 2268387 w 4627560"/>
              <a:gd name="connsiteY620" fmla="*/ 2316 h 1720995"/>
              <a:gd name="connsiteX621" fmla="*/ 2312378 w 4627560"/>
              <a:gd name="connsiteY621" fmla="*/ 2316 h 1720995"/>
              <a:gd name="connsiteX622" fmla="*/ 2312378 w 4627560"/>
              <a:gd name="connsiteY622" fmla="*/ 37046 h 1720995"/>
              <a:gd name="connsiteX623" fmla="*/ 2268387 w 4627560"/>
              <a:gd name="connsiteY623" fmla="*/ 37046 h 1720995"/>
              <a:gd name="connsiteX624" fmla="*/ 2268387 w 4627560"/>
              <a:gd name="connsiteY624" fmla="*/ 2316 h 1720995"/>
              <a:gd name="connsiteX625" fmla="*/ 1650191 w 4627560"/>
              <a:gd name="connsiteY625" fmla="*/ 2316 h 1720995"/>
              <a:gd name="connsiteX626" fmla="*/ 1694182 w 4627560"/>
              <a:gd name="connsiteY626" fmla="*/ 2316 h 1720995"/>
              <a:gd name="connsiteX627" fmla="*/ 1694182 w 4627560"/>
              <a:gd name="connsiteY627" fmla="*/ 37046 h 1720995"/>
              <a:gd name="connsiteX628" fmla="*/ 1650191 w 4627560"/>
              <a:gd name="connsiteY628" fmla="*/ 37046 h 1720995"/>
              <a:gd name="connsiteX629" fmla="*/ 1650191 w 4627560"/>
              <a:gd name="connsiteY629" fmla="*/ 2316 h 1720995"/>
              <a:gd name="connsiteX630" fmla="*/ 1288995 w 4627560"/>
              <a:gd name="connsiteY630" fmla="*/ 2316 h 1720995"/>
              <a:gd name="connsiteX631" fmla="*/ 1332986 w 4627560"/>
              <a:gd name="connsiteY631" fmla="*/ 2316 h 1720995"/>
              <a:gd name="connsiteX632" fmla="*/ 1332986 w 4627560"/>
              <a:gd name="connsiteY632" fmla="*/ 118085 h 1720995"/>
              <a:gd name="connsiteX633" fmla="*/ 1365402 w 4627560"/>
              <a:gd name="connsiteY633" fmla="*/ 148183 h 1720995"/>
              <a:gd name="connsiteX634" fmla="*/ 1397817 w 4627560"/>
              <a:gd name="connsiteY634" fmla="*/ 118085 h 1720995"/>
              <a:gd name="connsiteX635" fmla="*/ 1397817 w 4627560"/>
              <a:gd name="connsiteY635" fmla="*/ 2316 h 1720995"/>
              <a:gd name="connsiteX636" fmla="*/ 1441809 w 4627560"/>
              <a:gd name="connsiteY636" fmla="*/ 2316 h 1720995"/>
              <a:gd name="connsiteX637" fmla="*/ 1441809 w 4627560"/>
              <a:gd name="connsiteY637" fmla="*/ 118085 h 1720995"/>
              <a:gd name="connsiteX638" fmla="*/ 1365402 w 4627560"/>
              <a:gd name="connsiteY638" fmla="*/ 187544 h 1720995"/>
              <a:gd name="connsiteX639" fmla="*/ 1288995 w 4627560"/>
              <a:gd name="connsiteY639" fmla="*/ 118085 h 1720995"/>
              <a:gd name="connsiteX640" fmla="*/ 1288995 w 4627560"/>
              <a:gd name="connsiteY640" fmla="*/ 2316 h 1720995"/>
              <a:gd name="connsiteX641" fmla="*/ 156786 w 4627560"/>
              <a:gd name="connsiteY641" fmla="*/ 2316 h 1720995"/>
              <a:gd name="connsiteX642" fmla="*/ 270239 w 4627560"/>
              <a:gd name="connsiteY642" fmla="*/ 2316 h 1720995"/>
              <a:gd name="connsiteX643" fmla="*/ 270239 w 4627560"/>
              <a:gd name="connsiteY643" fmla="*/ 41677 h 1720995"/>
              <a:gd name="connsiteX644" fmla="*/ 200777 w 4627560"/>
              <a:gd name="connsiteY644" fmla="*/ 41677 h 1720995"/>
              <a:gd name="connsiteX645" fmla="*/ 200777 w 4627560"/>
              <a:gd name="connsiteY645" fmla="*/ 74091 h 1720995"/>
              <a:gd name="connsiteX646" fmla="*/ 256346 w 4627560"/>
              <a:gd name="connsiteY646" fmla="*/ 74091 h 1720995"/>
              <a:gd name="connsiteX647" fmla="*/ 256346 w 4627560"/>
              <a:gd name="connsiteY647" fmla="*/ 113453 h 1720995"/>
              <a:gd name="connsiteX648" fmla="*/ 200777 w 4627560"/>
              <a:gd name="connsiteY648" fmla="*/ 113453 h 1720995"/>
              <a:gd name="connsiteX649" fmla="*/ 200777 w 4627560"/>
              <a:gd name="connsiteY649" fmla="*/ 148182 h 1720995"/>
              <a:gd name="connsiteX650" fmla="*/ 274869 w 4627560"/>
              <a:gd name="connsiteY650" fmla="*/ 148182 h 1720995"/>
              <a:gd name="connsiteX651" fmla="*/ 274869 w 4627560"/>
              <a:gd name="connsiteY651" fmla="*/ 182914 h 1720995"/>
              <a:gd name="connsiteX652" fmla="*/ 156786 w 4627560"/>
              <a:gd name="connsiteY652" fmla="*/ 182914 h 1720995"/>
              <a:gd name="connsiteX653" fmla="*/ 156786 w 4627560"/>
              <a:gd name="connsiteY653" fmla="*/ 2316 h 1720995"/>
              <a:gd name="connsiteX654" fmla="*/ 3583509 w 4627560"/>
              <a:gd name="connsiteY654" fmla="*/ 0 h 1720995"/>
              <a:gd name="connsiteX655" fmla="*/ 3627500 w 4627560"/>
              <a:gd name="connsiteY655" fmla="*/ 0 h 1720995"/>
              <a:gd name="connsiteX656" fmla="*/ 3627500 w 4627560"/>
              <a:gd name="connsiteY656" fmla="*/ 182914 h 1720995"/>
              <a:gd name="connsiteX657" fmla="*/ 3585825 w 4627560"/>
              <a:gd name="connsiteY657" fmla="*/ 182914 h 1720995"/>
              <a:gd name="connsiteX658" fmla="*/ 3585825 w 4627560"/>
              <a:gd name="connsiteY658" fmla="*/ 173653 h 1720995"/>
              <a:gd name="connsiteX659" fmla="*/ 3585825 w 4627560"/>
              <a:gd name="connsiteY659" fmla="*/ 166705 h 1720995"/>
              <a:gd name="connsiteX660" fmla="*/ 3548779 w 4627560"/>
              <a:gd name="connsiteY660" fmla="*/ 185228 h 1720995"/>
              <a:gd name="connsiteX661" fmla="*/ 3488579 w 4627560"/>
              <a:gd name="connsiteY661" fmla="*/ 115769 h 1720995"/>
              <a:gd name="connsiteX662" fmla="*/ 3548779 w 4627560"/>
              <a:gd name="connsiteY662" fmla="*/ 48623 h 1720995"/>
              <a:gd name="connsiteX663" fmla="*/ 3583509 w 4627560"/>
              <a:gd name="connsiteY663" fmla="*/ 60200 h 1720995"/>
              <a:gd name="connsiteX664" fmla="*/ 3583509 w 4627560"/>
              <a:gd name="connsiteY664" fmla="*/ 53253 h 1720995"/>
              <a:gd name="connsiteX665" fmla="*/ 3583509 w 4627560"/>
              <a:gd name="connsiteY665" fmla="*/ 0 h 1720995"/>
              <a:gd name="connsiteX666" fmla="*/ 0 w 4627560"/>
              <a:gd name="connsiteY666" fmla="*/ 1720995 h 1720995"/>
              <a:gd name="connsiteX667" fmla="*/ 4627560 w 4627560"/>
              <a:gd name="connsiteY667" fmla="*/ 1720995 h 1720995"/>
              <a:gd name="connsiteX668" fmla="*/ 0 w 4627560"/>
              <a:gd name="connsiteY668" fmla="*/ 1720995 h 1720995"/>
              <a:gd name="connsiteX0" fmla="*/ 1701785 w 3862014"/>
              <a:gd name="connsiteY0" fmla="*/ 365826 h 458442"/>
              <a:gd name="connsiteX1" fmla="*/ 1667055 w 3862014"/>
              <a:gd name="connsiteY1" fmla="*/ 382035 h 458442"/>
              <a:gd name="connsiteX2" fmla="*/ 1683262 w 3862014"/>
              <a:gd name="connsiteY2" fmla="*/ 395926 h 458442"/>
              <a:gd name="connsiteX3" fmla="*/ 1706417 w 3862014"/>
              <a:gd name="connsiteY3" fmla="*/ 368142 h 458442"/>
              <a:gd name="connsiteX4" fmla="*/ 1706417 w 3862014"/>
              <a:gd name="connsiteY4" fmla="*/ 365826 h 458442"/>
              <a:gd name="connsiteX5" fmla="*/ 1701785 w 3862014"/>
              <a:gd name="connsiteY5" fmla="*/ 365826 h 458442"/>
              <a:gd name="connsiteX6" fmla="*/ 240798 w 3862014"/>
              <a:gd name="connsiteY6" fmla="*/ 365826 h 458442"/>
              <a:gd name="connsiteX7" fmla="*/ 206068 w 3862014"/>
              <a:gd name="connsiteY7" fmla="*/ 382035 h 458442"/>
              <a:gd name="connsiteX8" fmla="*/ 222275 w 3862014"/>
              <a:gd name="connsiteY8" fmla="*/ 395926 h 458442"/>
              <a:gd name="connsiteX9" fmla="*/ 245430 w 3862014"/>
              <a:gd name="connsiteY9" fmla="*/ 368142 h 458442"/>
              <a:gd name="connsiteX10" fmla="*/ 245430 w 3862014"/>
              <a:gd name="connsiteY10" fmla="*/ 365826 h 458442"/>
              <a:gd name="connsiteX11" fmla="*/ 240798 w 3862014"/>
              <a:gd name="connsiteY11" fmla="*/ 365826 h 458442"/>
              <a:gd name="connsiteX12" fmla="*/ 1227139 w 3862014"/>
              <a:gd name="connsiteY12" fmla="*/ 331096 h 458442"/>
              <a:gd name="connsiteX13" fmla="*/ 1199354 w 3862014"/>
              <a:gd name="connsiteY13" fmla="*/ 363512 h 458442"/>
              <a:gd name="connsiteX14" fmla="*/ 1224823 w 3862014"/>
              <a:gd name="connsiteY14" fmla="*/ 395926 h 458442"/>
              <a:gd name="connsiteX15" fmla="*/ 1252607 w 3862014"/>
              <a:gd name="connsiteY15" fmla="*/ 363512 h 458442"/>
              <a:gd name="connsiteX16" fmla="*/ 1227139 w 3862014"/>
              <a:gd name="connsiteY16" fmla="*/ 331096 h 458442"/>
              <a:gd name="connsiteX17" fmla="*/ 659877 w 3862014"/>
              <a:gd name="connsiteY17" fmla="*/ 328783 h 458442"/>
              <a:gd name="connsiteX18" fmla="*/ 634408 w 3862014"/>
              <a:gd name="connsiteY18" fmla="*/ 358881 h 458442"/>
              <a:gd name="connsiteX19" fmla="*/ 662192 w 3862014"/>
              <a:gd name="connsiteY19" fmla="*/ 391296 h 458442"/>
              <a:gd name="connsiteX20" fmla="*/ 685346 w 3862014"/>
              <a:gd name="connsiteY20" fmla="*/ 358881 h 458442"/>
              <a:gd name="connsiteX21" fmla="*/ 659877 w 3862014"/>
              <a:gd name="connsiteY21" fmla="*/ 328783 h 458442"/>
              <a:gd name="connsiteX22" fmla="*/ 1974997 w 3862014"/>
              <a:gd name="connsiteY22" fmla="*/ 326467 h 458442"/>
              <a:gd name="connsiteX23" fmla="*/ 1949528 w 3862014"/>
              <a:gd name="connsiteY23" fmla="*/ 349620 h 458442"/>
              <a:gd name="connsiteX24" fmla="*/ 1995835 w 3862014"/>
              <a:gd name="connsiteY24" fmla="*/ 349620 h 458442"/>
              <a:gd name="connsiteX25" fmla="*/ 1974997 w 3862014"/>
              <a:gd name="connsiteY25" fmla="*/ 326467 h 458442"/>
              <a:gd name="connsiteX26" fmla="*/ 986343 w 3862014"/>
              <a:gd name="connsiteY26" fmla="*/ 307943 h 458442"/>
              <a:gd name="connsiteX27" fmla="*/ 1011811 w 3862014"/>
              <a:gd name="connsiteY27" fmla="*/ 307943 h 458442"/>
              <a:gd name="connsiteX28" fmla="*/ 1011811 w 3862014"/>
              <a:gd name="connsiteY28" fmla="*/ 414448 h 458442"/>
              <a:gd name="connsiteX29" fmla="*/ 986343 w 3862014"/>
              <a:gd name="connsiteY29" fmla="*/ 414448 h 458442"/>
              <a:gd name="connsiteX30" fmla="*/ 986343 w 3862014"/>
              <a:gd name="connsiteY30" fmla="*/ 307943 h 458442"/>
              <a:gd name="connsiteX31" fmla="*/ 421396 w 3862014"/>
              <a:gd name="connsiteY31" fmla="*/ 307943 h 458442"/>
              <a:gd name="connsiteX32" fmla="*/ 446864 w 3862014"/>
              <a:gd name="connsiteY32" fmla="*/ 307943 h 458442"/>
              <a:gd name="connsiteX33" fmla="*/ 446864 w 3862014"/>
              <a:gd name="connsiteY33" fmla="*/ 414448 h 458442"/>
              <a:gd name="connsiteX34" fmla="*/ 421396 w 3862014"/>
              <a:gd name="connsiteY34" fmla="*/ 414448 h 458442"/>
              <a:gd name="connsiteX35" fmla="*/ 421396 w 3862014"/>
              <a:gd name="connsiteY35" fmla="*/ 307943 h 458442"/>
              <a:gd name="connsiteX36" fmla="*/ 2109289 w 3862014"/>
              <a:gd name="connsiteY36" fmla="*/ 305628 h 458442"/>
              <a:gd name="connsiteX37" fmla="*/ 2113919 w 3862014"/>
              <a:gd name="connsiteY37" fmla="*/ 305628 h 458442"/>
              <a:gd name="connsiteX38" fmla="*/ 2113919 w 3862014"/>
              <a:gd name="connsiteY38" fmla="*/ 331097 h 458442"/>
              <a:gd name="connsiteX39" fmla="*/ 2106973 w 3862014"/>
              <a:gd name="connsiteY39" fmla="*/ 331097 h 458442"/>
              <a:gd name="connsiteX40" fmla="*/ 2076873 w 3862014"/>
              <a:gd name="connsiteY40" fmla="*/ 354251 h 458442"/>
              <a:gd name="connsiteX41" fmla="*/ 2074558 w 3862014"/>
              <a:gd name="connsiteY41" fmla="*/ 370458 h 458442"/>
              <a:gd name="connsiteX42" fmla="*/ 2074558 w 3862014"/>
              <a:gd name="connsiteY42" fmla="*/ 414449 h 458442"/>
              <a:gd name="connsiteX43" fmla="*/ 2049089 w 3862014"/>
              <a:gd name="connsiteY43" fmla="*/ 414449 h 458442"/>
              <a:gd name="connsiteX44" fmla="*/ 2049089 w 3862014"/>
              <a:gd name="connsiteY44" fmla="*/ 307944 h 458442"/>
              <a:gd name="connsiteX45" fmla="*/ 2074558 w 3862014"/>
              <a:gd name="connsiteY45" fmla="*/ 307944 h 458442"/>
              <a:gd name="connsiteX46" fmla="*/ 2074558 w 3862014"/>
              <a:gd name="connsiteY46" fmla="*/ 326467 h 458442"/>
              <a:gd name="connsiteX47" fmla="*/ 2074558 w 3862014"/>
              <a:gd name="connsiteY47" fmla="*/ 333412 h 458442"/>
              <a:gd name="connsiteX48" fmla="*/ 2109289 w 3862014"/>
              <a:gd name="connsiteY48" fmla="*/ 305628 h 458442"/>
              <a:gd name="connsiteX49" fmla="*/ 1977312 w 3862014"/>
              <a:gd name="connsiteY49" fmla="*/ 305628 h 458442"/>
              <a:gd name="connsiteX50" fmla="*/ 2023619 w 3862014"/>
              <a:gd name="connsiteY50" fmla="*/ 356567 h 458442"/>
              <a:gd name="connsiteX51" fmla="*/ 2023619 w 3862014"/>
              <a:gd name="connsiteY51" fmla="*/ 365828 h 458442"/>
              <a:gd name="connsiteX52" fmla="*/ 1949528 w 3862014"/>
              <a:gd name="connsiteY52" fmla="*/ 365828 h 458442"/>
              <a:gd name="connsiteX53" fmla="*/ 1981944 w 3862014"/>
              <a:gd name="connsiteY53" fmla="*/ 393613 h 458442"/>
              <a:gd name="connsiteX54" fmla="*/ 2012042 w 3862014"/>
              <a:gd name="connsiteY54" fmla="*/ 382035 h 458442"/>
              <a:gd name="connsiteX55" fmla="*/ 2021303 w 3862014"/>
              <a:gd name="connsiteY55" fmla="*/ 400558 h 458442"/>
              <a:gd name="connsiteX56" fmla="*/ 1979628 w 3862014"/>
              <a:gd name="connsiteY56" fmla="*/ 416765 h 458442"/>
              <a:gd name="connsiteX57" fmla="*/ 1921744 w 3862014"/>
              <a:gd name="connsiteY57" fmla="*/ 361197 h 458442"/>
              <a:gd name="connsiteX58" fmla="*/ 1977312 w 3862014"/>
              <a:gd name="connsiteY58" fmla="*/ 305628 h 458442"/>
              <a:gd name="connsiteX59" fmla="*/ 1347539 w 3862014"/>
              <a:gd name="connsiteY59" fmla="*/ 305628 h 458442"/>
              <a:gd name="connsiteX60" fmla="*/ 1382269 w 3862014"/>
              <a:gd name="connsiteY60" fmla="*/ 317205 h 458442"/>
              <a:gd name="connsiteX61" fmla="*/ 1370691 w 3862014"/>
              <a:gd name="connsiteY61" fmla="*/ 338044 h 458442"/>
              <a:gd name="connsiteX62" fmla="*/ 1345223 w 3862014"/>
              <a:gd name="connsiteY62" fmla="*/ 328783 h 458442"/>
              <a:gd name="connsiteX63" fmla="*/ 1331332 w 3862014"/>
              <a:gd name="connsiteY63" fmla="*/ 338044 h 458442"/>
              <a:gd name="connsiteX64" fmla="*/ 1382269 w 3862014"/>
              <a:gd name="connsiteY64" fmla="*/ 384351 h 458442"/>
              <a:gd name="connsiteX65" fmla="*/ 1340593 w 3862014"/>
              <a:gd name="connsiteY65" fmla="*/ 416765 h 458442"/>
              <a:gd name="connsiteX66" fmla="*/ 1298916 w 3862014"/>
              <a:gd name="connsiteY66" fmla="*/ 400558 h 458442"/>
              <a:gd name="connsiteX67" fmla="*/ 1312809 w 3862014"/>
              <a:gd name="connsiteY67" fmla="*/ 384351 h 458442"/>
              <a:gd name="connsiteX68" fmla="*/ 1342907 w 3862014"/>
              <a:gd name="connsiteY68" fmla="*/ 395927 h 458442"/>
              <a:gd name="connsiteX69" fmla="*/ 1356800 w 3862014"/>
              <a:gd name="connsiteY69" fmla="*/ 386665 h 458442"/>
              <a:gd name="connsiteX70" fmla="*/ 1305861 w 3862014"/>
              <a:gd name="connsiteY70" fmla="*/ 338044 h 458442"/>
              <a:gd name="connsiteX71" fmla="*/ 1347539 w 3862014"/>
              <a:gd name="connsiteY71" fmla="*/ 305628 h 458442"/>
              <a:gd name="connsiteX72" fmla="*/ 1109055 w 3862014"/>
              <a:gd name="connsiteY72" fmla="*/ 305628 h 458442"/>
              <a:gd name="connsiteX73" fmla="*/ 1146101 w 3862014"/>
              <a:gd name="connsiteY73" fmla="*/ 344990 h 458442"/>
              <a:gd name="connsiteX74" fmla="*/ 1146101 w 3862014"/>
              <a:gd name="connsiteY74" fmla="*/ 414449 h 458442"/>
              <a:gd name="connsiteX75" fmla="*/ 1120632 w 3862014"/>
              <a:gd name="connsiteY75" fmla="*/ 414449 h 458442"/>
              <a:gd name="connsiteX76" fmla="*/ 1120632 w 3862014"/>
              <a:gd name="connsiteY76" fmla="*/ 351935 h 458442"/>
              <a:gd name="connsiteX77" fmla="*/ 1104425 w 3862014"/>
              <a:gd name="connsiteY77" fmla="*/ 331097 h 458442"/>
              <a:gd name="connsiteX78" fmla="*/ 1076641 w 3862014"/>
              <a:gd name="connsiteY78" fmla="*/ 351935 h 458442"/>
              <a:gd name="connsiteX79" fmla="*/ 1074325 w 3862014"/>
              <a:gd name="connsiteY79" fmla="*/ 365828 h 458442"/>
              <a:gd name="connsiteX80" fmla="*/ 1074325 w 3862014"/>
              <a:gd name="connsiteY80" fmla="*/ 414449 h 458442"/>
              <a:gd name="connsiteX81" fmla="*/ 1046541 w 3862014"/>
              <a:gd name="connsiteY81" fmla="*/ 414449 h 458442"/>
              <a:gd name="connsiteX82" fmla="*/ 1046541 w 3862014"/>
              <a:gd name="connsiteY82" fmla="*/ 307944 h 458442"/>
              <a:gd name="connsiteX83" fmla="*/ 1072009 w 3862014"/>
              <a:gd name="connsiteY83" fmla="*/ 307944 h 458442"/>
              <a:gd name="connsiteX84" fmla="*/ 1072009 w 3862014"/>
              <a:gd name="connsiteY84" fmla="*/ 321835 h 458442"/>
              <a:gd name="connsiteX85" fmla="*/ 1072009 w 3862014"/>
              <a:gd name="connsiteY85" fmla="*/ 328783 h 458442"/>
              <a:gd name="connsiteX86" fmla="*/ 1109055 w 3862014"/>
              <a:gd name="connsiteY86" fmla="*/ 305628 h 458442"/>
              <a:gd name="connsiteX87" fmla="*/ 652931 w 3862014"/>
              <a:gd name="connsiteY87" fmla="*/ 305628 h 458442"/>
              <a:gd name="connsiteX88" fmla="*/ 685346 w 3862014"/>
              <a:gd name="connsiteY88" fmla="*/ 319521 h 458442"/>
              <a:gd name="connsiteX89" fmla="*/ 685346 w 3862014"/>
              <a:gd name="connsiteY89" fmla="*/ 317205 h 458442"/>
              <a:gd name="connsiteX90" fmla="*/ 685346 w 3862014"/>
              <a:gd name="connsiteY90" fmla="*/ 307944 h 458442"/>
              <a:gd name="connsiteX91" fmla="*/ 710815 w 3862014"/>
              <a:gd name="connsiteY91" fmla="*/ 307944 h 458442"/>
              <a:gd name="connsiteX92" fmla="*/ 710815 w 3862014"/>
              <a:gd name="connsiteY92" fmla="*/ 407503 h 458442"/>
              <a:gd name="connsiteX93" fmla="*/ 655247 w 3862014"/>
              <a:gd name="connsiteY93" fmla="*/ 458442 h 458442"/>
              <a:gd name="connsiteX94" fmla="*/ 618201 w 3862014"/>
              <a:gd name="connsiteY94" fmla="*/ 449180 h 458442"/>
              <a:gd name="connsiteX95" fmla="*/ 625147 w 3862014"/>
              <a:gd name="connsiteY95" fmla="*/ 428342 h 458442"/>
              <a:gd name="connsiteX96" fmla="*/ 655247 w 3862014"/>
              <a:gd name="connsiteY96" fmla="*/ 435288 h 458442"/>
              <a:gd name="connsiteX97" fmla="*/ 685346 w 3862014"/>
              <a:gd name="connsiteY97" fmla="*/ 409819 h 458442"/>
              <a:gd name="connsiteX98" fmla="*/ 685346 w 3862014"/>
              <a:gd name="connsiteY98" fmla="*/ 402874 h 458442"/>
              <a:gd name="connsiteX99" fmla="*/ 685346 w 3862014"/>
              <a:gd name="connsiteY99" fmla="*/ 398242 h 458442"/>
              <a:gd name="connsiteX100" fmla="*/ 655247 w 3862014"/>
              <a:gd name="connsiteY100" fmla="*/ 412135 h 458442"/>
              <a:gd name="connsiteX101" fmla="*/ 606624 w 3862014"/>
              <a:gd name="connsiteY101" fmla="*/ 358881 h 458442"/>
              <a:gd name="connsiteX102" fmla="*/ 652931 w 3862014"/>
              <a:gd name="connsiteY102" fmla="*/ 305628 h 458442"/>
              <a:gd name="connsiteX103" fmla="*/ 544109 w 3862014"/>
              <a:gd name="connsiteY103" fmla="*/ 305628 h 458442"/>
              <a:gd name="connsiteX104" fmla="*/ 581154 w 3862014"/>
              <a:gd name="connsiteY104" fmla="*/ 344990 h 458442"/>
              <a:gd name="connsiteX105" fmla="*/ 581154 w 3862014"/>
              <a:gd name="connsiteY105" fmla="*/ 414449 h 458442"/>
              <a:gd name="connsiteX106" fmla="*/ 555686 w 3862014"/>
              <a:gd name="connsiteY106" fmla="*/ 414449 h 458442"/>
              <a:gd name="connsiteX107" fmla="*/ 555686 w 3862014"/>
              <a:gd name="connsiteY107" fmla="*/ 351935 h 458442"/>
              <a:gd name="connsiteX108" fmla="*/ 539479 w 3862014"/>
              <a:gd name="connsiteY108" fmla="*/ 331097 h 458442"/>
              <a:gd name="connsiteX109" fmla="*/ 511694 w 3862014"/>
              <a:gd name="connsiteY109" fmla="*/ 351935 h 458442"/>
              <a:gd name="connsiteX110" fmla="*/ 509379 w 3862014"/>
              <a:gd name="connsiteY110" fmla="*/ 365828 h 458442"/>
              <a:gd name="connsiteX111" fmla="*/ 509379 w 3862014"/>
              <a:gd name="connsiteY111" fmla="*/ 414449 h 458442"/>
              <a:gd name="connsiteX112" fmla="*/ 483910 w 3862014"/>
              <a:gd name="connsiteY112" fmla="*/ 414449 h 458442"/>
              <a:gd name="connsiteX113" fmla="*/ 483910 w 3862014"/>
              <a:gd name="connsiteY113" fmla="*/ 307944 h 458442"/>
              <a:gd name="connsiteX114" fmla="*/ 507063 w 3862014"/>
              <a:gd name="connsiteY114" fmla="*/ 307944 h 458442"/>
              <a:gd name="connsiteX115" fmla="*/ 507063 w 3862014"/>
              <a:gd name="connsiteY115" fmla="*/ 321835 h 458442"/>
              <a:gd name="connsiteX116" fmla="*/ 507063 w 3862014"/>
              <a:gd name="connsiteY116" fmla="*/ 328783 h 458442"/>
              <a:gd name="connsiteX117" fmla="*/ 544109 w 3862014"/>
              <a:gd name="connsiteY117" fmla="*/ 305628 h 458442"/>
              <a:gd name="connsiteX118" fmla="*/ 1690210 w 3862014"/>
              <a:gd name="connsiteY118" fmla="*/ 303312 h 458442"/>
              <a:gd name="connsiteX119" fmla="*/ 1734201 w 3862014"/>
              <a:gd name="connsiteY119" fmla="*/ 344989 h 458442"/>
              <a:gd name="connsiteX120" fmla="*/ 1734201 w 3862014"/>
              <a:gd name="connsiteY120" fmla="*/ 414449 h 458442"/>
              <a:gd name="connsiteX121" fmla="*/ 1708732 w 3862014"/>
              <a:gd name="connsiteY121" fmla="*/ 414449 h 458442"/>
              <a:gd name="connsiteX122" fmla="*/ 1708732 w 3862014"/>
              <a:gd name="connsiteY122" fmla="*/ 405188 h 458442"/>
              <a:gd name="connsiteX123" fmla="*/ 1708732 w 3862014"/>
              <a:gd name="connsiteY123" fmla="*/ 398242 h 458442"/>
              <a:gd name="connsiteX124" fmla="*/ 1676317 w 3862014"/>
              <a:gd name="connsiteY124" fmla="*/ 416765 h 458442"/>
              <a:gd name="connsiteX125" fmla="*/ 1639271 w 3862014"/>
              <a:gd name="connsiteY125" fmla="*/ 384349 h 458442"/>
              <a:gd name="connsiteX126" fmla="*/ 1704101 w 3862014"/>
              <a:gd name="connsiteY126" fmla="*/ 347304 h 458442"/>
              <a:gd name="connsiteX127" fmla="*/ 1708732 w 3862014"/>
              <a:gd name="connsiteY127" fmla="*/ 347304 h 458442"/>
              <a:gd name="connsiteX128" fmla="*/ 1708732 w 3862014"/>
              <a:gd name="connsiteY128" fmla="*/ 344989 h 458442"/>
              <a:gd name="connsiteX129" fmla="*/ 1687894 w 3862014"/>
              <a:gd name="connsiteY129" fmla="*/ 326465 h 458442"/>
              <a:gd name="connsiteX130" fmla="*/ 1657794 w 3862014"/>
              <a:gd name="connsiteY130" fmla="*/ 335728 h 458442"/>
              <a:gd name="connsiteX131" fmla="*/ 1648533 w 3862014"/>
              <a:gd name="connsiteY131" fmla="*/ 317205 h 458442"/>
              <a:gd name="connsiteX132" fmla="*/ 1690210 w 3862014"/>
              <a:gd name="connsiteY132" fmla="*/ 303312 h 458442"/>
              <a:gd name="connsiteX133" fmla="*/ 226907 w 3862014"/>
              <a:gd name="connsiteY133" fmla="*/ 303312 h 458442"/>
              <a:gd name="connsiteX134" fmla="*/ 270898 w 3862014"/>
              <a:gd name="connsiteY134" fmla="*/ 344989 h 458442"/>
              <a:gd name="connsiteX135" fmla="*/ 270898 w 3862014"/>
              <a:gd name="connsiteY135" fmla="*/ 414449 h 458442"/>
              <a:gd name="connsiteX136" fmla="*/ 245430 w 3862014"/>
              <a:gd name="connsiteY136" fmla="*/ 414449 h 458442"/>
              <a:gd name="connsiteX137" fmla="*/ 245430 w 3862014"/>
              <a:gd name="connsiteY137" fmla="*/ 405188 h 458442"/>
              <a:gd name="connsiteX138" fmla="*/ 245430 w 3862014"/>
              <a:gd name="connsiteY138" fmla="*/ 398242 h 458442"/>
              <a:gd name="connsiteX139" fmla="*/ 213014 w 3862014"/>
              <a:gd name="connsiteY139" fmla="*/ 416765 h 458442"/>
              <a:gd name="connsiteX140" fmla="*/ 175968 w 3862014"/>
              <a:gd name="connsiteY140" fmla="*/ 384349 h 458442"/>
              <a:gd name="connsiteX141" fmla="*/ 240798 w 3862014"/>
              <a:gd name="connsiteY141" fmla="*/ 347304 h 458442"/>
              <a:gd name="connsiteX142" fmla="*/ 245430 w 3862014"/>
              <a:gd name="connsiteY142" fmla="*/ 347304 h 458442"/>
              <a:gd name="connsiteX143" fmla="*/ 245430 w 3862014"/>
              <a:gd name="connsiteY143" fmla="*/ 344989 h 458442"/>
              <a:gd name="connsiteX144" fmla="*/ 224591 w 3862014"/>
              <a:gd name="connsiteY144" fmla="*/ 326465 h 458442"/>
              <a:gd name="connsiteX145" fmla="*/ 194491 w 3862014"/>
              <a:gd name="connsiteY145" fmla="*/ 335728 h 458442"/>
              <a:gd name="connsiteX146" fmla="*/ 185229 w 3862014"/>
              <a:gd name="connsiteY146" fmla="*/ 317205 h 458442"/>
              <a:gd name="connsiteX147" fmla="*/ 226907 w 3862014"/>
              <a:gd name="connsiteY147" fmla="*/ 303312 h 458442"/>
              <a:gd name="connsiteX148" fmla="*/ 1852285 w 3862014"/>
              <a:gd name="connsiteY148" fmla="*/ 280158 h 458442"/>
              <a:gd name="connsiteX149" fmla="*/ 1877754 w 3862014"/>
              <a:gd name="connsiteY149" fmla="*/ 280158 h 458442"/>
              <a:gd name="connsiteX150" fmla="*/ 1877754 w 3862014"/>
              <a:gd name="connsiteY150" fmla="*/ 310258 h 458442"/>
              <a:gd name="connsiteX151" fmla="*/ 1900906 w 3862014"/>
              <a:gd name="connsiteY151" fmla="*/ 310258 h 458442"/>
              <a:gd name="connsiteX152" fmla="*/ 1900906 w 3862014"/>
              <a:gd name="connsiteY152" fmla="*/ 331097 h 458442"/>
              <a:gd name="connsiteX153" fmla="*/ 1877754 w 3862014"/>
              <a:gd name="connsiteY153" fmla="*/ 331097 h 458442"/>
              <a:gd name="connsiteX154" fmla="*/ 1877754 w 3862014"/>
              <a:gd name="connsiteY154" fmla="*/ 372772 h 458442"/>
              <a:gd name="connsiteX155" fmla="*/ 1898592 w 3862014"/>
              <a:gd name="connsiteY155" fmla="*/ 393611 h 458442"/>
              <a:gd name="connsiteX156" fmla="*/ 1903222 w 3862014"/>
              <a:gd name="connsiteY156" fmla="*/ 393611 h 458442"/>
              <a:gd name="connsiteX157" fmla="*/ 1903222 w 3862014"/>
              <a:gd name="connsiteY157" fmla="*/ 416763 h 458442"/>
              <a:gd name="connsiteX158" fmla="*/ 1893961 w 3862014"/>
              <a:gd name="connsiteY158" fmla="*/ 416763 h 458442"/>
              <a:gd name="connsiteX159" fmla="*/ 1849969 w 3862014"/>
              <a:gd name="connsiteY159" fmla="*/ 377404 h 458442"/>
              <a:gd name="connsiteX160" fmla="*/ 1849969 w 3862014"/>
              <a:gd name="connsiteY160" fmla="*/ 331097 h 458442"/>
              <a:gd name="connsiteX161" fmla="*/ 1838392 w 3862014"/>
              <a:gd name="connsiteY161" fmla="*/ 331097 h 458442"/>
              <a:gd name="connsiteX162" fmla="*/ 1838392 w 3862014"/>
              <a:gd name="connsiteY162" fmla="*/ 310258 h 458442"/>
              <a:gd name="connsiteX163" fmla="*/ 1852285 w 3862014"/>
              <a:gd name="connsiteY163" fmla="*/ 310258 h 458442"/>
              <a:gd name="connsiteX164" fmla="*/ 1852285 w 3862014"/>
              <a:gd name="connsiteY164" fmla="*/ 280158 h 458442"/>
              <a:gd name="connsiteX165" fmla="*/ 1768932 w 3862014"/>
              <a:gd name="connsiteY165" fmla="*/ 280158 h 458442"/>
              <a:gd name="connsiteX166" fmla="*/ 1794401 w 3862014"/>
              <a:gd name="connsiteY166" fmla="*/ 280158 h 458442"/>
              <a:gd name="connsiteX167" fmla="*/ 1794401 w 3862014"/>
              <a:gd name="connsiteY167" fmla="*/ 310258 h 458442"/>
              <a:gd name="connsiteX168" fmla="*/ 1817553 w 3862014"/>
              <a:gd name="connsiteY168" fmla="*/ 310258 h 458442"/>
              <a:gd name="connsiteX169" fmla="*/ 1817553 w 3862014"/>
              <a:gd name="connsiteY169" fmla="*/ 331097 h 458442"/>
              <a:gd name="connsiteX170" fmla="*/ 1794401 w 3862014"/>
              <a:gd name="connsiteY170" fmla="*/ 331097 h 458442"/>
              <a:gd name="connsiteX171" fmla="*/ 1794401 w 3862014"/>
              <a:gd name="connsiteY171" fmla="*/ 372772 h 458442"/>
              <a:gd name="connsiteX172" fmla="*/ 1815239 w 3862014"/>
              <a:gd name="connsiteY172" fmla="*/ 393611 h 458442"/>
              <a:gd name="connsiteX173" fmla="*/ 1819869 w 3862014"/>
              <a:gd name="connsiteY173" fmla="*/ 393611 h 458442"/>
              <a:gd name="connsiteX174" fmla="*/ 1819869 w 3862014"/>
              <a:gd name="connsiteY174" fmla="*/ 416763 h 458442"/>
              <a:gd name="connsiteX175" fmla="*/ 1810608 w 3862014"/>
              <a:gd name="connsiteY175" fmla="*/ 416763 h 458442"/>
              <a:gd name="connsiteX176" fmla="*/ 1766616 w 3862014"/>
              <a:gd name="connsiteY176" fmla="*/ 377404 h 458442"/>
              <a:gd name="connsiteX177" fmla="*/ 1766616 w 3862014"/>
              <a:gd name="connsiteY177" fmla="*/ 331097 h 458442"/>
              <a:gd name="connsiteX178" fmla="*/ 1755039 w 3862014"/>
              <a:gd name="connsiteY178" fmla="*/ 331097 h 458442"/>
              <a:gd name="connsiteX179" fmla="*/ 1755039 w 3862014"/>
              <a:gd name="connsiteY179" fmla="*/ 310258 h 458442"/>
              <a:gd name="connsiteX180" fmla="*/ 1768932 w 3862014"/>
              <a:gd name="connsiteY180" fmla="*/ 310258 h 458442"/>
              <a:gd name="connsiteX181" fmla="*/ 1768932 w 3862014"/>
              <a:gd name="connsiteY181" fmla="*/ 280158 h 458442"/>
              <a:gd name="connsiteX182" fmla="*/ 1474881 w 3862014"/>
              <a:gd name="connsiteY182" fmla="*/ 266266 h 458442"/>
              <a:gd name="connsiteX183" fmla="*/ 1502666 w 3862014"/>
              <a:gd name="connsiteY183" fmla="*/ 266266 h 458442"/>
              <a:gd name="connsiteX184" fmla="*/ 1532764 w 3862014"/>
              <a:gd name="connsiteY184" fmla="*/ 340357 h 458442"/>
              <a:gd name="connsiteX185" fmla="*/ 1539711 w 3862014"/>
              <a:gd name="connsiteY185" fmla="*/ 361196 h 458442"/>
              <a:gd name="connsiteX186" fmla="*/ 1546657 w 3862014"/>
              <a:gd name="connsiteY186" fmla="*/ 340357 h 458442"/>
              <a:gd name="connsiteX187" fmla="*/ 1576756 w 3862014"/>
              <a:gd name="connsiteY187" fmla="*/ 266266 h 458442"/>
              <a:gd name="connsiteX188" fmla="*/ 1604541 w 3862014"/>
              <a:gd name="connsiteY188" fmla="*/ 266266 h 458442"/>
              <a:gd name="connsiteX189" fmla="*/ 1616116 w 3862014"/>
              <a:gd name="connsiteY189" fmla="*/ 414448 h 458442"/>
              <a:gd name="connsiteX190" fmla="*/ 1588332 w 3862014"/>
              <a:gd name="connsiteY190" fmla="*/ 414448 h 458442"/>
              <a:gd name="connsiteX191" fmla="*/ 1581386 w 3862014"/>
              <a:gd name="connsiteY191" fmla="*/ 331096 h 458442"/>
              <a:gd name="connsiteX192" fmla="*/ 1581386 w 3862014"/>
              <a:gd name="connsiteY192" fmla="*/ 307943 h 458442"/>
              <a:gd name="connsiteX193" fmla="*/ 1574441 w 3862014"/>
              <a:gd name="connsiteY193" fmla="*/ 331096 h 458442"/>
              <a:gd name="connsiteX194" fmla="*/ 1551287 w 3862014"/>
              <a:gd name="connsiteY194" fmla="*/ 388980 h 458442"/>
              <a:gd name="connsiteX195" fmla="*/ 1528134 w 3862014"/>
              <a:gd name="connsiteY195" fmla="*/ 388980 h 458442"/>
              <a:gd name="connsiteX196" fmla="*/ 1504980 w 3862014"/>
              <a:gd name="connsiteY196" fmla="*/ 331096 h 458442"/>
              <a:gd name="connsiteX197" fmla="*/ 1495718 w 3862014"/>
              <a:gd name="connsiteY197" fmla="*/ 307943 h 458442"/>
              <a:gd name="connsiteX198" fmla="*/ 1495718 w 3862014"/>
              <a:gd name="connsiteY198" fmla="*/ 331096 h 458442"/>
              <a:gd name="connsiteX199" fmla="*/ 1488773 w 3862014"/>
              <a:gd name="connsiteY199" fmla="*/ 414448 h 458442"/>
              <a:gd name="connsiteX200" fmla="*/ 1460989 w 3862014"/>
              <a:gd name="connsiteY200" fmla="*/ 414448 h 458442"/>
              <a:gd name="connsiteX201" fmla="*/ 1474881 w 3862014"/>
              <a:gd name="connsiteY201" fmla="*/ 266266 h 458442"/>
              <a:gd name="connsiteX202" fmla="*/ 1247977 w 3862014"/>
              <a:gd name="connsiteY202" fmla="*/ 266266 h 458442"/>
              <a:gd name="connsiteX203" fmla="*/ 1273446 w 3862014"/>
              <a:gd name="connsiteY203" fmla="*/ 266266 h 458442"/>
              <a:gd name="connsiteX204" fmla="*/ 1273446 w 3862014"/>
              <a:gd name="connsiteY204" fmla="*/ 414448 h 458442"/>
              <a:gd name="connsiteX205" fmla="*/ 1247977 w 3862014"/>
              <a:gd name="connsiteY205" fmla="*/ 414448 h 458442"/>
              <a:gd name="connsiteX206" fmla="*/ 1247977 w 3862014"/>
              <a:gd name="connsiteY206" fmla="*/ 405187 h 458442"/>
              <a:gd name="connsiteX207" fmla="*/ 1247977 w 3862014"/>
              <a:gd name="connsiteY207" fmla="*/ 398241 h 458442"/>
              <a:gd name="connsiteX208" fmla="*/ 1215561 w 3862014"/>
              <a:gd name="connsiteY208" fmla="*/ 416764 h 458442"/>
              <a:gd name="connsiteX209" fmla="*/ 1169255 w 3862014"/>
              <a:gd name="connsiteY209" fmla="*/ 361196 h 458442"/>
              <a:gd name="connsiteX210" fmla="*/ 1217877 w 3862014"/>
              <a:gd name="connsiteY210" fmla="*/ 305628 h 458442"/>
              <a:gd name="connsiteX211" fmla="*/ 1247977 w 3862014"/>
              <a:gd name="connsiteY211" fmla="*/ 319519 h 458442"/>
              <a:gd name="connsiteX212" fmla="*/ 1247977 w 3862014"/>
              <a:gd name="connsiteY212" fmla="*/ 312573 h 458442"/>
              <a:gd name="connsiteX213" fmla="*/ 1247977 w 3862014"/>
              <a:gd name="connsiteY213" fmla="*/ 266266 h 458442"/>
              <a:gd name="connsiteX214" fmla="*/ 986343 w 3862014"/>
              <a:gd name="connsiteY214" fmla="*/ 266266 h 458442"/>
              <a:gd name="connsiteX215" fmla="*/ 1011811 w 3862014"/>
              <a:gd name="connsiteY215" fmla="*/ 266266 h 458442"/>
              <a:gd name="connsiteX216" fmla="*/ 1011811 w 3862014"/>
              <a:gd name="connsiteY216" fmla="*/ 289420 h 458442"/>
              <a:gd name="connsiteX217" fmla="*/ 986343 w 3862014"/>
              <a:gd name="connsiteY217" fmla="*/ 289420 h 458442"/>
              <a:gd name="connsiteX218" fmla="*/ 986343 w 3862014"/>
              <a:gd name="connsiteY218" fmla="*/ 266266 h 458442"/>
              <a:gd name="connsiteX219" fmla="*/ 810376 w 3862014"/>
              <a:gd name="connsiteY219" fmla="*/ 266266 h 458442"/>
              <a:gd name="connsiteX220" fmla="*/ 838160 w 3862014"/>
              <a:gd name="connsiteY220" fmla="*/ 266266 h 458442"/>
              <a:gd name="connsiteX221" fmla="*/ 868260 w 3862014"/>
              <a:gd name="connsiteY221" fmla="*/ 340357 h 458442"/>
              <a:gd name="connsiteX222" fmla="*/ 875206 w 3862014"/>
              <a:gd name="connsiteY222" fmla="*/ 361196 h 458442"/>
              <a:gd name="connsiteX223" fmla="*/ 882152 w 3862014"/>
              <a:gd name="connsiteY223" fmla="*/ 340357 h 458442"/>
              <a:gd name="connsiteX224" fmla="*/ 912252 w 3862014"/>
              <a:gd name="connsiteY224" fmla="*/ 266266 h 458442"/>
              <a:gd name="connsiteX225" fmla="*/ 940036 w 3862014"/>
              <a:gd name="connsiteY225" fmla="*/ 266266 h 458442"/>
              <a:gd name="connsiteX226" fmla="*/ 953927 w 3862014"/>
              <a:gd name="connsiteY226" fmla="*/ 414448 h 458442"/>
              <a:gd name="connsiteX227" fmla="*/ 926143 w 3862014"/>
              <a:gd name="connsiteY227" fmla="*/ 414448 h 458442"/>
              <a:gd name="connsiteX228" fmla="*/ 919197 w 3862014"/>
              <a:gd name="connsiteY228" fmla="*/ 331096 h 458442"/>
              <a:gd name="connsiteX229" fmla="*/ 919197 w 3862014"/>
              <a:gd name="connsiteY229" fmla="*/ 307943 h 458442"/>
              <a:gd name="connsiteX230" fmla="*/ 912252 w 3862014"/>
              <a:gd name="connsiteY230" fmla="*/ 331096 h 458442"/>
              <a:gd name="connsiteX231" fmla="*/ 889097 w 3862014"/>
              <a:gd name="connsiteY231" fmla="*/ 388980 h 458442"/>
              <a:gd name="connsiteX232" fmla="*/ 865945 w 3862014"/>
              <a:gd name="connsiteY232" fmla="*/ 388980 h 458442"/>
              <a:gd name="connsiteX233" fmla="*/ 842790 w 3862014"/>
              <a:gd name="connsiteY233" fmla="*/ 331096 h 458442"/>
              <a:gd name="connsiteX234" fmla="*/ 833529 w 3862014"/>
              <a:gd name="connsiteY234" fmla="*/ 307943 h 458442"/>
              <a:gd name="connsiteX235" fmla="*/ 833529 w 3862014"/>
              <a:gd name="connsiteY235" fmla="*/ 331096 h 458442"/>
              <a:gd name="connsiteX236" fmla="*/ 826583 w 3862014"/>
              <a:gd name="connsiteY236" fmla="*/ 414448 h 458442"/>
              <a:gd name="connsiteX237" fmla="*/ 798799 w 3862014"/>
              <a:gd name="connsiteY237" fmla="*/ 414448 h 458442"/>
              <a:gd name="connsiteX238" fmla="*/ 810376 w 3862014"/>
              <a:gd name="connsiteY238" fmla="*/ 266266 h 458442"/>
              <a:gd name="connsiteX239" fmla="*/ 421396 w 3862014"/>
              <a:gd name="connsiteY239" fmla="*/ 266266 h 458442"/>
              <a:gd name="connsiteX240" fmla="*/ 446864 w 3862014"/>
              <a:gd name="connsiteY240" fmla="*/ 266266 h 458442"/>
              <a:gd name="connsiteX241" fmla="*/ 446864 w 3862014"/>
              <a:gd name="connsiteY241" fmla="*/ 289420 h 458442"/>
              <a:gd name="connsiteX242" fmla="*/ 421396 w 3862014"/>
              <a:gd name="connsiteY242" fmla="*/ 289420 h 458442"/>
              <a:gd name="connsiteX243" fmla="*/ 421396 w 3862014"/>
              <a:gd name="connsiteY243" fmla="*/ 266266 h 458442"/>
              <a:gd name="connsiteX244" fmla="*/ 303313 w 3862014"/>
              <a:gd name="connsiteY244" fmla="*/ 266266 h 458442"/>
              <a:gd name="connsiteX245" fmla="*/ 328781 w 3862014"/>
              <a:gd name="connsiteY245" fmla="*/ 266266 h 458442"/>
              <a:gd name="connsiteX246" fmla="*/ 328781 w 3862014"/>
              <a:gd name="connsiteY246" fmla="*/ 344989 h 458442"/>
              <a:gd name="connsiteX247" fmla="*/ 342674 w 3862014"/>
              <a:gd name="connsiteY247" fmla="*/ 344989 h 458442"/>
              <a:gd name="connsiteX248" fmla="*/ 368142 w 3862014"/>
              <a:gd name="connsiteY248" fmla="*/ 307943 h 458442"/>
              <a:gd name="connsiteX249" fmla="*/ 398243 w 3862014"/>
              <a:gd name="connsiteY249" fmla="*/ 307943 h 458442"/>
              <a:gd name="connsiteX250" fmla="*/ 365826 w 3862014"/>
              <a:gd name="connsiteY250" fmla="*/ 356564 h 458442"/>
              <a:gd name="connsiteX251" fmla="*/ 402872 w 3862014"/>
              <a:gd name="connsiteY251" fmla="*/ 414448 h 458442"/>
              <a:gd name="connsiteX252" fmla="*/ 372774 w 3862014"/>
              <a:gd name="connsiteY252" fmla="*/ 414448 h 458442"/>
              <a:gd name="connsiteX253" fmla="*/ 344990 w 3862014"/>
              <a:gd name="connsiteY253" fmla="*/ 368141 h 458442"/>
              <a:gd name="connsiteX254" fmla="*/ 328781 w 3862014"/>
              <a:gd name="connsiteY254" fmla="*/ 368141 h 458442"/>
              <a:gd name="connsiteX255" fmla="*/ 328781 w 3862014"/>
              <a:gd name="connsiteY255" fmla="*/ 414448 h 458442"/>
              <a:gd name="connsiteX256" fmla="*/ 303313 w 3862014"/>
              <a:gd name="connsiteY256" fmla="*/ 414448 h 458442"/>
              <a:gd name="connsiteX257" fmla="*/ 303313 w 3862014"/>
              <a:gd name="connsiteY257" fmla="*/ 266266 h 458442"/>
              <a:gd name="connsiteX258" fmla="*/ 11577 w 3862014"/>
              <a:gd name="connsiteY258" fmla="*/ 266266 h 458442"/>
              <a:gd name="connsiteX259" fmla="*/ 39361 w 3862014"/>
              <a:gd name="connsiteY259" fmla="*/ 266266 h 458442"/>
              <a:gd name="connsiteX260" fmla="*/ 69461 w 3862014"/>
              <a:gd name="connsiteY260" fmla="*/ 340357 h 458442"/>
              <a:gd name="connsiteX261" fmla="*/ 76407 w 3862014"/>
              <a:gd name="connsiteY261" fmla="*/ 361196 h 458442"/>
              <a:gd name="connsiteX262" fmla="*/ 83353 w 3862014"/>
              <a:gd name="connsiteY262" fmla="*/ 340357 h 458442"/>
              <a:gd name="connsiteX263" fmla="*/ 113453 w 3862014"/>
              <a:gd name="connsiteY263" fmla="*/ 266266 h 458442"/>
              <a:gd name="connsiteX264" fmla="*/ 143553 w 3862014"/>
              <a:gd name="connsiteY264" fmla="*/ 266266 h 458442"/>
              <a:gd name="connsiteX265" fmla="*/ 155130 w 3862014"/>
              <a:gd name="connsiteY265" fmla="*/ 414448 h 458442"/>
              <a:gd name="connsiteX266" fmla="*/ 127344 w 3862014"/>
              <a:gd name="connsiteY266" fmla="*/ 414448 h 458442"/>
              <a:gd name="connsiteX267" fmla="*/ 120398 w 3862014"/>
              <a:gd name="connsiteY267" fmla="*/ 331096 h 458442"/>
              <a:gd name="connsiteX268" fmla="*/ 120398 w 3862014"/>
              <a:gd name="connsiteY268" fmla="*/ 307943 h 458442"/>
              <a:gd name="connsiteX269" fmla="*/ 113453 w 3862014"/>
              <a:gd name="connsiteY269" fmla="*/ 331096 h 458442"/>
              <a:gd name="connsiteX270" fmla="*/ 90298 w 3862014"/>
              <a:gd name="connsiteY270" fmla="*/ 388980 h 458442"/>
              <a:gd name="connsiteX271" fmla="*/ 67146 w 3862014"/>
              <a:gd name="connsiteY271" fmla="*/ 388980 h 458442"/>
              <a:gd name="connsiteX272" fmla="*/ 43991 w 3862014"/>
              <a:gd name="connsiteY272" fmla="*/ 331096 h 458442"/>
              <a:gd name="connsiteX273" fmla="*/ 34730 w 3862014"/>
              <a:gd name="connsiteY273" fmla="*/ 307943 h 458442"/>
              <a:gd name="connsiteX274" fmla="*/ 34730 w 3862014"/>
              <a:gd name="connsiteY274" fmla="*/ 331096 h 458442"/>
              <a:gd name="connsiteX275" fmla="*/ 27785 w 3862014"/>
              <a:gd name="connsiteY275" fmla="*/ 414448 h 458442"/>
              <a:gd name="connsiteX276" fmla="*/ 0 w 3862014"/>
              <a:gd name="connsiteY276" fmla="*/ 414448 h 458442"/>
              <a:gd name="connsiteX277" fmla="*/ 11577 w 3862014"/>
              <a:gd name="connsiteY277" fmla="*/ 266266 h 458442"/>
              <a:gd name="connsiteX278" fmla="*/ 3574908 w 3862014"/>
              <a:gd name="connsiteY278" fmla="*/ 127345 h 458442"/>
              <a:gd name="connsiteX279" fmla="*/ 3544809 w 3862014"/>
              <a:gd name="connsiteY279" fmla="*/ 141236 h 458442"/>
              <a:gd name="connsiteX280" fmla="*/ 3558701 w 3862014"/>
              <a:gd name="connsiteY280" fmla="*/ 152813 h 458442"/>
              <a:gd name="connsiteX281" fmla="*/ 3579540 w 3862014"/>
              <a:gd name="connsiteY281" fmla="*/ 129661 h 458442"/>
              <a:gd name="connsiteX282" fmla="*/ 3579540 w 3862014"/>
              <a:gd name="connsiteY282" fmla="*/ 127345 h 458442"/>
              <a:gd name="connsiteX283" fmla="*/ 3574908 w 3862014"/>
              <a:gd name="connsiteY283" fmla="*/ 127345 h 458442"/>
              <a:gd name="connsiteX284" fmla="*/ 333415 w 3862014"/>
              <a:gd name="connsiteY284" fmla="*/ 127345 h 458442"/>
              <a:gd name="connsiteX285" fmla="*/ 303315 w 3862014"/>
              <a:gd name="connsiteY285" fmla="*/ 141236 h 458442"/>
              <a:gd name="connsiteX286" fmla="*/ 317208 w 3862014"/>
              <a:gd name="connsiteY286" fmla="*/ 152813 h 458442"/>
              <a:gd name="connsiteX287" fmla="*/ 338047 w 3862014"/>
              <a:gd name="connsiteY287" fmla="*/ 129661 h 458442"/>
              <a:gd name="connsiteX288" fmla="*/ 338047 w 3862014"/>
              <a:gd name="connsiteY288" fmla="*/ 127345 h 458442"/>
              <a:gd name="connsiteX289" fmla="*/ 333415 w 3862014"/>
              <a:gd name="connsiteY289" fmla="*/ 127345 h 458442"/>
              <a:gd name="connsiteX290" fmla="*/ 3405888 w 3862014"/>
              <a:gd name="connsiteY290" fmla="*/ 85669 h 458442"/>
              <a:gd name="connsiteX291" fmla="*/ 3380418 w 3862014"/>
              <a:gd name="connsiteY291" fmla="*/ 118083 h 458442"/>
              <a:gd name="connsiteX292" fmla="*/ 3405888 w 3862014"/>
              <a:gd name="connsiteY292" fmla="*/ 150498 h 458442"/>
              <a:gd name="connsiteX293" fmla="*/ 3431357 w 3862014"/>
              <a:gd name="connsiteY293" fmla="*/ 118083 h 458442"/>
              <a:gd name="connsiteX294" fmla="*/ 3405888 w 3862014"/>
              <a:gd name="connsiteY294" fmla="*/ 85669 h 458442"/>
              <a:gd name="connsiteX295" fmla="*/ 2757587 w 3862014"/>
              <a:gd name="connsiteY295" fmla="*/ 85669 h 458442"/>
              <a:gd name="connsiteX296" fmla="*/ 2727487 w 3862014"/>
              <a:gd name="connsiteY296" fmla="*/ 118084 h 458442"/>
              <a:gd name="connsiteX297" fmla="*/ 2757587 w 3862014"/>
              <a:gd name="connsiteY297" fmla="*/ 150498 h 458442"/>
              <a:gd name="connsiteX298" fmla="*/ 2787687 w 3862014"/>
              <a:gd name="connsiteY298" fmla="*/ 118084 h 458442"/>
              <a:gd name="connsiteX299" fmla="*/ 2757587 w 3862014"/>
              <a:gd name="connsiteY299" fmla="*/ 85669 h 458442"/>
              <a:gd name="connsiteX300" fmla="*/ 3141938 w 3862014"/>
              <a:gd name="connsiteY300" fmla="*/ 83353 h 458442"/>
              <a:gd name="connsiteX301" fmla="*/ 3121099 w 3862014"/>
              <a:gd name="connsiteY301" fmla="*/ 101876 h 458442"/>
              <a:gd name="connsiteX302" fmla="*/ 3158145 w 3862014"/>
              <a:gd name="connsiteY302" fmla="*/ 101876 h 458442"/>
              <a:gd name="connsiteX303" fmla="*/ 3141938 w 3862014"/>
              <a:gd name="connsiteY303" fmla="*/ 83353 h 458442"/>
              <a:gd name="connsiteX304" fmla="*/ 1785139 w 3862014"/>
              <a:gd name="connsiteY304" fmla="*/ 83353 h 458442"/>
              <a:gd name="connsiteX305" fmla="*/ 1764300 w 3862014"/>
              <a:gd name="connsiteY305" fmla="*/ 101876 h 458442"/>
              <a:gd name="connsiteX306" fmla="*/ 1801346 w 3862014"/>
              <a:gd name="connsiteY306" fmla="*/ 101876 h 458442"/>
              <a:gd name="connsiteX307" fmla="*/ 1785139 w 3862014"/>
              <a:gd name="connsiteY307" fmla="*/ 83353 h 458442"/>
              <a:gd name="connsiteX308" fmla="*/ 2113919 w 3862014"/>
              <a:gd name="connsiteY308" fmla="*/ 53255 h 458442"/>
              <a:gd name="connsiteX309" fmla="*/ 2157910 w 3862014"/>
              <a:gd name="connsiteY309" fmla="*/ 53255 h 458442"/>
              <a:gd name="connsiteX310" fmla="*/ 2157910 w 3862014"/>
              <a:gd name="connsiteY310" fmla="*/ 182914 h 458442"/>
              <a:gd name="connsiteX311" fmla="*/ 2113919 w 3862014"/>
              <a:gd name="connsiteY311" fmla="*/ 182914 h 458442"/>
              <a:gd name="connsiteX312" fmla="*/ 2113919 w 3862014"/>
              <a:gd name="connsiteY312" fmla="*/ 53255 h 458442"/>
              <a:gd name="connsiteX313" fmla="*/ 1495723 w 3862014"/>
              <a:gd name="connsiteY313" fmla="*/ 53255 h 458442"/>
              <a:gd name="connsiteX314" fmla="*/ 1539714 w 3862014"/>
              <a:gd name="connsiteY314" fmla="*/ 53255 h 458442"/>
              <a:gd name="connsiteX315" fmla="*/ 1539714 w 3862014"/>
              <a:gd name="connsiteY315" fmla="*/ 182914 h 458442"/>
              <a:gd name="connsiteX316" fmla="*/ 1495723 w 3862014"/>
              <a:gd name="connsiteY316" fmla="*/ 182914 h 458442"/>
              <a:gd name="connsiteX317" fmla="*/ 1495723 w 3862014"/>
              <a:gd name="connsiteY317" fmla="*/ 53255 h 458442"/>
              <a:gd name="connsiteX318" fmla="*/ 3227606 w 3862014"/>
              <a:gd name="connsiteY318" fmla="*/ 53254 h 458442"/>
              <a:gd name="connsiteX319" fmla="*/ 3229922 w 3862014"/>
              <a:gd name="connsiteY319" fmla="*/ 53254 h 458442"/>
              <a:gd name="connsiteX320" fmla="*/ 3271597 w 3862014"/>
              <a:gd name="connsiteY320" fmla="*/ 53254 h 458442"/>
              <a:gd name="connsiteX321" fmla="*/ 3271597 w 3862014"/>
              <a:gd name="connsiteY321" fmla="*/ 76409 h 458442"/>
              <a:gd name="connsiteX322" fmla="*/ 3271597 w 3862014"/>
              <a:gd name="connsiteY322" fmla="*/ 85670 h 458442"/>
              <a:gd name="connsiteX323" fmla="*/ 3313274 w 3862014"/>
              <a:gd name="connsiteY323" fmla="*/ 53254 h 458442"/>
              <a:gd name="connsiteX324" fmla="*/ 3317906 w 3862014"/>
              <a:gd name="connsiteY324" fmla="*/ 53254 h 458442"/>
              <a:gd name="connsiteX325" fmla="*/ 3317906 w 3862014"/>
              <a:gd name="connsiteY325" fmla="*/ 97246 h 458442"/>
              <a:gd name="connsiteX326" fmla="*/ 3308643 w 3862014"/>
              <a:gd name="connsiteY326" fmla="*/ 97246 h 458442"/>
              <a:gd name="connsiteX327" fmla="*/ 3273913 w 3862014"/>
              <a:gd name="connsiteY327" fmla="*/ 120400 h 458442"/>
              <a:gd name="connsiteX328" fmla="*/ 3271597 w 3862014"/>
              <a:gd name="connsiteY328" fmla="*/ 138923 h 458442"/>
              <a:gd name="connsiteX329" fmla="*/ 3271597 w 3862014"/>
              <a:gd name="connsiteY329" fmla="*/ 182914 h 458442"/>
              <a:gd name="connsiteX330" fmla="*/ 3227606 w 3862014"/>
              <a:gd name="connsiteY330" fmla="*/ 182914 h 458442"/>
              <a:gd name="connsiteX331" fmla="*/ 3227606 w 3862014"/>
              <a:gd name="connsiteY331" fmla="*/ 53254 h 458442"/>
              <a:gd name="connsiteX332" fmla="*/ 1873123 w 3862014"/>
              <a:gd name="connsiteY332" fmla="*/ 53254 h 458442"/>
              <a:gd name="connsiteX333" fmla="*/ 1875439 w 3862014"/>
              <a:gd name="connsiteY333" fmla="*/ 53254 h 458442"/>
              <a:gd name="connsiteX334" fmla="*/ 1917114 w 3862014"/>
              <a:gd name="connsiteY334" fmla="*/ 53254 h 458442"/>
              <a:gd name="connsiteX335" fmla="*/ 1917114 w 3862014"/>
              <a:gd name="connsiteY335" fmla="*/ 76409 h 458442"/>
              <a:gd name="connsiteX336" fmla="*/ 1917114 w 3862014"/>
              <a:gd name="connsiteY336" fmla="*/ 85670 h 458442"/>
              <a:gd name="connsiteX337" fmla="*/ 1958791 w 3862014"/>
              <a:gd name="connsiteY337" fmla="*/ 53254 h 458442"/>
              <a:gd name="connsiteX338" fmla="*/ 1963421 w 3862014"/>
              <a:gd name="connsiteY338" fmla="*/ 53254 h 458442"/>
              <a:gd name="connsiteX339" fmla="*/ 1963421 w 3862014"/>
              <a:gd name="connsiteY339" fmla="*/ 97246 h 458442"/>
              <a:gd name="connsiteX340" fmla="*/ 1954160 w 3862014"/>
              <a:gd name="connsiteY340" fmla="*/ 97246 h 458442"/>
              <a:gd name="connsiteX341" fmla="*/ 1919430 w 3862014"/>
              <a:gd name="connsiteY341" fmla="*/ 120400 h 458442"/>
              <a:gd name="connsiteX342" fmla="*/ 1917114 w 3862014"/>
              <a:gd name="connsiteY342" fmla="*/ 138923 h 458442"/>
              <a:gd name="connsiteX343" fmla="*/ 1917114 w 3862014"/>
              <a:gd name="connsiteY343" fmla="*/ 182914 h 458442"/>
              <a:gd name="connsiteX344" fmla="*/ 1873123 w 3862014"/>
              <a:gd name="connsiteY344" fmla="*/ 182914 h 458442"/>
              <a:gd name="connsiteX345" fmla="*/ 1873123 w 3862014"/>
              <a:gd name="connsiteY345" fmla="*/ 53254 h 458442"/>
              <a:gd name="connsiteX346" fmla="*/ 1560550 w 3862014"/>
              <a:gd name="connsiteY346" fmla="*/ 53254 h 458442"/>
              <a:gd name="connsiteX347" fmla="*/ 1606857 w 3862014"/>
              <a:gd name="connsiteY347" fmla="*/ 53254 h 458442"/>
              <a:gd name="connsiteX348" fmla="*/ 1627696 w 3862014"/>
              <a:gd name="connsiteY348" fmla="*/ 122716 h 458442"/>
              <a:gd name="connsiteX349" fmla="*/ 1632326 w 3862014"/>
              <a:gd name="connsiteY349" fmla="*/ 145868 h 458442"/>
              <a:gd name="connsiteX350" fmla="*/ 1636957 w 3862014"/>
              <a:gd name="connsiteY350" fmla="*/ 122716 h 458442"/>
              <a:gd name="connsiteX351" fmla="*/ 1657796 w 3862014"/>
              <a:gd name="connsiteY351" fmla="*/ 53254 h 458442"/>
              <a:gd name="connsiteX352" fmla="*/ 1704103 w 3862014"/>
              <a:gd name="connsiteY352" fmla="*/ 53254 h 458442"/>
              <a:gd name="connsiteX353" fmla="*/ 1660110 w 3862014"/>
              <a:gd name="connsiteY353" fmla="*/ 185230 h 458442"/>
              <a:gd name="connsiteX354" fmla="*/ 1606857 w 3862014"/>
              <a:gd name="connsiteY354" fmla="*/ 185230 h 458442"/>
              <a:gd name="connsiteX355" fmla="*/ 1560550 w 3862014"/>
              <a:gd name="connsiteY355" fmla="*/ 53254 h 458442"/>
              <a:gd name="connsiteX356" fmla="*/ 152817 w 3862014"/>
              <a:gd name="connsiteY356" fmla="*/ 53254 h 458442"/>
              <a:gd name="connsiteX357" fmla="*/ 155133 w 3862014"/>
              <a:gd name="connsiteY357" fmla="*/ 53254 h 458442"/>
              <a:gd name="connsiteX358" fmla="*/ 196808 w 3862014"/>
              <a:gd name="connsiteY358" fmla="*/ 53254 h 458442"/>
              <a:gd name="connsiteX359" fmla="*/ 196808 w 3862014"/>
              <a:gd name="connsiteY359" fmla="*/ 76409 h 458442"/>
              <a:gd name="connsiteX360" fmla="*/ 196808 w 3862014"/>
              <a:gd name="connsiteY360" fmla="*/ 85670 h 458442"/>
              <a:gd name="connsiteX361" fmla="*/ 238485 w 3862014"/>
              <a:gd name="connsiteY361" fmla="*/ 53254 h 458442"/>
              <a:gd name="connsiteX362" fmla="*/ 243115 w 3862014"/>
              <a:gd name="connsiteY362" fmla="*/ 53254 h 458442"/>
              <a:gd name="connsiteX363" fmla="*/ 243115 w 3862014"/>
              <a:gd name="connsiteY363" fmla="*/ 97246 h 458442"/>
              <a:gd name="connsiteX364" fmla="*/ 233853 w 3862014"/>
              <a:gd name="connsiteY364" fmla="*/ 97246 h 458442"/>
              <a:gd name="connsiteX365" fmla="*/ 199124 w 3862014"/>
              <a:gd name="connsiteY365" fmla="*/ 120400 h 458442"/>
              <a:gd name="connsiteX366" fmla="*/ 196808 w 3862014"/>
              <a:gd name="connsiteY366" fmla="*/ 138923 h 458442"/>
              <a:gd name="connsiteX367" fmla="*/ 196808 w 3862014"/>
              <a:gd name="connsiteY367" fmla="*/ 182914 h 458442"/>
              <a:gd name="connsiteX368" fmla="*/ 152817 w 3862014"/>
              <a:gd name="connsiteY368" fmla="*/ 182914 h 458442"/>
              <a:gd name="connsiteX369" fmla="*/ 152817 w 3862014"/>
              <a:gd name="connsiteY369" fmla="*/ 53254 h 458442"/>
              <a:gd name="connsiteX370" fmla="*/ 3741614 w 3862014"/>
              <a:gd name="connsiteY370" fmla="*/ 50938 h 458442"/>
              <a:gd name="connsiteX371" fmla="*/ 3778661 w 3862014"/>
              <a:gd name="connsiteY371" fmla="*/ 74093 h 458442"/>
              <a:gd name="connsiteX372" fmla="*/ 3820337 w 3862014"/>
              <a:gd name="connsiteY372" fmla="*/ 50938 h 458442"/>
              <a:gd name="connsiteX373" fmla="*/ 3862014 w 3862014"/>
              <a:gd name="connsiteY373" fmla="*/ 99561 h 458442"/>
              <a:gd name="connsiteX374" fmla="*/ 3862014 w 3862014"/>
              <a:gd name="connsiteY374" fmla="*/ 182914 h 458442"/>
              <a:gd name="connsiteX375" fmla="*/ 3818021 w 3862014"/>
              <a:gd name="connsiteY375" fmla="*/ 182914 h 458442"/>
              <a:gd name="connsiteX376" fmla="*/ 3818021 w 3862014"/>
              <a:gd name="connsiteY376" fmla="*/ 104191 h 458442"/>
              <a:gd name="connsiteX377" fmla="*/ 3808760 w 3862014"/>
              <a:gd name="connsiteY377" fmla="*/ 87984 h 458442"/>
              <a:gd name="connsiteX378" fmla="*/ 3785607 w 3862014"/>
              <a:gd name="connsiteY378" fmla="*/ 113452 h 458442"/>
              <a:gd name="connsiteX379" fmla="*/ 3785607 w 3862014"/>
              <a:gd name="connsiteY379" fmla="*/ 129661 h 458442"/>
              <a:gd name="connsiteX380" fmla="*/ 3785607 w 3862014"/>
              <a:gd name="connsiteY380" fmla="*/ 182914 h 458442"/>
              <a:gd name="connsiteX381" fmla="*/ 3741614 w 3862014"/>
              <a:gd name="connsiteY381" fmla="*/ 182914 h 458442"/>
              <a:gd name="connsiteX382" fmla="*/ 3741614 w 3862014"/>
              <a:gd name="connsiteY382" fmla="*/ 104191 h 458442"/>
              <a:gd name="connsiteX383" fmla="*/ 3732353 w 3862014"/>
              <a:gd name="connsiteY383" fmla="*/ 87984 h 458442"/>
              <a:gd name="connsiteX384" fmla="*/ 3709200 w 3862014"/>
              <a:gd name="connsiteY384" fmla="*/ 111138 h 458442"/>
              <a:gd name="connsiteX385" fmla="*/ 3706884 w 3862014"/>
              <a:gd name="connsiteY385" fmla="*/ 127345 h 458442"/>
              <a:gd name="connsiteX386" fmla="*/ 3706884 w 3862014"/>
              <a:gd name="connsiteY386" fmla="*/ 182914 h 458442"/>
              <a:gd name="connsiteX387" fmla="*/ 3662893 w 3862014"/>
              <a:gd name="connsiteY387" fmla="*/ 182914 h 458442"/>
              <a:gd name="connsiteX388" fmla="*/ 3662893 w 3862014"/>
              <a:gd name="connsiteY388" fmla="*/ 53254 h 458442"/>
              <a:gd name="connsiteX389" fmla="*/ 3702254 w 3862014"/>
              <a:gd name="connsiteY389" fmla="*/ 53254 h 458442"/>
              <a:gd name="connsiteX390" fmla="*/ 3702254 w 3862014"/>
              <a:gd name="connsiteY390" fmla="*/ 64831 h 458442"/>
              <a:gd name="connsiteX391" fmla="*/ 3702254 w 3862014"/>
              <a:gd name="connsiteY391" fmla="*/ 74093 h 458442"/>
              <a:gd name="connsiteX392" fmla="*/ 3741614 w 3862014"/>
              <a:gd name="connsiteY392" fmla="*/ 50938 h 458442"/>
              <a:gd name="connsiteX393" fmla="*/ 3565647 w 3862014"/>
              <a:gd name="connsiteY393" fmla="*/ 50938 h 458442"/>
              <a:gd name="connsiteX394" fmla="*/ 3625847 w 3862014"/>
              <a:gd name="connsiteY394" fmla="*/ 104191 h 458442"/>
              <a:gd name="connsiteX395" fmla="*/ 3625847 w 3862014"/>
              <a:gd name="connsiteY395" fmla="*/ 182913 h 458442"/>
              <a:gd name="connsiteX396" fmla="*/ 3586486 w 3862014"/>
              <a:gd name="connsiteY396" fmla="*/ 182913 h 458442"/>
              <a:gd name="connsiteX397" fmla="*/ 3586486 w 3862014"/>
              <a:gd name="connsiteY397" fmla="*/ 175967 h 458442"/>
              <a:gd name="connsiteX398" fmla="*/ 3586486 w 3862014"/>
              <a:gd name="connsiteY398" fmla="*/ 166706 h 458442"/>
              <a:gd name="connsiteX399" fmla="*/ 3549440 w 3862014"/>
              <a:gd name="connsiteY399" fmla="*/ 185229 h 458442"/>
              <a:gd name="connsiteX400" fmla="*/ 3505449 w 3862014"/>
              <a:gd name="connsiteY400" fmla="*/ 143552 h 458442"/>
              <a:gd name="connsiteX401" fmla="*/ 3579540 w 3862014"/>
              <a:gd name="connsiteY401" fmla="*/ 101877 h 458442"/>
              <a:gd name="connsiteX402" fmla="*/ 3561017 w 3862014"/>
              <a:gd name="connsiteY402" fmla="*/ 85668 h 458442"/>
              <a:gd name="connsiteX403" fmla="*/ 3526286 w 3862014"/>
              <a:gd name="connsiteY403" fmla="*/ 97245 h 458442"/>
              <a:gd name="connsiteX404" fmla="*/ 3510079 w 3862014"/>
              <a:gd name="connsiteY404" fmla="*/ 67145 h 458442"/>
              <a:gd name="connsiteX405" fmla="*/ 3565647 w 3862014"/>
              <a:gd name="connsiteY405" fmla="*/ 50938 h 458442"/>
              <a:gd name="connsiteX406" fmla="*/ 2035196 w 3862014"/>
              <a:gd name="connsiteY406" fmla="*/ 50938 h 458442"/>
              <a:gd name="connsiteX407" fmla="*/ 2081503 w 3862014"/>
              <a:gd name="connsiteY407" fmla="*/ 64831 h 458442"/>
              <a:gd name="connsiteX408" fmla="*/ 2067612 w 3862014"/>
              <a:gd name="connsiteY408" fmla="*/ 97245 h 458442"/>
              <a:gd name="connsiteX409" fmla="*/ 2037512 w 3862014"/>
              <a:gd name="connsiteY409" fmla="*/ 85668 h 458442"/>
              <a:gd name="connsiteX410" fmla="*/ 2023619 w 3862014"/>
              <a:gd name="connsiteY410" fmla="*/ 92615 h 458442"/>
              <a:gd name="connsiteX411" fmla="*/ 2086135 w 3862014"/>
              <a:gd name="connsiteY411" fmla="*/ 145868 h 458442"/>
              <a:gd name="connsiteX412" fmla="*/ 2032881 w 3862014"/>
              <a:gd name="connsiteY412" fmla="*/ 187545 h 458442"/>
              <a:gd name="connsiteX413" fmla="*/ 1979628 w 3862014"/>
              <a:gd name="connsiteY413" fmla="*/ 169020 h 458442"/>
              <a:gd name="connsiteX414" fmla="*/ 1998151 w 3862014"/>
              <a:gd name="connsiteY414" fmla="*/ 138922 h 458442"/>
              <a:gd name="connsiteX415" fmla="*/ 2030566 w 3862014"/>
              <a:gd name="connsiteY415" fmla="*/ 152813 h 458442"/>
              <a:gd name="connsiteX416" fmla="*/ 2044458 w 3862014"/>
              <a:gd name="connsiteY416" fmla="*/ 145868 h 458442"/>
              <a:gd name="connsiteX417" fmla="*/ 1981944 w 3862014"/>
              <a:gd name="connsiteY417" fmla="*/ 90300 h 458442"/>
              <a:gd name="connsiteX418" fmla="*/ 2035196 w 3862014"/>
              <a:gd name="connsiteY418" fmla="*/ 50938 h 458442"/>
              <a:gd name="connsiteX419" fmla="*/ 1412369 w 3862014"/>
              <a:gd name="connsiteY419" fmla="*/ 50938 h 458442"/>
              <a:gd name="connsiteX420" fmla="*/ 1458676 w 3862014"/>
              <a:gd name="connsiteY420" fmla="*/ 99561 h 458442"/>
              <a:gd name="connsiteX421" fmla="*/ 1458676 w 3862014"/>
              <a:gd name="connsiteY421" fmla="*/ 182914 h 458442"/>
              <a:gd name="connsiteX422" fmla="*/ 1417000 w 3862014"/>
              <a:gd name="connsiteY422" fmla="*/ 182914 h 458442"/>
              <a:gd name="connsiteX423" fmla="*/ 1417000 w 3862014"/>
              <a:gd name="connsiteY423" fmla="*/ 106507 h 458442"/>
              <a:gd name="connsiteX424" fmla="*/ 1403108 w 3862014"/>
              <a:gd name="connsiteY424" fmla="*/ 90300 h 458442"/>
              <a:gd name="connsiteX425" fmla="*/ 1377639 w 3862014"/>
              <a:gd name="connsiteY425" fmla="*/ 108823 h 458442"/>
              <a:gd name="connsiteX426" fmla="*/ 1375323 w 3862014"/>
              <a:gd name="connsiteY426" fmla="*/ 125030 h 458442"/>
              <a:gd name="connsiteX427" fmla="*/ 1375323 w 3862014"/>
              <a:gd name="connsiteY427" fmla="*/ 182914 h 458442"/>
              <a:gd name="connsiteX428" fmla="*/ 1331332 w 3862014"/>
              <a:gd name="connsiteY428" fmla="*/ 182914 h 458442"/>
              <a:gd name="connsiteX429" fmla="*/ 1331332 w 3862014"/>
              <a:gd name="connsiteY429" fmla="*/ 53254 h 458442"/>
              <a:gd name="connsiteX430" fmla="*/ 1370694 w 3862014"/>
              <a:gd name="connsiteY430" fmla="*/ 53254 h 458442"/>
              <a:gd name="connsiteX431" fmla="*/ 1370694 w 3862014"/>
              <a:gd name="connsiteY431" fmla="*/ 64831 h 458442"/>
              <a:gd name="connsiteX432" fmla="*/ 1370694 w 3862014"/>
              <a:gd name="connsiteY432" fmla="*/ 74093 h 458442"/>
              <a:gd name="connsiteX433" fmla="*/ 1412369 w 3862014"/>
              <a:gd name="connsiteY433" fmla="*/ 50938 h 458442"/>
              <a:gd name="connsiteX434" fmla="*/ 993290 w 3862014"/>
              <a:gd name="connsiteY434" fmla="*/ 50938 h 458442"/>
              <a:gd name="connsiteX435" fmla="*/ 1039597 w 3862014"/>
              <a:gd name="connsiteY435" fmla="*/ 64831 h 458442"/>
              <a:gd name="connsiteX436" fmla="*/ 1023390 w 3862014"/>
              <a:gd name="connsiteY436" fmla="*/ 97245 h 458442"/>
              <a:gd name="connsiteX437" fmla="*/ 993290 w 3862014"/>
              <a:gd name="connsiteY437" fmla="*/ 85668 h 458442"/>
              <a:gd name="connsiteX438" fmla="*/ 979397 w 3862014"/>
              <a:gd name="connsiteY438" fmla="*/ 92615 h 458442"/>
              <a:gd name="connsiteX439" fmla="*/ 1041913 w 3862014"/>
              <a:gd name="connsiteY439" fmla="*/ 145868 h 458442"/>
              <a:gd name="connsiteX440" fmla="*/ 988659 w 3862014"/>
              <a:gd name="connsiteY440" fmla="*/ 187545 h 458442"/>
              <a:gd name="connsiteX441" fmla="*/ 935406 w 3862014"/>
              <a:gd name="connsiteY441" fmla="*/ 169020 h 458442"/>
              <a:gd name="connsiteX442" fmla="*/ 956245 w 3862014"/>
              <a:gd name="connsiteY442" fmla="*/ 138922 h 458442"/>
              <a:gd name="connsiteX443" fmla="*/ 988659 w 3862014"/>
              <a:gd name="connsiteY443" fmla="*/ 152813 h 458442"/>
              <a:gd name="connsiteX444" fmla="*/ 1002551 w 3862014"/>
              <a:gd name="connsiteY444" fmla="*/ 145868 h 458442"/>
              <a:gd name="connsiteX445" fmla="*/ 940038 w 3862014"/>
              <a:gd name="connsiteY445" fmla="*/ 90300 h 458442"/>
              <a:gd name="connsiteX446" fmla="*/ 993290 w 3862014"/>
              <a:gd name="connsiteY446" fmla="*/ 50938 h 458442"/>
              <a:gd name="connsiteX447" fmla="*/ 865947 w 3862014"/>
              <a:gd name="connsiteY447" fmla="*/ 50938 h 458442"/>
              <a:gd name="connsiteX448" fmla="*/ 909938 w 3862014"/>
              <a:gd name="connsiteY448" fmla="*/ 50938 h 458442"/>
              <a:gd name="connsiteX449" fmla="*/ 909938 w 3862014"/>
              <a:gd name="connsiteY449" fmla="*/ 182913 h 458442"/>
              <a:gd name="connsiteX450" fmla="*/ 868263 w 3862014"/>
              <a:gd name="connsiteY450" fmla="*/ 182913 h 458442"/>
              <a:gd name="connsiteX451" fmla="*/ 868263 w 3862014"/>
              <a:gd name="connsiteY451" fmla="*/ 171336 h 458442"/>
              <a:gd name="connsiteX452" fmla="*/ 868263 w 3862014"/>
              <a:gd name="connsiteY452" fmla="*/ 162075 h 458442"/>
              <a:gd name="connsiteX453" fmla="*/ 826586 w 3862014"/>
              <a:gd name="connsiteY453" fmla="*/ 185229 h 458442"/>
              <a:gd name="connsiteX454" fmla="*/ 780279 w 3862014"/>
              <a:gd name="connsiteY454" fmla="*/ 136606 h 458442"/>
              <a:gd name="connsiteX455" fmla="*/ 780279 w 3862014"/>
              <a:gd name="connsiteY455" fmla="*/ 53254 h 458442"/>
              <a:gd name="connsiteX456" fmla="*/ 824270 w 3862014"/>
              <a:gd name="connsiteY456" fmla="*/ 53254 h 458442"/>
              <a:gd name="connsiteX457" fmla="*/ 824270 w 3862014"/>
              <a:gd name="connsiteY457" fmla="*/ 129661 h 458442"/>
              <a:gd name="connsiteX458" fmla="*/ 838163 w 3862014"/>
              <a:gd name="connsiteY458" fmla="*/ 145868 h 458442"/>
              <a:gd name="connsiteX459" fmla="*/ 865947 w 3862014"/>
              <a:gd name="connsiteY459" fmla="*/ 108822 h 458442"/>
              <a:gd name="connsiteX460" fmla="*/ 865947 w 3862014"/>
              <a:gd name="connsiteY460" fmla="*/ 50938 h 458442"/>
              <a:gd name="connsiteX461" fmla="*/ 622834 w 3862014"/>
              <a:gd name="connsiteY461" fmla="*/ 50938 h 458442"/>
              <a:gd name="connsiteX462" fmla="*/ 659880 w 3862014"/>
              <a:gd name="connsiteY462" fmla="*/ 74093 h 458442"/>
              <a:gd name="connsiteX463" fmla="*/ 701556 w 3862014"/>
              <a:gd name="connsiteY463" fmla="*/ 50938 h 458442"/>
              <a:gd name="connsiteX464" fmla="*/ 743233 w 3862014"/>
              <a:gd name="connsiteY464" fmla="*/ 99561 h 458442"/>
              <a:gd name="connsiteX465" fmla="*/ 743233 w 3862014"/>
              <a:gd name="connsiteY465" fmla="*/ 182914 h 458442"/>
              <a:gd name="connsiteX466" fmla="*/ 699241 w 3862014"/>
              <a:gd name="connsiteY466" fmla="*/ 182914 h 458442"/>
              <a:gd name="connsiteX467" fmla="*/ 699241 w 3862014"/>
              <a:gd name="connsiteY467" fmla="*/ 104191 h 458442"/>
              <a:gd name="connsiteX468" fmla="*/ 689979 w 3862014"/>
              <a:gd name="connsiteY468" fmla="*/ 87984 h 458442"/>
              <a:gd name="connsiteX469" fmla="*/ 666827 w 3862014"/>
              <a:gd name="connsiteY469" fmla="*/ 113452 h 458442"/>
              <a:gd name="connsiteX470" fmla="*/ 666827 w 3862014"/>
              <a:gd name="connsiteY470" fmla="*/ 129661 h 458442"/>
              <a:gd name="connsiteX471" fmla="*/ 666827 w 3862014"/>
              <a:gd name="connsiteY471" fmla="*/ 182914 h 458442"/>
              <a:gd name="connsiteX472" fmla="*/ 622834 w 3862014"/>
              <a:gd name="connsiteY472" fmla="*/ 182914 h 458442"/>
              <a:gd name="connsiteX473" fmla="*/ 622834 w 3862014"/>
              <a:gd name="connsiteY473" fmla="*/ 104191 h 458442"/>
              <a:gd name="connsiteX474" fmla="*/ 613573 w 3862014"/>
              <a:gd name="connsiteY474" fmla="*/ 87984 h 458442"/>
              <a:gd name="connsiteX475" fmla="*/ 590420 w 3862014"/>
              <a:gd name="connsiteY475" fmla="*/ 111138 h 458442"/>
              <a:gd name="connsiteX476" fmla="*/ 588104 w 3862014"/>
              <a:gd name="connsiteY476" fmla="*/ 127345 h 458442"/>
              <a:gd name="connsiteX477" fmla="*/ 588104 w 3862014"/>
              <a:gd name="connsiteY477" fmla="*/ 182914 h 458442"/>
              <a:gd name="connsiteX478" fmla="*/ 544113 w 3862014"/>
              <a:gd name="connsiteY478" fmla="*/ 182914 h 458442"/>
              <a:gd name="connsiteX479" fmla="*/ 544113 w 3862014"/>
              <a:gd name="connsiteY479" fmla="*/ 53254 h 458442"/>
              <a:gd name="connsiteX480" fmla="*/ 583475 w 3862014"/>
              <a:gd name="connsiteY480" fmla="*/ 53254 h 458442"/>
              <a:gd name="connsiteX481" fmla="*/ 583475 w 3862014"/>
              <a:gd name="connsiteY481" fmla="*/ 64831 h 458442"/>
              <a:gd name="connsiteX482" fmla="*/ 583475 w 3862014"/>
              <a:gd name="connsiteY482" fmla="*/ 74093 h 458442"/>
              <a:gd name="connsiteX483" fmla="*/ 622834 w 3862014"/>
              <a:gd name="connsiteY483" fmla="*/ 50938 h 458442"/>
              <a:gd name="connsiteX484" fmla="*/ 463074 w 3862014"/>
              <a:gd name="connsiteY484" fmla="*/ 50938 h 458442"/>
              <a:gd name="connsiteX485" fmla="*/ 509382 w 3862014"/>
              <a:gd name="connsiteY485" fmla="*/ 64831 h 458442"/>
              <a:gd name="connsiteX486" fmla="*/ 495490 w 3862014"/>
              <a:gd name="connsiteY486" fmla="*/ 97245 h 458442"/>
              <a:gd name="connsiteX487" fmla="*/ 465390 w 3862014"/>
              <a:gd name="connsiteY487" fmla="*/ 85668 h 458442"/>
              <a:gd name="connsiteX488" fmla="*/ 451497 w 3862014"/>
              <a:gd name="connsiteY488" fmla="*/ 92615 h 458442"/>
              <a:gd name="connsiteX489" fmla="*/ 514013 w 3862014"/>
              <a:gd name="connsiteY489" fmla="*/ 145868 h 458442"/>
              <a:gd name="connsiteX490" fmla="*/ 460758 w 3862014"/>
              <a:gd name="connsiteY490" fmla="*/ 187545 h 458442"/>
              <a:gd name="connsiteX491" fmla="*/ 407507 w 3862014"/>
              <a:gd name="connsiteY491" fmla="*/ 169020 h 458442"/>
              <a:gd name="connsiteX492" fmla="*/ 426029 w 3862014"/>
              <a:gd name="connsiteY492" fmla="*/ 138922 h 458442"/>
              <a:gd name="connsiteX493" fmla="*/ 458444 w 3862014"/>
              <a:gd name="connsiteY493" fmla="*/ 152813 h 458442"/>
              <a:gd name="connsiteX494" fmla="*/ 472335 w 3862014"/>
              <a:gd name="connsiteY494" fmla="*/ 145868 h 458442"/>
              <a:gd name="connsiteX495" fmla="*/ 409822 w 3862014"/>
              <a:gd name="connsiteY495" fmla="*/ 90300 h 458442"/>
              <a:gd name="connsiteX496" fmla="*/ 463074 w 3862014"/>
              <a:gd name="connsiteY496" fmla="*/ 50938 h 458442"/>
              <a:gd name="connsiteX497" fmla="*/ 321838 w 3862014"/>
              <a:gd name="connsiteY497" fmla="*/ 50938 h 458442"/>
              <a:gd name="connsiteX498" fmla="*/ 382039 w 3862014"/>
              <a:gd name="connsiteY498" fmla="*/ 104191 h 458442"/>
              <a:gd name="connsiteX499" fmla="*/ 382039 w 3862014"/>
              <a:gd name="connsiteY499" fmla="*/ 182913 h 458442"/>
              <a:gd name="connsiteX500" fmla="*/ 342676 w 3862014"/>
              <a:gd name="connsiteY500" fmla="*/ 182913 h 458442"/>
              <a:gd name="connsiteX501" fmla="*/ 342676 w 3862014"/>
              <a:gd name="connsiteY501" fmla="*/ 175967 h 458442"/>
              <a:gd name="connsiteX502" fmla="*/ 342676 w 3862014"/>
              <a:gd name="connsiteY502" fmla="*/ 166706 h 458442"/>
              <a:gd name="connsiteX503" fmla="*/ 305632 w 3862014"/>
              <a:gd name="connsiteY503" fmla="*/ 185229 h 458442"/>
              <a:gd name="connsiteX504" fmla="*/ 261640 w 3862014"/>
              <a:gd name="connsiteY504" fmla="*/ 143552 h 458442"/>
              <a:gd name="connsiteX505" fmla="*/ 335730 w 3862014"/>
              <a:gd name="connsiteY505" fmla="*/ 101877 h 458442"/>
              <a:gd name="connsiteX506" fmla="*/ 317208 w 3862014"/>
              <a:gd name="connsiteY506" fmla="*/ 85668 h 458442"/>
              <a:gd name="connsiteX507" fmla="*/ 282477 w 3862014"/>
              <a:gd name="connsiteY507" fmla="*/ 97245 h 458442"/>
              <a:gd name="connsiteX508" fmla="*/ 266270 w 3862014"/>
              <a:gd name="connsiteY508" fmla="*/ 67145 h 458442"/>
              <a:gd name="connsiteX509" fmla="*/ 321838 w 3862014"/>
              <a:gd name="connsiteY509" fmla="*/ 50938 h 458442"/>
              <a:gd name="connsiteX510" fmla="*/ 3139622 w 3862014"/>
              <a:gd name="connsiteY510" fmla="*/ 48623 h 458442"/>
              <a:gd name="connsiteX511" fmla="*/ 3199820 w 3862014"/>
              <a:gd name="connsiteY511" fmla="*/ 111137 h 458442"/>
              <a:gd name="connsiteX512" fmla="*/ 3199820 w 3862014"/>
              <a:gd name="connsiteY512" fmla="*/ 125030 h 458442"/>
              <a:gd name="connsiteX513" fmla="*/ 3116467 w 3862014"/>
              <a:gd name="connsiteY513" fmla="*/ 125030 h 458442"/>
              <a:gd name="connsiteX514" fmla="*/ 3146567 w 3862014"/>
              <a:gd name="connsiteY514" fmla="*/ 148183 h 458442"/>
              <a:gd name="connsiteX515" fmla="*/ 3183613 w 3862014"/>
              <a:gd name="connsiteY515" fmla="*/ 134291 h 458442"/>
              <a:gd name="connsiteX516" fmla="*/ 3199820 w 3862014"/>
              <a:gd name="connsiteY516" fmla="*/ 164391 h 458442"/>
              <a:gd name="connsiteX517" fmla="*/ 3144252 w 3862014"/>
              <a:gd name="connsiteY517" fmla="*/ 182914 h 458442"/>
              <a:gd name="connsiteX518" fmla="*/ 3072476 w 3862014"/>
              <a:gd name="connsiteY518" fmla="*/ 113453 h 458442"/>
              <a:gd name="connsiteX519" fmla="*/ 3139622 w 3862014"/>
              <a:gd name="connsiteY519" fmla="*/ 48623 h 458442"/>
              <a:gd name="connsiteX520" fmla="*/ 2757587 w 3862014"/>
              <a:gd name="connsiteY520" fmla="*/ 48623 h 458442"/>
              <a:gd name="connsiteX521" fmla="*/ 2831678 w 3862014"/>
              <a:gd name="connsiteY521" fmla="*/ 118084 h 458442"/>
              <a:gd name="connsiteX522" fmla="*/ 2757587 w 3862014"/>
              <a:gd name="connsiteY522" fmla="*/ 185228 h 458442"/>
              <a:gd name="connsiteX523" fmla="*/ 2683496 w 3862014"/>
              <a:gd name="connsiteY523" fmla="*/ 118084 h 458442"/>
              <a:gd name="connsiteX524" fmla="*/ 2757587 w 3862014"/>
              <a:gd name="connsiteY524" fmla="*/ 48623 h 458442"/>
              <a:gd name="connsiteX525" fmla="*/ 2287572 w 3862014"/>
              <a:gd name="connsiteY525" fmla="*/ 48623 h 458442"/>
              <a:gd name="connsiteX526" fmla="*/ 2338511 w 3862014"/>
              <a:gd name="connsiteY526" fmla="*/ 48623 h 458442"/>
              <a:gd name="connsiteX527" fmla="*/ 2357033 w 3862014"/>
              <a:gd name="connsiteY527" fmla="*/ 108823 h 458442"/>
              <a:gd name="connsiteX528" fmla="*/ 2361663 w 3862014"/>
              <a:gd name="connsiteY528" fmla="*/ 129660 h 458442"/>
              <a:gd name="connsiteX529" fmla="*/ 2366295 w 3862014"/>
              <a:gd name="connsiteY529" fmla="*/ 111137 h 458442"/>
              <a:gd name="connsiteX530" fmla="*/ 2382502 w 3862014"/>
              <a:gd name="connsiteY530" fmla="*/ 50939 h 458442"/>
              <a:gd name="connsiteX531" fmla="*/ 2431125 w 3862014"/>
              <a:gd name="connsiteY531" fmla="*/ 50939 h 458442"/>
              <a:gd name="connsiteX532" fmla="*/ 2377870 w 3862014"/>
              <a:gd name="connsiteY532" fmla="*/ 196806 h 458442"/>
              <a:gd name="connsiteX533" fmla="*/ 2322302 w 3862014"/>
              <a:gd name="connsiteY533" fmla="*/ 236167 h 458442"/>
              <a:gd name="connsiteX534" fmla="*/ 2292202 w 3862014"/>
              <a:gd name="connsiteY534" fmla="*/ 226906 h 458442"/>
              <a:gd name="connsiteX535" fmla="*/ 2306095 w 3862014"/>
              <a:gd name="connsiteY535" fmla="*/ 194490 h 458442"/>
              <a:gd name="connsiteX536" fmla="*/ 2319986 w 3862014"/>
              <a:gd name="connsiteY536" fmla="*/ 199122 h 458442"/>
              <a:gd name="connsiteX537" fmla="*/ 2340825 w 3862014"/>
              <a:gd name="connsiteY537" fmla="*/ 185229 h 458442"/>
              <a:gd name="connsiteX538" fmla="*/ 2343141 w 3862014"/>
              <a:gd name="connsiteY538" fmla="*/ 178283 h 458442"/>
              <a:gd name="connsiteX539" fmla="*/ 2287572 w 3862014"/>
              <a:gd name="connsiteY539" fmla="*/ 48623 h 458442"/>
              <a:gd name="connsiteX540" fmla="*/ 1785139 w 3862014"/>
              <a:gd name="connsiteY540" fmla="*/ 48623 h 458442"/>
              <a:gd name="connsiteX541" fmla="*/ 1845337 w 3862014"/>
              <a:gd name="connsiteY541" fmla="*/ 111137 h 458442"/>
              <a:gd name="connsiteX542" fmla="*/ 1845337 w 3862014"/>
              <a:gd name="connsiteY542" fmla="*/ 125030 h 458442"/>
              <a:gd name="connsiteX543" fmla="*/ 1761984 w 3862014"/>
              <a:gd name="connsiteY543" fmla="*/ 125030 h 458442"/>
              <a:gd name="connsiteX544" fmla="*/ 1792084 w 3862014"/>
              <a:gd name="connsiteY544" fmla="*/ 148183 h 458442"/>
              <a:gd name="connsiteX545" fmla="*/ 1829130 w 3862014"/>
              <a:gd name="connsiteY545" fmla="*/ 134291 h 458442"/>
              <a:gd name="connsiteX546" fmla="*/ 1845337 w 3862014"/>
              <a:gd name="connsiteY546" fmla="*/ 164391 h 458442"/>
              <a:gd name="connsiteX547" fmla="*/ 1789769 w 3862014"/>
              <a:gd name="connsiteY547" fmla="*/ 182914 h 458442"/>
              <a:gd name="connsiteX548" fmla="*/ 1717993 w 3862014"/>
              <a:gd name="connsiteY548" fmla="*/ 113453 h 458442"/>
              <a:gd name="connsiteX549" fmla="*/ 1785139 w 3862014"/>
              <a:gd name="connsiteY549" fmla="*/ 48623 h 458442"/>
              <a:gd name="connsiteX550" fmla="*/ 2565414 w 3862014"/>
              <a:gd name="connsiteY550" fmla="*/ 39362 h 458442"/>
              <a:gd name="connsiteX551" fmla="*/ 2565414 w 3862014"/>
              <a:gd name="connsiteY551" fmla="*/ 83353 h 458442"/>
              <a:gd name="connsiteX552" fmla="*/ 2583937 w 3862014"/>
              <a:gd name="connsiteY552" fmla="*/ 83353 h 458442"/>
              <a:gd name="connsiteX553" fmla="*/ 2607089 w 3862014"/>
              <a:gd name="connsiteY553" fmla="*/ 60200 h 458442"/>
              <a:gd name="connsiteX554" fmla="*/ 2579305 w 3862014"/>
              <a:gd name="connsiteY554" fmla="*/ 39362 h 458442"/>
              <a:gd name="connsiteX555" fmla="*/ 2565414 w 3862014"/>
              <a:gd name="connsiteY555" fmla="*/ 39362 h 458442"/>
              <a:gd name="connsiteX556" fmla="*/ 2979862 w 3862014"/>
              <a:gd name="connsiteY556" fmla="*/ 18523 h 458442"/>
              <a:gd name="connsiteX557" fmla="*/ 3021539 w 3862014"/>
              <a:gd name="connsiteY557" fmla="*/ 18523 h 458442"/>
              <a:gd name="connsiteX558" fmla="*/ 3021539 w 3862014"/>
              <a:gd name="connsiteY558" fmla="*/ 55569 h 458442"/>
              <a:gd name="connsiteX559" fmla="*/ 3049323 w 3862014"/>
              <a:gd name="connsiteY559" fmla="*/ 55569 h 458442"/>
              <a:gd name="connsiteX560" fmla="*/ 3049323 w 3862014"/>
              <a:gd name="connsiteY560" fmla="*/ 90299 h 458442"/>
              <a:gd name="connsiteX561" fmla="*/ 3021539 w 3862014"/>
              <a:gd name="connsiteY561" fmla="*/ 90299 h 458442"/>
              <a:gd name="connsiteX562" fmla="*/ 3021539 w 3862014"/>
              <a:gd name="connsiteY562" fmla="*/ 129660 h 458442"/>
              <a:gd name="connsiteX563" fmla="*/ 3044692 w 3862014"/>
              <a:gd name="connsiteY563" fmla="*/ 145867 h 458442"/>
              <a:gd name="connsiteX564" fmla="*/ 3051639 w 3862014"/>
              <a:gd name="connsiteY564" fmla="*/ 145867 h 458442"/>
              <a:gd name="connsiteX565" fmla="*/ 3051639 w 3862014"/>
              <a:gd name="connsiteY565" fmla="*/ 185228 h 458442"/>
              <a:gd name="connsiteX566" fmla="*/ 3040062 w 3862014"/>
              <a:gd name="connsiteY566" fmla="*/ 185228 h 458442"/>
              <a:gd name="connsiteX567" fmla="*/ 2977546 w 3862014"/>
              <a:gd name="connsiteY567" fmla="*/ 136606 h 458442"/>
              <a:gd name="connsiteX568" fmla="*/ 2977546 w 3862014"/>
              <a:gd name="connsiteY568" fmla="*/ 90299 h 458442"/>
              <a:gd name="connsiteX569" fmla="*/ 2961339 w 3862014"/>
              <a:gd name="connsiteY569" fmla="*/ 90299 h 458442"/>
              <a:gd name="connsiteX570" fmla="*/ 2961339 w 3862014"/>
              <a:gd name="connsiteY570" fmla="*/ 55569 h 458442"/>
              <a:gd name="connsiteX571" fmla="*/ 2979862 w 3862014"/>
              <a:gd name="connsiteY571" fmla="*/ 55569 h 458442"/>
              <a:gd name="connsiteX572" fmla="*/ 2979862 w 3862014"/>
              <a:gd name="connsiteY572" fmla="*/ 18523 h 458442"/>
              <a:gd name="connsiteX573" fmla="*/ 2868726 w 3862014"/>
              <a:gd name="connsiteY573" fmla="*/ 18523 h 458442"/>
              <a:gd name="connsiteX574" fmla="*/ 2910403 w 3862014"/>
              <a:gd name="connsiteY574" fmla="*/ 18523 h 458442"/>
              <a:gd name="connsiteX575" fmla="*/ 2910403 w 3862014"/>
              <a:gd name="connsiteY575" fmla="*/ 55569 h 458442"/>
              <a:gd name="connsiteX576" fmla="*/ 2938187 w 3862014"/>
              <a:gd name="connsiteY576" fmla="*/ 55569 h 458442"/>
              <a:gd name="connsiteX577" fmla="*/ 2938187 w 3862014"/>
              <a:gd name="connsiteY577" fmla="*/ 90299 h 458442"/>
              <a:gd name="connsiteX578" fmla="*/ 2910403 w 3862014"/>
              <a:gd name="connsiteY578" fmla="*/ 90299 h 458442"/>
              <a:gd name="connsiteX579" fmla="*/ 2910403 w 3862014"/>
              <a:gd name="connsiteY579" fmla="*/ 129660 h 458442"/>
              <a:gd name="connsiteX580" fmla="*/ 2933556 w 3862014"/>
              <a:gd name="connsiteY580" fmla="*/ 145867 h 458442"/>
              <a:gd name="connsiteX581" fmla="*/ 2940503 w 3862014"/>
              <a:gd name="connsiteY581" fmla="*/ 145867 h 458442"/>
              <a:gd name="connsiteX582" fmla="*/ 2940503 w 3862014"/>
              <a:gd name="connsiteY582" fmla="*/ 185228 h 458442"/>
              <a:gd name="connsiteX583" fmla="*/ 2928926 w 3862014"/>
              <a:gd name="connsiteY583" fmla="*/ 185228 h 458442"/>
              <a:gd name="connsiteX584" fmla="*/ 2866410 w 3862014"/>
              <a:gd name="connsiteY584" fmla="*/ 136606 h 458442"/>
              <a:gd name="connsiteX585" fmla="*/ 2866410 w 3862014"/>
              <a:gd name="connsiteY585" fmla="*/ 90299 h 458442"/>
              <a:gd name="connsiteX586" fmla="*/ 2850203 w 3862014"/>
              <a:gd name="connsiteY586" fmla="*/ 90299 h 458442"/>
              <a:gd name="connsiteX587" fmla="*/ 2850203 w 3862014"/>
              <a:gd name="connsiteY587" fmla="*/ 55569 h 458442"/>
              <a:gd name="connsiteX588" fmla="*/ 2868726 w 3862014"/>
              <a:gd name="connsiteY588" fmla="*/ 55569 h 458442"/>
              <a:gd name="connsiteX589" fmla="*/ 2868726 w 3862014"/>
              <a:gd name="connsiteY589" fmla="*/ 18523 h 458442"/>
              <a:gd name="connsiteX590" fmla="*/ 2206533 w 3862014"/>
              <a:gd name="connsiteY590" fmla="*/ 18523 h 458442"/>
              <a:gd name="connsiteX591" fmla="*/ 2248208 w 3862014"/>
              <a:gd name="connsiteY591" fmla="*/ 18523 h 458442"/>
              <a:gd name="connsiteX592" fmla="*/ 2248208 w 3862014"/>
              <a:gd name="connsiteY592" fmla="*/ 55569 h 458442"/>
              <a:gd name="connsiteX593" fmla="*/ 2275994 w 3862014"/>
              <a:gd name="connsiteY593" fmla="*/ 55569 h 458442"/>
              <a:gd name="connsiteX594" fmla="*/ 2275994 w 3862014"/>
              <a:gd name="connsiteY594" fmla="*/ 90299 h 458442"/>
              <a:gd name="connsiteX595" fmla="*/ 2248208 w 3862014"/>
              <a:gd name="connsiteY595" fmla="*/ 90299 h 458442"/>
              <a:gd name="connsiteX596" fmla="*/ 2248208 w 3862014"/>
              <a:gd name="connsiteY596" fmla="*/ 129660 h 458442"/>
              <a:gd name="connsiteX597" fmla="*/ 2271363 w 3862014"/>
              <a:gd name="connsiteY597" fmla="*/ 145867 h 458442"/>
              <a:gd name="connsiteX598" fmla="*/ 2278308 w 3862014"/>
              <a:gd name="connsiteY598" fmla="*/ 145867 h 458442"/>
              <a:gd name="connsiteX599" fmla="*/ 2278308 w 3862014"/>
              <a:gd name="connsiteY599" fmla="*/ 185228 h 458442"/>
              <a:gd name="connsiteX600" fmla="*/ 2266733 w 3862014"/>
              <a:gd name="connsiteY600" fmla="*/ 185228 h 458442"/>
              <a:gd name="connsiteX601" fmla="*/ 2204217 w 3862014"/>
              <a:gd name="connsiteY601" fmla="*/ 136606 h 458442"/>
              <a:gd name="connsiteX602" fmla="*/ 2204217 w 3862014"/>
              <a:gd name="connsiteY602" fmla="*/ 90299 h 458442"/>
              <a:gd name="connsiteX603" fmla="*/ 2188010 w 3862014"/>
              <a:gd name="connsiteY603" fmla="*/ 90299 h 458442"/>
              <a:gd name="connsiteX604" fmla="*/ 2188010 w 3862014"/>
              <a:gd name="connsiteY604" fmla="*/ 55569 h 458442"/>
              <a:gd name="connsiteX605" fmla="*/ 2206533 w 3862014"/>
              <a:gd name="connsiteY605" fmla="*/ 55569 h 458442"/>
              <a:gd name="connsiteX606" fmla="*/ 2206533 w 3862014"/>
              <a:gd name="connsiteY606" fmla="*/ 18523 h 458442"/>
              <a:gd name="connsiteX607" fmla="*/ 2521423 w 3862014"/>
              <a:gd name="connsiteY607" fmla="*/ 2316 h 458442"/>
              <a:gd name="connsiteX608" fmla="*/ 2581621 w 3862014"/>
              <a:gd name="connsiteY608" fmla="*/ 2316 h 458442"/>
              <a:gd name="connsiteX609" fmla="*/ 2616352 w 3862014"/>
              <a:gd name="connsiteY609" fmla="*/ 6948 h 458442"/>
              <a:gd name="connsiteX610" fmla="*/ 2651082 w 3862014"/>
              <a:gd name="connsiteY610" fmla="*/ 60200 h 458442"/>
              <a:gd name="connsiteX611" fmla="*/ 2623298 w 3862014"/>
              <a:gd name="connsiteY611" fmla="*/ 108823 h 458442"/>
              <a:gd name="connsiteX612" fmla="*/ 2630244 w 3862014"/>
              <a:gd name="connsiteY612" fmla="*/ 120398 h 458442"/>
              <a:gd name="connsiteX613" fmla="*/ 2667289 w 3862014"/>
              <a:gd name="connsiteY613" fmla="*/ 182914 h 458442"/>
              <a:gd name="connsiteX614" fmla="*/ 2618667 w 3862014"/>
              <a:gd name="connsiteY614" fmla="*/ 182914 h 458442"/>
              <a:gd name="connsiteX615" fmla="*/ 2586253 w 3862014"/>
              <a:gd name="connsiteY615" fmla="*/ 120398 h 458442"/>
              <a:gd name="connsiteX616" fmla="*/ 2565414 w 3862014"/>
              <a:gd name="connsiteY616" fmla="*/ 120398 h 458442"/>
              <a:gd name="connsiteX617" fmla="*/ 2565414 w 3862014"/>
              <a:gd name="connsiteY617" fmla="*/ 182914 h 458442"/>
              <a:gd name="connsiteX618" fmla="*/ 2521423 w 3862014"/>
              <a:gd name="connsiteY618" fmla="*/ 182914 h 458442"/>
              <a:gd name="connsiteX619" fmla="*/ 2521423 w 3862014"/>
              <a:gd name="connsiteY619" fmla="*/ 2316 h 458442"/>
              <a:gd name="connsiteX620" fmla="*/ 2116235 w 3862014"/>
              <a:gd name="connsiteY620" fmla="*/ 2316 h 458442"/>
              <a:gd name="connsiteX621" fmla="*/ 2160226 w 3862014"/>
              <a:gd name="connsiteY621" fmla="*/ 2316 h 458442"/>
              <a:gd name="connsiteX622" fmla="*/ 2160226 w 3862014"/>
              <a:gd name="connsiteY622" fmla="*/ 37046 h 458442"/>
              <a:gd name="connsiteX623" fmla="*/ 2116235 w 3862014"/>
              <a:gd name="connsiteY623" fmla="*/ 37046 h 458442"/>
              <a:gd name="connsiteX624" fmla="*/ 2116235 w 3862014"/>
              <a:gd name="connsiteY624" fmla="*/ 2316 h 458442"/>
              <a:gd name="connsiteX625" fmla="*/ 1498039 w 3862014"/>
              <a:gd name="connsiteY625" fmla="*/ 2316 h 458442"/>
              <a:gd name="connsiteX626" fmla="*/ 1542030 w 3862014"/>
              <a:gd name="connsiteY626" fmla="*/ 2316 h 458442"/>
              <a:gd name="connsiteX627" fmla="*/ 1542030 w 3862014"/>
              <a:gd name="connsiteY627" fmla="*/ 37046 h 458442"/>
              <a:gd name="connsiteX628" fmla="*/ 1498039 w 3862014"/>
              <a:gd name="connsiteY628" fmla="*/ 37046 h 458442"/>
              <a:gd name="connsiteX629" fmla="*/ 1498039 w 3862014"/>
              <a:gd name="connsiteY629" fmla="*/ 2316 h 458442"/>
              <a:gd name="connsiteX630" fmla="*/ 1136843 w 3862014"/>
              <a:gd name="connsiteY630" fmla="*/ 2316 h 458442"/>
              <a:gd name="connsiteX631" fmla="*/ 1180834 w 3862014"/>
              <a:gd name="connsiteY631" fmla="*/ 2316 h 458442"/>
              <a:gd name="connsiteX632" fmla="*/ 1180834 w 3862014"/>
              <a:gd name="connsiteY632" fmla="*/ 118085 h 458442"/>
              <a:gd name="connsiteX633" fmla="*/ 1213250 w 3862014"/>
              <a:gd name="connsiteY633" fmla="*/ 148183 h 458442"/>
              <a:gd name="connsiteX634" fmla="*/ 1245665 w 3862014"/>
              <a:gd name="connsiteY634" fmla="*/ 118085 h 458442"/>
              <a:gd name="connsiteX635" fmla="*/ 1245665 w 3862014"/>
              <a:gd name="connsiteY635" fmla="*/ 2316 h 458442"/>
              <a:gd name="connsiteX636" fmla="*/ 1289657 w 3862014"/>
              <a:gd name="connsiteY636" fmla="*/ 2316 h 458442"/>
              <a:gd name="connsiteX637" fmla="*/ 1289657 w 3862014"/>
              <a:gd name="connsiteY637" fmla="*/ 118085 h 458442"/>
              <a:gd name="connsiteX638" fmla="*/ 1213250 w 3862014"/>
              <a:gd name="connsiteY638" fmla="*/ 187544 h 458442"/>
              <a:gd name="connsiteX639" fmla="*/ 1136843 w 3862014"/>
              <a:gd name="connsiteY639" fmla="*/ 118085 h 458442"/>
              <a:gd name="connsiteX640" fmla="*/ 1136843 w 3862014"/>
              <a:gd name="connsiteY640" fmla="*/ 2316 h 458442"/>
              <a:gd name="connsiteX641" fmla="*/ 4634 w 3862014"/>
              <a:gd name="connsiteY641" fmla="*/ 2316 h 458442"/>
              <a:gd name="connsiteX642" fmla="*/ 118087 w 3862014"/>
              <a:gd name="connsiteY642" fmla="*/ 2316 h 458442"/>
              <a:gd name="connsiteX643" fmla="*/ 118087 w 3862014"/>
              <a:gd name="connsiteY643" fmla="*/ 41677 h 458442"/>
              <a:gd name="connsiteX644" fmla="*/ 48625 w 3862014"/>
              <a:gd name="connsiteY644" fmla="*/ 41677 h 458442"/>
              <a:gd name="connsiteX645" fmla="*/ 48625 w 3862014"/>
              <a:gd name="connsiteY645" fmla="*/ 74091 h 458442"/>
              <a:gd name="connsiteX646" fmla="*/ 104194 w 3862014"/>
              <a:gd name="connsiteY646" fmla="*/ 74091 h 458442"/>
              <a:gd name="connsiteX647" fmla="*/ 104194 w 3862014"/>
              <a:gd name="connsiteY647" fmla="*/ 113453 h 458442"/>
              <a:gd name="connsiteX648" fmla="*/ 48625 w 3862014"/>
              <a:gd name="connsiteY648" fmla="*/ 113453 h 458442"/>
              <a:gd name="connsiteX649" fmla="*/ 48625 w 3862014"/>
              <a:gd name="connsiteY649" fmla="*/ 148182 h 458442"/>
              <a:gd name="connsiteX650" fmla="*/ 122717 w 3862014"/>
              <a:gd name="connsiteY650" fmla="*/ 148182 h 458442"/>
              <a:gd name="connsiteX651" fmla="*/ 122717 w 3862014"/>
              <a:gd name="connsiteY651" fmla="*/ 182914 h 458442"/>
              <a:gd name="connsiteX652" fmla="*/ 4634 w 3862014"/>
              <a:gd name="connsiteY652" fmla="*/ 182914 h 458442"/>
              <a:gd name="connsiteX653" fmla="*/ 4634 w 3862014"/>
              <a:gd name="connsiteY653" fmla="*/ 2316 h 458442"/>
              <a:gd name="connsiteX654" fmla="*/ 3431357 w 3862014"/>
              <a:gd name="connsiteY654" fmla="*/ 0 h 458442"/>
              <a:gd name="connsiteX655" fmla="*/ 3475348 w 3862014"/>
              <a:gd name="connsiteY655" fmla="*/ 0 h 458442"/>
              <a:gd name="connsiteX656" fmla="*/ 3475348 w 3862014"/>
              <a:gd name="connsiteY656" fmla="*/ 182914 h 458442"/>
              <a:gd name="connsiteX657" fmla="*/ 3433673 w 3862014"/>
              <a:gd name="connsiteY657" fmla="*/ 182914 h 458442"/>
              <a:gd name="connsiteX658" fmla="*/ 3433673 w 3862014"/>
              <a:gd name="connsiteY658" fmla="*/ 173653 h 458442"/>
              <a:gd name="connsiteX659" fmla="*/ 3433673 w 3862014"/>
              <a:gd name="connsiteY659" fmla="*/ 166705 h 458442"/>
              <a:gd name="connsiteX660" fmla="*/ 3396627 w 3862014"/>
              <a:gd name="connsiteY660" fmla="*/ 185228 h 458442"/>
              <a:gd name="connsiteX661" fmla="*/ 3336427 w 3862014"/>
              <a:gd name="connsiteY661" fmla="*/ 115769 h 458442"/>
              <a:gd name="connsiteX662" fmla="*/ 3396627 w 3862014"/>
              <a:gd name="connsiteY662" fmla="*/ 48623 h 458442"/>
              <a:gd name="connsiteX663" fmla="*/ 3431357 w 3862014"/>
              <a:gd name="connsiteY663" fmla="*/ 60200 h 458442"/>
              <a:gd name="connsiteX664" fmla="*/ 3431357 w 3862014"/>
              <a:gd name="connsiteY664" fmla="*/ 53253 h 458442"/>
              <a:gd name="connsiteX665" fmla="*/ 3431357 w 3862014"/>
              <a:gd name="connsiteY665" fmla="*/ 0 h 458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3862014" h="458442">
                <a:moveTo>
                  <a:pt x="1701785" y="365826"/>
                </a:moveTo>
                <a:lnTo>
                  <a:pt x="1667055" y="382035"/>
                </a:lnTo>
                <a:cubicBezTo>
                  <a:pt x="1667055" y="391296"/>
                  <a:pt x="1671687" y="395926"/>
                  <a:pt x="1683262" y="395926"/>
                </a:cubicBezTo>
                <a:cubicBezTo>
                  <a:pt x="1697155" y="395926"/>
                  <a:pt x="1706417" y="382035"/>
                  <a:pt x="1706417" y="368142"/>
                </a:cubicBezTo>
                <a:lnTo>
                  <a:pt x="1706417" y="365826"/>
                </a:lnTo>
                <a:lnTo>
                  <a:pt x="1701785" y="365826"/>
                </a:lnTo>
                <a:close/>
                <a:moveTo>
                  <a:pt x="240798" y="365826"/>
                </a:moveTo>
                <a:cubicBezTo>
                  <a:pt x="226907" y="365826"/>
                  <a:pt x="206068" y="368142"/>
                  <a:pt x="206068" y="382035"/>
                </a:cubicBezTo>
                <a:cubicBezTo>
                  <a:pt x="206068" y="391296"/>
                  <a:pt x="210698" y="395926"/>
                  <a:pt x="222275" y="395926"/>
                </a:cubicBezTo>
                <a:cubicBezTo>
                  <a:pt x="236168" y="395926"/>
                  <a:pt x="245430" y="382035"/>
                  <a:pt x="245430" y="368142"/>
                </a:cubicBezTo>
                <a:lnTo>
                  <a:pt x="245430" y="365826"/>
                </a:lnTo>
                <a:lnTo>
                  <a:pt x="240798" y="365826"/>
                </a:lnTo>
                <a:close/>
                <a:moveTo>
                  <a:pt x="1227139" y="331096"/>
                </a:moveTo>
                <a:cubicBezTo>
                  <a:pt x="1213246" y="331096"/>
                  <a:pt x="1199354" y="342673"/>
                  <a:pt x="1199354" y="363512"/>
                </a:cubicBezTo>
                <a:cubicBezTo>
                  <a:pt x="1197039" y="382034"/>
                  <a:pt x="1208616" y="395926"/>
                  <a:pt x="1224823" y="395926"/>
                </a:cubicBezTo>
                <a:cubicBezTo>
                  <a:pt x="1238716" y="395926"/>
                  <a:pt x="1252607" y="386664"/>
                  <a:pt x="1252607" y="363512"/>
                </a:cubicBezTo>
                <a:cubicBezTo>
                  <a:pt x="1252607" y="347303"/>
                  <a:pt x="1243345" y="331096"/>
                  <a:pt x="1227139" y="331096"/>
                </a:cubicBezTo>
                <a:close/>
                <a:moveTo>
                  <a:pt x="659877" y="328783"/>
                </a:moveTo>
                <a:cubicBezTo>
                  <a:pt x="643670" y="328783"/>
                  <a:pt x="634408" y="340358"/>
                  <a:pt x="634408" y="358881"/>
                </a:cubicBezTo>
                <a:cubicBezTo>
                  <a:pt x="634408" y="377404"/>
                  <a:pt x="643670" y="391296"/>
                  <a:pt x="662192" y="391296"/>
                </a:cubicBezTo>
                <a:cubicBezTo>
                  <a:pt x="673770" y="391296"/>
                  <a:pt x="685346" y="384351"/>
                  <a:pt x="685346" y="358881"/>
                </a:cubicBezTo>
                <a:cubicBezTo>
                  <a:pt x="685346" y="335728"/>
                  <a:pt x="673770" y="328783"/>
                  <a:pt x="659877" y="328783"/>
                </a:cubicBezTo>
                <a:close/>
                <a:moveTo>
                  <a:pt x="1974997" y="326467"/>
                </a:moveTo>
                <a:cubicBezTo>
                  <a:pt x="1961105" y="326467"/>
                  <a:pt x="1951844" y="335728"/>
                  <a:pt x="1949528" y="349620"/>
                </a:cubicBezTo>
                <a:lnTo>
                  <a:pt x="1995835" y="349620"/>
                </a:lnTo>
                <a:cubicBezTo>
                  <a:pt x="1995835" y="335728"/>
                  <a:pt x="1986574" y="326467"/>
                  <a:pt x="1974997" y="326467"/>
                </a:cubicBezTo>
                <a:close/>
                <a:moveTo>
                  <a:pt x="986343" y="307943"/>
                </a:moveTo>
                <a:lnTo>
                  <a:pt x="1011811" y="307943"/>
                </a:lnTo>
                <a:lnTo>
                  <a:pt x="1011811" y="414448"/>
                </a:lnTo>
                <a:lnTo>
                  <a:pt x="986343" y="414448"/>
                </a:lnTo>
                <a:lnTo>
                  <a:pt x="986343" y="307943"/>
                </a:lnTo>
                <a:close/>
                <a:moveTo>
                  <a:pt x="421396" y="307943"/>
                </a:moveTo>
                <a:lnTo>
                  <a:pt x="446864" y="307943"/>
                </a:lnTo>
                <a:lnTo>
                  <a:pt x="446864" y="414448"/>
                </a:lnTo>
                <a:lnTo>
                  <a:pt x="421396" y="414448"/>
                </a:lnTo>
                <a:lnTo>
                  <a:pt x="421396" y="307943"/>
                </a:lnTo>
                <a:close/>
                <a:moveTo>
                  <a:pt x="2109289" y="305628"/>
                </a:moveTo>
                <a:lnTo>
                  <a:pt x="2113919" y="305628"/>
                </a:lnTo>
                <a:lnTo>
                  <a:pt x="2113919" y="331097"/>
                </a:lnTo>
                <a:lnTo>
                  <a:pt x="2106973" y="331097"/>
                </a:lnTo>
                <a:cubicBezTo>
                  <a:pt x="2095396" y="331097"/>
                  <a:pt x="2083819" y="338044"/>
                  <a:pt x="2076873" y="354251"/>
                </a:cubicBezTo>
                <a:cubicBezTo>
                  <a:pt x="2074558" y="358881"/>
                  <a:pt x="2074558" y="365828"/>
                  <a:pt x="2074558" y="370458"/>
                </a:cubicBezTo>
                <a:lnTo>
                  <a:pt x="2074558" y="414449"/>
                </a:lnTo>
                <a:lnTo>
                  <a:pt x="2049089" y="414449"/>
                </a:lnTo>
                <a:lnTo>
                  <a:pt x="2049089" y="307944"/>
                </a:lnTo>
                <a:lnTo>
                  <a:pt x="2074558" y="307944"/>
                </a:lnTo>
                <a:lnTo>
                  <a:pt x="2074558" y="326467"/>
                </a:lnTo>
                <a:lnTo>
                  <a:pt x="2074558" y="333412"/>
                </a:lnTo>
                <a:cubicBezTo>
                  <a:pt x="2079189" y="317205"/>
                  <a:pt x="2093081" y="305628"/>
                  <a:pt x="2109289" y="305628"/>
                </a:cubicBezTo>
                <a:close/>
                <a:moveTo>
                  <a:pt x="1977312" y="305628"/>
                </a:moveTo>
                <a:cubicBezTo>
                  <a:pt x="2007412" y="305628"/>
                  <a:pt x="2023619" y="328783"/>
                  <a:pt x="2023619" y="356567"/>
                </a:cubicBezTo>
                <a:lnTo>
                  <a:pt x="2023619" y="365828"/>
                </a:lnTo>
                <a:lnTo>
                  <a:pt x="1949528" y="365828"/>
                </a:lnTo>
                <a:cubicBezTo>
                  <a:pt x="1951844" y="384351"/>
                  <a:pt x="1965735" y="393613"/>
                  <a:pt x="1981944" y="393613"/>
                </a:cubicBezTo>
                <a:cubicBezTo>
                  <a:pt x="1998151" y="393613"/>
                  <a:pt x="2012042" y="382035"/>
                  <a:pt x="2012042" y="382035"/>
                </a:cubicBezTo>
                <a:lnTo>
                  <a:pt x="2021303" y="400558"/>
                </a:lnTo>
                <a:cubicBezTo>
                  <a:pt x="2021303" y="400558"/>
                  <a:pt x="2005096" y="416765"/>
                  <a:pt x="1979628" y="416765"/>
                </a:cubicBezTo>
                <a:cubicBezTo>
                  <a:pt x="1944898" y="416765"/>
                  <a:pt x="1921744" y="391297"/>
                  <a:pt x="1921744" y="361197"/>
                </a:cubicBezTo>
                <a:cubicBezTo>
                  <a:pt x="1921744" y="328783"/>
                  <a:pt x="1944898" y="305628"/>
                  <a:pt x="1977312" y="305628"/>
                </a:cubicBezTo>
                <a:close/>
                <a:moveTo>
                  <a:pt x="1347539" y="305628"/>
                </a:moveTo>
                <a:cubicBezTo>
                  <a:pt x="1370691" y="305628"/>
                  <a:pt x="1382269" y="317205"/>
                  <a:pt x="1382269" y="317205"/>
                </a:cubicBezTo>
                <a:lnTo>
                  <a:pt x="1370691" y="338044"/>
                </a:lnTo>
                <a:cubicBezTo>
                  <a:pt x="1370691" y="338044"/>
                  <a:pt x="1361430" y="328783"/>
                  <a:pt x="1345223" y="328783"/>
                </a:cubicBezTo>
                <a:cubicBezTo>
                  <a:pt x="1338277" y="328783"/>
                  <a:pt x="1331332" y="331097"/>
                  <a:pt x="1331332" y="338044"/>
                </a:cubicBezTo>
                <a:cubicBezTo>
                  <a:pt x="1331332" y="351935"/>
                  <a:pt x="1382269" y="351935"/>
                  <a:pt x="1382269" y="384351"/>
                </a:cubicBezTo>
                <a:cubicBezTo>
                  <a:pt x="1382269" y="402874"/>
                  <a:pt x="1366062" y="416765"/>
                  <a:pt x="1340593" y="416765"/>
                </a:cubicBezTo>
                <a:cubicBezTo>
                  <a:pt x="1315123" y="416765"/>
                  <a:pt x="1298916" y="400558"/>
                  <a:pt x="1298916" y="400558"/>
                </a:cubicBezTo>
                <a:lnTo>
                  <a:pt x="1312809" y="384351"/>
                </a:lnTo>
                <a:cubicBezTo>
                  <a:pt x="1312809" y="384351"/>
                  <a:pt x="1324384" y="395927"/>
                  <a:pt x="1342907" y="395927"/>
                </a:cubicBezTo>
                <a:cubicBezTo>
                  <a:pt x="1349855" y="395927"/>
                  <a:pt x="1356800" y="393613"/>
                  <a:pt x="1356800" y="386665"/>
                </a:cubicBezTo>
                <a:cubicBezTo>
                  <a:pt x="1356800" y="370458"/>
                  <a:pt x="1305861" y="372774"/>
                  <a:pt x="1305861" y="338044"/>
                </a:cubicBezTo>
                <a:cubicBezTo>
                  <a:pt x="1305861" y="317205"/>
                  <a:pt x="1324384" y="305628"/>
                  <a:pt x="1347539" y="305628"/>
                </a:cubicBezTo>
                <a:close/>
                <a:moveTo>
                  <a:pt x="1109055" y="305628"/>
                </a:moveTo>
                <a:cubicBezTo>
                  <a:pt x="1132210" y="305628"/>
                  <a:pt x="1146101" y="317205"/>
                  <a:pt x="1146101" y="344990"/>
                </a:cubicBezTo>
                <a:lnTo>
                  <a:pt x="1146101" y="414449"/>
                </a:lnTo>
                <a:lnTo>
                  <a:pt x="1120632" y="414449"/>
                </a:lnTo>
                <a:lnTo>
                  <a:pt x="1120632" y="351935"/>
                </a:lnTo>
                <a:cubicBezTo>
                  <a:pt x="1120632" y="338044"/>
                  <a:pt x="1118317" y="331097"/>
                  <a:pt x="1104425" y="331097"/>
                </a:cubicBezTo>
                <a:cubicBezTo>
                  <a:pt x="1090532" y="331097"/>
                  <a:pt x="1078957" y="340358"/>
                  <a:pt x="1076641" y="351935"/>
                </a:cubicBezTo>
                <a:cubicBezTo>
                  <a:pt x="1074325" y="356567"/>
                  <a:pt x="1074325" y="361197"/>
                  <a:pt x="1074325" y="365828"/>
                </a:cubicBezTo>
                <a:lnTo>
                  <a:pt x="1074325" y="414449"/>
                </a:lnTo>
                <a:lnTo>
                  <a:pt x="1046541" y="414449"/>
                </a:lnTo>
                <a:lnTo>
                  <a:pt x="1046541" y="307944"/>
                </a:lnTo>
                <a:lnTo>
                  <a:pt x="1072009" y="307944"/>
                </a:lnTo>
                <a:lnTo>
                  <a:pt x="1072009" y="321835"/>
                </a:lnTo>
                <a:lnTo>
                  <a:pt x="1072009" y="328783"/>
                </a:lnTo>
                <a:cubicBezTo>
                  <a:pt x="1076641" y="319521"/>
                  <a:pt x="1088218" y="305628"/>
                  <a:pt x="1109055" y="305628"/>
                </a:cubicBezTo>
                <a:close/>
                <a:moveTo>
                  <a:pt x="652931" y="305628"/>
                </a:moveTo>
                <a:cubicBezTo>
                  <a:pt x="676085" y="305628"/>
                  <a:pt x="685346" y="319521"/>
                  <a:pt x="685346" y="319521"/>
                </a:cubicBezTo>
                <a:lnTo>
                  <a:pt x="685346" y="317205"/>
                </a:lnTo>
                <a:lnTo>
                  <a:pt x="685346" y="307944"/>
                </a:lnTo>
                <a:lnTo>
                  <a:pt x="710815" y="307944"/>
                </a:lnTo>
                <a:lnTo>
                  <a:pt x="710815" y="407503"/>
                </a:lnTo>
                <a:cubicBezTo>
                  <a:pt x="710815" y="444549"/>
                  <a:pt x="683031" y="458442"/>
                  <a:pt x="655247" y="458442"/>
                </a:cubicBezTo>
                <a:cubicBezTo>
                  <a:pt x="641354" y="458442"/>
                  <a:pt x="627463" y="453810"/>
                  <a:pt x="618201" y="449180"/>
                </a:cubicBezTo>
                <a:lnTo>
                  <a:pt x="625147" y="428342"/>
                </a:lnTo>
                <a:cubicBezTo>
                  <a:pt x="625147" y="428342"/>
                  <a:pt x="639040" y="435288"/>
                  <a:pt x="655247" y="435288"/>
                </a:cubicBezTo>
                <a:cubicBezTo>
                  <a:pt x="671454" y="435288"/>
                  <a:pt x="685346" y="428342"/>
                  <a:pt x="685346" y="409819"/>
                </a:cubicBezTo>
                <a:lnTo>
                  <a:pt x="685346" y="402874"/>
                </a:lnTo>
                <a:lnTo>
                  <a:pt x="685346" y="398242"/>
                </a:lnTo>
                <a:cubicBezTo>
                  <a:pt x="678399" y="407503"/>
                  <a:pt x="669138" y="412135"/>
                  <a:pt x="655247" y="412135"/>
                </a:cubicBezTo>
                <a:cubicBezTo>
                  <a:pt x="625147" y="412135"/>
                  <a:pt x="606624" y="386665"/>
                  <a:pt x="606624" y="358881"/>
                </a:cubicBezTo>
                <a:cubicBezTo>
                  <a:pt x="606624" y="328783"/>
                  <a:pt x="622832" y="305628"/>
                  <a:pt x="652931" y="305628"/>
                </a:cubicBezTo>
                <a:close/>
                <a:moveTo>
                  <a:pt x="544109" y="305628"/>
                </a:moveTo>
                <a:cubicBezTo>
                  <a:pt x="567263" y="305628"/>
                  <a:pt x="581154" y="317205"/>
                  <a:pt x="581154" y="344990"/>
                </a:cubicBezTo>
                <a:lnTo>
                  <a:pt x="581154" y="414449"/>
                </a:lnTo>
                <a:lnTo>
                  <a:pt x="555686" y="414449"/>
                </a:lnTo>
                <a:lnTo>
                  <a:pt x="555686" y="351935"/>
                </a:lnTo>
                <a:cubicBezTo>
                  <a:pt x="555686" y="338044"/>
                  <a:pt x="553370" y="331097"/>
                  <a:pt x="539479" y="331097"/>
                </a:cubicBezTo>
                <a:cubicBezTo>
                  <a:pt x="525586" y="331097"/>
                  <a:pt x="514010" y="340358"/>
                  <a:pt x="511694" y="351935"/>
                </a:cubicBezTo>
                <a:cubicBezTo>
                  <a:pt x="509379" y="356567"/>
                  <a:pt x="509379" y="361197"/>
                  <a:pt x="509379" y="365828"/>
                </a:cubicBezTo>
                <a:lnTo>
                  <a:pt x="509379" y="414449"/>
                </a:lnTo>
                <a:lnTo>
                  <a:pt x="483910" y="414449"/>
                </a:lnTo>
                <a:lnTo>
                  <a:pt x="483910" y="307944"/>
                </a:lnTo>
                <a:lnTo>
                  <a:pt x="507063" y="307944"/>
                </a:lnTo>
                <a:lnTo>
                  <a:pt x="507063" y="321835"/>
                </a:lnTo>
                <a:lnTo>
                  <a:pt x="507063" y="328783"/>
                </a:lnTo>
                <a:cubicBezTo>
                  <a:pt x="511694" y="319521"/>
                  <a:pt x="523272" y="305628"/>
                  <a:pt x="544109" y="305628"/>
                </a:cubicBezTo>
                <a:close/>
                <a:moveTo>
                  <a:pt x="1690210" y="303312"/>
                </a:moveTo>
                <a:cubicBezTo>
                  <a:pt x="1717994" y="303312"/>
                  <a:pt x="1734201" y="319519"/>
                  <a:pt x="1734201" y="344989"/>
                </a:cubicBezTo>
                <a:lnTo>
                  <a:pt x="1734201" y="414449"/>
                </a:lnTo>
                <a:lnTo>
                  <a:pt x="1708732" y="414449"/>
                </a:lnTo>
                <a:lnTo>
                  <a:pt x="1708732" y="405188"/>
                </a:lnTo>
                <a:lnTo>
                  <a:pt x="1708732" y="398242"/>
                </a:lnTo>
                <a:cubicBezTo>
                  <a:pt x="1708732" y="398242"/>
                  <a:pt x="1699471" y="416765"/>
                  <a:pt x="1676317" y="416765"/>
                </a:cubicBezTo>
                <a:cubicBezTo>
                  <a:pt x="1657794" y="416765"/>
                  <a:pt x="1639271" y="405188"/>
                  <a:pt x="1639271" y="384349"/>
                </a:cubicBezTo>
                <a:cubicBezTo>
                  <a:pt x="1641587" y="349619"/>
                  <a:pt x="1685578" y="347304"/>
                  <a:pt x="1704101" y="347304"/>
                </a:cubicBezTo>
                <a:lnTo>
                  <a:pt x="1708732" y="347304"/>
                </a:lnTo>
                <a:lnTo>
                  <a:pt x="1708732" y="344989"/>
                </a:lnTo>
                <a:cubicBezTo>
                  <a:pt x="1708732" y="331096"/>
                  <a:pt x="1699471" y="326465"/>
                  <a:pt x="1687894" y="326465"/>
                </a:cubicBezTo>
                <a:cubicBezTo>
                  <a:pt x="1671687" y="326465"/>
                  <a:pt x="1657794" y="335728"/>
                  <a:pt x="1657794" y="335728"/>
                </a:cubicBezTo>
                <a:lnTo>
                  <a:pt x="1648533" y="317205"/>
                </a:lnTo>
                <a:cubicBezTo>
                  <a:pt x="1648533" y="317205"/>
                  <a:pt x="1664740" y="303312"/>
                  <a:pt x="1690210" y="303312"/>
                </a:cubicBezTo>
                <a:close/>
                <a:moveTo>
                  <a:pt x="226907" y="303312"/>
                </a:moveTo>
                <a:cubicBezTo>
                  <a:pt x="254691" y="303312"/>
                  <a:pt x="270898" y="319519"/>
                  <a:pt x="270898" y="344989"/>
                </a:cubicBezTo>
                <a:lnTo>
                  <a:pt x="270898" y="414449"/>
                </a:lnTo>
                <a:lnTo>
                  <a:pt x="245430" y="414449"/>
                </a:lnTo>
                <a:lnTo>
                  <a:pt x="245430" y="405188"/>
                </a:lnTo>
                <a:lnTo>
                  <a:pt x="245430" y="398242"/>
                </a:lnTo>
                <a:cubicBezTo>
                  <a:pt x="245430" y="398242"/>
                  <a:pt x="236168" y="416765"/>
                  <a:pt x="213014" y="416765"/>
                </a:cubicBezTo>
                <a:cubicBezTo>
                  <a:pt x="194491" y="416765"/>
                  <a:pt x="175968" y="405188"/>
                  <a:pt x="175968" y="384349"/>
                </a:cubicBezTo>
                <a:cubicBezTo>
                  <a:pt x="178284" y="349619"/>
                  <a:pt x="224591" y="347304"/>
                  <a:pt x="240798" y="347304"/>
                </a:cubicBezTo>
                <a:lnTo>
                  <a:pt x="245430" y="347304"/>
                </a:lnTo>
                <a:lnTo>
                  <a:pt x="245430" y="344989"/>
                </a:lnTo>
                <a:cubicBezTo>
                  <a:pt x="245430" y="331096"/>
                  <a:pt x="236168" y="326465"/>
                  <a:pt x="224591" y="326465"/>
                </a:cubicBezTo>
                <a:cubicBezTo>
                  <a:pt x="208384" y="326465"/>
                  <a:pt x="194491" y="335728"/>
                  <a:pt x="194491" y="335728"/>
                </a:cubicBezTo>
                <a:lnTo>
                  <a:pt x="185229" y="317205"/>
                </a:lnTo>
                <a:cubicBezTo>
                  <a:pt x="185229" y="317205"/>
                  <a:pt x="201437" y="303312"/>
                  <a:pt x="226907" y="303312"/>
                </a:cubicBezTo>
                <a:close/>
                <a:moveTo>
                  <a:pt x="1852285" y="280158"/>
                </a:moveTo>
                <a:lnTo>
                  <a:pt x="1877754" y="280158"/>
                </a:lnTo>
                <a:lnTo>
                  <a:pt x="1877754" y="310258"/>
                </a:lnTo>
                <a:lnTo>
                  <a:pt x="1900906" y="310258"/>
                </a:lnTo>
                <a:lnTo>
                  <a:pt x="1900906" y="331097"/>
                </a:lnTo>
                <a:lnTo>
                  <a:pt x="1877754" y="331097"/>
                </a:lnTo>
                <a:lnTo>
                  <a:pt x="1877754" y="372772"/>
                </a:lnTo>
                <a:cubicBezTo>
                  <a:pt x="1877754" y="391295"/>
                  <a:pt x="1891645" y="393611"/>
                  <a:pt x="1898592" y="393611"/>
                </a:cubicBezTo>
                <a:lnTo>
                  <a:pt x="1903222" y="393611"/>
                </a:lnTo>
                <a:lnTo>
                  <a:pt x="1903222" y="416763"/>
                </a:lnTo>
                <a:lnTo>
                  <a:pt x="1893961" y="416763"/>
                </a:lnTo>
                <a:cubicBezTo>
                  <a:pt x="1880069" y="416763"/>
                  <a:pt x="1849969" y="412133"/>
                  <a:pt x="1849969" y="377404"/>
                </a:cubicBezTo>
                <a:lnTo>
                  <a:pt x="1849969" y="331097"/>
                </a:lnTo>
                <a:lnTo>
                  <a:pt x="1838392" y="331097"/>
                </a:lnTo>
                <a:lnTo>
                  <a:pt x="1838392" y="310258"/>
                </a:lnTo>
                <a:lnTo>
                  <a:pt x="1852285" y="310258"/>
                </a:lnTo>
                <a:lnTo>
                  <a:pt x="1852285" y="280158"/>
                </a:lnTo>
                <a:close/>
                <a:moveTo>
                  <a:pt x="1768932" y="280158"/>
                </a:moveTo>
                <a:lnTo>
                  <a:pt x="1794401" y="280158"/>
                </a:lnTo>
                <a:lnTo>
                  <a:pt x="1794401" y="310258"/>
                </a:lnTo>
                <a:lnTo>
                  <a:pt x="1817553" y="310258"/>
                </a:lnTo>
                <a:lnTo>
                  <a:pt x="1817553" y="331097"/>
                </a:lnTo>
                <a:lnTo>
                  <a:pt x="1794401" y="331097"/>
                </a:lnTo>
                <a:lnTo>
                  <a:pt x="1794401" y="372772"/>
                </a:lnTo>
                <a:cubicBezTo>
                  <a:pt x="1794401" y="391295"/>
                  <a:pt x="1808292" y="393611"/>
                  <a:pt x="1815239" y="393611"/>
                </a:cubicBezTo>
                <a:lnTo>
                  <a:pt x="1819869" y="393611"/>
                </a:lnTo>
                <a:lnTo>
                  <a:pt x="1819869" y="416763"/>
                </a:lnTo>
                <a:lnTo>
                  <a:pt x="1810608" y="416763"/>
                </a:lnTo>
                <a:cubicBezTo>
                  <a:pt x="1796716" y="416763"/>
                  <a:pt x="1766616" y="412133"/>
                  <a:pt x="1766616" y="377404"/>
                </a:cubicBezTo>
                <a:lnTo>
                  <a:pt x="1766616" y="331097"/>
                </a:lnTo>
                <a:lnTo>
                  <a:pt x="1755039" y="331097"/>
                </a:lnTo>
                <a:lnTo>
                  <a:pt x="1755039" y="310258"/>
                </a:lnTo>
                <a:lnTo>
                  <a:pt x="1768932" y="310258"/>
                </a:lnTo>
                <a:lnTo>
                  <a:pt x="1768932" y="280158"/>
                </a:lnTo>
                <a:close/>
                <a:moveTo>
                  <a:pt x="1474881" y="266266"/>
                </a:moveTo>
                <a:lnTo>
                  <a:pt x="1502666" y="266266"/>
                </a:lnTo>
                <a:lnTo>
                  <a:pt x="1532764" y="340357"/>
                </a:lnTo>
                <a:cubicBezTo>
                  <a:pt x="1535080" y="349619"/>
                  <a:pt x="1539711" y="361196"/>
                  <a:pt x="1539711" y="361196"/>
                </a:cubicBezTo>
                <a:lnTo>
                  <a:pt x="1546657" y="340357"/>
                </a:lnTo>
                <a:lnTo>
                  <a:pt x="1576756" y="266266"/>
                </a:lnTo>
                <a:lnTo>
                  <a:pt x="1604541" y="266266"/>
                </a:lnTo>
                <a:lnTo>
                  <a:pt x="1616116" y="414448"/>
                </a:lnTo>
                <a:lnTo>
                  <a:pt x="1588332" y="414448"/>
                </a:lnTo>
                <a:lnTo>
                  <a:pt x="1581386" y="331096"/>
                </a:lnTo>
                <a:lnTo>
                  <a:pt x="1581386" y="307943"/>
                </a:lnTo>
                <a:cubicBezTo>
                  <a:pt x="1581386" y="307943"/>
                  <a:pt x="1576756" y="321834"/>
                  <a:pt x="1574441" y="331096"/>
                </a:cubicBezTo>
                <a:lnTo>
                  <a:pt x="1551287" y="388980"/>
                </a:lnTo>
                <a:lnTo>
                  <a:pt x="1528134" y="388980"/>
                </a:lnTo>
                <a:lnTo>
                  <a:pt x="1504980" y="331096"/>
                </a:lnTo>
                <a:cubicBezTo>
                  <a:pt x="1500350" y="321834"/>
                  <a:pt x="1495718" y="307943"/>
                  <a:pt x="1495718" y="307943"/>
                </a:cubicBezTo>
                <a:lnTo>
                  <a:pt x="1495718" y="331096"/>
                </a:lnTo>
                <a:lnTo>
                  <a:pt x="1488773" y="414448"/>
                </a:lnTo>
                <a:lnTo>
                  <a:pt x="1460989" y="414448"/>
                </a:lnTo>
                <a:lnTo>
                  <a:pt x="1474881" y="266266"/>
                </a:lnTo>
                <a:close/>
                <a:moveTo>
                  <a:pt x="1247977" y="266266"/>
                </a:moveTo>
                <a:lnTo>
                  <a:pt x="1273446" y="266266"/>
                </a:lnTo>
                <a:lnTo>
                  <a:pt x="1273446" y="414448"/>
                </a:lnTo>
                <a:lnTo>
                  <a:pt x="1247977" y="414448"/>
                </a:lnTo>
                <a:lnTo>
                  <a:pt x="1247977" y="405187"/>
                </a:lnTo>
                <a:lnTo>
                  <a:pt x="1247977" y="398241"/>
                </a:lnTo>
                <a:cubicBezTo>
                  <a:pt x="1247977" y="398241"/>
                  <a:pt x="1238716" y="416764"/>
                  <a:pt x="1215561" y="416764"/>
                </a:cubicBezTo>
                <a:cubicBezTo>
                  <a:pt x="1187778" y="416764"/>
                  <a:pt x="1169255" y="393610"/>
                  <a:pt x="1169255" y="361196"/>
                </a:cubicBezTo>
                <a:cubicBezTo>
                  <a:pt x="1171571" y="328780"/>
                  <a:pt x="1190093" y="305628"/>
                  <a:pt x="1217877" y="305628"/>
                </a:cubicBezTo>
                <a:cubicBezTo>
                  <a:pt x="1241030" y="305628"/>
                  <a:pt x="1247977" y="319519"/>
                  <a:pt x="1247977" y="319519"/>
                </a:cubicBezTo>
                <a:lnTo>
                  <a:pt x="1247977" y="312573"/>
                </a:lnTo>
                <a:lnTo>
                  <a:pt x="1247977" y="266266"/>
                </a:lnTo>
                <a:close/>
                <a:moveTo>
                  <a:pt x="986343" y="266266"/>
                </a:moveTo>
                <a:lnTo>
                  <a:pt x="1011811" y="266266"/>
                </a:lnTo>
                <a:lnTo>
                  <a:pt x="1011811" y="289420"/>
                </a:lnTo>
                <a:lnTo>
                  <a:pt x="986343" y="289420"/>
                </a:lnTo>
                <a:lnTo>
                  <a:pt x="986343" y="266266"/>
                </a:lnTo>
                <a:close/>
                <a:moveTo>
                  <a:pt x="810376" y="266266"/>
                </a:moveTo>
                <a:lnTo>
                  <a:pt x="838160" y="266266"/>
                </a:lnTo>
                <a:lnTo>
                  <a:pt x="868260" y="340357"/>
                </a:lnTo>
                <a:cubicBezTo>
                  <a:pt x="870574" y="349619"/>
                  <a:pt x="875206" y="361196"/>
                  <a:pt x="875206" y="361196"/>
                </a:cubicBezTo>
                <a:lnTo>
                  <a:pt x="882152" y="340357"/>
                </a:lnTo>
                <a:lnTo>
                  <a:pt x="912252" y="266266"/>
                </a:lnTo>
                <a:lnTo>
                  <a:pt x="940036" y="266266"/>
                </a:lnTo>
                <a:lnTo>
                  <a:pt x="953927" y="414448"/>
                </a:lnTo>
                <a:lnTo>
                  <a:pt x="926143" y="414448"/>
                </a:lnTo>
                <a:lnTo>
                  <a:pt x="919197" y="331096"/>
                </a:lnTo>
                <a:lnTo>
                  <a:pt x="919197" y="307943"/>
                </a:lnTo>
                <a:cubicBezTo>
                  <a:pt x="919197" y="307943"/>
                  <a:pt x="914567" y="321834"/>
                  <a:pt x="912252" y="331096"/>
                </a:cubicBezTo>
                <a:lnTo>
                  <a:pt x="889097" y="388980"/>
                </a:lnTo>
                <a:lnTo>
                  <a:pt x="865945" y="388980"/>
                </a:lnTo>
                <a:lnTo>
                  <a:pt x="842790" y="331096"/>
                </a:lnTo>
                <a:cubicBezTo>
                  <a:pt x="838160" y="321834"/>
                  <a:pt x="833529" y="307943"/>
                  <a:pt x="833529" y="307943"/>
                </a:cubicBezTo>
                <a:lnTo>
                  <a:pt x="833529" y="331096"/>
                </a:lnTo>
                <a:lnTo>
                  <a:pt x="826583" y="414448"/>
                </a:lnTo>
                <a:lnTo>
                  <a:pt x="798799" y="414448"/>
                </a:lnTo>
                <a:lnTo>
                  <a:pt x="810376" y="266266"/>
                </a:lnTo>
                <a:close/>
                <a:moveTo>
                  <a:pt x="421396" y="266266"/>
                </a:moveTo>
                <a:lnTo>
                  <a:pt x="446864" y="266266"/>
                </a:lnTo>
                <a:lnTo>
                  <a:pt x="446864" y="289420"/>
                </a:lnTo>
                <a:lnTo>
                  <a:pt x="421396" y="289420"/>
                </a:lnTo>
                <a:lnTo>
                  <a:pt x="421396" y="266266"/>
                </a:lnTo>
                <a:close/>
                <a:moveTo>
                  <a:pt x="303313" y="266266"/>
                </a:moveTo>
                <a:lnTo>
                  <a:pt x="328781" y="266266"/>
                </a:lnTo>
                <a:lnTo>
                  <a:pt x="328781" y="344989"/>
                </a:lnTo>
                <a:lnTo>
                  <a:pt x="342674" y="344989"/>
                </a:lnTo>
                <a:lnTo>
                  <a:pt x="368142" y="307943"/>
                </a:lnTo>
                <a:lnTo>
                  <a:pt x="398243" y="307943"/>
                </a:lnTo>
                <a:lnTo>
                  <a:pt x="365826" y="356564"/>
                </a:lnTo>
                <a:lnTo>
                  <a:pt x="402872" y="414448"/>
                </a:lnTo>
                <a:lnTo>
                  <a:pt x="372774" y="414448"/>
                </a:lnTo>
                <a:lnTo>
                  <a:pt x="344990" y="368141"/>
                </a:lnTo>
                <a:lnTo>
                  <a:pt x="328781" y="368141"/>
                </a:lnTo>
                <a:lnTo>
                  <a:pt x="328781" y="414448"/>
                </a:lnTo>
                <a:lnTo>
                  <a:pt x="303313" y="414448"/>
                </a:lnTo>
                <a:lnTo>
                  <a:pt x="303313" y="266266"/>
                </a:lnTo>
                <a:close/>
                <a:moveTo>
                  <a:pt x="11577" y="266266"/>
                </a:moveTo>
                <a:lnTo>
                  <a:pt x="39361" y="266266"/>
                </a:lnTo>
                <a:lnTo>
                  <a:pt x="69461" y="340357"/>
                </a:lnTo>
                <a:cubicBezTo>
                  <a:pt x="71776" y="349619"/>
                  <a:pt x="76407" y="361196"/>
                  <a:pt x="76407" y="361196"/>
                </a:cubicBezTo>
                <a:lnTo>
                  <a:pt x="83353" y="340357"/>
                </a:lnTo>
                <a:lnTo>
                  <a:pt x="113453" y="266266"/>
                </a:lnTo>
                <a:lnTo>
                  <a:pt x="143553" y="266266"/>
                </a:lnTo>
                <a:lnTo>
                  <a:pt x="155130" y="414448"/>
                </a:lnTo>
                <a:lnTo>
                  <a:pt x="127344" y="414448"/>
                </a:lnTo>
                <a:lnTo>
                  <a:pt x="120398" y="331096"/>
                </a:lnTo>
                <a:lnTo>
                  <a:pt x="120398" y="307943"/>
                </a:lnTo>
                <a:cubicBezTo>
                  <a:pt x="120398" y="307943"/>
                  <a:pt x="115768" y="321834"/>
                  <a:pt x="113453" y="331096"/>
                </a:cubicBezTo>
                <a:lnTo>
                  <a:pt x="90298" y="388980"/>
                </a:lnTo>
                <a:lnTo>
                  <a:pt x="67146" y="388980"/>
                </a:lnTo>
                <a:lnTo>
                  <a:pt x="43991" y="331096"/>
                </a:lnTo>
                <a:cubicBezTo>
                  <a:pt x="39361" y="321834"/>
                  <a:pt x="34730" y="307943"/>
                  <a:pt x="34730" y="307943"/>
                </a:cubicBezTo>
                <a:lnTo>
                  <a:pt x="34730" y="331096"/>
                </a:lnTo>
                <a:lnTo>
                  <a:pt x="27785" y="414448"/>
                </a:lnTo>
                <a:lnTo>
                  <a:pt x="0" y="414448"/>
                </a:lnTo>
                <a:lnTo>
                  <a:pt x="11577" y="266266"/>
                </a:lnTo>
                <a:close/>
                <a:moveTo>
                  <a:pt x="3574908" y="127345"/>
                </a:moveTo>
                <a:cubicBezTo>
                  <a:pt x="3561017" y="127345"/>
                  <a:pt x="3544809" y="131975"/>
                  <a:pt x="3544809" y="141236"/>
                </a:cubicBezTo>
                <a:cubicBezTo>
                  <a:pt x="3547124" y="148183"/>
                  <a:pt x="3549440" y="152813"/>
                  <a:pt x="3558701" y="152813"/>
                </a:cubicBezTo>
                <a:cubicBezTo>
                  <a:pt x="3570279" y="152813"/>
                  <a:pt x="3579540" y="141236"/>
                  <a:pt x="3579540" y="129661"/>
                </a:cubicBezTo>
                <a:lnTo>
                  <a:pt x="3579540" y="127345"/>
                </a:lnTo>
                <a:lnTo>
                  <a:pt x="3574908" y="127345"/>
                </a:lnTo>
                <a:close/>
                <a:moveTo>
                  <a:pt x="333415" y="127345"/>
                </a:moveTo>
                <a:cubicBezTo>
                  <a:pt x="319522" y="127345"/>
                  <a:pt x="303315" y="131975"/>
                  <a:pt x="303315" y="141236"/>
                </a:cubicBezTo>
                <a:cubicBezTo>
                  <a:pt x="303315" y="148183"/>
                  <a:pt x="307946" y="152813"/>
                  <a:pt x="317208" y="152813"/>
                </a:cubicBezTo>
                <a:cubicBezTo>
                  <a:pt x="328783" y="152813"/>
                  <a:pt x="338047" y="141236"/>
                  <a:pt x="338047" y="129661"/>
                </a:cubicBezTo>
                <a:lnTo>
                  <a:pt x="338047" y="127345"/>
                </a:lnTo>
                <a:lnTo>
                  <a:pt x="333415" y="127345"/>
                </a:lnTo>
                <a:close/>
                <a:moveTo>
                  <a:pt x="3405888" y="85669"/>
                </a:moveTo>
                <a:cubicBezTo>
                  <a:pt x="3391996" y="85669"/>
                  <a:pt x="3380418" y="97246"/>
                  <a:pt x="3380418" y="118083"/>
                </a:cubicBezTo>
                <a:cubicBezTo>
                  <a:pt x="3380418" y="136607"/>
                  <a:pt x="3389680" y="150498"/>
                  <a:pt x="3405888" y="150498"/>
                </a:cubicBezTo>
                <a:cubicBezTo>
                  <a:pt x="3419780" y="150498"/>
                  <a:pt x="3431357" y="141237"/>
                  <a:pt x="3431357" y="118083"/>
                </a:cubicBezTo>
                <a:cubicBezTo>
                  <a:pt x="3431357" y="101876"/>
                  <a:pt x="3422095" y="85669"/>
                  <a:pt x="3405888" y="85669"/>
                </a:cubicBezTo>
                <a:close/>
                <a:moveTo>
                  <a:pt x="2757587" y="85669"/>
                </a:moveTo>
                <a:cubicBezTo>
                  <a:pt x="2741380" y="85669"/>
                  <a:pt x="2727487" y="97246"/>
                  <a:pt x="2727487" y="118084"/>
                </a:cubicBezTo>
                <a:cubicBezTo>
                  <a:pt x="2727487" y="138921"/>
                  <a:pt x="2741380" y="150498"/>
                  <a:pt x="2757587" y="150498"/>
                </a:cubicBezTo>
                <a:cubicBezTo>
                  <a:pt x="2773796" y="150498"/>
                  <a:pt x="2787687" y="138921"/>
                  <a:pt x="2787687" y="118084"/>
                </a:cubicBezTo>
                <a:cubicBezTo>
                  <a:pt x="2787687" y="97246"/>
                  <a:pt x="2773796" y="85669"/>
                  <a:pt x="2757587" y="85669"/>
                </a:cubicBezTo>
                <a:close/>
                <a:moveTo>
                  <a:pt x="3141938" y="83353"/>
                </a:moveTo>
                <a:cubicBezTo>
                  <a:pt x="3128045" y="83353"/>
                  <a:pt x="3123415" y="92614"/>
                  <a:pt x="3121099" y="101876"/>
                </a:cubicBezTo>
                <a:lnTo>
                  <a:pt x="3158145" y="101876"/>
                </a:lnTo>
                <a:cubicBezTo>
                  <a:pt x="3158145" y="92614"/>
                  <a:pt x="3151199" y="83353"/>
                  <a:pt x="3141938" y="83353"/>
                </a:cubicBezTo>
                <a:close/>
                <a:moveTo>
                  <a:pt x="1785139" y="83353"/>
                </a:moveTo>
                <a:cubicBezTo>
                  <a:pt x="1773562" y="83353"/>
                  <a:pt x="1766616" y="92614"/>
                  <a:pt x="1764300" y="101876"/>
                </a:cubicBezTo>
                <a:lnTo>
                  <a:pt x="1801346" y="101876"/>
                </a:lnTo>
                <a:cubicBezTo>
                  <a:pt x="1801346" y="92614"/>
                  <a:pt x="1794400" y="83353"/>
                  <a:pt x="1785139" y="83353"/>
                </a:cubicBezTo>
                <a:close/>
                <a:moveTo>
                  <a:pt x="2113919" y="53255"/>
                </a:moveTo>
                <a:lnTo>
                  <a:pt x="2157910" y="53255"/>
                </a:lnTo>
                <a:lnTo>
                  <a:pt x="2157910" y="182914"/>
                </a:lnTo>
                <a:lnTo>
                  <a:pt x="2113919" y="182914"/>
                </a:lnTo>
                <a:lnTo>
                  <a:pt x="2113919" y="53255"/>
                </a:lnTo>
                <a:close/>
                <a:moveTo>
                  <a:pt x="1495723" y="53255"/>
                </a:moveTo>
                <a:lnTo>
                  <a:pt x="1539714" y="53255"/>
                </a:lnTo>
                <a:lnTo>
                  <a:pt x="1539714" y="182914"/>
                </a:lnTo>
                <a:lnTo>
                  <a:pt x="1495723" y="182914"/>
                </a:lnTo>
                <a:lnTo>
                  <a:pt x="1495723" y="53255"/>
                </a:lnTo>
                <a:close/>
                <a:moveTo>
                  <a:pt x="3227606" y="53254"/>
                </a:moveTo>
                <a:lnTo>
                  <a:pt x="3229922" y="53254"/>
                </a:lnTo>
                <a:lnTo>
                  <a:pt x="3271597" y="53254"/>
                </a:lnTo>
                <a:lnTo>
                  <a:pt x="3271597" y="76409"/>
                </a:lnTo>
                <a:lnTo>
                  <a:pt x="3271597" y="85670"/>
                </a:lnTo>
                <a:cubicBezTo>
                  <a:pt x="3276229" y="67147"/>
                  <a:pt x="3294751" y="53254"/>
                  <a:pt x="3313274" y="53254"/>
                </a:cubicBezTo>
                <a:lnTo>
                  <a:pt x="3317906" y="53254"/>
                </a:lnTo>
                <a:lnTo>
                  <a:pt x="3317906" y="97246"/>
                </a:lnTo>
                <a:lnTo>
                  <a:pt x="3308643" y="97246"/>
                </a:lnTo>
                <a:cubicBezTo>
                  <a:pt x="3297067" y="97246"/>
                  <a:pt x="3280859" y="99561"/>
                  <a:pt x="3273913" y="120400"/>
                </a:cubicBezTo>
                <a:cubicBezTo>
                  <a:pt x="3271597" y="125030"/>
                  <a:pt x="3271597" y="131977"/>
                  <a:pt x="3271597" y="138923"/>
                </a:cubicBezTo>
                <a:lnTo>
                  <a:pt x="3271597" y="182914"/>
                </a:lnTo>
                <a:lnTo>
                  <a:pt x="3227606" y="182914"/>
                </a:lnTo>
                <a:lnTo>
                  <a:pt x="3227606" y="53254"/>
                </a:lnTo>
                <a:close/>
                <a:moveTo>
                  <a:pt x="1873123" y="53254"/>
                </a:moveTo>
                <a:lnTo>
                  <a:pt x="1875439" y="53254"/>
                </a:lnTo>
                <a:lnTo>
                  <a:pt x="1917114" y="53254"/>
                </a:lnTo>
                <a:lnTo>
                  <a:pt x="1917114" y="76409"/>
                </a:lnTo>
                <a:lnTo>
                  <a:pt x="1917114" y="85670"/>
                </a:lnTo>
                <a:cubicBezTo>
                  <a:pt x="1921746" y="67147"/>
                  <a:pt x="1940268" y="53254"/>
                  <a:pt x="1958791" y="53254"/>
                </a:cubicBezTo>
                <a:lnTo>
                  <a:pt x="1963421" y="53254"/>
                </a:lnTo>
                <a:lnTo>
                  <a:pt x="1963421" y="97246"/>
                </a:lnTo>
                <a:lnTo>
                  <a:pt x="1954160" y="97246"/>
                </a:lnTo>
                <a:cubicBezTo>
                  <a:pt x="1944898" y="97246"/>
                  <a:pt x="1926376" y="99561"/>
                  <a:pt x="1919430" y="120400"/>
                </a:cubicBezTo>
                <a:cubicBezTo>
                  <a:pt x="1917114" y="125030"/>
                  <a:pt x="1917114" y="131977"/>
                  <a:pt x="1917114" y="138923"/>
                </a:cubicBezTo>
                <a:lnTo>
                  <a:pt x="1917114" y="182914"/>
                </a:lnTo>
                <a:lnTo>
                  <a:pt x="1873123" y="182914"/>
                </a:lnTo>
                <a:lnTo>
                  <a:pt x="1873123" y="53254"/>
                </a:lnTo>
                <a:close/>
                <a:moveTo>
                  <a:pt x="1560550" y="53254"/>
                </a:moveTo>
                <a:lnTo>
                  <a:pt x="1606857" y="53254"/>
                </a:lnTo>
                <a:lnTo>
                  <a:pt x="1627696" y="122716"/>
                </a:lnTo>
                <a:cubicBezTo>
                  <a:pt x="1630011" y="131977"/>
                  <a:pt x="1632326" y="145868"/>
                  <a:pt x="1632326" y="145868"/>
                </a:cubicBezTo>
                <a:cubicBezTo>
                  <a:pt x="1632326" y="145868"/>
                  <a:pt x="1634641" y="131977"/>
                  <a:pt x="1636957" y="122716"/>
                </a:cubicBezTo>
                <a:lnTo>
                  <a:pt x="1657796" y="53254"/>
                </a:lnTo>
                <a:lnTo>
                  <a:pt x="1704103" y="53254"/>
                </a:lnTo>
                <a:lnTo>
                  <a:pt x="1660110" y="185230"/>
                </a:lnTo>
                <a:lnTo>
                  <a:pt x="1606857" y="185230"/>
                </a:lnTo>
                <a:lnTo>
                  <a:pt x="1560550" y="53254"/>
                </a:lnTo>
                <a:close/>
                <a:moveTo>
                  <a:pt x="152817" y="53254"/>
                </a:moveTo>
                <a:lnTo>
                  <a:pt x="155133" y="53254"/>
                </a:lnTo>
                <a:lnTo>
                  <a:pt x="196808" y="53254"/>
                </a:lnTo>
                <a:lnTo>
                  <a:pt x="196808" y="76409"/>
                </a:lnTo>
                <a:lnTo>
                  <a:pt x="196808" y="85670"/>
                </a:lnTo>
                <a:cubicBezTo>
                  <a:pt x="201440" y="67147"/>
                  <a:pt x="219962" y="53254"/>
                  <a:pt x="238485" y="53254"/>
                </a:cubicBezTo>
                <a:lnTo>
                  <a:pt x="243115" y="53254"/>
                </a:lnTo>
                <a:lnTo>
                  <a:pt x="243115" y="97246"/>
                </a:lnTo>
                <a:lnTo>
                  <a:pt x="233853" y="97246"/>
                </a:lnTo>
                <a:cubicBezTo>
                  <a:pt x="222278" y="97246"/>
                  <a:pt x="206069" y="99561"/>
                  <a:pt x="199124" y="120400"/>
                </a:cubicBezTo>
                <a:cubicBezTo>
                  <a:pt x="196808" y="125030"/>
                  <a:pt x="196808" y="131977"/>
                  <a:pt x="196808" y="138923"/>
                </a:cubicBezTo>
                <a:lnTo>
                  <a:pt x="196808" y="182914"/>
                </a:lnTo>
                <a:lnTo>
                  <a:pt x="152817" y="182914"/>
                </a:lnTo>
                <a:lnTo>
                  <a:pt x="152817" y="53254"/>
                </a:lnTo>
                <a:close/>
                <a:moveTo>
                  <a:pt x="3741614" y="50938"/>
                </a:moveTo>
                <a:cubicBezTo>
                  <a:pt x="3757823" y="50938"/>
                  <a:pt x="3771714" y="57884"/>
                  <a:pt x="3778661" y="74093"/>
                </a:cubicBezTo>
                <a:cubicBezTo>
                  <a:pt x="3785607" y="62515"/>
                  <a:pt x="3801814" y="50938"/>
                  <a:pt x="3820337" y="50938"/>
                </a:cubicBezTo>
                <a:cubicBezTo>
                  <a:pt x="3843491" y="50938"/>
                  <a:pt x="3862014" y="64831"/>
                  <a:pt x="3862014" y="99561"/>
                </a:cubicBezTo>
                <a:lnTo>
                  <a:pt x="3862014" y="182914"/>
                </a:lnTo>
                <a:lnTo>
                  <a:pt x="3818021" y="182914"/>
                </a:lnTo>
                <a:lnTo>
                  <a:pt x="3818021" y="104191"/>
                </a:lnTo>
                <a:cubicBezTo>
                  <a:pt x="3818021" y="94930"/>
                  <a:pt x="3815707" y="87984"/>
                  <a:pt x="3808760" y="87984"/>
                </a:cubicBezTo>
                <a:cubicBezTo>
                  <a:pt x="3794868" y="87984"/>
                  <a:pt x="3787921" y="97245"/>
                  <a:pt x="3785607" y="113452"/>
                </a:cubicBezTo>
                <a:lnTo>
                  <a:pt x="3785607" y="129661"/>
                </a:lnTo>
                <a:lnTo>
                  <a:pt x="3785607" y="182914"/>
                </a:lnTo>
                <a:lnTo>
                  <a:pt x="3741614" y="182914"/>
                </a:lnTo>
                <a:lnTo>
                  <a:pt x="3741614" y="104191"/>
                </a:lnTo>
                <a:cubicBezTo>
                  <a:pt x="3741614" y="94930"/>
                  <a:pt x="3739300" y="87984"/>
                  <a:pt x="3732353" y="87984"/>
                </a:cubicBezTo>
                <a:cubicBezTo>
                  <a:pt x="3718461" y="87984"/>
                  <a:pt x="3711516" y="97245"/>
                  <a:pt x="3709200" y="111138"/>
                </a:cubicBezTo>
                <a:cubicBezTo>
                  <a:pt x="3709200" y="115768"/>
                  <a:pt x="3706884" y="122714"/>
                  <a:pt x="3706884" y="127345"/>
                </a:cubicBezTo>
                <a:lnTo>
                  <a:pt x="3706884" y="182914"/>
                </a:lnTo>
                <a:lnTo>
                  <a:pt x="3662893" y="182914"/>
                </a:lnTo>
                <a:lnTo>
                  <a:pt x="3662893" y="53254"/>
                </a:lnTo>
                <a:lnTo>
                  <a:pt x="3702254" y="53254"/>
                </a:lnTo>
                <a:lnTo>
                  <a:pt x="3702254" y="64831"/>
                </a:lnTo>
                <a:lnTo>
                  <a:pt x="3702254" y="74093"/>
                </a:lnTo>
                <a:cubicBezTo>
                  <a:pt x="3709200" y="64831"/>
                  <a:pt x="3720777" y="50938"/>
                  <a:pt x="3741614" y="50938"/>
                </a:cubicBezTo>
                <a:close/>
                <a:moveTo>
                  <a:pt x="3565647" y="50938"/>
                </a:moveTo>
                <a:cubicBezTo>
                  <a:pt x="3602693" y="50938"/>
                  <a:pt x="3625847" y="71777"/>
                  <a:pt x="3625847" y="104191"/>
                </a:cubicBezTo>
                <a:lnTo>
                  <a:pt x="3625847" y="182913"/>
                </a:lnTo>
                <a:lnTo>
                  <a:pt x="3586486" y="182913"/>
                </a:lnTo>
                <a:lnTo>
                  <a:pt x="3586486" y="175967"/>
                </a:lnTo>
                <a:lnTo>
                  <a:pt x="3586486" y="166706"/>
                </a:lnTo>
                <a:cubicBezTo>
                  <a:pt x="3586486" y="166706"/>
                  <a:pt x="3577224" y="185229"/>
                  <a:pt x="3549440" y="185229"/>
                </a:cubicBezTo>
                <a:cubicBezTo>
                  <a:pt x="3523972" y="185229"/>
                  <a:pt x="3505449" y="169020"/>
                  <a:pt x="3505449" y="143552"/>
                </a:cubicBezTo>
                <a:cubicBezTo>
                  <a:pt x="3503133" y="106506"/>
                  <a:pt x="3558701" y="101877"/>
                  <a:pt x="3579540" y="101877"/>
                </a:cubicBezTo>
                <a:cubicBezTo>
                  <a:pt x="3581856" y="87984"/>
                  <a:pt x="3572594" y="85668"/>
                  <a:pt x="3561017" y="85668"/>
                </a:cubicBezTo>
                <a:cubicBezTo>
                  <a:pt x="3544809" y="85668"/>
                  <a:pt x="3526286" y="97245"/>
                  <a:pt x="3526286" y="97245"/>
                </a:cubicBezTo>
                <a:lnTo>
                  <a:pt x="3510079" y="67145"/>
                </a:lnTo>
                <a:cubicBezTo>
                  <a:pt x="3510079" y="67145"/>
                  <a:pt x="3533233" y="50938"/>
                  <a:pt x="3565647" y="50938"/>
                </a:cubicBezTo>
                <a:close/>
                <a:moveTo>
                  <a:pt x="2035196" y="50938"/>
                </a:moveTo>
                <a:cubicBezTo>
                  <a:pt x="2065296" y="50938"/>
                  <a:pt x="2081503" y="64831"/>
                  <a:pt x="2081503" y="64831"/>
                </a:cubicBezTo>
                <a:lnTo>
                  <a:pt x="2067612" y="97245"/>
                </a:lnTo>
                <a:cubicBezTo>
                  <a:pt x="2067612" y="97245"/>
                  <a:pt x="2053719" y="85668"/>
                  <a:pt x="2037512" y="85668"/>
                </a:cubicBezTo>
                <a:cubicBezTo>
                  <a:pt x="2030566" y="85668"/>
                  <a:pt x="2023619" y="87984"/>
                  <a:pt x="2023619" y="92615"/>
                </a:cubicBezTo>
                <a:cubicBezTo>
                  <a:pt x="2023619" y="101877"/>
                  <a:pt x="2086135" y="104191"/>
                  <a:pt x="2086135" y="145868"/>
                </a:cubicBezTo>
                <a:cubicBezTo>
                  <a:pt x="2086135" y="169020"/>
                  <a:pt x="2065296" y="187545"/>
                  <a:pt x="2032881" y="187545"/>
                </a:cubicBezTo>
                <a:cubicBezTo>
                  <a:pt x="2000467" y="187545"/>
                  <a:pt x="1979628" y="169020"/>
                  <a:pt x="1979628" y="169020"/>
                </a:cubicBezTo>
                <a:lnTo>
                  <a:pt x="1998151" y="138922"/>
                </a:lnTo>
                <a:cubicBezTo>
                  <a:pt x="1998151" y="138922"/>
                  <a:pt x="2012042" y="152813"/>
                  <a:pt x="2030566" y="152813"/>
                </a:cubicBezTo>
                <a:cubicBezTo>
                  <a:pt x="2037512" y="152813"/>
                  <a:pt x="2044458" y="150498"/>
                  <a:pt x="2044458" y="145868"/>
                </a:cubicBezTo>
                <a:cubicBezTo>
                  <a:pt x="2044458" y="134291"/>
                  <a:pt x="1981944" y="134291"/>
                  <a:pt x="1981944" y="90300"/>
                </a:cubicBezTo>
                <a:cubicBezTo>
                  <a:pt x="1981944" y="64831"/>
                  <a:pt x="2005097" y="50938"/>
                  <a:pt x="2035196" y="50938"/>
                </a:cubicBezTo>
                <a:close/>
                <a:moveTo>
                  <a:pt x="1412369" y="50938"/>
                </a:moveTo>
                <a:cubicBezTo>
                  <a:pt x="1437839" y="50938"/>
                  <a:pt x="1458676" y="62515"/>
                  <a:pt x="1458676" y="99561"/>
                </a:cubicBezTo>
                <a:lnTo>
                  <a:pt x="1458676" y="182914"/>
                </a:lnTo>
                <a:lnTo>
                  <a:pt x="1417000" y="182914"/>
                </a:lnTo>
                <a:lnTo>
                  <a:pt x="1417000" y="106507"/>
                </a:lnTo>
                <a:cubicBezTo>
                  <a:pt x="1417000" y="94930"/>
                  <a:pt x="1412369" y="90300"/>
                  <a:pt x="1403108" y="90300"/>
                </a:cubicBezTo>
                <a:cubicBezTo>
                  <a:pt x="1389216" y="90300"/>
                  <a:pt x="1379955" y="97245"/>
                  <a:pt x="1377639" y="108823"/>
                </a:cubicBezTo>
                <a:cubicBezTo>
                  <a:pt x="1375323" y="113452"/>
                  <a:pt x="1375323" y="120400"/>
                  <a:pt x="1375323" y="125030"/>
                </a:cubicBezTo>
                <a:lnTo>
                  <a:pt x="1375323" y="182914"/>
                </a:lnTo>
                <a:lnTo>
                  <a:pt x="1331332" y="182914"/>
                </a:lnTo>
                <a:lnTo>
                  <a:pt x="1331332" y="53254"/>
                </a:lnTo>
                <a:lnTo>
                  <a:pt x="1370694" y="53254"/>
                </a:lnTo>
                <a:lnTo>
                  <a:pt x="1370694" y="64831"/>
                </a:lnTo>
                <a:lnTo>
                  <a:pt x="1370694" y="74093"/>
                </a:lnTo>
                <a:cubicBezTo>
                  <a:pt x="1377639" y="64831"/>
                  <a:pt x="1389216" y="50938"/>
                  <a:pt x="1412369" y="50938"/>
                </a:cubicBezTo>
                <a:close/>
                <a:moveTo>
                  <a:pt x="993290" y="50938"/>
                </a:moveTo>
                <a:cubicBezTo>
                  <a:pt x="1023390" y="50938"/>
                  <a:pt x="1039597" y="64831"/>
                  <a:pt x="1039597" y="64831"/>
                </a:cubicBezTo>
                <a:lnTo>
                  <a:pt x="1023390" y="97245"/>
                </a:lnTo>
                <a:cubicBezTo>
                  <a:pt x="1023390" y="97245"/>
                  <a:pt x="1011813" y="85668"/>
                  <a:pt x="993290" y="85668"/>
                </a:cubicBezTo>
                <a:cubicBezTo>
                  <a:pt x="986344" y="85668"/>
                  <a:pt x="979397" y="87984"/>
                  <a:pt x="979397" y="92615"/>
                </a:cubicBezTo>
                <a:cubicBezTo>
                  <a:pt x="979397" y="101877"/>
                  <a:pt x="1041913" y="104191"/>
                  <a:pt x="1041913" y="145868"/>
                </a:cubicBezTo>
                <a:cubicBezTo>
                  <a:pt x="1041913" y="169020"/>
                  <a:pt x="1021074" y="187545"/>
                  <a:pt x="988659" y="187545"/>
                </a:cubicBezTo>
                <a:cubicBezTo>
                  <a:pt x="956245" y="187545"/>
                  <a:pt x="935406" y="169020"/>
                  <a:pt x="935406" y="169020"/>
                </a:cubicBezTo>
                <a:lnTo>
                  <a:pt x="956245" y="138922"/>
                </a:lnTo>
                <a:cubicBezTo>
                  <a:pt x="956245" y="138922"/>
                  <a:pt x="970136" y="152813"/>
                  <a:pt x="988659" y="152813"/>
                </a:cubicBezTo>
                <a:cubicBezTo>
                  <a:pt x="995606" y="152813"/>
                  <a:pt x="1002551" y="150498"/>
                  <a:pt x="1002551" y="145868"/>
                </a:cubicBezTo>
                <a:cubicBezTo>
                  <a:pt x="1002551" y="134291"/>
                  <a:pt x="940038" y="134291"/>
                  <a:pt x="940038" y="90300"/>
                </a:cubicBezTo>
                <a:cubicBezTo>
                  <a:pt x="940038" y="64831"/>
                  <a:pt x="963190" y="50938"/>
                  <a:pt x="993290" y="50938"/>
                </a:cubicBezTo>
                <a:close/>
                <a:moveTo>
                  <a:pt x="865947" y="50938"/>
                </a:moveTo>
                <a:lnTo>
                  <a:pt x="909938" y="50938"/>
                </a:lnTo>
                <a:lnTo>
                  <a:pt x="909938" y="182913"/>
                </a:lnTo>
                <a:lnTo>
                  <a:pt x="868263" y="182913"/>
                </a:lnTo>
                <a:lnTo>
                  <a:pt x="868263" y="171336"/>
                </a:lnTo>
                <a:lnTo>
                  <a:pt x="868263" y="162075"/>
                </a:lnTo>
                <a:cubicBezTo>
                  <a:pt x="861316" y="175967"/>
                  <a:pt x="845109" y="185229"/>
                  <a:pt x="826586" y="185229"/>
                </a:cubicBezTo>
                <a:cubicBezTo>
                  <a:pt x="801117" y="185229"/>
                  <a:pt x="780279" y="173652"/>
                  <a:pt x="780279" y="136606"/>
                </a:cubicBezTo>
                <a:lnTo>
                  <a:pt x="780279" y="53254"/>
                </a:lnTo>
                <a:lnTo>
                  <a:pt x="824270" y="53254"/>
                </a:lnTo>
                <a:lnTo>
                  <a:pt x="824270" y="129661"/>
                </a:lnTo>
                <a:cubicBezTo>
                  <a:pt x="824270" y="141236"/>
                  <a:pt x="828902" y="145868"/>
                  <a:pt x="838163" y="145868"/>
                </a:cubicBezTo>
                <a:cubicBezTo>
                  <a:pt x="856686" y="145868"/>
                  <a:pt x="865947" y="129661"/>
                  <a:pt x="865947" y="108822"/>
                </a:cubicBezTo>
                <a:lnTo>
                  <a:pt x="865947" y="50938"/>
                </a:lnTo>
                <a:close/>
                <a:moveTo>
                  <a:pt x="622834" y="50938"/>
                </a:moveTo>
                <a:cubicBezTo>
                  <a:pt x="639043" y="50938"/>
                  <a:pt x="652934" y="57884"/>
                  <a:pt x="659880" y="74093"/>
                </a:cubicBezTo>
                <a:cubicBezTo>
                  <a:pt x="666827" y="62515"/>
                  <a:pt x="683034" y="50938"/>
                  <a:pt x="701556" y="50938"/>
                </a:cubicBezTo>
                <a:cubicBezTo>
                  <a:pt x="724711" y="50938"/>
                  <a:pt x="743233" y="64831"/>
                  <a:pt x="743233" y="99561"/>
                </a:cubicBezTo>
                <a:lnTo>
                  <a:pt x="743233" y="182914"/>
                </a:lnTo>
                <a:lnTo>
                  <a:pt x="699241" y="182914"/>
                </a:lnTo>
                <a:lnTo>
                  <a:pt x="699241" y="104191"/>
                </a:lnTo>
                <a:cubicBezTo>
                  <a:pt x="699241" y="94930"/>
                  <a:pt x="696927" y="87984"/>
                  <a:pt x="689979" y="87984"/>
                </a:cubicBezTo>
                <a:cubicBezTo>
                  <a:pt x="676088" y="87984"/>
                  <a:pt x="669141" y="97245"/>
                  <a:pt x="666827" y="113452"/>
                </a:cubicBezTo>
                <a:lnTo>
                  <a:pt x="666827" y="129661"/>
                </a:lnTo>
                <a:lnTo>
                  <a:pt x="666827" y="182914"/>
                </a:lnTo>
                <a:lnTo>
                  <a:pt x="622834" y="182914"/>
                </a:lnTo>
                <a:lnTo>
                  <a:pt x="622834" y="104191"/>
                </a:lnTo>
                <a:cubicBezTo>
                  <a:pt x="622834" y="94930"/>
                  <a:pt x="620520" y="87984"/>
                  <a:pt x="613573" y="87984"/>
                </a:cubicBezTo>
                <a:cubicBezTo>
                  <a:pt x="599682" y="87984"/>
                  <a:pt x="592736" y="97245"/>
                  <a:pt x="590420" y="111138"/>
                </a:cubicBezTo>
                <a:cubicBezTo>
                  <a:pt x="590420" y="115768"/>
                  <a:pt x="588104" y="122714"/>
                  <a:pt x="588104" y="127345"/>
                </a:cubicBezTo>
                <a:lnTo>
                  <a:pt x="588104" y="182914"/>
                </a:lnTo>
                <a:lnTo>
                  <a:pt x="544113" y="182914"/>
                </a:lnTo>
                <a:lnTo>
                  <a:pt x="544113" y="53254"/>
                </a:lnTo>
                <a:lnTo>
                  <a:pt x="583475" y="53254"/>
                </a:lnTo>
                <a:lnTo>
                  <a:pt x="583475" y="64831"/>
                </a:lnTo>
                <a:lnTo>
                  <a:pt x="583475" y="74093"/>
                </a:lnTo>
                <a:cubicBezTo>
                  <a:pt x="590420" y="64831"/>
                  <a:pt x="601997" y="50938"/>
                  <a:pt x="622834" y="50938"/>
                </a:cubicBezTo>
                <a:close/>
                <a:moveTo>
                  <a:pt x="463074" y="50938"/>
                </a:moveTo>
                <a:cubicBezTo>
                  <a:pt x="493174" y="50938"/>
                  <a:pt x="509382" y="64831"/>
                  <a:pt x="509382" y="64831"/>
                </a:cubicBezTo>
                <a:lnTo>
                  <a:pt x="495490" y="97245"/>
                </a:lnTo>
                <a:cubicBezTo>
                  <a:pt x="495490" y="97245"/>
                  <a:pt x="481596" y="85668"/>
                  <a:pt x="465390" y="85668"/>
                </a:cubicBezTo>
                <a:cubicBezTo>
                  <a:pt x="458444" y="85668"/>
                  <a:pt x="451497" y="87984"/>
                  <a:pt x="451497" y="92615"/>
                </a:cubicBezTo>
                <a:cubicBezTo>
                  <a:pt x="451497" y="101877"/>
                  <a:pt x="514013" y="104191"/>
                  <a:pt x="514013" y="145868"/>
                </a:cubicBezTo>
                <a:cubicBezTo>
                  <a:pt x="514013" y="169020"/>
                  <a:pt x="493174" y="187545"/>
                  <a:pt x="460758" y="187545"/>
                </a:cubicBezTo>
                <a:cubicBezTo>
                  <a:pt x="428345" y="187545"/>
                  <a:pt x="407507" y="169020"/>
                  <a:pt x="407507" y="169020"/>
                </a:cubicBezTo>
                <a:lnTo>
                  <a:pt x="426029" y="138922"/>
                </a:lnTo>
                <a:cubicBezTo>
                  <a:pt x="426029" y="138922"/>
                  <a:pt x="439922" y="152813"/>
                  <a:pt x="458444" y="152813"/>
                </a:cubicBezTo>
                <a:cubicBezTo>
                  <a:pt x="465390" y="152813"/>
                  <a:pt x="472335" y="150498"/>
                  <a:pt x="472335" y="145868"/>
                </a:cubicBezTo>
                <a:cubicBezTo>
                  <a:pt x="472335" y="134291"/>
                  <a:pt x="409822" y="134291"/>
                  <a:pt x="409822" y="90300"/>
                </a:cubicBezTo>
                <a:cubicBezTo>
                  <a:pt x="409822" y="64831"/>
                  <a:pt x="432974" y="50938"/>
                  <a:pt x="463074" y="50938"/>
                </a:cubicBezTo>
                <a:close/>
                <a:moveTo>
                  <a:pt x="321838" y="50938"/>
                </a:moveTo>
                <a:cubicBezTo>
                  <a:pt x="358884" y="50938"/>
                  <a:pt x="382039" y="71777"/>
                  <a:pt x="382039" y="104191"/>
                </a:cubicBezTo>
                <a:lnTo>
                  <a:pt x="382039" y="182913"/>
                </a:lnTo>
                <a:lnTo>
                  <a:pt x="342676" y="182913"/>
                </a:lnTo>
                <a:lnTo>
                  <a:pt x="342676" y="175967"/>
                </a:lnTo>
                <a:lnTo>
                  <a:pt x="342676" y="166706"/>
                </a:lnTo>
                <a:cubicBezTo>
                  <a:pt x="342676" y="166706"/>
                  <a:pt x="333415" y="185229"/>
                  <a:pt x="305632" y="185229"/>
                </a:cubicBezTo>
                <a:cubicBezTo>
                  <a:pt x="280163" y="185229"/>
                  <a:pt x="261640" y="169020"/>
                  <a:pt x="261640" y="143552"/>
                </a:cubicBezTo>
                <a:cubicBezTo>
                  <a:pt x="259324" y="106506"/>
                  <a:pt x="314893" y="101877"/>
                  <a:pt x="335730" y="101877"/>
                </a:cubicBezTo>
                <a:cubicBezTo>
                  <a:pt x="338047" y="87984"/>
                  <a:pt x="328783" y="85668"/>
                  <a:pt x="317208" y="85668"/>
                </a:cubicBezTo>
                <a:cubicBezTo>
                  <a:pt x="300999" y="85668"/>
                  <a:pt x="282477" y="97245"/>
                  <a:pt x="282477" y="97245"/>
                </a:cubicBezTo>
                <a:lnTo>
                  <a:pt x="266270" y="67145"/>
                </a:lnTo>
                <a:cubicBezTo>
                  <a:pt x="266270" y="67145"/>
                  <a:pt x="289424" y="50938"/>
                  <a:pt x="321838" y="50938"/>
                </a:cubicBezTo>
                <a:close/>
                <a:moveTo>
                  <a:pt x="3139622" y="48623"/>
                </a:moveTo>
                <a:cubicBezTo>
                  <a:pt x="3178983" y="48623"/>
                  <a:pt x="3199820" y="76407"/>
                  <a:pt x="3199820" y="111137"/>
                </a:cubicBezTo>
                <a:lnTo>
                  <a:pt x="3199820" y="125030"/>
                </a:lnTo>
                <a:lnTo>
                  <a:pt x="3116467" y="125030"/>
                </a:lnTo>
                <a:cubicBezTo>
                  <a:pt x="3118783" y="141237"/>
                  <a:pt x="3132676" y="148183"/>
                  <a:pt x="3146567" y="148183"/>
                </a:cubicBezTo>
                <a:cubicBezTo>
                  <a:pt x="3165090" y="148183"/>
                  <a:pt x="3183613" y="134291"/>
                  <a:pt x="3183613" y="134291"/>
                </a:cubicBezTo>
                <a:lnTo>
                  <a:pt x="3199820" y="164391"/>
                </a:lnTo>
                <a:cubicBezTo>
                  <a:pt x="3199820" y="164391"/>
                  <a:pt x="3178983" y="182914"/>
                  <a:pt x="3144252" y="182914"/>
                </a:cubicBezTo>
                <a:cubicBezTo>
                  <a:pt x="3097945" y="182914"/>
                  <a:pt x="3072476" y="148183"/>
                  <a:pt x="3072476" y="113453"/>
                </a:cubicBezTo>
                <a:cubicBezTo>
                  <a:pt x="3072476" y="78723"/>
                  <a:pt x="3097945" y="48623"/>
                  <a:pt x="3139622" y="48623"/>
                </a:cubicBezTo>
                <a:close/>
                <a:moveTo>
                  <a:pt x="2757587" y="48623"/>
                </a:moveTo>
                <a:cubicBezTo>
                  <a:pt x="2799264" y="48623"/>
                  <a:pt x="2831678" y="76407"/>
                  <a:pt x="2831678" y="118084"/>
                </a:cubicBezTo>
                <a:cubicBezTo>
                  <a:pt x="2831678" y="159760"/>
                  <a:pt x="2799264" y="185228"/>
                  <a:pt x="2757587" y="185228"/>
                </a:cubicBezTo>
                <a:cubicBezTo>
                  <a:pt x="2715912" y="185228"/>
                  <a:pt x="2683496" y="157444"/>
                  <a:pt x="2683496" y="118084"/>
                </a:cubicBezTo>
                <a:cubicBezTo>
                  <a:pt x="2683496" y="76407"/>
                  <a:pt x="2715912" y="48623"/>
                  <a:pt x="2757587" y="48623"/>
                </a:cubicBezTo>
                <a:close/>
                <a:moveTo>
                  <a:pt x="2287572" y="48623"/>
                </a:moveTo>
                <a:lnTo>
                  <a:pt x="2338511" y="48623"/>
                </a:lnTo>
                <a:lnTo>
                  <a:pt x="2357033" y="108823"/>
                </a:lnTo>
                <a:cubicBezTo>
                  <a:pt x="2359348" y="115769"/>
                  <a:pt x="2361663" y="129660"/>
                  <a:pt x="2361663" y="129660"/>
                </a:cubicBezTo>
                <a:cubicBezTo>
                  <a:pt x="2361663" y="129660"/>
                  <a:pt x="2363979" y="118085"/>
                  <a:pt x="2366295" y="111137"/>
                </a:cubicBezTo>
                <a:lnTo>
                  <a:pt x="2382502" y="50939"/>
                </a:lnTo>
                <a:lnTo>
                  <a:pt x="2431125" y="50939"/>
                </a:lnTo>
                <a:lnTo>
                  <a:pt x="2377870" y="196806"/>
                </a:lnTo>
                <a:cubicBezTo>
                  <a:pt x="2366295" y="226906"/>
                  <a:pt x="2343141" y="236167"/>
                  <a:pt x="2322302" y="236167"/>
                </a:cubicBezTo>
                <a:cubicBezTo>
                  <a:pt x="2306095" y="236167"/>
                  <a:pt x="2292202" y="226906"/>
                  <a:pt x="2292202" y="226906"/>
                </a:cubicBezTo>
                <a:lnTo>
                  <a:pt x="2306095" y="194490"/>
                </a:lnTo>
                <a:cubicBezTo>
                  <a:pt x="2306095" y="194490"/>
                  <a:pt x="2313041" y="199122"/>
                  <a:pt x="2319986" y="199122"/>
                </a:cubicBezTo>
                <a:cubicBezTo>
                  <a:pt x="2326934" y="199122"/>
                  <a:pt x="2336195" y="196806"/>
                  <a:pt x="2340825" y="185229"/>
                </a:cubicBezTo>
                <a:lnTo>
                  <a:pt x="2343141" y="178283"/>
                </a:lnTo>
                <a:lnTo>
                  <a:pt x="2287572" y="48623"/>
                </a:lnTo>
                <a:close/>
                <a:moveTo>
                  <a:pt x="1785139" y="48623"/>
                </a:moveTo>
                <a:cubicBezTo>
                  <a:pt x="1824500" y="48623"/>
                  <a:pt x="1845337" y="76407"/>
                  <a:pt x="1845337" y="111137"/>
                </a:cubicBezTo>
                <a:lnTo>
                  <a:pt x="1845337" y="125030"/>
                </a:lnTo>
                <a:lnTo>
                  <a:pt x="1761984" y="125030"/>
                </a:lnTo>
                <a:cubicBezTo>
                  <a:pt x="1764300" y="141237"/>
                  <a:pt x="1778193" y="148183"/>
                  <a:pt x="1792084" y="148183"/>
                </a:cubicBezTo>
                <a:cubicBezTo>
                  <a:pt x="1810607" y="148183"/>
                  <a:pt x="1829130" y="134291"/>
                  <a:pt x="1829130" y="134291"/>
                </a:cubicBezTo>
                <a:lnTo>
                  <a:pt x="1845337" y="164391"/>
                </a:lnTo>
                <a:cubicBezTo>
                  <a:pt x="1845337" y="164391"/>
                  <a:pt x="1824500" y="182914"/>
                  <a:pt x="1789769" y="182914"/>
                </a:cubicBezTo>
                <a:cubicBezTo>
                  <a:pt x="1743462" y="182914"/>
                  <a:pt x="1717993" y="148183"/>
                  <a:pt x="1717993" y="113453"/>
                </a:cubicBezTo>
                <a:cubicBezTo>
                  <a:pt x="1717993" y="78723"/>
                  <a:pt x="1743462" y="48623"/>
                  <a:pt x="1785139" y="48623"/>
                </a:cubicBezTo>
                <a:close/>
                <a:moveTo>
                  <a:pt x="2565414" y="39362"/>
                </a:moveTo>
                <a:lnTo>
                  <a:pt x="2565414" y="83353"/>
                </a:lnTo>
                <a:lnTo>
                  <a:pt x="2583937" y="83353"/>
                </a:lnTo>
                <a:cubicBezTo>
                  <a:pt x="2597830" y="83353"/>
                  <a:pt x="2607089" y="76407"/>
                  <a:pt x="2607089" y="60200"/>
                </a:cubicBezTo>
                <a:cubicBezTo>
                  <a:pt x="2607089" y="46307"/>
                  <a:pt x="2602460" y="39362"/>
                  <a:pt x="2579305" y="39362"/>
                </a:cubicBezTo>
                <a:lnTo>
                  <a:pt x="2565414" y="39362"/>
                </a:lnTo>
                <a:close/>
                <a:moveTo>
                  <a:pt x="2979862" y="18523"/>
                </a:moveTo>
                <a:lnTo>
                  <a:pt x="3021539" y="18523"/>
                </a:lnTo>
                <a:lnTo>
                  <a:pt x="3021539" y="55569"/>
                </a:lnTo>
                <a:lnTo>
                  <a:pt x="3049323" y="55569"/>
                </a:lnTo>
                <a:lnTo>
                  <a:pt x="3049323" y="90299"/>
                </a:lnTo>
                <a:lnTo>
                  <a:pt x="3021539" y="90299"/>
                </a:lnTo>
                <a:lnTo>
                  <a:pt x="3021539" y="129660"/>
                </a:lnTo>
                <a:cubicBezTo>
                  <a:pt x="3021539" y="143553"/>
                  <a:pt x="3037746" y="145867"/>
                  <a:pt x="3044692" y="145867"/>
                </a:cubicBezTo>
                <a:lnTo>
                  <a:pt x="3051639" y="145867"/>
                </a:lnTo>
                <a:lnTo>
                  <a:pt x="3051639" y="185228"/>
                </a:lnTo>
                <a:lnTo>
                  <a:pt x="3040062" y="185228"/>
                </a:lnTo>
                <a:cubicBezTo>
                  <a:pt x="3019223" y="185228"/>
                  <a:pt x="2977546" y="180598"/>
                  <a:pt x="2977546" y="136606"/>
                </a:cubicBezTo>
                <a:lnTo>
                  <a:pt x="2977546" y="90299"/>
                </a:lnTo>
                <a:lnTo>
                  <a:pt x="2961339" y="90299"/>
                </a:lnTo>
                <a:lnTo>
                  <a:pt x="2961339" y="55569"/>
                </a:lnTo>
                <a:lnTo>
                  <a:pt x="2979862" y="55569"/>
                </a:lnTo>
                <a:lnTo>
                  <a:pt x="2979862" y="18523"/>
                </a:lnTo>
                <a:close/>
                <a:moveTo>
                  <a:pt x="2868726" y="18523"/>
                </a:moveTo>
                <a:lnTo>
                  <a:pt x="2910403" y="18523"/>
                </a:lnTo>
                <a:lnTo>
                  <a:pt x="2910403" y="55569"/>
                </a:lnTo>
                <a:lnTo>
                  <a:pt x="2938187" y="55569"/>
                </a:lnTo>
                <a:lnTo>
                  <a:pt x="2938187" y="90299"/>
                </a:lnTo>
                <a:lnTo>
                  <a:pt x="2910403" y="90299"/>
                </a:lnTo>
                <a:lnTo>
                  <a:pt x="2910403" y="129660"/>
                </a:lnTo>
                <a:cubicBezTo>
                  <a:pt x="2910403" y="143553"/>
                  <a:pt x="2926610" y="145867"/>
                  <a:pt x="2933556" y="145867"/>
                </a:cubicBezTo>
                <a:lnTo>
                  <a:pt x="2940503" y="145867"/>
                </a:lnTo>
                <a:lnTo>
                  <a:pt x="2940503" y="185228"/>
                </a:lnTo>
                <a:lnTo>
                  <a:pt x="2928926" y="185228"/>
                </a:lnTo>
                <a:cubicBezTo>
                  <a:pt x="2908087" y="185228"/>
                  <a:pt x="2866410" y="180598"/>
                  <a:pt x="2866410" y="136606"/>
                </a:cubicBezTo>
                <a:lnTo>
                  <a:pt x="2866410" y="90299"/>
                </a:lnTo>
                <a:lnTo>
                  <a:pt x="2850203" y="90299"/>
                </a:lnTo>
                <a:lnTo>
                  <a:pt x="2850203" y="55569"/>
                </a:lnTo>
                <a:lnTo>
                  <a:pt x="2868726" y="55569"/>
                </a:lnTo>
                <a:lnTo>
                  <a:pt x="2868726" y="18523"/>
                </a:lnTo>
                <a:close/>
                <a:moveTo>
                  <a:pt x="2206533" y="18523"/>
                </a:moveTo>
                <a:lnTo>
                  <a:pt x="2248208" y="18523"/>
                </a:lnTo>
                <a:lnTo>
                  <a:pt x="2248208" y="55569"/>
                </a:lnTo>
                <a:lnTo>
                  <a:pt x="2275994" y="55569"/>
                </a:lnTo>
                <a:lnTo>
                  <a:pt x="2275994" y="90299"/>
                </a:lnTo>
                <a:lnTo>
                  <a:pt x="2248208" y="90299"/>
                </a:lnTo>
                <a:lnTo>
                  <a:pt x="2248208" y="129660"/>
                </a:lnTo>
                <a:cubicBezTo>
                  <a:pt x="2248208" y="143553"/>
                  <a:pt x="2262101" y="145867"/>
                  <a:pt x="2271363" y="145867"/>
                </a:cubicBezTo>
                <a:lnTo>
                  <a:pt x="2278308" y="145867"/>
                </a:lnTo>
                <a:lnTo>
                  <a:pt x="2278308" y="185228"/>
                </a:lnTo>
                <a:lnTo>
                  <a:pt x="2266733" y="185228"/>
                </a:lnTo>
                <a:cubicBezTo>
                  <a:pt x="2245894" y="185228"/>
                  <a:pt x="2204217" y="180598"/>
                  <a:pt x="2204217" y="136606"/>
                </a:cubicBezTo>
                <a:lnTo>
                  <a:pt x="2204217" y="90299"/>
                </a:lnTo>
                <a:lnTo>
                  <a:pt x="2188010" y="90299"/>
                </a:lnTo>
                <a:lnTo>
                  <a:pt x="2188010" y="55569"/>
                </a:lnTo>
                <a:lnTo>
                  <a:pt x="2206533" y="55569"/>
                </a:lnTo>
                <a:lnTo>
                  <a:pt x="2206533" y="18523"/>
                </a:lnTo>
                <a:close/>
                <a:moveTo>
                  <a:pt x="2521423" y="2316"/>
                </a:moveTo>
                <a:lnTo>
                  <a:pt x="2581621" y="2316"/>
                </a:lnTo>
                <a:cubicBezTo>
                  <a:pt x="2600144" y="2316"/>
                  <a:pt x="2609405" y="4632"/>
                  <a:pt x="2616352" y="6948"/>
                </a:cubicBezTo>
                <a:cubicBezTo>
                  <a:pt x="2637189" y="13893"/>
                  <a:pt x="2651082" y="32416"/>
                  <a:pt x="2651082" y="60200"/>
                </a:cubicBezTo>
                <a:cubicBezTo>
                  <a:pt x="2651082" y="78723"/>
                  <a:pt x="2641821" y="99561"/>
                  <a:pt x="2623298" y="108823"/>
                </a:cubicBezTo>
                <a:cubicBezTo>
                  <a:pt x="2623298" y="108823"/>
                  <a:pt x="2625614" y="111137"/>
                  <a:pt x="2630244" y="120398"/>
                </a:cubicBezTo>
                <a:lnTo>
                  <a:pt x="2667289" y="182914"/>
                </a:lnTo>
                <a:lnTo>
                  <a:pt x="2618667" y="182914"/>
                </a:lnTo>
                <a:lnTo>
                  <a:pt x="2586253" y="120398"/>
                </a:lnTo>
                <a:lnTo>
                  <a:pt x="2565414" y="120398"/>
                </a:lnTo>
                <a:lnTo>
                  <a:pt x="2565414" y="182914"/>
                </a:lnTo>
                <a:lnTo>
                  <a:pt x="2521423" y="182914"/>
                </a:lnTo>
                <a:lnTo>
                  <a:pt x="2521423" y="2316"/>
                </a:lnTo>
                <a:close/>
                <a:moveTo>
                  <a:pt x="2116235" y="2316"/>
                </a:moveTo>
                <a:lnTo>
                  <a:pt x="2160226" y="2316"/>
                </a:lnTo>
                <a:lnTo>
                  <a:pt x="2160226" y="37046"/>
                </a:lnTo>
                <a:lnTo>
                  <a:pt x="2116235" y="37046"/>
                </a:lnTo>
                <a:lnTo>
                  <a:pt x="2116235" y="2316"/>
                </a:lnTo>
                <a:close/>
                <a:moveTo>
                  <a:pt x="1498039" y="2316"/>
                </a:moveTo>
                <a:lnTo>
                  <a:pt x="1542030" y="2316"/>
                </a:lnTo>
                <a:lnTo>
                  <a:pt x="1542030" y="37046"/>
                </a:lnTo>
                <a:lnTo>
                  <a:pt x="1498039" y="37046"/>
                </a:lnTo>
                <a:lnTo>
                  <a:pt x="1498039" y="2316"/>
                </a:lnTo>
                <a:close/>
                <a:moveTo>
                  <a:pt x="1136843" y="2316"/>
                </a:moveTo>
                <a:lnTo>
                  <a:pt x="1180834" y="2316"/>
                </a:lnTo>
                <a:lnTo>
                  <a:pt x="1180834" y="118085"/>
                </a:lnTo>
                <a:cubicBezTo>
                  <a:pt x="1180834" y="136607"/>
                  <a:pt x="1192411" y="148183"/>
                  <a:pt x="1213250" y="148183"/>
                </a:cubicBezTo>
                <a:cubicBezTo>
                  <a:pt x="1231773" y="148183"/>
                  <a:pt x="1245665" y="138921"/>
                  <a:pt x="1245665" y="118085"/>
                </a:cubicBezTo>
                <a:lnTo>
                  <a:pt x="1245665" y="2316"/>
                </a:lnTo>
                <a:lnTo>
                  <a:pt x="1289657" y="2316"/>
                </a:lnTo>
                <a:lnTo>
                  <a:pt x="1289657" y="118085"/>
                </a:lnTo>
                <a:cubicBezTo>
                  <a:pt x="1289657" y="159760"/>
                  <a:pt x="1259557" y="187544"/>
                  <a:pt x="1213250" y="187544"/>
                </a:cubicBezTo>
                <a:cubicBezTo>
                  <a:pt x="1166943" y="187544"/>
                  <a:pt x="1136843" y="157446"/>
                  <a:pt x="1136843" y="118085"/>
                </a:cubicBezTo>
                <a:lnTo>
                  <a:pt x="1136843" y="2316"/>
                </a:lnTo>
                <a:close/>
                <a:moveTo>
                  <a:pt x="4634" y="2316"/>
                </a:moveTo>
                <a:lnTo>
                  <a:pt x="118087" y="2316"/>
                </a:lnTo>
                <a:lnTo>
                  <a:pt x="118087" y="41677"/>
                </a:lnTo>
                <a:lnTo>
                  <a:pt x="48625" y="41677"/>
                </a:lnTo>
                <a:lnTo>
                  <a:pt x="48625" y="74091"/>
                </a:lnTo>
                <a:lnTo>
                  <a:pt x="104194" y="74091"/>
                </a:lnTo>
                <a:lnTo>
                  <a:pt x="104194" y="113453"/>
                </a:lnTo>
                <a:lnTo>
                  <a:pt x="48625" y="113453"/>
                </a:lnTo>
                <a:lnTo>
                  <a:pt x="48625" y="148182"/>
                </a:lnTo>
                <a:lnTo>
                  <a:pt x="122717" y="148182"/>
                </a:lnTo>
                <a:lnTo>
                  <a:pt x="122717" y="182914"/>
                </a:lnTo>
                <a:lnTo>
                  <a:pt x="4634" y="182914"/>
                </a:lnTo>
                <a:lnTo>
                  <a:pt x="4634" y="2316"/>
                </a:lnTo>
                <a:close/>
                <a:moveTo>
                  <a:pt x="3431357" y="0"/>
                </a:moveTo>
                <a:lnTo>
                  <a:pt x="3475348" y="0"/>
                </a:lnTo>
                <a:lnTo>
                  <a:pt x="3475348" y="182914"/>
                </a:lnTo>
                <a:lnTo>
                  <a:pt x="3433673" y="182914"/>
                </a:lnTo>
                <a:lnTo>
                  <a:pt x="3433673" y="173653"/>
                </a:lnTo>
                <a:lnTo>
                  <a:pt x="3433673" y="166705"/>
                </a:lnTo>
                <a:cubicBezTo>
                  <a:pt x="3433673" y="166705"/>
                  <a:pt x="3422095" y="185228"/>
                  <a:pt x="3396627" y="185228"/>
                </a:cubicBezTo>
                <a:cubicBezTo>
                  <a:pt x="3361896" y="185228"/>
                  <a:pt x="3336427" y="157444"/>
                  <a:pt x="3336427" y="115769"/>
                </a:cubicBezTo>
                <a:cubicBezTo>
                  <a:pt x="3336427" y="76407"/>
                  <a:pt x="3361896" y="48623"/>
                  <a:pt x="3396627" y="48623"/>
                </a:cubicBezTo>
                <a:cubicBezTo>
                  <a:pt x="3422095" y="48623"/>
                  <a:pt x="3431357" y="60200"/>
                  <a:pt x="3431357" y="60200"/>
                </a:cubicBezTo>
                <a:lnTo>
                  <a:pt x="3431357" y="53253"/>
                </a:lnTo>
                <a:lnTo>
                  <a:pt x="3431357" y="0"/>
                </a:lnTo>
                <a:close/>
              </a:path>
            </a:pathLst>
          </a:custGeom>
          <a:solidFill>
            <a:schemeClr val="bg1"/>
          </a:solidFill>
        </p:spPr>
        <p:txBody>
          <a:bodyPr wrap="square">
            <a:noAutofit/>
          </a:bodyPr>
          <a:lstStyle>
            <a:lvl1pPr>
              <a:buNone/>
              <a:defRPr/>
            </a:lvl1pPr>
          </a:lstStyle>
          <a:p>
            <a:pPr lvl="0"/>
            <a:r>
              <a:rPr lang="en-GB" dirty="0"/>
              <a:t> </a:t>
            </a:r>
          </a:p>
        </p:txBody>
      </p:sp>
    </p:spTree>
    <p:extLst>
      <p:ext uri="{BB962C8B-B14F-4D97-AF65-F5344CB8AC3E}">
        <p14:creationId xmlns:p14="http://schemas.microsoft.com/office/powerpoint/2010/main" val="3737835768"/>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1000" fill="hold"/>
                                        <p:tgtEl>
                                          <p:spTgt spid="80"/>
                                        </p:tgtEl>
                                        <p:attrNameLst>
                                          <p:attrName>ppt_x</p:attrName>
                                        </p:attrNameLst>
                                      </p:cBhvr>
                                      <p:tavLst>
                                        <p:tav tm="0">
                                          <p:val>
                                            <p:strVal val="0-#ppt_w/2"/>
                                          </p:val>
                                        </p:tav>
                                        <p:tav tm="100000">
                                          <p:val>
                                            <p:strVal val="#ppt_x"/>
                                          </p:val>
                                        </p:tav>
                                      </p:tavLst>
                                    </p:anim>
                                    <p:anim calcmode="lin" valueType="num">
                                      <p:cBhvr additive="base">
                                        <p:cTn id="8" dur="1000" fill="hold"/>
                                        <p:tgtEl>
                                          <p:spTgt spid="80"/>
                                        </p:tgtEl>
                                        <p:attrNameLst>
                                          <p:attrName>ppt_y</p:attrName>
                                        </p:attrNameLst>
                                      </p:cBhvr>
                                      <p:tavLst>
                                        <p:tav tm="0">
                                          <p:val>
                                            <p:strVal val="#ppt_y"/>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54"/>
                                        </p:tgtEl>
                                        <p:attrNameLst>
                                          <p:attrName>style.visibility</p:attrName>
                                        </p:attrNameLst>
                                      </p:cBhvr>
                                      <p:to>
                                        <p:strVal val="visible"/>
                                      </p:to>
                                    </p:set>
                                    <p:anim calcmode="lin" valueType="num">
                                      <p:cBhvr additive="base">
                                        <p:cTn id="11" dur="1000" fill="hold"/>
                                        <p:tgtEl>
                                          <p:spTgt spid="154"/>
                                        </p:tgtEl>
                                        <p:attrNameLst>
                                          <p:attrName>ppt_x</p:attrName>
                                        </p:attrNameLst>
                                      </p:cBhvr>
                                      <p:tavLst>
                                        <p:tav tm="0">
                                          <p:val>
                                            <p:strVal val="#ppt_x"/>
                                          </p:val>
                                        </p:tav>
                                        <p:tav tm="100000">
                                          <p:val>
                                            <p:strVal val="#ppt_x"/>
                                          </p:val>
                                        </p:tav>
                                      </p:tavLst>
                                    </p:anim>
                                    <p:anim calcmode="lin" valueType="num">
                                      <p:cBhvr additive="base">
                                        <p:cTn id="12" dur="1000" fill="hold"/>
                                        <p:tgtEl>
                                          <p:spTgt spid="15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tmplLst>
          <p:tmpl>
            <p:tnLst>
              <p:par>
                <p:cTn presetID="2" presetClass="entr" presetSubtype="8" decel="100000"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 calcmode="lin" valueType="num">
                      <p:cBhvr additive="base">
                        <p:cTn dur="1000" fill="hold"/>
                        <p:tgtEl>
                          <p:spTgt spid="80"/>
                        </p:tgtEl>
                        <p:attrNameLst>
                          <p:attrName>ppt_x</p:attrName>
                        </p:attrNameLst>
                      </p:cBhvr>
                      <p:tavLst>
                        <p:tav tm="0">
                          <p:val>
                            <p:strVal val="0-#ppt_w/2"/>
                          </p:val>
                        </p:tav>
                        <p:tav tm="100000">
                          <p:val>
                            <p:strVal val="#ppt_x"/>
                          </p:val>
                        </p:tav>
                      </p:tavLst>
                    </p:anim>
                    <p:anim calcmode="lin" valueType="num">
                      <p:cBhvr additive="base">
                        <p:cTn dur="1000" fill="hold"/>
                        <p:tgtEl>
                          <p:spTgt spid="80"/>
                        </p:tgtEl>
                        <p:attrNameLst>
                          <p:attrName>ppt_y</p:attrName>
                        </p:attrNameLst>
                      </p:cBhvr>
                      <p:tavLst>
                        <p:tav tm="0">
                          <p:val>
                            <p:strVal val="#ppt_y"/>
                          </p:val>
                        </p:tav>
                        <p:tav tm="100000">
                          <p:val>
                            <p:strVal val="#ppt_y"/>
                          </p:val>
                        </p:tav>
                      </p:tavLst>
                    </p:anim>
                  </p:childTnLst>
                </p:cTn>
              </p:par>
            </p:tnLst>
          </p:tmpl>
        </p:tmplLst>
      </p:bldP>
      <p:bldP spid="154" grpId="0" animBg="1">
        <p:tmplLst>
          <p:tmpl>
            <p:tnLst>
              <p:par>
                <p:cTn presetID="2" presetClass="entr" presetSubtype="1" decel="100000" fill="hold" nodeType="withEffect">
                  <p:stCondLst>
                    <p:cond delay="0"/>
                  </p:stCondLst>
                  <p:childTnLst>
                    <p:set>
                      <p:cBhvr>
                        <p:cTn dur="1" fill="hold">
                          <p:stCondLst>
                            <p:cond delay="0"/>
                          </p:stCondLst>
                        </p:cTn>
                        <p:tgtEl>
                          <p:spTgt spid="154"/>
                        </p:tgtEl>
                        <p:attrNameLst>
                          <p:attrName>style.visibility</p:attrName>
                        </p:attrNameLst>
                      </p:cBhvr>
                      <p:to>
                        <p:strVal val="visible"/>
                      </p:to>
                    </p:set>
                    <p:anim calcmode="lin" valueType="num">
                      <p:cBhvr additive="base">
                        <p:cTn dur="1000" fill="hold"/>
                        <p:tgtEl>
                          <p:spTgt spid="154"/>
                        </p:tgtEl>
                        <p:attrNameLst>
                          <p:attrName>ppt_x</p:attrName>
                        </p:attrNameLst>
                      </p:cBhvr>
                      <p:tavLst>
                        <p:tav tm="0">
                          <p:val>
                            <p:strVal val="#ppt_x"/>
                          </p:val>
                        </p:tav>
                        <p:tav tm="100000">
                          <p:val>
                            <p:strVal val="#ppt_x"/>
                          </p:val>
                        </p:tav>
                      </p:tavLst>
                    </p:anim>
                    <p:anim calcmode="lin" valueType="num">
                      <p:cBhvr additive="base">
                        <p:cTn dur="1000" fill="hold"/>
                        <p:tgtEl>
                          <p:spTgt spid="15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Intro">
    <p:bg>
      <p:bgPr>
        <a:solidFill>
          <a:schemeClr val="accent2"/>
        </a:solidFill>
        <a:effectLst/>
      </p:bgPr>
    </p:bg>
    <p:spTree>
      <p:nvGrpSpPr>
        <p:cNvPr id="1" name=""/>
        <p:cNvGrpSpPr/>
        <p:nvPr/>
      </p:nvGrpSpPr>
      <p:grpSpPr>
        <a:xfrm>
          <a:off x="0" y="0"/>
          <a:ext cx="0" cy="0"/>
          <a:chOff x="0" y="0"/>
          <a:chExt cx="0" cy="0"/>
        </a:xfrm>
      </p:grpSpPr>
      <p:sp>
        <p:nvSpPr>
          <p:cNvPr id="6" name="Round">
            <a:extLst>
              <a:ext uri="{FF2B5EF4-FFF2-40B4-BE49-F238E27FC236}">
                <a16:creationId xmlns:a16="http://schemas.microsoft.com/office/drawing/2014/main" id="{40952387-04E7-4C47-97CA-FF6D4B9EBECB}"/>
              </a:ext>
            </a:extLst>
          </p:cNvPr>
          <p:cNvSpPr/>
          <p:nvPr userDrawn="1"/>
        </p:nvSpPr>
        <p:spPr>
          <a:xfrm>
            <a:off x="8533173" y="2900597"/>
            <a:ext cx="772832" cy="772832"/>
          </a:xfrm>
          <a:prstGeom prst="ellipse">
            <a:avLst/>
          </a:prstGeom>
          <a:no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7" name="Stripe">
            <a:extLst>
              <a:ext uri="{FF2B5EF4-FFF2-40B4-BE49-F238E27FC236}">
                <a16:creationId xmlns:a16="http://schemas.microsoft.com/office/drawing/2014/main" id="{5538A728-1744-4E27-8223-A937D381ECF6}"/>
              </a:ext>
            </a:extLst>
          </p:cNvPr>
          <p:cNvSpPr/>
          <p:nvPr userDrawn="1"/>
        </p:nvSpPr>
        <p:spPr>
          <a:xfrm rot="2736200">
            <a:off x="9093029" y="3578532"/>
            <a:ext cx="324334" cy="145822"/>
          </a:xfrm>
          <a:prstGeom prst="mathMin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8" name="Rechthoek: afgeronde hoeken 7">
            <a:extLst>
              <a:ext uri="{FF2B5EF4-FFF2-40B4-BE49-F238E27FC236}">
                <a16:creationId xmlns:a16="http://schemas.microsoft.com/office/drawing/2014/main" id="{C399FA42-C99C-44A5-A7CD-7830C98E5CC1}"/>
              </a:ext>
            </a:extLst>
          </p:cNvPr>
          <p:cNvSpPr/>
          <p:nvPr userDrawn="1"/>
        </p:nvSpPr>
        <p:spPr>
          <a:xfrm>
            <a:off x="2024743" y="2523208"/>
            <a:ext cx="7739793" cy="1667792"/>
          </a:xfrm>
          <a:prstGeom prst="roundRect">
            <a:avLst>
              <a:gd name="adj" fmla="val 24936"/>
            </a:avLst>
          </a:prstGeom>
          <a:noFill/>
          <a:ln w="44450">
            <a:solidFill>
              <a:schemeClr val="bg1"/>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9" name="Minteken 8">
            <a:extLst>
              <a:ext uri="{FF2B5EF4-FFF2-40B4-BE49-F238E27FC236}">
                <a16:creationId xmlns:a16="http://schemas.microsoft.com/office/drawing/2014/main" id="{8EE94659-CFC9-4A50-B384-DC194BBB01CD}"/>
              </a:ext>
            </a:extLst>
          </p:cNvPr>
          <p:cNvSpPr/>
          <p:nvPr userDrawn="1"/>
        </p:nvSpPr>
        <p:spPr>
          <a:xfrm>
            <a:off x="2568706"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10" name="Tekstvak 9">
            <a:extLst>
              <a:ext uri="{FF2B5EF4-FFF2-40B4-BE49-F238E27FC236}">
                <a16:creationId xmlns:a16="http://schemas.microsoft.com/office/drawing/2014/main" id="{06CAC7B0-A879-4BE2-A760-50CD68EEFF9E}"/>
              </a:ext>
            </a:extLst>
          </p:cNvPr>
          <p:cNvSpPr txBox="1"/>
          <p:nvPr userDrawn="1"/>
        </p:nvSpPr>
        <p:spPr>
          <a:xfrm>
            <a:off x="2614425" y="3087061"/>
            <a:ext cx="5460217" cy="523220"/>
          </a:xfrm>
          <a:prstGeom prst="rect">
            <a:avLst/>
          </a:prstGeom>
          <a:noFill/>
        </p:spPr>
        <p:txBody>
          <a:bodyPr wrap="square" rtlCol="0">
            <a:spAutoFit/>
          </a:bodyPr>
          <a:lstStyle/>
          <a:p>
            <a:r>
              <a:rPr lang="nl-NL" sz="2800" dirty="0">
                <a:solidFill>
                  <a:schemeClr val="accent2"/>
                </a:solidFill>
              </a:rPr>
              <a:t>Erasmus</a:t>
            </a:r>
            <a:r>
              <a:rPr lang="nl-NL" sz="2800" baseline="0" dirty="0">
                <a:solidFill>
                  <a:schemeClr val="accent2"/>
                </a:solidFill>
              </a:rPr>
              <a:t> University Rotterdam</a:t>
            </a:r>
            <a:endParaRPr lang="nl-NL" sz="2800" dirty="0">
              <a:solidFill>
                <a:schemeClr val="accent2"/>
              </a:solidFill>
            </a:endParaRPr>
          </a:p>
        </p:txBody>
      </p:sp>
      <p:sp>
        <p:nvSpPr>
          <p:cNvPr id="21" name="Ovaal 20">
            <a:extLst>
              <a:ext uri="{FF2B5EF4-FFF2-40B4-BE49-F238E27FC236}">
                <a16:creationId xmlns:a16="http://schemas.microsoft.com/office/drawing/2014/main" id="{89B30E91-CBEB-44CE-A78A-9AC9E72E167E}"/>
              </a:ext>
            </a:extLst>
          </p:cNvPr>
          <p:cNvSpPr/>
          <p:nvPr userDrawn="1"/>
        </p:nvSpPr>
        <p:spPr>
          <a:xfrm>
            <a:off x="8536423" y="2900597"/>
            <a:ext cx="772832" cy="772832"/>
          </a:xfrm>
          <a:prstGeom prst="ellipse">
            <a:avLst/>
          </a:prstGeom>
          <a:solidFill>
            <a:schemeClr val="bg1"/>
          </a:solidFill>
          <a:ln w="444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pic>
        <p:nvPicPr>
          <p:cNvPr id="22" name="Afbeelding 22" descr="Vinkje">
            <a:extLst>
              <a:ext uri="{FF2B5EF4-FFF2-40B4-BE49-F238E27FC236}">
                <a16:creationId xmlns:a16="http://schemas.microsoft.com/office/drawing/2014/main" id="{38F2B944-2D76-4D87-A685-6556EB90D75F}"/>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684766" y="3052190"/>
            <a:ext cx="469646" cy="469646"/>
          </a:xfrm>
          <a:prstGeom prst="rect">
            <a:avLst/>
          </a:prstGeom>
          <a:effectLst/>
        </p:spPr>
      </p:pic>
      <p:sp>
        <p:nvSpPr>
          <p:cNvPr id="24" name="Tekstvak 23">
            <a:extLst>
              <a:ext uri="{FF2B5EF4-FFF2-40B4-BE49-F238E27FC236}">
                <a16:creationId xmlns:a16="http://schemas.microsoft.com/office/drawing/2014/main" id="{4A748CB5-0E6E-4C38-A2FC-FE8303654C9E}"/>
              </a:ext>
            </a:extLst>
          </p:cNvPr>
          <p:cNvSpPr txBox="1"/>
          <p:nvPr userDrawn="1"/>
        </p:nvSpPr>
        <p:spPr>
          <a:xfrm>
            <a:off x="3991355" y="4908531"/>
            <a:ext cx="4330700" cy="369332"/>
          </a:xfrm>
          <a:prstGeom prst="rect">
            <a:avLst/>
          </a:prstGeom>
          <a:noFill/>
        </p:spPr>
        <p:txBody>
          <a:bodyPr wrap="square" rtlCol="0">
            <a:spAutoFit/>
          </a:bodyPr>
          <a:lstStyle/>
          <a:p>
            <a:pPr algn="ctr"/>
            <a:r>
              <a:rPr lang="nl-NL" dirty="0">
                <a:solidFill>
                  <a:schemeClr val="bg1"/>
                </a:solidFill>
              </a:rPr>
              <a:t>Zoeken …</a:t>
            </a:r>
          </a:p>
        </p:txBody>
      </p:sp>
      <p:sp>
        <p:nvSpPr>
          <p:cNvPr id="25" name="Search">
            <a:extLst>
              <a:ext uri="{FF2B5EF4-FFF2-40B4-BE49-F238E27FC236}">
                <a16:creationId xmlns:a16="http://schemas.microsoft.com/office/drawing/2014/main" id="{EA3D8A72-34E3-43CF-AEBF-863C27E9AF54}"/>
              </a:ext>
            </a:extLst>
          </p:cNvPr>
          <p:cNvSpPr txBox="1"/>
          <p:nvPr userDrawn="1"/>
        </p:nvSpPr>
        <p:spPr>
          <a:xfrm>
            <a:off x="3930650" y="4908531"/>
            <a:ext cx="4330700" cy="369332"/>
          </a:xfrm>
          <a:prstGeom prst="rect">
            <a:avLst/>
          </a:prstGeom>
          <a:noFill/>
        </p:spPr>
        <p:txBody>
          <a:bodyPr wrap="square" rtlCol="0">
            <a:spAutoFit/>
          </a:bodyPr>
          <a:lstStyle/>
          <a:p>
            <a:pPr algn="ctr"/>
            <a:r>
              <a:rPr lang="nl-NL" dirty="0">
                <a:solidFill>
                  <a:schemeClr val="bg1"/>
                </a:solidFill>
              </a:rPr>
              <a:t>Gevonden</a:t>
            </a:r>
          </a:p>
        </p:txBody>
      </p:sp>
      <p:sp>
        <p:nvSpPr>
          <p:cNvPr id="37" name="Minteken 36">
            <a:extLst>
              <a:ext uri="{FF2B5EF4-FFF2-40B4-BE49-F238E27FC236}">
                <a16:creationId xmlns:a16="http://schemas.microsoft.com/office/drawing/2014/main" id="{3A08DAC0-6C4A-4865-9402-DA0272862717}"/>
              </a:ext>
            </a:extLst>
          </p:cNvPr>
          <p:cNvSpPr/>
          <p:nvPr userDrawn="1"/>
        </p:nvSpPr>
        <p:spPr>
          <a:xfrm>
            <a:off x="7586290" y="1658932"/>
            <a:ext cx="45719" cy="3396343"/>
          </a:xfrm>
          <a:prstGeom prst="mathMinus">
            <a:avLst/>
          </a:prstGeom>
          <a:solidFill>
            <a:schemeClr val="bg1">
              <a:alpha val="4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nl-NL" dirty="0"/>
          </a:p>
        </p:txBody>
      </p:sp>
      <p:sp>
        <p:nvSpPr>
          <p:cNvPr id="38" name="- INFO">
            <a:extLst>
              <a:ext uri="{FF2B5EF4-FFF2-40B4-BE49-F238E27FC236}">
                <a16:creationId xmlns:a16="http://schemas.microsoft.com/office/drawing/2014/main" id="{C85C330A-5512-4764-9D33-EE6C07C430C3}"/>
              </a:ext>
            </a:extLst>
          </p:cNvPr>
          <p:cNvSpPr txBox="1"/>
          <p:nvPr userDrawn="1"/>
        </p:nvSpPr>
        <p:spPr>
          <a:xfrm>
            <a:off x="0" y="-363556"/>
            <a:ext cx="12179300" cy="198456"/>
          </a:xfrm>
          <a:prstGeom prst="rect">
            <a:avLst/>
          </a:prstGeom>
          <a:noFill/>
        </p:spPr>
        <p:txBody>
          <a:bodyPr wrap="square" lIns="0" tIns="0" rIns="0" bIns="0" rtlCol="0" anchor="ctr" anchorCtr="0">
            <a:noAutofit/>
          </a:bodyPr>
          <a:lstStyle/>
          <a:p>
            <a:pPr algn="l"/>
            <a:r>
              <a:rPr lang="nl-NL" sz="1400" b="1" cap="all" spc="0" baseline="0" dirty="0">
                <a:solidFill>
                  <a:sysClr val="windowText" lastClr="000000"/>
                </a:solidFill>
                <a:latin typeface="+mn-lt"/>
                <a:cs typeface="Calibri" panose="020F0502020204030204" pitchFamily="34" charset="0"/>
              </a:rPr>
              <a:t>intro</a:t>
            </a:r>
          </a:p>
        </p:txBody>
      </p:sp>
      <p:sp>
        <p:nvSpPr>
          <p:cNvPr id="2" name="Titel 1">
            <a:extLst>
              <a:ext uri="{FF2B5EF4-FFF2-40B4-BE49-F238E27FC236}">
                <a16:creationId xmlns:a16="http://schemas.microsoft.com/office/drawing/2014/main" id="{00469069-D37A-411C-9FBB-B604CD8DC0FC}"/>
              </a:ext>
            </a:extLst>
          </p:cNvPr>
          <p:cNvSpPr>
            <a:spLocks noGrp="1"/>
          </p:cNvSpPr>
          <p:nvPr>
            <p:ph type="title" hasCustomPrompt="1"/>
          </p:nvPr>
        </p:nvSpPr>
        <p:spPr>
          <a:xfrm>
            <a:off x="-3175" y="-505137"/>
            <a:ext cx="11114087" cy="354551"/>
          </a:xfrm>
        </p:spPr>
        <p:txBody>
          <a:bodyPr/>
          <a:lstStyle>
            <a:lvl1pPr>
              <a:defRPr sz="1400"/>
            </a:lvl1pPr>
          </a:lstStyle>
          <a:p>
            <a:r>
              <a:rPr lang="nl-NL" dirty="0"/>
              <a:t>INTRO</a:t>
            </a:r>
          </a:p>
        </p:txBody>
      </p:sp>
    </p:spTree>
    <p:extLst>
      <p:ext uri="{BB962C8B-B14F-4D97-AF65-F5344CB8AC3E}">
        <p14:creationId xmlns:p14="http://schemas.microsoft.com/office/powerpoint/2010/main" val="24517405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fill="hold" grpId="0" nodeType="afterEffect">
                                  <p:stCondLst>
                                    <p:cond delay="0"/>
                                  </p:stCondLst>
                                  <p:childTnLst>
                                    <p:anim calcmode="discrete" valueType="str">
                                      <p:cBhvr>
                                        <p:cTn id="6" dur="1000" fill="hold"/>
                                        <p:tgtEl>
                                          <p:spTgt spid="9"/>
                                        </p:tgtEl>
                                        <p:attrNameLst>
                                          <p:attrName>style.visibility</p:attrName>
                                        </p:attrNameLst>
                                      </p:cBhvr>
                                      <p:tavLst>
                                        <p:tav tm="0">
                                          <p:val>
                                            <p:strVal val="hidden"/>
                                          </p:val>
                                        </p:tav>
                                        <p:tav tm="50000">
                                          <p:val>
                                            <p:strVal val="visible"/>
                                          </p:val>
                                        </p:tav>
                                      </p:tavLst>
                                    </p:anim>
                                  </p:childTnLst>
                                </p:cTn>
                              </p:par>
                              <p:par>
                                <p:cTn id="7" presetID="26" presetClass="emph" presetSubtype="0" fill="hold" grpId="0" nodeType="withEffect">
                                  <p:stCondLst>
                                    <p:cond delay="100"/>
                                  </p:stCondLst>
                                  <p:childTnLst>
                                    <p:animEffect transition="out" filter="fade">
                                      <p:cBhvr>
                                        <p:cTn id="8" dur="500" tmFilter="0, 0; .2, .5; .8, .5; 1, 0"/>
                                        <p:tgtEl>
                                          <p:spTgt spid="8"/>
                                        </p:tgtEl>
                                      </p:cBhvr>
                                    </p:animEffect>
                                    <p:animScale>
                                      <p:cBhvr>
                                        <p:cTn id="9" dur="250" autoRev="1" fill="hold"/>
                                        <p:tgtEl>
                                          <p:spTgt spid="8"/>
                                        </p:tgtEl>
                                      </p:cBhvr>
                                      <p:by x="105000" y="105000"/>
                                    </p:animScale>
                                  </p:childTnLst>
                                </p:cTn>
                              </p:par>
                              <p:par>
                                <p:cTn id="10" presetID="1" presetClass="exit" presetSubtype="0" fill="hold" grpId="1" nodeType="withEffect">
                                  <p:stCondLst>
                                    <p:cond delay="1000"/>
                                  </p:stCondLst>
                                  <p:childTnLst>
                                    <p:set>
                                      <p:cBhvr>
                                        <p:cTn id="11" dur="1" fill="hold">
                                          <p:stCondLst>
                                            <p:cond delay="0"/>
                                          </p:stCondLst>
                                        </p:cTn>
                                        <p:tgtEl>
                                          <p:spTgt spid="9"/>
                                        </p:tgtEl>
                                        <p:attrNameLst>
                                          <p:attrName>style.visibility</p:attrName>
                                        </p:attrNameLst>
                                      </p:cBhvr>
                                      <p:to>
                                        <p:strVal val="hidden"/>
                                      </p:to>
                                    </p:set>
                                  </p:childTnLst>
                                </p:cTn>
                              </p:par>
                              <p:par>
                                <p:cTn id="12" presetID="16" presetClass="emph" presetSubtype="0" fill="hold" grpId="0" nodeType="withEffect">
                                  <p:stCondLst>
                                    <p:cond delay="1000"/>
                                  </p:stCondLst>
                                  <p:iterate type="lt">
                                    <p:tmPct val="10556"/>
                                  </p:iterate>
                                  <p:childTnLst>
                                    <p:set>
                                      <p:cBhvr override="childStyle">
                                        <p:cTn id="13" dur="1000" fill="hold"/>
                                        <p:tgtEl>
                                          <p:spTgt spid="10"/>
                                        </p:tgtEl>
                                        <p:attrNameLst>
                                          <p:attrName>style.color</p:attrName>
                                        </p:attrNameLst>
                                      </p:cBhvr>
                                      <p:to>
                                        <p:clrVal>
                                          <a:schemeClr val="bg1"/>
                                        </p:clrVal>
                                      </p:to>
                                    </p:set>
                                    <p:set>
                                      <p:cBhvr>
                                        <p:cTn id="14" dur="1000" fill="hold"/>
                                        <p:tgtEl>
                                          <p:spTgt spid="10"/>
                                        </p:tgtEl>
                                        <p:attrNameLst>
                                          <p:attrName>fillcolor</p:attrName>
                                        </p:attrNameLst>
                                      </p:cBhvr>
                                      <p:to>
                                        <p:clrVal>
                                          <a:schemeClr val="bg1"/>
                                        </p:clrVal>
                                      </p:to>
                                    </p:set>
                                    <p:set>
                                      <p:cBhvr>
                                        <p:cTn id="15" dur="1000" fill="hold"/>
                                        <p:tgtEl>
                                          <p:spTgt spid="10"/>
                                        </p:tgtEl>
                                        <p:attrNameLst>
                                          <p:attrName>fill.type</p:attrName>
                                        </p:attrNameLst>
                                      </p:cBhvr>
                                      <p:to>
                                        <p:strVal val="solid"/>
                                      </p:to>
                                    </p:set>
                                  </p:childTnLst>
                                </p:cTn>
                              </p:par>
                              <p:par>
                                <p:cTn id="16" presetID="22" presetClass="exit" presetSubtype="4" fill="hold" grpId="0" nodeType="withEffect">
                                  <p:stCondLst>
                                    <p:cond delay="3250"/>
                                  </p:stCondLst>
                                  <p:childTnLst>
                                    <p:animEffect transition="out" filter="wipe(down)">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10" presetClass="entr" presetSubtype="0" fill="hold" grpId="0" nodeType="withEffect">
                                  <p:stCondLst>
                                    <p:cond delay="350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par>
                                <p:cTn id="22" presetID="1" presetClass="entr" presetSubtype="0" fill="hold" grpId="0" nodeType="withEffect">
                                  <p:stCondLst>
                                    <p:cond delay="3500"/>
                                  </p:stCondLst>
                                  <p:childTnLst>
                                    <p:set>
                                      <p:cBhvr>
                                        <p:cTn id="23" dur="1" fill="hold">
                                          <p:stCondLst>
                                            <p:cond delay="0"/>
                                          </p:stCondLst>
                                        </p:cTn>
                                        <p:tgtEl>
                                          <p:spTgt spid="21"/>
                                        </p:tgtEl>
                                        <p:attrNameLst>
                                          <p:attrName>style.visibility</p:attrName>
                                        </p:attrNameLst>
                                      </p:cBhvr>
                                      <p:to>
                                        <p:strVal val="visible"/>
                                      </p:to>
                                    </p:set>
                                  </p:childTnLst>
                                </p:cTn>
                              </p:par>
                              <p:par>
                                <p:cTn id="24" presetID="21" presetClass="entr" presetSubtype="1" fill="hold" grpId="1" nodeType="withEffect">
                                  <p:stCondLst>
                                    <p:cond delay="3500"/>
                                  </p:stCondLst>
                                  <p:childTnLst>
                                    <p:set>
                                      <p:cBhvr>
                                        <p:cTn id="25" dur="1" fill="hold">
                                          <p:stCondLst>
                                            <p:cond delay="0"/>
                                          </p:stCondLst>
                                        </p:cTn>
                                        <p:tgtEl>
                                          <p:spTgt spid="21"/>
                                        </p:tgtEl>
                                        <p:attrNameLst>
                                          <p:attrName>style.visibility</p:attrName>
                                        </p:attrNameLst>
                                      </p:cBhvr>
                                      <p:to>
                                        <p:strVal val="visible"/>
                                      </p:to>
                                    </p:set>
                                    <p:animEffect transition="in" filter="wheel(1)">
                                      <p:cBhvr>
                                        <p:cTn id="26" dur="500"/>
                                        <p:tgtEl>
                                          <p:spTgt spid="21"/>
                                        </p:tgtEl>
                                      </p:cBhvr>
                                    </p:animEffect>
                                  </p:childTnLst>
                                </p:cTn>
                              </p:par>
                              <p:par>
                                <p:cTn id="27" presetID="10" presetClass="exit" presetSubtype="0" fill="hold" grpId="1" nodeType="withEffect">
                                  <p:stCondLst>
                                    <p:cond delay="3500"/>
                                  </p:stCondLst>
                                  <p:childTnLst>
                                    <p:animEffect transition="out" filter="fade">
                                      <p:cBhvr>
                                        <p:cTn id="28" dur="500"/>
                                        <p:tgtEl>
                                          <p:spTgt spid="24"/>
                                        </p:tgtEl>
                                      </p:cBhvr>
                                    </p:animEffect>
                                    <p:set>
                                      <p:cBhvr>
                                        <p:cTn id="29" dur="1" fill="hold">
                                          <p:stCondLst>
                                            <p:cond delay="499"/>
                                          </p:stCondLst>
                                        </p:cTn>
                                        <p:tgtEl>
                                          <p:spTgt spid="24"/>
                                        </p:tgtEl>
                                        <p:attrNameLst>
                                          <p:attrName>style.visibility</p:attrName>
                                        </p:attrNameLst>
                                      </p:cBhvr>
                                      <p:to>
                                        <p:strVal val="hidden"/>
                                      </p:to>
                                    </p:set>
                                  </p:childTnLst>
                                </p:cTn>
                              </p:par>
                              <p:par>
                                <p:cTn id="30" presetID="23" presetClass="entr" presetSubtype="16" fill="hold" nodeType="withEffect">
                                  <p:stCondLst>
                                    <p:cond delay="4000"/>
                                  </p:stCondLst>
                                  <p:childTnLst>
                                    <p:set>
                                      <p:cBhvr>
                                        <p:cTn id="31" dur="1" fill="hold">
                                          <p:stCondLst>
                                            <p:cond delay="0"/>
                                          </p:stCondLst>
                                        </p:cTn>
                                        <p:tgtEl>
                                          <p:spTgt spid="22"/>
                                        </p:tgtEl>
                                        <p:attrNameLst>
                                          <p:attrName>style.visibility</p:attrName>
                                        </p:attrNameLst>
                                      </p:cBhvr>
                                      <p:to>
                                        <p:strVal val="visible"/>
                                      </p:to>
                                    </p:set>
                                    <p:anim calcmode="lin" valueType="num">
                                      <p:cBhvr>
                                        <p:cTn id="32" dur="250" fill="hold"/>
                                        <p:tgtEl>
                                          <p:spTgt spid="22"/>
                                        </p:tgtEl>
                                        <p:attrNameLst>
                                          <p:attrName>ppt_w</p:attrName>
                                        </p:attrNameLst>
                                      </p:cBhvr>
                                      <p:tavLst>
                                        <p:tav tm="0">
                                          <p:val>
                                            <p:fltVal val="0"/>
                                          </p:val>
                                        </p:tav>
                                        <p:tav tm="100000">
                                          <p:val>
                                            <p:strVal val="#ppt_w"/>
                                          </p:val>
                                        </p:tav>
                                      </p:tavLst>
                                    </p:anim>
                                    <p:anim calcmode="lin" valueType="num">
                                      <p:cBhvr>
                                        <p:cTn id="33" dur="250" fill="hold"/>
                                        <p:tgtEl>
                                          <p:spTgt spid="22"/>
                                        </p:tgtEl>
                                        <p:attrNameLst>
                                          <p:attrName>ppt_h</p:attrName>
                                        </p:attrNameLst>
                                      </p:cBhvr>
                                      <p:tavLst>
                                        <p:tav tm="0">
                                          <p:val>
                                            <p:fltVal val="0"/>
                                          </p:val>
                                        </p:tav>
                                        <p:tav tm="100000">
                                          <p:val>
                                            <p:strVal val="#ppt_h"/>
                                          </p:val>
                                        </p:tav>
                                      </p:tavLst>
                                    </p:anim>
                                  </p:childTnLst>
                                </p:cTn>
                              </p:par>
                              <p:par>
                                <p:cTn id="34" presetID="10" presetClass="entr" presetSubtype="0" fill="hold" grpId="0" nodeType="withEffect">
                                  <p:stCondLst>
                                    <p:cond delay="400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500"/>
                                        <p:tgtEl>
                                          <p:spTgt spid="25"/>
                                        </p:tgtEl>
                                      </p:cBhvr>
                                    </p:animEffect>
                                  </p:childTnLst>
                                </p:cTn>
                              </p:par>
                              <p:par>
                                <p:cTn id="37" presetID="1" presetClass="entr" presetSubtype="0" fill="hold" grpId="2" nodeType="withEffect">
                                  <p:stCondLst>
                                    <p:cond delay="4000"/>
                                  </p:stCondLst>
                                  <p:childTnLst>
                                    <p:set>
                                      <p:cBhvr>
                                        <p:cTn id="38" dur="1" fill="hold">
                                          <p:stCondLst>
                                            <p:cond delay="0"/>
                                          </p:stCondLst>
                                        </p:cTn>
                                        <p:tgtEl>
                                          <p:spTgt spid="37"/>
                                        </p:tgtEl>
                                        <p:attrNameLst>
                                          <p:attrName>style.visibility</p:attrName>
                                        </p:attrNameLst>
                                      </p:cBhvr>
                                      <p:to>
                                        <p:strVal val="visible"/>
                                      </p:to>
                                    </p:set>
                                  </p:childTnLst>
                                </p:cTn>
                              </p:par>
                              <p:par>
                                <p:cTn id="39" presetID="35" presetClass="emph" presetSubtype="0" fill="hold" grpId="0" nodeType="withEffect">
                                  <p:stCondLst>
                                    <p:cond delay="4000"/>
                                  </p:stCondLst>
                                  <p:childTnLst>
                                    <p:anim calcmode="discrete" valueType="str">
                                      <p:cBhvr>
                                        <p:cTn id="40" dur="750" fill="hold"/>
                                        <p:tgtEl>
                                          <p:spTgt spid="37"/>
                                        </p:tgtEl>
                                        <p:attrNameLst>
                                          <p:attrName>style.visibility</p:attrName>
                                        </p:attrNameLst>
                                      </p:cBhvr>
                                      <p:tavLst>
                                        <p:tav tm="0">
                                          <p:val>
                                            <p:strVal val="hidden"/>
                                          </p:val>
                                        </p:tav>
                                        <p:tav tm="50000">
                                          <p:val>
                                            <p:strVal val="visible"/>
                                          </p:val>
                                        </p:tav>
                                      </p:tavLst>
                                    </p:anim>
                                  </p:childTnLst>
                                </p:cTn>
                              </p:par>
                            </p:childTnLst>
                          </p:cTn>
                        </p:par>
                        <p:par>
                          <p:cTn id="41" fill="hold">
                            <p:stCondLst>
                              <p:cond delay="4750"/>
                            </p:stCondLst>
                            <p:childTnLst>
                              <p:par>
                                <p:cTn id="42" presetID="1" presetClass="exit" presetSubtype="0" fill="hold" grpId="1" nodeType="afterEffect">
                                  <p:stCondLst>
                                    <p:cond delay="0"/>
                                  </p:stCondLst>
                                  <p:childTnLst>
                                    <p:set>
                                      <p:cBhvr>
                                        <p:cTn id="43"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9" grpId="1" animBg="1"/>
      <p:bldP spid="10" grpId="0"/>
      <p:bldP spid="21" grpId="0" animBg="1"/>
      <p:bldP spid="21" grpId="1" animBg="1"/>
      <p:bldP spid="24" grpId="0"/>
      <p:bldP spid="24" grpId="1"/>
      <p:bldP spid="25" grpId="0"/>
      <p:bldP spid="37" grpId="0" animBg="1"/>
      <p:bldP spid="37" grpId="1" animBg="1"/>
      <p:bldP spid="37" grpId="2" animBg="1"/>
    </p:bld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4.xml"/><Relationship Id="rId18" Type="http://schemas.openxmlformats.org/officeDocument/2006/relationships/slideLayout" Target="../slideLayouts/slideLayout29.xml"/><Relationship Id="rId26" Type="http://schemas.openxmlformats.org/officeDocument/2006/relationships/slideLayout" Target="../slideLayouts/slideLayout37.xml"/><Relationship Id="rId39" Type="http://schemas.openxmlformats.org/officeDocument/2006/relationships/slideLayout" Target="../slideLayouts/slideLayout50.xml"/><Relationship Id="rId21" Type="http://schemas.openxmlformats.org/officeDocument/2006/relationships/slideLayout" Target="../slideLayouts/slideLayout32.xml"/><Relationship Id="rId34" Type="http://schemas.openxmlformats.org/officeDocument/2006/relationships/slideLayout" Target="../slideLayouts/slideLayout45.xml"/><Relationship Id="rId42" Type="http://schemas.openxmlformats.org/officeDocument/2006/relationships/slideLayout" Target="../slideLayouts/slideLayout53.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9" Type="http://schemas.openxmlformats.org/officeDocument/2006/relationships/slideLayout" Target="../slideLayouts/slideLayout40.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24" Type="http://schemas.openxmlformats.org/officeDocument/2006/relationships/slideLayout" Target="../slideLayouts/slideLayout35.xml"/><Relationship Id="rId32" Type="http://schemas.openxmlformats.org/officeDocument/2006/relationships/slideLayout" Target="../slideLayouts/slideLayout43.xml"/><Relationship Id="rId37" Type="http://schemas.openxmlformats.org/officeDocument/2006/relationships/slideLayout" Target="../slideLayouts/slideLayout48.xml"/><Relationship Id="rId40" Type="http://schemas.openxmlformats.org/officeDocument/2006/relationships/slideLayout" Target="../slideLayouts/slideLayout51.xml"/><Relationship Id="rId45" Type="http://schemas.openxmlformats.org/officeDocument/2006/relationships/slideLayout" Target="../slideLayouts/slideLayout56.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36" Type="http://schemas.openxmlformats.org/officeDocument/2006/relationships/slideLayout" Target="../slideLayouts/slideLayout47.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31" Type="http://schemas.openxmlformats.org/officeDocument/2006/relationships/slideLayout" Target="../slideLayouts/slideLayout42.xml"/><Relationship Id="rId44" Type="http://schemas.openxmlformats.org/officeDocument/2006/relationships/slideLayout" Target="../slideLayouts/slideLayout55.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30" Type="http://schemas.openxmlformats.org/officeDocument/2006/relationships/slideLayout" Target="../slideLayouts/slideLayout41.xml"/><Relationship Id="rId35" Type="http://schemas.openxmlformats.org/officeDocument/2006/relationships/slideLayout" Target="../slideLayouts/slideLayout46.xml"/><Relationship Id="rId43" Type="http://schemas.openxmlformats.org/officeDocument/2006/relationships/slideLayout" Target="../slideLayouts/slideLayout54.xml"/><Relationship Id="rId8" Type="http://schemas.openxmlformats.org/officeDocument/2006/relationships/slideLayout" Target="../slideLayouts/slideLayout19.xml"/><Relationship Id="rId3" Type="http://schemas.openxmlformats.org/officeDocument/2006/relationships/slideLayout" Target="../slideLayouts/slideLayout14.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33" Type="http://schemas.openxmlformats.org/officeDocument/2006/relationships/slideLayout" Target="../slideLayouts/slideLayout44.xml"/><Relationship Id="rId38" Type="http://schemas.openxmlformats.org/officeDocument/2006/relationships/slideLayout" Target="../slideLayouts/slideLayout49.xml"/><Relationship Id="rId46" Type="http://schemas.openxmlformats.org/officeDocument/2006/relationships/theme" Target="../theme/theme2.xml"/><Relationship Id="rId20" Type="http://schemas.openxmlformats.org/officeDocument/2006/relationships/slideLayout" Target="../slideLayouts/slideLayout31.xml"/><Relationship Id="rId41" Type="http://schemas.openxmlformats.org/officeDocument/2006/relationships/slideLayout" Target="../slideLayouts/slideLayout52.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69.xml"/><Relationship Id="rId18" Type="http://schemas.openxmlformats.org/officeDocument/2006/relationships/slideLayout" Target="../slideLayouts/slideLayout74.xml"/><Relationship Id="rId26" Type="http://schemas.openxmlformats.org/officeDocument/2006/relationships/slideLayout" Target="../slideLayouts/slideLayout82.xml"/><Relationship Id="rId39" Type="http://schemas.openxmlformats.org/officeDocument/2006/relationships/slideLayout" Target="../slideLayouts/slideLayout95.xml"/><Relationship Id="rId21" Type="http://schemas.openxmlformats.org/officeDocument/2006/relationships/slideLayout" Target="../slideLayouts/slideLayout77.xml"/><Relationship Id="rId34" Type="http://schemas.openxmlformats.org/officeDocument/2006/relationships/slideLayout" Target="../slideLayouts/slideLayout90.xml"/><Relationship Id="rId42" Type="http://schemas.openxmlformats.org/officeDocument/2006/relationships/slideLayout" Target="../slideLayouts/slideLayout98.xml"/><Relationship Id="rId7" Type="http://schemas.openxmlformats.org/officeDocument/2006/relationships/slideLayout" Target="../slideLayouts/slideLayout63.xml"/><Relationship Id="rId2" Type="http://schemas.openxmlformats.org/officeDocument/2006/relationships/slideLayout" Target="../slideLayouts/slideLayout58.xml"/><Relationship Id="rId16" Type="http://schemas.openxmlformats.org/officeDocument/2006/relationships/slideLayout" Target="../slideLayouts/slideLayout72.xml"/><Relationship Id="rId20" Type="http://schemas.openxmlformats.org/officeDocument/2006/relationships/slideLayout" Target="../slideLayouts/slideLayout76.xml"/><Relationship Id="rId29" Type="http://schemas.openxmlformats.org/officeDocument/2006/relationships/slideLayout" Target="../slideLayouts/slideLayout85.xml"/><Relationship Id="rId41" Type="http://schemas.openxmlformats.org/officeDocument/2006/relationships/slideLayout" Target="../slideLayouts/slideLayout97.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24" Type="http://schemas.openxmlformats.org/officeDocument/2006/relationships/slideLayout" Target="../slideLayouts/slideLayout80.xml"/><Relationship Id="rId32" Type="http://schemas.openxmlformats.org/officeDocument/2006/relationships/slideLayout" Target="../slideLayouts/slideLayout88.xml"/><Relationship Id="rId37" Type="http://schemas.openxmlformats.org/officeDocument/2006/relationships/slideLayout" Target="../slideLayouts/slideLayout93.xml"/><Relationship Id="rId40" Type="http://schemas.openxmlformats.org/officeDocument/2006/relationships/slideLayout" Target="../slideLayouts/slideLayout96.xml"/><Relationship Id="rId5" Type="http://schemas.openxmlformats.org/officeDocument/2006/relationships/slideLayout" Target="../slideLayouts/slideLayout61.xml"/><Relationship Id="rId15" Type="http://schemas.openxmlformats.org/officeDocument/2006/relationships/slideLayout" Target="../slideLayouts/slideLayout71.xml"/><Relationship Id="rId23" Type="http://schemas.openxmlformats.org/officeDocument/2006/relationships/slideLayout" Target="../slideLayouts/slideLayout79.xml"/><Relationship Id="rId28" Type="http://schemas.openxmlformats.org/officeDocument/2006/relationships/slideLayout" Target="../slideLayouts/slideLayout84.xml"/><Relationship Id="rId36" Type="http://schemas.openxmlformats.org/officeDocument/2006/relationships/slideLayout" Target="../slideLayouts/slideLayout92.xml"/><Relationship Id="rId10" Type="http://schemas.openxmlformats.org/officeDocument/2006/relationships/slideLayout" Target="../slideLayouts/slideLayout66.xml"/><Relationship Id="rId19" Type="http://schemas.openxmlformats.org/officeDocument/2006/relationships/slideLayout" Target="../slideLayouts/slideLayout75.xml"/><Relationship Id="rId31" Type="http://schemas.openxmlformats.org/officeDocument/2006/relationships/slideLayout" Target="../slideLayouts/slideLayout87.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slideLayout" Target="../slideLayouts/slideLayout70.xml"/><Relationship Id="rId22" Type="http://schemas.openxmlformats.org/officeDocument/2006/relationships/slideLayout" Target="../slideLayouts/slideLayout78.xml"/><Relationship Id="rId27" Type="http://schemas.openxmlformats.org/officeDocument/2006/relationships/slideLayout" Target="../slideLayouts/slideLayout83.xml"/><Relationship Id="rId30" Type="http://schemas.openxmlformats.org/officeDocument/2006/relationships/slideLayout" Target="../slideLayouts/slideLayout86.xml"/><Relationship Id="rId35" Type="http://schemas.openxmlformats.org/officeDocument/2006/relationships/slideLayout" Target="../slideLayouts/slideLayout91.xml"/><Relationship Id="rId43" Type="http://schemas.openxmlformats.org/officeDocument/2006/relationships/theme" Target="../theme/theme3.xml"/><Relationship Id="rId8" Type="http://schemas.openxmlformats.org/officeDocument/2006/relationships/slideLayout" Target="../slideLayouts/slideLayout64.xml"/><Relationship Id="rId3" Type="http://schemas.openxmlformats.org/officeDocument/2006/relationships/slideLayout" Target="../slideLayouts/slideLayout59.xml"/><Relationship Id="rId12" Type="http://schemas.openxmlformats.org/officeDocument/2006/relationships/slideLayout" Target="../slideLayouts/slideLayout68.xml"/><Relationship Id="rId17" Type="http://schemas.openxmlformats.org/officeDocument/2006/relationships/slideLayout" Target="../slideLayouts/slideLayout73.xml"/><Relationship Id="rId25" Type="http://schemas.openxmlformats.org/officeDocument/2006/relationships/slideLayout" Target="../slideLayouts/slideLayout81.xml"/><Relationship Id="rId33" Type="http://schemas.openxmlformats.org/officeDocument/2006/relationships/slideLayout" Target="../slideLayouts/slideLayout89.xml"/><Relationship Id="rId38" Type="http://schemas.openxmlformats.org/officeDocument/2006/relationships/slideLayout" Target="../slideLayouts/slideLayout94.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11.xml"/><Relationship Id="rId18" Type="http://schemas.openxmlformats.org/officeDocument/2006/relationships/slideLayout" Target="../slideLayouts/slideLayout116.xml"/><Relationship Id="rId26" Type="http://schemas.openxmlformats.org/officeDocument/2006/relationships/slideLayout" Target="../slideLayouts/slideLayout124.xml"/><Relationship Id="rId39" Type="http://schemas.openxmlformats.org/officeDocument/2006/relationships/slideLayout" Target="../slideLayouts/slideLayout137.xml"/><Relationship Id="rId21" Type="http://schemas.openxmlformats.org/officeDocument/2006/relationships/slideLayout" Target="../slideLayouts/slideLayout119.xml"/><Relationship Id="rId34" Type="http://schemas.openxmlformats.org/officeDocument/2006/relationships/slideLayout" Target="../slideLayouts/slideLayout132.xml"/><Relationship Id="rId42" Type="http://schemas.openxmlformats.org/officeDocument/2006/relationships/slideLayout" Target="../slideLayouts/slideLayout140.xml"/><Relationship Id="rId7" Type="http://schemas.openxmlformats.org/officeDocument/2006/relationships/slideLayout" Target="../slideLayouts/slideLayout105.xml"/><Relationship Id="rId2" Type="http://schemas.openxmlformats.org/officeDocument/2006/relationships/slideLayout" Target="../slideLayouts/slideLayout100.xml"/><Relationship Id="rId16" Type="http://schemas.openxmlformats.org/officeDocument/2006/relationships/slideLayout" Target="../slideLayouts/slideLayout114.xml"/><Relationship Id="rId20" Type="http://schemas.openxmlformats.org/officeDocument/2006/relationships/slideLayout" Target="../slideLayouts/slideLayout118.xml"/><Relationship Id="rId29" Type="http://schemas.openxmlformats.org/officeDocument/2006/relationships/slideLayout" Target="../slideLayouts/slideLayout127.xml"/><Relationship Id="rId41" Type="http://schemas.openxmlformats.org/officeDocument/2006/relationships/slideLayout" Target="../slideLayouts/slideLayout139.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24" Type="http://schemas.openxmlformats.org/officeDocument/2006/relationships/slideLayout" Target="../slideLayouts/slideLayout122.xml"/><Relationship Id="rId32" Type="http://schemas.openxmlformats.org/officeDocument/2006/relationships/slideLayout" Target="../slideLayouts/slideLayout130.xml"/><Relationship Id="rId37" Type="http://schemas.openxmlformats.org/officeDocument/2006/relationships/slideLayout" Target="../slideLayouts/slideLayout135.xml"/><Relationship Id="rId40" Type="http://schemas.openxmlformats.org/officeDocument/2006/relationships/slideLayout" Target="../slideLayouts/slideLayout138.xml"/><Relationship Id="rId5" Type="http://schemas.openxmlformats.org/officeDocument/2006/relationships/slideLayout" Target="../slideLayouts/slideLayout103.xml"/><Relationship Id="rId15" Type="http://schemas.openxmlformats.org/officeDocument/2006/relationships/slideLayout" Target="../slideLayouts/slideLayout113.xml"/><Relationship Id="rId23" Type="http://schemas.openxmlformats.org/officeDocument/2006/relationships/slideLayout" Target="../slideLayouts/slideLayout121.xml"/><Relationship Id="rId28" Type="http://schemas.openxmlformats.org/officeDocument/2006/relationships/slideLayout" Target="../slideLayouts/slideLayout126.xml"/><Relationship Id="rId36" Type="http://schemas.openxmlformats.org/officeDocument/2006/relationships/slideLayout" Target="../slideLayouts/slideLayout134.xml"/><Relationship Id="rId10" Type="http://schemas.openxmlformats.org/officeDocument/2006/relationships/slideLayout" Target="../slideLayouts/slideLayout108.xml"/><Relationship Id="rId19" Type="http://schemas.openxmlformats.org/officeDocument/2006/relationships/slideLayout" Target="../slideLayouts/slideLayout117.xml"/><Relationship Id="rId31" Type="http://schemas.openxmlformats.org/officeDocument/2006/relationships/slideLayout" Target="../slideLayouts/slideLayout129.xml"/><Relationship Id="rId44" Type="http://schemas.openxmlformats.org/officeDocument/2006/relationships/theme" Target="../theme/theme4.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4" Type="http://schemas.openxmlformats.org/officeDocument/2006/relationships/slideLayout" Target="../slideLayouts/slideLayout112.xml"/><Relationship Id="rId22" Type="http://schemas.openxmlformats.org/officeDocument/2006/relationships/slideLayout" Target="../slideLayouts/slideLayout120.xml"/><Relationship Id="rId27" Type="http://schemas.openxmlformats.org/officeDocument/2006/relationships/slideLayout" Target="../slideLayouts/slideLayout125.xml"/><Relationship Id="rId30" Type="http://schemas.openxmlformats.org/officeDocument/2006/relationships/slideLayout" Target="../slideLayouts/slideLayout128.xml"/><Relationship Id="rId35" Type="http://schemas.openxmlformats.org/officeDocument/2006/relationships/slideLayout" Target="../slideLayouts/slideLayout133.xml"/><Relationship Id="rId43" Type="http://schemas.openxmlformats.org/officeDocument/2006/relationships/slideLayout" Target="../slideLayouts/slideLayout141.xml"/><Relationship Id="rId8" Type="http://schemas.openxmlformats.org/officeDocument/2006/relationships/slideLayout" Target="../slideLayouts/slideLayout106.xml"/><Relationship Id="rId3" Type="http://schemas.openxmlformats.org/officeDocument/2006/relationships/slideLayout" Target="../slideLayouts/slideLayout101.xml"/><Relationship Id="rId12" Type="http://schemas.openxmlformats.org/officeDocument/2006/relationships/slideLayout" Target="../slideLayouts/slideLayout110.xml"/><Relationship Id="rId17" Type="http://schemas.openxmlformats.org/officeDocument/2006/relationships/slideLayout" Target="../slideLayouts/slideLayout115.xml"/><Relationship Id="rId25" Type="http://schemas.openxmlformats.org/officeDocument/2006/relationships/slideLayout" Target="../slideLayouts/slideLayout123.xml"/><Relationship Id="rId33" Type="http://schemas.openxmlformats.org/officeDocument/2006/relationships/slideLayout" Target="../slideLayouts/slideLayout131.xml"/><Relationship Id="rId38" Type="http://schemas.openxmlformats.org/officeDocument/2006/relationships/slideLayout" Target="../slideLayouts/slideLayout136.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54.xml"/><Relationship Id="rId18" Type="http://schemas.openxmlformats.org/officeDocument/2006/relationships/slideLayout" Target="../slideLayouts/slideLayout159.xml"/><Relationship Id="rId26" Type="http://schemas.openxmlformats.org/officeDocument/2006/relationships/slideLayout" Target="../slideLayouts/slideLayout167.xml"/><Relationship Id="rId39" Type="http://schemas.openxmlformats.org/officeDocument/2006/relationships/slideLayout" Target="../slideLayouts/slideLayout180.xml"/><Relationship Id="rId21" Type="http://schemas.openxmlformats.org/officeDocument/2006/relationships/slideLayout" Target="../slideLayouts/slideLayout162.xml"/><Relationship Id="rId34" Type="http://schemas.openxmlformats.org/officeDocument/2006/relationships/slideLayout" Target="../slideLayouts/slideLayout175.xml"/><Relationship Id="rId42" Type="http://schemas.openxmlformats.org/officeDocument/2006/relationships/slideLayout" Target="../slideLayouts/slideLayout183.xml"/><Relationship Id="rId7" Type="http://schemas.openxmlformats.org/officeDocument/2006/relationships/slideLayout" Target="../slideLayouts/slideLayout148.xml"/><Relationship Id="rId2" Type="http://schemas.openxmlformats.org/officeDocument/2006/relationships/slideLayout" Target="../slideLayouts/slideLayout143.xml"/><Relationship Id="rId16" Type="http://schemas.openxmlformats.org/officeDocument/2006/relationships/slideLayout" Target="../slideLayouts/slideLayout157.xml"/><Relationship Id="rId20" Type="http://schemas.openxmlformats.org/officeDocument/2006/relationships/slideLayout" Target="../slideLayouts/slideLayout161.xml"/><Relationship Id="rId29" Type="http://schemas.openxmlformats.org/officeDocument/2006/relationships/slideLayout" Target="../slideLayouts/slideLayout170.xml"/><Relationship Id="rId41" Type="http://schemas.openxmlformats.org/officeDocument/2006/relationships/slideLayout" Target="../slideLayouts/slideLayout182.xml"/><Relationship Id="rId1" Type="http://schemas.openxmlformats.org/officeDocument/2006/relationships/slideLayout" Target="../slideLayouts/slideLayout142.xml"/><Relationship Id="rId6" Type="http://schemas.openxmlformats.org/officeDocument/2006/relationships/slideLayout" Target="../slideLayouts/slideLayout147.xml"/><Relationship Id="rId11" Type="http://schemas.openxmlformats.org/officeDocument/2006/relationships/slideLayout" Target="../slideLayouts/slideLayout152.xml"/><Relationship Id="rId24" Type="http://schemas.openxmlformats.org/officeDocument/2006/relationships/slideLayout" Target="../slideLayouts/slideLayout165.xml"/><Relationship Id="rId32" Type="http://schemas.openxmlformats.org/officeDocument/2006/relationships/slideLayout" Target="../slideLayouts/slideLayout173.xml"/><Relationship Id="rId37" Type="http://schemas.openxmlformats.org/officeDocument/2006/relationships/slideLayout" Target="../slideLayouts/slideLayout178.xml"/><Relationship Id="rId40" Type="http://schemas.openxmlformats.org/officeDocument/2006/relationships/slideLayout" Target="../slideLayouts/slideLayout181.xml"/><Relationship Id="rId5" Type="http://schemas.openxmlformats.org/officeDocument/2006/relationships/slideLayout" Target="../slideLayouts/slideLayout146.xml"/><Relationship Id="rId15" Type="http://schemas.openxmlformats.org/officeDocument/2006/relationships/slideLayout" Target="../slideLayouts/slideLayout156.xml"/><Relationship Id="rId23" Type="http://schemas.openxmlformats.org/officeDocument/2006/relationships/slideLayout" Target="../slideLayouts/slideLayout164.xml"/><Relationship Id="rId28" Type="http://schemas.openxmlformats.org/officeDocument/2006/relationships/slideLayout" Target="../slideLayouts/slideLayout169.xml"/><Relationship Id="rId36" Type="http://schemas.openxmlformats.org/officeDocument/2006/relationships/slideLayout" Target="../slideLayouts/slideLayout177.xml"/><Relationship Id="rId10" Type="http://schemas.openxmlformats.org/officeDocument/2006/relationships/slideLayout" Target="../slideLayouts/slideLayout151.xml"/><Relationship Id="rId19" Type="http://schemas.openxmlformats.org/officeDocument/2006/relationships/slideLayout" Target="../slideLayouts/slideLayout160.xml"/><Relationship Id="rId31" Type="http://schemas.openxmlformats.org/officeDocument/2006/relationships/slideLayout" Target="../slideLayouts/slideLayout172.xml"/><Relationship Id="rId44" Type="http://schemas.openxmlformats.org/officeDocument/2006/relationships/theme" Target="../theme/theme5.xml"/><Relationship Id="rId4" Type="http://schemas.openxmlformats.org/officeDocument/2006/relationships/slideLayout" Target="../slideLayouts/slideLayout145.xml"/><Relationship Id="rId9" Type="http://schemas.openxmlformats.org/officeDocument/2006/relationships/slideLayout" Target="../slideLayouts/slideLayout150.xml"/><Relationship Id="rId14" Type="http://schemas.openxmlformats.org/officeDocument/2006/relationships/slideLayout" Target="../slideLayouts/slideLayout155.xml"/><Relationship Id="rId22" Type="http://schemas.openxmlformats.org/officeDocument/2006/relationships/slideLayout" Target="../slideLayouts/slideLayout163.xml"/><Relationship Id="rId27" Type="http://schemas.openxmlformats.org/officeDocument/2006/relationships/slideLayout" Target="../slideLayouts/slideLayout168.xml"/><Relationship Id="rId30" Type="http://schemas.openxmlformats.org/officeDocument/2006/relationships/slideLayout" Target="../slideLayouts/slideLayout171.xml"/><Relationship Id="rId35" Type="http://schemas.openxmlformats.org/officeDocument/2006/relationships/slideLayout" Target="../slideLayouts/slideLayout176.xml"/><Relationship Id="rId43" Type="http://schemas.openxmlformats.org/officeDocument/2006/relationships/slideLayout" Target="../slideLayouts/slideLayout184.xml"/><Relationship Id="rId8" Type="http://schemas.openxmlformats.org/officeDocument/2006/relationships/slideLayout" Target="../slideLayouts/slideLayout149.xml"/><Relationship Id="rId3" Type="http://schemas.openxmlformats.org/officeDocument/2006/relationships/slideLayout" Target="../slideLayouts/slideLayout144.xml"/><Relationship Id="rId12" Type="http://schemas.openxmlformats.org/officeDocument/2006/relationships/slideLayout" Target="../slideLayouts/slideLayout153.xml"/><Relationship Id="rId17" Type="http://schemas.openxmlformats.org/officeDocument/2006/relationships/slideLayout" Target="../slideLayouts/slideLayout158.xml"/><Relationship Id="rId25" Type="http://schemas.openxmlformats.org/officeDocument/2006/relationships/slideLayout" Target="../slideLayouts/slideLayout166.xml"/><Relationship Id="rId33" Type="http://schemas.openxmlformats.org/officeDocument/2006/relationships/slideLayout" Target="../slideLayouts/slideLayout174.xml"/><Relationship Id="rId38" Type="http://schemas.openxmlformats.org/officeDocument/2006/relationships/slideLayout" Target="../slideLayouts/slideLayout179.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197.xml"/><Relationship Id="rId18" Type="http://schemas.openxmlformats.org/officeDocument/2006/relationships/slideLayout" Target="../slideLayouts/slideLayout202.xml"/><Relationship Id="rId26" Type="http://schemas.openxmlformats.org/officeDocument/2006/relationships/slideLayout" Target="../slideLayouts/slideLayout210.xml"/><Relationship Id="rId39" Type="http://schemas.openxmlformats.org/officeDocument/2006/relationships/slideLayout" Target="../slideLayouts/slideLayout223.xml"/><Relationship Id="rId21" Type="http://schemas.openxmlformats.org/officeDocument/2006/relationships/slideLayout" Target="../slideLayouts/slideLayout205.xml"/><Relationship Id="rId34" Type="http://schemas.openxmlformats.org/officeDocument/2006/relationships/slideLayout" Target="../slideLayouts/slideLayout218.xml"/><Relationship Id="rId42" Type="http://schemas.openxmlformats.org/officeDocument/2006/relationships/slideLayout" Target="../slideLayouts/slideLayout226.xml"/><Relationship Id="rId7" Type="http://schemas.openxmlformats.org/officeDocument/2006/relationships/slideLayout" Target="../slideLayouts/slideLayout191.xml"/><Relationship Id="rId2" Type="http://schemas.openxmlformats.org/officeDocument/2006/relationships/slideLayout" Target="../slideLayouts/slideLayout186.xml"/><Relationship Id="rId16" Type="http://schemas.openxmlformats.org/officeDocument/2006/relationships/slideLayout" Target="../slideLayouts/slideLayout200.xml"/><Relationship Id="rId20" Type="http://schemas.openxmlformats.org/officeDocument/2006/relationships/slideLayout" Target="../slideLayouts/slideLayout204.xml"/><Relationship Id="rId29" Type="http://schemas.openxmlformats.org/officeDocument/2006/relationships/slideLayout" Target="../slideLayouts/slideLayout213.xml"/><Relationship Id="rId41" Type="http://schemas.openxmlformats.org/officeDocument/2006/relationships/slideLayout" Target="../slideLayouts/slideLayout225.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11" Type="http://schemas.openxmlformats.org/officeDocument/2006/relationships/slideLayout" Target="../slideLayouts/slideLayout195.xml"/><Relationship Id="rId24" Type="http://schemas.openxmlformats.org/officeDocument/2006/relationships/slideLayout" Target="../slideLayouts/slideLayout208.xml"/><Relationship Id="rId32" Type="http://schemas.openxmlformats.org/officeDocument/2006/relationships/slideLayout" Target="../slideLayouts/slideLayout216.xml"/><Relationship Id="rId37" Type="http://schemas.openxmlformats.org/officeDocument/2006/relationships/slideLayout" Target="../slideLayouts/slideLayout221.xml"/><Relationship Id="rId40" Type="http://schemas.openxmlformats.org/officeDocument/2006/relationships/slideLayout" Target="../slideLayouts/slideLayout224.xml"/><Relationship Id="rId5" Type="http://schemas.openxmlformats.org/officeDocument/2006/relationships/slideLayout" Target="../slideLayouts/slideLayout189.xml"/><Relationship Id="rId15" Type="http://schemas.openxmlformats.org/officeDocument/2006/relationships/slideLayout" Target="../slideLayouts/slideLayout199.xml"/><Relationship Id="rId23" Type="http://schemas.openxmlformats.org/officeDocument/2006/relationships/slideLayout" Target="../slideLayouts/slideLayout207.xml"/><Relationship Id="rId28" Type="http://schemas.openxmlformats.org/officeDocument/2006/relationships/slideLayout" Target="../slideLayouts/slideLayout212.xml"/><Relationship Id="rId36" Type="http://schemas.openxmlformats.org/officeDocument/2006/relationships/slideLayout" Target="../slideLayouts/slideLayout220.xml"/><Relationship Id="rId10" Type="http://schemas.openxmlformats.org/officeDocument/2006/relationships/slideLayout" Target="../slideLayouts/slideLayout194.xml"/><Relationship Id="rId19" Type="http://schemas.openxmlformats.org/officeDocument/2006/relationships/slideLayout" Target="../slideLayouts/slideLayout203.xml"/><Relationship Id="rId31" Type="http://schemas.openxmlformats.org/officeDocument/2006/relationships/slideLayout" Target="../slideLayouts/slideLayout215.xml"/><Relationship Id="rId44" Type="http://schemas.openxmlformats.org/officeDocument/2006/relationships/theme" Target="../theme/theme6.xml"/><Relationship Id="rId4" Type="http://schemas.openxmlformats.org/officeDocument/2006/relationships/slideLayout" Target="../slideLayouts/slideLayout188.xml"/><Relationship Id="rId9" Type="http://schemas.openxmlformats.org/officeDocument/2006/relationships/slideLayout" Target="../slideLayouts/slideLayout193.xml"/><Relationship Id="rId14" Type="http://schemas.openxmlformats.org/officeDocument/2006/relationships/slideLayout" Target="../slideLayouts/slideLayout198.xml"/><Relationship Id="rId22" Type="http://schemas.openxmlformats.org/officeDocument/2006/relationships/slideLayout" Target="../slideLayouts/slideLayout206.xml"/><Relationship Id="rId27" Type="http://schemas.openxmlformats.org/officeDocument/2006/relationships/slideLayout" Target="../slideLayouts/slideLayout211.xml"/><Relationship Id="rId30" Type="http://schemas.openxmlformats.org/officeDocument/2006/relationships/slideLayout" Target="../slideLayouts/slideLayout214.xml"/><Relationship Id="rId35" Type="http://schemas.openxmlformats.org/officeDocument/2006/relationships/slideLayout" Target="../slideLayouts/slideLayout219.xml"/><Relationship Id="rId43" Type="http://schemas.openxmlformats.org/officeDocument/2006/relationships/slideLayout" Target="../slideLayouts/slideLayout227.xml"/><Relationship Id="rId8" Type="http://schemas.openxmlformats.org/officeDocument/2006/relationships/slideLayout" Target="../slideLayouts/slideLayout192.xml"/><Relationship Id="rId3" Type="http://schemas.openxmlformats.org/officeDocument/2006/relationships/slideLayout" Target="../slideLayouts/slideLayout187.xml"/><Relationship Id="rId12" Type="http://schemas.openxmlformats.org/officeDocument/2006/relationships/slideLayout" Target="../slideLayouts/slideLayout196.xml"/><Relationship Id="rId17" Type="http://schemas.openxmlformats.org/officeDocument/2006/relationships/slideLayout" Target="../slideLayouts/slideLayout201.xml"/><Relationship Id="rId25" Type="http://schemas.openxmlformats.org/officeDocument/2006/relationships/slideLayout" Target="../slideLayouts/slideLayout209.xml"/><Relationship Id="rId33" Type="http://schemas.openxmlformats.org/officeDocument/2006/relationships/slideLayout" Target="../slideLayouts/slideLayout217.xml"/><Relationship Id="rId38" Type="http://schemas.openxmlformats.org/officeDocument/2006/relationships/slideLayout" Target="../slideLayouts/slideLayout222.xml"/></Relationships>
</file>

<file path=ppt/slideMasters/_rels/slideMaster7.xml.rels><?xml version="1.0" encoding="UTF-8" standalone="yes"?>
<Relationships xmlns="http://schemas.openxmlformats.org/package/2006/relationships"><Relationship Id="rId13" Type="http://schemas.openxmlformats.org/officeDocument/2006/relationships/slideLayout" Target="../slideLayouts/slideLayout240.xml"/><Relationship Id="rId18" Type="http://schemas.openxmlformats.org/officeDocument/2006/relationships/slideLayout" Target="../slideLayouts/slideLayout245.xml"/><Relationship Id="rId26" Type="http://schemas.openxmlformats.org/officeDocument/2006/relationships/slideLayout" Target="../slideLayouts/slideLayout253.xml"/><Relationship Id="rId39" Type="http://schemas.openxmlformats.org/officeDocument/2006/relationships/slideLayout" Target="../slideLayouts/slideLayout266.xml"/><Relationship Id="rId21" Type="http://schemas.openxmlformats.org/officeDocument/2006/relationships/slideLayout" Target="../slideLayouts/slideLayout248.xml"/><Relationship Id="rId34" Type="http://schemas.openxmlformats.org/officeDocument/2006/relationships/slideLayout" Target="../slideLayouts/slideLayout261.xml"/><Relationship Id="rId42" Type="http://schemas.openxmlformats.org/officeDocument/2006/relationships/slideLayout" Target="../slideLayouts/slideLayout269.xml"/><Relationship Id="rId7" Type="http://schemas.openxmlformats.org/officeDocument/2006/relationships/slideLayout" Target="../slideLayouts/slideLayout234.xml"/><Relationship Id="rId2" Type="http://schemas.openxmlformats.org/officeDocument/2006/relationships/slideLayout" Target="../slideLayouts/slideLayout229.xml"/><Relationship Id="rId16" Type="http://schemas.openxmlformats.org/officeDocument/2006/relationships/slideLayout" Target="../slideLayouts/slideLayout243.xml"/><Relationship Id="rId20" Type="http://schemas.openxmlformats.org/officeDocument/2006/relationships/slideLayout" Target="../slideLayouts/slideLayout247.xml"/><Relationship Id="rId29" Type="http://schemas.openxmlformats.org/officeDocument/2006/relationships/slideLayout" Target="../slideLayouts/slideLayout256.xml"/><Relationship Id="rId41" Type="http://schemas.openxmlformats.org/officeDocument/2006/relationships/slideLayout" Target="../slideLayouts/slideLayout268.xml"/><Relationship Id="rId1" Type="http://schemas.openxmlformats.org/officeDocument/2006/relationships/slideLayout" Target="../slideLayouts/slideLayout228.xml"/><Relationship Id="rId6" Type="http://schemas.openxmlformats.org/officeDocument/2006/relationships/slideLayout" Target="../slideLayouts/slideLayout233.xml"/><Relationship Id="rId11" Type="http://schemas.openxmlformats.org/officeDocument/2006/relationships/slideLayout" Target="../slideLayouts/slideLayout238.xml"/><Relationship Id="rId24" Type="http://schemas.openxmlformats.org/officeDocument/2006/relationships/slideLayout" Target="../slideLayouts/slideLayout251.xml"/><Relationship Id="rId32" Type="http://schemas.openxmlformats.org/officeDocument/2006/relationships/slideLayout" Target="../slideLayouts/slideLayout259.xml"/><Relationship Id="rId37" Type="http://schemas.openxmlformats.org/officeDocument/2006/relationships/slideLayout" Target="../slideLayouts/slideLayout264.xml"/><Relationship Id="rId40" Type="http://schemas.openxmlformats.org/officeDocument/2006/relationships/slideLayout" Target="../slideLayouts/slideLayout267.xml"/><Relationship Id="rId5" Type="http://schemas.openxmlformats.org/officeDocument/2006/relationships/slideLayout" Target="../slideLayouts/slideLayout232.xml"/><Relationship Id="rId15" Type="http://schemas.openxmlformats.org/officeDocument/2006/relationships/slideLayout" Target="../slideLayouts/slideLayout242.xml"/><Relationship Id="rId23" Type="http://schemas.openxmlformats.org/officeDocument/2006/relationships/slideLayout" Target="../slideLayouts/slideLayout250.xml"/><Relationship Id="rId28" Type="http://schemas.openxmlformats.org/officeDocument/2006/relationships/slideLayout" Target="../slideLayouts/slideLayout255.xml"/><Relationship Id="rId36" Type="http://schemas.openxmlformats.org/officeDocument/2006/relationships/slideLayout" Target="../slideLayouts/slideLayout263.xml"/><Relationship Id="rId10" Type="http://schemas.openxmlformats.org/officeDocument/2006/relationships/slideLayout" Target="../slideLayouts/slideLayout237.xml"/><Relationship Id="rId19" Type="http://schemas.openxmlformats.org/officeDocument/2006/relationships/slideLayout" Target="../slideLayouts/slideLayout246.xml"/><Relationship Id="rId31" Type="http://schemas.openxmlformats.org/officeDocument/2006/relationships/slideLayout" Target="../slideLayouts/slideLayout258.xml"/><Relationship Id="rId44" Type="http://schemas.openxmlformats.org/officeDocument/2006/relationships/theme" Target="../theme/theme7.xml"/><Relationship Id="rId4" Type="http://schemas.openxmlformats.org/officeDocument/2006/relationships/slideLayout" Target="../slideLayouts/slideLayout231.xml"/><Relationship Id="rId9" Type="http://schemas.openxmlformats.org/officeDocument/2006/relationships/slideLayout" Target="../slideLayouts/slideLayout236.xml"/><Relationship Id="rId14" Type="http://schemas.openxmlformats.org/officeDocument/2006/relationships/slideLayout" Target="../slideLayouts/slideLayout241.xml"/><Relationship Id="rId22" Type="http://schemas.openxmlformats.org/officeDocument/2006/relationships/slideLayout" Target="../slideLayouts/slideLayout249.xml"/><Relationship Id="rId27" Type="http://schemas.openxmlformats.org/officeDocument/2006/relationships/slideLayout" Target="../slideLayouts/slideLayout254.xml"/><Relationship Id="rId30" Type="http://schemas.openxmlformats.org/officeDocument/2006/relationships/slideLayout" Target="../slideLayouts/slideLayout257.xml"/><Relationship Id="rId35" Type="http://schemas.openxmlformats.org/officeDocument/2006/relationships/slideLayout" Target="../slideLayouts/slideLayout262.xml"/><Relationship Id="rId43" Type="http://schemas.openxmlformats.org/officeDocument/2006/relationships/slideLayout" Target="../slideLayouts/slideLayout270.xml"/><Relationship Id="rId8" Type="http://schemas.openxmlformats.org/officeDocument/2006/relationships/slideLayout" Target="../slideLayouts/slideLayout235.xml"/><Relationship Id="rId3" Type="http://schemas.openxmlformats.org/officeDocument/2006/relationships/slideLayout" Target="../slideLayouts/slideLayout230.xml"/><Relationship Id="rId12" Type="http://schemas.openxmlformats.org/officeDocument/2006/relationships/slideLayout" Target="../slideLayouts/slideLayout239.xml"/><Relationship Id="rId17" Type="http://schemas.openxmlformats.org/officeDocument/2006/relationships/slideLayout" Target="../slideLayouts/slideLayout244.xml"/><Relationship Id="rId25" Type="http://schemas.openxmlformats.org/officeDocument/2006/relationships/slideLayout" Target="../slideLayouts/slideLayout252.xml"/><Relationship Id="rId33" Type="http://schemas.openxmlformats.org/officeDocument/2006/relationships/slideLayout" Target="../slideLayouts/slideLayout260.xml"/><Relationship Id="rId38" Type="http://schemas.openxmlformats.org/officeDocument/2006/relationships/slideLayout" Target="../slideLayouts/slideLayout26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278.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11" Type="http://schemas.openxmlformats.org/officeDocument/2006/relationships/theme" Target="../theme/theme8.xml"/><Relationship Id="rId5" Type="http://schemas.openxmlformats.org/officeDocument/2006/relationships/slideLayout" Target="../slideLayouts/slideLayout275.xml"/><Relationship Id="rId10" Type="http://schemas.openxmlformats.org/officeDocument/2006/relationships/slideLayout" Target="../slideLayouts/slideLayout280.xml"/><Relationship Id="rId4" Type="http://schemas.openxmlformats.org/officeDocument/2006/relationships/slideLayout" Target="../slideLayouts/slideLayout274.xml"/><Relationship Id="rId9" Type="http://schemas.openxmlformats.org/officeDocument/2006/relationships/slideLayout" Target="../slideLayouts/slideLayout27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jdelijke aanduiding voor titel 1">
            <a:extLst>
              <a:ext uri="{FF2B5EF4-FFF2-40B4-BE49-F238E27FC236}">
                <a16:creationId xmlns:a16="http://schemas.microsoft.com/office/drawing/2014/main" id="{2D93D09E-1D6C-403A-B170-881AE931EF5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nl-NL"/>
              <a:t>Klik om stijl te bewerken</a:t>
            </a:r>
            <a:endParaRPr lang="en-GB"/>
          </a:p>
        </p:txBody>
      </p:sp>
      <p:sp>
        <p:nvSpPr>
          <p:cNvPr id="3" name="Tijdelijke aanduiding voor tekst 2">
            <a:extLst>
              <a:ext uri="{FF2B5EF4-FFF2-40B4-BE49-F238E27FC236}">
                <a16:creationId xmlns:a16="http://schemas.microsoft.com/office/drawing/2014/main" id="{7D83F52B-3568-4DFE-9540-208D1F09056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nl-NL"/>
              <a:t>Klikken om de tekststijl van het model te bewerken</a:t>
            </a:r>
          </a:p>
          <a:p>
            <a:pPr lvl="1"/>
            <a:r>
              <a:rPr lang="nl-NL"/>
              <a:t>Tweede niveau</a:t>
            </a:r>
          </a:p>
          <a:p>
            <a:pPr lvl="2"/>
            <a:r>
              <a:rPr lang="nl-NL"/>
              <a:t>Derde niveau</a:t>
            </a:r>
          </a:p>
          <a:p>
            <a:pPr lvl="3"/>
            <a:r>
              <a:rPr lang="nl-NL"/>
              <a:t>Vierde niveau</a:t>
            </a:r>
          </a:p>
          <a:p>
            <a:pPr lvl="4"/>
            <a:r>
              <a:rPr lang="nl-NL"/>
              <a:t>Vijfde niveau</a:t>
            </a:r>
            <a:endParaRPr lang="en-GB"/>
          </a:p>
        </p:txBody>
      </p:sp>
      <p:sp>
        <p:nvSpPr>
          <p:cNvPr id="4" name="Tijdelijke aanduiding voor datum 3">
            <a:extLst>
              <a:ext uri="{FF2B5EF4-FFF2-40B4-BE49-F238E27FC236}">
                <a16:creationId xmlns:a16="http://schemas.microsoft.com/office/drawing/2014/main" id="{570701CE-96C1-4F41-85A2-B8C743CAB35E}"/>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413EE67-9732-46DB-A67E-B1742D923138}" type="datetimeFigureOut">
              <a:rPr lang="en-GB" smtClean="0"/>
              <a:t>03/11/2023</a:t>
            </a:fld>
            <a:endParaRPr lang="en-GB"/>
          </a:p>
        </p:txBody>
      </p:sp>
      <p:sp>
        <p:nvSpPr>
          <p:cNvPr id="5" name="Tijdelijke aanduiding voor voettekst 4">
            <a:extLst>
              <a:ext uri="{FF2B5EF4-FFF2-40B4-BE49-F238E27FC236}">
                <a16:creationId xmlns:a16="http://schemas.microsoft.com/office/drawing/2014/main" id="{9E489052-A9B7-429C-9BCF-66FE7AA636D2}"/>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Tijdelijke aanduiding voor dianummer 5">
            <a:extLst>
              <a:ext uri="{FF2B5EF4-FFF2-40B4-BE49-F238E27FC236}">
                <a16:creationId xmlns:a16="http://schemas.microsoft.com/office/drawing/2014/main" id="{6EC28CF4-4FD9-4BC4-AD10-08949A68EBA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0B6931A-CCE9-4EB9-89CF-6284A165859A}" type="slidenum">
              <a:rPr lang="en-GB" smtClean="0"/>
              <a:t>‹#›</a:t>
            </a:fld>
            <a:endParaRPr lang="en-GB"/>
          </a:p>
        </p:txBody>
      </p:sp>
    </p:spTree>
    <p:extLst>
      <p:ext uri="{BB962C8B-B14F-4D97-AF65-F5344CB8AC3E}">
        <p14:creationId xmlns:p14="http://schemas.microsoft.com/office/powerpoint/2010/main" val="285270370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nl-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9" name="- INDELING">
            <a:extLst>
              <a:ext uri="{FF2B5EF4-FFF2-40B4-BE49-F238E27FC236}">
                <a16:creationId xmlns:a16="http://schemas.microsoft.com/office/drawing/2014/main" id="{2AB37561-797D-4863-B856-F5FB526E59F9}"/>
              </a:ext>
            </a:extLst>
          </p:cNvPr>
          <p:cNvSpPr txBox="1"/>
          <p:nvPr userDrawn="1"/>
        </p:nvSpPr>
        <p:spPr>
          <a:xfrm>
            <a:off x="0" y="-501519"/>
            <a:ext cx="12192000" cy="126365"/>
          </a:xfrm>
          <a:prstGeom prst="rect">
            <a:avLst/>
          </a:prstGeom>
          <a:noFill/>
        </p:spPr>
        <p:txBody>
          <a:bodyPr wrap="square" lIns="0" tIns="0" rIns="0" bIns="0" rtlCol="0" anchor="t" anchorCtr="0">
            <a:noAutofit/>
          </a:bodyPr>
          <a:lstStyle/>
          <a:p>
            <a:pPr algn="l"/>
            <a:r>
              <a:rPr lang="nl-NL" sz="1000" b="0" cap="all" spc="50" baseline="0">
                <a:solidFill>
                  <a:schemeClr val="tx1"/>
                </a:solidFill>
                <a:latin typeface="+mj-lt"/>
                <a:cs typeface="Calibri" panose="020F0502020204030204" pitchFamily="34" charset="0"/>
              </a:rPr>
              <a:t>INDELING</a:t>
            </a:r>
            <a:endParaRPr lang="nl-NL" sz="1000" b="0" cap="all" spc="50" baseline="0" dirty="0">
              <a:solidFill>
                <a:schemeClr val="tx1"/>
              </a:solidFill>
              <a:latin typeface="+mj-lt"/>
              <a:cs typeface="Calibri" panose="020F0502020204030204" pitchFamily="34" charset="0"/>
            </a:endParaRPr>
          </a:p>
        </p:txBody>
      </p:sp>
      <p:grpSp>
        <p:nvGrpSpPr>
          <p:cNvPr id="10" name="- COLOR_PALETTE">
            <a:extLst>
              <a:ext uri="{FF2B5EF4-FFF2-40B4-BE49-F238E27FC236}">
                <a16:creationId xmlns:a16="http://schemas.microsoft.com/office/drawing/2014/main" id="{BFDB459C-AEDB-4585-91D5-C8107DBB1162}"/>
              </a:ext>
            </a:extLst>
          </p:cNvPr>
          <p:cNvGrpSpPr/>
          <p:nvPr userDrawn="1"/>
        </p:nvGrpSpPr>
        <p:grpSpPr>
          <a:xfrm rot="16200000">
            <a:off x="11643610" y="-710074"/>
            <a:ext cx="194715" cy="898891"/>
            <a:chOff x="-481180" y="2063033"/>
            <a:chExt cx="278130" cy="1283968"/>
          </a:xfrm>
        </p:grpSpPr>
        <p:sp>
          <p:nvSpPr>
            <p:cNvPr id="13" name="Rechthoek 12">
              <a:extLst>
                <a:ext uri="{FF2B5EF4-FFF2-40B4-BE49-F238E27FC236}">
                  <a16:creationId xmlns:a16="http://schemas.microsoft.com/office/drawing/2014/main" id="{682DC896-B792-4033-BF28-5F4B9C3ED199}"/>
                </a:ext>
              </a:extLst>
            </p:cNvPr>
            <p:cNvSpPr/>
            <p:nvPr userDrawn="1"/>
          </p:nvSpPr>
          <p:spPr>
            <a:xfrm>
              <a:off x="-481180" y="2063033"/>
              <a:ext cx="278130" cy="278129"/>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4" name="Rechthoek 13">
              <a:extLst>
                <a:ext uri="{FF2B5EF4-FFF2-40B4-BE49-F238E27FC236}">
                  <a16:creationId xmlns:a16="http://schemas.microsoft.com/office/drawing/2014/main" id="{4E8FBE1C-E21E-426A-908D-B5FD49B2C226}"/>
                </a:ext>
              </a:extLst>
            </p:cNvPr>
            <p:cNvSpPr/>
            <p:nvPr userDrawn="1"/>
          </p:nvSpPr>
          <p:spPr>
            <a:xfrm>
              <a:off x="-481180" y="2398312"/>
              <a:ext cx="278130" cy="278129"/>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5" name="Rechthoek 14">
              <a:extLst>
                <a:ext uri="{FF2B5EF4-FFF2-40B4-BE49-F238E27FC236}">
                  <a16:creationId xmlns:a16="http://schemas.microsoft.com/office/drawing/2014/main" id="{9D4AB293-C318-4B6E-AF93-2F18FBD98E19}"/>
                </a:ext>
              </a:extLst>
            </p:cNvPr>
            <p:cNvSpPr/>
            <p:nvPr userDrawn="1"/>
          </p:nvSpPr>
          <p:spPr>
            <a:xfrm>
              <a:off x="-481180" y="2733593"/>
              <a:ext cx="278130" cy="278129"/>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6" name="Rechthoek 15">
              <a:extLst>
                <a:ext uri="{FF2B5EF4-FFF2-40B4-BE49-F238E27FC236}">
                  <a16:creationId xmlns:a16="http://schemas.microsoft.com/office/drawing/2014/main" id="{8D25A43C-C66A-45B6-A956-F779339B1296}"/>
                </a:ext>
              </a:extLst>
            </p:cNvPr>
            <p:cNvSpPr/>
            <p:nvPr userDrawn="1"/>
          </p:nvSpPr>
          <p:spPr>
            <a:xfrm>
              <a:off x="-481180" y="3068872"/>
              <a:ext cx="278130" cy="278129"/>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nl-NL" sz="600" noProof="0" dirty="0"/>
            </a:p>
          </p:txBody>
        </p:sp>
      </p:grpSp>
      <p:sp>
        <p:nvSpPr>
          <p:cNvPr id="2" name="titel">
            <a:extLst>
              <a:ext uri="{FF2B5EF4-FFF2-40B4-BE49-F238E27FC236}">
                <a16:creationId xmlns:a16="http://schemas.microsoft.com/office/drawing/2014/main" id="{59CAD7F8-CB3B-41C7-A2C9-1FAD9C4593A6}"/>
              </a:ext>
            </a:extLst>
          </p:cNvPr>
          <p:cNvSpPr>
            <a:spLocks noGrp="1"/>
          </p:cNvSpPr>
          <p:nvPr>
            <p:ph type="title"/>
          </p:nvPr>
        </p:nvSpPr>
        <p:spPr>
          <a:xfrm>
            <a:off x="534987" y="722568"/>
            <a:ext cx="11114087" cy="709102"/>
          </a:xfrm>
          <a:prstGeom prst="rect">
            <a:avLst/>
          </a:prstGeom>
        </p:spPr>
        <p:txBody>
          <a:bodyPr vert="horz" lIns="0" tIns="0" rIns="0" bIns="0" rtlCol="0" anchor="t" anchorCtr="0">
            <a:noAutofit/>
          </a:bodyPr>
          <a:lstStyle/>
          <a:p>
            <a:r>
              <a:rPr lang="nl-NL" dirty="0"/>
              <a:t>Titel</a:t>
            </a:r>
            <a:br>
              <a:rPr lang="nl-NL" dirty="0"/>
            </a:br>
            <a:r>
              <a:rPr lang="nl-NL" dirty="0"/>
              <a:t>max. 2 regels</a:t>
            </a:r>
          </a:p>
        </p:txBody>
      </p:sp>
      <p:sp>
        <p:nvSpPr>
          <p:cNvPr id="3" name="tekst">
            <a:extLst>
              <a:ext uri="{FF2B5EF4-FFF2-40B4-BE49-F238E27FC236}">
                <a16:creationId xmlns:a16="http://schemas.microsoft.com/office/drawing/2014/main" id="{D97971DD-7A5D-4F9B-A0F8-717136D27FA5}"/>
              </a:ext>
            </a:extLst>
          </p:cNvPr>
          <p:cNvSpPr>
            <a:spLocks noGrp="1"/>
          </p:cNvSpPr>
          <p:nvPr>
            <p:ph type="body" idx="1"/>
          </p:nvPr>
        </p:nvSpPr>
        <p:spPr>
          <a:xfrm>
            <a:off x="534987" y="1971670"/>
            <a:ext cx="11109529" cy="4337056"/>
          </a:xfrm>
          <a:prstGeom prst="rect">
            <a:avLst/>
          </a:prstGeom>
        </p:spPr>
        <p:txBody>
          <a:bodyPr vert="horz" lIns="0" tIns="0" rIns="0" bIns="0" rtlCol="0">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p:txBody>
      </p:sp>
      <p:sp>
        <p:nvSpPr>
          <p:cNvPr id="4" name="datum">
            <a:extLst>
              <a:ext uri="{FF2B5EF4-FFF2-40B4-BE49-F238E27FC236}">
                <a16:creationId xmlns:a16="http://schemas.microsoft.com/office/drawing/2014/main" id="{94F027EE-D1B2-46D1-9E7E-0C057151CFB4}"/>
              </a:ext>
            </a:extLst>
          </p:cNvPr>
          <p:cNvSpPr>
            <a:spLocks noGrp="1"/>
          </p:cNvSpPr>
          <p:nvPr>
            <p:ph type="dt" sz="half" idx="2"/>
          </p:nvPr>
        </p:nvSpPr>
        <p:spPr>
          <a:xfrm>
            <a:off x="10549948" y="6515100"/>
            <a:ext cx="692841" cy="126365"/>
          </a:xfrm>
          <a:prstGeom prst="rect">
            <a:avLst/>
          </a:prstGeom>
        </p:spPr>
        <p:txBody>
          <a:bodyPr vert="horz" lIns="0" tIns="0" rIns="0" bIns="0" rtlCol="0" anchor="ctr"/>
          <a:lstStyle>
            <a:lvl1pPr algn="r">
              <a:defRPr sz="800">
                <a:solidFill>
                  <a:schemeClr val="tx2"/>
                </a:solidFill>
              </a:defRPr>
            </a:lvl1pPr>
          </a:lstStyle>
          <a:p>
            <a:fld id="{3F97E1FF-D8D8-460E-AC38-C0D9DBB61AFB}" type="datetime1">
              <a:rPr lang="nl-NL" smtClean="0"/>
              <a:pPr/>
              <a:t>3-11-2023</a:t>
            </a:fld>
            <a:endParaRPr lang="nl-NL" dirty="0"/>
          </a:p>
        </p:txBody>
      </p:sp>
      <p:sp>
        <p:nvSpPr>
          <p:cNvPr id="5" name="voettekst">
            <a:extLst>
              <a:ext uri="{FF2B5EF4-FFF2-40B4-BE49-F238E27FC236}">
                <a16:creationId xmlns:a16="http://schemas.microsoft.com/office/drawing/2014/main" id="{4C03C96F-78F1-4061-A5A0-F408B3C456D5}"/>
              </a:ext>
            </a:extLst>
          </p:cNvPr>
          <p:cNvSpPr>
            <a:spLocks noGrp="1"/>
          </p:cNvSpPr>
          <p:nvPr>
            <p:ph type="ftr" sz="quarter" idx="3"/>
          </p:nvPr>
        </p:nvSpPr>
        <p:spPr>
          <a:xfrm>
            <a:off x="547484" y="6515100"/>
            <a:ext cx="9864505" cy="126365"/>
          </a:xfrm>
          <a:prstGeom prst="rect">
            <a:avLst/>
          </a:prstGeom>
        </p:spPr>
        <p:txBody>
          <a:bodyPr vert="horz" lIns="0" tIns="0" rIns="0" bIns="0" rtlCol="0" anchor="ctr"/>
          <a:lstStyle>
            <a:lvl1pPr algn="l">
              <a:defRPr sz="800">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765DEFEE-3C48-4E2C-AE36-21BB1A74F584}"/>
              </a:ext>
            </a:extLst>
          </p:cNvPr>
          <p:cNvSpPr>
            <a:spLocks noGrp="1"/>
          </p:cNvSpPr>
          <p:nvPr>
            <p:ph type="sldNum" sz="quarter" idx="4"/>
          </p:nvPr>
        </p:nvSpPr>
        <p:spPr>
          <a:xfrm>
            <a:off x="11380749" y="6515100"/>
            <a:ext cx="263767" cy="126365"/>
          </a:xfrm>
          <a:prstGeom prst="rect">
            <a:avLst/>
          </a:prstGeom>
        </p:spPr>
        <p:txBody>
          <a:bodyPr vert="horz" lIns="0" tIns="0" rIns="0" bIns="0" rtlCol="0" anchor="ctr"/>
          <a:lstStyle>
            <a:lvl1pPr algn="r">
              <a:defRPr sz="1000" b="1">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75247586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3" r:id="rId33"/>
    <p:sldLayoutId id="2147483694" r:id="rId34"/>
    <p:sldLayoutId id="2147483695" r:id="rId35"/>
    <p:sldLayoutId id="2147483696" r:id="rId36"/>
    <p:sldLayoutId id="2147483697" r:id="rId37"/>
    <p:sldLayoutId id="2147483698" r:id="rId38"/>
    <p:sldLayoutId id="2147483699" r:id="rId39"/>
    <p:sldLayoutId id="2147483700" r:id="rId40"/>
    <p:sldLayoutId id="2147483701" r:id="rId41"/>
    <p:sldLayoutId id="2147483702" r:id="rId42"/>
    <p:sldLayoutId id="2147483703" r:id="rId43"/>
    <p:sldLayoutId id="2147483936" r:id="rId44"/>
    <p:sldLayoutId id="2147483937" r:id="rId4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ts val="3200"/>
        </a:lnSpc>
        <a:spcBef>
          <a:spcPct val="0"/>
        </a:spcBef>
        <a:buNone/>
        <a:defRPr sz="3400" b="1" kern="1200">
          <a:solidFill>
            <a:schemeClr val="tx2"/>
          </a:solidFill>
          <a:latin typeface="+mj-lt"/>
          <a:ea typeface="+mj-ea"/>
          <a:cs typeface="+mj-cs"/>
        </a:defRPr>
      </a:lvl1pPr>
    </p:titleStyle>
    <p:body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2"/>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2"/>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2"/>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2"/>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2"/>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tx2"/>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2"/>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2"/>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
          <p15:clr>
            <a:srgbClr val="F26B43"/>
          </p15:clr>
        </p15:guide>
        <p15:guide id="2" pos="7679">
          <p15:clr>
            <a:srgbClr val="F26B43"/>
          </p15:clr>
        </p15:guide>
        <p15:guide id="4" orient="horz">
          <p15:clr>
            <a:srgbClr val="F26B43"/>
          </p15:clr>
        </p15:guide>
        <p15:guide id="5" orient="horz" pos="4320">
          <p15:clr>
            <a:srgbClr val="F26B43"/>
          </p15:clr>
        </p15:guide>
        <p15:guide id="7" pos="7338">
          <p15:clr>
            <a:srgbClr val="5ACBF0"/>
          </p15:clr>
        </p15:guide>
        <p15:guide id="8" orient="horz" pos="3974">
          <p15:clr>
            <a:srgbClr val="5ACBF0"/>
          </p15:clr>
        </p15:guide>
        <p15:guide id="9" pos="337">
          <p15:clr>
            <a:srgbClr val="5ACBF0"/>
          </p15:clr>
        </p15:guide>
        <p15:guide id="10" orient="horz" pos="453">
          <p15:clr>
            <a:srgbClr val="5ACBF0"/>
          </p15:clr>
        </p15:guide>
        <p15:guide id="11" orient="horz" pos="1240">
          <p15:clr>
            <a:srgbClr val="5ACBF0"/>
          </p15:clr>
        </p15:guide>
        <p15:guide id="12" orient="horz" pos="903">
          <p15:clr>
            <a:srgbClr val="5ACBF0"/>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9" name="- INDELING">
            <a:extLst>
              <a:ext uri="{FF2B5EF4-FFF2-40B4-BE49-F238E27FC236}">
                <a16:creationId xmlns:a16="http://schemas.microsoft.com/office/drawing/2014/main" id="{2AB37561-797D-4863-B856-F5FB526E59F9}"/>
              </a:ext>
            </a:extLst>
          </p:cNvPr>
          <p:cNvSpPr txBox="1"/>
          <p:nvPr userDrawn="1"/>
        </p:nvSpPr>
        <p:spPr>
          <a:xfrm>
            <a:off x="0" y="-501519"/>
            <a:ext cx="12192000" cy="126365"/>
          </a:xfrm>
          <a:prstGeom prst="rect">
            <a:avLst/>
          </a:prstGeom>
          <a:noFill/>
        </p:spPr>
        <p:txBody>
          <a:bodyPr wrap="square" lIns="0" tIns="0" rIns="0" bIns="0" rtlCol="0" anchor="t" anchorCtr="0">
            <a:noAutofit/>
          </a:bodyPr>
          <a:lstStyle/>
          <a:p>
            <a:pPr algn="l"/>
            <a:r>
              <a:rPr lang="nl-NL" sz="1000" b="0" cap="all" spc="50" baseline="0">
                <a:solidFill>
                  <a:sysClr val="windowText" lastClr="000000"/>
                </a:solidFill>
                <a:latin typeface="+mj-lt"/>
                <a:cs typeface="Calibri" panose="020F0502020204030204" pitchFamily="34" charset="0"/>
              </a:rPr>
              <a:t>INDELING</a:t>
            </a:r>
            <a:endParaRPr lang="nl-NL" sz="1000" b="0" cap="all" spc="50" baseline="0" dirty="0">
              <a:solidFill>
                <a:sysClr val="windowText" lastClr="000000"/>
              </a:solidFill>
              <a:latin typeface="+mj-lt"/>
              <a:cs typeface="Calibri" panose="020F0502020204030204" pitchFamily="34" charset="0"/>
            </a:endParaRPr>
          </a:p>
        </p:txBody>
      </p:sp>
      <p:grpSp>
        <p:nvGrpSpPr>
          <p:cNvPr id="10" name="- COLOR_PALETTE">
            <a:extLst>
              <a:ext uri="{FF2B5EF4-FFF2-40B4-BE49-F238E27FC236}">
                <a16:creationId xmlns:a16="http://schemas.microsoft.com/office/drawing/2014/main" id="{BFDB459C-AEDB-4585-91D5-C8107DBB1162}"/>
              </a:ext>
            </a:extLst>
          </p:cNvPr>
          <p:cNvGrpSpPr/>
          <p:nvPr userDrawn="1"/>
        </p:nvGrpSpPr>
        <p:grpSpPr>
          <a:xfrm rot="16200000">
            <a:off x="11643610" y="-710074"/>
            <a:ext cx="194715" cy="898891"/>
            <a:chOff x="-481180" y="2063033"/>
            <a:chExt cx="278130" cy="1283968"/>
          </a:xfrm>
        </p:grpSpPr>
        <p:sp>
          <p:nvSpPr>
            <p:cNvPr id="13" name="Rechthoek 12">
              <a:extLst>
                <a:ext uri="{FF2B5EF4-FFF2-40B4-BE49-F238E27FC236}">
                  <a16:creationId xmlns:a16="http://schemas.microsoft.com/office/drawing/2014/main" id="{682DC896-B792-4033-BF28-5F4B9C3ED199}"/>
                </a:ext>
              </a:extLst>
            </p:cNvPr>
            <p:cNvSpPr/>
            <p:nvPr userDrawn="1"/>
          </p:nvSpPr>
          <p:spPr>
            <a:xfrm>
              <a:off x="-481180" y="2063033"/>
              <a:ext cx="278130" cy="278129"/>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4" name="Rechthoek 13">
              <a:extLst>
                <a:ext uri="{FF2B5EF4-FFF2-40B4-BE49-F238E27FC236}">
                  <a16:creationId xmlns:a16="http://schemas.microsoft.com/office/drawing/2014/main" id="{4E8FBE1C-E21E-426A-908D-B5FD49B2C226}"/>
                </a:ext>
              </a:extLst>
            </p:cNvPr>
            <p:cNvSpPr/>
            <p:nvPr userDrawn="1"/>
          </p:nvSpPr>
          <p:spPr>
            <a:xfrm>
              <a:off x="-481180" y="2398312"/>
              <a:ext cx="278130" cy="27812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5" name="Rechthoek 14">
              <a:extLst>
                <a:ext uri="{FF2B5EF4-FFF2-40B4-BE49-F238E27FC236}">
                  <a16:creationId xmlns:a16="http://schemas.microsoft.com/office/drawing/2014/main" id="{9D4AB293-C318-4B6E-AF93-2F18FBD98E19}"/>
                </a:ext>
              </a:extLst>
            </p:cNvPr>
            <p:cNvSpPr/>
            <p:nvPr userDrawn="1"/>
          </p:nvSpPr>
          <p:spPr>
            <a:xfrm>
              <a:off x="-481180" y="2733593"/>
              <a:ext cx="278130" cy="278129"/>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6" name="Rechthoek 15">
              <a:extLst>
                <a:ext uri="{FF2B5EF4-FFF2-40B4-BE49-F238E27FC236}">
                  <a16:creationId xmlns:a16="http://schemas.microsoft.com/office/drawing/2014/main" id="{8D25A43C-C66A-45B6-A956-F779339B1296}"/>
                </a:ext>
              </a:extLst>
            </p:cNvPr>
            <p:cNvSpPr/>
            <p:nvPr userDrawn="1"/>
          </p:nvSpPr>
          <p:spPr>
            <a:xfrm>
              <a:off x="-481180" y="3068872"/>
              <a:ext cx="278130" cy="278129"/>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nl-NL" sz="600" noProof="0" dirty="0"/>
            </a:p>
          </p:txBody>
        </p:sp>
      </p:grpSp>
      <p:sp>
        <p:nvSpPr>
          <p:cNvPr id="2" name="titel">
            <a:extLst>
              <a:ext uri="{FF2B5EF4-FFF2-40B4-BE49-F238E27FC236}">
                <a16:creationId xmlns:a16="http://schemas.microsoft.com/office/drawing/2014/main" id="{59CAD7F8-CB3B-41C7-A2C9-1FAD9C4593A6}"/>
              </a:ext>
            </a:extLst>
          </p:cNvPr>
          <p:cNvSpPr>
            <a:spLocks noGrp="1"/>
          </p:cNvSpPr>
          <p:nvPr>
            <p:ph type="title"/>
          </p:nvPr>
        </p:nvSpPr>
        <p:spPr>
          <a:xfrm>
            <a:off x="534987" y="722568"/>
            <a:ext cx="11114087" cy="709102"/>
          </a:xfrm>
          <a:prstGeom prst="rect">
            <a:avLst/>
          </a:prstGeom>
        </p:spPr>
        <p:txBody>
          <a:bodyPr vert="horz" lIns="0" tIns="0" rIns="0" bIns="0" rtlCol="0" anchor="t" anchorCtr="0">
            <a:noAutofit/>
          </a:bodyPr>
          <a:lstStyle/>
          <a:p>
            <a:r>
              <a:rPr lang="nl-NL" dirty="0"/>
              <a:t>Titel</a:t>
            </a:r>
            <a:br>
              <a:rPr lang="nl-NL" dirty="0"/>
            </a:br>
            <a:r>
              <a:rPr lang="nl-NL" dirty="0"/>
              <a:t>max. 2 regels</a:t>
            </a:r>
          </a:p>
        </p:txBody>
      </p:sp>
      <p:sp>
        <p:nvSpPr>
          <p:cNvPr id="3" name="tekst">
            <a:extLst>
              <a:ext uri="{FF2B5EF4-FFF2-40B4-BE49-F238E27FC236}">
                <a16:creationId xmlns:a16="http://schemas.microsoft.com/office/drawing/2014/main" id="{D97971DD-7A5D-4F9B-A0F8-717136D27FA5}"/>
              </a:ext>
            </a:extLst>
          </p:cNvPr>
          <p:cNvSpPr>
            <a:spLocks noGrp="1"/>
          </p:cNvSpPr>
          <p:nvPr>
            <p:ph type="body" idx="1"/>
          </p:nvPr>
        </p:nvSpPr>
        <p:spPr>
          <a:xfrm>
            <a:off x="534987" y="1971670"/>
            <a:ext cx="11109529" cy="4337056"/>
          </a:xfrm>
          <a:prstGeom prst="rect">
            <a:avLst/>
          </a:prstGeom>
        </p:spPr>
        <p:txBody>
          <a:bodyPr vert="horz" lIns="0" tIns="0" rIns="0" bIns="0" rtlCol="0">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p:txBody>
      </p:sp>
      <p:sp>
        <p:nvSpPr>
          <p:cNvPr id="4" name="datum">
            <a:extLst>
              <a:ext uri="{FF2B5EF4-FFF2-40B4-BE49-F238E27FC236}">
                <a16:creationId xmlns:a16="http://schemas.microsoft.com/office/drawing/2014/main" id="{94F027EE-D1B2-46D1-9E7E-0C057151CFB4}"/>
              </a:ext>
            </a:extLst>
          </p:cNvPr>
          <p:cNvSpPr>
            <a:spLocks noGrp="1"/>
          </p:cNvSpPr>
          <p:nvPr>
            <p:ph type="dt" sz="half" idx="2"/>
          </p:nvPr>
        </p:nvSpPr>
        <p:spPr>
          <a:xfrm>
            <a:off x="10549948" y="6515100"/>
            <a:ext cx="692841" cy="126365"/>
          </a:xfrm>
          <a:prstGeom prst="rect">
            <a:avLst/>
          </a:prstGeom>
        </p:spPr>
        <p:txBody>
          <a:bodyPr vert="horz" lIns="0" tIns="0" rIns="0" bIns="0" rtlCol="0" anchor="ctr"/>
          <a:lstStyle>
            <a:lvl1pPr algn="r">
              <a:defRPr sz="800">
                <a:solidFill>
                  <a:schemeClr val="tx2"/>
                </a:solidFill>
              </a:defRPr>
            </a:lvl1pPr>
          </a:lstStyle>
          <a:p>
            <a:endParaRPr lang="nl-NL" dirty="0">
              <a:solidFill>
                <a:schemeClr val="tx2"/>
              </a:solidFill>
            </a:endParaRPr>
          </a:p>
        </p:txBody>
      </p:sp>
      <p:sp>
        <p:nvSpPr>
          <p:cNvPr id="5" name="voettekst">
            <a:extLst>
              <a:ext uri="{FF2B5EF4-FFF2-40B4-BE49-F238E27FC236}">
                <a16:creationId xmlns:a16="http://schemas.microsoft.com/office/drawing/2014/main" id="{4C03C96F-78F1-4061-A5A0-F408B3C456D5}"/>
              </a:ext>
            </a:extLst>
          </p:cNvPr>
          <p:cNvSpPr>
            <a:spLocks noGrp="1"/>
          </p:cNvSpPr>
          <p:nvPr>
            <p:ph type="ftr" sz="quarter" idx="3"/>
          </p:nvPr>
        </p:nvSpPr>
        <p:spPr>
          <a:xfrm>
            <a:off x="547484" y="6515100"/>
            <a:ext cx="9864505" cy="126365"/>
          </a:xfrm>
          <a:prstGeom prst="rect">
            <a:avLst/>
          </a:prstGeom>
        </p:spPr>
        <p:txBody>
          <a:bodyPr vert="horz" lIns="0" tIns="0" rIns="0" bIns="0" rtlCol="0" anchor="ctr"/>
          <a:lstStyle>
            <a:lvl1pPr algn="l">
              <a:defRPr sz="800">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765DEFEE-3C48-4E2C-AE36-21BB1A74F584}"/>
              </a:ext>
            </a:extLst>
          </p:cNvPr>
          <p:cNvSpPr>
            <a:spLocks noGrp="1"/>
          </p:cNvSpPr>
          <p:nvPr>
            <p:ph type="sldNum" sz="quarter" idx="4"/>
          </p:nvPr>
        </p:nvSpPr>
        <p:spPr>
          <a:xfrm>
            <a:off x="11380749" y="6515100"/>
            <a:ext cx="263767" cy="126365"/>
          </a:xfrm>
          <a:prstGeom prst="rect">
            <a:avLst/>
          </a:prstGeom>
        </p:spPr>
        <p:txBody>
          <a:bodyPr vert="horz" lIns="0" tIns="0" rIns="0" bIns="0" rtlCol="0" anchor="ctr"/>
          <a:lstStyle>
            <a:lvl1pPr algn="r">
              <a:defRPr sz="1000" b="1">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1888216616"/>
      </p:ext>
    </p:extLst>
  </p:cSld>
  <p:clrMap bg1="lt1" tx1="dk1" bg2="lt2" tx2="dk2" accent1="accent1" accent2="accent2" accent3="accent3" accent4="accent4" accent5="accent5" accent6="accent6" hlink="hlink" folHlink="folHlink"/>
  <p:sldLayoutIdLst>
    <p:sldLayoutId id="2147483705" r:id="rId1"/>
    <p:sldLayoutId id="2147483706" r:id="rId2"/>
    <p:sldLayoutId id="2147483709" r:id="rId3"/>
    <p:sldLayoutId id="2147483710" r:id="rId4"/>
    <p:sldLayoutId id="2147483711" r:id="rId5"/>
    <p:sldLayoutId id="2147483712" r:id="rId6"/>
    <p:sldLayoutId id="2147483713" r:id="rId7"/>
    <p:sldLayoutId id="2147483714" r:id="rId8"/>
    <p:sldLayoutId id="2147483715" r:id="rId9"/>
    <p:sldLayoutId id="2147483716" r:id="rId10"/>
    <p:sldLayoutId id="2147483717" r:id="rId11"/>
    <p:sldLayoutId id="2147483718" r:id="rId12"/>
    <p:sldLayoutId id="2147483719" r:id="rId13"/>
    <p:sldLayoutId id="2147483720" r:id="rId14"/>
    <p:sldLayoutId id="2147483721" r:id="rId15"/>
    <p:sldLayoutId id="2147483722" r:id="rId16"/>
    <p:sldLayoutId id="2147483723" r:id="rId17"/>
    <p:sldLayoutId id="2147483724" r:id="rId18"/>
    <p:sldLayoutId id="2147483725" r:id="rId19"/>
    <p:sldLayoutId id="2147483726" r:id="rId20"/>
    <p:sldLayoutId id="2147483727" r:id="rId21"/>
    <p:sldLayoutId id="2147483728" r:id="rId22"/>
    <p:sldLayoutId id="2147483729" r:id="rId23"/>
    <p:sldLayoutId id="2147483730" r:id="rId24"/>
    <p:sldLayoutId id="2147483731" r:id="rId25"/>
    <p:sldLayoutId id="2147483732" r:id="rId26"/>
    <p:sldLayoutId id="2147483733" r:id="rId27"/>
    <p:sldLayoutId id="2147483734" r:id="rId28"/>
    <p:sldLayoutId id="2147483735" r:id="rId29"/>
    <p:sldLayoutId id="2147483736" r:id="rId30"/>
    <p:sldLayoutId id="2147483737" r:id="rId31"/>
    <p:sldLayoutId id="2147483738" r:id="rId32"/>
    <p:sldLayoutId id="2147483739" r:id="rId33"/>
    <p:sldLayoutId id="2147483740" r:id="rId34"/>
    <p:sldLayoutId id="2147483741" r:id="rId35"/>
    <p:sldLayoutId id="2147483742" r:id="rId36"/>
    <p:sldLayoutId id="2147483743" r:id="rId37"/>
    <p:sldLayoutId id="2147483744" r:id="rId38"/>
    <p:sldLayoutId id="2147483745" r:id="rId39"/>
    <p:sldLayoutId id="2147483746" r:id="rId40"/>
    <p:sldLayoutId id="2147483747" r:id="rId41"/>
    <p:sldLayoutId id="2147483748" r:id="rId42"/>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sldNum="0" hdr="0" dt="0"/>
  <p:txStyles>
    <p:titleStyle>
      <a:lvl1pPr algn="l" defTabSz="914400" rtl="0" eaLnBrk="1" latinLnBrk="0" hangingPunct="1">
        <a:lnSpc>
          <a:spcPts val="3200"/>
        </a:lnSpc>
        <a:spcBef>
          <a:spcPct val="0"/>
        </a:spcBef>
        <a:buNone/>
        <a:defRPr sz="3400" b="1" kern="1200">
          <a:solidFill>
            <a:schemeClr val="tx2"/>
          </a:solidFill>
          <a:latin typeface="+mj-lt"/>
          <a:ea typeface="+mj-ea"/>
          <a:cs typeface="+mj-cs"/>
        </a:defRPr>
      </a:lvl1pPr>
    </p:titleStyle>
    <p:body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2"/>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2"/>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2"/>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2"/>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2"/>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tx2"/>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2"/>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2"/>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
          <p15:clr>
            <a:srgbClr val="F26B43"/>
          </p15:clr>
        </p15:guide>
        <p15:guide id="2" pos="7679">
          <p15:clr>
            <a:srgbClr val="F26B43"/>
          </p15:clr>
        </p15:guide>
        <p15:guide id="4" orient="horz">
          <p15:clr>
            <a:srgbClr val="F26B43"/>
          </p15:clr>
        </p15:guide>
        <p15:guide id="5" orient="horz" pos="4320">
          <p15:clr>
            <a:srgbClr val="F26B43"/>
          </p15:clr>
        </p15:guide>
        <p15:guide id="7" pos="7338">
          <p15:clr>
            <a:srgbClr val="5ACBF0"/>
          </p15:clr>
        </p15:guide>
        <p15:guide id="8" orient="horz" pos="3974">
          <p15:clr>
            <a:srgbClr val="5ACBF0"/>
          </p15:clr>
        </p15:guide>
        <p15:guide id="9" pos="337">
          <p15:clr>
            <a:srgbClr val="5ACBF0"/>
          </p15:clr>
        </p15:guide>
        <p15:guide id="10" orient="horz" pos="453">
          <p15:clr>
            <a:srgbClr val="5ACBF0"/>
          </p15:clr>
        </p15:guide>
        <p15:guide id="11" orient="horz" pos="1240">
          <p15:clr>
            <a:srgbClr val="5ACBF0"/>
          </p15:clr>
        </p15:guide>
        <p15:guide id="12" orient="horz" pos="903">
          <p15:clr>
            <a:srgbClr val="5ACBF0"/>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9" name="- INDELING">
            <a:extLst>
              <a:ext uri="{FF2B5EF4-FFF2-40B4-BE49-F238E27FC236}">
                <a16:creationId xmlns:a16="http://schemas.microsoft.com/office/drawing/2014/main" id="{2AB37561-797D-4863-B856-F5FB526E59F9}"/>
              </a:ext>
            </a:extLst>
          </p:cNvPr>
          <p:cNvSpPr txBox="1"/>
          <p:nvPr userDrawn="1"/>
        </p:nvSpPr>
        <p:spPr>
          <a:xfrm>
            <a:off x="0" y="-501519"/>
            <a:ext cx="12192000" cy="126365"/>
          </a:xfrm>
          <a:prstGeom prst="rect">
            <a:avLst/>
          </a:prstGeom>
          <a:noFill/>
        </p:spPr>
        <p:txBody>
          <a:bodyPr wrap="square" lIns="0" tIns="0" rIns="0" bIns="0" rtlCol="0" anchor="t" anchorCtr="0">
            <a:noAutofit/>
          </a:bodyPr>
          <a:lstStyle/>
          <a:p>
            <a:pPr algn="l"/>
            <a:r>
              <a:rPr lang="nl-NL" sz="1000" b="0" cap="all" spc="50" baseline="0">
                <a:solidFill>
                  <a:sysClr val="windowText" lastClr="000000"/>
                </a:solidFill>
                <a:latin typeface="+mj-lt"/>
                <a:cs typeface="Calibri" panose="020F0502020204030204" pitchFamily="34" charset="0"/>
              </a:rPr>
              <a:t>INDELING</a:t>
            </a:r>
            <a:endParaRPr lang="nl-NL" sz="1000" b="0" cap="all" spc="50" baseline="0" dirty="0">
              <a:solidFill>
                <a:sysClr val="windowText" lastClr="000000"/>
              </a:solidFill>
              <a:latin typeface="+mj-lt"/>
              <a:cs typeface="Calibri" panose="020F0502020204030204" pitchFamily="34" charset="0"/>
            </a:endParaRPr>
          </a:p>
        </p:txBody>
      </p:sp>
      <p:grpSp>
        <p:nvGrpSpPr>
          <p:cNvPr id="10" name="- COLOR_PALETTE">
            <a:extLst>
              <a:ext uri="{FF2B5EF4-FFF2-40B4-BE49-F238E27FC236}">
                <a16:creationId xmlns:a16="http://schemas.microsoft.com/office/drawing/2014/main" id="{BFDB459C-AEDB-4585-91D5-C8107DBB1162}"/>
              </a:ext>
            </a:extLst>
          </p:cNvPr>
          <p:cNvGrpSpPr/>
          <p:nvPr userDrawn="1"/>
        </p:nvGrpSpPr>
        <p:grpSpPr>
          <a:xfrm rot="16200000">
            <a:off x="11643610" y="-710074"/>
            <a:ext cx="194715" cy="898891"/>
            <a:chOff x="-481180" y="2063033"/>
            <a:chExt cx="278130" cy="1283968"/>
          </a:xfrm>
        </p:grpSpPr>
        <p:sp>
          <p:nvSpPr>
            <p:cNvPr id="13" name="Rechthoek 12">
              <a:extLst>
                <a:ext uri="{FF2B5EF4-FFF2-40B4-BE49-F238E27FC236}">
                  <a16:creationId xmlns:a16="http://schemas.microsoft.com/office/drawing/2014/main" id="{682DC896-B792-4033-BF28-5F4B9C3ED199}"/>
                </a:ext>
              </a:extLst>
            </p:cNvPr>
            <p:cNvSpPr/>
            <p:nvPr userDrawn="1"/>
          </p:nvSpPr>
          <p:spPr>
            <a:xfrm>
              <a:off x="-481180" y="2063033"/>
              <a:ext cx="278130" cy="278129"/>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4" name="Rechthoek 13">
              <a:extLst>
                <a:ext uri="{FF2B5EF4-FFF2-40B4-BE49-F238E27FC236}">
                  <a16:creationId xmlns:a16="http://schemas.microsoft.com/office/drawing/2014/main" id="{4E8FBE1C-E21E-426A-908D-B5FD49B2C226}"/>
                </a:ext>
              </a:extLst>
            </p:cNvPr>
            <p:cNvSpPr/>
            <p:nvPr userDrawn="1"/>
          </p:nvSpPr>
          <p:spPr>
            <a:xfrm>
              <a:off x="-481180" y="2398312"/>
              <a:ext cx="278130" cy="27812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5" name="Rechthoek 14">
              <a:extLst>
                <a:ext uri="{FF2B5EF4-FFF2-40B4-BE49-F238E27FC236}">
                  <a16:creationId xmlns:a16="http://schemas.microsoft.com/office/drawing/2014/main" id="{9D4AB293-C318-4B6E-AF93-2F18FBD98E19}"/>
                </a:ext>
              </a:extLst>
            </p:cNvPr>
            <p:cNvSpPr/>
            <p:nvPr userDrawn="1"/>
          </p:nvSpPr>
          <p:spPr>
            <a:xfrm>
              <a:off x="-481180" y="2733593"/>
              <a:ext cx="278130" cy="278129"/>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6" name="Rechthoek 15">
              <a:extLst>
                <a:ext uri="{FF2B5EF4-FFF2-40B4-BE49-F238E27FC236}">
                  <a16:creationId xmlns:a16="http://schemas.microsoft.com/office/drawing/2014/main" id="{8D25A43C-C66A-45B6-A956-F779339B1296}"/>
                </a:ext>
              </a:extLst>
            </p:cNvPr>
            <p:cNvSpPr/>
            <p:nvPr userDrawn="1"/>
          </p:nvSpPr>
          <p:spPr>
            <a:xfrm>
              <a:off x="-481180" y="3068872"/>
              <a:ext cx="278130" cy="278129"/>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nl-NL" sz="600" noProof="0" dirty="0"/>
            </a:p>
          </p:txBody>
        </p:sp>
      </p:grpSp>
      <p:sp>
        <p:nvSpPr>
          <p:cNvPr id="2" name="titel">
            <a:extLst>
              <a:ext uri="{FF2B5EF4-FFF2-40B4-BE49-F238E27FC236}">
                <a16:creationId xmlns:a16="http://schemas.microsoft.com/office/drawing/2014/main" id="{59CAD7F8-CB3B-41C7-A2C9-1FAD9C4593A6}"/>
              </a:ext>
            </a:extLst>
          </p:cNvPr>
          <p:cNvSpPr>
            <a:spLocks noGrp="1"/>
          </p:cNvSpPr>
          <p:nvPr>
            <p:ph type="title"/>
          </p:nvPr>
        </p:nvSpPr>
        <p:spPr>
          <a:xfrm>
            <a:off x="534987" y="722568"/>
            <a:ext cx="11114087" cy="709102"/>
          </a:xfrm>
          <a:prstGeom prst="rect">
            <a:avLst/>
          </a:prstGeom>
        </p:spPr>
        <p:txBody>
          <a:bodyPr vert="horz" lIns="0" tIns="0" rIns="0" bIns="0" rtlCol="0" anchor="t" anchorCtr="0">
            <a:noAutofit/>
          </a:bodyPr>
          <a:lstStyle/>
          <a:p>
            <a:r>
              <a:rPr lang="nl-NL"/>
              <a:t>Titel</a:t>
            </a:r>
            <a:br>
              <a:rPr lang="nl-NL"/>
            </a:br>
            <a:r>
              <a:rPr lang="nl-NL"/>
              <a:t>max. 2 regels</a:t>
            </a:r>
            <a:endParaRPr lang="nl-NL" dirty="0"/>
          </a:p>
        </p:txBody>
      </p:sp>
      <p:sp>
        <p:nvSpPr>
          <p:cNvPr id="3" name="tekst">
            <a:extLst>
              <a:ext uri="{FF2B5EF4-FFF2-40B4-BE49-F238E27FC236}">
                <a16:creationId xmlns:a16="http://schemas.microsoft.com/office/drawing/2014/main" id="{D97971DD-7A5D-4F9B-A0F8-717136D27FA5}"/>
              </a:ext>
            </a:extLst>
          </p:cNvPr>
          <p:cNvSpPr>
            <a:spLocks noGrp="1"/>
          </p:cNvSpPr>
          <p:nvPr>
            <p:ph type="body" idx="1"/>
          </p:nvPr>
        </p:nvSpPr>
        <p:spPr>
          <a:xfrm>
            <a:off x="534987" y="1971670"/>
            <a:ext cx="11109529" cy="4337056"/>
          </a:xfrm>
          <a:prstGeom prst="rect">
            <a:avLst/>
          </a:prstGeom>
        </p:spPr>
        <p:txBody>
          <a:bodyPr vert="horz" lIns="0" tIns="0" rIns="0" bIns="0" rtlCol="0">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p:txBody>
      </p:sp>
      <p:sp>
        <p:nvSpPr>
          <p:cNvPr id="4" name="datum">
            <a:extLst>
              <a:ext uri="{FF2B5EF4-FFF2-40B4-BE49-F238E27FC236}">
                <a16:creationId xmlns:a16="http://schemas.microsoft.com/office/drawing/2014/main" id="{94F027EE-D1B2-46D1-9E7E-0C057151CFB4}"/>
              </a:ext>
            </a:extLst>
          </p:cNvPr>
          <p:cNvSpPr>
            <a:spLocks noGrp="1"/>
          </p:cNvSpPr>
          <p:nvPr>
            <p:ph type="dt" sz="half" idx="2"/>
          </p:nvPr>
        </p:nvSpPr>
        <p:spPr>
          <a:xfrm>
            <a:off x="10549948" y="6515100"/>
            <a:ext cx="692841" cy="126365"/>
          </a:xfrm>
          <a:prstGeom prst="rect">
            <a:avLst/>
          </a:prstGeom>
        </p:spPr>
        <p:txBody>
          <a:bodyPr vert="horz" lIns="0" tIns="0" rIns="0" bIns="0" rtlCol="0" anchor="ctr"/>
          <a:lstStyle>
            <a:lvl1pPr algn="r">
              <a:defRPr sz="800">
                <a:solidFill>
                  <a:schemeClr val="tx2"/>
                </a:solidFill>
              </a:defRPr>
            </a:lvl1pPr>
          </a:lstStyle>
          <a:p>
            <a:fld id="{3F97E1FF-D8D8-460E-AC38-C0D9DBB61AFB}" type="datetime1">
              <a:rPr lang="nl-NL" smtClean="0"/>
              <a:pPr/>
              <a:t>3-11-2023</a:t>
            </a:fld>
            <a:endParaRPr lang="nl-NL" dirty="0"/>
          </a:p>
        </p:txBody>
      </p:sp>
      <p:sp>
        <p:nvSpPr>
          <p:cNvPr id="5" name="voettekst">
            <a:extLst>
              <a:ext uri="{FF2B5EF4-FFF2-40B4-BE49-F238E27FC236}">
                <a16:creationId xmlns:a16="http://schemas.microsoft.com/office/drawing/2014/main" id="{4C03C96F-78F1-4061-A5A0-F408B3C456D5}"/>
              </a:ext>
            </a:extLst>
          </p:cNvPr>
          <p:cNvSpPr>
            <a:spLocks noGrp="1"/>
          </p:cNvSpPr>
          <p:nvPr>
            <p:ph type="ftr" sz="quarter" idx="3"/>
          </p:nvPr>
        </p:nvSpPr>
        <p:spPr>
          <a:xfrm>
            <a:off x="547484" y="6515100"/>
            <a:ext cx="9864505" cy="126365"/>
          </a:xfrm>
          <a:prstGeom prst="rect">
            <a:avLst/>
          </a:prstGeom>
        </p:spPr>
        <p:txBody>
          <a:bodyPr vert="horz" lIns="0" tIns="0" rIns="0" bIns="0" rtlCol="0" anchor="ctr"/>
          <a:lstStyle>
            <a:lvl1pPr algn="l">
              <a:defRPr sz="800">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765DEFEE-3C48-4E2C-AE36-21BB1A74F584}"/>
              </a:ext>
            </a:extLst>
          </p:cNvPr>
          <p:cNvSpPr>
            <a:spLocks noGrp="1"/>
          </p:cNvSpPr>
          <p:nvPr>
            <p:ph type="sldNum" sz="quarter" idx="4"/>
          </p:nvPr>
        </p:nvSpPr>
        <p:spPr>
          <a:xfrm>
            <a:off x="11380749" y="6515100"/>
            <a:ext cx="263767" cy="126365"/>
          </a:xfrm>
          <a:prstGeom prst="rect">
            <a:avLst/>
          </a:prstGeom>
        </p:spPr>
        <p:txBody>
          <a:bodyPr vert="horz" lIns="0" tIns="0" rIns="0" bIns="0" rtlCol="0" anchor="ctr"/>
          <a:lstStyle>
            <a:lvl1pPr algn="r">
              <a:defRPr sz="1000" b="1">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683074284"/>
      </p:ext>
    </p:extLst>
  </p:cSld>
  <p:clrMap bg1="lt1" tx1="dk1" bg2="lt2" tx2="dk2" accent1="accent1" accent2="accent2" accent3="accent3" accent4="accent4" accent5="accent5" accent6="accent6" hlink="hlink" folHlink="folHlink"/>
  <p:sldLayoutIdLst>
    <p:sldLayoutId id="2147483750" r:id="rId1"/>
    <p:sldLayoutId id="2147483751" r:id="rId2"/>
    <p:sldLayoutId id="2147483752" r:id="rId3"/>
    <p:sldLayoutId id="2147483753" r:id="rId4"/>
    <p:sldLayoutId id="2147483754" r:id="rId5"/>
    <p:sldLayoutId id="2147483755" r:id="rId6"/>
    <p:sldLayoutId id="2147483756" r:id="rId7"/>
    <p:sldLayoutId id="2147483757" r:id="rId8"/>
    <p:sldLayoutId id="2147483758" r:id="rId9"/>
    <p:sldLayoutId id="2147483759" r:id="rId10"/>
    <p:sldLayoutId id="2147483760" r:id="rId11"/>
    <p:sldLayoutId id="2147483761" r:id="rId12"/>
    <p:sldLayoutId id="2147483762" r:id="rId13"/>
    <p:sldLayoutId id="2147483763" r:id="rId14"/>
    <p:sldLayoutId id="2147483764" r:id="rId15"/>
    <p:sldLayoutId id="2147483765" r:id="rId16"/>
    <p:sldLayoutId id="2147483766" r:id="rId17"/>
    <p:sldLayoutId id="2147483767" r:id="rId18"/>
    <p:sldLayoutId id="2147483768" r:id="rId19"/>
    <p:sldLayoutId id="2147483769" r:id="rId20"/>
    <p:sldLayoutId id="2147483770" r:id="rId21"/>
    <p:sldLayoutId id="2147483771" r:id="rId22"/>
    <p:sldLayoutId id="2147483772" r:id="rId23"/>
    <p:sldLayoutId id="2147483773" r:id="rId24"/>
    <p:sldLayoutId id="2147483774" r:id="rId25"/>
    <p:sldLayoutId id="2147483775" r:id="rId26"/>
    <p:sldLayoutId id="2147483776" r:id="rId27"/>
    <p:sldLayoutId id="2147483777" r:id="rId28"/>
    <p:sldLayoutId id="2147483778" r:id="rId29"/>
    <p:sldLayoutId id="2147483779" r:id="rId30"/>
    <p:sldLayoutId id="2147483780" r:id="rId31"/>
    <p:sldLayoutId id="2147483781" r:id="rId32"/>
    <p:sldLayoutId id="2147483782" r:id="rId33"/>
    <p:sldLayoutId id="2147483783" r:id="rId34"/>
    <p:sldLayoutId id="2147483784" r:id="rId35"/>
    <p:sldLayoutId id="2147483785" r:id="rId36"/>
    <p:sldLayoutId id="2147483786" r:id="rId37"/>
    <p:sldLayoutId id="2147483787" r:id="rId38"/>
    <p:sldLayoutId id="2147483788" r:id="rId39"/>
    <p:sldLayoutId id="2147483789" r:id="rId40"/>
    <p:sldLayoutId id="2147483790" r:id="rId41"/>
    <p:sldLayoutId id="2147483791" r:id="rId42"/>
    <p:sldLayoutId id="2147483792" r:id="rId43"/>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ts val="3200"/>
        </a:lnSpc>
        <a:spcBef>
          <a:spcPct val="0"/>
        </a:spcBef>
        <a:buNone/>
        <a:defRPr sz="3400" b="1" kern="1200">
          <a:solidFill>
            <a:schemeClr val="tx2"/>
          </a:solidFill>
          <a:latin typeface="+mj-lt"/>
          <a:ea typeface="+mj-ea"/>
          <a:cs typeface="+mj-cs"/>
        </a:defRPr>
      </a:lvl1pPr>
    </p:titleStyle>
    <p:body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2"/>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2"/>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2"/>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2"/>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2"/>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tx2"/>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2"/>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2"/>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
          <p15:clr>
            <a:srgbClr val="F26B43"/>
          </p15:clr>
        </p15:guide>
        <p15:guide id="2" pos="7679">
          <p15:clr>
            <a:srgbClr val="F26B43"/>
          </p15:clr>
        </p15:guide>
        <p15:guide id="4" orient="horz">
          <p15:clr>
            <a:srgbClr val="F26B43"/>
          </p15:clr>
        </p15:guide>
        <p15:guide id="5" orient="horz" pos="4320">
          <p15:clr>
            <a:srgbClr val="F26B43"/>
          </p15:clr>
        </p15:guide>
        <p15:guide id="7" pos="7338">
          <p15:clr>
            <a:srgbClr val="5ACBF0"/>
          </p15:clr>
        </p15:guide>
        <p15:guide id="8" orient="horz" pos="3974">
          <p15:clr>
            <a:srgbClr val="5ACBF0"/>
          </p15:clr>
        </p15:guide>
        <p15:guide id="9" pos="337">
          <p15:clr>
            <a:srgbClr val="5ACBF0"/>
          </p15:clr>
        </p15:guide>
        <p15:guide id="10" orient="horz" pos="453">
          <p15:clr>
            <a:srgbClr val="5ACBF0"/>
          </p15:clr>
        </p15:guide>
        <p15:guide id="11" orient="horz" pos="1240">
          <p15:clr>
            <a:srgbClr val="5ACBF0"/>
          </p15:clr>
        </p15:guide>
        <p15:guide id="12" orient="horz" pos="903">
          <p15:clr>
            <a:srgbClr val="5ACBF0"/>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9" name="- INDELING">
            <a:extLst>
              <a:ext uri="{FF2B5EF4-FFF2-40B4-BE49-F238E27FC236}">
                <a16:creationId xmlns:a16="http://schemas.microsoft.com/office/drawing/2014/main" id="{2AB37561-797D-4863-B856-F5FB526E59F9}"/>
              </a:ext>
            </a:extLst>
          </p:cNvPr>
          <p:cNvSpPr txBox="1"/>
          <p:nvPr userDrawn="1"/>
        </p:nvSpPr>
        <p:spPr>
          <a:xfrm>
            <a:off x="0" y="-501519"/>
            <a:ext cx="12192000" cy="126365"/>
          </a:xfrm>
          <a:prstGeom prst="rect">
            <a:avLst/>
          </a:prstGeom>
          <a:noFill/>
        </p:spPr>
        <p:txBody>
          <a:bodyPr wrap="square" lIns="0" tIns="0" rIns="0" bIns="0" rtlCol="0" anchor="t" anchorCtr="0">
            <a:noAutofit/>
          </a:bodyPr>
          <a:lstStyle/>
          <a:p>
            <a:pPr algn="l"/>
            <a:r>
              <a:rPr lang="nl-NL" sz="1000" b="0" cap="all" spc="50" baseline="0">
                <a:solidFill>
                  <a:sysClr val="windowText" lastClr="000000"/>
                </a:solidFill>
                <a:latin typeface="+mj-lt"/>
                <a:cs typeface="Calibri" panose="020F0502020204030204" pitchFamily="34" charset="0"/>
              </a:rPr>
              <a:t>INDELING</a:t>
            </a:r>
            <a:endParaRPr lang="nl-NL" sz="1000" b="0" cap="all" spc="50" baseline="0" dirty="0">
              <a:solidFill>
                <a:sysClr val="windowText" lastClr="000000"/>
              </a:solidFill>
              <a:latin typeface="+mj-lt"/>
              <a:cs typeface="Calibri" panose="020F0502020204030204" pitchFamily="34" charset="0"/>
            </a:endParaRPr>
          </a:p>
        </p:txBody>
      </p:sp>
      <p:grpSp>
        <p:nvGrpSpPr>
          <p:cNvPr id="10" name="- COLOR_PALETTE">
            <a:extLst>
              <a:ext uri="{FF2B5EF4-FFF2-40B4-BE49-F238E27FC236}">
                <a16:creationId xmlns:a16="http://schemas.microsoft.com/office/drawing/2014/main" id="{BFDB459C-AEDB-4585-91D5-C8107DBB1162}"/>
              </a:ext>
            </a:extLst>
          </p:cNvPr>
          <p:cNvGrpSpPr/>
          <p:nvPr userDrawn="1"/>
        </p:nvGrpSpPr>
        <p:grpSpPr>
          <a:xfrm rot="16200000">
            <a:off x="11643610" y="-710074"/>
            <a:ext cx="194715" cy="898891"/>
            <a:chOff x="-481180" y="2063033"/>
            <a:chExt cx="278130" cy="1283968"/>
          </a:xfrm>
        </p:grpSpPr>
        <p:sp>
          <p:nvSpPr>
            <p:cNvPr id="13" name="Rechthoek 12">
              <a:extLst>
                <a:ext uri="{FF2B5EF4-FFF2-40B4-BE49-F238E27FC236}">
                  <a16:creationId xmlns:a16="http://schemas.microsoft.com/office/drawing/2014/main" id="{682DC896-B792-4033-BF28-5F4B9C3ED199}"/>
                </a:ext>
              </a:extLst>
            </p:cNvPr>
            <p:cNvSpPr/>
            <p:nvPr userDrawn="1"/>
          </p:nvSpPr>
          <p:spPr>
            <a:xfrm>
              <a:off x="-481180" y="2063033"/>
              <a:ext cx="278130" cy="278129"/>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4" name="Rechthoek 13">
              <a:extLst>
                <a:ext uri="{FF2B5EF4-FFF2-40B4-BE49-F238E27FC236}">
                  <a16:creationId xmlns:a16="http://schemas.microsoft.com/office/drawing/2014/main" id="{4E8FBE1C-E21E-426A-908D-B5FD49B2C226}"/>
                </a:ext>
              </a:extLst>
            </p:cNvPr>
            <p:cNvSpPr/>
            <p:nvPr userDrawn="1"/>
          </p:nvSpPr>
          <p:spPr>
            <a:xfrm>
              <a:off x="-481180" y="2398312"/>
              <a:ext cx="278130" cy="27812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5" name="Rechthoek 14">
              <a:extLst>
                <a:ext uri="{FF2B5EF4-FFF2-40B4-BE49-F238E27FC236}">
                  <a16:creationId xmlns:a16="http://schemas.microsoft.com/office/drawing/2014/main" id="{9D4AB293-C318-4B6E-AF93-2F18FBD98E19}"/>
                </a:ext>
              </a:extLst>
            </p:cNvPr>
            <p:cNvSpPr/>
            <p:nvPr userDrawn="1"/>
          </p:nvSpPr>
          <p:spPr>
            <a:xfrm>
              <a:off x="-481180" y="2733593"/>
              <a:ext cx="278130" cy="278129"/>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6" name="Rechthoek 15">
              <a:extLst>
                <a:ext uri="{FF2B5EF4-FFF2-40B4-BE49-F238E27FC236}">
                  <a16:creationId xmlns:a16="http://schemas.microsoft.com/office/drawing/2014/main" id="{8D25A43C-C66A-45B6-A956-F779339B1296}"/>
                </a:ext>
              </a:extLst>
            </p:cNvPr>
            <p:cNvSpPr/>
            <p:nvPr userDrawn="1"/>
          </p:nvSpPr>
          <p:spPr>
            <a:xfrm>
              <a:off x="-481180" y="3068872"/>
              <a:ext cx="278130" cy="278129"/>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nl-NL" sz="600" noProof="0" dirty="0"/>
            </a:p>
          </p:txBody>
        </p:sp>
      </p:grpSp>
      <p:sp>
        <p:nvSpPr>
          <p:cNvPr id="2" name="titel">
            <a:extLst>
              <a:ext uri="{FF2B5EF4-FFF2-40B4-BE49-F238E27FC236}">
                <a16:creationId xmlns:a16="http://schemas.microsoft.com/office/drawing/2014/main" id="{59CAD7F8-CB3B-41C7-A2C9-1FAD9C4593A6}"/>
              </a:ext>
            </a:extLst>
          </p:cNvPr>
          <p:cNvSpPr>
            <a:spLocks noGrp="1"/>
          </p:cNvSpPr>
          <p:nvPr>
            <p:ph type="title"/>
          </p:nvPr>
        </p:nvSpPr>
        <p:spPr>
          <a:xfrm>
            <a:off x="534987" y="722568"/>
            <a:ext cx="11114087" cy="709102"/>
          </a:xfrm>
          <a:prstGeom prst="rect">
            <a:avLst/>
          </a:prstGeom>
        </p:spPr>
        <p:txBody>
          <a:bodyPr vert="horz" lIns="0" tIns="0" rIns="0" bIns="0" rtlCol="0" anchor="t" anchorCtr="0">
            <a:noAutofit/>
          </a:bodyPr>
          <a:lstStyle/>
          <a:p>
            <a:r>
              <a:rPr lang="nl-NL" dirty="0"/>
              <a:t>Titel</a:t>
            </a:r>
            <a:br>
              <a:rPr lang="nl-NL" dirty="0"/>
            </a:br>
            <a:r>
              <a:rPr lang="nl-NL" dirty="0"/>
              <a:t>max. 2 regels</a:t>
            </a:r>
          </a:p>
        </p:txBody>
      </p:sp>
      <p:sp>
        <p:nvSpPr>
          <p:cNvPr id="3" name="tekst">
            <a:extLst>
              <a:ext uri="{FF2B5EF4-FFF2-40B4-BE49-F238E27FC236}">
                <a16:creationId xmlns:a16="http://schemas.microsoft.com/office/drawing/2014/main" id="{D97971DD-7A5D-4F9B-A0F8-717136D27FA5}"/>
              </a:ext>
            </a:extLst>
          </p:cNvPr>
          <p:cNvSpPr>
            <a:spLocks noGrp="1"/>
          </p:cNvSpPr>
          <p:nvPr>
            <p:ph type="body" idx="1"/>
          </p:nvPr>
        </p:nvSpPr>
        <p:spPr>
          <a:xfrm>
            <a:off x="534987" y="1971670"/>
            <a:ext cx="11109529" cy="4337056"/>
          </a:xfrm>
          <a:prstGeom prst="rect">
            <a:avLst/>
          </a:prstGeom>
        </p:spPr>
        <p:txBody>
          <a:bodyPr vert="horz" lIns="0" tIns="0" rIns="0" bIns="0" rtlCol="0">
            <a:noAutofit/>
          </a:body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endParaRPr lang="nl-NL" dirty="0"/>
          </a:p>
        </p:txBody>
      </p:sp>
      <p:sp>
        <p:nvSpPr>
          <p:cNvPr id="4" name="datum">
            <a:extLst>
              <a:ext uri="{FF2B5EF4-FFF2-40B4-BE49-F238E27FC236}">
                <a16:creationId xmlns:a16="http://schemas.microsoft.com/office/drawing/2014/main" id="{94F027EE-D1B2-46D1-9E7E-0C057151CFB4}"/>
              </a:ext>
            </a:extLst>
          </p:cNvPr>
          <p:cNvSpPr>
            <a:spLocks noGrp="1"/>
          </p:cNvSpPr>
          <p:nvPr>
            <p:ph type="dt" sz="half" idx="2"/>
          </p:nvPr>
        </p:nvSpPr>
        <p:spPr>
          <a:xfrm>
            <a:off x="10549948" y="6515100"/>
            <a:ext cx="692841" cy="126365"/>
          </a:xfrm>
          <a:prstGeom prst="rect">
            <a:avLst/>
          </a:prstGeom>
        </p:spPr>
        <p:txBody>
          <a:bodyPr vert="horz" lIns="0" tIns="0" rIns="0" bIns="0" rtlCol="0" anchor="ctr"/>
          <a:lstStyle>
            <a:lvl1pPr algn="r">
              <a:defRPr sz="800">
                <a:solidFill>
                  <a:schemeClr val="tx2"/>
                </a:solidFill>
              </a:defRPr>
            </a:lvl1pPr>
          </a:lstStyle>
          <a:p>
            <a:fld id="{3F97E1FF-D8D8-460E-AC38-C0D9DBB61AFB}" type="datetime1">
              <a:rPr lang="nl-NL" smtClean="0"/>
              <a:pPr/>
              <a:t>3-11-2023</a:t>
            </a:fld>
            <a:endParaRPr lang="nl-NL" dirty="0"/>
          </a:p>
        </p:txBody>
      </p:sp>
      <p:sp>
        <p:nvSpPr>
          <p:cNvPr id="5" name="voettekst">
            <a:extLst>
              <a:ext uri="{FF2B5EF4-FFF2-40B4-BE49-F238E27FC236}">
                <a16:creationId xmlns:a16="http://schemas.microsoft.com/office/drawing/2014/main" id="{4C03C96F-78F1-4061-A5A0-F408B3C456D5}"/>
              </a:ext>
            </a:extLst>
          </p:cNvPr>
          <p:cNvSpPr>
            <a:spLocks noGrp="1"/>
          </p:cNvSpPr>
          <p:nvPr>
            <p:ph type="ftr" sz="quarter" idx="3"/>
          </p:nvPr>
        </p:nvSpPr>
        <p:spPr>
          <a:xfrm>
            <a:off x="547484" y="6515100"/>
            <a:ext cx="9864505" cy="126365"/>
          </a:xfrm>
          <a:prstGeom prst="rect">
            <a:avLst/>
          </a:prstGeom>
        </p:spPr>
        <p:txBody>
          <a:bodyPr vert="horz" lIns="0" tIns="0" rIns="0" bIns="0" rtlCol="0" anchor="ctr"/>
          <a:lstStyle>
            <a:lvl1pPr algn="l">
              <a:defRPr sz="800">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765DEFEE-3C48-4E2C-AE36-21BB1A74F584}"/>
              </a:ext>
            </a:extLst>
          </p:cNvPr>
          <p:cNvSpPr>
            <a:spLocks noGrp="1"/>
          </p:cNvSpPr>
          <p:nvPr>
            <p:ph type="sldNum" sz="quarter" idx="4"/>
          </p:nvPr>
        </p:nvSpPr>
        <p:spPr>
          <a:xfrm>
            <a:off x="11380749" y="6515100"/>
            <a:ext cx="263767" cy="126365"/>
          </a:xfrm>
          <a:prstGeom prst="rect">
            <a:avLst/>
          </a:prstGeom>
        </p:spPr>
        <p:txBody>
          <a:bodyPr vert="horz" lIns="0" tIns="0" rIns="0" bIns="0" rtlCol="0" anchor="ctr"/>
          <a:lstStyle>
            <a:lvl1pPr algn="r">
              <a:defRPr sz="1000" b="1">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471406242"/>
      </p:ext>
    </p:extLst>
  </p:cSld>
  <p:clrMap bg1="lt1" tx1="dk1" bg2="lt2" tx2="dk2" accent1="accent1" accent2="accent2" accent3="accent3" accent4="accent4" accent5="accent5" accent6="accent6" hlink="hlink" folHlink="folHlink"/>
  <p:sldLayoutIdLst>
    <p:sldLayoutId id="2147483794" r:id="rId1"/>
    <p:sldLayoutId id="2147483795" r:id="rId2"/>
    <p:sldLayoutId id="2147483796" r:id="rId3"/>
    <p:sldLayoutId id="2147483797" r:id="rId4"/>
    <p:sldLayoutId id="2147483798" r:id="rId5"/>
    <p:sldLayoutId id="2147483799" r:id="rId6"/>
    <p:sldLayoutId id="2147483800" r:id="rId7"/>
    <p:sldLayoutId id="2147483801" r:id="rId8"/>
    <p:sldLayoutId id="2147483802" r:id="rId9"/>
    <p:sldLayoutId id="2147483803" r:id="rId10"/>
    <p:sldLayoutId id="2147483804" r:id="rId11"/>
    <p:sldLayoutId id="2147483805" r:id="rId12"/>
    <p:sldLayoutId id="2147483806" r:id="rId13"/>
    <p:sldLayoutId id="2147483807" r:id="rId14"/>
    <p:sldLayoutId id="2147483808" r:id="rId15"/>
    <p:sldLayoutId id="2147483809" r:id="rId16"/>
    <p:sldLayoutId id="2147483810" r:id="rId17"/>
    <p:sldLayoutId id="2147483811" r:id="rId18"/>
    <p:sldLayoutId id="2147483812" r:id="rId19"/>
    <p:sldLayoutId id="2147483813" r:id="rId20"/>
    <p:sldLayoutId id="2147483814" r:id="rId21"/>
    <p:sldLayoutId id="2147483815" r:id="rId22"/>
    <p:sldLayoutId id="2147483816" r:id="rId23"/>
    <p:sldLayoutId id="2147483817" r:id="rId24"/>
    <p:sldLayoutId id="2147483818" r:id="rId25"/>
    <p:sldLayoutId id="2147483819" r:id="rId26"/>
    <p:sldLayoutId id="2147483820" r:id="rId27"/>
    <p:sldLayoutId id="2147483821" r:id="rId28"/>
    <p:sldLayoutId id="2147483822" r:id="rId29"/>
    <p:sldLayoutId id="2147483823" r:id="rId30"/>
    <p:sldLayoutId id="2147483824" r:id="rId31"/>
    <p:sldLayoutId id="2147483825" r:id="rId32"/>
    <p:sldLayoutId id="2147483826" r:id="rId33"/>
    <p:sldLayoutId id="2147483827" r:id="rId34"/>
    <p:sldLayoutId id="2147483828" r:id="rId35"/>
    <p:sldLayoutId id="2147483829" r:id="rId36"/>
    <p:sldLayoutId id="2147483830" r:id="rId37"/>
    <p:sldLayoutId id="2147483831" r:id="rId38"/>
    <p:sldLayoutId id="2147483832" r:id="rId39"/>
    <p:sldLayoutId id="2147483833" r:id="rId40"/>
    <p:sldLayoutId id="2147483834" r:id="rId41"/>
    <p:sldLayoutId id="2147483835" r:id="rId42"/>
    <p:sldLayoutId id="2147483836" r:id="rId43"/>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ts val="3200"/>
        </a:lnSpc>
        <a:spcBef>
          <a:spcPct val="0"/>
        </a:spcBef>
        <a:buNone/>
        <a:defRPr sz="3400" b="1" kern="1200">
          <a:solidFill>
            <a:schemeClr val="tx2"/>
          </a:solidFill>
          <a:latin typeface="+mj-lt"/>
          <a:ea typeface="+mj-ea"/>
          <a:cs typeface="+mj-cs"/>
        </a:defRPr>
      </a:lvl1pPr>
    </p:titleStyle>
    <p:body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2"/>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2"/>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2"/>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2"/>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2"/>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tx2"/>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2"/>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2"/>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
          <p15:clr>
            <a:srgbClr val="F26B43"/>
          </p15:clr>
        </p15:guide>
        <p15:guide id="2" pos="7679">
          <p15:clr>
            <a:srgbClr val="F26B43"/>
          </p15:clr>
        </p15:guide>
        <p15:guide id="4" orient="horz">
          <p15:clr>
            <a:srgbClr val="F26B43"/>
          </p15:clr>
        </p15:guide>
        <p15:guide id="5" orient="horz" pos="4320">
          <p15:clr>
            <a:srgbClr val="F26B43"/>
          </p15:clr>
        </p15:guide>
        <p15:guide id="7" pos="7338">
          <p15:clr>
            <a:srgbClr val="5ACBF0"/>
          </p15:clr>
        </p15:guide>
        <p15:guide id="8" orient="horz" pos="3974">
          <p15:clr>
            <a:srgbClr val="5ACBF0"/>
          </p15:clr>
        </p15:guide>
        <p15:guide id="9" pos="337">
          <p15:clr>
            <a:srgbClr val="5ACBF0"/>
          </p15:clr>
        </p15:guide>
        <p15:guide id="10" orient="horz" pos="453">
          <p15:clr>
            <a:srgbClr val="5ACBF0"/>
          </p15:clr>
        </p15:guide>
        <p15:guide id="11" orient="horz" pos="1240">
          <p15:clr>
            <a:srgbClr val="5ACBF0"/>
          </p15:clr>
        </p15:guide>
        <p15:guide id="12" orient="horz" pos="903">
          <p15:clr>
            <a:srgbClr val="5ACBF0"/>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9" name="- INDELING">
            <a:extLst>
              <a:ext uri="{FF2B5EF4-FFF2-40B4-BE49-F238E27FC236}">
                <a16:creationId xmlns:a16="http://schemas.microsoft.com/office/drawing/2014/main" id="{2AB37561-797D-4863-B856-F5FB526E59F9}"/>
              </a:ext>
            </a:extLst>
          </p:cNvPr>
          <p:cNvSpPr txBox="1"/>
          <p:nvPr userDrawn="1"/>
        </p:nvSpPr>
        <p:spPr>
          <a:xfrm>
            <a:off x="0" y="-501519"/>
            <a:ext cx="12192000" cy="126365"/>
          </a:xfrm>
          <a:prstGeom prst="rect">
            <a:avLst/>
          </a:prstGeom>
          <a:noFill/>
        </p:spPr>
        <p:txBody>
          <a:bodyPr wrap="square" lIns="0" tIns="0" rIns="0" bIns="0" rtlCol="0" anchor="t" anchorCtr="0">
            <a:noAutofit/>
          </a:bodyPr>
          <a:lstStyle/>
          <a:p>
            <a:pPr algn="l"/>
            <a:r>
              <a:rPr lang="nl-NL" sz="1000" b="0" cap="all" spc="50" baseline="0">
                <a:solidFill>
                  <a:sysClr val="windowText" lastClr="000000"/>
                </a:solidFill>
                <a:latin typeface="+mj-lt"/>
                <a:cs typeface="Calibri" panose="020F0502020204030204" pitchFamily="34" charset="0"/>
              </a:rPr>
              <a:t>INDELING</a:t>
            </a:r>
            <a:endParaRPr lang="nl-NL" sz="1000" b="0" cap="all" spc="50" baseline="0" dirty="0">
              <a:solidFill>
                <a:sysClr val="windowText" lastClr="000000"/>
              </a:solidFill>
              <a:latin typeface="+mj-lt"/>
              <a:cs typeface="Calibri" panose="020F0502020204030204" pitchFamily="34" charset="0"/>
            </a:endParaRPr>
          </a:p>
        </p:txBody>
      </p:sp>
      <p:grpSp>
        <p:nvGrpSpPr>
          <p:cNvPr id="10" name="- COLOR_PALETTE">
            <a:extLst>
              <a:ext uri="{FF2B5EF4-FFF2-40B4-BE49-F238E27FC236}">
                <a16:creationId xmlns:a16="http://schemas.microsoft.com/office/drawing/2014/main" id="{BFDB459C-AEDB-4585-91D5-C8107DBB1162}"/>
              </a:ext>
            </a:extLst>
          </p:cNvPr>
          <p:cNvGrpSpPr/>
          <p:nvPr userDrawn="1"/>
        </p:nvGrpSpPr>
        <p:grpSpPr>
          <a:xfrm rot="16200000">
            <a:off x="11643610" y="-710074"/>
            <a:ext cx="194715" cy="898891"/>
            <a:chOff x="-481180" y="2063033"/>
            <a:chExt cx="278130" cy="1283968"/>
          </a:xfrm>
        </p:grpSpPr>
        <p:sp>
          <p:nvSpPr>
            <p:cNvPr id="13" name="Rechthoek 12">
              <a:extLst>
                <a:ext uri="{FF2B5EF4-FFF2-40B4-BE49-F238E27FC236}">
                  <a16:creationId xmlns:a16="http://schemas.microsoft.com/office/drawing/2014/main" id="{682DC896-B792-4033-BF28-5F4B9C3ED199}"/>
                </a:ext>
              </a:extLst>
            </p:cNvPr>
            <p:cNvSpPr/>
            <p:nvPr userDrawn="1"/>
          </p:nvSpPr>
          <p:spPr>
            <a:xfrm>
              <a:off x="-481180" y="2063033"/>
              <a:ext cx="278130" cy="278129"/>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4" name="Rechthoek 13">
              <a:extLst>
                <a:ext uri="{FF2B5EF4-FFF2-40B4-BE49-F238E27FC236}">
                  <a16:creationId xmlns:a16="http://schemas.microsoft.com/office/drawing/2014/main" id="{4E8FBE1C-E21E-426A-908D-B5FD49B2C226}"/>
                </a:ext>
              </a:extLst>
            </p:cNvPr>
            <p:cNvSpPr/>
            <p:nvPr userDrawn="1"/>
          </p:nvSpPr>
          <p:spPr>
            <a:xfrm>
              <a:off x="-481180" y="2398312"/>
              <a:ext cx="278130" cy="27812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5" name="Rechthoek 14">
              <a:extLst>
                <a:ext uri="{FF2B5EF4-FFF2-40B4-BE49-F238E27FC236}">
                  <a16:creationId xmlns:a16="http://schemas.microsoft.com/office/drawing/2014/main" id="{9D4AB293-C318-4B6E-AF93-2F18FBD98E19}"/>
                </a:ext>
              </a:extLst>
            </p:cNvPr>
            <p:cNvSpPr/>
            <p:nvPr userDrawn="1"/>
          </p:nvSpPr>
          <p:spPr>
            <a:xfrm>
              <a:off x="-481180" y="2733593"/>
              <a:ext cx="278130" cy="278129"/>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6" name="Rechthoek 15">
              <a:extLst>
                <a:ext uri="{FF2B5EF4-FFF2-40B4-BE49-F238E27FC236}">
                  <a16:creationId xmlns:a16="http://schemas.microsoft.com/office/drawing/2014/main" id="{8D25A43C-C66A-45B6-A956-F779339B1296}"/>
                </a:ext>
              </a:extLst>
            </p:cNvPr>
            <p:cNvSpPr/>
            <p:nvPr userDrawn="1"/>
          </p:nvSpPr>
          <p:spPr>
            <a:xfrm>
              <a:off x="-481180" y="3068872"/>
              <a:ext cx="278130" cy="278129"/>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nl-NL" sz="600" noProof="0" dirty="0"/>
            </a:p>
          </p:txBody>
        </p:sp>
      </p:grpSp>
      <p:sp>
        <p:nvSpPr>
          <p:cNvPr id="2" name="titel">
            <a:extLst>
              <a:ext uri="{FF2B5EF4-FFF2-40B4-BE49-F238E27FC236}">
                <a16:creationId xmlns:a16="http://schemas.microsoft.com/office/drawing/2014/main" id="{59CAD7F8-CB3B-41C7-A2C9-1FAD9C4593A6}"/>
              </a:ext>
            </a:extLst>
          </p:cNvPr>
          <p:cNvSpPr>
            <a:spLocks noGrp="1"/>
          </p:cNvSpPr>
          <p:nvPr>
            <p:ph type="title"/>
          </p:nvPr>
        </p:nvSpPr>
        <p:spPr>
          <a:xfrm>
            <a:off x="534987" y="722568"/>
            <a:ext cx="11114087" cy="709102"/>
          </a:xfrm>
          <a:prstGeom prst="rect">
            <a:avLst/>
          </a:prstGeom>
        </p:spPr>
        <p:txBody>
          <a:bodyPr vert="horz" lIns="0" tIns="0" rIns="0" bIns="0" rtlCol="0" anchor="t" anchorCtr="0">
            <a:noAutofit/>
          </a:bodyPr>
          <a:lstStyle/>
          <a:p>
            <a:r>
              <a:rPr lang="nl-NL" dirty="0"/>
              <a:t>Titel</a:t>
            </a:r>
            <a:br>
              <a:rPr lang="nl-NL" dirty="0"/>
            </a:br>
            <a:r>
              <a:rPr lang="nl-NL" dirty="0"/>
              <a:t>max. 2 regels</a:t>
            </a:r>
          </a:p>
        </p:txBody>
      </p:sp>
      <p:sp>
        <p:nvSpPr>
          <p:cNvPr id="3" name="tekst">
            <a:extLst>
              <a:ext uri="{FF2B5EF4-FFF2-40B4-BE49-F238E27FC236}">
                <a16:creationId xmlns:a16="http://schemas.microsoft.com/office/drawing/2014/main" id="{D97971DD-7A5D-4F9B-A0F8-717136D27FA5}"/>
              </a:ext>
            </a:extLst>
          </p:cNvPr>
          <p:cNvSpPr>
            <a:spLocks noGrp="1"/>
          </p:cNvSpPr>
          <p:nvPr>
            <p:ph type="body" idx="1"/>
          </p:nvPr>
        </p:nvSpPr>
        <p:spPr>
          <a:xfrm>
            <a:off x="534987" y="1971670"/>
            <a:ext cx="11109529" cy="4337056"/>
          </a:xfrm>
          <a:prstGeom prst="rect">
            <a:avLst/>
          </a:prstGeom>
        </p:spPr>
        <p:txBody>
          <a:bodyPr vert="horz" lIns="0" tIns="0" rIns="0" bIns="0" rtlCol="0">
            <a:noAutofit/>
          </a:body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endParaRPr lang="nl-NL" dirty="0"/>
          </a:p>
        </p:txBody>
      </p:sp>
      <p:sp>
        <p:nvSpPr>
          <p:cNvPr id="4" name="datum">
            <a:extLst>
              <a:ext uri="{FF2B5EF4-FFF2-40B4-BE49-F238E27FC236}">
                <a16:creationId xmlns:a16="http://schemas.microsoft.com/office/drawing/2014/main" id="{94F027EE-D1B2-46D1-9E7E-0C057151CFB4}"/>
              </a:ext>
            </a:extLst>
          </p:cNvPr>
          <p:cNvSpPr>
            <a:spLocks noGrp="1"/>
          </p:cNvSpPr>
          <p:nvPr>
            <p:ph type="dt" sz="half" idx="2"/>
          </p:nvPr>
        </p:nvSpPr>
        <p:spPr>
          <a:xfrm>
            <a:off x="10549948" y="6515100"/>
            <a:ext cx="692841" cy="126365"/>
          </a:xfrm>
          <a:prstGeom prst="rect">
            <a:avLst/>
          </a:prstGeom>
        </p:spPr>
        <p:txBody>
          <a:bodyPr vert="horz" lIns="0" tIns="0" rIns="0" bIns="0" rtlCol="0" anchor="ctr"/>
          <a:lstStyle>
            <a:lvl1pPr algn="r">
              <a:defRPr sz="800">
                <a:solidFill>
                  <a:schemeClr val="tx2"/>
                </a:solidFill>
              </a:defRPr>
            </a:lvl1pPr>
          </a:lstStyle>
          <a:p>
            <a:fld id="{3F97E1FF-D8D8-460E-AC38-C0D9DBB61AFB}" type="datetime1">
              <a:rPr lang="nl-NL" smtClean="0"/>
              <a:pPr/>
              <a:t>3-11-2023</a:t>
            </a:fld>
            <a:endParaRPr lang="nl-NL" dirty="0"/>
          </a:p>
        </p:txBody>
      </p:sp>
      <p:sp>
        <p:nvSpPr>
          <p:cNvPr id="5" name="voettekst">
            <a:extLst>
              <a:ext uri="{FF2B5EF4-FFF2-40B4-BE49-F238E27FC236}">
                <a16:creationId xmlns:a16="http://schemas.microsoft.com/office/drawing/2014/main" id="{4C03C96F-78F1-4061-A5A0-F408B3C456D5}"/>
              </a:ext>
            </a:extLst>
          </p:cNvPr>
          <p:cNvSpPr>
            <a:spLocks noGrp="1"/>
          </p:cNvSpPr>
          <p:nvPr>
            <p:ph type="ftr" sz="quarter" idx="3"/>
          </p:nvPr>
        </p:nvSpPr>
        <p:spPr>
          <a:xfrm>
            <a:off x="547484" y="6515100"/>
            <a:ext cx="9864505" cy="126365"/>
          </a:xfrm>
          <a:prstGeom prst="rect">
            <a:avLst/>
          </a:prstGeom>
        </p:spPr>
        <p:txBody>
          <a:bodyPr vert="horz" lIns="0" tIns="0" rIns="0" bIns="0" rtlCol="0" anchor="ctr"/>
          <a:lstStyle>
            <a:lvl1pPr algn="l">
              <a:defRPr sz="800">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765DEFEE-3C48-4E2C-AE36-21BB1A74F584}"/>
              </a:ext>
            </a:extLst>
          </p:cNvPr>
          <p:cNvSpPr>
            <a:spLocks noGrp="1"/>
          </p:cNvSpPr>
          <p:nvPr>
            <p:ph type="sldNum" sz="quarter" idx="4"/>
          </p:nvPr>
        </p:nvSpPr>
        <p:spPr>
          <a:xfrm>
            <a:off x="11380749" y="6515100"/>
            <a:ext cx="263767" cy="126365"/>
          </a:xfrm>
          <a:prstGeom prst="rect">
            <a:avLst/>
          </a:prstGeom>
        </p:spPr>
        <p:txBody>
          <a:bodyPr vert="horz" lIns="0" tIns="0" rIns="0" bIns="0" rtlCol="0" anchor="ctr"/>
          <a:lstStyle>
            <a:lvl1pPr algn="r">
              <a:defRPr sz="1000" b="1">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234487127"/>
      </p:ext>
    </p:extLst>
  </p:cSld>
  <p:clrMap bg1="lt1" tx1="dk1" bg2="lt2" tx2="dk2" accent1="accent1" accent2="accent2" accent3="accent3" accent4="accent4" accent5="accent5" accent6="accent6" hlink="hlink" folHlink="folHlink"/>
  <p:sldLayoutIdLst>
    <p:sldLayoutId id="2147483838" r:id="rId1"/>
    <p:sldLayoutId id="2147483839" r:id="rId2"/>
    <p:sldLayoutId id="2147483840" r:id="rId3"/>
    <p:sldLayoutId id="2147483841" r:id="rId4"/>
    <p:sldLayoutId id="2147483842" r:id="rId5"/>
    <p:sldLayoutId id="2147483843" r:id="rId6"/>
    <p:sldLayoutId id="2147483844" r:id="rId7"/>
    <p:sldLayoutId id="2147483845" r:id="rId8"/>
    <p:sldLayoutId id="2147483846" r:id="rId9"/>
    <p:sldLayoutId id="2147483847" r:id="rId10"/>
    <p:sldLayoutId id="2147483848" r:id="rId11"/>
    <p:sldLayoutId id="2147483849" r:id="rId12"/>
    <p:sldLayoutId id="2147483850" r:id="rId13"/>
    <p:sldLayoutId id="2147483851" r:id="rId14"/>
    <p:sldLayoutId id="2147483852" r:id="rId15"/>
    <p:sldLayoutId id="2147483853" r:id="rId16"/>
    <p:sldLayoutId id="2147483854" r:id="rId17"/>
    <p:sldLayoutId id="2147483855" r:id="rId18"/>
    <p:sldLayoutId id="2147483856" r:id="rId19"/>
    <p:sldLayoutId id="2147483857" r:id="rId20"/>
    <p:sldLayoutId id="2147483858" r:id="rId21"/>
    <p:sldLayoutId id="2147483859" r:id="rId22"/>
    <p:sldLayoutId id="2147483860" r:id="rId23"/>
    <p:sldLayoutId id="2147483861" r:id="rId24"/>
    <p:sldLayoutId id="2147483862" r:id="rId25"/>
    <p:sldLayoutId id="2147483863" r:id="rId26"/>
    <p:sldLayoutId id="2147483864" r:id="rId27"/>
    <p:sldLayoutId id="2147483865" r:id="rId28"/>
    <p:sldLayoutId id="2147483866" r:id="rId29"/>
    <p:sldLayoutId id="2147483867" r:id="rId30"/>
    <p:sldLayoutId id="2147483868" r:id="rId31"/>
    <p:sldLayoutId id="2147483869" r:id="rId32"/>
    <p:sldLayoutId id="2147483870" r:id="rId33"/>
    <p:sldLayoutId id="2147483871" r:id="rId34"/>
    <p:sldLayoutId id="2147483872" r:id="rId35"/>
    <p:sldLayoutId id="2147483873" r:id="rId36"/>
    <p:sldLayoutId id="2147483874" r:id="rId37"/>
    <p:sldLayoutId id="2147483875" r:id="rId38"/>
    <p:sldLayoutId id="2147483876" r:id="rId39"/>
    <p:sldLayoutId id="2147483877" r:id="rId40"/>
    <p:sldLayoutId id="2147483878" r:id="rId41"/>
    <p:sldLayoutId id="2147483879" r:id="rId42"/>
    <p:sldLayoutId id="2147483880" r:id="rId43"/>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ts val="3200"/>
        </a:lnSpc>
        <a:spcBef>
          <a:spcPct val="0"/>
        </a:spcBef>
        <a:buNone/>
        <a:defRPr sz="3400" b="1" kern="1200">
          <a:solidFill>
            <a:schemeClr val="tx2"/>
          </a:solidFill>
          <a:latin typeface="+mj-lt"/>
          <a:ea typeface="+mj-ea"/>
          <a:cs typeface="+mj-cs"/>
        </a:defRPr>
      </a:lvl1pPr>
    </p:titleStyle>
    <p:body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2"/>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2"/>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2"/>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2"/>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2"/>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tx2"/>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2"/>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2"/>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
          <p15:clr>
            <a:srgbClr val="F26B43"/>
          </p15:clr>
        </p15:guide>
        <p15:guide id="2" pos="7679">
          <p15:clr>
            <a:srgbClr val="F26B43"/>
          </p15:clr>
        </p15:guide>
        <p15:guide id="4" orient="horz">
          <p15:clr>
            <a:srgbClr val="F26B43"/>
          </p15:clr>
        </p15:guide>
        <p15:guide id="5" orient="horz" pos="4320">
          <p15:clr>
            <a:srgbClr val="F26B43"/>
          </p15:clr>
        </p15:guide>
        <p15:guide id="7" pos="7338">
          <p15:clr>
            <a:srgbClr val="5ACBF0"/>
          </p15:clr>
        </p15:guide>
        <p15:guide id="8" orient="horz" pos="3974">
          <p15:clr>
            <a:srgbClr val="5ACBF0"/>
          </p15:clr>
        </p15:guide>
        <p15:guide id="9" pos="337">
          <p15:clr>
            <a:srgbClr val="5ACBF0"/>
          </p15:clr>
        </p15:guide>
        <p15:guide id="10" orient="horz" pos="453">
          <p15:clr>
            <a:srgbClr val="5ACBF0"/>
          </p15:clr>
        </p15:guide>
        <p15:guide id="11" orient="horz" pos="1240">
          <p15:clr>
            <a:srgbClr val="5ACBF0"/>
          </p15:clr>
        </p15:guide>
        <p15:guide id="12" orient="horz" pos="903">
          <p15:clr>
            <a:srgbClr val="5ACBF0"/>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9" name="- INDELING">
            <a:extLst>
              <a:ext uri="{FF2B5EF4-FFF2-40B4-BE49-F238E27FC236}">
                <a16:creationId xmlns:a16="http://schemas.microsoft.com/office/drawing/2014/main" id="{2AB37561-797D-4863-B856-F5FB526E59F9}"/>
              </a:ext>
            </a:extLst>
          </p:cNvPr>
          <p:cNvSpPr txBox="1"/>
          <p:nvPr userDrawn="1"/>
        </p:nvSpPr>
        <p:spPr>
          <a:xfrm>
            <a:off x="0" y="-501519"/>
            <a:ext cx="12192000" cy="126365"/>
          </a:xfrm>
          <a:prstGeom prst="rect">
            <a:avLst/>
          </a:prstGeom>
          <a:noFill/>
        </p:spPr>
        <p:txBody>
          <a:bodyPr wrap="square" lIns="0" tIns="0" rIns="0" bIns="0" rtlCol="0" anchor="t" anchorCtr="0">
            <a:noAutofit/>
          </a:bodyPr>
          <a:lstStyle/>
          <a:p>
            <a:pPr algn="l"/>
            <a:r>
              <a:rPr lang="nl-NL" sz="1000" b="0" cap="all" spc="50" baseline="0">
                <a:solidFill>
                  <a:sysClr val="windowText" lastClr="000000"/>
                </a:solidFill>
                <a:latin typeface="+mj-lt"/>
                <a:cs typeface="Calibri" panose="020F0502020204030204" pitchFamily="34" charset="0"/>
              </a:rPr>
              <a:t>INDELING</a:t>
            </a:r>
            <a:endParaRPr lang="nl-NL" sz="1000" b="0" cap="all" spc="50" baseline="0" dirty="0">
              <a:solidFill>
                <a:sysClr val="windowText" lastClr="000000"/>
              </a:solidFill>
              <a:latin typeface="+mj-lt"/>
              <a:cs typeface="Calibri" panose="020F0502020204030204" pitchFamily="34" charset="0"/>
            </a:endParaRPr>
          </a:p>
        </p:txBody>
      </p:sp>
      <p:grpSp>
        <p:nvGrpSpPr>
          <p:cNvPr id="10" name="- COLOR_PALETTE">
            <a:extLst>
              <a:ext uri="{FF2B5EF4-FFF2-40B4-BE49-F238E27FC236}">
                <a16:creationId xmlns:a16="http://schemas.microsoft.com/office/drawing/2014/main" id="{BFDB459C-AEDB-4585-91D5-C8107DBB1162}"/>
              </a:ext>
            </a:extLst>
          </p:cNvPr>
          <p:cNvGrpSpPr/>
          <p:nvPr userDrawn="1"/>
        </p:nvGrpSpPr>
        <p:grpSpPr>
          <a:xfrm rot="16200000">
            <a:off x="11643610" y="-710074"/>
            <a:ext cx="194715" cy="898891"/>
            <a:chOff x="-481180" y="2063033"/>
            <a:chExt cx="278130" cy="1283968"/>
          </a:xfrm>
        </p:grpSpPr>
        <p:sp>
          <p:nvSpPr>
            <p:cNvPr id="13" name="Rechthoek 12">
              <a:extLst>
                <a:ext uri="{FF2B5EF4-FFF2-40B4-BE49-F238E27FC236}">
                  <a16:creationId xmlns:a16="http://schemas.microsoft.com/office/drawing/2014/main" id="{682DC896-B792-4033-BF28-5F4B9C3ED199}"/>
                </a:ext>
              </a:extLst>
            </p:cNvPr>
            <p:cNvSpPr/>
            <p:nvPr userDrawn="1"/>
          </p:nvSpPr>
          <p:spPr>
            <a:xfrm>
              <a:off x="-481180" y="2063033"/>
              <a:ext cx="278130" cy="278129"/>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4" name="Rechthoek 13">
              <a:extLst>
                <a:ext uri="{FF2B5EF4-FFF2-40B4-BE49-F238E27FC236}">
                  <a16:creationId xmlns:a16="http://schemas.microsoft.com/office/drawing/2014/main" id="{4E8FBE1C-E21E-426A-908D-B5FD49B2C226}"/>
                </a:ext>
              </a:extLst>
            </p:cNvPr>
            <p:cNvSpPr/>
            <p:nvPr userDrawn="1"/>
          </p:nvSpPr>
          <p:spPr>
            <a:xfrm>
              <a:off x="-481180" y="2398312"/>
              <a:ext cx="278130" cy="27812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5" name="Rechthoek 14">
              <a:extLst>
                <a:ext uri="{FF2B5EF4-FFF2-40B4-BE49-F238E27FC236}">
                  <a16:creationId xmlns:a16="http://schemas.microsoft.com/office/drawing/2014/main" id="{9D4AB293-C318-4B6E-AF93-2F18FBD98E19}"/>
                </a:ext>
              </a:extLst>
            </p:cNvPr>
            <p:cNvSpPr/>
            <p:nvPr userDrawn="1"/>
          </p:nvSpPr>
          <p:spPr>
            <a:xfrm>
              <a:off x="-481180" y="2733593"/>
              <a:ext cx="278130" cy="278129"/>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6" name="Rechthoek 15">
              <a:extLst>
                <a:ext uri="{FF2B5EF4-FFF2-40B4-BE49-F238E27FC236}">
                  <a16:creationId xmlns:a16="http://schemas.microsoft.com/office/drawing/2014/main" id="{8D25A43C-C66A-45B6-A956-F779339B1296}"/>
                </a:ext>
              </a:extLst>
            </p:cNvPr>
            <p:cNvSpPr/>
            <p:nvPr userDrawn="1"/>
          </p:nvSpPr>
          <p:spPr>
            <a:xfrm>
              <a:off x="-481180" y="3068872"/>
              <a:ext cx="278130" cy="278129"/>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nl-NL" sz="600" noProof="0" dirty="0"/>
            </a:p>
          </p:txBody>
        </p:sp>
      </p:grpSp>
      <p:sp>
        <p:nvSpPr>
          <p:cNvPr id="2" name="titel">
            <a:extLst>
              <a:ext uri="{FF2B5EF4-FFF2-40B4-BE49-F238E27FC236}">
                <a16:creationId xmlns:a16="http://schemas.microsoft.com/office/drawing/2014/main" id="{59CAD7F8-CB3B-41C7-A2C9-1FAD9C4593A6}"/>
              </a:ext>
            </a:extLst>
          </p:cNvPr>
          <p:cNvSpPr>
            <a:spLocks noGrp="1"/>
          </p:cNvSpPr>
          <p:nvPr>
            <p:ph type="title"/>
          </p:nvPr>
        </p:nvSpPr>
        <p:spPr>
          <a:xfrm>
            <a:off x="534987" y="722568"/>
            <a:ext cx="11114087" cy="709102"/>
          </a:xfrm>
          <a:prstGeom prst="rect">
            <a:avLst/>
          </a:prstGeom>
        </p:spPr>
        <p:txBody>
          <a:bodyPr vert="horz" lIns="0" tIns="0" rIns="0" bIns="0" rtlCol="0" anchor="t" anchorCtr="0">
            <a:noAutofit/>
          </a:bodyPr>
          <a:lstStyle/>
          <a:p>
            <a:r>
              <a:rPr lang="nl-NL"/>
              <a:t>Titel</a:t>
            </a:r>
            <a:br>
              <a:rPr lang="nl-NL"/>
            </a:br>
            <a:r>
              <a:rPr lang="nl-NL"/>
              <a:t>max. 2 regels</a:t>
            </a:r>
            <a:endParaRPr lang="nl-NL" dirty="0"/>
          </a:p>
        </p:txBody>
      </p:sp>
      <p:sp>
        <p:nvSpPr>
          <p:cNvPr id="3" name="tekst">
            <a:extLst>
              <a:ext uri="{FF2B5EF4-FFF2-40B4-BE49-F238E27FC236}">
                <a16:creationId xmlns:a16="http://schemas.microsoft.com/office/drawing/2014/main" id="{D97971DD-7A5D-4F9B-A0F8-717136D27FA5}"/>
              </a:ext>
            </a:extLst>
          </p:cNvPr>
          <p:cNvSpPr>
            <a:spLocks noGrp="1"/>
          </p:cNvSpPr>
          <p:nvPr>
            <p:ph type="body" idx="1"/>
          </p:nvPr>
        </p:nvSpPr>
        <p:spPr>
          <a:xfrm>
            <a:off x="534987" y="1971670"/>
            <a:ext cx="11109529" cy="4337056"/>
          </a:xfrm>
          <a:prstGeom prst="rect">
            <a:avLst/>
          </a:prstGeom>
        </p:spPr>
        <p:txBody>
          <a:bodyPr vert="horz" lIns="0" tIns="0" rIns="0" bIns="0" rtlCol="0">
            <a:noAutofit/>
          </a:bodyPr>
          <a:lstStyle/>
          <a:p>
            <a:pPr lvl="0"/>
            <a:r>
              <a:rPr lang="nl-NL"/>
              <a:t>Bullet</a:t>
            </a:r>
          </a:p>
          <a:p>
            <a:pPr lvl="1"/>
            <a:r>
              <a:rPr lang="nl-NL"/>
              <a:t>Sub-bullet</a:t>
            </a:r>
          </a:p>
          <a:p>
            <a:pPr lvl="2"/>
            <a:r>
              <a:rPr lang="nl-NL"/>
              <a:t>Platte tekst</a:t>
            </a:r>
          </a:p>
          <a:p>
            <a:pPr lvl="2"/>
            <a:endParaRPr lang="nl-NL"/>
          </a:p>
          <a:p>
            <a:pPr lvl="3"/>
            <a:r>
              <a:rPr lang="nl-NL"/>
              <a:t>Titel / quote</a:t>
            </a:r>
          </a:p>
          <a:p>
            <a:pPr lvl="4"/>
            <a:r>
              <a:rPr lang="nl-NL"/>
              <a:t>Subtitel</a:t>
            </a:r>
          </a:p>
          <a:p>
            <a:pPr lvl="4"/>
            <a:endParaRPr lang="nl-NL"/>
          </a:p>
          <a:p>
            <a:pPr lvl="5"/>
            <a:r>
              <a:rPr lang="nl-NL"/>
              <a:t>Kop</a:t>
            </a:r>
          </a:p>
          <a:p>
            <a:pPr lvl="6"/>
            <a:r>
              <a:rPr lang="nl-NL"/>
              <a:t>Numerieke bullet</a:t>
            </a:r>
          </a:p>
          <a:p>
            <a:pPr lvl="7"/>
            <a:r>
              <a:rPr lang="nl-NL"/>
              <a:t>Alfabetische bullet</a:t>
            </a:r>
          </a:p>
          <a:p>
            <a:pPr lvl="7"/>
            <a:endParaRPr lang="nl-NL"/>
          </a:p>
          <a:p>
            <a:pPr lvl="8"/>
            <a:r>
              <a:rPr lang="nl-NL"/>
              <a:t>*Bronvermelding</a:t>
            </a:r>
            <a:endParaRPr lang="nl-NL" dirty="0"/>
          </a:p>
        </p:txBody>
      </p:sp>
      <p:sp>
        <p:nvSpPr>
          <p:cNvPr id="4" name="datum">
            <a:extLst>
              <a:ext uri="{FF2B5EF4-FFF2-40B4-BE49-F238E27FC236}">
                <a16:creationId xmlns:a16="http://schemas.microsoft.com/office/drawing/2014/main" id="{94F027EE-D1B2-46D1-9E7E-0C057151CFB4}"/>
              </a:ext>
            </a:extLst>
          </p:cNvPr>
          <p:cNvSpPr>
            <a:spLocks noGrp="1"/>
          </p:cNvSpPr>
          <p:nvPr>
            <p:ph type="dt" sz="half" idx="2"/>
          </p:nvPr>
        </p:nvSpPr>
        <p:spPr>
          <a:xfrm>
            <a:off x="10549948" y="6515100"/>
            <a:ext cx="692841" cy="126365"/>
          </a:xfrm>
          <a:prstGeom prst="rect">
            <a:avLst/>
          </a:prstGeom>
        </p:spPr>
        <p:txBody>
          <a:bodyPr vert="horz" lIns="0" tIns="0" rIns="0" bIns="0" rtlCol="0" anchor="ctr"/>
          <a:lstStyle>
            <a:lvl1pPr algn="r">
              <a:defRPr sz="800">
                <a:solidFill>
                  <a:schemeClr val="tx2"/>
                </a:solidFill>
              </a:defRPr>
            </a:lvl1pPr>
          </a:lstStyle>
          <a:p>
            <a:fld id="{3F97E1FF-D8D8-460E-AC38-C0D9DBB61AFB}" type="datetime1">
              <a:rPr lang="nl-NL" smtClean="0"/>
              <a:pPr/>
              <a:t>3-11-2023</a:t>
            </a:fld>
            <a:endParaRPr lang="nl-NL" dirty="0"/>
          </a:p>
        </p:txBody>
      </p:sp>
      <p:sp>
        <p:nvSpPr>
          <p:cNvPr id="5" name="voettekst">
            <a:extLst>
              <a:ext uri="{FF2B5EF4-FFF2-40B4-BE49-F238E27FC236}">
                <a16:creationId xmlns:a16="http://schemas.microsoft.com/office/drawing/2014/main" id="{4C03C96F-78F1-4061-A5A0-F408B3C456D5}"/>
              </a:ext>
            </a:extLst>
          </p:cNvPr>
          <p:cNvSpPr>
            <a:spLocks noGrp="1"/>
          </p:cNvSpPr>
          <p:nvPr>
            <p:ph type="ftr" sz="quarter" idx="3"/>
          </p:nvPr>
        </p:nvSpPr>
        <p:spPr>
          <a:xfrm>
            <a:off x="547484" y="6515100"/>
            <a:ext cx="9864505" cy="126365"/>
          </a:xfrm>
          <a:prstGeom prst="rect">
            <a:avLst/>
          </a:prstGeom>
        </p:spPr>
        <p:txBody>
          <a:bodyPr vert="horz" lIns="0" tIns="0" rIns="0" bIns="0" rtlCol="0" anchor="ctr"/>
          <a:lstStyle>
            <a:lvl1pPr algn="l">
              <a:defRPr sz="800">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765DEFEE-3C48-4E2C-AE36-21BB1A74F584}"/>
              </a:ext>
            </a:extLst>
          </p:cNvPr>
          <p:cNvSpPr>
            <a:spLocks noGrp="1"/>
          </p:cNvSpPr>
          <p:nvPr>
            <p:ph type="sldNum" sz="quarter" idx="4"/>
          </p:nvPr>
        </p:nvSpPr>
        <p:spPr>
          <a:xfrm>
            <a:off x="11380749" y="6515100"/>
            <a:ext cx="263767" cy="126365"/>
          </a:xfrm>
          <a:prstGeom prst="rect">
            <a:avLst/>
          </a:prstGeom>
        </p:spPr>
        <p:txBody>
          <a:bodyPr vert="horz" lIns="0" tIns="0" rIns="0" bIns="0" rtlCol="0" anchor="ctr"/>
          <a:lstStyle>
            <a:lvl1pPr algn="r">
              <a:defRPr sz="1000" b="1">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3912192304"/>
      </p:ext>
    </p:extLst>
  </p:cSld>
  <p:clrMap bg1="lt1" tx1="dk1" bg2="lt2" tx2="dk2" accent1="accent1" accent2="accent2" accent3="accent3" accent4="accent4" accent5="accent5" accent6="accent6" hlink="hlink" folHlink="folHlink"/>
  <p:sldLayoutIdLst>
    <p:sldLayoutId id="2147483882" r:id="rId1"/>
    <p:sldLayoutId id="2147483883" r:id="rId2"/>
    <p:sldLayoutId id="2147483884" r:id="rId3"/>
    <p:sldLayoutId id="2147483885" r:id="rId4"/>
    <p:sldLayoutId id="2147483886" r:id="rId5"/>
    <p:sldLayoutId id="2147483887" r:id="rId6"/>
    <p:sldLayoutId id="2147483888" r:id="rId7"/>
    <p:sldLayoutId id="2147483889" r:id="rId8"/>
    <p:sldLayoutId id="2147483890" r:id="rId9"/>
    <p:sldLayoutId id="2147483891" r:id="rId10"/>
    <p:sldLayoutId id="2147483892" r:id="rId11"/>
    <p:sldLayoutId id="2147483893" r:id="rId12"/>
    <p:sldLayoutId id="2147483894" r:id="rId13"/>
    <p:sldLayoutId id="2147483895" r:id="rId14"/>
    <p:sldLayoutId id="2147483896" r:id="rId15"/>
    <p:sldLayoutId id="2147483897" r:id="rId16"/>
    <p:sldLayoutId id="2147483898" r:id="rId17"/>
    <p:sldLayoutId id="2147483899" r:id="rId18"/>
    <p:sldLayoutId id="2147483900" r:id="rId19"/>
    <p:sldLayoutId id="2147483901" r:id="rId20"/>
    <p:sldLayoutId id="2147483902" r:id="rId21"/>
    <p:sldLayoutId id="2147483903" r:id="rId22"/>
    <p:sldLayoutId id="2147483904" r:id="rId23"/>
    <p:sldLayoutId id="2147483905" r:id="rId24"/>
    <p:sldLayoutId id="2147483906" r:id="rId25"/>
    <p:sldLayoutId id="2147483907" r:id="rId26"/>
    <p:sldLayoutId id="2147483908" r:id="rId27"/>
    <p:sldLayoutId id="2147483909" r:id="rId28"/>
    <p:sldLayoutId id="2147483910" r:id="rId29"/>
    <p:sldLayoutId id="2147483911" r:id="rId30"/>
    <p:sldLayoutId id="2147483912" r:id="rId31"/>
    <p:sldLayoutId id="2147483913" r:id="rId32"/>
    <p:sldLayoutId id="2147483914" r:id="rId33"/>
    <p:sldLayoutId id="2147483915" r:id="rId34"/>
    <p:sldLayoutId id="2147483916" r:id="rId35"/>
    <p:sldLayoutId id="2147483917" r:id="rId36"/>
    <p:sldLayoutId id="2147483918" r:id="rId37"/>
    <p:sldLayoutId id="2147483919" r:id="rId38"/>
    <p:sldLayoutId id="2147483920" r:id="rId39"/>
    <p:sldLayoutId id="2147483921" r:id="rId40"/>
    <p:sldLayoutId id="2147483922" r:id="rId41"/>
    <p:sldLayoutId id="2147483923" r:id="rId42"/>
    <p:sldLayoutId id="2147483924" r:id="rId43"/>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ts val="3200"/>
        </a:lnSpc>
        <a:spcBef>
          <a:spcPct val="0"/>
        </a:spcBef>
        <a:buNone/>
        <a:defRPr sz="3400" b="1" kern="1200">
          <a:solidFill>
            <a:schemeClr val="tx2"/>
          </a:solidFill>
          <a:latin typeface="+mj-lt"/>
          <a:ea typeface="+mj-ea"/>
          <a:cs typeface="+mj-cs"/>
        </a:defRPr>
      </a:lvl1pPr>
    </p:titleStyle>
    <p:body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400" kern="1200">
          <a:solidFill>
            <a:schemeClr val="tx2"/>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400" kern="1200">
          <a:solidFill>
            <a:schemeClr val="tx2"/>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400" kern="1200">
          <a:solidFill>
            <a:schemeClr val="tx2"/>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400" b="1" i="0" kern="1200">
          <a:solidFill>
            <a:schemeClr val="tx2"/>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800" b="1" kern="1200" cap="none" spc="0" baseline="0">
          <a:solidFill>
            <a:schemeClr val="tx2"/>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400" b="1" kern="1200">
          <a:solidFill>
            <a:schemeClr val="tx2"/>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400" kern="1200">
          <a:solidFill>
            <a:schemeClr val="tx2"/>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400" kern="1200">
          <a:solidFill>
            <a:schemeClr val="tx2"/>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200" i="1"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
          <p15:clr>
            <a:srgbClr val="F26B43"/>
          </p15:clr>
        </p15:guide>
        <p15:guide id="2" pos="7679">
          <p15:clr>
            <a:srgbClr val="F26B43"/>
          </p15:clr>
        </p15:guide>
        <p15:guide id="4" orient="horz">
          <p15:clr>
            <a:srgbClr val="F26B43"/>
          </p15:clr>
        </p15:guide>
        <p15:guide id="5" orient="horz" pos="4320">
          <p15:clr>
            <a:srgbClr val="F26B43"/>
          </p15:clr>
        </p15:guide>
        <p15:guide id="7" pos="7338">
          <p15:clr>
            <a:srgbClr val="5ACBF0"/>
          </p15:clr>
        </p15:guide>
        <p15:guide id="8" orient="horz" pos="3974">
          <p15:clr>
            <a:srgbClr val="5ACBF0"/>
          </p15:clr>
        </p15:guide>
        <p15:guide id="9" pos="337">
          <p15:clr>
            <a:srgbClr val="5ACBF0"/>
          </p15:clr>
        </p15:guide>
        <p15:guide id="10" orient="horz" pos="453">
          <p15:clr>
            <a:srgbClr val="5ACBF0"/>
          </p15:clr>
        </p15:guide>
        <p15:guide id="11" orient="horz" pos="1240">
          <p15:clr>
            <a:srgbClr val="5ACBF0"/>
          </p15:clr>
        </p15:guide>
        <p15:guide id="12" orient="horz" pos="903">
          <p15:clr>
            <a:srgbClr val="5ACBF0"/>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9" name="- INDELING">
            <a:extLst>
              <a:ext uri="{FF2B5EF4-FFF2-40B4-BE49-F238E27FC236}">
                <a16:creationId xmlns:a16="http://schemas.microsoft.com/office/drawing/2014/main" id="{2AB37561-797D-4863-B856-F5FB526E59F9}"/>
              </a:ext>
            </a:extLst>
          </p:cNvPr>
          <p:cNvSpPr txBox="1"/>
          <p:nvPr userDrawn="1"/>
        </p:nvSpPr>
        <p:spPr>
          <a:xfrm>
            <a:off x="0" y="-501519"/>
            <a:ext cx="12192000" cy="126365"/>
          </a:xfrm>
          <a:prstGeom prst="rect">
            <a:avLst/>
          </a:prstGeom>
          <a:noFill/>
        </p:spPr>
        <p:txBody>
          <a:bodyPr wrap="square" lIns="0" tIns="0" rIns="0" bIns="0" rtlCol="0" anchor="t" anchorCtr="0">
            <a:noAutofit/>
          </a:bodyPr>
          <a:lstStyle/>
          <a:p>
            <a:pPr algn="l"/>
            <a:r>
              <a:rPr lang="nl-NL" sz="1000" b="0" cap="all" spc="50" baseline="0">
                <a:solidFill>
                  <a:sysClr val="windowText" lastClr="000000"/>
                </a:solidFill>
                <a:latin typeface="+mj-lt"/>
                <a:cs typeface="Calibri" panose="020F0502020204030204" pitchFamily="34" charset="0"/>
              </a:rPr>
              <a:t>INDELING</a:t>
            </a:r>
            <a:endParaRPr lang="nl-NL" sz="1000" b="0" cap="all" spc="50" baseline="0" dirty="0">
              <a:solidFill>
                <a:sysClr val="windowText" lastClr="000000"/>
              </a:solidFill>
              <a:latin typeface="+mj-lt"/>
              <a:cs typeface="Calibri" panose="020F0502020204030204" pitchFamily="34" charset="0"/>
            </a:endParaRPr>
          </a:p>
        </p:txBody>
      </p:sp>
      <p:grpSp>
        <p:nvGrpSpPr>
          <p:cNvPr id="10" name="- COLOR_PALETTE">
            <a:extLst>
              <a:ext uri="{FF2B5EF4-FFF2-40B4-BE49-F238E27FC236}">
                <a16:creationId xmlns:a16="http://schemas.microsoft.com/office/drawing/2014/main" id="{BFDB459C-AEDB-4585-91D5-C8107DBB1162}"/>
              </a:ext>
            </a:extLst>
          </p:cNvPr>
          <p:cNvGrpSpPr/>
          <p:nvPr userDrawn="1"/>
        </p:nvGrpSpPr>
        <p:grpSpPr>
          <a:xfrm rot="16200000">
            <a:off x="11643610" y="-710074"/>
            <a:ext cx="194715" cy="898891"/>
            <a:chOff x="-481180" y="2063033"/>
            <a:chExt cx="278130" cy="1283968"/>
          </a:xfrm>
        </p:grpSpPr>
        <p:sp>
          <p:nvSpPr>
            <p:cNvPr id="13" name="Rechthoek 12">
              <a:extLst>
                <a:ext uri="{FF2B5EF4-FFF2-40B4-BE49-F238E27FC236}">
                  <a16:creationId xmlns:a16="http://schemas.microsoft.com/office/drawing/2014/main" id="{682DC896-B792-4033-BF28-5F4B9C3ED199}"/>
                </a:ext>
              </a:extLst>
            </p:cNvPr>
            <p:cNvSpPr/>
            <p:nvPr userDrawn="1"/>
          </p:nvSpPr>
          <p:spPr>
            <a:xfrm>
              <a:off x="-481180" y="2063033"/>
              <a:ext cx="278130" cy="278129"/>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4" name="Rechthoek 13">
              <a:extLst>
                <a:ext uri="{FF2B5EF4-FFF2-40B4-BE49-F238E27FC236}">
                  <a16:creationId xmlns:a16="http://schemas.microsoft.com/office/drawing/2014/main" id="{4E8FBE1C-E21E-426A-908D-B5FD49B2C226}"/>
                </a:ext>
              </a:extLst>
            </p:cNvPr>
            <p:cNvSpPr/>
            <p:nvPr userDrawn="1"/>
          </p:nvSpPr>
          <p:spPr>
            <a:xfrm>
              <a:off x="-481180" y="2398312"/>
              <a:ext cx="278130" cy="278129"/>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5" name="Rechthoek 14">
              <a:extLst>
                <a:ext uri="{FF2B5EF4-FFF2-40B4-BE49-F238E27FC236}">
                  <a16:creationId xmlns:a16="http://schemas.microsoft.com/office/drawing/2014/main" id="{9D4AB293-C318-4B6E-AF93-2F18FBD98E19}"/>
                </a:ext>
              </a:extLst>
            </p:cNvPr>
            <p:cNvSpPr/>
            <p:nvPr userDrawn="1"/>
          </p:nvSpPr>
          <p:spPr>
            <a:xfrm>
              <a:off x="-481180" y="2733593"/>
              <a:ext cx="278130" cy="278129"/>
            </a:xfrm>
            <a:prstGeom prst="rect">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nl-NL" sz="600" noProof="0"/>
                <a:t> </a:t>
              </a:r>
              <a:endParaRPr lang="nl-NL" sz="600" noProof="0" dirty="0"/>
            </a:p>
          </p:txBody>
        </p:sp>
        <p:sp>
          <p:nvSpPr>
            <p:cNvPr id="16" name="Rechthoek 15">
              <a:extLst>
                <a:ext uri="{FF2B5EF4-FFF2-40B4-BE49-F238E27FC236}">
                  <a16:creationId xmlns:a16="http://schemas.microsoft.com/office/drawing/2014/main" id="{8D25A43C-C66A-45B6-A956-F779339B1296}"/>
                </a:ext>
              </a:extLst>
            </p:cNvPr>
            <p:cNvSpPr/>
            <p:nvPr userDrawn="1"/>
          </p:nvSpPr>
          <p:spPr>
            <a:xfrm>
              <a:off x="-481180" y="3068872"/>
              <a:ext cx="278130" cy="278129"/>
            </a:xfrm>
            <a:prstGeom prst="rect">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nl-NL" sz="600" noProof="0" dirty="0"/>
            </a:p>
          </p:txBody>
        </p:sp>
      </p:grpSp>
      <p:sp>
        <p:nvSpPr>
          <p:cNvPr id="2" name="titel">
            <a:extLst>
              <a:ext uri="{FF2B5EF4-FFF2-40B4-BE49-F238E27FC236}">
                <a16:creationId xmlns:a16="http://schemas.microsoft.com/office/drawing/2014/main" id="{59CAD7F8-CB3B-41C7-A2C9-1FAD9C4593A6}"/>
              </a:ext>
            </a:extLst>
          </p:cNvPr>
          <p:cNvSpPr>
            <a:spLocks noGrp="1"/>
          </p:cNvSpPr>
          <p:nvPr>
            <p:ph type="title"/>
          </p:nvPr>
        </p:nvSpPr>
        <p:spPr>
          <a:xfrm>
            <a:off x="534987" y="722568"/>
            <a:ext cx="11114087" cy="709102"/>
          </a:xfrm>
          <a:prstGeom prst="rect">
            <a:avLst/>
          </a:prstGeom>
        </p:spPr>
        <p:txBody>
          <a:bodyPr vert="horz" lIns="0" tIns="0" rIns="0" bIns="0" rtlCol="0" anchor="t" anchorCtr="0">
            <a:noAutofit/>
          </a:bodyPr>
          <a:lstStyle/>
          <a:p>
            <a:r>
              <a:rPr lang="nl-NL" dirty="0"/>
              <a:t>Titel</a:t>
            </a:r>
            <a:br>
              <a:rPr lang="nl-NL" dirty="0"/>
            </a:br>
            <a:r>
              <a:rPr lang="nl-NL" dirty="0"/>
              <a:t>max. 2 regels</a:t>
            </a:r>
          </a:p>
        </p:txBody>
      </p:sp>
      <p:sp>
        <p:nvSpPr>
          <p:cNvPr id="3" name="tekst">
            <a:extLst>
              <a:ext uri="{FF2B5EF4-FFF2-40B4-BE49-F238E27FC236}">
                <a16:creationId xmlns:a16="http://schemas.microsoft.com/office/drawing/2014/main" id="{D97971DD-7A5D-4F9B-A0F8-717136D27FA5}"/>
              </a:ext>
            </a:extLst>
          </p:cNvPr>
          <p:cNvSpPr>
            <a:spLocks noGrp="1"/>
          </p:cNvSpPr>
          <p:nvPr>
            <p:ph type="body" idx="1"/>
          </p:nvPr>
        </p:nvSpPr>
        <p:spPr>
          <a:xfrm>
            <a:off x="534987" y="1971670"/>
            <a:ext cx="11109529" cy="4337056"/>
          </a:xfrm>
          <a:prstGeom prst="rect">
            <a:avLst/>
          </a:prstGeom>
        </p:spPr>
        <p:txBody>
          <a:bodyPr vert="horz" lIns="0" tIns="0" rIns="0" bIns="0" rtlCol="0">
            <a:noAutofit/>
          </a:bodyPr>
          <a:lstStyle/>
          <a:p>
            <a:pPr lvl="0"/>
            <a:r>
              <a:rPr lang="nl-NL" dirty="0"/>
              <a:t>Bullet</a:t>
            </a:r>
          </a:p>
          <a:p>
            <a:pPr lvl="1"/>
            <a:r>
              <a:rPr lang="nl-NL" dirty="0"/>
              <a:t>Sub-</a:t>
            </a:r>
            <a:r>
              <a:rPr lang="nl-NL" dirty="0" err="1"/>
              <a:t>bullet</a:t>
            </a:r>
            <a:endParaRPr lang="nl-NL" dirty="0"/>
          </a:p>
          <a:p>
            <a:pPr lvl="2"/>
            <a:r>
              <a:rPr lang="nl-NL" dirty="0"/>
              <a:t>Platte tekst</a:t>
            </a:r>
          </a:p>
          <a:p>
            <a:pPr lvl="2"/>
            <a:endParaRPr lang="nl-NL" dirty="0"/>
          </a:p>
          <a:p>
            <a:pPr lvl="3"/>
            <a:r>
              <a:rPr lang="nl-NL" dirty="0"/>
              <a:t>Titel / quote</a:t>
            </a:r>
          </a:p>
          <a:p>
            <a:pPr lvl="4"/>
            <a:r>
              <a:rPr lang="nl-NL" dirty="0"/>
              <a:t>Subtitel</a:t>
            </a:r>
          </a:p>
          <a:p>
            <a:pPr lvl="4"/>
            <a:endParaRPr lang="nl-NL" dirty="0"/>
          </a:p>
          <a:p>
            <a:pPr lvl="5"/>
            <a:r>
              <a:rPr lang="nl-NL" dirty="0"/>
              <a:t>Kop</a:t>
            </a:r>
          </a:p>
          <a:p>
            <a:pPr lvl="6"/>
            <a:r>
              <a:rPr lang="nl-NL" dirty="0"/>
              <a:t>Numerieke </a:t>
            </a:r>
            <a:r>
              <a:rPr lang="nl-NL" dirty="0" err="1"/>
              <a:t>bullet</a:t>
            </a:r>
            <a:endParaRPr lang="nl-NL" dirty="0"/>
          </a:p>
          <a:p>
            <a:pPr lvl="7"/>
            <a:r>
              <a:rPr lang="nl-NL" dirty="0"/>
              <a:t>Alfabetische </a:t>
            </a:r>
            <a:r>
              <a:rPr lang="nl-NL" dirty="0" err="1"/>
              <a:t>bullet</a:t>
            </a:r>
            <a:endParaRPr lang="nl-NL" dirty="0"/>
          </a:p>
          <a:p>
            <a:pPr lvl="7"/>
            <a:endParaRPr lang="nl-NL" dirty="0"/>
          </a:p>
          <a:p>
            <a:pPr lvl="8"/>
            <a:r>
              <a:rPr lang="nl-NL" dirty="0"/>
              <a:t>*Bronvermelding</a:t>
            </a:r>
          </a:p>
        </p:txBody>
      </p:sp>
      <p:sp>
        <p:nvSpPr>
          <p:cNvPr id="4" name="datum">
            <a:extLst>
              <a:ext uri="{FF2B5EF4-FFF2-40B4-BE49-F238E27FC236}">
                <a16:creationId xmlns:a16="http://schemas.microsoft.com/office/drawing/2014/main" id="{94F027EE-D1B2-46D1-9E7E-0C057151CFB4}"/>
              </a:ext>
            </a:extLst>
          </p:cNvPr>
          <p:cNvSpPr>
            <a:spLocks noGrp="1"/>
          </p:cNvSpPr>
          <p:nvPr>
            <p:ph type="dt" sz="half" idx="2"/>
          </p:nvPr>
        </p:nvSpPr>
        <p:spPr>
          <a:xfrm>
            <a:off x="10549948" y="6515100"/>
            <a:ext cx="692841" cy="126365"/>
          </a:xfrm>
          <a:prstGeom prst="rect">
            <a:avLst/>
          </a:prstGeom>
        </p:spPr>
        <p:txBody>
          <a:bodyPr vert="horz" lIns="0" tIns="0" rIns="0" bIns="0" rtlCol="0" anchor="ctr"/>
          <a:lstStyle>
            <a:lvl1pPr algn="r">
              <a:defRPr sz="800">
                <a:solidFill>
                  <a:schemeClr val="tx2"/>
                </a:solidFill>
              </a:defRPr>
            </a:lvl1pPr>
          </a:lstStyle>
          <a:p>
            <a:fld id="{E982AF05-F5DE-40A4-AEFC-A619348C7D04}" type="datetime1">
              <a:rPr lang="nl-NL" smtClean="0"/>
              <a:pPr/>
              <a:t>3-11-2023</a:t>
            </a:fld>
            <a:endParaRPr lang="nl-NL" dirty="0"/>
          </a:p>
        </p:txBody>
      </p:sp>
      <p:sp>
        <p:nvSpPr>
          <p:cNvPr id="5" name="voettekst">
            <a:extLst>
              <a:ext uri="{FF2B5EF4-FFF2-40B4-BE49-F238E27FC236}">
                <a16:creationId xmlns:a16="http://schemas.microsoft.com/office/drawing/2014/main" id="{4C03C96F-78F1-4061-A5A0-F408B3C456D5}"/>
              </a:ext>
            </a:extLst>
          </p:cNvPr>
          <p:cNvSpPr>
            <a:spLocks noGrp="1"/>
          </p:cNvSpPr>
          <p:nvPr>
            <p:ph type="ftr" sz="quarter" idx="3"/>
          </p:nvPr>
        </p:nvSpPr>
        <p:spPr>
          <a:xfrm>
            <a:off x="547484" y="6515100"/>
            <a:ext cx="9864505" cy="126365"/>
          </a:xfrm>
          <a:prstGeom prst="rect">
            <a:avLst/>
          </a:prstGeom>
        </p:spPr>
        <p:txBody>
          <a:bodyPr vert="horz" lIns="0" tIns="0" rIns="0" bIns="0" rtlCol="0" anchor="ctr"/>
          <a:lstStyle>
            <a:lvl1pPr algn="l">
              <a:defRPr sz="800">
                <a:solidFill>
                  <a:schemeClr val="tx2"/>
                </a:solidFill>
              </a:defRPr>
            </a:lvl1pPr>
          </a:lstStyle>
          <a:p>
            <a:r>
              <a:rPr lang="nl-NL"/>
              <a:t>Erasmus University Rotterdam </a:t>
            </a:r>
            <a:endParaRPr lang="nl-NL" dirty="0"/>
          </a:p>
        </p:txBody>
      </p:sp>
      <p:sp>
        <p:nvSpPr>
          <p:cNvPr id="6" name="dianummer">
            <a:extLst>
              <a:ext uri="{FF2B5EF4-FFF2-40B4-BE49-F238E27FC236}">
                <a16:creationId xmlns:a16="http://schemas.microsoft.com/office/drawing/2014/main" id="{765DEFEE-3C48-4E2C-AE36-21BB1A74F584}"/>
              </a:ext>
            </a:extLst>
          </p:cNvPr>
          <p:cNvSpPr>
            <a:spLocks noGrp="1"/>
          </p:cNvSpPr>
          <p:nvPr>
            <p:ph type="sldNum" sz="quarter" idx="4"/>
          </p:nvPr>
        </p:nvSpPr>
        <p:spPr>
          <a:xfrm>
            <a:off x="11380749" y="6515100"/>
            <a:ext cx="263767" cy="126365"/>
          </a:xfrm>
          <a:prstGeom prst="rect">
            <a:avLst/>
          </a:prstGeom>
        </p:spPr>
        <p:txBody>
          <a:bodyPr vert="horz" lIns="0" tIns="0" rIns="0" bIns="0" rtlCol="0" anchor="ctr"/>
          <a:lstStyle>
            <a:lvl1pPr algn="r">
              <a:defRPr sz="1000" b="1">
                <a:solidFill>
                  <a:schemeClr val="tx2"/>
                </a:solidFill>
              </a:defRPr>
            </a:lvl1pPr>
          </a:lstStyle>
          <a:p>
            <a:fld id="{361A1203-CA3D-4D48-AFA0-9D668419C1D5}" type="slidenum">
              <a:rPr lang="nl-NL" smtClean="0"/>
              <a:pPr/>
              <a:t>‹#›</a:t>
            </a:fld>
            <a:endParaRPr lang="nl-NL" dirty="0"/>
          </a:p>
        </p:txBody>
      </p:sp>
    </p:spTree>
    <p:extLst>
      <p:ext uri="{BB962C8B-B14F-4D97-AF65-F5344CB8AC3E}">
        <p14:creationId xmlns:p14="http://schemas.microsoft.com/office/powerpoint/2010/main" val="740454625"/>
      </p:ext>
    </p:extLst>
  </p:cSld>
  <p:clrMap bg1="lt1" tx1="dk1" bg2="lt2" tx2="dk2" accent1="accent1" accent2="accent2" accent3="accent3" accent4="accent4" accent5="accent5" accent6="accent6" hlink="hlink" folHlink="folHlink"/>
  <p:sldLayoutIdLst>
    <p:sldLayoutId id="2147483926" r:id="rId1"/>
    <p:sldLayoutId id="2147483927" r:id="rId2"/>
    <p:sldLayoutId id="2147483928" r:id="rId3"/>
    <p:sldLayoutId id="2147483929" r:id="rId4"/>
    <p:sldLayoutId id="2147483930" r:id="rId5"/>
    <p:sldLayoutId id="2147483931" r:id="rId6"/>
    <p:sldLayoutId id="2147483932" r:id="rId7"/>
    <p:sldLayoutId id="2147483933" r:id="rId8"/>
    <p:sldLayoutId id="2147483934" r:id="rId9"/>
    <p:sldLayoutId id="2147483935" r:id="rId1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ts val="3200"/>
        </a:lnSpc>
        <a:spcBef>
          <a:spcPct val="0"/>
        </a:spcBef>
        <a:buNone/>
        <a:defRPr sz="3400" b="1" kern="1200">
          <a:solidFill>
            <a:schemeClr val="tx2"/>
          </a:solidFill>
          <a:latin typeface="+mj-lt"/>
          <a:ea typeface="+mj-ea"/>
          <a:cs typeface="+mj-cs"/>
        </a:defRPr>
      </a:lvl1pPr>
    </p:titleStyle>
    <p:bodyStyle>
      <a:lvl1pPr marL="263525" indent="-263525" algn="l" defTabSz="914400" rtl="0" eaLnBrk="1" latinLnBrk="0" hangingPunct="1">
        <a:lnSpc>
          <a:spcPct val="90000"/>
        </a:lnSpc>
        <a:spcBef>
          <a:spcPts val="1000"/>
        </a:spcBef>
        <a:buClr>
          <a:schemeClr val="tx1"/>
        </a:buClr>
        <a:buFont typeface="Calibri" panose="020F0502020204030204" pitchFamily="34" charset="0"/>
        <a:buChar char="›"/>
        <a:defRPr sz="1200" kern="1200">
          <a:solidFill>
            <a:schemeClr val="tx2"/>
          </a:solidFill>
          <a:latin typeface="+mn-lt"/>
          <a:ea typeface="+mn-ea"/>
          <a:cs typeface="+mn-cs"/>
        </a:defRPr>
      </a:lvl1pPr>
      <a:lvl2pPr marL="536575" indent="-273050" algn="l" defTabSz="914400" rtl="0" eaLnBrk="1" latinLnBrk="0" hangingPunct="1">
        <a:lnSpc>
          <a:spcPct val="90000"/>
        </a:lnSpc>
        <a:spcBef>
          <a:spcPts val="500"/>
        </a:spcBef>
        <a:buClr>
          <a:schemeClr val="tx1"/>
        </a:buClr>
        <a:buFont typeface="Arial" panose="020B0604020202020204" pitchFamily="34" charset="0"/>
        <a:buChar char="›"/>
        <a:defRPr sz="1200" kern="1200">
          <a:solidFill>
            <a:schemeClr val="tx2"/>
          </a:solidFill>
          <a:latin typeface="+mn-lt"/>
          <a:ea typeface="+mn-ea"/>
          <a:cs typeface="+mn-cs"/>
        </a:defRPr>
      </a:lvl2pPr>
      <a:lvl3pPr marL="0" indent="0" algn="l" defTabSz="914400" rtl="0" eaLnBrk="1" latinLnBrk="0" hangingPunct="1">
        <a:lnSpc>
          <a:spcPct val="90000"/>
        </a:lnSpc>
        <a:spcBef>
          <a:spcPts val="500"/>
        </a:spcBef>
        <a:buFont typeface="Arial" panose="020B0604020202020204" pitchFamily="34" charset="0"/>
        <a:buNone/>
        <a:defRPr sz="1100" kern="1200">
          <a:solidFill>
            <a:schemeClr val="tx2"/>
          </a:solidFill>
          <a:latin typeface="+mn-lt"/>
          <a:ea typeface="+mn-ea"/>
          <a:cs typeface="+mn-cs"/>
        </a:defRPr>
      </a:lvl3pPr>
      <a:lvl4pPr marL="0" indent="0" algn="l" defTabSz="914400" rtl="0" eaLnBrk="1" latinLnBrk="0" hangingPunct="1">
        <a:lnSpc>
          <a:spcPts val="3200"/>
        </a:lnSpc>
        <a:spcBef>
          <a:spcPts val="500"/>
        </a:spcBef>
        <a:buFont typeface="Arial" panose="020B0604020202020204" pitchFamily="34" charset="0"/>
        <a:buNone/>
        <a:defRPr sz="3200" b="1" i="0" kern="1200">
          <a:solidFill>
            <a:schemeClr val="tx2"/>
          </a:solidFill>
          <a:latin typeface="+mn-lt"/>
          <a:ea typeface="+mn-ea"/>
          <a:cs typeface="+mn-cs"/>
        </a:defRPr>
      </a:lvl4pPr>
      <a:lvl5pPr marL="0" indent="0" algn="l" defTabSz="914400" rtl="0" eaLnBrk="1" latinLnBrk="0" hangingPunct="1">
        <a:lnSpc>
          <a:spcPct val="90000"/>
        </a:lnSpc>
        <a:spcBef>
          <a:spcPts val="500"/>
        </a:spcBef>
        <a:buFont typeface="Calibri" panose="020F0502020204030204" pitchFamily="34" charset="0"/>
        <a:buNone/>
        <a:tabLst/>
        <a:defRPr sz="1400" b="1" kern="1200" cap="none" spc="0" baseline="0">
          <a:solidFill>
            <a:schemeClr val="tx2"/>
          </a:solidFill>
          <a:latin typeface="+mn-lt"/>
          <a:ea typeface="+mn-ea"/>
          <a:cs typeface="+mn-cs"/>
        </a:defRPr>
      </a:lvl5pPr>
      <a:lvl6pPr marL="0" indent="0" algn="l" defTabSz="914400" rtl="0" eaLnBrk="1" latinLnBrk="0" hangingPunct="1">
        <a:lnSpc>
          <a:spcPct val="90000"/>
        </a:lnSpc>
        <a:spcBef>
          <a:spcPts val="500"/>
        </a:spcBef>
        <a:buFont typeface="Arial" panose="020B0604020202020204" pitchFamily="34" charset="0"/>
        <a:buNone/>
        <a:defRPr sz="1200" b="1" kern="1200">
          <a:solidFill>
            <a:schemeClr val="tx2"/>
          </a:solidFill>
          <a:latin typeface="+mn-lt"/>
          <a:ea typeface="+mn-ea"/>
          <a:cs typeface="+mn-cs"/>
        </a:defRPr>
      </a:lvl6pPr>
      <a:lvl7pPr marL="263525" indent="-263525" algn="l" defTabSz="914400" rtl="0" eaLnBrk="1" latinLnBrk="0" hangingPunct="1">
        <a:lnSpc>
          <a:spcPct val="90000"/>
        </a:lnSpc>
        <a:spcBef>
          <a:spcPts val="500"/>
        </a:spcBef>
        <a:buFont typeface="+mj-lt"/>
        <a:buAutoNum type="arabicPeriod"/>
        <a:defRPr sz="1200" kern="1200">
          <a:solidFill>
            <a:schemeClr val="tx2"/>
          </a:solidFill>
          <a:latin typeface="+mn-lt"/>
          <a:ea typeface="+mn-ea"/>
          <a:cs typeface="+mn-cs"/>
        </a:defRPr>
      </a:lvl7pPr>
      <a:lvl8pPr marL="263525" indent="-263525" algn="l" defTabSz="914400" rtl="0" eaLnBrk="1" latinLnBrk="0" hangingPunct="1">
        <a:lnSpc>
          <a:spcPct val="90000"/>
        </a:lnSpc>
        <a:spcBef>
          <a:spcPts val="500"/>
        </a:spcBef>
        <a:buFont typeface="+mj-lt"/>
        <a:buAutoNum type="alphaLcPeriod"/>
        <a:defRPr sz="1100" kern="1200">
          <a:solidFill>
            <a:schemeClr val="tx2"/>
          </a:solidFill>
          <a:latin typeface="+mn-lt"/>
          <a:ea typeface="+mn-ea"/>
          <a:cs typeface="+mn-cs"/>
        </a:defRPr>
      </a:lvl8pPr>
      <a:lvl9pPr marL="0" indent="0" algn="l" defTabSz="914400" rtl="0" eaLnBrk="1" latinLnBrk="0" hangingPunct="1">
        <a:lnSpc>
          <a:spcPct val="90000"/>
        </a:lnSpc>
        <a:spcBef>
          <a:spcPts val="500"/>
        </a:spcBef>
        <a:buFont typeface="Arial" panose="020B0604020202020204" pitchFamily="34" charset="0"/>
        <a:buNone/>
        <a:defRPr sz="1100" i="1"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
          <p15:clr>
            <a:srgbClr val="F26B43"/>
          </p15:clr>
        </p15:guide>
        <p15:guide id="2" pos="7679">
          <p15:clr>
            <a:srgbClr val="F26B43"/>
          </p15:clr>
        </p15:guide>
        <p15:guide id="4" orient="horz">
          <p15:clr>
            <a:srgbClr val="F26B43"/>
          </p15:clr>
        </p15:guide>
        <p15:guide id="5" orient="horz" pos="4320">
          <p15:clr>
            <a:srgbClr val="F26B43"/>
          </p15:clr>
        </p15:guide>
        <p15:guide id="7" pos="7338">
          <p15:clr>
            <a:srgbClr val="5ACBF0"/>
          </p15:clr>
        </p15:guide>
        <p15:guide id="8" orient="horz" pos="3974">
          <p15:clr>
            <a:srgbClr val="5ACBF0"/>
          </p15:clr>
        </p15:guide>
        <p15:guide id="9" pos="337">
          <p15:clr>
            <a:srgbClr val="5ACBF0"/>
          </p15:clr>
        </p15:guide>
        <p15:guide id="10" orient="horz" pos="453">
          <p15:clr>
            <a:srgbClr val="5ACBF0"/>
          </p15:clr>
        </p15:guide>
        <p15:guide id="11" orient="horz" pos="1240">
          <p15:clr>
            <a:srgbClr val="5ACBF0"/>
          </p15:clr>
        </p15:guide>
        <p15:guide id="12" orient="horz" pos="903">
          <p15:clr>
            <a:srgbClr val="5ACBF0"/>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slide" Target="slide64.xml"/><Relationship Id="rId18" Type="http://schemas.openxmlformats.org/officeDocument/2006/relationships/image" Target="../media/image17.jpeg"/><Relationship Id="rId3" Type="http://schemas.openxmlformats.org/officeDocument/2006/relationships/image" Target="../media/image31.png"/><Relationship Id="rId7" Type="http://schemas.openxmlformats.org/officeDocument/2006/relationships/slide" Target="slide36.xml"/><Relationship Id="rId12" Type="http://schemas.openxmlformats.org/officeDocument/2006/relationships/image" Target="../media/image14.png"/><Relationship Id="rId17" Type="http://schemas.openxmlformats.org/officeDocument/2006/relationships/slide" Target="slide5.xml"/><Relationship Id="rId2" Type="http://schemas.openxmlformats.org/officeDocument/2006/relationships/image" Target="../media/image30.png"/><Relationship Id="rId16" Type="http://schemas.openxmlformats.org/officeDocument/2006/relationships/image" Target="../media/image16.jpeg"/><Relationship Id="rId20" Type="http://schemas.openxmlformats.org/officeDocument/2006/relationships/image" Target="../media/image18.png"/><Relationship Id="rId1" Type="http://schemas.openxmlformats.org/officeDocument/2006/relationships/slideLayout" Target="../slideLayouts/slideLayout55.xml"/><Relationship Id="rId6" Type="http://schemas.openxmlformats.org/officeDocument/2006/relationships/image" Target="../media/image11.png"/><Relationship Id="rId11" Type="http://schemas.openxmlformats.org/officeDocument/2006/relationships/slide" Target="slide56.xml"/><Relationship Id="rId5" Type="http://schemas.openxmlformats.org/officeDocument/2006/relationships/slide" Target="slide24.xml"/><Relationship Id="rId15" Type="http://schemas.openxmlformats.org/officeDocument/2006/relationships/slide" Target="slide13.xml"/><Relationship Id="rId10" Type="http://schemas.openxmlformats.org/officeDocument/2006/relationships/image" Target="../media/image13.png"/><Relationship Id="rId19" Type="http://schemas.openxmlformats.org/officeDocument/2006/relationships/slide" Target="slide15.xml"/><Relationship Id="rId4" Type="http://schemas.openxmlformats.org/officeDocument/2006/relationships/image" Target="../media/image10.png"/><Relationship Id="rId9" Type="http://schemas.openxmlformats.org/officeDocument/2006/relationships/slide" Target="slide46.xml"/><Relationship Id="rId14" Type="http://schemas.openxmlformats.org/officeDocument/2006/relationships/image" Target="../media/image15.png"/></Relationships>
</file>

<file path=ppt/slides/_rels/slide11.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image" Target="../media/image32.png"/><Relationship Id="rId2" Type="http://schemas.openxmlformats.org/officeDocument/2006/relationships/image" Target="../media/image10.png"/><Relationship Id="rId16" Type="http://schemas.openxmlformats.org/officeDocument/2006/relationships/image" Target="../media/image18.png"/><Relationship Id="rId1" Type="http://schemas.openxmlformats.org/officeDocument/2006/relationships/slideLayout" Target="../slideLayouts/slideLayout55.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15.xml"/><Relationship Id="rId10" Type="http://schemas.openxmlformats.org/officeDocument/2006/relationships/image" Target="../media/image14.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12.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4.xml"/></Relationships>
</file>

<file path=ppt/slides/_rels/slide13.xml.rels><?xml version="1.0" encoding="UTF-8" standalone="yes"?>
<Relationships xmlns="http://schemas.openxmlformats.org/package/2006/relationships"><Relationship Id="rId8" Type="http://schemas.openxmlformats.org/officeDocument/2006/relationships/image" Target="../media/image39.jpeg"/><Relationship Id="rId13" Type="http://schemas.openxmlformats.org/officeDocument/2006/relationships/image" Target="../media/image11.png"/><Relationship Id="rId18" Type="http://schemas.openxmlformats.org/officeDocument/2006/relationships/slide" Target="slide56.xml"/><Relationship Id="rId3" Type="http://schemas.openxmlformats.org/officeDocument/2006/relationships/image" Target="../media/image34.jpg"/><Relationship Id="rId21" Type="http://schemas.openxmlformats.org/officeDocument/2006/relationships/image" Target="../media/image15.png"/><Relationship Id="rId7" Type="http://schemas.openxmlformats.org/officeDocument/2006/relationships/image" Target="../media/image38.jpeg"/><Relationship Id="rId12" Type="http://schemas.openxmlformats.org/officeDocument/2006/relationships/slide" Target="slide24.xml"/><Relationship Id="rId17" Type="http://schemas.openxmlformats.org/officeDocument/2006/relationships/image" Target="../media/image13.png"/><Relationship Id="rId25" Type="http://schemas.openxmlformats.org/officeDocument/2006/relationships/image" Target="../media/image18.png"/><Relationship Id="rId2" Type="http://schemas.openxmlformats.org/officeDocument/2006/relationships/image" Target="../media/image10.png"/><Relationship Id="rId16" Type="http://schemas.openxmlformats.org/officeDocument/2006/relationships/slide" Target="slide46.xml"/><Relationship Id="rId20" Type="http://schemas.openxmlformats.org/officeDocument/2006/relationships/slide" Target="slide64.xml"/><Relationship Id="rId1" Type="http://schemas.openxmlformats.org/officeDocument/2006/relationships/slideLayout" Target="../slideLayouts/slideLayout55.xml"/><Relationship Id="rId6" Type="http://schemas.openxmlformats.org/officeDocument/2006/relationships/image" Target="../media/image37.jpeg"/><Relationship Id="rId11" Type="http://schemas.openxmlformats.org/officeDocument/2006/relationships/image" Target="../media/image42.jpeg"/><Relationship Id="rId24" Type="http://schemas.openxmlformats.org/officeDocument/2006/relationships/slide" Target="slide15.xml"/><Relationship Id="rId5" Type="http://schemas.openxmlformats.org/officeDocument/2006/relationships/image" Target="../media/image36.jpeg"/><Relationship Id="rId15" Type="http://schemas.openxmlformats.org/officeDocument/2006/relationships/image" Target="../media/image12.png"/><Relationship Id="rId23" Type="http://schemas.openxmlformats.org/officeDocument/2006/relationships/image" Target="../media/image17.jpeg"/><Relationship Id="rId10" Type="http://schemas.openxmlformats.org/officeDocument/2006/relationships/image" Target="../media/image41.jpeg"/><Relationship Id="rId19" Type="http://schemas.openxmlformats.org/officeDocument/2006/relationships/image" Target="../media/image14.png"/><Relationship Id="rId4" Type="http://schemas.openxmlformats.org/officeDocument/2006/relationships/image" Target="../media/image35.jpeg"/><Relationship Id="rId9" Type="http://schemas.openxmlformats.org/officeDocument/2006/relationships/image" Target="../media/image40.jpeg"/><Relationship Id="rId14" Type="http://schemas.openxmlformats.org/officeDocument/2006/relationships/slide" Target="slide36.xml"/><Relationship Id="rId22" Type="http://schemas.openxmlformats.org/officeDocument/2006/relationships/slide" Target="slide5.xml"/></Relationships>
</file>

<file path=ppt/slides/_rels/slide1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20.xml"/></Relationships>
</file>

<file path=ppt/slides/_rels/slide15.xml.rels><?xml version="1.0" encoding="UTF-8" standalone="yes"?>
<Relationships xmlns="http://schemas.openxmlformats.org/package/2006/relationships"><Relationship Id="rId8" Type="http://schemas.openxmlformats.org/officeDocument/2006/relationships/slide" Target="slide12.xml"/><Relationship Id="rId13" Type="http://schemas.openxmlformats.org/officeDocument/2006/relationships/image" Target="../media/image12.png"/><Relationship Id="rId18" Type="http://schemas.openxmlformats.org/officeDocument/2006/relationships/slide" Target="slide64.xml"/><Relationship Id="rId3" Type="http://schemas.openxmlformats.org/officeDocument/2006/relationships/slide" Target="slide17.xml"/><Relationship Id="rId21" Type="http://schemas.openxmlformats.org/officeDocument/2006/relationships/image" Target="../media/image16.jpeg"/><Relationship Id="rId7" Type="http://schemas.openxmlformats.org/officeDocument/2006/relationships/slide" Target="slide22.xml"/><Relationship Id="rId12" Type="http://schemas.openxmlformats.org/officeDocument/2006/relationships/slide" Target="slide36.xml"/><Relationship Id="rId17" Type="http://schemas.openxmlformats.org/officeDocument/2006/relationships/image" Target="../media/image14.png"/><Relationship Id="rId25" Type="http://schemas.openxmlformats.org/officeDocument/2006/relationships/image" Target="../media/image18.png"/><Relationship Id="rId2" Type="http://schemas.openxmlformats.org/officeDocument/2006/relationships/slide" Target="slide18.xml"/><Relationship Id="rId16" Type="http://schemas.openxmlformats.org/officeDocument/2006/relationships/slide" Target="slide56.xml"/><Relationship Id="rId20" Type="http://schemas.openxmlformats.org/officeDocument/2006/relationships/slide" Target="slide13.xml"/><Relationship Id="rId1" Type="http://schemas.openxmlformats.org/officeDocument/2006/relationships/slideLayout" Target="../slideLayouts/slideLayout24.xml"/><Relationship Id="rId6" Type="http://schemas.openxmlformats.org/officeDocument/2006/relationships/slide" Target="slide21.xml"/><Relationship Id="rId11" Type="http://schemas.openxmlformats.org/officeDocument/2006/relationships/image" Target="../media/image11.png"/><Relationship Id="rId24" Type="http://schemas.openxmlformats.org/officeDocument/2006/relationships/slide" Target="slide15.xml"/><Relationship Id="rId5" Type="http://schemas.openxmlformats.org/officeDocument/2006/relationships/slide" Target="slide20.xml"/><Relationship Id="rId15" Type="http://schemas.openxmlformats.org/officeDocument/2006/relationships/image" Target="../media/image13.png"/><Relationship Id="rId23" Type="http://schemas.openxmlformats.org/officeDocument/2006/relationships/image" Target="../media/image17.jpeg"/><Relationship Id="rId10" Type="http://schemas.openxmlformats.org/officeDocument/2006/relationships/slide" Target="slide24.xml"/><Relationship Id="rId19" Type="http://schemas.openxmlformats.org/officeDocument/2006/relationships/image" Target="../media/image15.png"/><Relationship Id="rId4" Type="http://schemas.openxmlformats.org/officeDocument/2006/relationships/slide" Target="slide19.xml"/><Relationship Id="rId9" Type="http://schemas.openxmlformats.org/officeDocument/2006/relationships/image" Target="../media/image44.png"/><Relationship Id="rId14" Type="http://schemas.openxmlformats.org/officeDocument/2006/relationships/slide" Target="slide46.xml"/><Relationship Id="rId22" Type="http://schemas.openxmlformats.org/officeDocument/2006/relationships/slide" Target="slide5.xml"/></Relationships>
</file>

<file path=ppt/slides/_rels/slide16.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45.png"/><Relationship Id="rId16" Type="http://schemas.openxmlformats.org/officeDocument/2006/relationships/image" Target="../media/image17.jpeg"/><Relationship Id="rId1" Type="http://schemas.openxmlformats.org/officeDocument/2006/relationships/slideLayout" Target="../slideLayouts/slideLayout32.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44.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17.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slide" Target="slide29.xml"/><Relationship Id="rId16" Type="http://schemas.openxmlformats.org/officeDocument/2006/relationships/image" Target="../media/image17.jpeg"/><Relationship Id="rId1" Type="http://schemas.openxmlformats.org/officeDocument/2006/relationships/slideLayout" Target="../slideLayouts/slideLayout31.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44.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18.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21" Type="http://schemas.openxmlformats.org/officeDocument/2006/relationships/image" Target="../media/image44.png"/><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46.png"/><Relationship Id="rId16" Type="http://schemas.openxmlformats.org/officeDocument/2006/relationships/image" Target="../media/image17.jpeg"/><Relationship Id="rId20" Type="http://schemas.openxmlformats.org/officeDocument/2006/relationships/image" Target="../media/image45.png"/><Relationship Id="rId1" Type="http://schemas.openxmlformats.org/officeDocument/2006/relationships/slideLayout" Target="../slideLayouts/slideLayout32.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slide" Target="slide16.xml"/><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19.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slide" Target="slide16.xml"/><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20" Type="http://schemas.openxmlformats.org/officeDocument/2006/relationships/image" Target="../media/image44.png"/><Relationship Id="rId1" Type="http://schemas.openxmlformats.org/officeDocument/2006/relationships/slideLayout" Target="../slideLayouts/slideLayout32.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45.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0.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slide" Target="slide16.xml"/><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20" Type="http://schemas.openxmlformats.org/officeDocument/2006/relationships/image" Target="../media/image44.png"/><Relationship Id="rId1" Type="http://schemas.openxmlformats.org/officeDocument/2006/relationships/slideLayout" Target="../slideLayouts/slideLayout32.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45.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21.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slide" Target="slide16.xml"/><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20" Type="http://schemas.openxmlformats.org/officeDocument/2006/relationships/image" Target="../media/image44.png"/><Relationship Id="rId1" Type="http://schemas.openxmlformats.org/officeDocument/2006/relationships/slideLayout" Target="../slideLayouts/slideLayout32.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45.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22.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21" Type="http://schemas.openxmlformats.org/officeDocument/2006/relationships/image" Target="../media/image44.png"/><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47.png"/><Relationship Id="rId16" Type="http://schemas.openxmlformats.org/officeDocument/2006/relationships/image" Target="../media/image17.jpeg"/><Relationship Id="rId20" Type="http://schemas.openxmlformats.org/officeDocument/2006/relationships/image" Target="../media/image45.png"/><Relationship Id="rId1" Type="http://schemas.openxmlformats.org/officeDocument/2006/relationships/slideLayout" Target="../slideLayouts/slideLayout32.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slide" Target="slide16.xml"/><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23.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20.xml"/></Relationships>
</file>

<file path=ppt/slides/_rels/slide24.xml.rels><?xml version="1.0" encoding="UTF-8" standalone="yes"?>
<Relationships xmlns="http://schemas.openxmlformats.org/package/2006/relationships"><Relationship Id="rId8" Type="http://schemas.openxmlformats.org/officeDocument/2006/relationships/slide" Target="slide12.xml"/><Relationship Id="rId13" Type="http://schemas.openxmlformats.org/officeDocument/2006/relationships/image" Target="../media/image12.png"/><Relationship Id="rId18" Type="http://schemas.openxmlformats.org/officeDocument/2006/relationships/slide" Target="slide64.xml"/><Relationship Id="rId3" Type="http://schemas.openxmlformats.org/officeDocument/2006/relationships/slide" Target="slide27.xml"/><Relationship Id="rId21" Type="http://schemas.openxmlformats.org/officeDocument/2006/relationships/image" Target="../media/image16.jpeg"/><Relationship Id="rId7" Type="http://schemas.openxmlformats.org/officeDocument/2006/relationships/slide" Target="slide34.xml"/><Relationship Id="rId12" Type="http://schemas.openxmlformats.org/officeDocument/2006/relationships/slide" Target="slide36.xml"/><Relationship Id="rId17" Type="http://schemas.openxmlformats.org/officeDocument/2006/relationships/image" Target="../media/image14.png"/><Relationship Id="rId25" Type="http://schemas.openxmlformats.org/officeDocument/2006/relationships/image" Target="../media/image18.png"/><Relationship Id="rId2" Type="http://schemas.openxmlformats.org/officeDocument/2006/relationships/slide" Target="slide26.xml"/><Relationship Id="rId16" Type="http://schemas.openxmlformats.org/officeDocument/2006/relationships/slide" Target="slide56.xml"/><Relationship Id="rId20" Type="http://schemas.openxmlformats.org/officeDocument/2006/relationships/slide" Target="slide13.xml"/><Relationship Id="rId1" Type="http://schemas.openxmlformats.org/officeDocument/2006/relationships/slideLayout" Target="../slideLayouts/slideLayout24.xml"/><Relationship Id="rId6" Type="http://schemas.openxmlformats.org/officeDocument/2006/relationships/slide" Target="slide32.xml"/><Relationship Id="rId11" Type="http://schemas.openxmlformats.org/officeDocument/2006/relationships/image" Target="../media/image11.png"/><Relationship Id="rId24" Type="http://schemas.openxmlformats.org/officeDocument/2006/relationships/slide" Target="slide15.xml"/><Relationship Id="rId5" Type="http://schemas.openxmlformats.org/officeDocument/2006/relationships/slide" Target="slide33.xml"/><Relationship Id="rId15" Type="http://schemas.openxmlformats.org/officeDocument/2006/relationships/image" Target="../media/image13.png"/><Relationship Id="rId23" Type="http://schemas.openxmlformats.org/officeDocument/2006/relationships/image" Target="../media/image17.jpeg"/><Relationship Id="rId10" Type="http://schemas.openxmlformats.org/officeDocument/2006/relationships/image" Target="../media/image49.png"/><Relationship Id="rId19" Type="http://schemas.openxmlformats.org/officeDocument/2006/relationships/image" Target="../media/image15.png"/><Relationship Id="rId4" Type="http://schemas.openxmlformats.org/officeDocument/2006/relationships/slide" Target="slide28.xml"/><Relationship Id="rId9" Type="http://schemas.openxmlformats.org/officeDocument/2006/relationships/slide" Target="slide24.xml"/><Relationship Id="rId14" Type="http://schemas.openxmlformats.org/officeDocument/2006/relationships/slide" Target="slide46.xml"/><Relationship Id="rId22" Type="http://schemas.openxmlformats.org/officeDocument/2006/relationships/slide" Target="slide5.xml"/></Relationships>
</file>

<file path=ppt/slides/_rels/slide25.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50.png"/><Relationship Id="rId16" Type="http://schemas.openxmlformats.org/officeDocument/2006/relationships/image" Target="../media/image17.jpeg"/><Relationship Id="rId1" Type="http://schemas.openxmlformats.org/officeDocument/2006/relationships/slideLayout" Target="../slideLayouts/slideLayout32.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49.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26.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5.png"/><Relationship Id="rId18" Type="http://schemas.openxmlformats.org/officeDocument/2006/relationships/slide" Target="slide15.xml"/><Relationship Id="rId3" Type="http://schemas.openxmlformats.org/officeDocument/2006/relationships/image" Target="../media/image51.png"/><Relationship Id="rId21" Type="http://schemas.openxmlformats.org/officeDocument/2006/relationships/image" Target="../media/image49.png"/><Relationship Id="rId7" Type="http://schemas.openxmlformats.org/officeDocument/2006/relationships/image" Target="../media/image12.png"/><Relationship Id="rId12" Type="http://schemas.openxmlformats.org/officeDocument/2006/relationships/slide" Target="slide64.xml"/><Relationship Id="rId17" Type="http://schemas.openxmlformats.org/officeDocument/2006/relationships/image" Target="../media/image17.jpeg"/><Relationship Id="rId2" Type="http://schemas.openxmlformats.org/officeDocument/2006/relationships/hyperlink" Target="https://youtu.be/R0DQfwc72PM" TargetMode="External"/><Relationship Id="rId16" Type="http://schemas.openxmlformats.org/officeDocument/2006/relationships/slide" Target="slide5.xml"/><Relationship Id="rId20" Type="http://schemas.openxmlformats.org/officeDocument/2006/relationships/image" Target="../media/image50.png"/><Relationship Id="rId1" Type="http://schemas.openxmlformats.org/officeDocument/2006/relationships/slideLayout" Target="../slideLayouts/slideLayout32.xml"/><Relationship Id="rId6" Type="http://schemas.openxmlformats.org/officeDocument/2006/relationships/slide" Target="slide36.xml"/><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6.jpeg"/><Relationship Id="rId10" Type="http://schemas.openxmlformats.org/officeDocument/2006/relationships/slide" Target="slide56.xml"/><Relationship Id="rId19" Type="http://schemas.openxmlformats.org/officeDocument/2006/relationships/image" Target="../media/image18.png"/><Relationship Id="rId4" Type="http://schemas.openxmlformats.org/officeDocument/2006/relationships/slide" Target="slide24.xml"/><Relationship Id="rId9" Type="http://schemas.openxmlformats.org/officeDocument/2006/relationships/image" Target="../media/image13.png"/><Relationship Id="rId14" Type="http://schemas.openxmlformats.org/officeDocument/2006/relationships/slide" Target="slide13.xml"/></Relationships>
</file>

<file path=ppt/slides/_rels/slide27.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slide" Target="slide26.xml"/><Relationship Id="rId16" Type="http://schemas.openxmlformats.org/officeDocument/2006/relationships/image" Target="../media/image17.jpeg"/><Relationship Id="rId20" Type="http://schemas.openxmlformats.org/officeDocument/2006/relationships/image" Target="../media/image49.png"/><Relationship Id="rId1" Type="http://schemas.openxmlformats.org/officeDocument/2006/relationships/slideLayout" Target="../slideLayouts/slideLayout32.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50.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28.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5.png"/><Relationship Id="rId18" Type="http://schemas.openxmlformats.org/officeDocument/2006/relationships/slide" Target="slide15.xml"/><Relationship Id="rId3" Type="http://schemas.openxmlformats.org/officeDocument/2006/relationships/slide" Target="slide26.xml"/><Relationship Id="rId21" Type="http://schemas.openxmlformats.org/officeDocument/2006/relationships/image" Target="../media/image49.png"/><Relationship Id="rId7" Type="http://schemas.openxmlformats.org/officeDocument/2006/relationships/image" Target="../media/image12.png"/><Relationship Id="rId12" Type="http://schemas.openxmlformats.org/officeDocument/2006/relationships/slide" Target="slide64.xml"/><Relationship Id="rId17" Type="http://schemas.openxmlformats.org/officeDocument/2006/relationships/image" Target="../media/image17.jpeg"/><Relationship Id="rId2" Type="http://schemas.openxmlformats.org/officeDocument/2006/relationships/slide" Target="slide27.xml"/><Relationship Id="rId16" Type="http://schemas.openxmlformats.org/officeDocument/2006/relationships/slide" Target="slide5.xml"/><Relationship Id="rId20" Type="http://schemas.openxmlformats.org/officeDocument/2006/relationships/image" Target="../media/image50.png"/><Relationship Id="rId1" Type="http://schemas.openxmlformats.org/officeDocument/2006/relationships/slideLayout" Target="../slideLayouts/slideLayout32.xml"/><Relationship Id="rId6" Type="http://schemas.openxmlformats.org/officeDocument/2006/relationships/slide" Target="slide36.xml"/><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6.jpeg"/><Relationship Id="rId10" Type="http://schemas.openxmlformats.org/officeDocument/2006/relationships/slide" Target="slide56.xml"/><Relationship Id="rId19" Type="http://schemas.openxmlformats.org/officeDocument/2006/relationships/image" Target="../media/image18.png"/><Relationship Id="rId4" Type="http://schemas.openxmlformats.org/officeDocument/2006/relationships/slide" Target="slide24.xml"/><Relationship Id="rId9" Type="http://schemas.openxmlformats.org/officeDocument/2006/relationships/image" Target="../media/image13.png"/><Relationship Id="rId14" Type="http://schemas.openxmlformats.org/officeDocument/2006/relationships/slide" Target="slide13.xml"/></Relationships>
</file>

<file path=ppt/slides/_rels/slide29.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52.png"/><Relationship Id="rId16" Type="http://schemas.openxmlformats.org/officeDocument/2006/relationships/image" Target="../media/image17.jpeg"/><Relationship Id="rId1" Type="http://schemas.openxmlformats.org/officeDocument/2006/relationships/slideLayout" Target="../slideLayouts/slideLayout31.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49.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3.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10.png"/><Relationship Id="rId16" Type="http://schemas.openxmlformats.org/officeDocument/2006/relationships/image" Target="../media/image17.jpeg"/><Relationship Id="rId1" Type="http://schemas.openxmlformats.org/officeDocument/2006/relationships/slideLayout" Target="../slideLayouts/slideLayout55.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30.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21" Type="http://schemas.openxmlformats.org/officeDocument/2006/relationships/image" Target="../media/image49.png"/><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53.jpg"/><Relationship Id="rId16" Type="http://schemas.openxmlformats.org/officeDocument/2006/relationships/image" Target="../media/image17.jpeg"/><Relationship Id="rId20" Type="http://schemas.openxmlformats.org/officeDocument/2006/relationships/image" Target="../media/image55.png"/><Relationship Id="rId1" Type="http://schemas.openxmlformats.org/officeDocument/2006/relationships/slideLayout" Target="../slideLayouts/slideLayout31.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54.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31.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49.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32.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5.png"/><Relationship Id="rId18" Type="http://schemas.openxmlformats.org/officeDocument/2006/relationships/slide" Target="slide15.xml"/><Relationship Id="rId3" Type="http://schemas.openxmlformats.org/officeDocument/2006/relationships/slide" Target="slide29.xml"/><Relationship Id="rId7" Type="http://schemas.openxmlformats.org/officeDocument/2006/relationships/image" Target="../media/image12.png"/><Relationship Id="rId12" Type="http://schemas.openxmlformats.org/officeDocument/2006/relationships/slide" Target="slide64.xml"/><Relationship Id="rId17" Type="http://schemas.openxmlformats.org/officeDocument/2006/relationships/image" Target="../media/image17.jpeg"/><Relationship Id="rId2" Type="http://schemas.openxmlformats.org/officeDocument/2006/relationships/image" Target="../media/image56.png"/><Relationship Id="rId16" Type="http://schemas.openxmlformats.org/officeDocument/2006/relationships/slide" Target="slide5.xml"/><Relationship Id="rId20" Type="http://schemas.openxmlformats.org/officeDocument/2006/relationships/image" Target="../media/image49.png"/><Relationship Id="rId1" Type="http://schemas.openxmlformats.org/officeDocument/2006/relationships/slideLayout" Target="../slideLayouts/slideLayout31.xml"/><Relationship Id="rId6" Type="http://schemas.openxmlformats.org/officeDocument/2006/relationships/slide" Target="slide36.xml"/><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6.jpeg"/><Relationship Id="rId10" Type="http://schemas.openxmlformats.org/officeDocument/2006/relationships/slide" Target="slide56.xml"/><Relationship Id="rId19" Type="http://schemas.openxmlformats.org/officeDocument/2006/relationships/image" Target="../media/image18.png"/><Relationship Id="rId4" Type="http://schemas.openxmlformats.org/officeDocument/2006/relationships/slide" Target="slide24.xml"/><Relationship Id="rId9" Type="http://schemas.openxmlformats.org/officeDocument/2006/relationships/image" Target="../media/image13.png"/><Relationship Id="rId14" Type="http://schemas.openxmlformats.org/officeDocument/2006/relationships/slide" Target="slide13.xml"/></Relationships>
</file>

<file path=ppt/slides/_rels/slide33.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50.png"/><Relationship Id="rId3" Type="http://schemas.openxmlformats.org/officeDocument/2006/relationships/image" Target="../media/image11.png"/><Relationship Id="rId21" Type="http://schemas.openxmlformats.org/officeDocument/2006/relationships/image" Target="../media/image58.sv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20" Type="http://schemas.openxmlformats.org/officeDocument/2006/relationships/image" Target="../media/image57.png"/><Relationship Id="rId1" Type="http://schemas.openxmlformats.org/officeDocument/2006/relationships/slideLayout" Target="../slideLayouts/slideLayout32.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49.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34.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50.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49.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3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0.xml"/></Relationships>
</file>

<file path=ppt/slides/_rels/slide36.xml.rels><?xml version="1.0" encoding="UTF-8" standalone="yes"?>
<Relationships xmlns="http://schemas.openxmlformats.org/package/2006/relationships"><Relationship Id="rId8" Type="http://schemas.openxmlformats.org/officeDocument/2006/relationships/slide" Target="slide12.xml"/><Relationship Id="rId13" Type="http://schemas.openxmlformats.org/officeDocument/2006/relationships/image" Target="../media/image12.png"/><Relationship Id="rId18" Type="http://schemas.openxmlformats.org/officeDocument/2006/relationships/slide" Target="slide64.xml"/><Relationship Id="rId3" Type="http://schemas.openxmlformats.org/officeDocument/2006/relationships/slide" Target="slide39.xml"/><Relationship Id="rId21" Type="http://schemas.openxmlformats.org/officeDocument/2006/relationships/image" Target="../media/image16.jpeg"/><Relationship Id="rId7" Type="http://schemas.openxmlformats.org/officeDocument/2006/relationships/slide" Target="slide43.xml"/><Relationship Id="rId12" Type="http://schemas.openxmlformats.org/officeDocument/2006/relationships/image" Target="../media/image11.png"/><Relationship Id="rId17" Type="http://schemas.openxmlformats.org/officeDocument/2006/relationships/image" Target="../media/image14.png"/><Relationship Id="rId25" Type="http://schemas.openxmlformats.org/officeDocument/2006/relationships/image" Target="../media/image18.png"/><Relationship Id="rId2" Type="http://schemas.openxmlformats.org/officeDocument/2006/relationships/slide" Target="slide38.xml"/><Relationship Id="rId16" Type="http://schemas.openxmlformats.org/officeDocument/2006/relationships/slide" Target="slide56.xml"/><Relationship Id="rId20" Type="http://schemas.openxmlformats.org/officeDocument/2006/relationships/slide" Target="slide13.xml"/><Relationship Id="rId1" Type="http://schemas.openxmlformats.org/officeDocument/2006/relationships/slideLayout" Target="../slideLayouts/slideLayout24.xml"/><Relationship Id="rId6" Type="http://schemas.openxmlformats.org/officeDocument/2006/relationships/slide" Target="slide42.xml"/><Relationship Id="rId11" Type="http://schemas.openxmlformats.org/officeDocument/2006/relationships/slide" Target="slide24.xml"/><Relationship Id="rId24" Type="http://schemas.openxmlformats.org/officeDocument/2006/relationships/slide" Target="slide15.xml"/><Relationship Id="rId5" Type="http://schemas.openxmlformats.org/officeDocument/2006/relationships/slide" Target="slide41.xml"/><Relationship Id="rId15" Type="http://schemas.openxmlformats.org/officeDocument/2006/relationships/image" Target="../media/image13.png"/><Relationship Id="rId23" Type="http://schemas.openxmlformats.org/officeDocument/2006/relationships/image" Target="../media/image17.jpeg"/><Relationship Id="rId10" Type="http://schemas.openxmlformats.org/officeDocument/2006/relationships/image" Target="../media/image60.png"/><Relationship Id="rId19" Type="http://schemas.openxmlformats.org/officeDocument/2006/relationships/image" Target="../media/image15.png"/><Relationship Id="rId4" Type="http://schemas.openxmlformats.org/officeDocument/2006/relationships/slide" Target="slide40.xml"/><Relationship Id="rId9" Type="http://schemas.openxmlformats.org/officeDocument/2006/relationships/slide" Target="slide36.xml"/><Relationship Id="rId14" Type="http://schemas.openxmlformats.org/officeDocument/2006/relationships/slide" Target="slide46.xml"/><Relationship Id="rId22" Type="http://schemas.openxmlformats.org/officeDocument/2006/relationships/slide" Target="slide5.xml"/></Relationships>
</file>

<file path=ppt/slides/_rels/slide37.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61.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2.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60.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38.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62.png"/><Relationship Id="rId16" Type="http://schemas.openxmlformats.org/officeDocument/2006/relationships/image" Target="../media/image17.jpeg"/><Relationship Id="rId1" Type="http://schemas.openxmlformats.org/officeDocument/2006/relationships/slideLayout" Target="../slideLayouts/slideLayout31.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60.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39.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5.png"/><Relationship Id="rId18" Type="http://schemas.openxmlformats.org/officeDocument/2006/relationships/slide" Target="slide15.xml"/><Relationship Id="rId3" Type="http://schemas.openxmlformats.org/officeDocument/2006/relationships/hyperlink" Target="https://www.eur.nl/en/media/2022-02-34279stap2vormgevinginformatievoorleerlingenfase2onderzoeksvraagtypenonderzoek1" TargetMode="External"/><Relationship Id="rId7" Type="http://schemas.openxmlformats.org/officeDocument/2006/relationships/image" Target="../media/image12.png"/><Relationship Id="rId12" Type="http://schemas.openxmlformats.org/officeDocument/2006/relationships/slide" Target="slide64.xml"/><Relationship Id="rId17" Type="http://schemas.openxmlformats.org/officeDocument/2006/relationships/image" Target="../media/image17.jpeg"/><Relationship Id="rId2" Type="http://schemas.openxmlformats.org/officeDocument/2006/relationships/hyperlink" Target="https://www.eur.nl/en/media/2022-02-34279stap2vormgevinginformatievoorleerlingenfase4meetinstrumentmaken2" TargetMode="External"/><Relationship Id="rId16" Type="http://schemas.openxmlformats.org/officeDocument/2006/relationships/slide" Target="slide5.xml"/><Relationship Id="rId20" Type="http://schemas.openxmlformats.org/officeDocument/2006/relationships/image" Target="../media/image60.png"/><Relationship Id="rId1" Type="http://schemas.openxmlformats.org/officeDocument/2006/relationships/slideLayout" Target="../slideLayouts/slideLayout31.xml"/><Relationship Id="rId6" Type="http://schemas.openxmlformats.org/officeDocument/2006/relationships/slide" Target="slide36.xml"/><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6.jpeg"/><Relationship Id="rId10" Type="http://schemas.openxmlformats.org/officeDocument/2006/relationships/slide" Target="slide56.xml"/><Relationship Id="rId19" Type="http://schemas.openxmlformats.org/officeDocument/2006/relationships/image" Target="../media/image18.png"/><Relationship Id="rId4" Type="http://schemas.openxmlformats.org/officeDocument/2006/relationships/slide" Target="slide24.xml"/><Relationship Id="rId9" Type="http://schemas.openxmlformats.org/officeDocument/2006/relationships/image" Target="../media/image13.png"/><Relationship Id="rId14" Type="http://schemas.openxmlformats.org/officeDocument/2006/relationships/slide" Target="slide13.xml"/></Relationships>
</file>

<file path=ppt/slides/_rels/slide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xml"/><Relationship Id="rId1" Type="http://schemas.openxmlformats.org/officeDocument/2006/relationships/slideLayout" Target="../slideLayouts/slideLayout26.xml"/><Relationship Id="rId4" Type="http://schemas.openxmlformats.org/officeDocument/2006/relationships/image" Target="../media/image20.png"/></Relationships>
</file>

<file path=ppt/slides/_rels/slide40.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slide" Target="slide64.xml"/><Relationship Id="rId18" Type="http://schemas.openxmlformats.org/officeDocument/2006/relationships/image" Target="../media/image17.jpeg"/><Relationship Id="rId3" Type="http://schemas.openxmlformats.org/officeDocument/2006/relationships/slide" Target="slide39.xml"/><Relationship Id="rId21" Type="http://schemas.openxmlformats.org/officeDocument/2006/relationships/image" Target="../media/image61.png"/><Relationship Id="rId7" Type="http://schemas.openxmlformats.org/officeDocument/2006/relationships/slide" Target="slide36.xml"/><Relationship Id="rId12" Type="http://schemas.openxmlformats.org/officeDocument/2006/relationships/image" Target="../media/image14.png"/><Relationship Id="rId17" Type="http://schemas.openxmlformats.org/officeDocument/2006/relationships/slide" Target="slide5.xml"/><Relationship Id="rId2" Type="http://schemas.openxmlformats.org/officeDocument/2006/relationships/slide" Target="slide38.xml"/><Relationship Id="rId16" Type="http://schemas.openxmlformats.org/officeDocument/2006/relationships/image" Target="../media/image16.jpeg"/><Relationship Id="rId20" Type="http://schemas.openxmlformats.org/officeDocument/2006/relationships/image" Target="../media/image18.png"/><Relationship Id="rId1" Type="http://schemas.openxmlformats.org/officeDocument/2006/relationships/slideLayout" Target="../slideLayouts/slideLayout31.xml"/><Relationship Id="rId6" Type="http://schemas.openxmlformats.org/officeDocument/2006/relationships/image" Target="../media/image11.png"/><Relationship Id="rId11" Type="http://schemas.openxmlformats.org/officeDocument/2006/relationships/slide" Target="slide56.xml"/><Relationship Id="rId5" Type="http://schemas.openxmlformats.org/officeDocument/2006/relationships/slide" Target="slide24.xml"/><Relationship Id="rId15" Type="http://schemas.openxmlformats.org/officeDocument/2006/relationships/slide" Target="slide13.xml"/><Relationship Id="rId10" Type="http://schemas.openxmlformats.org/officeDocument/2006/relationships/image" Target="../media/image13.png"/><Relationship Id="rId19" Type="http://schemas.openxmlformats.org/officeDocument/2006/relationships/slide" Target="slide15.xml"/><Relationship Id="rId4" Type="http://schemas.openxmlformats.org/officeDocument/2006/relationships/slide" Target="slide40.xml"/><Relationship Id="rId9" Type="http://schemas.openxmlformats.org/officeDocument/2006/relationships/slide" Target="slide46.xml"/><Relationship Id="rId14" Type="http://schemas.openxmlformats.org/officeDocument/2006/relationships/image" Target="../media/image15.png"/><Relationship Id="rId22" Type="http://schemas.openxmlformats.org/officeDocument/2006/relationships/image" Target="../media/image60.png"/></Relationships>
</file>

<file path=ppt/slides/_rels/slide41.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5.png"/><Relationship Id="rId18" Type="http://schemas.openxmlformats.org/officeDocument/2006/relationships/slide" Target="slide15.xml"/><Relationship Id="rId3" Type="http://schemas.openxmlformats.org/officeDocument/2006/relationships/image" Target="../media/image63.png"/><Relationship Id="rId7" Type="http://schemas.openxmlformats.org/officeDocument/2006/relationships/image" Target="../media/image12.png"/><Relationship Id="rId12" Type="http://schemas.openxmlformats.org/officeDocument/2006/relationships/slide" Target="slide64.xml"/><Relationship Id="rId17" Type="http://schemas.openxmlformats.org/officeDocument/2006/relationships/image" Target="../media/image17.jpeg"/><Relationship Id="rId2" Type="http://schemas.openxmlformats.org/officeDocument/2006/relationships/image" Target="../media/image60.png"/><Relationship Id="rId16" Type="http://schemas.openxmlformats.org/officeDocument/2006/relationships/slide" Target="slide5.xml"/><Relationship Id="rId20" Type="http://schemas.openxmlformats.org/officeDocument/2006/relationships/image" Target="../media/image61.png"/><Relationship Id="rId1" Type="http://schemas.openxmlformats.org/officeDocument/2006/relationships/slideLayout" Target="../slideLayouts/slideLayout31.xml"/><Relationship Id="rId6" Type="http://schemas.openxmlformats.org/officeDocument/2006/relationships/slide" Target="slide36.xml"/><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6.jpeg"/><Relationship Id="rId10" Type="http://schemas.openxmlformats.org/officeDocument/2006/relationships/slide" Target="slide56.xml"/><Relationship Id="rId19" Type="http://schemas.openxmlformats.org/officeDocument/2006/relationships/image" Target="../media/image18.png"/><Relationship Id="rId4" Type="http://schemas.openxmlformats.org/officeDocument/2006/relationships/slide" Target="slide24.xml"/><Relationship Id="rId9" Type="http://schemas.openxmlformats.org/officeDocument/2006/relationships/image" Target="../media/image13.png"/><Relationship Id="rId14" Type="http://schemas.openxmlformats.org/officeDocument/2006/relationships/slide" Target="slide13.xml"/></Relationships>
</file>

<file path=ppt/slides/_rels/slide42.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5.png"/><Relationship Id="rId18" Type="http://schemas.openxmlformats.org/officeDocument/2006/relationships/slide" Target="slide15.xml"/><Relationship Id="rId3" Type="http://schemas.openxmlformats.org/officeDocument/2006/relationships/slide" Target="slide41.xml"/><Relationship Id="rId21" Type="http://schemas.openxmlformats.org/officeDocument/2006/relationships/image" Target="../media/image60.png"/><Relationship Id="rId7" Type="http://schemas.openxmlformats.org/officeDocument/2006/relationships/image" Target="../media/image12.png"/><Relationship Id="rId12" Type="http://schemas.openxmlformats.org/officeDocument/2006/relationships/slide" Target="slide64.xml"/><Relationship Id="rId17" Type="http://schemas.openxmlformats.org/officeDocument/2006/relationships/image" Target="../media/image17.jpeg"/><Relationship Id="rId2" Type="http://schemas.openxmlformats.org/officeDocument/2006/relationships/slide" Target="slide40.xml"/><Relationship Id="rId16" Type="http://schemas.openxmlformats.org/officeDocument/2006/relationships/slide" Target="slide5.xml"/><Relationship Id="rId20" Type="http://schemas.openxmlformats.org/officeDocument/2006/relationships/image" Target="../media/image61.png"/><Relationship Id="rId1" Type="http://schemas.openxmlformats.org/officeDocument/2006/relationships/slideLayout" Target="../slideLayouts/slideLayout31.xml"/><Relationship Id="rId6" Type="http://schemas.openxmlformats.org/officeDocument/2006/relationships/slide" Target="slide36.xml"/><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6.jpeg"/><Relationship Id="rId10" Type="http://schemas.openxmlformats.org/officeDocument/2006/relationships/slide" Target="slide56.xml"/><Relationship Id="rId19" Type="http://schemas.openxmlformats.org/officeDocument/2006/relationships/image" Target="../media/image18.png"/><Relationship Id="rId4" Type="http://schemas.openxmlformats.org/officeDocument/2006/relationships/slide" Target="slide24.xml"/><Relationship Id="rId9" Type="http://schemas.openxmlformats.org/officeDocument/2006/relationships/image" Target="../media/image13.png"/><Relationship Id="rId14" Type="http://schemas.openxmlformats.org/officeDocument/2006/relationships/slide" Target="slide13.xml"/></Relationships>
</file>

<file path=ppt/slides/_rels/slide43.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60.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44.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61.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60.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4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20.xml"/></Relationships>
</file>

<file path=ppt/slides/_rels/slide46.xml.rels><?xml version="1.0" encoding="UTF-8" standalone="yes"?>
<Relationships xmlns="http://schemas.openxmlformats.org/package/2006/relationships"><Relationship Id="rId8" Type="http://schemas.openxmlformats.org/officeDocument/2006/relationships/image" Target="../media/image65.png"/><Relationship Id="rId13" Type="http://schemas.openxmlformats.org/officeDocument/2006/relationships/image" Target="../media/image13.png"/><Relationship Id="rId18" Type="http://schemas.openxmlformats.org/officeDocument/2006/relationships/slide" Target="slide13.xml"/><Relationship Id="rId3" Type="http://schemas.openxmlformats.org/officeDocument/2006/relationships/slide" Target="slide49.xml"/><Relationship Id="rId21" Type="http://schemas.openxmlformats.org/officeDocument/2006/relationships/image" Target="../media/image17.jpeg"/><Relationship Id="rId7" Type="http://schemas.openxmlformats.org/officeDocument/2006/relationships/slide" Target="slide46.xml"/><Relationship Id="rId12" Type="http://schemas.openxmlformats.org/officeDocument/2006/relationships/image" Target="../media/image12.png"/><Relationship Id="rId17" Type="http://schemas.openxmlformats.org/officeDocument/2006/relationships/image" Target="../media/image15.png"/><Relationship Id="rId2" Type="http://schemas.openxmlformats.org/officeDocument/2006/relationships/slide" Target="slide48.xml"/><Relationship Id="rId16" Type="http://schemas.openxmlformats.org/officeDocument/2006/relationships/slide" Target="slide64.xml"/><Relationship Id="rId20" Type="http://schemas.openxmlformats.org/officeDocument/2006/relationships/slide" Target="slide5.xml"/><Relationship Id="rId1" Type="http://schemas.openxmlformats.org/officeDocument/2006/relationships/slideLayout" Target="../slideLayouts/slideLayout24.xml"/><Relationship Id="rId6" Type="http://schemas.openxmlformats.org/officeDocument/2006/relationships/slide" Target="slide12.xml"/><Relationship Id="rId11" Type="http://schemas.openxmlformats.org/officeDocument/2006/relationships/slide" Target="slide36.xml"/><Relationship Id="rId5" Type="http://schemas.openxmlformats.org/officeDocument/2006/relationships/slide" Target="slide54.xml"/><Relationship Id="rId15" Type="http://schemas.openxmlformats.org/officeDocument/2006/relationships/image" Target="../media/image14.png"/><Relationship Id="rId23" Type="http://schemas.openxmlformats.org/officeDocument/2006/relationships/image" Target="../media/image18.png"/><Relationship Id="rId10" Type="http://schemas.openxmlformats.org/officeDocument/2006/relationships/image" Target="../media/image11.png"/><Relationship Id="rId19" Type="http://schemas.openxmlformats.org/officeDocument/2006/relationships/image" Target="../media/image16.jpeg"/><Relationship Id="rId4" Type="http://schemas.openxmlformats.org/officeDocument/2006/relationships/slide" Target="slide50.xml"/><Relationship Id="rId9" Type="http://schemas.openxmlformats.org/officeDocument/2006/relationships/slide" Target="slide24.xml"/><Relationship Id="rId14" Type="http://schemas.openxmlformats.org/officeDocument/2006/relationships/slide" Target="slide56.xml"/><Relationship Id="rId22" Type="http://schemas.openxmlformats.org/officeDocument/2006/relationships/slide" Target="slide15.xml"/></Relationships>
</file>

<file path=ppt/slides/_rels/slide47.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66.png"/><Relationship Id="rId16" Type="http://schemas.openxmlformats.org/officeDocument/2006/relationships/image" Target="../media/image17.jpeg"/><Relationship Id="rId1" Type="http://schemas.openxmlformats.org/officeDocument/2006/relationships/slideLayout" Target="../slideLayouts/slideLayout32.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65.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48.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slide" Target="slide42.xml"/><Relationship Id="rId16" Type="http://schemas.openxmlformats.org/officeDocument/2006/relationships/image" Target="../media/image17.jpeg"/><Relationship Id="rId1" Type="http://schemas.openxmlformats.org/officeDocument/2006/relationships/slideLayout" Target="../slideLayouts/slideLayout31.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65.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49.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slide" Target="slide64.xml"/><Relationship Id="rId18" Type="http://schemas.openxmlformats.org/officeDocument/2006/relationships/image" Target="../media/image17.jpeg"/><Relationship Id="rId3" Type="http://schemas.openxmlformats.org/officeDocument/2006/relationships/slide" Target="slide41.xml"/><Relationship Id="rId21" Type="http://schemas.openxmlformats.org/officeDocument/2006/relationships/image" Target="../media/image66.png"/><Relationship Id="rId7" Type="http://schemas.openxmlformats.org/officeDocument/2006/relationships/slide" Target="slide36.xml"/><Relationship Id="rId12" Type="http://schemas.openxmlformats.org/officeDocument/2006/relationships/image" Target="../media/image14.png"/><Relationship Id="rId17" Type="http://schemas.openxmlformats.org/officeDocument/2006/relationships/slide" Target="slide5.xml"/><Relationship Id="rId2" Type="http://schemas.openxmlformats.org/officeDocument/2006/relationships/slide" Target="slide40.xml"/><Relationship Id="rId16" Type="http://schemas.openxmlformats.org/officeDocument/2006/relationships/image" Target="../media/image16.jpeg"/><Relationship Id="rId20" Type="http://schemas.openxmlformats.org/officeDocument/2006/relationships/image" Target="../media/image18.png"/><Relationship Id="rId1" Type="http://schemas.openxmlformats.org/officeDocument/2006/relationships/slideLayout" Target="../slideLayouts/slideLayout31.xml"/><Relationship Id="rId6" Type="http://schemas.openxmlformats.org/officeDocument/2006/relationships/image" Target="../media/image11.png"/><Relationship Id="rId11" Type="http://schemas.openxmlformats.org/officeDocument/2006/relationships/slide" Target="slide56.xml"/><Relationship Id="rId5" Type="http://schemas.openxmlformats.org/officeDocument/2006/relationships/slide" Target="slide24.xml"/><Relationship Id="rId15" Type="http://schemas.openxmlformats.org/officeDocument/2006/relationships/slide" Target="slide13.xml"/><Relationship Id="rId10" Type="http://schemas.openxmlformats.org/officeDocument/2006/relationships/image" Target="../media/image13.png"/><Relationship Id="rId19" Type="http://schemas.openxmlformats.org/officeDocument/2006/relationships/slide" Target="slide15.xml"/><Relationship Id="rId4" Type="http://schemas.openxmlformats.org/officeDocument/2006/relationships/slide" Target="slide42.xml"/><Relationship Id="rId9" Type="http://schemas.openxmlformats.org/officeDocument/2006/relationships/slide" Target="slide46.xml"/><Relationship Id="rId14" Type="http://schemas.openxmlformats.org/officeDocument/2006/relationships/image" Target="../media/image15.png"/><Relationship Id="rId22" Type="http://schemas.openxmlformats.org/officeDocument/2006/relationships/image" Target="../media/image65.png"/></Relationships>
</file>

<file path=ppt/slides/_rels/slide5.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21.jpeg"/><Relationship Id="rId16" Type="http://schemas.openxmlformats.org/officeDocument/2006/relationships/image" Target="../media/image17.jpeg"/><Relationship Id="rId1" Type="http://schemas.openxmlformats.org/officeDocument/2006/relationships/slideLayout" Target="../slideLayouts/slideLayout31.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50.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5.png"/><Relationship Id="rId18" Type="http://schemas.openxmlformats.org/officeDocument/2006/relationships/slide" Target="slide15.xml"/><Relationship Id="rId3" Type="http://schemas.openxmlformats.org/officeDocument/2006/relationships/hyperlink" Target="https://www.youtube.com/watch?v=offKITXdz8g" TargetMode="External"/><Relationship Id="rId7" Type="http://schemas.openxmlformats.org/officeDocument/2006/relationships/image" Target="../media/image12.png"/><Relationship Id="rId12" Type="http://schemas.openxmlformats.org/officeDocument/2006/relationships/slide" Target="slide64.xml"/><Relationship Id="rId17" Type="http://schemas.openxmlformats.org/officeDocument/2006/relationships/image" Target="../media/image17.jpeg"/><Relationship Id="rId2" Type="http://schemas.openxmlformats.org/officeDocument/2006/relationships/hyperlink" Target="https://www.youtube.com/watch?v=-mdoqn1xJfs" TargetMode="External"/><Relationship Id="rId16" Type="http://schemas.openxmlformats.org/officeDocument/2006/relationships/slide" Target="slide5.xml"/><Relationship Id="rId20" Type="http://schemas.openxmlformats.org/officeDocument/2006/relationships/image" Target="../media/image65.png"/><Relationship Id="rId1" Type="http://schemas.openxmlformats.org/officeDocument/2006/relationships/slideLayout" Target="../slideLayouts/slideLayout31.xml"/><Relationship Id="rId6" Type="http://schemas.openxmlformats.org/officeDocument/2006/relationships/slide" Target="slide36.xml"/><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6.jpeg"/><Relationship Id="rId10" Type="http://schemas.openxmlformats.org/officeDocument/2006/relationships/slide" Target="slide56.xml"/><Relationship Id="rId19" Type="http://schemas.openxmlformats.org/officeDocument/2006/relationships/image" Target="../media/image18.png"/><Relationship Id="rId4" Type="http://schemas.openxmlformats.org/officeDocument/2006/relationships/slide" Target="slide24.xml"/><Relationship Id="rId9" Type="http://schemas.openxmlformats.org/officeDocument/2006/relationships/image" Target="../media/image13.png"/><Relationship Id="rId14" Type="http://schemas.openxmlformats.org/officeDocument/2006/relationships/slide" Target="slide13.xml"/></Relationships>
</file>

<file path=ppt/slides/_rels/slide51.xml.rels><?xml version="1.0" encoding="UTF-8" standalone="yes"?>
<Relationships xmlns="http://schemas.openxmlformats.org/package/2006/relationships"><Relationship Id="rId8" Type="http://schemas.openxmlformats.org/officeDocument/2006/relationships/slide" Target="slide36.xml"/><Relationship Id="rId13" Type="http://schemas.openxmlformats.org/officeDocument/2006/relationships/image" Target="../media/image14.png"/><Relationship Id="rId18" Type="http://schemas.openxmlformats.org/officeDocument/2006/relationships/slide" Target="slide5.xml"/><Relationship Id="rId3" Type="http://schemas.openxmlformats.org/officeDocument/2006/relationships/image" Target="../media/image68.png"/><Relationship Id="rId21" Type="http://schemas.openxmlformats.org/officeDocument/2006/relationships/image" Target="../media/image18.png"/><Relationship Id="rId7" Type="http://schemas.openxmlformats.org/officeDocument/2006/relationships/image" Target="../media/image11.png"/><Relationship Id="rId12" Type="http://schemas.openxmlformats.org/officeDocument/2006/relationships/slide" Target="slide56.xml"/><Relationship Id="rId17" Type="http://schemas.openxmlformats.org/officeDocument/2006/relationships/image" Target="../media/image16.jpeg"/><Relationship Id="rId2" Type="http://schemas.openxmlformats.org/officeDocument/2006/relationships/image" Target="../media/image67.png"/><Relationship Id="rId16" Type="http://schemas.openxmlformats.org/officeDocument/2006/relationships/slide" Target="slide13.xml"/><Relationship Id="rId20"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24.xml"/><Relationship Id="rId11" Type="http://schemas.openxmlformats.org/officeDocument/2006/relationships/image" Target="../media/image13.png"/><Relationship Id="rId5" Type="http://schemas.microsoft.com/office/2007/relationships/hdphoto" Target="../media/hdphoto2.wdp"/><Relationship Id="rId15" Type="http://schemas.openxmlformats.org/officeDocument/2006/relationships/image" Target="../media/image15.png"/><Relationship Id="rId10" Type="http://schemas.openxmlformats.org/officeDocument/2006/relationships/slide" Target="slide46.xml"/><Relationship Id="rId19" Type="http://schemas.openxmlformats.org/officeDocument/2006/relationships/image" Target="../media/image17.jpeg"/><Relationship Id="rId4" Type="http://schemas.openxmlformats.org/officeDocument/2006/relationships/image" Target="../media/image69.png"/><Relationship Id="rId9" Type="http://schemas.openxmlformats.org/officeDocument/2006/relationships/image" Target="../media/image12.png"/><Relationship Id="rId14" Type="http://schemas.openxmlformats.org/officeDocument/2006/relationships/slide" Target="slide64.xml"/><Relationship Id="rId22" Type="http://schemas.openxmlformats.org/officeDocument/2006/relationships/image" Target="../media/image65.png"/></Relationships>
</file>

<file path=ppt/slides/_rels/slide52.xml.rels><?xml version="1.0" encoding="UTF-8" standalone="yes"?>
<Relationships xmlns="http://schemas.openxmlformats.org/package/2006/relationships"><Relationship Id="rId8" Type="http://schemas.openxmlformats.org/officeDocument/2006/relationships/slide" Target="slide46.xml"/><Relationship Id="rId13" Type="http://schemas.openxmlformats.org/officeDocument/2006/relationships/image" Target="../media/image15.png"/><Relationship Id="rId18" Type="http://schemas.openxmlformats.org/officeDocument/2006/relationships/slide" Target="slide15.xml"/><Relationship Id="rId3" Type="http://schemas.openxmlformats.org/officeDocument/2006/relationships/image" Target="../media/image71.png"/><Relationship Id="rId7" Type="http://schemas.openxmlformats.org/officeDocument/2006/relationships/image" Target="../media/image12.png"/><Relationship Id="rId12" Type="http://schemas.openxmlformats.org/officeDocument/2006/relationships/slide" Target="slide64.xml"/><Relationship Id="rId17" Type="http://schemas.openxmlformats.org/officeDocument/2006/relationships/image" Target="../media/image17.jpeg"/><Relationship Id="rId2" Type="http://schemas.openxmlformats.org/officeDocument/2006/relationships/image" Target="../media/image70.png"/><Relationship Id="rId16" Type="http://schemas.openxmlformats.org/officeDocument/2006/relationships/slide" Target="slide5.xml"/><Relationship Id="rId20" Type="http://schemas.openxmlformats.org/officeDocument/2006/relationships/image" Target="../media/image65.png"/><Relationship Id="rId1" Type="http://schemas.openxmlformats.org/officeDocument/2006/relationships/slideLayout" Target="../slideLayouts/slideLayout31.xml"/><Relationship Id="rId6" Type="http://schemas.openxmlformats.org/officeDocument/2006/relationships/slide" Target="slide36.xml"/><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16.jpeg"/><Relationship Id="rId10" Type="http://schemas.openxmlformats.org/officeDocument/2006/relationships/slide" Target="slide56.xml"/><Relationship Id="rId19" Type="http://schemas.openxmlformats.org/officeDocument/2006/relationships/image" Target="../media/image18.png"/><Relationship Id="rId4" Type="http://schemas.openxmlformats.org/officeDocument/2006/relationships/slide" Target="slide24.xml"/><Relationship Id="rId9" Type="http://schemas.openxmlformats.org/officeDocument/2006/relationships/image" Target="../media/image13.png"/><Relationship Id="rId14" Type="http://schemas.openxmlformats.org/officeDocument/2006/relationships/slide" Target="slide13.xml"/></Relationships>
</file>

<file path=ppt/slides/_rels/slide53.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2.jpe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65.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54.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66.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65.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55.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20.xml"/></Relationships>
</file>

<file path=ppt/slides/_rels/slide56.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2.png"/><Relationship Id="rId18" Type="http://schemas.openxmlformats.org/officeDocument/2006/relationships/image" Target="../media/image15.png"/><Relationship Id="rId3" Type="http://schemas.openxmlformats.org/officeDocument/2006/relationships/slide" Target="slide62.xml"/><Relationship Id="rId21"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6.xml"/><Relationship Id="rId17" Type="http://schemas.openxmlformats.org/officeDocument/2006/relationships/slide" Target="slide64.xml"/><Relationship Id="rId2" Type="http://schemas.openxmlformats.org/officeDocument/2006/relationships/slide" Target="slide58.xml"/><Relationship Id="rId16" Type="http://schemas.openxmlformats.org/officeDocument/2006/relationships/image" Target="../media/image14.png"/><Relationship Id="rId20" Type="http://schemas.openxmlformats.org/officeDocument/2006/relationships/image" Target="../media/image16.jpeg"/><Relationship Id="rId1" Type="http://schemas.openxmlformats.org/officeDocument/2006/relationships/slideLayout" Target="../slideLayouts/slideLayout24.xml"/><Relationship Id="rId6" Type="http://schemas.openxmlformats.org/officeDocument/2006/relationships/slide" Target="slide61.xml"/><Relationship Id="rId11" Type="http://schemas.openxmlformats.org/officeDocument/2006/relationships/image" Target="../media/image11.png"/><Relationship Id="rId24" Type="http://schemas.openxmlformats.org/officeDocument/2006/relationships/image" Target="../media/image18.png"/><Relationship Id="rId5" Type="http://schemas.openxmlformats.org/officeDocument/2006/relationships/slide" Target="slide60.xml"/><Relationship Id="rId15" Type="http://schemas.openxmlformats.org/officeDocument/2006/relationships/image" Target="../media/image13.png"/><Relationship Id="rId23" Type="http://schemas.openxmlformats.org/officeDocument/2006/relationships/slide" Target="slide15.xml"/><Relationship Id="rId10" Type="http://schemas.openxmlformats.org/officeDocument/2006/relationships/slide" Target="slide24.xml"/><Relationship Id="rId19" Type="http://schemas.openxmlformats.org/officeDocument/2006/relationships/slide" Target="slide13.xml"/><Relationship Id="rId4" Type="http://schemas.openxmlformats.org/officeDocument/2006/relationships/slide" Target="slide59.xml"/><Relationship Id="rId9" Type="http://schemas.openxmlformats.org/officeDocument/2006/relationships/image" Target="../media/image74.png"/><Relationship Id="rId14" Type="http://schemas.openxmlformats.org/officeDocument/2006/relationships/slide" Target="slide46.xml"/><Relationship Id="rId22" Type="http://schemas.openxmlformats.org/officeDocument/2006/relationships/image" Target="../media/image17.jpeg"/></Relationships>
</file>

<file path=ppt/slides/_rels/slide57.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75.png"/><Relationship Id="rId16" Type="http://schemas.openxmlformats.org/officeDocument/2006/relationships/image" Target="../media/image17.jpeg"/><Relationship Id="rId1" Type="http://schemas.openxmlformats.org/officeDocument/2006/relationships/slideLayout" Target="../slideLayouts/slideLayout32.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74.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58.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4.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59.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4.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6.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slide" Target="slide64.xml"/><Relationship Id="rId18" Type="http://schemas.openxmlformats.org/officeDocument/2006/relationships/image" Target="../media/image17.jpeg"/><Relationship Id="rId3" Type="http://schemas.openxmlformats.org/officeDocument/2006/relationships/image" Target="../media/image22.jpeg"/><Relationship Id="rId7" Type="http://schemas.openxmlformats.org/officeDocument/2006/relationships/slide" Target="slide36.xml"/><Relationship Id="rId12" Type="http://schemas.openxmlformats.org/officeDocument/2006/relationships/image" Target="../media/image14.png"/><Relationship Id="rId17" Type="http://schemas.openxmlformats.org/officeDocument/2006/relationships/slide" Target="slide5.xml"/><Relationship Id="rId2" Type="http://schemas.openxmlformats.org/officeDocument/2006/relationships/notesSlide" Target="../notesSlides/notesSlide2.xml"/><Relationship Id="rId16" Type="http://schemas.openxmlformats.org/officeDocument/2006/relationships/image" Target="../media/image16.jpeg"/><Relationship Id="rId20" Type="http://schemas.openxmlformats.org/officeDocument/2006/relationships/image" Target="../media/image18.png"/><Relationship Id="rId1" Type="http://schemas.openxmlformats.org/officeDocument/2006/relationships/slideLayout" Target="../slideLayouts/slideLayout56.xml"/><Relationship Id="rId6" Type="http://schemas.openxmlformats.org/officeDocument/2006/relationships/image" Target="../media/image11.png"/><Relationship Id="rId11" Type="http://schemas.openxmlformats.org/officeDocument/2006/relationships/slide" Target="slide56.xml"/><Relationship Id="rId5" Type="http://schemas.openxmlformats.org/officeDocument/2006/relationships/slide" Target="slide24.xml"/><Relationship Id="rId15" Type="http://schemas.openxmlformats.org/officeDocument/2006/relationships/slide" Target="slide13.xml"/><Relationship Id="rId10" Type="http://schemas.openxmlformats.org/officeDocument/2006/relationships/image" Target="../media/image13.png"/><Relationship Id="rId19" Type="http://schemas.openxmlformats.org/officeDocument/2006/relationships/slide" Target="slide15.xml"/><Relationship Id="rId4" Type="http://schemas.openxmlformats.org/officeDocument/2006/relationships/image" Target="../media/image23.jpeg"/><Relationship Id="rId9" Type="http://schemas.openxmlformats.org/officeDocument/2006/relationships/slide" Target="slide46.xml"/><Relationship Id="rId14" Type="http://schemas.openxmlformats.org/officeDocument/2006/relationships/image" Target="../media/image15.png"/></Relationships>
</file>

<file path=ppt/slides/_rels/slide60.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4.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61.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4.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62.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5.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74.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63.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20.xml"/></Relationships>
</file>

<file path=ppt/slides/_rels/slide64.xml.rels><?xml version="1.0" encoding="UTF-8" standalone="yes"?>
<Relationships xmlns="http://schemas.openxmlformats.org/package/2006/relationships"><Relationship Id="rId8" Type="http://schemas.openxmlformats.org/officeDocument/2006/relationships/slide" Target="slide74.xml"/><Relationship Id="rId13" Type="http://schemas.openxmlformats.org/officeDocument/2006/relationships/slide" Target="slide24.xml"/><Relationship Id="rId18" Type="http://schemas.openxmlformats.org/officeDocument/2006/relationships/image" Target="../media/image13.png"/><Relationship Id="rId26" Type="http://schemas.openxmlformats.org/officeDocument/2006/relationships/slide" Target="slide15.xml"/><Relationship Id="rId3" Type="http://schemas.openxmlformats.org/officeDocument/2006/relationships/slide" Target="slide66.xml"/><Relationship Id="rId21" Type="http://schemas.openxmlformats.org/officeDocument/2006/relationships/image" Target="../media/image15.png"/><Relationship Id="rId7" Type="http://schemas.openxmlformats.org/officeDocument/2006/relationships/slide" Target="slide71.xml"/><Relationship Id="rId12" Type="http://schemas.openxmlformats.org/officeDocument/2006/relationships/image" Target="../media/image77.png"/><Relationship Id="rId17" Type="http://schemas.openxmlformats.org/officeDocument/2006/relationships/slide" Target="slide46.xml"/><Relationship Id="rId25" Type="http://schemas.openxmlformats.org/officeDocument/2006/relationships/image" Target="../media/image17.jpeg"/><Relationship Id="rId2" Type="http://schemas.openxmlformats.org/officeDocument/2006/relationships/notesSlide" Target="../notesSlides/notesSlide6.xml"/><Relationship Id="rId16" Type="http://schemas.openxmlformats.org/officeDocument/2006/relationships/image" Target="../media/image12.png"/><Relationship Id="rId20" Type="http://schemas.openxmlformats.org/officeDocument/2006/relationships/image" Target="../media/image14.png"/><Relationship Id="rId1" Type="http://schemas.openxmlformats.org/officeDocument/2006/relationships/slideLayout" Target="../slideLayouts/slideLayout24.xml"/><Relationship Id="rId6" Type="http://schemas.openxmlformats.org/officeDocument/2006/relationships/slide" Target="slide70.xml"/><Relationship Id="rId11" Type="http://schemas.openxmlformats.org/officeDocument/2006/relationships/slide" Target="slide64.xml"/><Relationship Id="rId24" Type="http://schemas.openxmlformats.org/officeDocument/2006/relationships/slide" Target="slide5.xml"/><Relationship Id="rId5" Type="http://schemas.openxmlformats.org/officeDocument/2006/relationships/slide" Target="slide69.xml"/><Relationship Id="rId15" Type="http://schemas.openxmlformats.org/officeDocument/2006/relationships/slide" Target="slide36.xml"/><Relationship Id="rId23" Type="http://schemas.openxmlformats.org/officeDocument/2006/relationships/image" Target="../media/image16.jpeg"/><Relationship Id="rId10" Type="http://schemas.openxmlformats.org/officeDocument/2006/relationships/slide" Target="slide12.xml"/><Relationship Id="rId19" Type="http://schemas.openxmlformats.org/officeDocument/2006/relationships/slide" Target="slide56.xml"/><Relationship Id="rId4" Type="http://schemas.openxmlformats.org/officeDocument/2006/relationships/slide" Target="slide67.xml"/><Relationship Id="rId9" Type="http://schemas.openxmlformats.org/officeDocument/2006/relationships/slide" Target="slide75.xml"/><Relationship Id="rId14" Type="http://schemas.openxmlformats.org/officeDocument/2006/relationships/image" Target="../media/image11.png"/><Relationship Id="rId22" Type="http://schemas.openxmlformats.org/officeDocument/2006/relationships/slide" Target="slide13.xml"/><Relationship Id="rId27" Type="http://schemas.openxmlformats.org/officeDocument/2006/relationships/image" Target="../media/image18.png"/></Relationships>
</file>

<file path=ppt/slides/_rels/slide65.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image" Target="../media/image78.png"/><Relationship Id="rId16" Type="http://schemas.openxmlformats.org/officeDocument/2006/relationships/image" Target="../media/image17.jpeg"/><Relationship Id="rId1" Type="http://schemas.openxmlformats.org/officeDocument/2006/relationships/slideLayout" Target="../slideLayouts/slideLayout32.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77.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66.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7.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67.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7.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68.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7.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69.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hyperlink" Target="https://www.eur.nl/en/media/2022-02-34279stap2vormgevinginformatievoorleerlingenfase6refereren1" TargetMode="External"/><Relationship Id="rId16" Type="http://schemas.openxmlformats.org/officeDocument/2006/relationships/image" Target="../media/image17.jpeg"/><Relationship Id="rId1" Type="http://schemas.openxmlformats.org/officeDocument/2006/relationships/slideLayout" Target="../slideLayouts/slideLayout31.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77.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7.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slide" Target="slide64.xml"/><Relationship Id="rId18" Type="http://schemas.openxmlformats.org/officeDocument/2006/relationships/image" Target="../media/image17.jpeg"/><Relationship Id="rId3" Type="http://schemas.openxmlformats.org/officeDocument/2006/relationships/image" Target="../media/image24.jpeg"/><Relationship Id="rId7" Type="http://schemas.openxmlformats.org/officeDocument/2006/relationships/slide" Target="slide36.xml"/><Relationship Id="rId12" Type="http://schemas.openxmlformats.org/officeDocument/2006/relationships/image" Target="../media/image14.png"/><Relationship Id="rId17" Type="http://schemas.openxmlformats.org/officeDocument/2006/relationships/slide" Target="slide5.xml"/><Relationship Id="rId2" Type="http://schemas.openxmlformats.org/officeDocument/2006/relationships/notesSlide" Target="../notesSlides/notesSlide3.xml"/><Relationship Id="rId16" Type="http://schemas.openxmlformats.org/officeDocument/2006/relationships/image" Target="../media/image16.jpeg"/><Relationship Id="rId20" Type="http://schemas.openxmlformats.org/officeDocument/2006/relationships/image" Target="../media/image18.png"/><Relationship Id="rId1" Type="http://schemas.openxmlformats.org/officeDocument/2006/relationships/slideLayout" Target="../slideLayouts/slideLayout56.xml"/><Relationship Id="rId6" Type="http://schemas.openxmlformats.org/officeDocument/2006/relationships/image" Target="../media/image11.png"/><Relationship Id="rId11" Type="http://schemas.openxmlformats.org/officeDocument/2006/relationships/slide" Target="slide56.xml"/><Relationship Id="rId5" Type="http://schemas.openxmlformats.org/officeDocument/2006/relationships/slide" Target="slide24.xml"/><Relationship Id="rId15" Type="http://schemas.openxmlformats.org/officeDocument/2006/relationships/slide" Target="slide13.xml"/><Relationship Id="rId10" Type="http://schemas.openxmlformats.org/officeDocument/2006/relationships/image" Target="../media/image13.png"/><Relationship Id="rId19" Type="http://schemas.openxmlformats.org/officeDocument/2006/relationships/slide" Target="slide15.xml"/><Relationship Id="rId4" Type="http://schemas.openxmlformats.org/officeDocument/2006/relationships/image" Target="../media/image25.jpeg"/><Relationship Id="rId9" Type="http://schemas.openxmlformats.org/officeDocument/2006/relationships/slide" Target="slide46.xml"/><Relationship Id="rId14" Type="http://schemas.openxmlformats.org/officeDocument/2006/relationships/image" Target="../media/image15.png"/></Relationships>
</file>

<file path=ppt/slides/_rels/slide70.xml.rels><?xml version="1.0" encoding="UTF-8" standalone="yes"?>
<Relationships xmlns="http://schemas.openxmlformats.org/package/2006/relationships"><Relationship Id="rId8" Type="http://schemas.openxmlformats.org/officeDocument/2006/relationships/slide" Target="slide41.xml"/><Relationship Id="rId13" Type="http://schemas.openxmlformats.org/officeDocument/2006/relationships/slide" Target="slide67.xml"/><Relationship Id="rId18" Type="http://schemas.openxmlformats.org/officeDocument/2006/relationships/slide" Target="slide46.xml"/><Relationship Id="rId26" Type="http://schemas.openxmlformats.org/officeDocument/2006/relationships/slide" Target="slide5.xml"/><Relationship Id="rId3" Type="http://schemas.openxmlformats.org/officeDocument/2006/relationships/slide" Target="slide59.xml"/><Relationship Id="rId21" Type="http://schemas.openxmlformats.org/officeDocument/2006/relationships/image" Target="../media/image14.png"/><Relationship Id="rId7" Type="http://schemas.openxmlformats.org/officeDocument/2006/relationships/slide" Target="slide54.xml"/><Relationship Id="rId12" Type="http://schemas.openxmlformats.org/officeDocument/2006/relationships/slide" Target="slide66.xml"/><Relationship Id="rId17" Type="http://schemas.openxmlformats.org/officeDocument/2006/relationships/image" Target="../media/image12.png"/><Relationship Id="rId25" Type="http://schemas.openxmlformats.org/officeDocument/2006/relationships/image" Target="../media/image16.jpeg"/><Relationship Id="rId2" Type="http://schemas.openxmlformats.org/officeDocument/2006/relationships/slide" Target="slide58.xml"/><Relationship Id="rId16" Type="http://schemas.openxmlformats.org/officeDocument/2006/relationships/slide" Target="slide36.xml"/><Relationship Id="rId20" Type="http://schemas.openxmlformats.org/officeDocument/2006/relationships/slide" Target="slide56.xml"/><Relationship Id="rId29" Type="http://schemas.openxmlformats.org/officeDocument/2006/relationships/image" Target="../media/image18.png"/><Relationship Id="rId1" Type="http://schemas.openxmlformats.org/officeDocument/2006/relationships/slideLayout" Target="../slideLayouts/slideLayout31.xml"/><Relationship Id="rId6" Type="http://schemas.openxmlformats.org/officeDocument/2006/relationships/slide" Target="slide62.xml"/><Relationship Id="rId11" Type="http://schemas.openxmlformats.org/officeDocument/2006/relationships/slide" Target="slide34.xml"/><Relationship Id="rId24" Type="http://schemas.openxmlformats.org/officeDocument/2006/relationships/slide" Target="slide13.xml"/><Relationship Id="rId5" Type="http://schemas.openxmlformats.org/officeDocument/2006/relationships/slide" Target="slide61.xml"/><Relationship Id="rId15" Type="http://schemas.openxmlformats.org/officeDocument/2006/relationships/image" Target="../media/image11.png"/><Relationship Id="rId23" Type="http://schemas.openxmlformats.org/officeDocument/2006/relationships/image" Target="../media/image15.png"/><Relationship Id="rId28" Type="http://schemas.openxmlformats.org/officeDocument/2006/relationships/slide" Target="slide15.xml"/><Relationship Id="rId10" Type="http://schemas.openxmlformats.org/officeDocument/2006/relationships/slide" Target="slide33.xml"/><Relationship Id="rId19" Type="http://schemas.openxmlformats.org/officeDocument/2006/relationships/image" Target="../media/image13.png"/><Relationship Id="rId31" Type="http://schemas.openxmlformats.org/officeDocument/2006/relationships/image" Target="../media/image77.png"/><Relationship Id="rId4" Type="http://schemas.openxmlformats.org/officeDocument/2006/relationships/slide" Target="slide60.xml"/><Relationship Id="rId9" Type="http://schemas.openxmlformats.org/officeDocument/2006/relationships/slide" Target="slide42.xml"/><Relationship Id="rId14" Type="http://schemas.openxmlformats.org/officeDocument/2006/relationships/slide" Target="slide24.xml"/><Relationship Id="rId22" Type="http://schemas.openxmlformats.org/officeDocument/2006/relationships/slide" Target="slide64.xml"/><Relationship Id="rId27" Type="http://schemas.openxmlformats.org/officeDocument/2006/relationships/image" Target="../media/image17.jpeg"/><Relationship Id="rId30" Type="http://schemas.openxmlformats.org/officeDocument/2006/relationships/image" Target="../media/image78.png"/></Relationships>
</file>

<file path=ppt/slides/_rels/slide71.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13.xml"/><Relationship Id="rId18" Type="http://schemas.openxmlformats.org/officeDocument/2006/relationships/image" Target="../media/image18.png"/><Relationship Id="rId3" Type="http://schemas.openxmlformats.org/officeDocument/2006/relationships/slide" Target="slide24.xml"/><Relationship Id="rId7" Type="http://schemas.openxmlformats.org/officeDocument/2006/relationships/slide" Target="slide46.xml"/><Relationship Id="rId12" Type="http://schemas.openxmlformats.org/officeDocument/2006/relationships/image" Target="../media/image15.png"/><Relationship Id="rId17" Type="http://schemas.openxmlformats.org/officeDocument/2006/relationships/slide" Target="slide15.xml"/><Relationship Id="rId2" Type="http://schemas.openxmlformats.org/officeDocument/2006/relationships/slide" Target="slide72.xml"/><Relationship Id="rId16" Type="http://schemas.openxmlformats.org/officeDocument/2006/relationships/image" Target="../media/image17.jpeg"/><Relationship Id="rId1" Type="http://schemas.openxmlformats.org/officeDocument/2006/relationships/slideLayout" Target="../slideLayouts/slideLayout31.xml"/><Relationship Id="rId6" Type="http://schemas.openxmlformats.org/officeDocument/2006/relationships/image" Target="../media/image12.png"/><Relationship Id="rId11" Type="http://schemas.openxmlformats.org/officeDocument/2006/relationships/slide" Target="slide64.xml"/><Relationship Id="rId5" Type="http://schemas.openxmlformats.org/officeDocument/2006/relationships/slide" Target="slide36.xml"/><Relationship Id="rId15" Type="http://schemas.openxmlformats.org/officeDocument/2006/relationships/slide" Target="slide5.xml"/><Relationship Id="rId10" Type="http://schemas.openxmlformats.org/officeDocument/2006/relationships/image" Target="../media/image14.png"/><Relationship Id="rId19" Type="http://schemas.openxmlformats.org/officeDocument/2006/relationships/image" Target="../media/image77.png"/><Relationship Id="rId4" Type="http://schemas.openxmlformats.org/officeDocument/2006/relationships/image" Target="../media/image11.png"/><Relationship Id="rId9" Type="http://schemas.openxmlformats.org/officeDocument/2006/relationships/slide" Target="slide56.xml"/><Relationship Id="rId14" Type="http://schemas.openxmlformats.org/officeDocument/2006/relationships/image" Target="../media/image16.jpeg"/></Relationships>
</file>

<file path=ppt/slides/_rels/slide72.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7.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73.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7.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74.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8.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77.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75.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image" Target="../media/image16.jpeg"/><Relationship Id="rId18" Type="http://schemas.openxmlformats.org/officeDocument/2006/relationships/image" Target="../media/image79.png"/><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slide" Target="slide13.xml"/><Relationship Id="rId17" Type="http://schemas.openxmlformats.org/officeDocument/2006/relationships/image" Target="../media/image18.png"/><Relationship Id="rId2" Type="http://schemas.openxmlformats.org/officeDocument/2006/relationships/slide" Target="slide24.xml"/><Relationship Id="rId16" Type="http://schemas.openxmlformats.org/officeDocument/2006/relationships/slide" Target="slide15.xml"/><Relationship Id="rId1" Type="http://schemas.openxmlformats.org/officeDocument/2006/relationships/slideLayout" Target="../slideLayouts/slideLayout31.xml"/><Relationship Id="rId6" Type="http://schemas.openxmlformats.org/officeDocument/2006/relationships/slide" Target="slide46.xml"/><Relationship Id="rId11" Type="http://schemas.openxmlformats.org/officeDocument/2006/relationships/image" Target="../media/image15.png"/><Relationship Id="rId5" Type="http://schemas.openxmlformats.org/officeDocument/2006/relationships/image" Target="../media/image12.png"/><Relationship Id="rId15" Type="http://schemas.openxmlformats.org/officeDocument/2006/relationships/image" Target="../media/image17.jpeg"/><Relationship Id="rId10" Type="http://schemas.openxmlformats.org/officeDocument/2006/relationships/slide" Target="slide64.xml"/><Relationship Id="rId19" Type="http://schemas.openxmlformats.org/officeDocument/2006/relationships/image" Target="../media/image77.png"/><Relationship Id="rId4" Type="http://schemas.openxmlformats.org/officeDocument/2006/relationships/slide" Target="slide36.xml"/><Relationship Id="rId9" Type="http://schemas.openxmlformats.org/officeDocument/2006/relationships/image" Target="../media/image14.png"/><Relationship Id="rId14" Type="http://schemas.openxmlformats.org/officeDocument/2006/relationships/slide" Target="slide5.xml"/></Relationships>
</file>

<file path=ppt/slides/_rels/slide76.xml.rels><?xml version="1.0" encoding="UTF-8" standalone="yes"?>
<Relationships xmlns="http://schemas.openxmlformats.org/package/2006/relationships"><Relationship Id="rId2" Type="http://schemas.openxmlformats.org/officeDocument/2006/relationships/image" Target="../media/image80.jpg"/><Relationship Id="rId1" Type="http://schemas.openxmlformats.org/officeDocument/2006/relationships/slideLayout" Target="../slideLayouts/slideLayout120.xml"/></Relationships>
</file>

<file path=ppt/slides/_rels/slide77.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image" Target="../media/image82.svg"/><Relationship Id="rId7" Type="http://schemas.openxmlformats.org/officeDocument/2006/relationships/image" Target="../media/image86.svg"/><Relationship Id="rId2" Type="http://schemas.openxmlformats.org/officeDocument/2006/relationships/image" Target="../media/image81.png"/><Relationship Id="rId1" Type="http://schemas.openxmlformats.org/officeDocument/2006/relationships/slideLayout" Target="../slideLayouts/slideLayout98.xml"/><Relationship Id="rId6" Type="http://schemas.openxmlformats.org/officeDocument/2006/relationships/image" Target="../media/image85.png"/><Relationship Id="rId11" Type="http://schemas.openxmlformats.org/officeDocument/2006/relationships/image" Target="../media/image90.svg"/><Relationship Id="rId5" Type="http://schemas.openxmlformats.org/officeDocument/2006/relationships/image" Target="../media/image84.svg"/><Relationship Id="rId10" Type="http://schemas.openxmlformats.org/officeDocument/2006/relationships/image" Target="../media/image89.png"/><Relationship Id="rId4" Type="http://schemas.openxmlformats.org/officeDocument/2006/relationships/image" Target="../media/image83.png"/><Relationship Id="rId9" Type="http://schemas.openxmlformats.org/officeDocument/2006/relationships/image" Target="../media/image88.sv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8.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slide" Target="slide64.xml"/><Relationship Id="rId18" Type="http://schemas.openxmlformats.org/officeDocument/2006/relationships/image" Target="../media/image17.jpeg"/><Relationship Id="rId3" Type="http://schemas.openxmlformats.org/officeDocument/2006/relationships/image" Target="../media/image26.jpeg"/><Relationship Id="rId7" Type="http://schemas.openxmlformats.org/officeDocument/2006/relationships/slide" Target="slide36.xml"/><Relationship Id="rId12" Type="http://schemas.openxmlformats.org/officeDocument/2006/relationships/image" Target="../media/image14.png"/><Relationship Id="rId17" Type="http://schemas.openxmlformats.org/officeDocument/2006/relationships/slide" Target="slide5.xml"/><Relationship Id="rId2" Type="http://schemas.openxmlformats.org/officeDocument/2006/relationships/notesSlide" Target="../notesSlides/notesSlide4.xml"/><Relationship Id="rId16" Type="http://schemas.openxmlformats.org/officeDocument/2006/relationships/image" Target="../media/image16.jpeg"/><Relationship Id="rId20" Type="http://schemas.openxmlformats.org/officeDocument/2006/relationships/image" Target="../media/image18.png"/><Relationship Id="rId1" Type="http://schemas.openxmlformats.org/officeDocument/2006/relationships/slideLayout" Target="../slideLayouts/slideLayout56.xml"/><Relationship Id="rId6" Type="http://schemas.openxmlformats.org/officeDocument/2006/relationships/image" Target="../media/image11.png"/><Relationship Id="rId11" Type="http://schemas.openxmlformats.org/officeDocument/2006/relationships/slide" Target="slide56.xml"/><Relationship Id="rId5" Type="http://schemas.openxmlformats.org/officeDocument/2006/relationships/slide" Target="slide24.xml"/><Relationship Id="rId15" Type="http://schemas.openxmlformats.org/officeDocument/2006/relationships/slide" Target="slide13.xml"/><Relationship Id="rId10" Type="http://schemas.openxmlformats.org/officeDocument/2006/relationships/image" Target="../media/image13.png"/><Relationship Id="rId19" Type="http://schemas.openxmlformats.org/officeDocument/2006/relationships/slide" Target="slide15.xml"/><Relationship Id="rId4" Type="http://schemas.openxmlformats.org/officeDocument/2006/relationships/image" Target="../media/image27.jpeg"/><Relationship Id="rId9" Type="http://schemas.openxmlformats.org/officeDocument/2006/relationships/slide" Target="slide46.xml"/><Relationship Id="rId14" Type="http://schemas.openxmlformats.org/officeDocument/2006/relationships/image" Target="../media/image15.png"/></Relationships>
</file>

<file path=ppt/slides/_rels/slide9.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slide" Target="slide64.xml"/><Relationship Id="rId18" Type="http://schemas.openxmlformats.org/officeDocument/2006/relationships/image" Target="../media/image17.jpeg"/><Relationship Id="rId3" Type="http://schemas.openxmlformats.org/officeDocument/2006/relationships/image" Target="../media/image28.jpeg"/><Relationship Id="rId7" Type="http://schemas.openxmlformats.org/officeDocument/2006/relationships/slide" Target="slide36.xml"/><Relationship Id="rId12" Type="http://schemas.openxmlformats.org/officeDocument/2006/relationships/image" Target="../media/image14.png"/><Relationship Id="rId17" Type="http://schemas.openxmlformats.org/officeDocument/2006/relationships/slide" Target="slide5.xml"/><Relationship Id="rId2" Type="http://schemas.openxmlformats.org/officeDocument/2006/relationships/notesSlide" Target="../notesSlides/notesSlide5.xml"/><Relationship Id="rId16" Type="http://schemas.openxmlformats.org/officeDocument/2006/relationships/image" Target="../media/image16.jpeg"/><Relationship Id="rId20" Type="http://schemas.openxmlformats.org/officeDocument/2006/relationships/image" Target="../media/image18.png"/><Relationship Id="rId1" Type="http://schemas.openxmlformats.org/officeDocument/2006/relationships/slideLayout" Target="../slideLayouts/slideLayout56.xml"/><Relationship Id="rId6" Type="http://schemas.openxmlformats.org/officeDocument/2006/relationships/image" Target="../media/image11.png"/><Relationship Id="rId11" Type="http://schemas.openxmlformats.org/officeDocument/2006/relationships/slide" Target="slide56.xml"/><Relationship Id="rId5" Type="http://schemas.openxmlformats.org/officeDocument/2006/relationships/slide" Target="slide24.xml"/><Relationship Id="rId15" Type="http://schemas.openxmlformats.org/officeDocument/2006/relationships/slide" Target="slide13.xml"/><Relationship Id="rId10" Type="http://schemas.openxmlformats.org/officeDocument/2006/relationships/image" Target="../media/image13.png"/><Relationship Id="rId19" Type="http://schemas.openxmlformats.org/officeDocument/2006/relationships/slide" Target="slide15.xml"/><Relationship Id="rId4" Type="http://schemas.openxmlformats.org/officeDocument/2006/relationships/image" Target="../media/image29.jpeg"/><Relationship Id="rId9" Type="http://schemas.openxmlformats.org/officeDocument/2006/relationships/slide" Target="slide46.xml"/><Relationship Id="rId14" Type="http://schemas.openxmlformats.org/officeDocument/2006/relationships/image" Target="../media/image1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Placeholder 15" descr="Child holding molecules model">
            <a:extLst>
              <a:ext uri="{FF2B5EF4-FFF2-40B4-BE49-F238E27FC236}">
                <a16:creationId xmlns:a16="http://schemas.microsoft.com/office/drawing/2014/main" id="{C965956E-AB0C-D0AE-0593-DD8E4447CCC4}"/>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8700" b="8700"/>
          <a:stretch>
            <a:fillRect/>
          </a:stretch>
        </p:blipFill>
        <p:spPr/>
      </p:pic>
      <p:sp>
        <p:nvSpPr>
          <p:cNvPr id="15" name="Tijdelijke aanduiding voor tekst 14">
            <a:extLst>
              <a:ext uri="{FF2B5EF4-FFF2-40B4-BE49-F238E27FC236}">
                <a16:creationId xmlns:a16="http://schemas.microsoft.com/office/drawing/2014/main" id="{19EE6BB3-D9B5-4F25-9D94-3A965444B395}"/>
              </a:ext>
            </a:extLst>
          </p:cNvPr>
          <p:cNvSpPr>
            <a:spLocks noGrp="1"/>
          </p:cNvSpPr>
          <p:nvPr>
            <p:ph type="body" sz="quarter" idx="16"/>
          </p:nvPr>
        </p:nvSpPr>
        <p:spPr>
          <a:xfrm>
            <a:off x="0" y="0"/>
            <a:ext cx="12192000" cy="6858000"/>
          </a:xfrm>
        </p:spPr>
        <p:txBody>
          <a:bodyPr/>
          <a:lstStyle/>
          <a:p>
            <a:r>
              <a:rPr lang="nl-NL" dirty="0"/>
              <a:t> </a:t>
            </a:r>
          </a:p>
        </p:txBody>
      </p:sp>
      <p:sp>
        <p:nvSpPr>
          <p:cNvPr id="13" name="Tijdelijke aanduiding voor tekst 12">
            <a:extLst>
              <a:ext uri="{FF2B5EF4-FFF2-40B4-BE49-F238E27FC236}">
                <a16:creationId xmlns:a16="http://schemas.microsoft.com/office/drawing/2014/main" id="{7CFBC63B-BDCB-429E-A6CA-54D5E0383940}"/>
              </a:ext>
            </a:extLst>
          </p:cNvPr>
          <p:cNvSpPr>
            <a:spLocks noGrp="1"/>
          </p:cNvSpPr>
          <p:nvPr>
            <p:ph type="body" sz="quarter" idx="15"/>
          </p:nvPr>
        </p:nvSpPr>
        <p:spPr>
          <a:xfrm>
            <a:off x="6371357" y="0"/>
            <a:ext cx="5820643" cy="4422775"/>
          </a:xfrm>
        </p:spPr>
        <p:txBody>
          <a:bodyPr/>
          <a:lstStyle/>
          <a:p>
            <a:r>
              <a:rPr lang="nl-NL" dirty="0"/>
              <a:t> </a:t>
            </a:r>
          </a:p>
        </p:txBody>
      </p:sp>
      <p:sp>
        <p:nvSpPr>
          <p:cNvPr id="9" name="Titel 8">
            <a:extLst>
              <a:ext uri="{FF2B5EF4-FFF2-40B4-BE49-F238E27FC236}">
                <a16:creationId xmlns:a16="http://schemas.microsoft.com/office/drawing/2014/main" id="{5C58939D-7DD1-4E3B-A369-8EC54B67F96D}"/>
              </a:ext>
            </a:extLst>
          </p:cNvPr>
          <p:cNvSpPr>
            <a:spLocks noGrp="1"/>
          </p:cNvSpPr>
          <p:nvPr>
            <p:ph type="title"/>
          </p:nvPr>
        </p:nvSpPr>
        <p:spPr>
          <a:xfrm>
            <a:off x="534987" y="3767746"/>
            <a:ext cx="11114087" cy="723106"/>
          </a:xfrm>
        </p:spPr>
        <p:txBody>
          <a:bodyPr/>
          <a:lstStyle/>
          <a:p>
            <a:r>
              <a:rPr lang="nl-NL" dirty="0"/>
              <a:t>Onderzoek doen</a:t>
            </a:r>
            <a:br>
              <a:rPr lang="nl-NL" dirty="0"/>
            </a:br>
            <a:r>
              <a:rPr lang="nl-NL" sz="2400" dirty="0"/>
              <a:t>Oefen in belangrijke </a:t>
            </a:r>
            <a:r>
              <a:rPr lang="nl-NL" sz="2400" dirty="0" err="1"/>
              <a:t>onderzoeksvaardigheden</a:t>
            </a:r>
            <a:endParaRPr lang="en-GB" dirty="0"/>
          </a:p>
        </p:txBody>
      </p:sp>
      <p:sp>
        <p:nvSpPr>
          <p:cNvPr id="17" name="Tijdelijke aanduiding voor tekst 16">
            <a:extLst>
              <a:ext uri="{FF2B5EF4-FFF2-40B4-BE49-F238E27FC236}">
                <a16:creationId xmlns:a16="http://schemas.microsoft.com/office/drawing/2014/main" id="{F03AE4D3-6BC6-4C22-8434-738ABF5172E0}"/>
              </a:ext>
            </a:extLst>
          </p:cNvPr>
          <p:cNvSpPr>
            <a:spLocks noGrp="1"/>
          </p:cNvSpPr>
          <p:nvPr>
            <p:ph type="body" sz="quarter" idx="21"/>
          </p:nvPr>
        </p:nvSpPr>
        <p:spPr>
          <a:xfrm>
            <a:off x="9567539" y="5843000"/>
            <a:ext cx="2084956" cy="694304"/>
          </a:xfrm>
        </p:spPr>
        <p:txBody>
          <a:bodyPr/>
          <a:lstStyle/>
          <a:p>
            <a:r>
              <a:rPr lang="nl-NL" dirty="0"/>
              <a:t> </a:t>
            </a:r>
          </a:p>
        </p:txBody>
      </p:sp>
      <p:sp>
        <p:nvSpPr>
          <p:cNvPr id="24" name="Tijdelijke aanduiding voor tekst 23">
            <a:extLst>
              <a:ext uri="{FF2B5EF4-FFF2-40B4-BE49-F238E27FC236}">
                <a16:creationId xmlns:a16="http://schemas.microsoft.com/office/drawing/2014/main" id="{D63D97DD-FFC3-4F3C-890F-0E3E92004FD2}"/>
              </a:ext>
            </a:extLst>
          </p:cNvPr>
          <p:cNvSpPr>
            <a:spLocks noGrp="1"/>
          </p:cNvSpPr>
          <p:nvPr>
            <p:ph type="body" sz="quarter" idx="22"/>
          </p:nvPr>
        </p:nvSpPr>
        <p:spPr>
          <a:xfrm>
            <a:off x="539505" y="5908884"/>
            <a:ext cx="3381331" cy="401383"/>
          </a:xfrm>
        </p:spPr>
        <p:txBody>
          <a:bodyPr/>
          <a:lstStyle/>
          <a:p>
            <a:r>
              <a:rPr lang="en-GB" dirty="0"/>
              <a:t> </a:t>
            </a:r>
            <a:endParaRPr lang="nl-NL" dirty="0"/>
          </a:p>
        </p:txBody>
      </p:sp>
    </p:spTree>
    <p:extLst>
      <p:ext uri="{BB962C8B-B14F-4D97-AF65-F5344CB8AC3E}">
        <p14:creationId xmlns:p14="http://schemas.microsoft.com/office/powerpoint/2010/main" val="2601010347"/>
      </p:ext>
    </p:extLst>
  </p:cSld>
  <p:clrMapOvr>
    <a:masterClrMapping/>
  </p:clrMapOvr>
  <p:transition spd="med">
    <p:pull/>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ep 7">
            <a:extLst>
              <a:ext uri="{FF2B5EF4-FFF2-40B4-BE49-F238E27FC236}">
                <a16:creationId xmlns:a16="http://schemas.microsoft.com/office/drawing/2014/main" id="{06029DD2-F2C2-6C3C-0E26-D947F311D691}"/>
              </a:ext>
            </a:extLst>
          </p:cNvPr>
          <p:cNvGrpSpPr/>
          <p:nvPr/>
        </p:nvGrpSpPr>
        <p:grpSpPr>
          <a:xfrm>
            <a:off x="-350199" y="-990196"/>
            <a:ext cx="7527175" cy="7922624"/>
            <a:chOff x="0" y="1"/>
            <a:chExt cx="6736717" cy="6858000"/>
          </a:xfrm>
        </p:grpSpPr>
        <p:pic>
          <p:nvPicPr>
            <p:cNvPr id="9" name="Afbeelding 8">
              <a:extLst>
                <a:ext uri="{FF2B5EF4-FFF2-40B4-BE49-F238E27FC236}">
                  <a16:creationId xmlns:a16="http://schemas.microsoft.com/office/drawing/2014/main" id="{D13FEEB8-C050-E9CB-377E-6A3F2C3DA331}"/>
                </a:ext>
              </a:extLst>
            </p:cNvPr>
            <p:cNvPicPr>
              <a:picLocks noChangeAspect="1"/>
            </p:cNvPicPr>
            <p:nvPr/>
          </p:nvPicPr>
          <p:blipFill>
            <a:blip r:embed="rId2"/>
            <a:stretch>
              <a:fillRect/>
            </a:stretch>
          </p:blipFill>
          <p:spPr>
            <a:xfrm>
              <a:off x="0" y="1"/>
              <a:ext cx="6736717" cy="6858000"/>
            </a:xfrm>
            <a:prstGeom prst="rect">
              <a:avLst/>
            </a:prstGeom>
          </p:spPr>
        </p:pic>
        <p:pic>
          <p:nvPicPr>
            <p:cNvPr id="10" name="Afbeelding 9">
              <a:extLst>
                <a:ext uri="{FF2B5EF4-FFF2-40B4-BE49-F238E27FC236}">
                  <a16:creationId xmlns:a16="http://schemas.microsoft.com/office/drawing/2014/main" id="{FD16DFF6-6F03-278E-BBCC-56DB6957B106}"/>
                </a:ext>
              </a:extLst>
            </p:cNvPr>
            <p:cNvPicPr>
              <a:picLocks noChangeAspect="1"/>
            </p:cNvPicPr>
            <p:nvPr/>
          </p:nvPicPr>
          <p:blipFill>
            <a:blip r:embed="rId3"/>
            <a:stretch>
              <a:fillRect/>
            </a:stretch>
          </p:blipFill>
          <p:spPr>
            <a:xfrm>
              <a:off x="355600" y="5743575"/>
              <a:ext cx="4387850" cy="845584"/>
            </a:xfrm>
            <a:prstGeom prst="rect">
              <a:avLst/>
            </a:prstGeom>
          </p:spPr>
        </p:pic>
      </p:grpSp>
      <p:pic>
        <p:nvPicPr>
          <p:cNvPr id="7" name="Afbeelding 6">
            <a:extLst>
              <a:ext uri="{FF2B5EF4-FFF2-40B4-BE49-F238E27FC236}">
                <a16:creationId xmlns:a16="http://schemas.microsoft.com/office/drawing/2014/main" id="{62480730-1549-F176-EEDA-89FB9CB2B5A5}"/>
              </a:ext>
            </a:extLst>
          </p:cNvPr>
          <p:cNvPicPr>
            <a:picLocks noChangeAspect="1"/>
          </p:cNvPicPr>
          <p:nvPr/>
        </p:nvPicPr>
        <p:blipFill>
          <a:blip r:embed="rId4"/>
          <a:stretch>
            <a:fillRect/>
          </a:stretch>
        </p:blipFill>
        <p:spPr>
          <a:xfrm flipV="1">
            <a:off x="10902539" y="-278906"/>
            <a:ext cx="490752" cy="557811"/>
          </a:xfrm>
          <a:prstGeom prst="rect">
            <a:avLst/>
          </a:prstGeom>
        </p:spPr>
      </p:pic>
      <p:sp>
        <p:nvSpPr>
          <p:cNvPr id="4" name="Titel 1">
            <a:extLst>
              <a:ext uri="{FF2B5EF4-FFF2-40B4-BE49-F238E27FC236}">
                <a16:creationId xmlns:a16="http://schemas.microsoft.com/office/drawing/2014/main" id="{196FE5A3-0BC8-15F7-A1A6-406B0C5AD891}"/>
              </a:ext>
            </a:extLst>
          </p:cNvPr>
          <p:cNvSpPr>
            <a:spLocks noGrp="1"/>
          </p:cNvSpPr>
          <p:nvPr>
            <p:ph type="title"/>
          </p:nvPr>
        </p:nvSpPr>
        <p:spPr>
          <a:xfrm>
            <a:off x="7244111" y="274768"/>
            <a:ext cx="4592289" cy="642833"/>
          </a:xfrm>
        </p:spPr>
        <p:txBody>
          <a:bodyPr/>
          <a:lstStyle/>
          <a:p>
            <a:r>
              <a:rPr lang="nl-NL" dirty="0" err="1"/>
              <a:t>Onderzoekscyclus</a:t>
            </a:r>
            <a:r>
              <a:rPr lang="nl-NL" dirty="0"/>
              <a:t> (1)</a:t>
            </a:r>
          </a:p>
        </p:txBody>
      </p:sp>
      <p:sp>
        <p:nvSpPr>
          <p:cNvPr id="11" name="Tekstvak 10">
            <a:extLst>
              <a:ext uri="{FF2B5EF4-FFF2-40B4-BE49-F238E27FC236}">
                <a16:creationId xmlns:a16="http://schemas.microsoft.com/office/drawing/2014/main" id="{15D255F0-5B62-97FA-BBB8-DC76542FC6E2}"/>
              </a:ext>
            </a:extLst>
          </p:cNvPr>
          <p:cNvSpPr txBox="1"/>
          <p:nvPr/>
        </p:nvSpPr>
        <p:spPr>
          <a:xfrm>
            <a:off x="7176976" y="911674"/>
            <a:ext cx="5029626" cy="3139321"/>
          </a:xfrm>
          <a:prstGeom prst="rect">
            <a:avLst/>
          </a:prstGeom>
          <a:noFill/>
        </p:spPr>
        <p:txBody>
          <a:bodyPr wrap="square" rtlCol="0">
            <a:spAutoFit/>
          </a:bodyPr>
          <a:lstStyle/>
          <a:p>
            <a:r>
              <a:rPr lang="nl-NL" sz="1800" spc="10" dirty="0">
                <a:solidFill>
                  <a:srgbClr val="000000"/>
                </a:solidFill>
                <a:effectLst/>
                <a:latin typeface="Arial" panose="020B0604020202020204" pitchFamily="34" charset="0"/>
                <a:ea typeface="Arial" panose="020B0604020202020204" pitchFamily="34" charset="0"/>
                <a:cs typeface="Arial" panose="020B0604020202020204" pitchFamily="34" charset="0"/>
              </a:rPr>
              <a:t>Onderzoek doe je systematisch. Wat voor onderzoek je ook doet, je volgt altijd dezelfde fasen. </a:t>
            </a:r>
            <a:r>
              <a:rPr lang="nl-NL" sz="1800" spc="10" dirty="0">
                <a:solidFill>
                  <a:srgbClr val="000000"/>
                </a:solidFill>
                <a:effectLst/>
                <a:latin typeface="Arial" panose="020B0604020202020204" pitchFamily="34" charset="0"/>
                <a:ea typeface="Calibri" panose="020F0502020204030204" pitchFamily="34" charset="0"/>
                <a:cs typeface="Arial" panose="020B0604020202020204" pitchFamily="34" charset="0"/>
              </a:rPr>
              <a:t>De </a:t>
            </a:r>
            <a:r>
              <a:rPr lang="nl-NL" sz="1800" spc="10" dirty="0" err="1">
                <a:solidFill>
                  <a:srgbClr val="000000"/>
                </a:solidFill>
                <a:effectLst/>
                <a:latin typeface="Arial" panose="020B0604020202020204" pitchFamily="34" charset="0"/>
                <a:ea typeface="Calibri" panose="020F0502020204030204" pitchFamily="34" charset="0"/>
                <a:cs typeface="Arial" panose="020B0604020202020204" pitchFamily="34" charset="0"/>
              </a:rPr>
              <a:t>onderzoekscyclus</a:t>
            </a:r>
            <a:r>
              <a:rPr lang="nl-NL" sz="1800" spc="10" dirty="0">
                <a:solidFill>
                  <a:srgbClr val="000000"/>
                </a:solidFill>
                <a:effectLst/>
                <a:latin typeface="Arial" panose="020B0604020202020204" pitchFamily="34" charset="0"/>
                <a:ea typeface="Calibri" panose="020F0502020204030204" pitchFamily="34" charset="0"/>
                <a:cs typeface="Arial" panose="020B0604020202020204" pitchFamily="34" charset="0"/>
              </a:rPr>
              <a:t> neemt je stap voor stap mee door de verschillende fases van je onderzoek: verwonderen, verkennen, onderzoek opzetten, onderzoek uitvoeren, concluderen en presenteren. </a:t>
            </a:r>
          </a:p>
          <a:p>
            <a:endParaRPr lang="nl-NL" dirty="0"/>
          </a:p>
          <a:p>
            <a:endParaRPr lang="nl-NL" dirty="0"/>
          </a:p>
          <a:p>
            <a:endParaRPr lang="nl-NL" dirty="0"/>
          </a:p>
          <a:p>
            <a:r>
              <a:rPr lang="nl-NL" dirty="0"/>
              <a:t>  </a:t>
            </a:r>
          </a:p>
        </p:txBody>
      </p:sp>
      <p:pic>
        <p:nvPicPr>
          <p:cNvPr id="2" name="Afbeelding 11">
            <a:hlinkClick r:id="rId5" action="ppaction://hlinksldjump"/>
            <a:extLst>
              <a:ext uri="{FF2B5EF4-FFF2-40B4-BE49-F238E27FC236}">
                <a16:creationId xmlns:a16="http://schemas.microsoft.com/office/drawing/2014/main" id="{315197BC-2D8F-D28E-75AE-7B3BBADEF60A}"/>
              </a:ext>
            </a:extLst>
          </p:cNvPr>
          <p:cNvPicPr>
            <a:picLocks noChangeAspect="1"/>
          </p:cNvPicPr>
          <p:nvPr/>
        </p:nvPicPr>
        <p:blipFill>
          <a:blip r:embed="rId6"/>
          <a:stretch>
            <a:fillRect/>
          </a:stretch>
        </p:blipFill>
        <p:spPr>
          <a:xfrm>
            <a:off x="9447419" y="6277875"/>
            <a:ext cx="331680" cy="331680"/>
          </a:xfrm>
          <a:prstGeom prst="rect">
            <a:avLst/>
          </a:prstGeom>
        </p:spPr>
      </p:pic>
      <p:pic>
        <p:nvPicPr>
          <p:cNvPr id="16" name="Afbeelding 13">
            <a:hlinkClick r:id="rId7" action="ppaction://hlinksldjump"/>
            <a:extLst>
              <a:ext uri="{FF2B5EF4-FFF2-40B4-BE49-F238E27FC236}">
                <a16:creationId xmlns:a16="http://schemas.microsoft.com/office/drawing/2014/main" id="{ACC1361F-F268-7E63-8E13-714D27ACFB08}"/>
              </a:ext>
            </a:extLst>
          </p:cNvPr>
          <p:cNvPicPr>
            <a:picLocks noChangeAspect="1"/>
          </p:cNvPicPr>
          <p:nvPr/>
        </p:nvPicPr>
        <p:blipFill>
          <a:blip r:embed="rId8"/>
          <a:stretch>
            <a:fillRect/>
          </a:stretch>
        </p:blipFill>
        <p:spPr>
          <a:xfrm>
            <a:off x="9867048" y="6259472"/>
            <a:ext cx="361656" cy="350084"/>
          </a:xfrm>
          <a:prstGeom prst="rect">
            <a:avLst/>
          </a:prstGeom>
        </p:spPr>
      </p:pic>
      <p:pic>
        <p:nvPicPr>
          <p:cNvPr id="17" name="Afbeelding 20">
            <a:hlinkClick r:id="rId9" action="ppaction://hlinksldjump"/>
            <a:extLst>
              <a:ext uri="{FF2B5EF4-FFF2-40B4-BE49-F238E27FC236}">
                <a16:creationId xmlns:a16="http://schemas.microsoft.com/office/drawing/2014/main" id="{D836B656-615F-2289-6131-0D9D9AF82EBB}"/>
              </a:ext>
            </a:extLst>
          </p:cNvPr>
          <p:cNvPicPr>
            <a:picLocks noChangeAspect="1"/>
          </p:cNvPicPr>
          <p:nvPr/>
        </p:nvPicPr>
        <p:blipFill>
          <a:blip r:embed="rId10"/>
          <a:stretch>
            <a:fillRect/>
          </a:stretch>
        </p:blipFill>
        <p:spPr>
          <a:xfrm flipH="1">
            <a:off x="10284828" y="6259471"/>
            <a:ext cx="331679" cy="331679"/>
          </a:xfrm>
          <a:prstGeom prst="rect">
            <a:avLst/>
          </a:prstGeom>
        </p:spPr>
      </p:pic>
      <p:pic>
        <p:nvPicPr>
          <p:cNvPr id="18" name="Afbeelding 21">
            <a:hlinkClick r:id="rId11" action="ppaction://hlinksldjump"/>
            <a:extLst>
              <a:ext uri="{FF2B5EF4-FFF2-40B4-BE49-F238E27FC236}">
                <a16:creationId xmlns:a16="http://schemas.microsoft.com/office/drawing/2014/main" id="{8AAB3E79-DF99-CC7C-00CC-50D5AB468DB3}"/>
              </a:ext>
            </a:extLst>
          </p:cNvPr>
          <p:cNvPicPr>
            <a:picLocks noChangeAspect="1"/>
          </p:cNvPicPr>
          <p:nvPr/>
        </p:nvPicPr>
        <p:blipFill>
          <a:blip r:embed="rId12"/>
          <a:stretch>
            <a:fillRect/>
          </a:stretch>
        </p:blipFill>
        <p:spPr>
          <a:xfrm flipH="1">
            <a:off x="10704509" y="6259471"/>
            <a:ext cx="331679" cy="331679"/>
          </a:xfrm>
          <a:prstGeom prst="rect">
            <a:avLst/>
          </a:prstGeom>
        </p:spPr>
      </p:pic>
      <p:pic>
        <p:nvPicPr>
          <p:cNvPr id="19" name="Afbeelding 22">
            <a:hlinkClick r:id="rId13" action="ppaction://hlinksldjump"/>
            <a:extLst>
              <a:ext uri="{FF2B5EF4-FFF2-40B4-BE49-F238E27FC236}">
                <a16:creationId xmlns:a16="http://schemas.microsoft.com/office/drawing/2014/main" id="{378E4C8A-CA1D-2A16-C4BD-875A234B9053}"/>
              </a:ext>
            </a:extLst>
          </p:cNvPr>
          <p:cNvPicPr>
            <a:picLocks noChangeAspect="1"/>
          </p:cNvPicPr>
          <p:nvPr/>
        </p:nvPicPr>
        <p:blipFill>
          <a:blip r:embed="rId14"/>
          <a:stretch>
            <a:fillRect/>
          </a:stretch>
        </p:blipFill>
        <p:spPr>
          <a:xfrm flipH="1">
            <a:off x="11122235" y="6256376"/>
            <a:ext cx="361654" cy="361654"/>
          </a:xfrm>
          <a:prstGeom prst="rect">
            <a:avLst/>
          </a:prstGeom>
        </p:spPr>
      </p:pic>
      <p:pic>
        <p:nvPicPr>
          <p:cNvPr id="20" name="Afbeelding 23" descr="Afbeelding met tekst, logo, schermopname, ontwerp&#10;&#10;Automatisch gegenereerde beschrijving">
            <a:hlinkClick r:id="rId15" action="ppaction://hlinksldjump"/>
            <a:extLst>
              <a:ext uri="{FF2B5EF4-FFF2-40B4-BE49-F238E27FC236}">
                <a16:creationId xmlns:a16="http://schemas.microsoft.com/office/drawing/2014/main" id="{C486679B-4517-EFDC-C2E8-ADBAB4F916E7}"/>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1569936" y="6271482"/>
            <a:ext cx="266464" cy="333835"/>
          </a:xfrm>
          <a:prstGeom prst="rect">
            <a:avLst/>
          </a:prstGeom>
        </p:spPr>
      </p:pic>
      <p:pic>
        <p:nvPicPr>
          <p:cNvPr id="21" name="Afbeelding 8" descr="Afbeelding met tekst, logo, Graphics, Lettertype&#10;&#10;Automatisch gegenereerde beschrijving">
            <a:hlinkClick r:id="rId17" action="ppaction://hlinksldjump"/>
            <a:extLst>
              <a:ext uri="{FF2B5EF4-FFF2-40B4-BE49-F238E27FC236}">
                <a16:creationId xmlns:a16="http://schemas.microsoft.com/office/drawing/2014/main" id="{8309205F-86CC-EEDC-A2C6-E9859B99F425}"/>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8608162" y="6259471"/>
            <a:ext cx="331679" cy="331679"/>
          </a:xfrm>
          <a:prstGeom prst="rect">
            <a:avLst/>
          </a:prstGeom>
        </p:spPr>
      </p:pic>
      <p:pic>
        <p:nvPicPr>
          <p:cNvPr id="22" name="Afbeelding 10">
            <a:hlinkClick r:id="rId19" action="ppaction://hlinksldjump"/>
            <a:extLst>
              <a:ext uri="{FF2B5EF4-FFF2-40B4-BE49-F238E27FC236}">
                <a16:creationId xmlns:a16="http://schemas.microsoft.com/office/drawing/2014/main" id="{F32108CC-871F-4AF8-7306-873567DB2ECF}"/>
              </a:ext>
            </a:extLst>
          </p:cNvPr>
          <p:cNvPicPr>
            <a:picLocks noChangeAspect="1"/>
          </p:cNvPicPr>
          <p:nvPr/>
        </p:nvPicPr>
        <p:blipFill>
          <a:blip r:embed="rId20"/>
          <a:stretch>
            <a:fillRect/>
          </a:stretch>
        </p:blipFill>
        <p:spPr>
          <a:xfrm>
            <a:off x="9027790" y="6264918"/>
            <a:ext cx="331680" cy="326373"/>
          </a:xfrm>
          <a:prstGeom prst="rect">
            <a:avLst/>
          </a:prstGeom>
        </p:spPr>
      </p:pic>
    </p:spTree>
    <p:extLst>
      <p:ext uri="{BB962C8B-B14F-4D97-AF65-F5344CB8AC3E}">
        <p14:creationId xmlns:p14="http://schemas.microsoft.com/office/powerpoint/2010/main" val="110613697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Afbeelding 6">
            <a:extLst>
              <a:ext uri="{FF2B5EF4-FFF2-40B4-BE49-F238E27FC236}">
                <a16:creationId xmlns:a16="http://schemas.microsoft.com/office/drawing/2014/main" id="{62480730-1549-F176-EEDA-89FB9CB2B5A5}"/>
              </a:ext>
            </a:extLst>
          </p:cNvPr>
          <p:cNvPicPr>
            <a:picLocks noChangeAspect="1"/>
          </p:cNvPicPr>
          <p:nvPr/>
        </p:nvPicPr>
        <p:blipFill>
          <a:blip r:embed="rId2"/>
          <a:stretch>
            <a:fillRect/>
          </a:stretch>
        </p:blipFill>
        <p:spPr>
          <a:xfrm flipV="1">
            <a:off x="10902539" y="-278906"/>
            <a:ext cx="490752" cy="557811"/>
          </a:xfrm>
          <a:prstGeom prst="rect">
            <a:avLst/>
          </a:prstGeom>
        </p:spPr>
      </p:pic>
      <p:sp>
        <p:nvSpPr>
          <p:cNvPr id="4" name="Titel 1">
            <a:extLst>
              <a:ext uri="{FF2B5EF4-FFF2-40B4-BE49-F238E27FC236}">
                <a16:creationId xmlns:a16="http://schemas.microsoft.com/office/drawing/2014/main" id="{196FE5A3-0BC8-15F7-A1A6-406B0C5AD891}"/>
              </a:ext>
            </a:extLst>
          </p:cNvPr>
          <p:cNvSpPr>
            <a:spLocks noGrp="1"/>
          </p:cNvSpPr>
          <p:nvPr>
            <p:ph type="title"/>
          </p:nvPr>
        </p:nvSpPr>
        <p:spPr>
          <a:xfrm>
            <a:off x="357188" y="196268"/>
            <a:ext cx="5738812" cy="642833"/>
          </a:xfrm>
        </p:spPr>
        <p:txBody>
          <a:bodyPr/>
          <a:lstStyle/>
          <a:p>
            <a:r>
              <a:rPr lang="nl-NL" dirty="0" err="1"/>
              <a:t>Onderzoekscyclus</a:t>
            </a:r>
            <a:r>
              <a:rPr lang="nl-NL" dirty="0"/>
              <a:t> (2)</a:t>
            </a:r>
          </a:p>
        </p:txBody>
      </p:sp>
      <p:sp>
        <p:nvSpPr>
          <p:cNvPr id="11" name="Tekstvak 10">
            <a:extLst>
              <a:ext uri="{FF2B5EF4-FFF2-40B4-BE49-F238E27FC236}">
                <a16:creationId xmlns:a16="http://schemas.microsoft.com/office/drawing/2014/main" id="{15D255F0-5B62-97FA-BBB8-DC76542FC6E2}"/>
              </a:ext>
            </a:extLst>
          </p:cNvPr>
          <p:cNvSpPr txBox="1"/>
          <p:nvPr/>
        </p:nvSpPr>
        <p:spPr>
          <a:xfrm>
            <a:off x="6735442" y="911674"/>
            <a:ext cx="5471160" cy="1200329"/>
          </a:xfrm>
          <a:prstGeom prst="rect">
            <a:avLst/>
          </a:prstGeom>
          <a:noFill/>
        </p:spPr>
        <p:txBody>
          <a:bodyPr wrap="square" rtlCol="0">
            <a:spAutoFit/>
          </a:bodyPr>
          <a:lstStyle/>
          <a:p>
            <a:endParaRPr lang="nl-NL" dirty="0"/>
          </a:p>
          <a:p>
            <a:endParaRPr lang="nl-NL" dirty="0"/>
          </a:p>
          <a:p>
            <a:endParaRPr lang="nl-NL" dirty="0"/>
          </a:p>
          <a:p>
            <a:r>
              <a:rPr lang="nl-NL" dirty="0"/>
              <a:t>  </a:t>
            </a:r>
          </a:p>
        </p:txBody>
      </p:sp>
      <p:graphicFrame>
        <p:nvGraphicFramePr>
          <p:cNvPr id="16" name="Table 15">
            <a:extLst>
              <a:ext uri="{FF2B5EF4-FFF2-40B4-BE49-F238E27FC236}">
                <a16:creationId xmlns:a16="http://schemas.microsoft.com/office/drawing/2014/main" id="{4BD09790-2503-0958-8331-6BB100868FB3}"/>
              </a:ext>
            </a:extLst>
          </p:cNvPr>
          <p:cNvGraphicFramePr>
            <a:graphicFrameLocks noGrp="1"/>
          </p:cNvGraphicFramePr>
          <p:nvPr>
            <p:extLst>
              <p:ext uri="{D42A27DB-BD31-4B8C-83A1-F6EECF244321}">
                <p14:modId xmlns:p14="http://schemas.microsoft.com/office/powerpoint/2010/main" val="1647961605"/>
              </p:ext>
            </p:extLst>
          </p:nvPr>
        </p:nvGraphicFramePr>
        <p:xfrm>
          <a:off x="357188" y="1061745"/>
          <a:ext cx="11834812" cy="4465320"/>
        </p:xfrm>
        <a:graphic>
          <a:graphicData uri="http://schemas.openxmlformats.org/drawingml/2006/table">
            <a:tbl>
              <a:tblPr firstRow="1" firstCol="1" bandRow="1"/>
              <a:tblGrid>
                <a:gridCol w="5920031">
                  <a:extLst>
                    <a:ext uri="{9D8B030D-6E8A-4147-A177-3AD203B41FA5}">
                      <a16:colId xmlns:a16="http://schemas.microsoft.com/office/drawing/2014/main" val="3043344691"/>
                    </a:ext>
                  </a:extLst>
                </a:gridCol>
                <a:gridCol w="5914781">
                  <a:extLst>
                    <a:ext uri="{9D8B030D-6E8A-4147-A177-3AD203B41FA5}">
                      <a16:colId xmlns:a16="http://schemas.microsoft.com/office/drawing/2014/main" val="4153203909"/>
                    </a:ext>
                  </a:extLst>
                </a:gridCol>
              </a:tblGrid>
              <a:tr h="0">
                <a:tc gridSpan="2">
                  <a:txBody>
                    <a:bodyPr/>
                    <a:lstStyle/>
                    <a:p>
                      <a:pPr algn="l"/>
                      <a:r>
                        <a:rPr lang="nl-NL" sz="1600" b="1" dirty="0">
                          <a:effectLst/>
                          <a:latin typeface="+mj-lt"/>
                          <a:ea typeface="Calibri" panose="020F0502020204030204" pitchFamily="34" charset="0"/>
                          <a:cs typeface="Times New Roman" panose="02020603050405020304" pitchFamily="18" charset="0"/>
                        </a:rPr>
                        <a:t>Bij het doen van onderzoek doorloop je de stappen uit de verschillende fasen van de </a:t>
                      </a:r>
                      <a:r>
                        <a:rPr lang="nl-NL" sz="1600" b="1" dirty="0" err="1">
                          <a:effectLst/>
                          <a:latin typeface="+mj-lt"/>
                          <a:ea typeface="Calibri" panose="020F0502020204030204" pitchFamily="34" charset="0"/>
                          <a:cs typeface="Times New Roman" panose="02020603050405020304" pitchFamily="18" charset="0"/>
                        </a:rPr>
                        <a:t>onderzoekscyclus</a:t>
                      </a:r>
                      <a:r>
                        <a:rPr lang="nl-NL" sz="1600" b="1" dirty="0">
                          <a:effectLst/>
                          <a:latin typeface="+mj-lt"/>
                          <a:ea typeface="Calibri" panose="020F0502020204030204" pitchFamily="34" charset="0"/>
                          <a:cs typeface="Times New Roman" panose="02020603050405020304" pitchFamily="18" charset="0"/>
                        </a:rPr>
                        <a:t>:</a:t>
                      </a:r>
                      <a:endParaRPr lang="nl-NL" sz="1600" dirty="0">
                        <a:effectLst/>
                        <a:latin typeface="+mj-lt"/>
                        <a:ea typeface="Calibri" panose="020F0502020204030204" pitchFamily="34" charset="0"/>
                        <a:cs typeface="Times New Roman" panose="02020603050405020304" pitchFamily="18" charset="0"/>
                      </a:endParaRPr>
                    </a:p>
                    <a:p>
                      <a:pPr algn="l"/>
                      <a:r>
                        <a:rPr lang="nl-NL" sz="1100" b="1" dirty="0">
                          <a:solidFill>
                            <a:srgbClr val="FF0000"/>
                          </a:solidFill>
                          <a:effectLst/>
                          <a:latin typeface="+mj-lt"/>
                          <a:ea typeface="Calibri" panose="020F0502020204030204" pitchFamily="34" charset="0"/>
                          <a:cs typeface="Times New Roman" panose="02020603050405020304" pitchFamily="18" charset="0"/>
                        </a:rPr>
                        <a:t> </a:t>
                      </a:r>
                      <a:endParaRPr lang="nl-NL" sz="1600" dirty="0">
                        <a:effectLst/>
                        <a:latin typeface="+mj-lt"/>
                        <a:ea typeface="Calibri" panose="020F0502020204030204" pitchFamily="34" charset="0"/>
                        <a:cs typeface="Times New Roman" panose="02020603050405020304" pitchFamily="18" charset="0"/>
                      </a:endParaRPr>
                    </a:p>
                  </a:txBody>
                  <a:tcPr marL="68580" marR="68580" marT="0" marB="0">
                    <a:lnL>
                      <a:noFill/>
                    </a:lnL>
                    <a:lnR>
                      <a:noFill/>
                    </a:lnR>
                    <a:lnT>
                      <a:noFill/>
                    </a:lnT>
                    <a:lnB>
                      <a:noFill/>
                    </a:lnB>
                  </a:tcPr>
                </a:tc>
                <a:tc hMerge="1">
                  <a:txBody>
                    <a:bodyPr/>
                    <a:lstStyle/>
                    <a:p>
                      <a:endParaRPr lang="nl-NL"/>
                    </a:p>
                  </a:txBody>
                  <a:tcPr/>
                </a:tc>
                <a:extLst>
                  <a:ext uri="{0D108BD9-81ED-4DB2-BD59-A6C34878D82A}">
                    <a16:rowId xmlns:a16="http://schemas.microsoft.com/office/drawing/2014/main" val="3652544996"/>
                  </a:ext>
                </a:extLst>
              </a:tr>
              <a:tr h="50894">
                <a:tc>
                  <a:txBody>
                    <a:bodyPr/>
                    <a:lstStyle/>
                    <a:p>
                      <a:pPr algn="l"/>
                      <a:r>
                        <a:rPr lang="nl-NL" sz="1400" b="1" dirty="0">
                          <a:solidFill>
                            <a:srgbClr val="92D050"/>
                          </a:solidFill>
                          <a:effectLst/>
                          <a:latin typeface="+mj-lt"/>
                          <a:ea typeface="Calibri" panose="020F0502020204030204" pitchFamily="34" charset="0"/>
                          <a:cs typeface="Times New Roman" panose="02020603050405020304" pitchFamily="18" charset="0"/>
                        </a:rPr>
                        <a:t>1.Verwonderen</a:t>
                      </a:r>
                      <a:endParaRPr lang="nl-NL" sz="2000" dirty="0">
                        <a:effectLst/>
                        <a:latin typeface="+mj-lt"/>
                        <a:ea typeface="Calibri" panose="020F0502020204030204" pitchFamily="34" charset="0"/>
                        <a:cs typeface="Times New Roman" panose="02020603050405020304" pitchFamily="18" charset="0"/>
                      </a:endParaRPr>
                    </a:p>
                    <a:p>
                      <a:pPr algn="l"/>
                      <a:r>
                        <a:rPr lang="nl-NL" sz="1400" dirty="0">
                          <a:effectLst/>
                          <a:latin typeface="+mj-lt"/>
                          <a:ea typeface="Calibri" panose="020F0502020204030204" pitchFamily="34" charset="0"/>
                          <a:cs typeface="Times New Roman" panose="02020603050405020304" pitchFamily="18" charset="0"/>
                        </a:rPr>
                        <a:t>In deze fase kijk je met een nieuwsgierige blik naar de wereld om je heen. Je stelt overal nieuwsgierige vragen over. Je gebruikt al je zintuigen en beschrijft of tekent waar je je over verwondert. </a:t>
                      </a:r>
                    </a:p>
                    <a:p>
                      <a:pPr algn="l"/>
                      <a:r>
                        <a:rPr lang="nl-NL" sz="1400" dirty="0">
                          <a:effectLst/>
                          <a:latin typeface="+mj-lt"/>
                          <a:ea typeface="Calibri" panose="020F0502020204030204" pitchFamily="34" charset="0"/>
                          <a:cs typeface="Times New Roman" panose="02020603050405020304" pitchFamily="18" charset="0"/>
                        </a:rPr>
                        <a:t> </a:t>
                      </a:r>
                      <a:endParaRPr lang="nl-NL" sz="2000" dirty="0">
                        <a:effectLst/>
                        <a:latin typeface="+mj-lt"/>
                        <a:ea typeface="Calibri" panose="020F0502020204030204" pitchFamily="34" charset="0"/>
                        <a:cs typeface="Times New Roman" panose="02020603050405020304" pitchFamily="18" charset="0"/>
                      </a:endParaRPr>
                    </a:p>
                  </a:txBody>
                  <a:tcPr marL="68580" marR="68580" marT="0" marB="0">
                    <a:lnL>
                      <a:noFill/>
                    </a:lnL>
                    <a:lnR>
                      <a:noFill/>
                    </a:lnR>
                    <a:lnT>
                      <a:noFill/>
                    </a:lnT>
                    <a:lnB>
                      <a:noFill/>
                    </a:lnB>
                  </a:tcPr>
                </a:tc>
                <a:tc>
                  <a:txBody>
                    <a:bodyPr/>
                    <a:lstStyle/>
                    <a:p>
                      <a:pPr algn="l"/>
                      <a:r>
                        <a:rPr lang="nl-NL" sz="1400" b="1" dirty="0">
                          <a:solidFill>
                            <a:srgbClr val="FF0000"/>
                          </a:solidFill>
                          <a:effectLst/>
                          <a:latin typeface="+mj-lt"/>
                          <a:ea typeface="Calibri" panose="020F0502020204030204" pitchFamily="34" charset="0"/>
                          <a:cs typeface="Times New Roman" panose="02020603050405020304" pitchFamily="18" charset="0"/>
                        </a:rPr>
                        <a:t>4. Onderzoek uitvoeren</a:t>
                      </a:r>
                      <a:endParaRPr lang="nl-NL" sz="2000" dirty="0">
                        <a:effectLst/>
                        <a:latin typeface="+mj-lt"/>
                        <a:ea typeface="Calibri" panose="020F0502020204030204" pitchFamily="34" charset="0"/>
                        <a:cs typeface="Times New Roman" panose="02020603050405020304" pitchFamily="18" charset="0"/>
                      </a:endParaRPr>
                    </a:p>
                    <a:p>
                      <a:pPr algn="l"/>
                      <a:r>
                        <a:rPr lang="nl-NL" sz="1400" dirty="0">
                          <a:effectLst/>
                          <a:latin typeface="+mj-lt"/>
                          <a:ea typeface="Calibri" panose="020F0502020204030204" pitchFamily="34" charset="0"/>
                          <a:cs typeface="Times New Roman" panose="02020603050405020304" pitchFamily="18" charset="0"/>
                        </a:rPr>
                        <a:t>In deze fase ga je het onderzoek echt doen. Je voert jouw stappenplan uit. Je verzamelt de resultaten en je schrijft ze nauwkeurig op. </a:t>
                      </a:r>
                      <a:endParaRPr lang="nl-NL" sz="2000" dirty="0">
                        <a:effectLst/>
                        <a:latin typeface="+mj-lt"/>
                        <a:ea typeface="Calibri" panose="020F0502020204030204" pitchFamily="34" charset="0"/>
                        <a:cs typeface="Times New Roman" panose="02020603050405020304" pitchFamily="18" charset="0"/>
                      </a:endParaRPr>
                    </a:p>
                  </a:txBody>
                  <a:tcPr marL="68580" marR="68580" marT="0" marB="0">
                    <a:lnL>
                      <a:noFill/>
                    </a:lnL>
                    <a:lnR>
                      <a:noFill/>
                    </a:lnR>
                    <a:lnT>
                      <a:noFill/>
                    </a:lnT>
                    <a:lnB>
                      <a:noFill/>
                    </a:lnB>
                  </a:tcPr>
                </a:tc>
                <a:extLst>
                  <a:ext uri="{0D108BD9-81ED-4DB2-BD59-A6C34878D82A}">
                    <a16:rowId xmlns:a16="http://schemas.microsoft.com/office/drawing/2014/main" val="3525864223"/>
                  </a:ext>
                </a:extLst>
              </a:tr>
              <a:tr h="0">
                <a:tc>
                  <a:txBody>
                    <a:bodyPr/>
                    <a:lstStyle/>
                    <a:p>
                      <a:pPr algn="l"/>
                      <a:r>
                        <a:rPr lang="nl-NL" sz="1400" b="1" dirty="0">
                          <a:solidFill>
                            <a:srgbClr val="00B0F0"/>
                          </a:solidFill>
                          <a:effectLst/>
                          <a:latin typeface="+mj-lt"/>
                          <a:ea typeface="Calibri" panose="020F0502020204030204" pitchFamily="34" charset="0"/>
                          <a:cs typeface="Times New Roman" panose="02020603050405020304" pitchFamily="18" charset="0"/>
                        </a:rPr>
                        <a:t>2.Verkennen</a:t>
                      </a:r>
                      <a:endParaRPr lang="nl-NL" sz="2000" dirty="0">
                        <a:effectLst/>
                        <a:latin typeface="+mj-lt"/>
                        <a:ea typeface="Calibri" panose="020F0502020204030204" pitchFamily="34" charset="0"/>
                        <a:cs typeface="Times New Roman" panose="02020603050405020304" pitchFamily="18" charset="0"/>
                      </a:endParaRPr>
                    </a:p>
                    <a:p>
                      <a:pPr algn="l"/>
                      <a:r>
                        <a:rPr lang="nl-NL" sz="1400" dirty="0">
                          <a:effectLst/>
                          <a:latin typeface="+mj-lt"/>
                          <a:ea typeface="Calibri" panose="020F0502020204030204" pitchFamily="34" charset="0"/>
                          <a:cs typeface="Times New Roman" panose="02020603050405020304" pitchFamily="18" charset="0"/>
                        </a:rPr>
                        <a:t>In deze fase verken je het onderwerp zodat je er meer over te weten komt. Je bedenkt wat je al weet over het onderwerp en wat anderen al weten. Je leest en bekijkt bronnen om meer informatie over het onderwerp te krijgen. Je bedenkt wat je nog meer zou willen weten en zou willen onderzoeken. Ten slotte bedenk je een onderzoeksvraag. </a:t>
                      </a:r>
                    </a:p>
                    <a:p>
                      <a:pPr algn="l"/>
                      <a:r>
                        <a:rPr lang="nl-NL" sz="1400" dirty="0">
                          <a:effectLst/>
                          <a:latin typeface="+mj-lt"/>
                          <a:ea typeface="Calibri" panose="020F0502020204030204" pitchFamily="34" charset="0"/>
                          <a:cs typeface="Times New Roman" panose="02020603050405020304" pitchFamily="18" charset="0"/>
                        </a:rPr>
                        <a:t> </a:t>
                      </a:r>
                      <a:endParaRPr lang="nl-NL" sz="2000" dirty="0">
                        <a:effectLst/>
                        <a:latin typeface="+mj-lt"/>
                        <a:ea typeface="Calibri" panose="020F0502020204030204" pitchFamily="34" charset="0"/>
                        <a:cs typeface="Times New Roman" panose="02020603050405020304" pitchFamily="18" charset="0"/>
                      </a:endParaRPr>
                    </a:p>
                  </a:txBody>
                  <a:tcPr marL="68580" marR="68580" marT="0" marB="0">
                    <a:lnL>
                      <a:noFill/>
                    </a:lnL>
                    <a:lnR>
                      <a:noFill/>
                    </a:lnR>
                    <a:lnT>
                      <a:noFill/>
                    </a:lnT>
                    <a:lnB>
                      <a:noFill/>
                    </a:lnB>
                  </a:tcPr>
                </a:tc>
                <a:tc>
                  <a:txBody>
                    <a:bodyPr/>
                    <a:lstStyle/>
                    <a:p>
                      <a:pPr algn="l"/>
                      <a:r>
                        <a:rPr lang="nl-NL" sz="1400" b="1" dirty="0">
                          <a:solidFill>
                            <a:srgbClr val="E8803B"/>
                          </a:solidFill>
                          <a:effectLst/>
                          <a:latin typeface="+mj-lt"/>
                          <a:ea typeface="Calibri" panose="020F0502020204030204" pitchFamily="34" charset="0"/>
                          <a:cs typeface="Times New Roman" panose="02020603050405020304" pitchFamily="18" charset="0"/>
                        </a:rPr>
                        <a:t>5. Concluderen</a:t>
                      </a:r>
                      <a:endParaRPr lang="nl-NL" sz="2000" dirty="0">
                        <a:solidFill>
                          <a:srgbClr val="E8803B"/>
                        </a:solidFill>
                        <a:effectLst/>
                        <a:latin typeface="+mj-lt"/>
                        <a:ea typeface="Calibri" panose="020F0502020204030204" pitchFamily="34" charset="0"/>
                        <a:cs typeface="Times New Roman" panose="02020603050405020304" pitchFamily="18" charset="0"/>
                      </a:endParaRPr>
                    </a:p>
                    <a:p>
                      <a:pPr algn="l"/>
                      <a:r>
                        <a:rPr lang="nl-NL" sz="1400" dirty="0">
                          <a:effectLst/>
                          <a:latin typeface="+mj-lt"/>
                          <a:ea typeface="Calibri" panose="020F0502020204030204" pitchFamily="34" charset="0"/>
                          <a:cs typeface="Times New Roman" panose="02020603050405020304" pitchFamily="18" charset="0"/>
                        </a:rPr>
                        <a:t>In deze fase maak je de resultaten overzichtelijk en geef je antwoord op de onderzoeksvraag. Je kijkt wat voor conclusies je nog meer kunt trekken uit de resultaten. Daarna ben je kritisch: Je bedenkt hoe het onderzoek nóg beter uitgevoerd had kunnen worden. </a:t>
                      </a:r>
                      <a:endParaRPr lang="nl-NL" sz="2000" dirty="0">
                        <a:effectLst/>
                        <a:latin typeface="+mj-lt"/>
                        <a:ea typeface="Calibri" panose="020F0502020204030204" pitchFamily="34" charset="0"/>
                        <a:cs typeface="Times New Roman" panose="02020603050405020304" pitchFamily="18" charset="0"/>
                      </a:endParaRPr>
                    </a:p>
                  </a:txBody>
                  <a:tcPr marL="68580" marR="68580" marT="0" marB="0">
                    <a:lnL>
                      <a:noFill/>
                    </a:lnL>
                    <a:lnR>
                      <a:noFill/>
                    </a:lnR>
                    <a:lnT>
                      <a:noFill/>
                    </a:lnT>
                    <a:lnB>
                      <a:noFill/>
                    </a:lnB>
                  </a:tcPr>
                </a:tc>
                <a:extLst>
                  <a:ext uri="{0D108BD9-81ED-4DB2-BD59-A6C34878D82A}">
                    <a16:rowId xmlns:a16="http://schemas.microsoft.com/office/drawing/2014/main" val="2223387297"/>
                  </a:ext>
                </a:extLst>
              </a:tr>
              <a:tr h="0">
                <a:tc>
                  <a:txBody>
                    <a:bodyPr/>
                    <a:lstStyle/>
                    <a:p>
                      <a:pPr algn="l"/>
                      <a:r>
                        <a:rPr lang="nl-NL" sz="1400" b="1" dirty="0">
                          <a:solidFill>
                            <a:srgbClr val="7030A0"/>
                          </a:solidFill>
                          <a:effectLst/>
                          <a:latin typeface="+mj-lt"/>
                          <a:ea typeface="Calibri" panose="020F0502020204030204" pitchFamily="34" charset="0"/>
                          <a:cs typeface="Times New Roman" panose="02020603050405020304" pitchFamily="18" charset="0"/>
                        </a:rPr>
                        <a:t>3.Onderzoek opzetten</a:t>
                      </a:r>
                      <a:endParaRPr lang="nl-NL" sz="2000" dirty="0">
                        <a:effectLst/>
                        <a:latin typeface="+mj-lt"/>
                        <a:ea typeface="Calibri" panose="020F0502020204030204" pitchFamily="34" charset="0"/>
                        <a:cs typeface="Times New Roman" panose="02020603050405020304" pitchFamily="18" charset="0"/>
                      </a:endParaRPr>
                    </a:p>
                    <a:p>
                      <a:pPr algn="l"/>
                      <a:r>
                        <a:rPr lang="nl-NL" sz="1400" dirty="0">
                          <a:effectLst/>
                          <a:latin typeface="+mj-lt"/>
                          <a:ea typeface="Calibri" panose="020F0502020204030204" pitchFamily="34" charset="0"/>
                          <a:cs typeface="Times New Roman" panose="02020603050405020304" pitchFamily="18" charset="0"/>
                        </a:rPr>
                        <a:t>In deze fase bepaal je alles wat er nodig is om het onderzoek te kunnen doen, zoals testpersonen (bij wie ga je het onderzoek afnemen?), benodigde materialen en testruimte. Je stelt vast wat je precies gaat meten/onderzoeken en je maakt een stappenplan voor jouw onderzoek. </a:t>
                      </a:r>
                      <a:endParaRPr lang="nl-NL" sz="2000" dirty="0">
                        <a:effectLst/>
                        <a:latin typeface="+mj-lt"/>
                        <a:ea typeface="Calibri" panose="020F0502020204030204" pitchFamily="34" charset="0"/>
                        <a:cs typeface="Times New Roman" panose="02020603050405020304" pitchFamily="18" charset="0"/>
                      </a:endParaRPr>
                    </a:p>
                  </a:txBody>
                  <a:tcPr marL="68580" marR="68580" marT="0" marB="0">
                    <a:lnL>
                      <a:noFill/>
                    </a:lnL>
                    <a:lnR>
                      <a:noFill/>
                    </a:lnR>
                    <a:lnT>
                      <a:noFill/>
                    </a:lnT>
                    <a:lnB>
                      <a:noFill/>
                    </a:lnB>
                  </a:tcPr>
                </a:tc>
                <a:tc>
                  <a:txBody>
                    <a:bodyPr/>
                    <a:lstStyle/>
                    <a:p>
                      <a:pPr algn="l"/>
                      <a:r>
                        <a:rPr lang="nl-NL" sz="1400" b="1" dirty="0">
                          <a:solidFill>
                            <a:srgbClr val="FFCC00"/>
                          </a:solidFill>
                          <a:effectLst/>
                          <a:latin typeface="+mj-lt"/>
                          <a:ea typeface="Calibri" panose="020F0502020204030204" pitchFamily="34" charset="0"/>
                          <a:cs typeface="Times New Roman" panose="02020603050405020304" pitchFamily="18" charset="0"/>
                        </a:rPr>
                        <a:t>6. Presenteren</a:t>
                      </a:r>
                      <a:endParaRPr lang="nl-NL" sz="2000" dirty="0">
                        <a:effectLst/>
                        <a:latin typeface="+mj-lt"/>
                        <a:ea typeface="Calibri" panose="020F0502020204030204" pitchFamily="34" charset="0"/>
                        <a:cs typeface="Times New Roman" panose="02020603050405020304" pitchFamily="18" charset="0"/>
                      </a:endParaRPr>
                    </a:p>
                    <a:p>
                      <a:pPr algn="l"/>
                      <a:r>
                        <a:rPr lang="nl-NL" sz="1400" dirty="0">
                          <a:effectLst/>
                          <a:latin typeface="+mj-lt"/>
                          <a:ea typeface="Calibri" panose="020F0502020204030204" pitchFamily="34" charset="0"/>
                          <a:cs typeface="Times New Roman" panose="02020603050405020304" pitchFamily="18" charset="0"/>
                        </a:rPr>
                        <a:t>In deze fase deel je de resultaten en conclusies van je onderzoek met anderen, zodat zij ervan kunnen leren en/of vervolgonderzoek kunnen doen. Je bedenkt voor wie je gaat presenteren en hoe je de boodschap zo goed mogelijk aan hen over kunt brengen. Daarom kies je een passende presentatievorm, zoals een PowerPointpresentatie, vlog, krantenartikel etc. </a:t>
                      </a:r>
                      <a:endParaRPr lang="nl-NL" sz="2000" dirty="0">
                        <a:effectLst/>
                        <a:latin typeface="+mj-lt"/>
                        <a:ea typeface="Calibri" panose="020F0502020204030204" pitchFamily="34" charset="0"/>
                        <a:cs typeface="Times New Roman" panose="02020603050405020304" pitchFamily="18" charset="0"/>
                      </a:endParaRPr>
                    </a:p>
                  </a:txBody>
                  <a:tcPr marL="68580" marR="68580" marT="0" marB="0">
                    <a:lnL>
                      <a:noFill/>
                    </a:lnL>
                    <a:lnR>
                      <a:noFill/>
                    </a:lnR>
                    <a:lnT>
                      <a:noFill/>
                    </a:lnT>
                    <a:lnB>
                      <a:noFill/>
                    </a:lnB>
                  </a:tcPr>
                </a:tc>
                <a:extLst>
                  <a:ext uri="{0D108BD9-81ED-4DB2-BD59-A6C34878D82A}">
                    <a16:rowId xmlns:a16="http://schemas.microsoft.com/office/drawing/2014/main" val="2996960540"/>
                  </a:ext>
                </a:extLst>
              </a:tr>
            </a:tbl>
          </a:graphicData>
        </a:graphic>
      </p:graphicFrame>
      <p:pic>
        <p:nvPicPr>
          <p:cNvPr id="2" name="Afbeelding 11">
            <a:hlinkClick r:id="rId3" action="ppaction://hlinksldjump"/>
            <a:extLst>
              <a:ext uri="{FF2B5EF4-FFF2-40B4-BE49-F238E27FC236}">
                <a16:creationId xmlns:a16="http://schemas.microsoft.com/office/drawing/2014/main" id="{F8201F23-AC46-A0F0-D67A-E275490C952C}"/>
              </a:ext>
            </a:extLst>
          </p:cNvPr>
          <p:cNvPicPr>
            <a:picLocks noChangeAspect="1"/>
          </p:cNvPicPr>
          <p:nvPr/>
        </p:nvPicPr>
        <p:blipFill>
          <a:blip r:embed="rId4"/>
          <a:stretch>
            <a:fillRect/>
          </a:stretch>
        </p:blipFill>
        <p:spPr>
          <a:xfrm>
            <a:off x="9537648" y="6249004"/>
            <a:ext cx="331680" cy="331680"/>
          </a:xfrm>
          <a:prstGeom prst="rect">
            <a:avLst/>
          </a:prstGeom>
        </p:spPr>
      </p:pic>
      <p:pic>
        <p:nvPicPr>
          <p:cNvPr id="3" name="Afbeelding 13">
            <a:hlinkClick r:id="rId5" action="ppaction://hlinksldjump"/>
            <a:extLst>
              <a:ext uri="{FF2B5EF4-FFF2-40B4-BE49-F238E27FC236}">
                <a16:creationId xmlns:a16="http://schemas.microsoft.com/office/drawing/2014/main" id="{A7CD1C4C-7867-D390-A084-943732DAFFAA}"/>
              </a:ext>
            </a:extLst>
          </p:cNvPr>
          <p:cNvPicPr>
            <a:picLocks noChangeAspect="1"/>
          </p:cNvPicPr>
          <p:nvPr/>
        </p:nvPicPr>
        <p:blipFill>
          <a:blip r:embed="rId6"/>
          <a:stretch>
            <a:fillRect/>
          </a:stretch>
        </p:blipFill>
        <p:spPr>
          <a:xfrm>
            <a:off x="9957277" y="6230601"/>
            <a:ext cx="361656" cy="350084"/>
          </a:xfrm>
          <a:prstGeom prst="rect">
            <a:avLst/>
          </a:prstGeom>
        </p:spPr>
      </p:pic>
      <p:pic>
        <p:nvPicPr>
          <p:cNvPr id="5" name="Afbeelding 20">
            <a:hlinkClick r:id="rId7" action="ppaction://hlinksldjump"/>
            <a:extLst>
              <a:ext uri="{FF2B5EF4-FFF2-40B4-BE49-F238E27FC236}">
                <a16:creationId xmlns:a16="http://schemas.microsoft.com/office/drawing/2014/main" id="{EA9C497D-BD36-9378-14FD-EC14CA98F290}"/>
              </a:ext>
            </a:extLst>
          </p:cNvPr>
          <p:cNvPicPr>
            <a:picLocks noChangeAspect="1"/>
          </p:cNvPicPr>
          <p:nvPr/>
        </p:nvPicPr>
        <p:blipFill>
          <a:blip r:embed="rId8"/>
          <a:stretch>
            <a:fillRect/>
          </a:stretch>
        </p:blipFill>
        <p:spPr>
          <a:xfrm flipH="1">
            <a:off x="10375057" y="6230600"/>
            <a:ext cx="331679" cy="331679"/>
          </a:xfrm>
          <a:prstGeom prst="rect">
            <a:avLst/>
          </a:prstGeom>
        </p:spPr>
      </p:pic>
      <p:pic>
        <p:nvPicPr>
          <p:cNvPr id="6" name="Afbeelding 21">
            <a:hlinkClick r:id="rId9" action="ppaction://hlinksldjump"/>
            <a:extLst>
              <a:ext uri="{FF2B5EF4-FFF2-40B4-BE49-F238E27FC236}">
                <a16:creationId xmlns:a16="http://schemas.microsoft.com/office/drawing/2014/main" id="{791B035A-8589-C9A9-1A13-87A994E6DC6A}"/>
              </a:ext>
            </a:extLst>
          </p:cNvPr>
          <p:cNvPicPr>
            <a:picLocks noChangeAspect="1"/>
          </p:cNvPicPr>
          <p:nvPr/>
        </p:nvPicPr>
        <p:blipFill>
          <a:blip r:embed="rId10"/>
          <a:stretch>
            <a:fillRect/>
          </a:stretch>
        </p:blipFill>
        <p:spPr>
          <a:xfrm flipH="1">
            <a:off x="10794738" y="6230600"/>
            <a:ext cx="331679" cy="331679"/>
          </a:xfrm>
          <a:prstGeom prst="rect">
            <a:avLst/>
          </a:prstGeom>
        </p:spPr>
      </p:pic>
      <p:pic>
        <p:nvPicPr>
          <p:cNvPr id="12" name="Afbeelding 22">
            <a:hlinkClick r:id="rId11" action="ppaction://hlinksldjump"/>
            <a:extLst>
              <a:ext uri="{FF2B5EF4-FFF2-40B4-BE49-F238E27FC236}">
                <a16:creationId xmlns:a16="http://schemas.microsoft.com/office/drawing/2014/main" id="{5558060F-9676-B00D-4DA4-F5A38699CB1D}"/>
              </a:ext>
            </a:extLst>
          </p:cNvPr>
          <p:cNvPicPr>
            <a:picLocks noChangeAspect="1"/>
          </p:cNvPicPr>
          <p:nvPr/>
        </p:nvPicPr>
        <p:blipFill>
          <a:blip r:embed="rId12"/>
          <a:stretch>
            <a:fillRect/>
          </a:stretch>
        </p:blipFill>
        <p:spPr>
          <a:xfrm flipH="1">
            <a:off x="11212464" y="6227505"/>
            <a:ext cx="361654" cy="361654"/>
          </a:xfrm>
          <a:prstGeom prst="rect">
            <a:avLst/>
          </a:prstGeom>
        </p:spPr>
      </p:pic>
      <p:pic>
        <p:nvPicPr>
          <p:cNvPr id="13" name="Afbeelding 23" descr="Afbeelding met tekst, logo, schermopname, ontwerp&#10;&#10;Automatisch gegenereerde beschrijving">
            <a:hlinkClick r:id="rId13" action="ppaction://hlinksldjump"/>
            <a:extLst>
              <a:ext uri="{FF2B5EF4-FFF2-40B4-BE49-F238E27FC236}">
                <a16:creationId xmlns:a16="http://schemas.microsoft.com/office/drawing/2014/main" id="{2B79E6D1-5524-647E-C117-FCC801BFF6E7}"/>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11660165" y="6242611"/>
            <a:ext cx="266464" cy="333835"/>
          </a:xfrm>
          <a:prstGeom prst="rect">
            <a:avLst/>
          </a:prstGeom>
        </p:spPr>
      </p:pic>
      <p:pic>
        <p:nvPicPr>
          <p:cNvPr id="15" name="Afbeelding 10">
            <a:hlinkClick r:id="rId15" action="ppaction://hlinksldjump"/>
            <a:extLst>
              <a:ext uri="{FF2B5EF4-FFF2-40B4-BE49-F238E27FC236}">
                <a16:creationId xmlns:a16="http://schemas.microsoft.com/office/drawing/2014/main" id="{E90E8427-9CD7-9F08-A94E-3B940BE355AF}"/>
              </a:ext>
            </a:extLst>
          </p:cNvPr>
          <p:cNvPicPr>
            <a:picLocks noChangeAspect="1"/>
          </p:cNvPicPr>
          <p:nvPr/>
        </p:nvPicPr>
        <p:blipFill>
          <a:blip r:embed="rId16"/>
          <a:stretch>
            <a:fillRect/>
          </a:stretch>
        </p:blipFill>
        <p:spPr>
          <a:xfrm>
            <a:off x="9118019" y="6236047"/>
            <a:ext cx="331680" cy="326373"/>
          </a:xfrm>
          <a:prstGeom prst="rect">
            <a:avLst/>
          </a:prstGeom>
        </p:spPr>
      </p:pic>
      <p:pic>
        <p:nvPicPr>
          <p:cNvPr id="8" name="Picture 7">
            <a:extLst>
              <a:ext uri="{FF2B5EF4-FFF2-40B4-BE49-F238E27FC236}">
                <a16:creationId xmlns:a16="http://schemas.microsoft.com/office/drawing/2014/main" id="{E42B0E50-6FE4-B634-F674-4B5E9071D8F4}"/>
              </a:ext>
            </a:extLst>
          </p:cNvPr>
          <p:cNvPicPr>
            <a:picLocks noChangeAspect="1"/>
          </p:cNvPicPr>
          <p:nvPr/>
        </p:nvPicPr>
        <p:blipFill>
          <a:blip r:embed="rId17"/>
          <a:stretch>
            <a:fillRect/>
          </a:stretch>
        </p:blipFill>
        <p:spPr>
          <a:xfrm>
            <a:off x="10318933" y="147631"/>
            <a:ext cx="1496310" cy="1528085"/>
          </a:xfrm>
          <a:prstGeom prst="rect">
            <a:avLst/>
          </a:prstGeom>
        </p:spPr>
      </p:pic>
    </p:spTree>
    <p:extLst>
      <p:ext uri="{BB962C8B-B14F-4D97-AF65-F5344CB8AC3E}">
        <p14:creationId xmlns:p14="http://schemas.microsoft.com/office/powerpoint/2010/main" val="58446453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4E1BC051-812E-D060-ADCB-B8787FE872BE}"/>
              </a:ext>
            </a:extLst>
          </p:cNvPr>
          <p:cNvPicPr>
            <a:picLocks noChangeAspect="1"/>
          </p:cNvPicPr>
          <p:nvPr/>
        </p:nvPicPr>
        <p:blipFill>
          <a:blip r:embed="rId2"/>
          <a:stretch>
            <a:fillRect/>
          </a:stretch>
        </p:blipFill>
        <p:spPr>
          <a:xfrm>
            <a:off x="1246721" y="0"/>
            <a:ext cx="9698557" cy="6858000"/>
          </a:xfrm>
          <a:prstGeom prst="rect">
            <a:avLst/>
          </a:prstGeom>
        </p:spPr>
      </p:pic>
    </p:spTree>
    <p:extLst>
      <p:ext uri="{BB962C8B-B14F-4D97-AF65-F5344CB8AC3E}">
        <p14:creationId xmlns:p14="http://schemas.microsoft.com/office/powerpoint/2010/main" val="16917820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Afbeelding 6">
            <a:extLst>
              <a:ext uri="{FF2B5EF4-FFF2-40B4-BE49-F238E27FC236}">
                <a16:creationId xmlns:a16="http://schemas.microsoft.com/office/drawing/2014/main" id="{62480730-1549-F176-EEDA-89FB9CB2B5A5}"/>
              </a:ext>
            </a:extLst>
          </p:cNvPr>
          <p:cNvPicPr>
            <a:picLocks noChangeAspect="1"/>
          </p:cNvPicPr>
          <p:nvPr/>
        </p:nvPicPr>
        <p:blipFill>
          <a:blip r:embed="rId2"/>
          <a:stretch>
            <a:fillRect/>
          </a:stretch>
        </p:blipFill>
        <p:spPr>
          <a:xfrm flipV="1">
            <a:off x="10902539" y="-278906"/>
            <a:ext cx="490752" cy="557811"/>
          </a:xfrm>
          <a:prstGeom prst="rect">
            <a:avLst/>
          </a:prstGeom>
        </p:spPr>
      </p:pic>
      <p:sp>
        <p:nvSpPr>
          <p:cNvPr id="4" name="Titel 1">
            <a:extLst>
              <a:ext uri="{FF2B5EF4-FFF2-40B4-BE49-F238E27FC236}">
                <a16:creationId xmlns:a16="http://schemas.microsoft.com/office/drawing/2014/main" id="{196FE5A3-0BC8-15F7-A1A6-406B0C5AD891}"/>
              </a:ext>
            </a:extLst>
          </p:cNvPr>
          <p:cNvSpPr>
            <a:spLocks noGrp="1"/>
          </p:cNvSpPr>
          <p:nvPr>
            <p:ph type="title"/>
          </p:nvPr>
        </p:nvSpPr>
        <p:spPr>
          <a:xfrm>
            <a:off x="5808565" y="280459"/>
            <a:ext cx="4230717" cy="642833"/>
          </a:xfrm>
        </p:spPr>
        <p:txBody>
          <a:bodyPr/>
          <a:lstStyle/>
          <a:p>
            <a:r>
              <a:rPr lang="nl-NL" dirty="0"/>
              <a:t>Vaardigheden</a:t>
            </a:r>
          </a:p>
        </p:txBody>
      </p:sp>
      <p:sp>
        <p:nvSpPr>
          <p:cNvPr id="11" name="Tekstvak 10">
            <a:extLst>
              <a:ext uri="{FF2B5EF4-FFF2-40B4-BE49-F238E27FC236}">
                <a16:creationId xmlns:a16="http://schemas.microsoft.com/office/drawing/2014/main" id="{15D255F0-5B62-97FA-BBB8-DC76542FC6E2}"/>
              </a:ext>
            </a:extLst>
          </p:cNvPr>
          <p:cNvSpPr txBox="1"/>
          <p:nvPr/>
        </p:nvSpPr>
        <p:spPr>
          <a:xfrm>
            <a:off x="5772102" y="677788"/>
            <a:ext cx="5901844" cy="2031325"/>
          </a:xfrm>
          <a:prstGeom prst="rect">
            <a:avLst/>
          </a:prstGeom>
          <a:noFill/>
        </p:spPr>
        <p:txBody>
          <a:bodyPr wrap="square" rtlCol="0">
            <a:spAutoFit/>
          </a:bodyPr>
          <a:lstStyle/>
          <a:p>
            <a:r>
              <a:rPr lang="nl-NL" sz="1800" dirty="0">
                <a:solidFill>
                  <a:srgbClr val="00161C"/>
                </a:solidFill>
                <a:effectLst/>
                <a:latin typeface="Arial" panose="020B0604020202020204" pitchFamily="34" charset="0"/>
                <a:cs typeface="Arial" panose="020B0604020202020204" pitchFamily="34" charset="0"/>
              </a:rPr>
              <a:t>Om goed onderzoek te kunnen doen, heb je bepaalde vaardigheden nodig; de zogenoemde </a:t>
            </a:r>
            <a:r>
              <a:rPr lang="nl-NL" sz="1800" dirty="0" err="1">
                <a:solidFill>
                  <a:srgbClr val="00161C"/>
                </a:solidFill>
                <a:effectLst/>
                <a:latin typeface="Arial" panose="020B0604020202020204" pitchFamily="34" charset="0"/>
                <a:cs typeface="Arial" panose="020B0604020202020204" pitchFamily="34" charset="0"/>
              </a:rPr>
              <a:t>onderzoeksvaardigheden</a:t>
            </a:r>
            <a:r>
              <a:rPr lang="nl-NL" sz="1800" dirty="0">
                <a:solidFill>
                  <a:srgbClr val="00161C"/>
                </a:solidFill>
                <a:effectLst/>
                <a:latin typeface="Arial" panose="020B0604020202020204" pitchFamily="34" charset="0"/>
                <a:cs typeface="Arial" panose="020B0604020202020204" pitchFamily="34" charset="0"/>
              </a:rPr>
              <a:t>. Er zijn acht verschillende vaardigheden. Deze vaardigheden gebruik je en oefen je in alle fasen van de </a:t>
            </a:r>
            <a:r>
              <a:rPr lang="nl-NL" sz="1800" dirty="0" err="1">
                <a:solidFill>
                  <a:srgbClr val="00161C"/>
                </a:solidFill>
                <a:effectLst/>
                <a:latin typeface="Arial" panose="020B0604020202020204" pitchFamily="34" charset="0"/>
                <a:cs typeface="Arial" panose="020B0604020202020204" pitchFamily="34" charset="0"/>
              </a:rPr>
              <a:t>onderzoekscyclus</a:t>
            </a:r>
            <a:r>
              <a:rPr lang="nl-NL" sz="1800" dirty="0">
                <a:solidFill>
                  <a:srgbClr val="00161C"/>
                </a:solidFill>
                <a:effectLst/>
                <a:latin typeface="Arial" panose="020B0604020202020204" pitchFamily="34" charset="0"/>
                <a:cs typeface="Arial" panose="020B0604020202020204" pitchFamily="34" charset="0"/>
              </a:rPr>
              <a:t>. </a:t>
            </a:r>
            <a:endParaRPr lang="nl-NL" dirty="0">
              <a:latin typeface="Arial" panose="020B0604020202020204" pitchFamily="34" charset="0"/>
              <a:cs typeface="Arial" panose="020B0604020202020204" pitchFamily="34" charset="0"/>
            </a:endParaRPr>
          </a:p>
          <a:p>
            <a:endParaRPr lang="nl-NL" dirty="0"/>
          </a:p>
          <a:p>
            <a:r>
              <a:rPr lang="nl-NL" dirty="0"/>
              <a:t>  </a:t>
            </a:r>
          </a:p>
        </p:txBody>
      </p:sp>
      <p:sp>
        <p:nvSpPr>
          <p:cNvPr id="16" name="Tekstvak 15">
            <a:extLst>
              <a:ext uri="{FF2B5EF4-FFF2-40B4-BE49-F238E27FC236}">
                <a16:creationId xmlns:a16="http://schemas.microsoft.com/office/drawing/2014/main" id="{11A53AAB-F109-5648-29AB-C086E9A8B344}"/>
              </a:ext>
            </a:extLst>
          </p:cNvPr>
          <p:cNvSpPr txBox="1"/>
          <p:nvPr/>
        </p:nvSpPr>
        <p:spPr>
          <a:xfrm>
            <a:off x="6254843" y="2263390"/>
            <a:ext cx="5724362" cy="646331"/>
          </a:xfrm>
          <a:prstGeom prst="rect">
            <a:avLst/>
          </a:prstGeom>
          <a:noFill/>
        </p:spPr>
        <p:txBody>
          <a:bodyPr wrap="square" rtlCol="0">
            <a:spAutoFit/>
          </a:bodyPr>
          <a:lstStyle/>
          <a:p>
            <a:r>
              <a:rPr lang="nl-NL" sz="1200" b="1" dirty="0"/>
              <a:t>Neem waar</a:t>
            </a:r>
            <a:r>
              <a:rPr lang="nl-NL" sz="1200" dirty="0"/>
              <a:t> | </a:t>
            </a:r>
            <a:r>
              <a:rPr lang="nl-NL" sz="1200" dirty="0">
                <a:effectLst/>
                <a:ea typeface="Calibri" panose="020F0502020204030204" pitchFamily="34" charset="0"/>
                <a:cs typeface="Times New Roman" panose="02020603050405020304" pitchFamily="18" charset="0"/>
              </a:rPr>
              <a:t>Neem gedurende het hele onderzoeksproces waar met alle zintuigen. De gevonden gegevens leg je objectief en nauwkeurig vast. </a:t>
            </a:r>
          </a:p>
          <a:p>
            <a:r>
              <a:rPr lang="nl-NL" sz="1200" dirty="0"/>
              <a:t> </a:t>
            </a:r>
          </a:p>
        </p:txBody>
      </p:sp>
      <p:sp>
        <p:nvSpPr>
          <p:cNvPr id="20" name="Tekstvak 19">
            <a:extLst>
              <a:ext uri="{FF2B5EF4-FFF2-40B4-BE49-F238E27FC236}">
                <a16:creationId xmlns:a16="http://schemas.microsoft.com/office/drawing/2014/main" id="{FA7BC9E0-A488-ADF9-423E-3025EA04BE9B}"/>
              </a:ext>
            </a:extLst>
          </p:cNvPr>
          <p:cNvSpPr txBox="1"/>
          <p:nvPr/>
        </p:nvSpPr>
        <p:spPr>
          <a:xfrm>
            <a:off x="6273920" y="2705792"/>
            <a:ext cx="5835451" cy="830997"/>
          </a:xfrm>
          <a:prstGeom prst="rect">
            <a:avLst/>
          </a:prstGeom>
          <a:noFill/>
        </p:spPr>
        <p:txBody>
          <a:bodyPr wrap="square" rtlCol="0">
            <a:spAutoFit/>
          </a:bodyPr>
          <a:lstStyle/>
          <a:p>
            <a:r>
              <a:rPr lang="nl-NL" sz="1200" b="1" dirty="0"/>
              <a:t>Gebruik je verbeelding | </a:t>
            </a:r>
            <a:r>
              <a:rPr lang="nl-NL" sz="1200" dirty="0">
                <a:effectLst/>
                <a:ea typeface="Calibri" panose="020F0502020204030204" pitchFamily="34" charset="0"/>
                <a:cs typeface="Times New Roman" panose="02020603050405020304" pitchFamily="18" charset="0"/>
              </a:rPr>
              <a:t>Gebruik je verbeelding om te bedenken hoe de werkelijkheid in elkaar zit. Ontwikkel nieuwe antwoorden, voorspellingen, verklaringen en theorieën op basis van de beschikbare gegevens. </a:t>
            </a:r>
          </a:p>
          <a:p>
            <a:endParaRPr lang="nl-NL" sz="1200" b="1" dirty="0"/>
          </a:p>
        </p:txBody>
      </p:sp>
      <p:sp>
        <p:nvSpPr>
          <p:cNvPr id="26" name="Tekstvak 25">
            <a:extLst>
              <a:ext uri="{FF2B5EF4-FFF2-40B4-BE49-F238E27FC236}">
                <a16:creationId xmlns:a16="http://schemas.microsoft.com/office/drawing/2014/main" id="{7C2CC5F8-19FB-ADFC-51D1-56C36F3F6452}"/>
              </a:ext>
            </a:extLst>
          </p:cNvPr>
          <p:cNvSpPr txBox="1"/>
          <p:nvPr/>
        </p:nvSpPr>
        <p:spPr>
          <a:xfrm>
            <a:off x="6266774" y="3368508"/>
            <a:ext cx="5823555" cy="646331"/>
          </a:xfrm>
          <a:prstGeom prst="rect">
            <a:avLst/>
          </a:prstGeom>
          <a:noFill/>
        </p:spPr>
        <p:txBody>
          <a:bodyPr wrap="square" rtlCol="0">
            <a:spAutoFit/>
          </a:bodyPr>
          <a:lstStyle/>
          <a:p>
            <a:r>
              <a:rPr lang="nl-NL" sz="1200" b="1" dirty="0"/>
              <a:t>Ontdek de samenhang | </a:t>
            </a:r>
            <a:r>
              <a:rPr lang="nl-NL" sz="1200" dirty="0">
                <a:effectLst/>
                <a:ea typeface="Calibri" panose="020F0502020204030204" pitchFamily="34" charset="0"/>
                <a:cs typeface="Times New Roman" panose="02020603050405020304" pitchFamily="18" charset="0"/>
              </a:rPr>
              <a:t>Zoek verbanden. Bekijk hoe de gegevens samenhangen en geef dit weer in modellen. Ga op zoek naar passende verklaringen. </a:t>
            </a:r>
          </a:p>
          <a:p>
            <a:endParaRPr lang="nl-NL" sz="1200" b="1" dirty="0"/>
          </a:p>
        </p:txBody>
      </p:sp>
      <p:sp>
        <p:nvSpPr>
          <p:cNvPr id="34" name="Tekstvak 33">
            <a:extLst>
              <a:ext uri="{FF2B5EF4-FFF2-40B4-BE49-F238E27FC236}">
                <a16:creationId xmlns:a16="http://schemas.microsoft.com/office/drawing/2014/main" id="{A064F4CB-DB8E-7F67-D6EE-339C4B25A673}"/>
              </a:ext>
            </a:extLst>
          </p:cNvPr>
          <p:cNvSpPr txBox="1"/>
          <p:nvPr/>
        </p:nvSpPr>
        <p:spPr>
          <a:xfrm>
            <a:off x="6278684" y="3794756"/>
            <a:ext cx="5901843" cy="461665"/>
          </a:xfrm>
          <a:prstGeom prst="rect">
            <a:avLst/>
          </a:prstGeom>
          <a:noFill/>
        </p:spPr>
        <p:txBody>
          <a:bodyPr wrap="square" rtlCol="0">
            <a:spAutoFit/>
          </a:bodyPr>
          <a:lstStyle/>
          <a:p>
            <a:r>
              <a:rPr lang="nl-NL" sz="1200" b="1" dirty="0">
                <a:latin typeface="+mj-lt"/>
              </a:rPr>
              <a:t>Wees nieuwsgierig | </a:t>
            </a:r>
            <a:r>
              <a:rPr lang="nl-NL" sz="1200" dirty="0">
                <a:effectLst/>
                <a:latin typeface="+mj-lt"/>
                <a:ea typeface="Calibri" panose="020F0502020204030204" pitchFamily="34" charset="0"/>
                <a:cs typeface="Times New Roman" panose="02020603050405020304" pitchFamily="18" charset="0"/>
              </a:rPr>
              <a:t>Benut je nieuwsgierigheid om meer te weten te komen over de wereld om je heen. Stel veel verschillende vragen en proberen dingen uit. </a:t>
            </a:r>
            <a:r>
              <a:rPr lang="nl-NL" sz="1200" dirty="0">
                <a:latin typeface="+mj-lt"/>
              </a:rPr>
              <a:t>  </a:t>
            </a:r>
          </a:p>
        </p:txBody>
      </p:sp>
      <p:sp>
        <p:nvSpPr>
          <p:cNvPr id="35" name="Tekstvak 34">
            <a:extLst>
              <a:ext uri="{FF2B5EF4-FFF2-40B4-BE49-F238E27FC236}">
                <a16:creationId xmlns:a16="http://schemas.microsoft.com/office/drawing/2014/main" id="{7989ECFB-3A81-2190-3039-5383F52126F8}"/>
              </a:ext>
            </a:extLst>
          </p:cNvPr>
          <p:cNvSpPr txBox="1"/>
          <p:nvPr/>
        </p:nvSpPr>
        <p:spPr>
          <a:xfrm>
            <a:off x="6273919" y="4190045"/>
            <a:ext cx="5705285" cy="646331"/>
          </a:xfrm>
          <a:prstGeom prst="rect">
            <a:avLst/>
          </a:prstGeom>
          <a:noFill/>
        </p:spPr>
        <p:txBody>
          <a:bodyPr wrap="square" rtlCol="0">
            <a:spAutoFit/>
          </a:bodyPr>
          <a:lstStyle/>
          <a:p>
            <a:r>
              <a:rPr lang="nl-NL" sz="1200" b="1" dirty="0"/>
              <a:t>Trek in twijfel | </a:t>
            </a:r>
            <a:r>
              <a:rPr lang="nl-NL" sz="1200" dirty="0">
                <a:effectLst/>
                <a:ea typeface="Calibri" panose="020F0502020204030204" pitchFamily="34" charset="0"/>
                <a:cs typeface="Times New Roman" panose="02020603050405020304" pitchFamily="18" charset="0"/>
              </a:rPr>
              <a:t>Trek je ideeën in twijfel tijdens het hele onderzoeksproces. Denk kritisch na of het echt klopt en onderbouw dat met bewijzen en tegenbewijzen.</a:t>
            </a:r>
          </a:p>
          <a:p>
            <a:endParaRPr lang="nl-NL" sz="1200" b="1" dirty="0"/>
          </a:p>
        </p:txBody>
      </p:sp>
      <p:sp>
        <p:nvSpPr>
          <p:cNvPr id="37" name="Tekstvak 36">
            <a:extLst>
              <a:ext uri="{FF2B5EF4-FFF2-40B4-BE49-F238E27FC236}">
                <a16:creationId xmlns:a16="http://schemas.microsoft.com/office/drawing/2014/main" id="{183B801A-E692-5C10-544A-7D4DF3D6CFAE}"/>
              </a:ext>
            </a:extLst>
          </p:cNvPr>
          <p:cNvSpPr txBox="1"/>
          <p:nvPr/>
        </p:nvSpPr>
        <p:spPr>
          <a:xfrm>
            <a:off x="6299747" y="4647852"/>
            <a:ext cx="5823555" cy="646331"/>
          </a:xfrm>
          <a:prstGeom prst="rect">
            <a:avLst/>
          </a:prstGeom>
          <a:noFill/>
        </p:spPr>
        <p:txBody>
          <a:bodyPr wrap="square" rtlCol="0">
            <a:spAutoFit/>
          </a:bodyPr>
          <a:lstStyle/>
          <a:p>
            <a:r>
              <a:rPr lang="nl-NL" sz="1200" b="1" dirty="0"/>
              <a:t>Deel ideeën| </a:t>
            </a:r>
            <a:r>
              <a:rPr lang="nl-NL" sz="1200" dirty="0">
                <a:effectLst/>
                <a:ea typeface="Calibri" panose="020F0502020204030204" pitchFamily="34" charset="0"/>
                <a:cs typeface="Times New Roman" panose="02020603050405020304" pitchFamily="18" charset="0"/>
              </a:rPr>
              <a:t>Deel je ideeën en resultaten op begrijpelijke wijze met anderen. Vul elkaar aan om ideeën nog beter te maken.</a:t>
            </a:r>
          </a:p>
          <a:p>
            <a:endParaRPr lang="nl-NL" sz="1200" b="1" dirty="0"/>
          </a:p>
        </p:txBody>
      </p:sp>
      <p:sp>
        <p:nvSpPr>
          <p:cNvPr id="40" name="Tekstvak 39">
            <a:extLst>
              <a:ext uri="{FF2B5EF4-FFF2-40B4-BE49-F238E27FC236}">
                <a16:creationId xmlns:a16="http://schemas.microsoft.com/office/drawing/2014/main" id="{ADE90A4A-7A5C-0944-9233-17B132300D50}"/>
              </a:ext>
            </a:extLst>
          </p:cNvPr>
          <p:cNvSpPr txBox="1"/>
          <p:nvPr/>
        </p:nvSpPr>
        <p:spPr>
          <a:xfrm>
            <a:off x="6294941" y="5043143"/>
            <a:ext cx="5792956" cy="830997"/>
          </a:xfrm>
          <a:prstGeom prst="rect">
            <a:avLst/>
          </a:prstGeom>
          <a:noFill/>
        </p:spPr>
        <p:txBody>
          <a:bodyPr wrap="square" rtlCol="0">
            <a:spAutoFit/>
          </a:bodyPr>
          <a:lstStyle/>
          <a:p>
            <a:r>
              <a:rPr lang="nl-NL" sz="1200" b="1" dirty="0"/>
              <a:t>Hak in stukken |  </a:t>
            </a:r>
            <a:r>
              <a:rPr lang="nl-NL" sz="1200" dirty="0">
                <a:effectLst/>
                <a:ea typeface="Calibri" panose="020F0502020204030204" pitchFamily="34" charset="0"/>
                <a:cs typeface="Times New Roman" panose="02020603050405020304" pitchFamily="18" charset="0"/>
              </a:rPr>
              <a:t>Analyseer de informatie. Deel de informatie op in stukken op basis van kenmerken. Beperk je tot de kenmerken die relevant zijn voor je onderzoek. </a:t>
            </a:r>
          </a:p>
          <a:p>
            <a:endParaRPr lang="nl-NL" sz="1200" b="1" dirty="0"/>
          </a:p>
        </p:txBody>
      </p:sp>
      <p:sp>
        <p:nvSpPr>
          <p:cNvPr id="41" name="Tekstvak 40">
            <a:extLst>
              <a:ext uri="{FF2B5EF4-FFF2-40B4-BE49-F238E27FC236}">
                <a16:creationId xmlns:a16="http://schemas.microsoft.com/office/drawing/2014/main" id="{0E5E19D7-6E35-17DC-47CE-F899933C256B}"/>
              </a:ext>
            </a:extLst>
          </p:cNvPr>
          <p:cNvSpPr txBox="1"/>
          <p:nvPr/>
        </p:nvSpPr>
        <p:spPr>
          <a:xfrm>
            <a:off x="6299747" y="5650589"/>
            <a:ext cx="5574444" cy="646331"/>
          </a:xfrm>
          <a:prstGeom prst="rect">
            <a:avLst/>
          </a:prstGeom>
          <a:noFill/>
        </p:spPr>
        <p:txBody>
          <a:bodyPr wrap="square" rtlCol="0">
            <a:spAutoFit/>
          </a:bodyPr>
          <a:lstStyle/>
          <a:p>
            <a:r>
              <a:rPr lang="nl-NL" sz="1200" b="1" dirty="0"/>
              <a:t>Reflecteer | </a:t>
            </a:r>
            <a:r>
              <a:rPr lang="nl-NL" sz="1200" dirty="0">
                <a:effectLst/>
                <a:ea typeface="Calibri" panose="020F0502020204030204" pitchFamily="34" charset="0"/>
                <a:cs typeface="Times New Roman" panose="02020603050405020304" pitchFamily="18" charset="0"/>
              </a:rPr>
              <a:t>Blik terug op je werk en evalueer hoe het is gegaan. Maak een plan over je ontwikkeling. </a:t>
            </a:r>
          </a:p>
          <a:p>
            <a:endParaRPr lang="nl-NL" sz="1200" b="1" dirty="0"/>
          </a:p>
        </p:txBody>
      </p:sp>
      <p:pic>
        <p:nvPicPr>
          <p:cNvPr id="6" name="Afbeelding 5" descr="Afbeelding met tekst, logo, schermopname, ontwerp&#10;&#10;Automatisch gegenereerde beschrijving">
            <a:extLst>
              <a:ext uri="{FF2B5EF4-FFF2-40B4-BE49-F238E27FC236}">
                <a16:creationId xmlns:a16="http://schemas.microsoft.com/office/drawing/2014/main" id="{66CF88F8-438F-7903-8BEC-2726A1E8B65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3406" y="513472"/>
            <a:ext cx="4540610" cy="5688633"/>
          </a:xfrm>
          <a:prstGeom prst="rect">
            <a:avLst/>
          </a:prstGeom>
        </p:spPr>
      </p:pic>
      <p:pic>
        <p:nvPicPr>
          <p:cNvPr id="14" name="Afbeelding 13" descr="Afbeelding met logo, Lettertype, symbool, ontwerp&#10;&#10;Automatisch gegenereerde beschrijving">
            <a:extLst>
              <a:ext uri="{FF2B5EF4-FFF2-40B4-BE49-F238E27FC236}">
                <a16:creationId xmlns:a16="http://schemas.microsoft.com/office/drawing/2014/main" id="{E6B2A44A-2707-44D7-4A9E-A4337AF3D7C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817084" y="2257345"/>
            <a:ext cx="258458" cy="298435"/>
          </a:xfrm>
          <a:prstGeom prst="rect">
            <a:avLst/>
          </a:prstGeom>
        </p:spPr>
      </p:pic>
      <p:pic>
        <p:nvPicPr>
          <p:cNvPr id="17" name="Afbeelding 16" descr="Afbeelding met logo, Lettertype, symbool, tekst&#10;&#10;Automatisch gegenereerde beschrijving">
            <a:extLst>
              <a:ext uri="{FF2B5EF4-FFF2-40B4-BE49-F238E27FC236}">
                <a16:creationId xmlns:a16="http://schemas.microsoft.com/office/drawing/2014/main" id="{6438A442-42C3-DA3F-2809-EA70B8579AF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831405" y="2760503"/>
            <a:ext cx="258458" cy="298435"/>
          </a:xfrm>
          <a:prstGeom prst="rect">
            <a:avLst/>
          </a:prstGeom>
        </p:spPr>
      </p:pic>
      <p:pic>
        <p:nvPicPr>
          <p:cNvPr id="18" name="Afbeelding 17" descr="Afbeelding met logo, tekst, symbool, Lettertype&#10;&#10;Automatisch gegenereerde beschrijving">
            <a:extLst>
              <a:ext uri="{FF2B5EF4-FFF2-40B4-BE49-F238E27FC236}">
                <a16:creationId xmlns:a16="http://schemas.microsoft.com/office/drawing/2014/main" id="{E178BE06-3F78-3FC2-5F17-32603F0D0C90}"/>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842912" y="3357789"/>
            <a:ext cx="258458" cy="298435"/>
          </a:xfrm>
          <a:prstGeom prst="rect">
            <a:avLst/>
          </a:prstGeom>
        </p:spPr>
      </p:pic>
      <p:pic>
        <p:nvPicPr>
          <p:cNvPr id="19" name="Afbeelding 18" descr="Afbeelding met Lettertype, logo, Graphics, symbool&#10;&#10;Automatisch gegenereerde beschrijving">
            <a:extLst>
              <a:ext uri="{FF2B5EF4-FFF2-40B4-BE49-F238E27FC236}">
                <a16:creationId xmlns:a16="http://schemas.microsoft.com/office/drawing/2014/main" id="{A22097BF-EC1E-CA40-BC9C-026C5562CF22}"/>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842912" y="3773320"/>
            <a:ext cx="258458" cy="298435"/>
          </a:xfrm>
          <a:prstGeom prst="rect">
            <a:avLst/>
          </a:prstGeom>
        </p:spPr>
      </p:pic>
      <p:pic>
        <p:nvPicPr>
          <p:cNvPr id="21" name="Afbeelding 20" descr="Afbeelding met symbool, logo, Lettertype, Graphics&#10;&#10;Automatisch gegenereerde beschrijving">
            <a:extLst>
              <a:ext uri="{FF2B5EF4-FFF2-40B4-BE49-F238E27FC236}">
                <a16:creationId xmlns:a16="http://schemas.microsoft.com/office/drawing/2014/main" id="{F7FB348D-1D91-66C9-4216-48421E7E02FA}"/>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5831405" y="4182449"/>
            <a:ext cx="258458" cy="298435"/>
          </a:xfrm>
          <a:prstGeom prst="rect">
            <a:avLst/>
          </a:prstGeom>
        </p:spPr>
      </p:pic>
      <p:pic>
        <p:nvPicPr>
          <p:cNvPr id="22" name="Afbeelding 21" descr="Afbeelding met logo, symbool, Lettertype, ontwerp&#10;&#10;Automatisch gegenereerde beschrijving">
            <a:extLst>
              <a:ext uri="{FF2B5EF4-FFF2-40B4-BE49-F238E27FC236}">
                <a16:creationId xmlns:a16="http://schemas.microsoft.com/office/drawing/2014/main" id="{2E323AE4-F0E2-5F58-965D-BF0415DDCDA3}"/>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5852427" y="4687158"/>
            <a:ext cx="258458" cy="298435"/>
          </a:xfrm>
          <a:prstGeom prst="rect">
            <a:avLst/>
          </a:prstGeom>
        </p:spPr>
      </p:pic>
      <p:pic>
        <p:nvPicPr>
          <p:cNvPr id="23" name="Afbeelding 22" descr="Afbeelding met symbool, tekst, logo, Lettertype&#10;&#10;Automatisch gegenereerde beschrijving">
            <a:extLst>
              <a:ext uri="{FF2B5EF4-FFF2-40B4-BE49-F238E27FC236}">
                <a16:creationId xmlns:a16="http://schemas.microsoft.com/office/drawing/2014/main" id="{3533597B-3E5A-CE91-3085-733EE558EA6D}"/>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5845569" y="5202967"/>
            <a:ext cx="255801" cy="298435"/>
          </a:xfrm>
          <a:prstGeom prst="rect">
            <a:avLst/>
          </a:prstGeom>
        </p:spPr>
      </p:pic>
      <p:pic>
        <p:nvPicPr>
          <p:cNvPr id="24" name="Afbeelding 23" descr="Afbeelding met logo, Lettertype, symbool, wit&#10;&#10;Automatisch gegenereerde beschrijving">
            <a:extLst>
              <a:ext uri="{FF2B5EF4-FFF2-40B4-BE49-F238E27FC236}">
                <a16:creationId xmlns:a16="http://schemas.microsoft.com/office/drawing/2014/main" id="{1BF2FFB2-F576-64A0-5B4B-B7210F686B7B}"/>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5852427" y="5803269"/>
            <a:ext cx="258458" cy="298435"/>
          </a:xfrm>
          <a:prstGeom prst="rect">
            <a:avLst/>
          </a:prstGeom>
        </p:spPr>
      </p:pic>
      <p:pic>
        <p:nvPicPr>
          <p:cNvPr id="13" name="Afbeelding 11">
            <a:hlinkClick r:id="rId12" action="ppaction://hlinksldjump"/>
            <a:extLst>
              <a:ext uri="{FF2B5EF4-FFF2-40B4-BE49-F238E27FC236}">
                <a16:creationId xmlns:a16="http://schemas.microsoft.com/office/drawing/2014/main" id="{0FE8A75B-24F3-E0B3-F70F-C0099CB9C288}"/>
              </a:ext>
            </a:extLst>
          </p:cNvPr>
          <p:cNvPicPr>
            <a:picLocks noChangeAspect="1"/>
          </p:cNvPicPr>
          <p:nvPr/>
        </p:nvPicPr>
        <p:blipFill>
          <a:blip r:embed="rId13"/>
          <a:stretch>
            <a:fillRect/>
          </a:stretch>
        </p:blipFill>
        <p:spPr>
          <a:xfrm>
            <a:off x="9526929" y="6299140"/>
            <a:ext cx="331680" cy="331680"/>
          </a:xfrm>
          <a:prstGeom prst="rect">
            <a:avLst/>
          </a:prstGeom>
        </p:spPr>
      </p:pic>
      <p:pic>
        <p:nvPicPr>
          <p:cNvPr id="15" name="Afbeelding 13">
            <a:hlinkClick r:id="rId14" action="ppaction://hlinksldjump"/>
            <a:extLst>
              <a:ext uri="{FF2B5EF4-FFF2-40B4-BE49-F238E27FC236}">
                <a16:creationId xmlns:a16="http://schemas.microsoft.com/office/drawing/2014/main" id="{1A2F6BF9-855A-7E97-16A9-052D54DCD915}"/>
              </a:ext>
            </a:extLst>
          </p:cNvPr>
          <p:cNvPicPr>
            <a:picLocks noChangeAspect="1"/>
          </p:cNvPicPr>
          <p:nvPr/>
        </p:nvPicPr>
        <p:blipFill>
          <a:blip r:embed="rId15"/>
          <a:stretch>
            <a:fillRect/>
          </a:stretch>
        </p:blipFill>
        <p:spPr>
          <a:xfrm>
            <a:off x="9946558" y="6280737"/>
            <a:ext cx="361656" cy="350084"/>
          </a:xfrm>
          <a:prstGeom prst="rect">
            <a:avLst/>
          </a:prstGeom>
        </p:spPr>
      </p:pic>
      <p:pic>
        <p:nvPicPr>
          <p:cNvPr id="25" name="Afbeelding 20">
            <a:hlinkClick r:id="rId16" action="ppaction://hlinksldjump"/>
            <a:extLst>
              <a:ext uri="{FF2B5EF4-FFF2-40B4-BE49-F238E27FC236}">
                <a16:creationId xmlns:a16="http://schemas.microsoft.com/office/drawing/2014/main" id="{2430A15D-96D4-7A3D-31E4-43B48C004E38}"/>
              </a:ext>
            </a:extLst>
          </p:cNvPr>
          <p:cNvPicPr>
            <a:picLocks noChangeAspect="1"/>
          </p:cNvPicPr>
          <p:nvPr/>
        </p:nvPicPr>
        <p:blipFill>
          <a:blip r:embed="rId17"/>
          <a:stretch>
            <a:fillRect/>
          </a:stretch>
        </p:blipFill>
        <p:spPr>
          <a:xfrm flipH="1">
            <a:off x="10364338" y="6280736"/>
            <a:ext cx="331679" cy="331679"/>
          </a:xfrm>
          <a:prstGeom prst="rect">
            <a:avLst/>
          </a:prstGeom>
        </p:spPr>
      </p:pic>
      <p:pic>
        <p:nvPicPr>
          <p:cNvPr id="27" name="Afbeelding 21">
            <a:hlinkClick r:id="rId18" action="ppaction://hlinksldjump"/>
            <a:extLst>
              <a:ext uri="{FF2B5EF4-FFF2-40B4-BE49-F238E27FC236}">
                <a16:creationId xmlns:a16="http://schemas.microsoft.com/office/drawing/2014/main" id="{E9A7C68B-8044-320E-1C4B-DCB22586D404}"/>
              </a:ext>
            </a:extLst>
          </p:cNvPr>
          <p:cNvPicPr>
            <a:picLocks noChangeAspect="1"/>
          </p:cNvPicPr>
          <p:nvPr/>
        </p:nvPicPr>
        <p:blipFill>
          <a:blip r:embed="rId19"/>
          <a:stretch>
            <a:fillRect/>
          </a:stretch>
        </p:blipFill>
        <p:spPr>
          <a:xfrm flipH="1">
            <a:off x="10784019" y="6280736"/>
            <a:ext cx="331679" cy="331679"/>
          </a:xfrm>
          <a:prstGeom prst="rect">
            <a:avLst/>
          </a:prstGeom>
        </p:spPr>
      </p:pic>
      <p:pic>
        <p:nvPicPr>
          <p:cNvPr id="28" name="Afbeelding 22">
            <a:hlinkClick r:id="rId20" action="ppaction://hlinksldjump"/>
            <a:extLst>
              <a:ext uri="{FF2B5EF4-FFF2-40B4-BE49-F238E27FC236}">
                <a16:creationId xmlns:a16="http://schemas.microsoft.com/office/drawing/2014/main" id="{4413CEFB-DD68-693D-FEFC-CC257028240C}"/>
              </a:ext>
            </a:extLst>
          </p:cNvPr>
          <p:cNvPicPr>
            <a:picLocks noChangeAspect="1"/>
          </p:cNvPicPr>
          <p:nvPr/>
        </p:nvPicPr>
        <p:blipFill>
          <a:blip r:embed="rId21"/>
          <a:stretch>
            <a:fillRect/>
          </a:stretch>
        </p:blipFill>
        <p:spPr>
          <a:xfrm flipH="1">
            <a:off x="11201745" y="6277641"/>
            <a:ext cx="361654" cy="361654"/>
          </a:xfrm>
          <a:prstGeom prst="rect">
            <a:avLst/>
          </a:prstGeom>
        </p:spPr>
      </p:pic>
      <p:pic>
        <p:nvPicPr>
          <p:cNvPr id="30" name="Afbeelding 8" descr="Afbeelding met tekst, logo, Graphics, Lettertype&#10;&#10;Automatisch gegenereerde beschrijving">
            <a:hlinkClick r:id="rId22" action="ppaction://hlinksldjump"/>
            <a:extLst>
              <a:ext uri="{FF2B5EF4-FFF2-40B4-BE49-F238E27FC236}">
                <a16:creationId xmlns:a16="http://schemas.microsoft.com/office/drawing/2014/main" id="{70B1CB8D-0D79-AEC0-AFEA-1B524D6209A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8687672" y="6280736"/>
            <a:ext cx="331679" cy="331679"/>
          </a:xfrm>
          <a:prstGeom prst="rect">
            <a:avLst/>
          </a:prstGeom>
        </p:spPr>
      </p:pic>
      <p:pic>
        <p:nvPicPr>
          <p:cNvPr id="31" name="Afbeelding 10">
            <a:hlinkClick r:id="rId24" action="ppaction://hlinksldjump"/>
            <a:extLst>
              <a:ext uri="{FF2B5EF4-FFF2-40B4-BE49-F238E27FC236}">
                <a16:creationId xmlns:a16="http://schemas.microsoft.com/office/drawing/2014/main" id="{8BC8A620-12A4-E4CA-CA40-ADAEDE45E643}"/>
              </a:ext>
            </a:extLst>
          </p:cNvPr>
          <p:cNvPicPr>
            <a:picLocks noChangeAspect="1"/>
          </p:cNvPicPr>
          <p:nvPr/>
        </p:nvPicPr>
        <p:blipFill>
          <a:blip r:embed="rId25"/>
          <a:stretch>
            <a:fillRect/>
          </a:stretch>
        </p:blipFill>
        <p:spPr>
          <a:xfrm>
            <a:off x="9107300" y="6286183"/>
            <a:ext cx="331680" cy="326373"/>
          </a:xfrm>
          <a:prstGeom prst="rect">
            <a:avLst/>
          </a:prstGeom>
        </p:spPr>
      </p:pic>
    </p:spTree>
    <p:extLst>
      <p:ext uri="{BB962C8B-B14F-4D97-AF65-F5344CB8AC3E}">
        <p14:creationId xmlns:p14="http://schemas.microsoft.com/office/powerpoint/2010/main" val="122069628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6B2BC4-7E63-4BD3-7205-F1390F5D081E}"/>
              </a:ext>
            </a:extLst>
          </p:cNvPr>
          <p:cNvSpPr>
            <a:spLocks noGrp="1"/>
          </p:cNvSpPr>
          <p:nvPr>
            <p:ph type="title"/>
          </p:nvPr>
        </p:nvSpPr>
        <p:spPr/>
        <p:txBody>
          <a:bodyPr/>
          <a:lstStyle/>
          <a:p>
            <a:r>
              <a:rPr lang="en-US" dirty="0" err="1"/>
              <a:t>Verwonderen</a:t>
            </a:r>
            <a:r>
              <a:rPr lang="en-US" dirty="0"/>
              <a:t> </a:t>
            </a:r>
            <a:endParaRPr lang="nl-NL" dirty="0"/>
          </a:p>
        </p:txBody>
      </p:sp>
      <p:sp>
        <p:nvSpPr>
          <p:cNvPr id="3" name="Text Placeholder 2">
            <a:extLst>
              <a:ext uri="{FF2B5EF4-FFF2-40B4-BE49-F238E27FC236}">
                <a16:creationId xmlns:a16="http://schemas.microsoft.com/office/drawing/2014/main" id="{DED4A256-B375-D39A-B15F-395334DB66C7}"/>
              </a:ext>
            </a:extLst>
          </p:cNvPr>
          <p:cNvSpPr>
            <a:spLocks noGrp="1"/>
          </p:cNvSpPr>
          <p:nvPr>
            <p:ph type="body" sz="quarter" idx="13"/>
          </p:nvPr>
        </p:nvSpPr>
        <p:spPr/>
        <p:txBody>
          <a:bodyPr/>
          <a:lstStyle/>
          <a:p>
            <a:r>
              <a:rPr lang="en-US" dirty="0" err="1"/>
              <a:t>Kies</a:t>
            </a:r>
            <a:r>
              <a:rPr lang="en-US" dirty="0"/>
              <a:t> je </a:t>
            </a:r>
            <a:r>
              <a:rPr lang="en-US" dirty="0" err="1"/>
              <a:t>thema</a:t>
            </a:r>
            <a:r>
              <a:rPr lang="en-US" dirty="0"/>
              <a:t> en wees </a:t>
            </a:r>
            <a:r>
              <a:rPr lang="en-US" dirty="0" err="1"/>
              <a:t>nieuwsgierig</a:t>
            </a:r>
            <a:endParaRPr lang="nl-NL" dirty="0"/>
          </a:p>
        </p:txBody>
      </p:sp>
      <p:sp>
        <p:nvSpPr>
          <p:cNvPr id="5" name="Footer Placeholder 4">
            <a:extLst>
              <a:ext uri="{FF2B5EF4-FFF2-40B4-BE49-F238E27FC236}">
                <a16:creationId xmlns:a16="http://schemas.microsoft.com/office/drawing/2014/main" id="{8AB389F8-B634-665A-D903-AE5876C70C02}"/>
              </a:ext>
            </a:extLst>
          </p:cNvPr>
          <p:cNvSpPr>
            <a:spLocks noGrp="1"/>
          </p:cNvSpPr>
          <p:nvPr>
            <p:ph type="ftr" sz="quarter" idx="11"/>
          </p:nvPr>
        </p:nvSpPr>
        <p:spPr/>
        <p:txBody>
          <a:bodyPr/>
          <a:lstStyle/>
          <a:p>
            <a:r>
              <a:rPr lang="nl-NL"/>
              <a:t>Erasmus University Rotterdam </a:t>
            </a:r>
            <a:endParaRPr lang="nl-NL" dirty="0"/>
          </a:p>
        </p:txBody>
      </p:sp>
      <p:pic>
        <p:nvPicPr>
          <p:cNvPr id="10" name="Picture 9">
            <a:extLst>
              <a:ext uri="{FF2B5EF4-FFF2-40B4-BE49-F238E27FC236}">
                <a16:creationId xmlns:a16="http://schemas.microsoft.com/office/drawing/2014/main" id="{963C23CA-B85A-B6E8-A5CD-2D3503A6D671}"/>
              </a:ext>
            </a:extLst>
          </p:cNvPr>
          <p:cNvPicPr>
            <a:picLocks noChangeAspect="1"/>
          </p:cNvPicPr>
          <p:nvPr/>
        </p:nvPicPr>
        <p:blipFill>
          <a:blip r:embed="rId2"/>
          <a:stretch>
            <a:fillRect/>
          </a:stretch>
        </p:blipFill>
        <p:spPr>
          <a:xfrm>
            <a:off x="6539023" y="1388934"/>
            <a:ext cx="4651855" cy="4626778"/>
          </a:xfrm>
          <a:prstGeom prst="rect">
            <a:avLst/>
          </a:prstGeom>
        </p:spPr>
      </p:pic>
    </p:spTree>
    <p:extLst>
      <p:ext uri="{BB962C8B-B14F-4D97-AF65-F5344CB8AC3E}">
        <p14:creationId xmlns:p14="http://schemas.microsoft.com/office/powerpoint/2010/main" val="1032498528"/>
      </p:ext>
    </p:extLst>
  </p:cSld>
  <p:clrMapOvr>
    <a:masterClrMapping/>
  </p:clrMapOvr>
  <p:transition spd="slow">
    <p:push dir="u"/>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FAA83D-DD65-7F1F-99F0-642DFD5BC407}"/>
              </a:ext>
            </a:extLst>
          </p:cNvPr>
          <p:cNvSpPr>
            <a:spLocks noGrp="1"/>
          </p:cNvSpPr>
          <p:nvPr>
            <p:ph type="title"/>
          </p:nvPr>
        </p:nvSpPr>
        <p:spPr/>
        <p:txBody>
          <a:bodyPr/>
          <a:lstStyle/>
          <a:p>
            <a:r>
              <a:rPr lang="en-US" dirty="0" err="1"/>
              <a:t>Stappenplan</a:t>
            </a:r>
            <a:r>
              <a:rPr lang="en-US" dirty="0"/>
              <a:t> </a:t>
            </a:r>
            <a:r>
              <a:rPr lang="en-US" dirty="0" err="1"/>
              <a:t>verwonderen</a:t>
            </a:r>
            <a:endParaRPr lang="nl-NL" dirty="0"/>
          </a:p>
        </p:txBody>
      </p:sp>
      <p:sp>
        <p:nvSpPr>
          <p:cNvPr id="4" name="Footer Placeholder 3">
            <a:extLst>
              <a:ext uri="{FF2B5EF4-FFF2-40B4-BE49-F238E27FC236}">
                <a16:creationId xmlns:a16="http://schemas.microsoft.com/office/drawing/2014/main" id="{5F77E4B1-0536-3A0C-3772-66A3E8B9BA44}"/>
              </a:ext>
            </a:extLst>
          </p:cNvPr>
          <p:cNvSpPr>
            <a:spLocks noGrp="1"/>
          </p:cNvSpPr>
          <p:nvPr>
            <p:ph type="ftr" sz="quarter" idx="11"/>
          </p:nvPr>
        </p:nvSpPr>
        <p:spPr/>
        <p:txBody>
          <a:bodyPr/>
          <a:lstStyle/>
          <a:p>
            <a:r>
              <a:rPr lang="nl-NL"/>
              <a:t>Erasmus University Rotterdam </a:t>
            </a:r>
            <a:endParaRPr lang="nl-NL" dirty="0"/>
          </a:p>
        </p:txBody>
      </p:sp>
      <p:sp>
        <p:nvSpPr>
          <p:cNvPr id="7" name="TextBox 6">
            <a:extLst>
              <a:ext uri="{FF2B5EF4-FFF2-40B4-BE49-F238E27FC236}">
                <a16:creationId xmlns:a16="http://schemas.microsoft.com/office/drawing/2014/main" id="{35020879-746F-03F3-9F90-0F51FD2EF961}"/>
              </a:ext>
            </a:extLst>
          </p:cNvPr>
          <p:cNvSpPr txBox="1"/>
          <p:nvPr/>
        </p:nvSpPr>
        <p:spPr>
          <a:xfrm>
            <a:off x="534987" y="1208386"/>
            <a:ext cx="10549780" cy="5214569"/>
          </a:xfrm>
          <a:prstGeom prst="rect">
            <a:avLst/>
          </a:prstGeom>
          <a:noFill/>
        </p:spPr>
        <p:txBody>
          <a:bodyPr wrap="square">
            <a:spAutoFit/>
          </a:bodyPr>
          <a:lstStyle/>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Wat ga je doen? </a:t>
            </a:r>
            <a:endParaRPr lang="nl-NL" sz="1600" dirty="0">
              <a:solidFill>
                <a:schemeClr val="accent2"/>
              </a:solidFill>
              <a:effectLst/>
              <a:ea typeface="Calibri" panose="020F0502020204030204" pitchFamily="34" charset="0"/>
              <a:cs typeface="Museo Sans 100" panose="02000000000000000000" pitchFamily="50" charset="0"/>
            </a:endParaRPr>
          </a:p>
          <a:p>
            <a:pPr algn="just">
              <a:lnSpc>
                <a:spcPct val="120000"/>
              </a:lnSpc>
            </a:pPr>
            <a:r>
              <a:rPr lang="nl-NL" sz="1600" dirty="0">
                <a:solidFill>
                  <a:srgbClr val="000000"/>
                </a:solidFill>
                <a:effectLst/>
                <a:ea typeface="Calibri" panose="020F0502020204030204" pitchFamily="34" charset="0"/>
                <a:cs typeface="Times New Roman" panose="02020603050405020304" pitchFamily="18" charset="0"/>
              </a:rPr>
              <a:t>In deze stap kijk je met een nieuwsgierige blik naar de wereld om je heen. Waarom zijn dingen zoals ze zijn? Wat is ongewoon? Wat interesseert mij? Onderzoekers hebben ontdekt dat als je je verwondert en nieuwsgierig bent, je sneller en meer informatie kunt onthouden (Kang et al., 2009). Ook ben je gemotiveerder om een bepaalde taak uit te voeren als je nieuwsgierig bent. Herken je dat? </a:t>
            </a:r>
            <a:endParaRPr lang="nl-NL" sz="1600" dirty="0">
              <a:solidFill>
                <a:srgbClr val="000000"/>
              </a:solidFill>
              <a:effectLst/>
              <a:ea typeface="Calibri" panose="020F0502020204030204" pitchFamily="34" charset="0"/>
              <a:cs typeface="Museo Sans 100" panose="02000000000000000000" pitchFamily="50" charset="0"/>
            </a:endParaRPr>
          </a:p>
          <a:p>
            <a:pPr algn="just">
              <a:lnSpc>
                <a:spcPct val="115000"/>
              </a:lnSpc>
            </a:pPr>
            <a:r>
              <a:rPr lang="nl-NL" sz="1600" dirty="0">
                <a:solidFill>
                  <a:schemeClr val="accent2"/>
                </a:solidFill>
                <a:effectLst/>
                <a:ea typeface="Calibri" panose="020F0502020204030204" pitchFamily="34" charset="0"/>
                <a:cs typeface="Museo Sans 100" panose="02000000000000000000" pitchFamily="50" charset="0"/>
              </a:rPr>
              <a:t> </a:t>
            </a:r>
          </a:p>
          <a:p>
            <a:pPr algn="just">
              <a:lnSpc>
                <a:spcPct val="115000"/>
              </a:lnSpc>
            </a:pPr>
            <a:r>
              <a:rPr lang="nl-NL" sz="1600" b="1" dirty="0">
                <a:solidFill>
                  <a:schemeClr val="accent2"/>
                </a:solidFill>
                <a:effectLst/>
                <a:ea typeface="Calibri" panose="020F0502020204030204" pitchFamily="34" charset="0"/>
                <a:cs typeface="Times New Roman" panose="02020603050405020304" pitchFamily="18" charset="0"/>
              </a:rPr>
              <a:t>Stappenplan verwonderen</a:t>
            </a:r>
            <a:r>
              <a:rPr lang="nl-NL" sz="1600" b="1" dirty="0">
                <a:solidFill>
                  <a:schemeClr val="accent2"/>
                </a:solidFill>
                <a:ea typeface="Calibri" panose="020F0502020204030204" pitchFamily="34" charset="0"/>
                <a:cs typeface="Times New Roman" panose="02020603050405020304" pitchFamily="18" charset="0"/>
              </a:rPr>
              <a:t>*</a:t>
            </a:r>
            <a:r>
              <a:rPr lang="nl-NL" sz="1600" b="1" dirty="0">
                <a:solidFill>
                  <a:schemeClr val="accent2"/>
                </a:solidFill>
                <a:effectLst/>
                <a:ea typeface="Calibri" panose="020F0502020204030204" pitchFamily="34" charset="0"/>
                <a:cs typeface="Times New Roman" panose="02020603050405020304" pitchFamily="18" charset="0"/>
              </a:rPr>
              <a:t>: </a:t>
            </a:r>
            <a:endParaRPr lang="nl-NL" sz="1600" dirty="0">
              <a:solidFill>
                <a:schemeClr val="accent2"/>
              </a:solidFill>
              <a:effectLst/>
              <a:ea typeface="Times New Roman" panose="02020603050405020304" pitchFamily="18" charset="0"/>
              <a:cs typeface="Times New Roman" panose="02020603050405020304" pitchFamily="18" charset="0"/>
            </a:endParaRPr>
          </a:p>
          <a:p>
            <a:pPr marL="342900" lvl="0" indent="-342900">
              <a:lnSpc>
                <a:spcPct val="107000"/>
              </a:lnSpc>
              <a:buFont typeface="Arial" panose="020B0604020202020204" pitchFamily="34" charset="0"/>
              <a:buChar char="•"/>
            </a:pPr>
            <a:r>
              <a:rPr lang="nl-NL" sz="1600" b="1" dirty="0">
                <a:effectLst/>
                <a:ea typeface="Calibri" panose="020F0502020204030204" pitchFamily="34" charset="0"/>
                <a:cs typeface="Times New Roman" panose="02020603050405020304" pitchFamily="18" charset="0"/>
              </a:rPr>
              <a:t>Stap 1 | </a:t>
            </a:r>
            <a:r>
              <a:rPr lang="nl-NL" sz="1600" dirty="0">
                <a:effectLst/>
                <a:ea typeface="Calibri" panose="020F0502020204030204" pitchFamily="34" charset="0"/>
                <a:cs typeface="Times New Roman" panose="02020603050405020304" pitchFamily="18" charset="0"/>
              </a:rPr>
              <a:t>Bedenk waar jouw interesses liggen. Bepaal het thema </a:t>
            </a:r>
            <a:r>
              <a:rPr lang="nl-NL" sz="1600" b="1" dirty="0">
                <a:solidFill>
                  <a:schemeClr val="accent2"/>
                </a:solidFill>
                <a:effectLst/>
                <a:ea typeface="Calibri" panose="020F0502020204030204" pitchFamily="34" charset="0"/>
                <a:cs typeface="Times New Roman" panose="02020603050405020304" pitchFamily="18" charset="0"/>
              </a:rPr>
              <a:t>(</a:t>
            </a:r>
            <a:r>
              <a:rPr lang="nl-NL" sz="1600" b="1" dirty="0">
                <a:solidFill>
                  <a:schemeClr val="accent2"/>
                </a:solidFill>
                <a:effectLst/>
                <a:ea typeface="Calibri" panose="020F0502020204030204" pitchFamily="34" charset="0"/>
                <a:cs typeface="Times New Roman" panose="02020603050405020304" pitchFamily="18" charset="0"/>
                <a:hlinkClick r:id="rId2" action="ppaction://hlinksldjump"/>
              </a:rPr>
              <a:t>Activiteit 1.1</a:t>
            </a:r>
            <a:r>
              <a:rPr lang="nl-NL" sz="1600" b="1" dirty="0">
                <a:solidFill>
                  <a:schemeClr val="accent2"/>
                </a:solidFill>
                <a:effectLst/>
                <a:ea typeface="Calibri" panose="020F0502020204030204" pitchFamily="34" charset="0"/>
                <a:cs typeface="Times New Roman" panose="02020603050405020304" pitchFamily="18" charset="0"/>
              </a:rPr>
              <a:t>, </a:t>
            </a:r>
            <a:r>
              <a:rPr lang="nl-NL" sz="1600" b="1" dirty="0">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Informatie 1.1</a:t>
            </a:r>
            <a:r>
              <a:rPr lang="nl-NL" sz="1600" b="1" dirty="0">
                <a:solidFill>
                  <a:schemeClr val="accent2"/>
                </a:solidFill>
                <a:effectLst/>
                <a:ea typeface="Calibri" panose="020F0502020204030204" pitchFamily="34" charset="0"/>
                <a:cs typeface="Times New Roman" panose="02020603050405020304" pitchFamily="18" charset="0"/>
              </a:rPr>
              <a:t>)</a:t>
            </a:r>
            <a:r>
              <a:rPr lang="nl-NL" sz="1600" dirty="0">
                <a:effectLst/>
                <a:ea typeface="Calibri" panose="020F0502020204030204" pitchFamily="34" charset="0"/>
                <a:cs typeface="Times New Roman" panose="02020603050405020304" pitchFamily="18" charset="0"/>
              </a:rPr>
              <a:t>.</a:t>
            </a:r>
          </a:p>
          <a:p>
            <a:pPr marL="342900" lvl="0" indent="-342900">
              <a:lnSpc>
                <a:spcPct val="107000"/>
              </a:lnSpc>
              <a:buFont typeface="Arial" panose="020B0604020202020204" pitchFamily="34" charset="0"/>
              <a:buChar char="•"/>
            </a:pPr>
            <a:r>
              <a:rPr lang="nl-NL" sz="1600" b="1" dirty="0">
                <a:effectLst/>
                <a:ea typeface="Calibri" panose="020F0502020204030204" pitchFamily="34" charset="0"/>
                <a:cs typeface="Times New Roman" panose="02020603050405020304" pitchFamily="18" charset="0"/>
              </a:rPr>
              <a:t>Stap 2 | </a:t>
            </a:r>
            <a:r>
              <a:rPr lang="nl-NL" sz="1600" dirty="0">
                <a:effectLst/>
                <a:ea typeface="Calibri" panose="020F0502020204030204" pitchFamily="34" charset="0"/>
                <a:cs typeface="Times New Roman" panose="02020603050405020304" pitchFamily="18" charset="0"/>
              </a:rPr>
              <a:t>Verdiep je in het thema. Kijk vanuit de thematische bril naar de wereld om je heen: Ontdek ongewone en gewone dingen (kies uit: </a:t>
            </a:r>
            <a:r>
              <a:rPr lang="nl-NL" sz="1600" b="1" dirty="0">
                <a:solidFill>
                  <a:schemeClr val="accent2"/>
                </a:solidFill>
                <a:effectLst/>
                <a:ea typeface="Calibri" panose="020F0502020204030204" pitchFamily="34" charset="0"/>
                <a:cs typeface="Times New Roman" panose="02020603050405020304" pitchFamily="18" charset="0"/>
                <a:hlinkClick r:id="rId4" action="ppaction://hlinksldjump"/>
              </a:rPr>
              <a:t>Activiteit 1.2 </a:t>
            </a:r>
            <a:r>
              <a:rPr lang="nl-NL" sz="1600" dirty="0">
                <a:effectLst/>
                <a:ea typeface="Calibri" panose="020F0502020204030204" pitchFamily="34" charset="0"/>
                <a:cs typeface="Times New Roman" panose="02020603050405020304" pitchFamily="18" charset="0"/>
              </a:rPr>
              <a:t>of </a:t>
            </a:r>
            <a:r>
              <a:rPr lang="nl-NL" sz="1600" b="1" dirty="0">
                <a:solidFill>
                  <a:schemeClr val="accent2"/>
                </a:solidFill>
                <a:effectLst/>
                <a:ea typeface="Calibri" panose="020F0502020204030204" pitchFamily="34" charset="0"/>
                <a:cs typeface="Times New Roman" panose="02020603050405020304" pitchFamily="18" charset="0"/>
                <a:hlinkClick r:id="rId5" action="ppaction://hlinksldjump"/>
              </a:rPr>
              <a:t>Activiteit 1.3</a:t>
            </a:r>
            <a:r>
              <a:rPr lang="nl-NL" sz="1600" b="1" dirty="0">
                <a:solidFill>
                  <a:schemeClr val="accent2"/>
                </a:solidFill>
                <a:effectLst/>
                <a:ea typeface="Calibri" panose="020F0502020204030204" pitchFamily="34" charset="0"/>
                <a:cs typeface="Times New Roman" panose="02020603050405020304" pitchFamily="18" charset="0"/>
              </a:rPr>
              <a:t>, </a:t>
            </a:r>
            <a:r>
              <a:rPr lang="nl-NL" sz="1600" b="1" dirty="0">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Informatie 1.1</a:t>
            </a:r>
            <a:r>
              <a:rPr lang="nl-NL" sz="1600" b="1" dirty="0">
                <a:solidFill>
                  <a:schemeClr val="accent2"/>
                </a:solidFill>
                <a:effectLst/>
                <a:ea typeface="Calibri" panose="020F0502020204030204" pitchFamily="34" charset="0"/>
                <a:cs typeface="Times New Roman" panose="02020603050405020304" pitchFamily="18" charset="0"/>
              </a:rPr>
              <a:t>)</a:t>
            </a:r>
            <a:r>
              <a:rPr lang="nl-NL" sz="1600" dirty="0">
                <a:effectLst/>
                <a:ea typeface="Calibri" panose="020F0502020204030204" pitchFamily="34" charset="0"/>
                <a:cs typeface="Times New Roman" panose="02020603050405020304" pitchFamily="18" charset="0"/>
              </a:rPr>
              <a:t>.</a:t>
            </a:r>
          </a:p>
          <a:p>
            <a:pPr marL="342900" lvl="0" indent="-342900">
              <a:lnSpc>
                <a:spcPct val="107000"/>
              </a:lnSpc>
              <a:buFont typeface="Arial" panose="020B0604020202020204" pitchFamily="34" charset="0"/>
              <a:buChar char="•"/>
            </a:pPr>
            <a:r>
              <a:rPr lang="nl-NL" sz="1600" b="1" dirty="0">
                <a:effectLst/>
                <a:ea typeface="Calibri" panose="020F0502020204030204" pitchFamily="34" charset="0"/>
                <a:cs typeface="Times New Roman" panose="02020603050405020304" pitchFamily="18" charset="0"/>
              </a:rPr>
              <a:t>Stap 3 | </a:t>
            </a:r>
            <a:r>
              <a:rPr lang="nl-NL" sz="1600" dirty="0">
                <a:effectLst/>
                <a:ea typeface="Calibri" panose="020F0502020204030204" pitchFamily="34" charset="0"/>
                <a:cs typeface="Times New Roman" panose="02020603050405020304" pitchFamily="18" charset="0"/>
              </a:rPr>
              <a:t>Stel nieuwsgierige vragen over het thema (kies uit: </a:t>
            </a:r>
            <a:r>
              <a:rPr lang="nl-NL" sz="1600" b="1" dirty="0">
                <a:solidFill>
                  <a:schemeClr val="accent2"/>
                </a:solidFill>
                <a:effectLst/>
                <a:ea typeface="Calibri" panose="020F0502020204030204" pitchFamily="34" charset="0"/>
                <a:cs typeface="Times New Roman" panose="02020603050405020304" pitchFamily="18" charset="0"/>
                <a:hlinkClick r:id="rId6" action="ppaction://hlinksldjump"/>
              </a:rPr>
              <a:t>Activiteit 1.4 </a:t>
            </a:r>
            <a:r>
              <a:rPr lang="nl-NL" sz="1600" dirty="0">
                <a:effectLst/>
                <a:ea typeface="Calibri" panose="020F0502020204030204" pitchFamily="34" charset="0"/>
                <a:cs typeface="Times New Roman" panose="02020603050405020304" pitchFamily="18" charset="0"/>
              </a:rPr>
              <a:t>of </a:t>
            </a:r>
            <a:r>
              <a:rPr lang="nl-NL" sz="1600" b="1" dirty="0">
                <a:solidFill>
                  <a:schemeClr val="accent2"/>
                </a:solidFill>
                <a:effectLst/>
                <a:ea typeface="Calibri" panose="020F0502020204030204" pitchFamily="34" charset="0"/>
                <a:cs typeface="Times New Roman" panose="02020603050405020304" pitchFamily="18" charset="0"/>
                <a:hlinkClick r:id="rId7" action="ppaction://hlinksldjump"/>
              </a:rPr>
              <a:t>Activiteit 1.5</a:t>
            </a:r>
            <a:r>
              <a:rPr lang="nl-NL" sz="1600" dirty="0">
                <a:effectLst/>
                <a:ea typeface="Calibri" panose="020F0502020204030204" pitchFamily="34" charset="0"/>
                <a:cs typeface="Times New Roman" panose="02020603050405020304" pitchFamily="18" charset="0"/>
              </a:rPr>
              <a:t>, </a:t>
            </a:r>
            <a:r>
              <a:rPr lang="nl-NL" sz="1600" b="1" dirty="0">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Informatie 1.1</a:t>
            </a:r>
            <a:r>
              <a:rPr lang="nl-NL" sz="1600" dirty="0">
                <a:effectLst/>
                <a:ea typeface="Calibri" panose="020F0502020204030204" pitchFamily="34" charset="0"/>
                <a:cs typeface="Times New Roman" panose="02020603050405020304" pitchFamily="18" charset="0"/>
              </a:rPr>
              <a:t>).</a:t>
            </a:r>
          </a:p>
          <a:p>
            <a:pPr lvl="0">
              <a:lnSpc>
                <a:spcPct val="107000"/>
              </a:lnSpc>
            </a:pPr>
            <a:endParaRPr lang="nl-NL" sz="1600" dirty="0">
              <a:effectLst/>
              <a:ea typeface="Calibri" panose="020F0502020204030204" pitchFamily="34" charset="0"/>
              <a:cs typeface="Times New Roman" panose="02020603050405020304" pitchFamily="18" charset="0"/>
            </a:endParaRPr>
          </a:p>
          <a:p>
            <a:pPr lvl="0">
              <a:lnSpc>
                <a:spcPct val="107000"/>
              </a:lnSpc>
              <a:spcAft>
                <a:spcPts val="800"/>
              </a:spcAft>
            </a:pPr>
            <a:r>
              <a:rPr lang="nl-NL" sz="1200" i="1" dirty="0">
                <a:effectLst/>
                <a:ea typeface="Calibri" panose="020F0502020204030204" pitchFamily="34" charset="0"/>
                <a:cs typeface="Times New Roman" panose="02020603050405020304" pitchFamily="18" charset="0"/>
              </a:rPr>
              <a:t>* Deze stappen vind je ook terug op het complete </a:t>
            </a:r>
            <a:r>
              <a:rPr lang="nl-NL" sz="1200" i="1" dirty="0">
                <a:effectLst/>
                <a:ea typeface="Calibri" panose="020F0502020204030204" pitchFamily="34" charset="0"/>
                <a:cs typeface="Times New Roman" panose="02020603050405020304" pitchFamily="18" charset="0"/>
                <a:hlinkClick r:id="rId8" action="ppaction://hlinksldjump"/>
              </a:rPr>
              <a:t>stappenplan onderzoek doen. </a:t>
            </a:r>
            <a:endParaRPr lang="nl-NL" sz="1200" i="1" dirty="0">
              <a:effectLst/>
              <a:ea typeface="Calibri" panose="020F0502020204030204" pitchFamily="34" charset="0"/>
              <a:cs typeface="Times New Roman" panose="02020603050405020304" pitchFamily="18" charset="0"/>
            </a:endParaRPr>
          </a:p>
          <a:p>
            <a:r>
              <a:rPr lang="nl-NL" sz="1600" b="1" dirty="0">
                <a:effectLst/>
                <a:ea typeface="Calibri" panose="020F0502020204030204" pitchFamily="34" charset="0"/>
                <a:cs typeface="Times New Roman" panose="02020603050405020304" pitchFamily="18" charset="0"/>
              </a:rPr>
              <a:t> </a:t>
            </a:r>
            <a:endParaRPr lang="nl-NL" sz="1600" dirty="0">
              <a:solidFill>
                <a:schemeClr val="accent2"/>
              </a:solidFill>
              <a:effectLst/>
              <a:ea typeface="Times New Roman" panose="02020603050405020304" pitchFamily="18" charset="0"/>
              <a:cs typeface="Times New Roman" panose="02020603050405020304" pitchFamily="18" charset="0"/>
            </a:endParaRPr>
          </a:p>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Om af te vinken:</a:t>
            </a:r>
            <a:endParaRPr lang="nl-NL" sz="1600" dirty="0">
              <a:solidFill>
                <a:schemeClr val="accent2"/>
              </a:solidFill>
              <a:effectLst/>
              <a:ea typeface="Calibri" panose="020F0502020204030204" pitchFamily="34" charset="0"/>
              <a:cs typeface="Museo Sans 100" panose="02000000000000000000" pitchFamily="50" charset="0"/>
            </a:endParaRPr>
          </a:p>
          <a:p>
            <a:pPr marL="342900" lvl="0" indent="-342900" algn="just">
              <a:lnSpc>
                <a:spcPct val="120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mijn thema voor mijn onderzoek bepaald.</a:t>
            </a:r>
          </a:p>
          <a:p>
            <a:pPr marL="342900" lvl="0" indent="-342900" algn="just">
              <a:lnSpc>
                <a:spcPct val="115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vanuit mijn thema, nieuwsgierige vragen opgesteld. </a:t>
            </a:r>
          </a:p>
          <a:p>
            <a:pPr lvl="0">
              <a:lnSpc>
                <a:spcPct val="107000"/>
              </a:lnSpc>
            </a:pPr>
            <a:endParaRPr lang="nl-NL" sz="1800" dirty="0">
              <a:effectLst/>
              <a:latin typeface="+mj-lt"/>
              <a:ea typeface="Calibri" panose="020F0502020204030204" pitchFamily="34" charset="0"/>
              <a:cs typeface="Times New Roman" panose="02020603050405020304" pitchFamily="18" charset="0"/>
            </a:endParaRPr>
          </a:p>
        </p:txBody>
      </p:sp>
      <p:sp>
        <p:nvSpPr>
          <p:cNvPr id="9" name="TextBox 8">
            <a:extLst>
              <a:ext uri="{FF2B5EF4-FFF2-40B4-BE49-F238E27FC236}">
                <a16:creationId xmlns:a16="http://schemas.microsoft.com/office/drawing/2014/main" id="{756D705C-BF7B-B747-C99A-799D02FF8D3C}"/>
              </a:ext>
            </a:extLst>
          </p:cNvPr>
          <p:cNvSpPr txBox="1"/>
          <p:nvPr/>
        </p:nvSpPr>
        <p:spPr>
          <a:xfrm>
            <a:off x="0" y="-12877"/>
            <a:ext cx="1571625" cy="369332"/>
          </a:xfrm>
          <a:prstGeom prst="rect">
            <a:avLst/>
          </a:prstGeom>
          <a:solidFill>
            <a:srgbClr val="92D050"/>
          </a:solidFill>
        </p:spPr>
        <p:txBody>
          <a:bodyPr wrap="square">
            <a:spAutoFit/>
          </a:bodyPr>
          <a:lstStyle/>
          <a:p>
            <a:r>
              <a:rPr lang="en-US" dirty="0" err="1">
                <a:latin typeface="+mn-lt"/>
              </a:rPr>
              <a:t>Stappenplan</a:t>
            </a:r>
            <a:endParaRPr lang="nl-NL" dirty="0"/>
          </a:p>
        </p:txBody>
      </p:sp>
      <p:pic>
        <p:nvPicPr>
          <p:cNvPr id="3" name="Picture 2">
            <a:extLst>
              <a:ext uri="{FF2B5EF4-FFF2-40B4-BE49-F238E27FC236}">
                <a16:creationId xmlns:a16="http://schemas.microsoft.com/office/drawing/2014/main" id="{68617EA5-E8B7-B8E1-1B84-B23B2C3AA89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1295200" y="5977603"/>
            <a:ext cx="698631" cy="706408"/>
          </a:xfrm>
          <a:prstGeom prst="rect">
            <a:avLst/>
          </a:prstGeom>
        </p:spPr>
      </p:pic>
      <p:pic>
        <p:nvPicPr>
          <p:cNvPr id="5" name="Afbeelding 11">
            <a:hlinkClick r:id="rId10" action="ppaction://hlinksldjump"/>
            <a:extLst>
              <a:ext uri="{FF2B5EF4-FFF2-40B4-BE49-F238E27FC236}">
                <a16:creationId xmlns:a16="http://schemas.microsoft.com/office/drawing/2014/main" id="{476A5CD0-E674-D142-4718-4A5B89D3A970}"/>
              </a:ext>
            </a:extLst>
          </p:cNvPr>
          <p:cNvPicPr>
            <a:picLocks noChangeAspect="1"/>
          </p:cNvPicPr>
          <p:nvPr/>
        </p:nvPicPr>
        <p:blipFill>
          <a:blip r:embed="rId11"/>
          <a:stretch>
            <a:fillRect/>
          </a:stretch>
        </p:blipFill>
        <p:spPr>
          <a:xfrm>
            <a:off x="5220743" y="6382133"/>
            <a:ext cx="331680" cy="331680"/>
          </a:xfrm>
          <a:prstGeom prst="rect">
            <a:avLst/>
          </a:prstGeom>
        </p:spPr>
      </p:pic>
      <p:pic>
        <p:nvPicPr>
          <p:cNvPr id="6" name="Afbeelding 13">
            <a:hlinkClick r:id="rId12" action="ppaction://hlinksldjump"/>
            <a:extLst>
              <a:ext uri="{FF2B5EF4-FFF2-40B4-BE49-F238E27FC236}">
                <a16:creationId xmlns:a16="http://schemas.microsoft.com/office/drawing/2014/main" id="{802BFE2E-ADDB-635B-EE0B-C9B76C9F44FD}"/>
              </a:ext>
            </a:extLst>
          </p:cNvPr>
          <p:cNvPicPr>
            <a:picLocks noChangeAspect="1"/>
          </p:cNvPicPr>
          <p:nvPr/>
        </p:nvPicPr>
        <p:blipFill>
          <a:blip r:embed="rId13"/>
          <a:stretch>
            <a:fillRect/>
          </a:stretch>
        </p:blipFill>
        <p:spPr>
          <a:xfrm>
            <a:off x="5640372" y="6363730"/>
            <a:ext cx="361656" cy="350084"/>
          </a:xfrm>
          <a:prstGeom prst="rect">
            <a:avLst/>
          </a:prstGeom>
        </p:spPr>
      </p:pic>
      <p:pic>
        <p:nvPicPr>
          <p:cNvPr id="8" name="Afbeelding 20">
            <a:hlinkClick r:id="rId14" action="ppaction://hlinksldjump"/>
            <a:extLst>
              <a:ext uri="{FF2B5EF4-FFF2-40B4-BE49-F238E27FC236}">
                <a16:creationId xmlns:a16="http://schemas.microsoft.com/office/drawing/2014/main" id="{54C61651-BEEE-A76E-9EA3-41C8ADBD5042}"/>
              </a:ext>
            </a:extLst>
          </p:cNvPr>
          <p:cNvPicPr>
            <a:picLocks noChangeAspect="1"/>
          </p:cNvPicPr>
          <p:nvPr/>
        </p:nvPicPr>
        <p:blipFill>
          <a:blip r:embed="rId15"/>
          <a:stretch>
            <a:fillRect/>
          </a:stretch>
        </p:blipFill>
        <p:spPr>
          <a:xfrm flipH="1">
            <a:off x="6058152" y="6363729"/>
            <a:ext cx="331679" cy="331679"/>
          </a:xfrm>
          <a:prstGeom prst="rect">
            <a:avLst/>
          </a:prstGeom>
        </p:spPr>
      </p:pic>
      <p:pic>
        <p:nvPicPr>
          <p:cNvPr id="10" name="Afbeelding 21">
            <a:hlinkClick r:id="rId16" action="ppaction://hlinksldjump"/>
            <a:extLst>
              <a:ext uri="{FF2B5EF4-FFF2-40B4-BE49-F238E27FC236}">
                <a16:creationId xmlns:a16="http://schemas.microsoft.com/office/drawing/2014/main" id="{EC3F7682-093E-D179-F309-B70C83562B3C}"/>
              </a:ext>
            </a:extLst>
          </p:cNvPr>
          <p:cNvPicPr>
            <a:picLocks noChangeAspect="1"/>
          </p:cNvPicPr>
          <p:nvPr/>
        </p:nvPicPr>
        <p:blipFill>
          <a:blip r:embed="rId17"/>
          <a:stretch>
            <a:fillRect/>
          </a:stretch>
        </p:blipFill>
        <p:spPr>
          <a:xfrm flipH="1">
            <a:off x="6477833" y="6363729"/>
            <a:ext cx="331679" cy="331679"/>
          </a:xfrm>
          <a:prstGeom prst="rect">
            <a:avLst/>
          </a:prstGeom>
        </p:spPr>
      </p:pic>
      <p:pic>
        <p:nvPicPr>
          <p:cNvPr id="11" name="Afbeelding 22">
            <a:hlinkClick r:id="rId18" action="ppaction://hlinksldjump"/>
            <a:extLst>
              <a:ext uri="{FF2B5EF4-FFF2-40B4-BE49-F238E27FC236}">
                <a16:creationId xmlns:a16="http://schemas.microsoft.com/office/drawing/2014/main" id="{927BB356-3155-1BC9-811C-2D49EBB373A5}"/>
              </a:ext>
            </a:extLst>
          </p:cNvPr>
          <p:cNvPicPr>
            <a:picLocks noChangeAspect="1"/>
          </p:cNvPicPr>
          <p:nvPr/>
        </p:nvPicPr>
        <p:blipFill>
          <a:blip r:embed="rId19"/>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20" action="ppaction://hlinksldjump"/>
            <a:extLst>
              <a:ext uri="{FF2B5EF4-FFF2-40B4-BE49-F238E27FC236}">
                <a16:creationId xmlns:a16="http://schemas.microsoft.com/office/drawing/2014/main" id="{7470BE2A-B317-E52F-96A7-72099B33C6DC}"/>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22" action="ppaction://hlinksldjump"/>
            <a:extLst>
              <a:ext uri="{FF2B5EF4-FFF2-40B4-BE49-F238E27FC236}">
                <a16:creationId xmlns:a16="http://schemas.microsoft.com/office/drawing/2014/main" id="{B548D07C-8A39-7CE9-17E3-FB544F4126FB}"/>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24" action="ppaction://hlinksldjump"/>
            <a:extLst>
              <a:ext uri="{FF2B5EF4-FFF2-40B4-BE49-F238E27FC236}">
                <a16:creationId xmlns:a16="http://schemas.microsoft.com/office/drawing/2014/main" id="{BFA53FCC-4114-7353-AF19-B0E6AC49BF1A}"/>
              </a:ext>
            </a:extLst>
          </p:cNvPr>
          <p:cNvPicPr>
            <a:picLocks noChangeAspect="1"/>
          </p:cNvPicPr>
          <p:nvPr/>
        </p:nvPicPr>
        <p:blipFill>
          <a:blip r:embed="rId25"/>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8377274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7CB374-D0E9-8E96-5CF2-190625D64FA0}"/>
              </a:ext>
            </a:extLst>
          </p:cNvPr>
          <p:cNvSpPr>
            <a:spLocks noGrp="1"/>
          </p:cNvSpPr>
          <p:nvPr>
            <p:ph type="title"/>
          </p:nvPr>
        </p:nvSpPr>
        <p:spPr/>
        <p:txBody>
          <a:bodyPr/>
          <a:lstStyle/>
          <a:p>
            <a:r>
              <a:rPr lang="en-US" dirty="0"/>
              <a:t>Wees </a:t>
            </a:r>
            <a:r>
              <a:rPr lang="en-US" dirty="0" err="1"/>
              <a:t>nieuwsgierig</a:t>
            </a:r>
            <a:endParaRPr lang="nl-NL" dirty="0"/>
          </a:p>
        </p:txBody>
      </p:sp>
      <p:sp>
        <p:nvSpPr>
          <p:cNvPr id="3" name="Text Placeholder 2">
            <a:extLst>
              <a:ext uri="{FF2B5EF4-FFF2-40B4-BE49-F238E27FC236}">
                <a16:creationId xmlns:a16="http://schemas.microsoft.com/office/drawing/2014/main" id="{30410C48-8F0A-557F-F30C-3220F9FCC09F}"/>
              </a:ext>
            </a:extLst>
          </p:cNvPr>
          <p:cNvSpPr>
            <a:spLocks noGrp="1"/>
          </p:cNvSpPr>
          <p:nvPr>
            <p:ph type="body" sz="quarter" idx="13"/>
          </p:nvPr>
        </p:nvSpPr>
        <p:spPr>
          <a:xfrm>
            <a:off x="534988" y="1431670"/>
            <a:ext cx="5950765" cy="4344987"/>
          </a:xfrm>
        </p:spPr>
        <p:txBody>
          <a:bodyPr/>
          <a:lstStyle/>
          <a:p>
            <a:pPr marL="0" indent="0">
              <a:buNone/>
            </a:pPr>
            <a:r>
              <a:rPr lang="nl-NL" sz="1600" b="1" dirty="0">
                <a:effectLst/>
              </a:rPr>
              <a:t>Oefen in deze fase met de vaardigheid </a:t>
            </a:r>
            <a:r>
              <a:rPr lang="nl-NL" sz="1600" b="1" dirty="0"/>
              <a:t>“wees nieuwsgierig”. </a:t>
            </a:r>
          </a:p>
          <a:p>
            <a:pPr marL="0" indent="0">
              <a:buNone/>
            </a:pPr>
            <a:r>
              <a:rPr lang="nl-NL" sz="1600" dirty="0">
                <a:effectLst/>
              </a:rPr>
              <a:t>Benut je nieuwsgierigheid om meer te weten te komen over de wereld om je heen. Stel veel verschillende vragen en probeer dingen uit. Verzin zoveel mogelijk nieuwsgierige vragen. </a:t>
            </a:r>
            <a:endParaRPr lang="nl-NL" sz="1600" dirty="0"/>
          </a:p>
          <a:p>
            <a:pPr marL="450850" lvl="1"/>
            <a:r>
              <a:rPr lang="nl-NL" sz="1600" b="1" dirty="0">
                <a:cs typeface="Arial" panose="020B0604020202020204" pitchFamily="34" charset="0"/>
              </a:rPr>
              <a:t>Stel vragen:</a:t>
            </a:r>
            <a:br>
              <a:rPr lang="nl-NL" sz="1600" b="1" dirty="0">
                <a:cs typeface="Arial" panose="020B0604020202020204" pitchFamily="34" charset="0"/>
              </a:rPr>
            </a:br>
            <a:r>
              <a:rPr lang="nl-NL" sz="1600" dirty="0">
                <a:cs typeface="Arial" panose="020B0604020202020204" pitchFamily="34" charset="0"/>
              </a:rPr>
              <a:t>Stel veel verschillende vragen vanuit nieuwsgierigheid. Gebruik hierbij diverse perspectieven. Stel ook ongewone, abstracte en filosofische vragen. </a:t>
            </a:r>
          </a:p>
          <a:p>
            <a:pPr marL="450850" lvl="1"/>
            <a:r>
              <a:rPr lang="nl-NL" sz="1600" b="1" dirty="0">
                <a:cs typeface="Arial" panose="020B0604020202020204" pitchFamily="34" charset="0"/>
              </a:rPr>
              <a:t>Experimenteer:</a:t>
            </a:r>
            <a:br>
              <a:rPr lang="nl-NL" sz="1600" b="1" dirty="0">
                <a:cs typeface="Arial" panose="020B0604020202020204" pitchFamily="34" charset="0"/>
              </a:rPr>
            </a:br>
            <a:r>
              <a:rPr lang="nl-NL" sz="1600" dirty="0">
                <a:cs typeface="Arial" panose="020B0604020202020204" pitchFamily="34" charset="0"/>
              </a:rPr>
              <a:t>Probeer allerlei dingen uit om tot antwoorden te komen. Stel vragen aan experts, voer (kleine) experimenten uit en analyseer diverse bronnen. </a:t>
            </a:r>
          </a:p>
          <a:p>
            <a:pPr marL="450850" lvl="1"/>
            <a:r>
              <a:rPr lang="nl-NL" sz="1600" b="1" dirty="0">
                <a:cs typeface="Arial" panose="020B0604020202020204" pitchFamily="34" charset="0"/>
              </a:rPr>
              <a:t>Zoek naar het ongewone:</a:t>
            </a:r>
            <a:br>
              <a:rPr lang="nl-NL" sz="1600" b="1" dirty="0">
                <a:cs typeface="Arial" panose="020B0604020202020204" pitchFamily="34" charset="0"/>
              </a:rPr>
            </a:br>
            <a:r>
              <a:rPr lang="nl-NL" sz="1600" dirty="0">
                <a:cs typeface="Arial" panose="020B0604020202020204" pitchFamily="34" charset="0"/>
              </a:rPr>
              <a:t>Zoek naar het ongewone en het bijzondere in gewone dingen. Ga bewust op zoek naar gebieden waar je nog niets vanaf weet. </a:t>
            </a:r>
          </a:p>
          <a:p>
            <a:endParaRPr lang="nl-NL" dirty="0"/>
          </a:p>
        </p:txBody>
      </p:sp>
      <p:sp>
        <p:nvSpPr>
          <p:cNvPr id="5" name="Footer Placeholder 4">
            <a:extLst>
              <a:ext uri="{FF2B5EF4-FFF2-40B4-BE49-F238E27FC236}">
                <a16:creationId xmlns:a16="http://schemas.microsoft.com/office/drawing/2014/main" id="{AC9DA61F-B9FE-A5AD-426A-DDDCA11D87E3}"/>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2FB9FDB8-B73D-8B85-74AE-40B8A815070D}"/>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5C2E36F2-885F-C9D1-6D02-0A98F32379EA}"/>
              </a:ext>
            </a:extLst>
          </p:cNvPr>
          <p:cNvSpPr>
            <a:spLocks noGrp="1"/>
          </p:cNvSpPr>
          <p:nvPr>
            <p:ph type="sldNum" sz="quarter" idx="12"/>
          </p:nvPr>
        </p:nvSpPr>
        <p:spPr/>
        <p:txBody>
          <a:bodyPr/>
          <a:lstStyle/>
          <a:p>
            <a:fld id="{361A1203-CA3D-4D48-AFA0-9D668419C1D5}" type="slidenum">
              <a:rPr lang="nl-NL" smtClean="0"/>
              <a:pPr/>
              <a:t>16</a:t>
            </a:fld>
            <a:endParaRPr lang="nl-NL" dirty="0"/>
          </a:p>
        </p:txBody>
      </p:sp>
      <p:pic>
        <p:nvPicPr>
          <p:cNvPr id="8" name="Picture 7" descr="\\campus.eur.nl\shared\groups\USC-MC-EAO-WK\WK\Onderzoeksvaardigheden\2. Afbeeldingen onderzoeksvaardigheden\Png-files_voor scherm toepassingen\06Wees_nieuwsgierig.png">
            <a:extLst>
              <a:ext uri="{FF2B5EF4-FFF2-40B4-BE49-F238E27FC236}">
                <a16:creationId xmlns:a16="http://schemas.microsoft.com/office/drawing/2014/main" id="{705323C3-69FD-35D4-F4F1-D2D9BE1D4713}"/>
              </a:ext>
            </a:extLst>
          </p:cNvPr>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609724" y="1615532"/>
            <a:ext cx="3722164" cy="3977261"/>
          </a:xfrm>
          <a:prstGeom prst="rect">
            <a:avLst/>
          </a:prstGeom>
          <a:noFill/>
          <a:ln>
            <a:noFill/>
          </a:ln>
        </p:spPr>
      </p:pic>
      <p:sp>
        <p:nvSpPr>
          <p:cNvPr id="17" name="TextBox 16">
            <a:extLst>
              <a:ext uri="{FF2B5EF4-FFF2-40B4-BE49-F238E27FC236}">
                <a16:creationId xmlns:a16="http://schemas.microsoft.com/office/drawing/2014/main" id="{BC12FD2B-C38A-29F1-AA34-30E5D7B69A87}"/>
              </a:ext>
            </a:extLst>
          </p:cNvPr>
          <p:cNvSpPr txBox="1"/>
          <p:nvPr/>
        </p:nvSpPr>
        <p:spPr>
          <a:xfrm>
            <a:off x="0" y="-12877"/>
            <a:ext cx="1571625" cy="369332"/>
          </a:xfrm>
          <a:prstGeom prst="rect">
            <a:avLst/>
          </a:prstGeom>
          <a:solidFill>
            <a:schemeClr val="accent3"/>
          </a:solidFill>
        </p:spPr>
        <p:txBody>
          <a:bodyPr wrap="square">
            <a:spAutoFit/>
          </a:bodyPr>
          <a:lstStyle/>
          <a:p>
            <a:r>
              <a:rPr lang="en-US" dirty="0" err="1">
                <a:latin typeface="+mn-lt"/>
              </a:rPr>
              <a:t>Vaardigheid</a:t>
            </a:r>
            <a:endParaRPr lang="nl-NL" dirty="0"/>
          </a:p>
        </p:txBody>
      </p:sp>
      <p:pic>
        <p:nvPicPr>
          <p:cNvPr id="4" name="Afbeelding 11">
            <a:hlinkClick r:id="rId3" action="ppaction://hlinksldjump"/>
            <a:extLst>
              <a:ext uri="{FF2B5EF4-FFF2-40B4-BE49-F238E27FC236}">
                <a16:creationId xmlns:a16="http://schemas.microsoft.com/office/drawing/2014/main" id="{18EE6CAF-545A-84BA-BBC2-4838AFAAAAAD}"/>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9" name="Afbeelding 13">
            <a:hlinkClick r:id="rId5" action="ppaction://hlinksldjump"/>
            <a:extLst>
              <a:ext uri="{FF2B5EF4-FFF2-40B4-BE49-F238E27FC236}">
                <a16:creationId xmlns:a16="http://schemas.microsoft.com/office/drawing/2014/main" id="{F5A54C4A-C7C4-BB91-6096-9CEC0D1F6FF8}"/>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10" name="Afbeelding 20">
            <a:hlinkClick r:id="rId7" action="ppaction://hlinksldjump"/>
            <a:extLst>
              <a:ext uri="{FF2B5EF4-FFF2-40B4-BE49-F238E27FC236}">
                <a16:creationId xmlns:a16="http://schemas.microsoft.com/office/drawing/2014/main" id="{CF5ED7A0-F5F2-D92F-3B1F-89975C990BE1}"/>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1" name="Afbeelding 21">
            <a:hlinkClick r:id="rId9" action="ppaction://hlinksldjump"/>
            <a:extLst>
              <a:ext uri="{FF2B5EF4-FFF2-40B4-BE49-F238E27FC236}">
                <a16:creationId xmlns:a16="http://schemas.microsoft.com/office/drawing/2014/main" id="{3D305897-4C39-8C8E-4A1A-485E38D76FB2}"/>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2" name="Afbeelding 22">
            <a:hlinkClick r:id="rId11" action="ppaction://hlinksldjump"/>
            <a:extLst>
              <a:ext uri="{FF2B5EF4-FFF2-40B4-BE49-F238E27FC236}">
                <a16:creationId xmlns:a16="http://schemas.microsoft.com/office/drawing/2014/main" id="{DFD66DC3-6FA8-FA2D-1F80-68A1208122F8}"/>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3" action="ppaction://hlinksldjump"/>
            <a:extLst>
              <a:ext uri="{FF2B5EF4-FFF2-40B4-BE49-F238E27FC236}">
                <a16:creationId xmlns:a16="http://schemas.microsoft.com/office/drawing/2014/main" id="{F53EF842-4278-4AB6-5584-59A464395953}"/>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5" action="ppaction://hlinksldjump"/>
            <a:extLst>
              <a:ext uri="{FF2B5EF4-FFF2-40B4-BE49-F238E27FC236}">
                <a16:creationId xmlns:a16="http://schemas.microsoft.com/office/drawing/2014/main" id="{82F5EBDF-EC69-4F92-7E96-002B3F3F4926}"/>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7" action="ppaction://hlinksldjump"/>
            <a:extLst>
              <a:ext uri="{FF2B5EF4-FFF2-40B4-BE49-F238E27FC236}">
                <a16:creationId xmlns:a16="http://schemas.microsoft.com/office/drawing/2014/main" id="{55936055-3B3C-78DA-DFD6-E7C05041E36E}"/>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6" name="Picture 15">
            <a:hlinkClick r:id="rId17" action="ppaction://hlinksldjump"/>
            <a:extLst>
              <a:ext uri="{FF2B5EF4-FFF2-40B4-BE49-F238E27FC236}">
                <a16:creationId xmlns:a16="http://schemas.microsoft.com/office/drawing/2014/main" id="{B3233357-8C65-5A3A-9952-C934D47D6034}"/>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95200" y="5977603"/>
            <a:ext cx="698631" cy="706408"/>
          </a:xfrm>
          <a:prstGeom prst="rect">
            <a:avLst/>
          </a:prstGeom>
        </p:spPr>
      </p:pic>
    </p:spTree>
    <p:extLst>
      <p:ext uri="{BB962C8B-B14F-4D97-AF65-F5344CB8AC3E}">
        <p14:creationId xmlns:p14="http://schemas.microsoft.com/office/powerpoint/2010/main" val="26276805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7074736" cy="387820"/>
          </a:xfrm>
          <a:solidFill>
            <a:schemeClr val="bg1"/>
          </a:solidFill>
        </p:spPr>
        <p:txBody>
          <a:bodyPr/>
          <a:lstStyle/>
          <a:p>
            <a:r>
              <a:rPr lang="en-US" dirty="0">
                <a:latin typeface="+mn-lt"/>
              </a:rPr>
              <a:t>Wat </a:t>
            </a:r>
            <a:r>
              <a:rPr lang="en-US" dirty="0" err="1">
                <a:latin typeface="+mn-lt"/>
              </a:rPr>
              <a:t>zijn</a:t>
            </a:r>
            <a:r>
              <a:rPr lang="en-US" dirty="0">
                <a:latin typeface="+mn-lt"/>
              </a:rPr>
              <a:t> </a:t>
            </a:r>
            <a:r>
              <a:rPr lang="en-US" dirty="0" err="1">
                <a:latin typeface="+mn-lt"/>
              </a:rPr>
              <a:t>nieuwsgierige</a:t>
            </a:r>
            <a:r>
              <a:rPr lang="en-US" dirty="0">
                <a:latin typeface="+mn-lt"/>
              </a:rPr>
              <a:t> vragen?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a:t>Erasmus University Rotterdam </a:t>
            </a:r>
            <a:endParaRPr lang="nl-NL" dirty="0"/>
          </a:p>
        </p:txBody>
      </p:sp>
      <p:graphicFrame>
        <p:nvGraphicFramePr>
          <p:cNvPr id="21" name="Table 20">
            <a:extLst>
              <a:ext uri="{FF2B5EF4-FFF2-40B4-BE49-F238E27FC236}">
                <a16:creationId xmlns:a16="http://schemas.microsoft.com/office/drawing/2014/main" id="{0E3DC09D-9F6F-7C13-1678-874A0B52F375}"/>
              </a:ext>
            </a:extLst>
          </p:cNvPr>
          <p:cNvGraphicFramePr>
            <a:graphicFrameLocks noGrp="1"/>
          </p:cNvGraphicFramePr>
          <p:nvPr>
            <p:extLst>
              <p:ext uri="{D42A27DB-BD31-4B8C-83A1-F6EECF244321}">
                <p14:modId xmlns:p14="http://schemas.microsoft.com/office/powerpoint/2010/main" val="1150194425"/>
              </p:ext>
            </p:extLst>
          </p:nvPr>
        </p:nvGraphicFramePr>
        <p:xfrm>
          <a:off x="621918" y="3228565"/>
          <a:ext cx="9616364" cy="648500"/>
        </p:xfrm>
        <a:graphic>
          <a:graphicData uri="http://schemas.openxmlformats.org/drawingml/2006/table">
            <a:tbl>
              <a:tblPr firstRow="1" firstCol="1" bandRow="1">
                <a:tableStyleId>{FABFCF23-3B69-468F-B69F-88F6DE6A72F2}</a:tableStyleId>
              </a:tblPr>
              <a:tblGrid>
                <a:gridCol w="4808182">
                  <a:extLst>
                    <a:ext uri="{9D8B030D-6E8A-4147-A177-3AD203B41FA5}">
                      <a16:colId xmlns:a16="http://schemas.microsoft.com/office/drawing/2014/main" val="2037584883"/>
                    </a:ext>
                  </a:extLst>
                </a:gridCol>
                <a:gridCol w="4808182">
                  <a:extLst>
                    <a:ext uri="{9D8B030D-6E8A-4147-A177-3AD203B41FA5}">
                      <a16:colId xmlns:a16="http://schemas.microsoft.com/office/drawing/2014/main" val="50689294"/>
                    </a:ext>
                  </a:extLst>
                </a:gridCol>
              </a:tblGrid>
              <a:tr h="216167">
                <a:tc>
                  <a:txBody>
                    <a:bodyPr/>
                    <a:lstStyle/>
                    <a:p>
                      <a:r>
                        <a:rPr lang="nl-NL" sz="1400" dirty="0">
                          <a:effectLst/>
                        </a:rPr>
                        <a:t>Nieuwsgierige vragen</a:t>
                      </a:r>
                      <a:endParaRPr lang="nl-NL" sz="1400"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tc>
                  <a:txBody>
                    <a:bodyPr/>
                    <a:lstStyle/>
                    <a:p>
                      <a:r>
                        <a:rPr lang="nl-NL" sz="1400">
                          <a:effectLst/>
                        </a:rPr>
                        <a:t>Onderzoeksvragen </a:t>
                      </a:r>
                      <a:endParaRPr lang="nl-NL" sz="140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2003695250"/>
                  </a:ext>
                </a:extLst>
              </a:tr>
              <a:tr h="432333">
                <a:tc>
                  <a:txBody>
                    <a:bodyPr/>
                    <a:lstStyle/>
                    <a:p>
                      <a:r>
                        <a:rPr lang="nl-NL" sz="1400" b="0" dirty="0">
                          <a:effectLst/>
                        </a:rPr>
                        <a:t>Een nieuwsgierige vraag is nooit goed of fout</a:t>
                      </a:r>
                      <a:endParaRPr lang="nl-NL" sz="1400" b="0"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tc>
                  <a:txBody>
                    <a:bodyPr/>
                    <a:lstStyle/>
                    <a:p>
                      <a:r>
                        <a:rPr lang="nl-NL" sz="1400" dirty="0">
                          <a:effectLst/>
                        </a:rPr>
                        <a:t>Een onderzoeksvraag moet aan een aantal eisen voldoen, zie </a:t>
                      </a:r>
                      <a:r>
                        <a:rPr lang="nl-NL" sz="1400" b="1" dirty="0">
                          <a:effectLst/>
                          <a:hlinkClick r:id="rId2" action="ppaction://hlinksldjump"/>
                        </a:rPr>
                        <a:t>informatie 2.1</a:t>
                      </a:r>
                      <a:endParaRPr lang="nl-NL" sz="1400" b="1"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2839869179"/>
                  </a:ext>
                </a:extLst>
              </a:tr>
            </a:tbl>
          </a:graphicData>
        </a:graphic>
      </p:graphicFrame>
      <p:graphicFrame>
        <p:nvGraphicFramePr>
          <p:cNvPr id="22" name="Table 21">
            <a:extLst>
              <a:ext uri="{FF2B5EF4-FFF2-40B4-BE49-F238E27FC236}">
                <a16:creationId xmlns:a16="http://schemas.microsoft.com/office/drawing/2014/main" id="{84CE4316-10BB-229D-3702-C278775A7957}"/>
              </a:ext>
            </a:extLst>
          </p:cNvPr>
          <p:cNvGraphicFramePr>
            <a:graphicFrameLocks noGrp="1"/>
          </p:cNvGraphicFramePr>
          <p:nvPr>
            <p:extLst>
              <p:ext uri="{D42A27DB-BD31-4B8C-83A1-F6EECF244321}">
                <p14:modId xmlns:p14="http://schemas.microsoft.com/office/powerpoint/2010/main" val="3387253581"/>
              </p:ext>
            </p:extLst>
          </p:nvPr>
        </p:nvGraphicFramePr>
        <p:xfrm>
          <a:off x="634414" y="4245345"/>
          <a:ext cx="9603868" cy="1920240"/>
        </p:xfrm>
        <a:graphic>
          <a:graphicData uri="http://schemas.openxmlformats.org/drawingml/2006/table">
            <a:tbl>
              <a:tblPr firstRow="1" firstCol="1" bandRow="1">
                <a:tableStyleId>{FABFCF23-3B69-468F-B69F-88F6DE6A72F2}</a:tableStyleId>
              </a:tblPr>
              <a:tblGrid>
                <a:gridCol w="4801934">
                  <a:extLst>
                    <a:ext uri="{9D8B030D-6E8A-4147-A177-3AD203B41FA5}">
                      <a16:colId xmlns:a16="http://schemas.microsoft.com/office/drawing/2014/main" val="858043669"/>
                    </a:ext>
                  </a:extLst>
                </a:gridCol>
                <a:gridCol w="4801934">
                  <a:extLst>
                    <a:ext uri="{9D8B030D-6E8A-4147-A177-3AD203B41FA5}">
                      <a16:colId xmlns:a16="http://schemas.microsoft.com/office/drawing/2014/main" val="1217748582"/>
                    </a:ext>
                  </a:extLst>
                </a:gridCol>
              </a:tblGrid>
              <a:tr h="168907">
                <a:tc>
                  <a:txBody>
                    <a:bodyPr/>
                    <a:lstStyle/>
                    <a:p>
                      <a:r>
                        <a:rPr lang="nl-NL" sz="1400">
                          <a:effectLst/>
                        </a:rPr>
                        <a:t>Nieuwsgierige vragen</a:t>
                      </a:r>
                      <a:endParaRPr lang="nl-NL" sz="140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tc>
                  <a:txBody>
                    <a:bodyPr/>
                    <a:lstStyle/>
                    <a:p>
                      <a:r>
                        <a:rPr lang="nl-NL" sz="1400">
                          <a:effectLst/>
                        </a:rPr>
                        <a:t>Onderzoeksvragen</a:t>
                      </a:r>
                      <a:endParaRPr lang="nl-NL" sz="140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3400622931"/>
                  </a:ext>
                </a:extLst>
              </a:tr>
              <a:tr h="337814">
                <a:tc>
                  <a:txBody>
                    <a:bodyPr/>
                    <a:lstStyle/>
                    <a:p>
                      <a:r>
                        <a:rPr lang="nl-NL" sz="1400" b="0" dirty="0">
                          <a:effectLst/>
                        </a:rPr>
                        <a:t>Hoe vaak lezen ouderen?</a:t>
                      </a:r>
                    </a:p>
                    <a:p>
                      <a:r>
                        <a:rPr lang="nl-NL" sz="1400" b="0" dirty="0">
                          <a:effectLst/>
                        </a:rPr>
                        <a:t>Hoe vaak lezen jongeren?</a:t>
                      </a:r>
                      <a:endParaRPr lang="nl-NL" sz="1400" b="0"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tc>
                  <a:txBody>
                    <a:bodyPr/>
                    <a:lstStyle/>
                    <a:p>
                      <a:r>
                        <a:rPr lang="nl-NL" sz="1400" dirty="0">
                          <a:effectLst/>
                        </a:rPr>
                        <a:t>Wat is het verschil in de leesfrequentie van jongeren (12-18 jaar) en ouderen (50-65 jaar)?</a:t>
                      </a:r>
                      <a:endParaRPr lang="nl-NL" sz="1400"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318637064"/>
                  </a:ext>
                </a:extLst>
              </a:tr>
              <a:tr h="506721">
                <a:tc>
                  <a:txBody>
                    <a:bodyPr/>
                    <a:lstStyle/>
                    <a:p>
                      <a:r>
                        <a:rPr lang="nl-NL" sz="1400" b="0" dirty="0">
                          <a:effectLst/>
                        </a:rPr>
                        <a:t>Waarom kiezen mensen ervoor om in een stad te gaan wonen?</a:t>
                      </a:r>
                    </a:p>
                    <a:p>
                      <a:r>
                        <a:rPr lang="nl-NL" sz="1400" b="0" dirty="0">
                          <a:effectLst/>
                        </a:rPr>
                        <a:t>Wanneer gaan mensen in een dorp wonen?</a:t>
                      </a:r>
                      <a:endParaRPr lang="nl-NL" sz="1400" b="0"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tc>
                  <a:txBody>
                    <a:bodyPr/>
                    <a:lstStyle/>
                    <a:p>
                      <a:r>
                        <a:rPr lang="nl-NL" sz="1400" dirty="0">
                          <a:effectLst/>
                        </a:rPr>
                        <a:t>Wat zijn de redenen van inwoners in Nederland om in een grote stad (&lt; 150.000 inwoners) of een klein dorp (&gt; 40.000 inwoners) te gaan wonen? </a:t>
                      </a:r>
                      <a:endParaRPr lang="nl-NL" sz="1400"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1927595540"/>
                  </a:ext>
                </a:extLst>
              </a:tr>
              <a:tr h="506721">
                <a:tc>
                  <a:txBody>
                    <a:bodyPr/>
                    <a:lstStyle/>
                    <a:p>
                      <a:r>
                        <a:rPr lang="nl-NL" sz="1400" b="0" dirty="0">
                          <a:effectLst/>
                        </a:rPr>
                        <a:t>Ervaren middelbare scholieren problemen op sociaal-emotioneel gebied?</a:t>
                      </a:r>
                    </a:p>
                    <a:p>
                      <a:r>
                        <a:rPr lang="nl-NL" sz="1400" b="0" dirty="0">
                          <a:effectLst/>
                        </a:rPr>
                        <a:t>Hoe kan de GGZ middelbare scholieren helpen?</a:t>
                      </a:r>
                      <a:endParaRPr lang="nl-NL" sz="1400" b="0"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tc>
                  <a:txBody>
                    <a:bodyPr/>
                    <a:lstStyle/>
                    <a:p>
                      <a:r>
                        <a:rPr lang="nl-NL" sz="1400" dirty="0">
                          <a:effectLst/>
                        </a:rPr>
                        <a:t>Hoe kan de begeleiding door medewerkers van de GGZ in Rotterdam rondom de geestelijke gezondheid van middelbare scholieren verbeterd worden? </a:t>
                      </a:r>
                      <a:endParaRPr lang="nl-NL" sz="1400" dirty="0">
                        <a:effectLst/>
                        <a:latin typeface="Museo Sans 100" panose="02000000000000000000" pitchFamily="50" charset="0"/>
                        <a:ea typeface="Times New Roman" panose="02020603050405020304" pitchFamily="18" charset="0"/>
                        <a:cs typeface="Times New Roman" panose="02020603050405020304" pitchFamily="18" charset="0"/>
                      </a:endParaRPr>
                    </a:p>
                  </a:txBody>
                  <a:tcPr marL="68580" marR="68580" marT="0" marB="0"/>
                </a:tc>
                <a:extLst>
                  <a:ext uri="{0D108BD9-81ED-4DB2-BD59-A6C34878D82A}">
                    <a16:rowId xmlns:a16="http://schemas.microsoft.com/office/drawing/2014/main" val="403043563"/>
                  </a:ext>
                </a:extLst>
              </a:tr>
            </a:tbl>
          </a:graphicData>
        </a:graphic>
      </p:graphicFrame>
      <p:sp>
        <p:nvSpPr>
          <p:cNvPr id="23" name="Rectangle 5">
            <a:extLst>
              <a:ext uri="{FF2B5EF4-FFF2-40B4-BE49-F238E27FC236}">
                <a16:creationId xmlns:a16="http://schemas.microsoft.com/office/drawing/2014/main" id="{68C1E7C2-9816-4EE7-5A66-1D76D95D2E6A}"/>
              </a:ext>
            </a:extLst>
          </p:cNvPr>
          <p:cNvSpPr>
            <a:spLocks noChangeArrowheads="1"/>
          </p:cNvSpPr>
          <p:nvPr/>
        </p:nvSpPr>
        <p:spPr bwMode="auto">
          <a:xfrm>
            <a:off x="519916" y="1638743"/>
            <a:ext cx="9225755" cy="1846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nl-NL" altLang="nl-NL" sz="1600" b="1" i="0" u="none" strike="noStrike" cap="none" normalizeH="0" baseline="0" dirty="0">
                <a:ln>
                  <a:noFill/>
                </a:ln>
                <a:solidFill>
                  <a:schemeClr val="accent2"/>
                </a:solidFill>
                <a:effectLst/>
                <a:ea typeface="Calibri" panose="020F0502020204030204" pitchFamily="34" charset="0"/>
                <a:cs typeface="Times New Roman" panose="02020603050405020304" pitchFamily="18" charset="0"/>
              </a:rPr>
              <a:t>Wat zijn nieuwsgierige vragen? </a:t>
            </a:r>
            <a:endParaRPr kumimoji="0" lang="nl-NL" altLang="nl-NL" sz="1600" b="0" i="0" u="none" strike="noStrike" cap="none" normalizeH="0" baseline="0" dirty="0">
              <a:ln>
                <a:noFill/>
              </a:ln>
              <a:solidFill>
                <a:schemeClr val="accent2"/>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nl-NL" altLang="nl-NL" sz="1600" b="0" i="0" u="none" strike="noStrike" cap="none" normalizeH="0" baseline="0" dirty="0">
                <a:ln>
                  <a:noFill/>
                </a:ln>
                <a:solidFill>
                  <a:srgbClr val="000000"/>
                </a:solidFill>
                <a:effectLst/>
                <a:ea typeface="Calibri" panose="020F0502020204030204" pitchFamily="34" charset="0"/>
                <a:cs typeface="Times New Roman" panose="02020603050405020304" pitchFamily="18" charset="0"/>
              </a:rPr>
              <a:t>Nieuwsgierige vragen zijn vragen die je stelt vanuit nieuwsgierigheid. </a:t>
            </a:r>
          </a:p>
          <a:p>
            <a:pPr marL="0" marR="0" lvl="0" indent="0" algn="l" defTabSz="914400" rtl="0" eaLnBrk="0" fontAlgn="base" latinLnBrk="0" hangingPunct="0">
              <a:lnSpc>
                <a:spcPct val="100000"/>
              </a:lnSpc>
              <a:spcBef>
                <a:spcPct val="0"/>
              </a:spcBef>
              <a:spcAft>
                <a:spcPct val="0"/>
              </a:spcAft>
              <a:buClrTx/>
              <a:buSzTx/>
              <a:buFontTx/>
              <a:buNone/>
              <a:tabLst/>
            </a:pPr>
            <a:r>
              <a:rPr kumimoji="0" lang="nl-NL" altLang="nl-NL" sz="1600" b="0" i="0" u="none" strike="noStrike" cap="none" normalizeH="0" baseline="0" dirty="0">
                <a:ln>
                  <a:noFill/>
                </a:ln>
                <a:solidFill>
                  <a:srgbClr val="000000"/>
                </a:solidFill>
                <a:effectLst/>
                <a:ea typeface="Calibri" panose="020F0502020204030204" pitchFamily="34" charset="0"/>
                <a:cs typeface="Times New Roman" panose="02020603050405020304" pitchFamily="18" charset="0"/>
              </a:rPr>
              <a:t>De vraag is nooit goed of fout. Nieuwsgierige vragen kan je altijd en overal stellen, </a:t>
            </a:r>
          </a:p>
          <a:p>
            <a:pPr marL="0" marR="0" lvl="0" indent="0" algn="l" defTabSz="914400" rtl="0" eaLnBrk="0" fontAlgn="base" latinLnBrk="0" hangingPunct="0">
              <a:lnSpc>
                <a:spcPct val="100000"/>
              </a:lnSpc>
              <a:spcBef>
                <a:spcPct val="0"/>
              </a:spcBef>
              <a:spcAft>
                <a:spcPct val="0"/>
              </a:spcAft>
              <a:buClrTx/>
              <a:buSzTx/>
              <a:buFontTx/>
              <a:buNone/>
              <a:tabLst/>
            </a:pPr>
            <a:r>
              <a:rPr kumimoji="0" lang="nl-NL" altLang="nl-NL" sz="1600" b="0" i="0" u="none" strike="noStrike" cap="none" normalizeH="0" baseline="0" dirty="0">
                <a:ln>
                  <a:noFill/>
                </a:ln>
                <a:solidFill>
                  <a:srgbClr val="000000"/>
                </a:solidFill>
                <a:effectLst/>
                <a:ea typeface="Calibri" panose="020F0502020204030204" pitchFamily="34" charset="0"/>
                <a:cs typeface="Times New Roman" panose="02020603050405020304" pitchFamily="18" charset="0"/>
              </a:rPr>
              <a:t>ook al weet jij of een iemand anders er geen antwoord op. </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nl-NL" altLang="nl-NL" sz="1600" b="0"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nl-NL" altLang="nl-NL" sz="1600" b="1" i="0" u="none" strike="noStrike" cap="none" normalizeH="0" baseline="0" dirty="0">
                <a:ln>
                  <a:noFill/>
                </a:ln>
                <a:solidFill>
                  <a:schemeClr val="accent2"/>
                </a:solidFill>
                <a:effectLst/>
                <a:ea typeface="Calibri" panose="020F0502020204030204" pitchFamily="34" charset="0"/>
                <a:cs typeface="Times New Roman" panose="02020603050405020304" pitchFamily="18" charset="0"/>
              </a:rPr>
              <a:t>Wat is het verschil tussen een nieuwsgierige vraag of een onderzoeksvraag?</a:t>
            </a:r>
            <a:endParaRPr kumimoji="0" lang="nl-NL" altLang="nl-NL" sz="800" b="0" i="0" u="none" strike="noStrike" cap="none" normalizeH="0" baseline="0" dirty="0">
              <a:ln>
                <a:noFill/>
              </a:ln>
              <a:solidFill>
                <a:schemeClr val="accent2"/>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nl-NL" altLang="nl-NL" sz="1800" b="0" i="0" u="none" strike="noStrike" cap="none" normalizeH="0" baseline="0" dirty="0">
              <a:ln>
                <a:noFill/>
              </a:ln>
              <a:solidFill>
                <a:schemeClr val="tx1"/>
              </a:solidFill>
              <a:effectLst/>
            </a:endParaRP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1.1 </a:t>
            </a:r>
            <a:endParaRPr lang="nl-NL" dirty="0">
              <a:solidFill>
                <a:schemeClr val="bg1"/>
              </a:solidFill>
            </a:endParaRPr>
          </a:p>
        </p:txBody>
      </p:sp>
      <p:pic>
        <p:nvPicPr>
          <p:cNvPr id="3" name="Afbeelding 11">
            <a:hlinkClick r:id="rId3" action="ppaction://hlinksldjump"/>
            <a:extLst>
              <a:ext uri="{FF2B5EF4-FFF2-40B4-BE49-F238E27FC236}">
                <a16:creationId xmlns:a16="http://schemas.microsoft.com/office/drawing/2014/main" id="{C2E0177A-779C-AC75-22CA-C2A97676A9AC}"/>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4" name="Afbeelding 13">
            <a:hlinkClick r:id="rId5" action="ppaction://hlinksldjump"/>
            <a:extLst>
              <a:ext uri="{FF2B5EF4-FFF2-40B4-BE49-F238E27FC236}">
                <a16:creationId xmlns:a16="http://schemas.microsoft.com/office/drawing/2014/main" id="{892E9A1C-6A05-4295-93FB-62905D23903F}"/>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6" name="Afbeelding 20">
            <a:hlinkClick r:id="rId7" action="ppaction://hlinksldjump"/>
            <a:extLst>
              <a:ext uri="{FF2B5EF4-FFF2-40B4-BE49-F238E27FC236}">
                <a16:creationId xmlns:a16="http://schemas.microsoft.com/office/drawing/2014/main" id="{5C043FD2-02EA-A8A3-6ED5-597C4BAB852F}"/>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8" name="Afbeelding 21">
            <a:hlinkClick r:id="rId9" action="ppaction://hlinksldjump"/>
            <a:extLst>
              <a:ext uri="{FF2B5EF4-FFF2-40B4-BE49-F238E27FC236}">
                <a16:creationId xmlns:a16="http://schemas.microsoft.com/office/drawing/2014/main" id="{19864680-8E1C-EACC-E6E2-CA3581F2F819}"/>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9" name="Afbeelding 22">
            <a:hlinkClick r:id="rId11" action="ppaction://hlinksldjump"/>
            <a:extLst>
              <a:ext uri="{FF2B5EF4-FFF2-40B4-BE49-F238E27FC236}">
                <a16:creationId xmlns:a16="http://schemas.microsoft.com/office/drawing/2014/main" id="{67ACC235-AF3B-5BD6-459F-C8A2D28C0A9A}"/>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0" name="Afbeelding 23" descr="Afbeelding met tekst, logo, schermopname, ontwerp&#10;&#10;Automatisch gegenereerde beschrijving">
            <a:hlinkClick r:id="rId13" action="ppaction://hlinksldjump"/>
            <a:extLst>
              <a:ext uri="{FF2B5EF4-FFF2-40B4-BE49-F238E27FC236}">
                <a16:creationId xmlns:a16="http://schemas.microsoft.com/office/drawing/2014/main" id="{2AD28869-6B5C-FB18-5A38-B400EBF4EC7F}"/>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1" name="Afbeelding 8" descr="Afbeelding met tekst, logo, Graphics, Lettertype&#10;&#10;Automatisch gegenereerde beschrijving">
            <a:hlinkClick r:id="rId15" action="ppaction://hlinksldjump"/>
            <a:extLst>
              <a:ext uri="{FF2B5EF4-FFF2-40B4-BE49-F238E27FC236}">
                <a16:creationId xmlns:a16="http://schemas.microsoft.com/office/drawing/2014/main" id="{DAB0BCEF-51A5-5B39-C78C-146292E542EF}"/>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2" name="Afbeelding 10">
            <a:hlinkClick r:id="rId17" action="ppaction://hlinksldjump"/>
            <a:extLst>
              <a:ext uri="{FF2B5EF4-FFF2-40B4-BE49-F238E27FC236}">
                <a16:creationId xmlns:a16="http://schemas.microsoft.com/office/drawing/2014/main" id="{323EDE6F-E044-87C9-C078-E169D15EC568}"/>
              </a:ext>
            </a:extLst>
          </p:cNvPr>
          <p:cNvPicPr>
            <a:picLocks noChangeAspect="1"/>
          </p:cNvPicPr>
          <p:nvPr/>
        </p:nvPicPr>
        <p:blipFill>
          <a:blip r:embed="rId18"/>
          <a:stretch>
            <a:fillRect/>
          </a:stretch>
        </p:blipFill>
        <p:spPr>
          <a:xfrm>
            <a:off x="4801114" y="6369176"/>
            <a:ext cx="331680" cy="326373"/>
          </a:xfrm>
          <a:prstGeom prst="rect">
            <a:avLst/>
          </a:prstGeom>
        </p:spPr>
      </p:pic>
      <p:sp>
        <p:nvSpPr>
          <p:cNvPr id="14" name="TextBox 13">
            <a:extLst>
              <a:ext uri="{FF2B5EF4-FFF2-40B4-BE49-F238E27FC236}">
                <a16:creationId xmlns:a16="http://schemas.microsoft.com/office/drawing/2014/main" id="{273DCE1B-170E-5B1A-8323-D272D597515A}"/>
              </a:ext>
            </a:extLst>
          </p:cNvPr>
          <p:cNvSpPr txBox="1"/>
          <p:nvPr/>
        </p:nvSpPr>
        <p:spPr>
          <a:xfrm>
            <a:off x="534988" y="3877065"/>
            <a:ext cx="9927770" cy="369332"/>
          </a:xfrm>
          <a:prstGeom prst="rect">
            <a:avLst/>
          </a:prstGeom>
          <a:noFill/>
        </p:spPr>
        <p:txBody>
          <a:bodyPr wrap="square">
            <a:spAutoFit/>
          </a:bodyPr>
          <a:lstStyle/>
          <a:p>
            <a:r>
              <a:rPr kumimoji="0" lang="nl-NL" altLang="nl-NL" sz="1800" b="1" i="0" u="none" strike="noStrike" cap="none" normalizeH="0" baseline="0" dirty="0">
                <a:ln>
                  <a:noFill/>
                </a:ln>
                <a:solidFill>
                  <a:schemeClr val="accent2"/>
                </a:solidFill>
                <a:effectLst/>
                <a:ea typeface="Calibri" panose="020F0502020204030204" pitchFamily="34" charset="0"/>
                <a:cs typeface="Times New Roman" panose="02020603050405020304" pitchFamily="18" charset="0"/>
              </a:rPr>
              <a:t>Voorbeelden</a:t>
            </a:r>
            <a:endParaRPr lang="nl-NL" dirty="0"/>
          </a:p>
        </p:txBody>
      </p:sp>
      <p:pic>
        <p:nvPicPr>
          <p:cNvPr id="13" name="Picture 12">
            <a:hlinkClick r:id="rId17" action="ppaction://hlinksldjump"/>
            <a:extLst>
              <a:ext uri="{FF2B5EF4-FFF2-40B4-BE49-F238E27FC236}">
                <a16:creationId xmlns:a16="http://schemas.microsoft.com/office/drawing/2014/main" id="{B9DA05B7-631E-7CFE-5A41-841306F1787E}"/>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95200" y="5977603"/>
            <a:ext cx="698631" cy="706408"/>
          </a:xfrm>
          <a:prstGeom prst="rect">
            <a:avLst/>
          </a:prstGeom>
        </p:spPr>
      </p:pic>
    </p:spTree>
    <p:extLst>
      <p:ext uri="{BB962C8B-B14F-4D97-AF65-F5344CB8AC3E}">
        <p14:creationId xmlns:p14="http://schemas.microsoft.com/office/powerpoint/2010/main" val="12450459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p:txBody>
          <a:bodyPr/>
          <a:lstStyle/>
          <a:p>
            <a:r>
              <a:rPr lang="en-US" dirty="0"/>
              <a:t> </a:t>
            </a:r>
            <a:r>
              <a:rPr lang="en-US" dirty="0" err="1"/>
              <a:t>Woordweb</a:t>
            </a:r>
            <a:endParaRPr lang="nl-NL" dirty="0"/>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18</a:t>
            </a:fld>
            <a:endParaRPr lang="nl-NL" dirty="0"/>
          </a:p>
        </p:txBody>
      </p:sp>
      <p:pic>
        <p:nvPicPr>
          <p:cNvPr id="14" name="Picture 13">
            <a:extLst>
              <a:ext uri="{FF2B5EF4-FFF2-40B4-BE49-F238E27FC236}">
                <a16:creationId xmlns:a16="http://schemas.microsoft.com/office/drawing/2014/main" id="{D9EE659D-8E4D-0460-82E2-D497173CA0C8}"/>
              </a:ext>
            </a:extLst>
          </p:cNvPr>
          <p:cNvPicPr>
            <a:picLocks noChangeAspect="1"/>
          </p:cNvPicPr>
          <p:nvPr/>
        </p:nvPicPr>
        <p:blipFill>
          <a:blip r:embed="rId2">
            <a:duotone>
              <a:schemeClr val="accent2">
                <a:shade val="45000"/>
                <a:satMod val="135000"/>
              </a:schemeClr>
              <a:prstClr val="white"/>
            </a:duotone>
          </a:blip>
          <a:stretch>
            <a:fillRect/>
          </a:stretch>
        </p:blipFill>
        <p:spPr>
          <a:xfrm>
            <a:off x="2943225" y="4247931"/>
            <a:ext cx="6305550" cy="1876425"/>
          </a:xfrm>
          <a:prstGeom prst="rect">
            <a:avLst/>
          </a:prstGeom>
        </p:spPr>
      </p:pic>
      <p:sp>
        <p:nvSpPr>
          <p:cNvPr id="16" name="TextBox 15">
            <a:extLst>
              <a:ext uri="{FF2B5EF4-FFF2-40B4-BE49-F238E27FC236}">
                <a16:creationId xmlns:a16="http://schemas.microsoft.com/office/drawing/2014/main" id="{1CCB76D2-3D2F-6A05-CC3C-ABD049596F4B}"/>
              </a:ext>
            </a:extLst>
          </p:cNvPr>
          <p:cNvSpPr txBox="1"/>
          <p:nvPr/>
        </p:nvSpPr>
        <p:spPr>
          <a:xfrm>
            <a:off x="566935" y="1177434"/>
            <a:ext cx="11314112" cy="3293209"/>
          </a:xfrm>
          <a:prstGeom prst="rect">
            <a:avLst/>
          </a:prstGeom>
          <a:noFill/>
        </p:spPr>
        <p:txBody>
          <a:bodyPr wrap="square">
            <a:spAutoFit/>
          </a:bodyPr>
          <a:lstStyle/>
          <a:p>
            <a:r>
              <a:rPr lang="nl-NL" sz="1600" b="1" dirty="0">
                <a:solidFill>
                  <a:schemeClr val="accent2"/>
                </a:solidFill>
              </a:rPr>
              <a:t>Doel van de activiteit: </a:t>
            </a:r>
            <a:br>
              <a:rPr lang="nl-NL" sz="1600" b="1" dirty="0"/>
            </a:br>
            <a:r>
              <a:rPr lang="nl-NL" sz="1600" dirty="0"/>
              <a:t>Je maakt een </a:t>
            </a:r>
            <a:r>
              <a:rPr lang="nl-NL" sz="1600" dirty="0" err="1"/>
              <a:t>woordweb</a:t>
            </a:r>
            <a:r>
              <a:rPr lang="nl-NL" sz="1600" dirty="0"/>
              <a:t> met thema’s die je interesseren. Daarna kies je een van de thema’s uit voor je onderzoek. </a:t>
            </a:r>
          </a:p>
          <a:p>
            <a:endParaRPr lang="nl-NL" sz="1600" dirty="0"/>
          </a:p>
          <a:p>
            <a:r>
              <a:rPr lang="nl-NL" sz="1600" b="1" dirty="0">
                <a:solidFill>
                  <a:schemeClr val="accent2"/>
                </a:solidFill>
              </a:rPr>
              <a:t>Nodig</a:t>
            </a:r>
            <a:r>
              <a:rPr lang="nl-NL" sz="1600" dirty="0">
                <a:solidFill>
                  <a:schemeClr val="accent2"/>
                </a:solidFill>
              </a:rPr>
              <a:t>: </a:t>
            </a:r>
          </a:p>
          <a:p>
            <a:r>
              <a:rPr lang="nl-NL" sz="1600" dirty="0"/>
              <a:t>A4 of A3 papier, pen, arceerstift (of digitaal)</a:t>
            </a:r>
          </a:p>
          <a:p>
            <a:endParaRPr lang="nl-NL" sz="1600" dirty="0"/>
          </a:p>
          <a:p>
            <a:r>
              <a:rPr lang="nl-NL" sz="1600" b="1" dirty="0">
                <a:solidFill>
                  <a:schemeClr val="accent2"/>
                </a:solidFill>
              </a:rPr>
              <a:t>Volg de stappen: </a:t>
            </a:r>
          </a:p>
          <a:p>
            <a:pPr marL="342900" indent="-342900">
              <a:buFont typeface="+mj-lt"/>
              <a:buAutoNum type="arabicPeriod"/>
            </a:pPr>
            <a:r>
              <a:rPr lang="nl-NL" sz="1600" dirty="0"/>
              <a:t>Laat je inspireren. Ga op zoek naar interessante onderwerpen.</a:t>
            </a:r>
          </a:p>
          <a:p>
            <a:pPr marL="342900" indent="-342900">
              <a:buFont typeface="+mj-lt"/>
              <a:buAutoNum type="arabicPeriod"/>
            </a:pPr>
            <a:r>
              <a:rPr lang="nl-NL" sz="1600" dirty="0"/>
              <a:t>Noteer ‘thema’s die mij interesseren’ in het midden van je blad. Noteer alle thema’s die je interesseren eromheen.</a:t>
            </a:r>
          </a:p>
          <a:p>
            <a:pPr marL="342900" indent="-342900">
              <a:buFont typeface="+mj-lt"/>
              <a:buAutoNum type="arabicPeriod"/>
            </a:pPr>
            <a:r>
              <a:rPr lang="nl-NL" sz="1600" dirty="0"/>
              <a:t>Schrijf per thema nieuwsgierige vragen op die in je op komen. </a:t>
            </a:r>
          </a:p>
          <a:p>
            <a:pPr marL="342900" indent="-342900">
              <a:buFont typeface="+mj-lt"/>
              <a:buAutoNum type="arabicPeriod"/>
            </a:pPr>
            <a:r>
              <a:rPr lang="nl-NL" sz="1600" dirty="0"/>
              <a:t>Kies het thema waar je het meest nieuwsgierig naar bent. Arceer het gekozen thema. </a:t>
            </a:r>
          </a:p>
          <a:p>
            <a:endParaRPr lang="nl-NL" sz="1600" dirty="0"/>
          </a:p>
          <a:p>
            <a:endParaRPr lang="nl-NL" sz="1600"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1.1 </a:t>
            </a:r>
            <a:endParaRPr lang="nl-NL" dirty="0">
              <a:solidFill>
                <a:schemeClr val="bg1"/>
              </a:solidFill>
            </a:endParaRPr>
          </a:p>
        </p:txBody>
      </p:sp>
      <p:pic>
        <p:nvPicPr>
          <p:cNvPr id="3" name="Afbeelding 11">
            <a:hlinkClick r:id="rId3" action="ppaction://hlinksldjump"/>
            <a:extLst>
              <a:ext uri="{FF2B5EF4-FFF2-40B4-BE49-F238E27FC236}">
                <a16:creationId xmlns:a16="http://schemas.microsoft.com/office/drawing/2014/main" id="{6614921A-24B7-17A7-5F19-BC25EA1317CA}"/>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8" name="Afbeelding 13">
            <a:hlinkClick r:id="rId5" action="ppaction://hlinksldjump"/>
            <a:extLst>
              <a:ext uri="{FF2B5EF4-FFF2-40B4-BE49-F238E27FC236}">
                <a16:creationId xmlns:a16="http://schemas.microsoft.com/office/drawing/2014/main" id="{9ED78158-874C-C408-496C-253E113FF778}"/>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9" name="Afbeelding 20">
            <a:hlinkClick r:id="rId7" action="ppaction://hlinksldjump"/>
            <a:extLst>
              <a:ext uri="{FF2B5EF4-FFF2-40B4-BE49-F238E27FC236}">
                <a16:creationId xmlns:a16="http://schemas.microsoft.com/office/drawing/2014/main" id="{8C142591-EA45-EAA5-077B-2018FE3069D3}"/>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0" name="Afbeelding 21">
            <a:hlinkClick r:id="rId9" action="ppaction://hlinksldjump"/>
            <a:extLst>
              <a:ext uri="{FF2B5EF4-FFF2-40B4-BE49-F238E27FC236}">
                <a16:creationId xmlns:a16="http://schemas.microsoft.com/office/drawing/2014/main" id="{7C4C9784-E892-4612-7DAE-E85A6349B52B}"/>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1" name="Afbeelding 22">
            <a:hlinkClick r:id="rId11" action="ppaction://hlinksldjump"/>
            <a:extLst>
              <a:ext uri="{FF2B5EF4-FFF2-40B4-BE49-F238E27FC236}">
                <a16:creationId xmlns:a16="http://schemas.microsoft.com/office/drawing/2014/main" id="{C6298FE7-AA64-520E-816D-6A09637B9428}"/>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3" action="ppaction://hlinksldjump"/>
            <a:extLst>
              <a:ext uri="{FF2B5EF4-FFF2-40B4-BE49-F238E27FC236}">
                <a16:creationId xmlns:a16="http://schemas.microsoft.com/office/drawing/2014/main" id="{317ABC55-E1AD-6C80-8C0C-90DD26B18287}"/>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5" action="ppaction://hlinksldjump"/>
            <a:extLst>
              <a:ext uri="{FF2B5EF4-FFF2-40B4-BE49-F238E27FC236}">
                <a16:creationId xmlns:a16="http://schemas.microsoft.com/office/drawing/2014/main" id="{BC7DD8F8-6599-F224-C3C0-4B99BDF3E25B}"/>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7" action="ppaction://hlinksldjump"/>
            <a:extLst>
              <a:ext uri="{FF2B5EF4-FFF2-40B4-BE49-F238E27FC236}">
                <a16:creationId xmlns:a16="http://schemas.microsoft.com/office/drawing/2014/main" id="{D7BDCD91-FB4B-E4C1-37C6-A0B75CEC98D4}"/>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8" name="Picture 17" descr="\\campus.eur.nl\shared\groups\USC-MC-EAO-WK\WK\Onderzoeksvaardigheden\2. Afbeeldingen onderzoeksvaardigheden\Png-files_voor scherm toepassingen\06Wees_nieuwsgierig.png">
            <a:hlinkClick r:id="rId19" action="ppaction://hlinksldjump"/>
            <a:extLst>
              <a:ext uri="{FF2B5EF4-FFF2-40B4-BE49-F238E27FC236}">
                <a16:creationId xmlns:a16="http://schemas.microsoft.com/office/drawing/2014/main" id="{F12DB022-7C89-C23F-352D-1983519BE1EB}"/>
              </a:ext>
            </a:extLst>
          </p:cNvPr>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1046941" y="130158"/>
            <a:ext cx="667615" cy="778527"/>
          </a:xfrm>
          <a:prstGeom prst="rect">
            <a:avLst/>
          </a:prstGeom>
          <a:noFill/>
          <a:ln>
            <a:noFill/>
          </a:ln>
        </p:spPr>
      </p:pic>
      <p:sp>
        <p:nvSpPr>
          <p:cNvPr id="21" name="TextBox 20">
            <a:extLst>
              <a:ext uri="{FF2B5EF4-FFF2-40B4-BE49-F238E27FC236}">
                <a16:creationId xmlns:a16="http://schemas.microsoft.com/office/drawing/2014/main" id="{E2C6C7E4-970D-5396-32CC-D7C49C40BD97}"/>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20" name="Picture 19">
            <a:hlinkClick r:id="rId17" action="ppaction://hlinksldjump"/>
            <a:extLst>
              <a:ext uri="{FF2B5EF4-FFF2-40B4-BE49-F238E27FC236}">
                <a16:creationId xmlns:a16="http://schemas.microsoft.com/office/drawing/2014/main" id="{03A9DA54-FA66-CC04-C636-790C9E31B282}"/>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11295200" y="5977603"/>
            <a:ext cx="698631" cy="706408"/>
          </a:xfrm>
          <a:prstGeom prst="rect">
            <a:avLst/>
          </a:prstGeom>
        </p:spPr>
      </p:pic>
    </p:spTree>
    <p:extLst>
      <p:ext uri="{BB962C8B-B14F-4D97-AF65-F5344CB8AC3E}">
        <p14:creationId xmlns:p14="http://schemas.microsoft.com/office/powerpoint/2010/main" val="1988142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a:xfrm>
            <a:off x="534988" y="722568"/>
            <a:ext cx="8428037" cy="709102"/>
          </a:xfrm>
        </p:spPr>
        <p:txBody>
          <a:bodyPr/>
          <a:lstStyle/>
          <a:p>
            <a:r>
              <a:rPr lang="en-US" dirty="0"/>
              <a:t> </a:t>
            </a:r>
            <a:r>
              <a:rPr lang="en-US" dirty="0" err="1"/>
              <a:t>Kijk</a:t>
            </a:r>
            <a:r>
              <a:rPr lang="en-US" dirty="0"/>
              <a:t> </a:t>
            </a:r>
            <a:r>
              <a:rPr lang="en-US" dirty="0" err="1"/>
              <a:t>naar</a:t>
            </a:r>
            <a:r>
              <a:rPr lang="en-US" dirty="0"/>
              <a:t> de </a:t>
            </a:r>
            <a:r>
              <a:rPr lang="en-US" dirty="0" err="1"/>
              <a:t>wereld</a:t>
            </a:r>
            <a:r>
              <a:rPr lang="en-US" dirty="0"/>
              <a:t> om je </a:t>
            </a:r>
            <a:r>
              <a:rPr lang="en-US" dirty="0" err="1"/>
              <a:t>heen</a:t>
            </a:r>
            <a:endParaRPr lang="nl-NL" dirty="0"/>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19</a:t>
            </a:fld>
            <a:endParaRPr lang="nl-NL" dirty="0"/>
          </a:p>
        </p:txBody>
      </p:sp>
      <p:sp>
        <p:nvSpPr>
          <p:cNvPr id="16" name="TextBox 15">
            <a:extLst>
              <a:ext uri="{FF2B5EF4-FFF2-40B4-BE49-F238E27FC236}">
                <a16:creationId xmlns:a16="http://schemas.microsoft.com/office/drawing/2014/main" id="{1CCB76D2-3D2F-6A05-CC3C-ABD049596F4B}"/>
              </a:ext>
            </a:extLst>
          </p:cNvPr>
          <p:cNvSpPr txBox="1"/>
          <p:nvPr/>
        </p:nvSpPr>
        <p:spPr>
          <a:xfrm>
            <a:off x="566935" y="1190565"/>
            <a:ext cx="11314112" cy="5078313"/>
          </a:xfrm>
          <a:prstGeom prst="rect">
            <a:avLst/>
          </a:prstGeom>
          <a:noFill/>
        </p:spPr>
        <p:txBody>
          <a:bodyPr wrap="square">
            <a:spAutoFit/>
          </a:bodyPr>
          <a:lstStyle/>
          <a:p>
            <a:r>
              <a:rPr lang="nl-NL" sz="1600" b="1" dirty="0">
                <a:solidFill>
                  <a:schemeClr val="accent2"/>
                </a:solidFill>
              </a:rPr>
              <a:t>Doel van de activiteit: </a:t>
            </a:r>
            <a:br>
              <a:rPr lang="nl-NL" sz="1600" b="1" dirty="0"/>
            </a:br>
            <a:r>
              <a:rPr lang="nl-NL" sz="1600" dirty="0"/>
              <a:t>Je ontdekt gewone en ongewone dingen. Je verzamelt nieuwsgierige vragen vanuit je gekozen thema. </a:t>
            </a:r>
          </a:p>
          <a:p>
            <a:endParaRPr lang="nl-NL" sz="1600" dirty="0"/>
          </a:p>
          <a:p>
            <a:r>
              <a:rPr lang="nl-NL" sz="1600" b="1" dirty="0">
                <a:solidFill>
                  <a:schemeClr val="accent2"/>
                </a:solidFill>
              </a:rPr>
              <a:t>Nodig</a:t>
            </a:r>
            <a:r>
              <a:rPr lang="nl-NL" sz="1600" dirty="0">
                <a:solidFill>
                  <a:schemeClr val="accent2"/>
                </a:solidFill>
              </a:rPr>
              <a:t>: </a:t>
            </a:r>
          </a:p>
          <a:p>
            <a:r>
              <a:rPr lang="nl-NL" sz="1600" dirty="0"/>
              <a:t>Schrijfpapier, pen (of digitaal)</a:t>
            </a:r>
          </a:p>
          <a:p>
            <a:endParaRPr lang="nl-NL" sz="1600" dirty="0"/>
          </a:p>
          <a:p>
            <a:r>
              <a:rPr lang="nl-NL" sz="1600" b="1" dirty="0">
                <a:solidFill>
                  <a:schemeClr val="accent2"/>
                </a:solidFill>
              </a:rPr>
              <a:t>Volg de stappen: </a:t>
            </a:r>
          </a:p>
          <a:p>
            <a:pPr marL="342900" indent="-342900">
              <a:buFont typeface="+mj-lt"/>
              <a:buAutoNum type="arabicPeriod"/>
            </a:pPr>
            <a:r>
              <a:rPr lang="nl-NL" sz="1600" dirty="0"/>
              <a:t>Kijk naar de wereld om je heen vanuit je thematische bril. Als je onderweg naar school bent, als je tv kijkt of als je op </a:t>
            </a:r>
            <a:r>
              <a:rPr lang="nl-NL" sz="1600" dirty="0" err="1"/>
              <a:t>social</a:t>
            </a:r>
            <a:r>
              <a:rPr lang="nl-NL" sz="1600" dirty="0"/>
              <a:t> media zit. Wat zie je? Weet je hoe alles werkt? Weet je waar het vandaan komt? Wat is voor jou eigenlijk heel normaal, maar als je er langer over nadenkt, heel bizar? </a:t>
            </a:r>
          </a:p>
          <a:p>
            <a:pPr marL="342900" indent="-342900">
              <a:buFont typeface="+mj-lt"/>
              <a:buAutoNum type="arabicPeriod"/>
            </a:pPr>
            <a:r>
              <a:rPr lang="nl-NL" sz="1600" dirty="0"/>
              <a:t>Schrijf alle nieuwsgierige vragen op. Dwing jezelf om minimaal 10 vragen te stellen en op te schrijven. </a:t>
            </a:r>
          </a:p>
          <a:p>
            <a:endParaRPr lang="nl-NL" sz="1600" i="1" dirty="0"/>
          </a:p>
          <a:p>
            <a:endParaRPr lang="nl-NL" sz="1600" i="1" dirty="0"/>
          </a:p>
          <a:p>
            <a:endParaRPr lang="nl-NL" sz="1600" i="1" dirty="0"/>
          </a:p>
          <a:p>
            <a:endParaRPr lang="nl-NL" sz="1600" i="1" dirty="0"/>
          </a:p>
          <a:p>
            <a:endParaRPr lang="nl-NL" sz="1600" i="1" dirty="0"/>
          </a:p>
          <a:p>
            <a:endParaRPr lang="nl-NL" sz="1600" i="1" dirty="0"/>
          </a:p>
          <a:p>
            <a:endParaRPr lang="nl-NL" sz="1600" i="1" dirty="0"/>
          </a:p>
          <a:p>
            <a:endParaRPr lang="nl-NL" dirty="0"/>
          </a:p>
          <a:p>
            <a:endParaRPr lang="nl-NL"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1.2 </a:t>
            </a:r>
            <a:endParaRPr lang="nl-NL" dirty="0">
              <a:solidFill>
                <a:schemeClr val="bg1"/>
              </a:solidFill>
            </a:endParaRPr>
          </a:p>
        </p:txBody>
      </p:sp>
      <p:graphicFrame>
        <p:nvGraphicFramePr>
          <p:cNvPr id="3" name="Table 3">
            <a:extLst>
              <a:ext uri="{FF2B5EF4-FFF2-40B4-BE49-F238E27FC236}">
                <a16:creationId xmlns:a16="http://schemas.microsoft.com/office/drawing/2014/main" id="{3DAB54E0-C18F-B9FC-A048-1CA85B69D9A9}"/>
              </a:ext>
            </a:extLst>
          </p:cNvPr>
          <p:cNvGraphicFramePr>
            <a:graphicFrameLocks noGrp="1"/>
          </p:cNvGraphicFramePr>
          <p:nvPr>
            <p:extLst>
              <p:ext uri="{D42A27DB-BD31-4B8C-83A1-F6EECF244321}">
                <p14:modId xmlns:p14="http://schemas.microsoft.com/office/powerpoint/2010/main" val="223827084"/>
              </p:ext>
            </p:extLst>
          </p:nvPr>
        </p:nvGraphicFramePr>
        <p:xfrm>
          <a:off x="736851" y="4179158"/>
          <a:ext cx="10747577" cy="1645920"/>
        </p:xfrm>
        <a:graphic>
          <a:graphicData uri="http://schemas.openxmlformats.org/drawingml/2006/table">
            <a:tbl>
              <a:tblPr firstRow="1" bandRow="1">
                <a:tableStyleId>{5C22544A-7EE6-4342-B048-85BDC9FD1C3A}</a:tableStyleId>
              </a:tblPr>
              <a:tblGrid>
                <a:gridCol w="10747577">
                  <a:extLst>
                    <a:ext uri="{9D8B030D-6E8A-4147-A177-3AD203B41FA5}">
                      <a16:colId xmlns:a16="http://schemas.microsoft.com/office/drawing/2014/main" val="2795271541"/>
                    </a:ext>
                  </a:extLst>
                </a:gridCol>
              </a:tblGrid>
              <a:tr h="370840">
                <a:tc>
                  <a:txBody>
                    <a:bodyPr/>
                    <a:lstStyle/>
                    <a:p>
                      <a:r>
                        <a:rPr lang="nl-NL" sz="1400" b="1" i="0" kern="1200" dirty="0">
                          <a:solidFill>
                            <a:schemeClr val="lt1"/>
                          </a:solidFill>
                          <a:effectLst/>
                          <a:latin typeface="+mn-lt"/>
                          <a:ea typeface="+mn-ea"/>
                          <a:cs typeface="+mn-cs"/>
                        </a:rPr>
                        <a:t>Voorbeeld</a:t>
                      </a:r>
                      <a:endParaRPr lang="nl-NL" sz="1400" b="1" kern="1200" dirty="0">
                        <a:solidFill>
                          <a:schemeClr val="lt1"/>
                        </a:solidFill>
                        <a:effectLst/>
                        <a:latin typeface="+mn-lt"/>
                        <a:ea typeface="+mn-ea"/>
                        <a:cs typeface="+mn-cs"/>
                      </a:endParaRPr>
                    </a:p>
                    <a:p>
                      <a:r>
                        <a:rPr lang="nl-NL" sz="1400" b="0" kern="1200" dirty="0">
                          <a:solidFill>
                            <a:schemeClr val="lt1"/>
                          </a:solidFill>
                          <a:effectLst/>
                          <a:latin typeface="+mn-lt"/>
                          <a:ea typeface="+mn-ea"/>
                          <a:cs typeface="+mn-cs"/>
                        </a:rPr>
                        <a:t>Het thema dat je gekozen hebt, is </a:t>
                      </a:r>
                      <a:r>
                        <a:rPr lang="nl-NL" sz="1400" b="0" i="1" kern="1200" dirty="0">
                          <a:solidFill>
                            <a:schemeClr val="lt1"/>
                          </a:solidFill>
                          <a:effectLst/>
                          <a:latin typeface="+mn-lt"/>
                          <a:ea typeface="+mn-ea"/>
                          <a:cs typeface="+mn-cs"/>
                        </a:rPr>
                        <a:t>gezondheid. </a:t>
                      </a:r>
                      <a:r>
                        <a:rPr lang="nl-NL" sz="1400" b="0" kern="1200" dirty="0">
                          <a:solidFill>
                            <a:schemeClr val="lt1"/>
                          </a:solidFill>
                          <a:effectLst/>
                          <a:latin typeface="+mn-lt"/>
                          <a:ea typeface="+mn-ea"/>
                          <a:cs typeface="+mn-cs"/>
                        </a:rPr>
                        <a:t>Je fietst naar huis en ziet allerlei mensen op straat. Je vraagt je af: Zijn deze mensen gezond? Wanneer ben je eigenlijk gezond? Je fietst door een park. Je vraagt je af: Is dit een gezonde leefomgeving? Zouden mensen die hier in de buurt wonen of recreëren gezonder zijn dan mensen die naast de fabriek wonen? Je fietst op een drukke weg waar veel auto’s voorbij komen. Je vraagt je af: Ze zeggen altijd dat uitlaatgassen ongezond zijn, maar waarom is dat eigenlijk zo? Wat gebeurt er precies in het lichaam als mensen de gassen veel inademen?</a:t>
                      </a:r>
                    </a:p>
                    <a:p>
                      <a:endParaRPr lang="nl-NL" dirty="0"/>
                    </a:p>
                  </a:txBody>
                  <a:tcPr>
                    <a:solidFill>
                      <a:schemeClr val="accent2"/>
                    </a:solidFill>
                  </a:tcPr>
                </a:tc>
                <a:extLst>
                  <a:ext uri="{0D108BD9-81ED-4DB2-BD59-A6C34878D82A}">
                    <a16:rowId xmlns:a16="http://schemas.microsoft.com/office/drawing/2014/main" val="341007133"/>
                  </a:ext>
                </a:extLst>
              </a:tr>
            </a:tbl>
          </a:graphicData>
        </a:graphic>
      </p:graphicFrame>
      <p:pic>
        <p:nvPicPr>
          <p:cNvPr id="4" name="Afbeelding 11">
            <a:hlinkClick r:id="rId2" action="ppaction://hlinksldjump"/>
            <a:extLst>
              <a:ext uri="{FF2B5EF4-FFF2-40B4-BE49-F238E27FC236}">
                <a16:creationId xmlns:a16="http://schemas.microsoft.com/office/drawing/2014/main" id="{2AD61A49-4FC6-6E49-B00B-716C0E40CA1D}"/>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9" name="Afbeelding 13">
            <a:hlinkClick r:id="rId4" action="ppaction://hlinksldjump"/>
            <a:extLst>
              <a:ext uri="{FF2B5EF4-FFF2-40B4-BE49-F238E27FC236}">
                <a16:creationId xmlns:a16="http://schemas.microsoft.com/office/drawing/2014/main" id="{34B9F245-99FC-D0D0-E6D5-3B902D781DE0}"/>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10" name="Afbeelding 20">
            <a:hlinkClick r:id="rId6" action="ppaction://hlinksldjump"/>
            <a:extLst>
              <a:ext uri="{FF2B5EF4-FFF2-40B4-BE49-F238E27FC236}">
                <a16:creationId xmlns:a16="http://schemas.microsoft.com/office/drawing/2014/main" id="{74A63F5C-92F7-B059-88C5-38B9B62B9436}"/>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1" name="Afbeelding 21">
            <a:hlinkClick r:id="rId8" action="ppaction://hlinksldjump"/>
            <a:extLst>
              <a:ext uri="{FF2B5EF4-FFF2-40B4-BE49-F238E27FC236}">
                <a16:creationId xmlns:a16="http://schemas.microsoft.com/office/drawing/2014/main" id="{8E14D0BD-8C52-F515-2619-1F623CB5421A}"/>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2" name="Afbeelding 22">
            <a:hlinkClick r:id="rId10" action="ppaction://hlinksldjump"/>
            <a:extLst>
              <a:ext uri="{FF2B5EF4-FFF2-40B4-BE49-F238E27FC236}">
                <a16:creationId xmlns:a16="http://schemas.microsoft.com/office/drawing/2014/main" id="{CAE3C00B-0EA8-5418-8DE8-F50A42933053}"/>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2" action="ppaction://hlinksldjump"/>
            <a:extLst>
              <a:ext uri="{FF2B5EF4-FFF2-40B4-BE49-F238E27FC236}">
                <a16:creationId xmlns:a16="http://schemas.microsoft.com/office/drawing/2014/main" id="{EB09EB8B-F76E-91EF-863E-F6D4D899D199}"/>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4" action="ppaction://hlinksldjump"/>
            <a:extLst>
              <a:ext uri="{FF2B5EF4-FFF2-40B4-BE49-F238E27FC236}">
                <a16:creationId xmlns:a16="http://schemas.microsoft.com/office/drawing/2014/main" id="{DD740883-73AC-940A-A828-593DD41A7967}"/>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6" action="ppaction://hlinksldjump"/>
            <a:extLst>
              <a:ext uri="{FF2B5EF4-FFF2-40B4-BE49-F238E27FC236}">
                <a16:creationId xmlns:a16="http://schemas.microsoft.com/office/drawing/2014/main" id="{18EBE59B-573E-BA85-AB80-557D484A70BE}"/>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9" name="Picture 18" descr="\\campus.eur.nl\shared\groups\USC-MC-EAO-WK\WK\Onderzoeksvaardigheden\2. Afbeeldingen onderzoeksvaardigheden\Png-files_voor scherm toepassingen\06Wees_nieuwsgierig.png">
            <a:hlinkClick r:id="rId18" action="ppaction://hlinksldjump"/>
            <a:extLst>
              <a:ext uri="{FF2B5EF4-FFF2-40B4-BE49-F238E27FC236}">
                <a16:creationId xmlns:a16="http://schemas.microsoft.com/office/drawing/2014/main" id="{9D158A8C-3399-4EE6-4C5B-F99C5551DF88}"/>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046941" y="130158"/>
            <a:ext cx="667615" cy="778527"/>
          </a:xfrm>
          <a:prstGeom prst="rect">
            <a:avLst/>
          </a:prstGeom>
          <a:noFill/>
          <a:ln>
            <a:noFill/>
          </a:ln>
        </p:spPr>
      </p:pic>
      <p:sp>
        <p:nvSpPr>
          <p:cNvPr id="20" name="TextBox 19">
            <a:extLst>
              <a:ext uri="{FF2B5EF4-FFF2-40B4-BE49-F238E27FC236}">
                <a16:creationId xmlns:a16="http://schemas.microsoft.com/office/drawing/2014/main" id="{D63E2BE4-7808-236C-BA87-BA826AAB4231}"/>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8" name="Picture 17">
            <a:hlinkClick r:id="rId16" action="ppaction://hlinksldjump"/>
            <a:extLst>
              <a:ext uri="{FF2B5EF4-FFF2-40B4-BE49-F238E27FC236}">
                <a16:creationId xmlns:a16="http://schemas.microsoft.com/office/drawing/2014/main" id="{7A7259E9-8369-B990-D90D-29743886C19F}"/>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1295200" y="5977603"/>
            <a:ext cx="698631" cy="706408"/>
          </a:xfrm>
          <a:prstGeom prst="rect">
            <a:avLst/>
          </a:prstGeom>
        </p:spPr>
      </p:pic>
    </p:spTree>
    <p:extLst>
      <p:ext uri="{BB962C8B-B14F-4D97-AF65-F5344CB8AC3E}">
        <p14:creationId xmlns:p14="http://schemas.microsoft.com/office/powerpoint/2010/main" val="2986627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6B2BC4-7E63-4BD3-7205-F1390F5D081E}"/>
              </a:ext>
            </a:extLst>
          </p:cNvPr>
          <p:cNvSpPr>
            <a:spLocks noGrp="1"/>
          </p:cNvSpPr>
          <p:nvPr>
            <p:ph type="title"/>
          </p:nvPr>
        </p:nvSpPr>
        <p:spPr/>
        <p:txBody>
          <a:bodyPr/>
          <a:lstStyle/>
          <a:p>
            <a:r>
              <a:rPr lang="en-US" dirty="0"/>
              <a:t>Introductie </a:t>
            </a:r>
            <a:endParaRPr lang="nl-NL" dirty="0"/>
          </a:p>
        </p:txBody>
      </p:sp>
      <p:sp>
        <p:nvSpPr>
          <p:cNvPr id="3" name="Text Placeholder 2">
            <a:extLst>
              <a:ext uri="{FF2B5EF4-FFF2-40B4-BE49-F238E27FC236}">
                <a16:creationId xmlns:a16="http://schemas.microsoft.com/office/drawing/2014/main" id="{DED4A256-B375-D39A-B15F-395334DB66C7}"/>
              </a:ext>
            </a:extLst>
          </p:cNvPr>
          <p:cNvSpPr>
            <a:spLocks noGrp="1"/>
          </p:cNvSpPr>
          <p:nvPr>
            <p:ph type="body" sz="quarter" idx="13"/>
          </p:nvPr>
        </p:nvSpPr>
        <p:spPr/>
        <p:txBody>
          <a:bodyPr/>
          <a:lstStyle/>
          <a:p>
            <a:r>
              <a:rPr lang="en-US" dirty="0"/>
              <a:t>Maak </a:t>
            </a:r>
            <a:r>
              <a:rPr lang="en-US" dirty="0" err="1"/>
              <a:t>kennis</a:t>
            </a:r>
            <a:r>
              <a:rPr lang="en-US" dirty="0"/>
              <a:t> met </a:t>
            </a:r>
            <a:r>
              <a:rPr lang="en-US" dirty="0" err="1"/>
              <a:t>onderzoek</a:t>
            </a:r>
            <a:r>
              <a:rPr lang="en-US" dirty="0"/>
              <a:t> </a:t>
            </a:r>
            <a:r>
              <a:rPr lang="en-US" dirty="0" err="1"/>
              <a:t>doen</a:t>
            </a:r>
            <a:endParaRPr lang="nl-NL" dirty="0"/>
          </a:p>
        </p:txBody>
      </p:sp>
      <p:sp>
        <p:nvSpPr>
          <p:cNvPr id="5" name="Footer Placeholder 4">
            <a:extLst>
              <a:ext uri="{FF2B5EF4-FFF2-40B4-BE49-F238E27FC236}">
                <a16:creationId xmlns:a16="http://schemas.microsoft.com/office/drawing/2014/main" id="{8AB389F8-B634-665A-D903-AE5876C70C02}"/>
              </a:ext>
            </a:extLst>
          </p:cNvPr>
          <p:cNvSpPr>
            <a:spLocks noGrp="1"/>
          </p:cNvSpPr>
          <p:nvPr>
            <p:ph type="ftr" sz="quarter" idx="11"/>
          </p:nvPr>
        </p:nvSpPr>
        <p:spPr/>
        <p:txBody>
          <a:bodyPr/>
          <a:lstStyle/>
          <a:p>
            <a:r>
              <a:rPr lang="nl-NL"/>
              <a:t>Erasmus University Rotterdam </a:t>
            </a:r>
            <a:endParaRPr lang="nl-NL" dirty="0"/>
          </a:p>
        </p:txBody>
      </p:sp>
      <p:sp>
        <p:nvSpPr>
          <p:cNvPr id="6" name="Slide Number Placeholder 5">
            <a:extLst>
              <a:ext uri="{FF2B5EF4-FFF2-40B4-BE49-F238E27FC236}">
                <a16:creationId xmlns:a16="http://schemas.microsoft.com/office/drawing/2014/main" id="{1237DB5D-6374-F635-CD50-5FAAFEF14B57}"/>
              </a:ext>
            </a:extLst>
          </p:cNvPr>
          <p:cNvSpPr>
            <a:spLocks noGrp="1"/>
          </p:cNvSpPr>
          <p:nvPr>
            <p:ph type="sldNum" sz="quarter" idx="12"/>
          </p:nvPr>
        </p:nvSpPr>
        <p:spPr/>
        <p:txBody>
          <a:bodyPr/>
          <a:lstStyle/>
          <a:p>
            <a:fld id="{361A1203-CA3D-4D48-AFA0-9D668419C1D5}" type="slidenum">
              <a:rPr lang="nl-NL" smtClean="0"/>
              <a:pPr/>
              <a:t>2</a:t>
            </a:fld>
            <a:endParaRPr lang="nl-NL" dirty="0"/>
          </a:p>
        </p:txBody>
      </p:sp>
    </p:spTree>
    <p:extLst>
      <p:ext uri="{BB962C8B-B14F-4D97-AF65-F5344CB8AC3E}">
        <p14:creationId xmlns:p14="http://schemas.microsoft.com/office/powerpoint/2010/main" val="1464891905"/>
      </p:ext>
    </p:extLst>
  </p:cSld>
  <p:clrMapOvr>
    <a:masterClrMapping/>
  </p:clrMapOvr>
  <p:transition spd="slow">
    <p:push dir="u"/>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a:xfrm>
            <a:off x="534988" y="722568"/>
            <a:ext cx="8428037" cy="709102"/>
          </a:xfrm>
        </p:spPr>
        <p:txBody>
          <a:bodyPr/>
          <a:lstStyle/>
          <a:p>
            <a:r>
              <a:rPr lang="en-US" dirty="0"/>
              <a:t> </a:t>
            </a:r>
            <a:r>
              <a:rPr lang="en-US" dirty="0" err="1"/>
              <a:t>Gebruik</a:t>
            </a:r>
            <a:r>
              <a:rPr lang="en-US" dirty="0"/>
              <a:t> een </a:t>
            </a:r>
            <a:r>
              <a:rPr lang="en-US" dirty="0" err="1"/>
              <a:t>ander</a:t>
            </a:r>
            <a:r>
              <a:rPr lang="en-US" dirty="0"/>
              <a:t> </a:t>
            </a:r>
            <a:r>
              <a:rPr lang="en-US" dirty="0" err="1"/>
              <a:t>perspectief</a:t>
            </a:r>
            <a:endParaRPr lang="nl-NL" dirty="0"/>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20</a:t>
            </a:fld>
            <a:endParaRPr lang="nl-NL" dirty="0"/>
          </a:p>
        </p:txBody>
      </p:sp>
      <p:sp>
        <p:nvSpPr>
          <p:cNvPr id="16" name="TextBox 15">
            <a:extLst>
              <a:ext uri="{FF2B5EF4-FFF2-40B4-BE49-F238E27FC236}">
                <a16:creationId xmlns:a16="http://schemas.microsoft.com/office/drawing/2014/main" id="{1CCB76D2-3D2F-6A05-CC3C-ABD049596F4B}"/>
              </a:ext>
            </a:extLst>
          </p:cNvPr>
          <p:cNvSpPr txBox="1"/>
          <p:nvPr/>
        </p:nvSpPr>
        <p:spPr>
          <a:xfrm>
            <a:off x="534988" y="1219421"/>
            <a:ext cx="11314112" cy="4801314"/>
          </a:xfrm>
          <a:prstGeom prst="rect">
            <a:avLst/>
          </a:prstGeom>
          <a:noFill/>
        </p:spPr>
        <p:txBody>
          <a:bodyPr wrap="square">
            <a:spAutoFit/>
          </a:bodyPr>
          <a:lstStyle/>
          <a:p>
            <a:r>
              <a:rPr lang="nl-NL" sz="1600" b="1" dirty="0">
                <a:solidFill>
                  <a:schemeClr val="accent2"/>
                </a:solidFill>
              </a:rPr>
              <a:t>Doel van de activiteit: </a:t>
            </a:r>
            <a:br>
              <a:rPr lang="nl-NL" sz="1600" b="1" dirty="0"/>
            </a:br>
            <a:r>
              <a:rPr lang="nl-NL" sz="1600" dirty="0"/>
              <a:t>Je ontdekt gewone en ongewone dingen. Je verzamelt nieuwsgierige vragen vanuit je gekozen thema. </a:t>
            </a:r>
          </a:p>
          <a:p>
            <a:endParaRPr lang="nl-NL" sz="1600" dirty="0"/>
          </a:p>
          <a:p>
            <a:r>
              <a:rPr lang="nl-NL" sz="1600" b="1" dirty="0">
                <a:solidFill>
                  <a:schemeClr val="accent2"/>
                </a:solidFill>
              </a:rPr>
              <a:t>Nodig</a:t>
            </a:r>
            <a:r>
              <a:rPr lang="nl-NL" sz="1600" dirty="0">
                <a:solidFill>
                  <a:schemeClr val="accent2"/>
                </a:solidFill>
              </a:rPr>
              <a:t>: </a:t>
            </a:r>
          </a:p>
          <a:p>
            <a:r>
              <a:rPr lang="nl-NL" sz="1600" dirty="0"/>
              <a:t>Schrijfpapier, pen (of digitaal)</a:t>
            </a:r>
          </a:p>
          <a:p>
            <a:endParaRPr lang="nl-NL" sz="1600" dirty="0"/>
          </a:p>
          <a:p>
            <a:r>
              <a:rPr lang="nl-NL" sz="1600" b="1" dirty="0">
                <a:solidFill>
                  <a:schemeClr val="accent2"/>
                </a:solidFill>
              </a:rPr>
              <a:t>Volg de stappen: </a:t>
            </a:r>
          </a:p>
          <a:p>
            <a:pPr marL="342900" indent="-342900">
              <a:buFont typeface="+mj-lt"/>
              <a:buAutoNum type="arabicPeriod"/>
            </a:pPr>
            <a:r>
              <a:rPr lang="nl-NL" sz="1600" dirty="0"/>
              <a:t>Bekijk het thema eens vanuit een ander perspectief en stel daar nieuwsgierige vragen bij. Een ander perspectief kan bijvoorbeeld een bepaald beroep, persoon, cultuur, periode of plaats zijn. Wat voor nieuwsgierige vragen kan je stellen vanuit dat perspectief? </a:t>
            </a:r>
          </a:p>
          <a:p>
            <a:pPr marL="342900" indent="-342900">
              <a:buFont typeface="+mj-lt"/>
              <a:buAutoNum type="arabicPeriod"/>
            </a:pPr>
            <a:r>
              <a:rPr lang="nl-NL" sz="1600" dirty="0"/>
              <a:t>Schrijf alle nieuwsgierige vragen op. Dwing jezelf om minimaal 10 vragen te stellen en op te schrijven. </a:t>
            </a:r>
          </a:p>
          <a:p>
            <a:endParaRPr lang="nl-NL" sz="1600" dirty="0"/>
          </a:p>
          <a:p>
            <a:endParaRPr lang="nl-NL" sz="1600" dirty="0"/>
          </a:p>
          <a:p>
            <a:endParaRPr lang="nl-NL" sz="1600" dirty="0"/>
          </a:p>
          <a:p>
            <a:endParaRPr lang="nl-NL" sz="1600" dirty="0"/>
          </a:p>
          <a:p>
            <a:endParaRPr lang="nl-NL" sz="1600" dirty="0"/>
          </a:p>
          <a:p>
            <a:endParaRPr lang="nl-NL" sz="1600" dirty="0"/>
          </a:p>
          <a:p>
            <a:endParaRPr lang="nl-NL" sz="1600" i="1" dirty="0"/>
          </a:p>
          <a:p>
            <a:endParaRPr lang="nl-NL"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1.3 </a:t>
            </a:r>
            <a:endParaRPr lang="nl-NL" dirty="0">
              <a:solidFill>
                <a:schemeClr val="bg1"/>
              </a:solidFill>
            </a:endParaRPr>
          </a:p>
        </p:txBody>
      </p:sp>
      <p:graphicFrame>
        <p:nvGraphicFramePr>
          <p:cNvPr id="3" name="Table 3">
            <a:extLst>
              <a:ext uri="{FF2B5EF4-FFF2-40B4-BE49-F238E27FC236}">
                <a16:creationId xmlns:a16="http://schemas.microsoft.com/office/drawing/2014/main" id="{3DAB54E0-C18F-B9FC-A048-1CA85B69D9A9}"/>
              </a:ext>
            </a:extLst>
          </p:cNvPr>
          <p:cNvGraphicFramePr>
            <a:graphicFrameLocks noGrp="1"/>
          </p:cNvGraphicFramePr>
          <p:nvPr>
            <p:extLst>
              <p:ext uri="{D42A27DB-BD31-4B8C-83A1-F6EECF244321}">
                <p14:modId xmlns:p14="http://schemas.microsoft.com/office/powerpoint/2010/main" val="671068654"/>
              </p:ext>
            </p:extLst>
          </p:nvPr>
        </p:nvGraphicFramePr>
        <p:xfrm>
          <a:off x="652600" y="4138307"/>
          <a:ext cx="10642600" cy="1859280"/>
        </p:xfrm>
        <a:graphic>
          <a:graphicData uri="http://schemas.openxmlformats.org/drawingml/2006/table">
            <a:tbl>
              <a:tblPr firstRow="1" bandRow="1">
                <a:tableStyleId>{5C22544A-7EE6-4342-B048-85BDC9FD1C3A}</a:tableStyleId>
              </a:tblPr>
              <a:tblGrid>
                <a:gridCol w="10642600">
                  <a:extLst>
                    <a:ext uri="{9D8B030D-6E8A-4147-A177-3AD203B41FA5}">
                      <a16:colId xmlns:a16="http://schemas.microsoft.com/office/drawing/2014/main" val="2795271541"/>
                    </a:ext>
                  </a:extLst>
                </a:gridCol>
              </a:tblGrid>
              <a:tr h="370840">
                <a:tc>
                  <a:txBody>
                    <a:bodyPr/>
                    <a:lstStyle/>
                    <a:p>
                      <a:r>
                        <a:rPr lang="nl-NL" sz="1400" dirty="0"/>
                        <a:t>Voorbeeld: </a:t>
                      </a:r>
                    </a:p>
                    <a:p>
                      <a:r>
                        <a:rPr lang="nl-NL" sz="1400" b="0" dirty="0"/>
                        <a:t>Het thema dat je gekozen hebt, is bijvoorbeeld gezondheid. Je kiest ervoor om het thema eens vanuit andere perspectieven te kijken, bijvoorbeeld vanuit verschillende beroepen. Hierdoor komen nieuwsgierige vragen in je op als: Zijn mensen met een beroep met veel lichamelijk werk gezonder dan mensen die veel op kantoor zitten? Wat doet een gemeenteambtenaar om mensen gezond te houden? Wat voor preventieve maatregelen neemt een huisarts om mensen gezond te houden? </a:t>
                      </a:r>
                    </a:p>
                    <a:p>
                      <a:r>
                        <a:rPr lang="nl-NL" sz="1400" b="0" dirty="0"/>
                        <a:t>Je kiest een ander perspectief: culturen. De nieuwsgierige vragen die in je op komen zijn: Hoe zien verschillende culturen gezondheid? In welke cultuur bewegen mensen het meest? Welke cultuur heeft het beste voedingspatroon? </a:t>
                      </a:r>
                    </a:p>
                    <a:p>
                      <a:endParaRPr lang="nl-NL" dirty="0"/>
                    </a:p>
                  </a:txBody>
                  <a:tcPr>
                    <a:solidFill>
                      <a:schemeClr val="accent2"/>
                    </a:solidFill>
                  </a:tcPr>
                </a:tc>
                <a:extLst>
                  <a:ext uri="{0D108BD9-81ED-4DB2-BD59-A6C34878D82A}">
                    <a16:rowId xmlns:a16="http://schemas.microsoft.com/office/drawing/2014/main" val="341007133"/>
                  </a:ext>
                </a:extLst>
              </a:tr>
            </a:tbl>
          </a:graphicData>
        </a:graphic>
      </p:graphicFrame>
      <p:pic>
        <p:nvPicPr>
          <p:cNvPr id="8" name="Afbeelding 11">
            <a:hlinkClick r:id="rId2" action="ppaction://hlinksldjump"/>
            <a:extLst>
              <a:ext uri="{FF2B5EF4-FFF2-40B4-BE49-F238E27FC236}">
                <a16:creationId xmlns:a16="http://schemas.microsoft.com/office/drawing/2014/main" id="{2FA074D7-257E-2C0C-D006-357769154F88}"/>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9" name="Afbeelding 13">
            <a:hlinkClick r:id="rId4" action="ppaction://hlinksldjump"/>
            <a:extLst>
              <a:ext uri="{FF2B5EF4-FFF2-40B4-BE49-F238E27FC236}">
                <a16:creationId xmlns:a16="http://schemas.microsoft.com/office/drawing/2014/main" id="{83373D97-FCEB-DA2C-2416-6864BB32BC7D}"/>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10" name="Afbeelding 20">
            <a:hlinkClick r:id="rId6" action="ppaction://hlinksldjump"/>
            <a:extLst>
              <a:ext uri="{FF2B5EF4-FFF2-40B4-BE49-F238E27FC236}">
                <a16:creationId xmlns:a16="http://schemas.microsoft.com/office/drawing/2014/main" id="{267BAAE1-22F2-D555-62DA-732F36011CEC}"/>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1" name="Afbeelding 21">
            <a:hlinkClick r:id="rId8" action="ppaction://hlinksldjump"/>
            <a:extLst>
              <a:ext uri="{FF2B5EF4-FFF2-40B4-BE49-F238E27FC236}">
                <a16:creationId xmlns:a16="http://schemas.microsoft.com/office/drawing/2014/main" id="{D638A7F6-510A-1223-9419-1683007EAEE7}"/>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2" name="Afbeelding 22">
            <a:hlinkClick r:id="rId10" action="ppaction://hlinksldjump"/>
            <a:extLst>
              <a:ext uri="{FF2B5EF4-FFF2-40B4-BE49-F238E27FC236}">
                <a16:creationId xmlns:a16="http://schemas.microsoft.com/office/drawing/2014/main" id="{C8EA87D8-E676-51C3-177B-6B9B4A46446A}"/>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2" action="ppaction://hlinksldjump"/>
            <a:extLst>
              <a:ext uri="{FF2B5EF4-FFF2-40B4-BE49-F238E27FC236}">
                <a16:creationId xmlns:a16="http://schemas.microsoft.com/office/drawing/2014/main" id="{8459A349-3101-45CB-83EC-FF78630A00B3}"/>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4" action="ppaction://hlinksldjump"/>
            <a:extLst>
              <a:ext uri="{FF2B5EF4-FFF2-40B4-BE49-F238E27FC236}">
                <a16:creationId xmlns:a16="http://schemas.microsoft.com/office/drawing/2014/main" id="{5BFD64E0-FB21-8B3C-58BE-3E8C4C90F80A}"/>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6" action="ppaction://hlinksldjump"/>
            <a:extLst>
              <a:ext uri="{FF2B5EF4-FFF2-40B4-BE49-F238E27FC236}">
                <a16:creationId xmlns:a16="http://schemas.microsoft.com/office/drawing/2014/main" id="{61010AFF-88DD-B6A7-108A-FE7B98EAD451}"/>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9" name="Picture 18" descr="\\campus.eur.nl\shared\groups\USC-MC-EAO-WK\WK\Onderzoeksvaardigheden\2. Afbeeldingen onderzoeksvaardigheden\Png-files_voor scherm toepassingen\06Wees_nieuwsgierig.png">
            <a:hlinkClick r:id="rId18" action="ppaction://hlinksldjump"/>
            <a:extLst>
              <a:ext uri="{FF2B5EF4-FFF2-40B4-BE49-F238E27FC236}">
                <a16:creationId xmlns:a16="http://schemas.microsoft.com/office/drawing/2014/main" id="{E5359B20-BA22-F2D9-FCF5-452280B96AE9}"/>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046941" y="130158"/>
            <a:ext cx="667615" cy="778527"/>
          </a:xfrm>
          <a:prstGeom prst="rect">
            <a:avLst/>
          </a:prstGeom>
          <a:noFill/>
          <a:ln>
            <a:noFill/>
          </a:ln>
        </p:spPr>
      </p:pic>
      <p:sp>
        <p:nvSpPr>
          <p:cNvPr id="20" name="TextBox 19">
            <a:extLst>
              <a:ext uri="{FF2B5EF4-FFF2-40B4-BE49-F238E27FC236}">
                <a16:creationId xmlns:a16="http://schemas.microsoft.com/office/drawing/2014/main" id="{500DF0DB-341F-CD53-1FF0-B96B761389CD}"/>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8" name="Picture 17">
            <a:hlinkClick r:id="rId16" action="ppaction://hlinksldjump"/>
            <a:extLst>
              <a:ext uri="{FF2B5EF4-FFF2-40B4-BE49-F238E27FC236}">
                <a16:creationId xmlns:a16="http://schemas.microsoft.com/office/drawing/2014/main" id="{903C5743-AF23-19E2-77E3-C66C24BCEFFD}"/>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1295200" y="5977603"/>
            <a:ext cx="698631" cy="706408"/>
          </a:xfrm>
          <a:prstGeom prst="rect">
            <a:avLst/>
          </a:prstGeom>
        </p:spPr>
      </p:pic>
    </p:spTree>
    <p:extLst>
      <p:ext uri="{BB962C8B-B14F-4D97-AF65-F5344CB8AC3E}">
        <p14:creationId xmlns:p14="http://schemas.microsoft.com/office/powerpoint/2010/main" val="19352494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a:xfrm>
            <a:off x="534988" y="722568"/>
            <a:ext cx="8428037" cy="709102"/>
          </a:xfrm>
        </p:spPr>
        <p:txBody>
          <a:bodyPr/>
          <a:lstStyle/>
          <a:p>
            <a:r>
              <a:rPr lang="en-US" dirty="0" err="1"/>
              <a:t>Gebruik</a:t>
            </a:r>
            <a:r>
              <a:rPr lang="en-US" dirty="0"/>
              <a:t> de </a:t>
            </a:r>
            <a:r>
              <a:rPr lang="en-US" dirty="0" err="1"/>
              <a:t>vragenformule</a:t>
            </a:r>
            <a:endParaRPr lang="nl-NL" dirty="0"/>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21</a:t>
            </a:fld>
            <a:endParaRPr lang="nl-NL" dirty="0"/>
          </a:p>
        </p:txBody>
      </p:sp>
      <p:sp>
        <p:nvSpPr>
          <p:cNvPr id="16" name="TextBox 15">
            <a:extLst>
              <a:ext uri="{FF2B5EF4-FFF2-40B4-BE49-F238E27FC236}">
                <a16:creationId xmlns:a16="http://schemas.microsoft.com/office/drawing/2014/main" id="{1CCB76D2-3D2F-6A05-CC3C-ABD049596F4B}"/>
              </a:ext>
            </a:extLst>
          </p:cNvPr>
          <p:cNvSpPr txBox="1"/>
          <p:nvPr/>
        </p:nvSpPr>
        <p:spPr>
          <a:xfrm>
            <a:off x="438944" y="1198117"/>
            <a:ext cx="11314112" cy="5632311"/>
          </a:xfrm>
          <a:prstGeom prst="rect">
            <a:avLst/>
          </a:prstGeom>
          <a:noFill/>
        </p:spPr>
        <p:txBody>
          <a:bodyPr wrap="square">
            <a:spAutoFit/>
          </a:bodyPr>
          <a:lstStyle/>
          <a:p>
            <a:r>
              <a:rPr lang="nl-NL" sz="1600" b="1" dirty="0">
                <a:solidFill>
                  <a:schemeClr val="accent2"/>
                </a:solidFill>
              </a:rPr>
              <a:t>Doel van de activiteit: </a:t>
            </a:r>
            <a:br>
              <a:rPr lang="nl-NL" sz="1600" b="1" dirty="0"/>
            </a:br>
            <a:r>
              <a:rPr lang="nl-NL" sz="1600" dirty="0"/>
              <a:t>Je verzamelt zoveel mogelijk nieuwsgierige vragen vanuit je gekozen thema. </a:t>
            </a:r>
          </a:p>
          <a:p>
            <a:endParaRPr lang="nl-NL" sz="1600" dirty="0"/>
          </a:p>
          <a:p>
            <a:r>
              <a:rPr lang="nl-NL" sz="1600" b="1" dirty="0">
                <a:solidFill>
                  <a:schemeClr val="accent2"/>
                </a:solidFill>
              </a:rPr>
              <a:t>Nodig</a:t>
            </a:r>
            <a:r>
              <a:rPr lang="nl-NL" sz="1600" dirty="0">
                <a:solidFill>
                  <a:schemeClr val="accent2"/>
                </a:solidFill>
              </a:rPr>
              <a:t>: </a:t>
            </a:r>
          </a:p>
          <a:p>
            <a:r>
              <a:rPr lang="nl-NL" sz="1600" dirty="0"/>
              <a:t>Schrijfpapier of memoblaadjes, pen (of digitaal)</a:t>
            </a:r>
          </a:p>
          <a:p>
            <a:endParaRPr lang="nl-NL" sz="1600" dirty="0"/>
          </a:p>
          <a:p>
            <a:r>
              <a:rPr lang="nl-NL" sz="1600" b="1" dirty="0">
                <a:solidFill>
                  <a:schemeClr val="accent2"/>
                </a:solidFill>
              </a:rPr>
              <a:t>Volg de stappen: </a:t>
            </a:r>
          </a:p>
          <a:p>
            <a:pPr marL="342900" indent="-342900">
              <a:buFont typeface="+mj-lt"/>
              <a:buAutoNum type="arabicPeriod"/>
            </a:pPr>
            <a:r>
              <a:rPr lang="nl-NL" sz="1600" dirty="0"/>
              <a:t>Verzin zoveel mogelijk nieuwsgierige vragen. Gebruik de formule 6W+H. </a:t>
            </a:r>
          </a:p>
          <a:p>
            <a:pPr marL="342900" indent="-342900">
              <a:buFont typeface="+mj-lt"/>
              <a:buAutoNum type="arabicPeriod"/>
            </a:pPr>
            <a:r>
              <a:rPr lang="nl-NL" sz="1600" dirty="0"/>
              <a:t>Schrijf alle nieuwsgierige vragen op. Je kunt kiezen of je het op papier schrijf of op een memoblaadje. Als je ervoor kiest om elke vraag op een memoblaadje te schrijven, kan je de vragen daarna (in de fase verkennen) makkelijk sorteren. </a:t>
            </a:r>
          </a:p>
          <a:p>
            <a:endParaRPr lang="nl-NL" sz="1600" dirty="0"/>
          </a:p>
          <a:p>
            <a:r>
              <a:rPr lang="nl-NL" sz="1600" dirty="0"/>
              <a:t>Formule voor nieuwsgierige vragen: </a:t>
            </a:r>
          </a:p>
          <a:p>
            <a:r>
              <a:rPr lang="nl-NL" sz="3200" b="1" dirty="0"/>
              <a:t>6W + H</a:t>
            </a:r>
          </a:p>
          <a:p>
            <a:r>
              <a:rPr lang="nl-NL" sz="1600" dirty="0"/>
              <a:t>6W staat voor: Wie, wat, welke, waar, wanneer en waarom. H staat voor: Hoe</a:t>
            </a:r>
          </a:p>
          <a:p>
            <a:r>
              <a:rPr lang="nl-NL" sz="1600" dirty="0"/>
              <a:t>Formuleer met elk bovenstaand vragend voornaamwoord een nieuwsgierige vraag over jouw thema. </a:t>
            </a:r>
          </a:p>
          <a:p>
            <a:endParaRPr lang="nl-NL" sz="1600" dirty="0"/>
          </a:p>
          <a:p>
            <a:endParaRPr lang="nl-NL" sz="1600" i="1" dirty="0"/>
          </a:p>
          <a:p>
            <a:endParaRPr lang="nl-NL" dirty="0"/>
          </a:p>
          <a:p>
            <a:pPr marL="342900" indent="-342900">
              <a:buFont typeface="+mj-lt"/>
              <a:buAutoNum type="arabicPeriod"/>
            </a:pPr>
            <a:endParaRPr lang="nl-NL" dirty="0"/>
          </a:p>
          <a:p>
            <a:pPr marL="342900" indent="-342900">
              <a:buFont typeface="+mj-lt"/>
              <a:buAutoNum type="arabicPeriod"/>
            </a:pPr>
            <a:endParaRPr lang="nl-NL" dirty="0"/>
          </a:p>
          <a:p>
            <a:endParaRPr lang="nl-NL"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1.4 </a:t>
            </a:r>
            <a:endParaRPr lang="nl-NL" dirty="0">
              <a:solidFill>
                <a:schemeClr val="bg1"/>
              </a:solidFill>
            </a:endParaRPr>
          </a:p>
        </p:txBody>
      </p:sp>
      <p:pic>
        <p:nvPicPr>
          <p:cNvPr id="4" name="Afbeelding 11">
            <a:hlinkClick r:id="rId2" action="ppaction://hlinksldjump"/>
            <a:extLst>
              <a:ext uri="{FF2B5EF4-FFF2-40B4-BE49-F238E27FC236}">
                <a16:creationId xmlns:a16="http://schemas.microsoft.com/office/drawing/2014/main" id="{B46835F4-1429-413D-5D0A-2C2B89FF68D5}"/>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8" name="Afbeelding 13">
            <a:hlinkClick r:id="rId4" action="ppaction://hlinksldjump"/>
            <a:extLst>
              <a:ext uri="{FF2B5EF4-FFF2-40B4-BE49-F238E27FC236}">
                <a16:creationId xmlns:a16="http://schemas.microsoft.com/office/drawing/2014/main" id="{2A23ACA1-57A8-5498-1046-A2ED422AF5D6}"/>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9" name="Afbeelding 20">
            <a:hlinkClick r:id="rId6" action="ppaction://hlinksldjump"/>
            <a:extLst>
              <a:ext uri="{FF2B5EF4-FFF2-40B4-BE49-F238E27FC236}">
                <a16:creationId xmlns:a16="http://schemas.microsoft.com/office/drawing/2014/main" id="{01FEDCB9-5F85-2B96-8699-7D3ECE9BDD85}"/>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0" name="Afbeelding 21">
            <a:hlinkClick r:id="rId8" action="ppaction://hlinksldjump"/>
            <a:extLst>
              <a:ext uri="{FF2B5EF4-FFF2-40B4-BE49-F238E27FC236}">
                <a16:creationId xmlns:a16="http://schemas.microsoft.com/office/drawing/2014/main" id="{C3C69796-AA0B-7B2B-F757-4625F0AC7ADF}"/>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1" name="Afbeelding 22">
            <a:hlinkClick r:id="rId10" action="ppaction://hlinksldjump"/>
            <a:extLst>
              <a:ext uri="{FF2B5EF4-FFF2-40B4-BE49-F238E27FC236}">
                <a16:creationId xmlns:a16="http://schemas.microsoft.com/office/drawing/2014/main" id="{92B6D7B0-FA78-4756-3E8D-B8D166F64874}"/>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2" action="ppaction://hlinksldjump"/>
            <a:extLst>
              <a:ext uri="{FF2B5EF4-FFF2-40B4-BE49-F238E27FC236}">
                <a16:creationId xmlns:a16="http://schemas.microsoft.com/office/drawing/2014/main" id="{DCCDB4CF-8E84-7428-19BA-EF7A8961F868}"/>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4" action="ppaction://hlinksldjump"/>
            <a:extLst>
              <a:ext uri="{FF2B5EF4-FFF2-40B4-BE49-F238E27FC236}">
                <a16:creationId xmlns:a16="http://schemas.microsoft.com/office/drawing/2014/main" id="{8551DFCF-2BD2-F484-11C6-16F61B4790FA}"/>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6" action="ppaction://hlinksldjump"/>
            <a:extLst>
              <a:ext uri="{FF2B5EF4-FFF2-40B4-BE49-F238E27FC236}">
                <a16:creationId xmlns:a16="http://schemas.microsoft.com/office/drawing/2014/main" id="{1C18FD68-EE1E-9ACE-503B-EFE5F00072F5}"/>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20" name="Picture 19" descr="\\campus.eur.nl\shared\groups\USC-MC-EAO-WK\WK\Onderzoeksvaardigheden\2. Afbeeldingen onderzoeksvaardigheden\Png-files_voor scherm toepassingen\06Wees_nieuwsgierig.png">
            <a:hlinkClick r:id="rId18" action="ppaction://hlinksldjump"/>
            <a:extLst>
              <a:ext uri="{FF2B5EF4-FFF2-40B4-BE49-F238E27FC236}">
                <a16:creationId xmlns:a16="http://schemas.microsoft.com/office/drawing/2014/main" id="{F8C6269B-76F9-2B4E-4FBC-F37CD0552CE0}"/>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046941" y="130158"/>
            <a:ext cx="667615" cy="778527"/>
          </a:xfrm>
          <a:prstGeom prst="rect">
            <a:avLst/>
          </a:prstGeom>
          <a:noFill/>
          <a:ln>
            <a:noFill/>
          </a:ln>
        </p:spPr>
      </p:pic>
      <p:sp>
        <p:nvSpPr>
          <p:cNvPr id="21" name="TextBox 20">
            <a:extLst>
              <a:ext uri="{FF2B5EF4-FFF2-40B4-BE49-F238E27FC236}">
                <a16:creationId xmlns:a16="http://schemas.microsoft.com/office/drawing/2014/main" id="{0A620A13-6B14-A4A5-2A72-814C78EE61D2}"/>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5" name="Picture 14">
            <a:hlinkClick r:id="rId16" action="ppaction://hlinksldjump"/>
            <a:extLst>
              <a:ext uri="{FF2B5EF4-FFF2-40B4-BE49-F238E27FC236}">
                <a16:creationId xmlns:a16="http://schemas.microsoft.com/office/drawing/2014/main" id="{F2C8F068-21F2-C59C-5C56-BFE90D465DEC}"/>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1295200" y="5977603"/>
            <a:ext cx="698631" cy="706408"/>
          </a:xfrm>
          <a:prstGeom prst="rect">
            <a:avLst/>
          </a:prstGeom>
        </p:spPr>
      </p:pic>
    </p:spTree>
    <p:extLst>
      <p:ext uri="{BB962C8B-B14F-4D97-AF65-F5344CB8AC3E}">
        <p14:creationId xmlns:p14="http://schemas.microsoft.com/office/powerpoint/2010/main" val="25039843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a:xfrm>
            <a:off x="534988" y="722568"/>
            <a:ext cx="8428037" cy="709102"/>
          </a:xfrm>
        </p:spPr>
        <p:txBody>
          <a:bodyPr/>
          <a:lstStyle/>
          <a:p>
            <a:r>
              <a:rPr lang="en-US" dirty="0"/>
              <a:t>Brainwriting</a:t>
            </a:r>
            <a:endParaRPr lang="nl-NL" dirty="0"/>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22</a:t>
            </a:fld>
            <a:endParaRPr lang="nl-NL" dirty="0"/>
          </a:p>
        </p:txBody>
      </p:sp>
      <p:sp>
        <p:nvSpPr>
          <p:cNvPr id="16" name="TextBox 15">
            <a:extLst>
              <a:ext uri="{FF2B5EF4-FFF2-40B4-BE49-F238E27FC236}">
                <a16:creationId xmlns:a16="http://schemas.microsoft.com/office/drawing/2014/main" id="{1CCB76D2-3D2F-6A05-CC3C-ABD049596F4B}"/>
              </a:ext>
            </a:extLst>
          </p:cNvPr>
          <p:cNvSpPr txBox="1"/>
          <p:nvPr/>
        </p:nvSpPr>
        <p:spPr>
          <a:xfrm>
            <a:off x="505723" y="1182712"/>
            <a:ext cx="11314112" cy="3847207"/>
          </a:xfrm>
          <a:prstGeom prst="rect">
            <a:avLst/>
          </a:prstGeom>
          <a:noFill/>
        </p:spPr>
        <p:txBody>
          <a:bodyPr wrap="square">
            <a:spAutoFit/>
          </a:bodyPr>
          <a:lstStyle/>
          <a:p>
            <a:r>
              <a:rPr lang="nl-NL" sz="1600" b="1" dirty="0">
                <a:solidFill>
                  <a:schemeClr val="accent2"/>
                </a:solidFill>
              </a:rPr>
              <a:t>Doel van de activiteit: </a:t>
            </a:r>
            <a:br>
              <a:rPr lang="nl-NL" sz="1600" b="1" dirty="0"/>
            </a:br>
            <a:r>
              <a:rPr lang="nl-NL" sz="1600" dirty="0"/>
              <a:t>Je verzamelt zoveel mogelijk nieuwsgierige vragen vanuit je gekozen thema. </a:t>
            </a:r>
          </a:p>
          <a:p>
            <a:endParaRPr lang="nl-NL" sz="1600" dirty="0"/>
          </a:p>
          <a:p>
            <a:r>
              <a:rPr lang="nl-NL" sz="1600" b="1" dirty="0">
                <a:solidFill>
                  <a:schemeClr val="accent2"/>
                </a:solidFill>
              </a:rPr>
              <a:t>Nodig</a:t>
            </a:r>
            <a:r>
              <a:rPr lang="nl-NL" sz="1600" dirty="0">
                <a:solidFill>
                  <a:schemeClr val="accent2"/>
                </a:solidFill>
              </a:rPr>
              <a:t>: </a:t>
            </a:r>
          </a:p>
          <a:p>
            <a:r>
              <a:rPr lang="nl-NL" sz="1600" dirty="0"/>
              <a:t>Groepsgenoot, schrijfpapier, pen (of digitaal)</a:t>
            </a:r>
          </a:p>
          <a:p>
            <a:endParaRPr lang="nl-NL" sz="1600" dirty="0"/>
          </a:p>
          <a:p>
            <a:r>
              <a:rPr lang="nl-NL" sz="1600" b="1" dirty="0">
                <a:solidFill>
                  <a:schemeClr val="accent2"/>
                </a:solidFill>
              </a:rPr>
              <a:t>Volg de stappen: </a:t>
            </a:r>
          </a:p>
          <a:p>
            <a:pPr marL="342900" indent="-342900">
              <a:buFont typeface="+mj-lt"/>
              <a:buAutoNum type="arabicPeriod"/>
            </a:pPr>
            <a:r>
              <a:rPr lang="nl-NL" sz="1600" dirty="0"/>
              <a:t>Teken een tabel van drie kolommen en minimaal vijf rijen (het </a:t>
            </a:r>
            <a:r>
              <a:rPr lang="nl-NL" sz="1600" dirty="0" err="1"/>
              <a:t>brainwriting</a:t>
            </a:r>
            <a:r>
              <a:rPr lang="nl-NL" sz="1600" dirty="0"/>
              <a:t> schema), zie voorbeeld. </a:t>
            </a:r>
          </a:p>
          <a:p>
            <a:pPr marL="342900" indent="-342900">
              <a:buFont typeface="+mj-lt"/>
              <a:buAutoNum type="arabicPeriod"/>
            </a:pPr>
            <a:r>
              <a:rPr lang="nl-NL" sz="1600" dirty="0"/>
              <a:t>Schrijf in de eerste rij in elk vakje (vakje 1, 2 en 3) een nieuwsgierige vraag op. </a:t>
            </a:r>
          </a:p>
          <a:p>
            <a:pPr marL="342900" indent="-342900">
              <a:buFont typeface="+mj-lt"/>
              <a:buAutoNum type="arabicPeriod"/>
            </a:pPr>
            <a:r>
              <a:rPr lang="nl-NL" sz="1600" dirty="0"/>
              <a:t>Geef het </a:t>
            </a:r>
            <a:r>
              <a:rPr lang="nl-NL" sz="1600" dirty="0" err="1"/>
              <a:t>brainwritingschema</a:t>
            </a:r>
            <a:r>
              <a:rPr lang="nl-NL" sz="1600" dirty="0"/>
              <a:t> vervolgens door aan een groepsgenoot. Hij of zij leest de drie nieuwsgierige vragen die jij hebt op geschreven en schrijft vervolgens in de tweede kolom (vakje 4, 5 en 6) nieuwsgierige vragen op die geïnspireerd zijn op de eerste drie vragen. </a:t>
            </a:r>
          </a:p>
          <a:p>
            <a:pPr marL="342900" indent="-342900">
              <a:buFont typeface="+mj-lt"/>
              <a:buAutoNum type="arabicPeriod"/>
            </a:pPr>
            <a:r>
              <a:rPr lang="nl-NL" sz="1600" dirty="0"/>
              <a:t>Wissel het </a:t>
            </a:r>
            <a:r>
              <a:rPr lang="nl-NL" sz="1600" dirty="0" err="1"/>
              <a:t>brainwritingschema</a:t>
            </a:r>
            <a:r>
              <a:rPr lang="nl-NL" sz="1600" dirty="0"/>
              <a:t> zo vaak mogelijk uit, totdat je een heel aantal nieuwsgierige vragen hebt verzameld!</a:t>
            </a:r>
          </a:p>
          <a:p>
            <a:endParaRPr lang="nl-NL" dirty="0"/>
          </a:p>
          <a:p>
            <a:endParaRPr lang="nl-NL"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1.5 </a:t>
            </a:r>
            <a:endParaRPr lang="nl-NL" dirty="0">
              <a:solidFill>
                <a:schemeClr val="bg1"/>
              </a:solidFill>
            </a:endParaRPr>
          </a:p>
        </p:txBody>
      </p:sp>
      <p:pic>
        <p:nvPicPr>
          <p:cNvPr id="9" name="Picture 8">
            <a:extLst>
              <a:ext uri="{FF2B5EF4-FFF2-40B4-BE49-F238E27FC236}">
                <a16:creationId xmlns:a16="http://schemas.microsoft.com/office/drawing/2014/main" id="{994061E0-12A7-5908-5E1A-B93DC9094F28}"/>
              </a:ext>
            </a:extLst>
          </p:cNvPr>
          <p:cNvPicPr>
            <a:picLocks noChangeAspect="1"/>
          </p:cNvPicPr>
          <p:nvPr/>
        </p:nvPicPr>
        <p:blipFill>
          <a:blip r:embed="rId2">
            <a:duotone>
              <a:schemeClr val="accent5">
                <a:shade val="45000"/>
                <a:satMod val="135000"/>
              </a:schemeClr>
              <a:prstClr val="white"/>
            </a:duotone>
          </a:blip>
          <a:stretch>
            <a:fillRect/>
          </a:stretch>
        </p:blipFill>
        <p:spPr>
          <a:xfrm>
            <a:off x="3260733" y="4463335"/>
            <a:ext cx="4743449" cy="1681222"/>
          </a:xfrm>
          <a:prstGeom prst="rect">
            <a:avLst/>
          </a:prstGeom>
        </p:spPr>
      </p:pic>
      <p:pic>
        <p:nvPicPr>
          <p:cNvPr id="4" name="Afbeelding 11">
            <a:hlinkClick r:id="rId3" action="ppaction://hlinksldjump"/>
            <a:extLst>
              <a:ext uri="{FF2B5EF4-FFF2-40B4-BE49-F238E27FC236}">
                <a16:creationId xmlns:a16="http://schemas.microsoft.com/office/drawing/2014/main" id="{11F98D34-3EF0-B66D-E451-4F6E259A7FEB}"/>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8" name="Afbeelding 13">
            <a:hlinkClick r:id="rId5" action="ppaction://hlinksldjump"/>
            <a:extLst>
              <a:ext uri="{FF2B5EF4-FFF2-40B4-BE49-F238E27FC236}">
                <a16:creationId xmlns:a16="http://schemas.microsoft.com/office/drawing/2014/main" id="{818732BB-7C51-E401-2EA1-C2310B37CDF0}"/>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10" name="Afbeelding 20">
            <a:hlinkClick r:id="rId7" action="ppaction://hlinksldjump"/>
            <a:extLst>
              <a:ext uri="{FF2B5EF4-FFF2-40B4-BE49-F238E27FC236}">
                <a16:creationId xmlns:a16="http://schemas.microsoft.com/office/drawing/2014/main" id="{ACC07650-01A7-7E49-B281-7702F86860B2}"/>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1" name="Afbeelding 21">
            <a:hlinkClick r:id="rId9" action="ppaction://hlinksldjump"/>
            <a:extLst>
              <a:ext uri="{FF2B5EF4-FFF2-40B4-BE49-F238E27FC236}">
                <a16:creationId xmlns:a16="http://schemas.microsoft.com/office/drawing/2014/main" id="{0B53B051-C6E9-420F-DF2D-71FCC6E24417}"/>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2" name="Afbeelding 22">
            <a:hlinkClick r:id="rId11" action="ppaction://hlinksldjump"/>
            <a:extLst>
              <a:ext uri="{FF2B5EF4-FFF2-40B4-BE49-F238E27FC236}">
                <a16:creationId xmlns:a16="http://schemas.microsoft.com/office/drawing/2014/main" id="{D23714C6-2F12-1FA2-B53B-88D2F18B7CDE}"/>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3" action="ppaction://hlinksldjump"/>
            <a:extLst>
              <a:ext uri="{FF2B5EF4-FFF2-40B4-BE49-F238E27FC236}">
                <a16:creationId xmlns:a16="http://schemas.microsoft.com/office/drawing/2014/main" id="{9FCA50EB-3344-6114-A93D-425439821BFE}"/>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5" action="ppaction://hlinksldjump"/>
            <a:extLst>
              <a:ext uri="{FF2B5EF4-FFF2-40B4-BE49-F238E27FC236}">
                <a16:creationId xmlns:a16="http://schemas.microsoft.com/office/drawing/2014/main" id="{F837ED17-68DD-D7D4-AF1E-EBA08ECB965A}"/>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7" action="ppaction://hlinksldjump"/>
            <a:extLst>
              <a:ext uri="{FF2B5EF4-FFF2-40B4-BE49-F238E27FC236}">
                <a16:creationId xmlns:a16="http://schemas.microsoft.com/office/drawing/2014/main" id="{1DECA2FA-30F4-2602-F2C2-C7AC2BE45B18}"/>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9" name="Picture 18" descr="\\campus.eur.nl\shared\groups\USC-MC-EAO-WK\WK\Onderzoeksvaardigheden\2. Afbeeldingen onderzoeksvaardigheden\Png-files_voor scherm toepassingen\06Wees_nieuwsgierig.png">
            <a:hlinkClick r:id="rId19" action="ppaction://hlinksldjump"/>
            <a:extLst>
              <a:ext uri="{FF2B5EF4-FFF2-40B4-BE49-F238E27FC236}">
                <a16:creationId xmlns:a16="http://schemas.microsoft.com/office/drawing/2014/main" id="{609C5620-360A-A251-D2FB-0C424279F5FC}"/>
              </a:ext>
            </a:extLst>
          </p:cNvPr>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1046941" y="130158"/>
            <a:ext cx="667615" cy="778527"/>
          </a:xfrm>
          <a:prstGeom prst="rect">
            <a:avLst/>
          </a:prstGeom>
          <a:noFill/>
          <a:ln>
            <a:noFill/>
          </a:ln>
        </p:spPr>
      </p:pic>
      <p:sp>
        <p:nvSpPr>
          <p:cNvPr id="20" name="TextBox 19">
            <a:extLst>
              <a:ext uri="{FF2B5EF4-FFF2-40B4-BE49-F238E27FC236}">
                <a16:creationId xmlns:a16="http://schemas.microsoft.com/office/drawing/2014/main" id="{9C79F98E-435D-2E02-5E50-27AECB842F1F}"/>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8" name="Picture 17">
            <a:hlinkClick r:id="rId17" action="ppaction://hlinksldjump"/>
            <a:extLst>
              <a:ext uri="{FF2B5EF4-FFF2-40B4-BE49-F238E27FC236}">
                <a16:creationId xmlns:a16="http://schemas.microsoft.com/office/drawing/2014/main" id="{4AAA5BD0-20DF-394A-E763-E5CEA465955A}"/>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11295200" y="5977603"/>
            <a:ext cx="698631" cy="706408"/>
          </a:xfrm>
          <a:prstGeom prst="rect">
            <a:avLst/>
          </a:prstGeom>
        </p:spPr>
      </p:pic>
    </p:spTree>
    <p:extLst>
      <p:ext uri="{BB962C8B-B14F-4D97-AF65-F5344CB8AC3E}">
        <p14:creationId xmlns:p14="http://schemas.microsoft.com/office/powerpoint/2010/main" val="34289994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DD9B6F3F-9547-C430-B53D-8337C546DC99}"/>
              </a:ext>
            </a:extLst>
          </p:cNvPr>
          <p:cNvPicPr>
            <a:picLocks noChangeAspect="1"/>
          </p:cNvPicPr>
          <p:nvPr/>
        </p:nvPicPr>
        <p:blipFill>
          <a:blip r:embed="rId2"/>
          <a:stretch>
            <a:fillRect/>
          </a:stretch>
        </p:blipFill>
        <p:spPr>
          <a:xfrm>
            <a:off x="6453537" y="1488344"/>
            <a:ext cx="4319959" cy="4427958"/>
          </a:xfrm>
          <a:prstGeom prst="rect">
            <a:avLst/>
          </a:prstGeom>
        </p:spPr>
      </p:pic>
      <p:sp>
        <p:nvSpPr>
          <p:cNvPr id="2" name="Title 1">
            <a:extLst>
              <a:ext uri="{FF2B5EF4-FFF2-40B4-BE49-F238E27FC236}">
                <a16:creationId xmlns:a16="http://schemas.microsoft.com/office/drawing/2014/main" id="{AA6B2BC4-7E63-4BD3-7205-F1390F5D081E}"/>
              </a:ext>
            </a:extLst>
          </p:cNvPr>
          <p:cNvSpPr>
            <a:spLocks noGrp="1"/>
          </p:cNvSpPr>
          <p:nvPr>
            <p:ph type="title"/>
          </p:nvPr>
        </p:nvSpPr>
        <p:spPr/>
        <p:txBody>
          <a:bodyPr/>
          <a:lstStyle/>
          <a:p>
            <a:r>
              <a:rPr lang="en-US" dirty="0" err="1"/>
              <a:t>Verkennen</a:t>
            </a:r>
            <a:r>
              <a:rPr lang="en-US" dirty="0"/>
              <a:t> </a:t>
            </a:r>
            <a:endParaRPr lang="nl-NL" dirty="0"/>
          </a:p>
        </p:txBody>
      </p:sp>
      <p:sp>
        <p:nvSpPr>
          <p:cNvPr id="3" name="Text Placeholder 2">
            <a:extLst>
              <a:ext uri="{FF2B5EF4-FFF2-40B4-BE49-F238E27FC236}">
                <a16:creationId xmlns:a16="http://schemas.microsoft.com/office/drawing/2014/main" id="{DED4A256-B375-D39A-B15F-395334DB66C7}"/>
              </a:ext>
            </a:extLst>
          </p:cNvPr>
          <p:cNvSpPr>
            <a:spLocks noGrp="1"/>
          </p:cNvSpPr>
          <p:nvPr>
            <p:ph type="body" sz="quarter" idx="13"/>
          </p:nvPr>
        </p:nvSpPr>
        <p:spPr/>
        <p:txBody>
          <a:bodyPr/>
          <a:lstStyle/>
          <a:p>
            <a:r>
              <a:rPr lang="en-US" dirty="0" err="1"/>
              <a:t>Verdiep</a:t>
            </a:r>
            <a:r>
              <a:rPr lang="en-US" dirty="0"/>
              <a:t> je in het </a:t>
            </a:r>
            <a:r>
              <a:rPr lang="en-US" dirty="0" err="1"/>
              <a:t>thema</a:t>
            </a:r>
            <a:r>
              <a:rPr lang="en-US" dirty="0"/>
              <a:t> en </a:t>
            </a:r>
            <a:r>
              <a:rPr lang="en-US" dirty="0" err="1"/>
              <a:t>maak</a:t>
            </a:r>
            <a:r>
              <a:rPr lang="en-US" dirty="0"/>
              <a:t> een </a:t>
            </a:r>
            <a:r>
              <a:rPr lang="en-US" dirty="0" err="1"/>
              <a:t>vraag</a:t>
            </a:r>
            <a:endParaRPr lang="nl-NL" dirty="0"/>
          </a:p>
        </p:txBody>
      </p:sp>
      <p:sp>
        <p:nvSpPr>
          <p:cNvPr id="5" name="Footer Placeholder 4">
            <a:extLst>
              <a:ext uri="{FF2B5EF4-FFF2-40B4-BE49-F238E27FC236}">
                <a16:creationId xmlns:a16="http://schemas.microsoft.com/office/drawing/2014/main" id="{8AB389F8-B634-665A-D903-AE5876C70C02}"/>
              </a:ext>
            </a:extLst>
          </p:cNvPr>
          <p:cNvSpPr>
            <a:spLocks noGrp="1"/>
          </p:cNvSpPr>
          <p:nvPr>
            <p:ph type="ftr" sz="quarter" idx="11"/>
          </p:nvPr>
        </p:nvSpPr>
        <p:spPr/>
        <p:txBody>
          <a:bodyPr/>
          <a:lstStyle/>
          <a:p>
            <a:r>
              <a:rPr lang="nl-NL"/>
              <a:t>Erasmus University Rotterdam </a:t>
            </a:r>
            <a:endParaRPr lang="nl-NL" dirty="0"/>
          </a:p>
        </p:txBody>
      </p:sp>
      <p:sp>
        <p:nvSpPr>
          <p:cNvPr id="6" name="Slide Number Placeholder 5">
            <a:extLst>
              <a:ext uri="{FF2B5EF4-FFF2-40B4-BE49-F238E27FC236}">
                <a16:creationId xmlns:a16="http://schemas.microsoft.com/office/drawing/2014/main" id="{1237DB5D-6374-F635-CD50-5FAAFEF14B57}"/>
              </a:ext>
            </a:extLst>
          </p:cNvPr>
          <p:cNvSpPr>
            <a:spLocks noGrp="1"/>
          </p:cNvSpPr>
          <p:nvPr>
            <p:ph type="sldNum" sz="quarter" idx="12"/>
          </p:nvPr>
        </p:nvSpPr>
        <p:spPr/>
        <p:txBody>
          <a:bodyPr/>
          <a:lstStyle/>
          <a:p>
            <a:fld id="{361A1203-CA3D-4D48-AFA0-9D668419C1D5}" type="slidenum">
              <a:rPr lang="nl-NL" smtClean="0"/>
              <a:pPr/>
              <a:t>23</a:t>
            </a:fld>
            <a:endParaRPr lang="nl-NL" dirty="0"/>
          </a:p>
        </p:txBody>
      </p:sp>
    </p:spTree>
    <p:extLst>
      <p:ext uri="{BB962C8B-B14F-4D97-AF65-F5344CB8AC3E}">
        <p14:creationId xmlns:p14="http://schemas.microsoft.com/office/powerpoint/2010/main" val="2234810179"/>
      </p:ext>
    </p:extLst>
  </p:cSld>
  <p:clrMapOvr>
    <a:masterClrMapping/>
  </p:clrMapOvr>
  <p:transition spd="slow">
    <p:push dir="u"/>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FAA83D-DD65-7F1F-99F0-642DFD5BC407}"/>
              </a:ext>
            </a:extLst>
          </p:cNvPr>
          <p:cNvSpPr>
            <a:spLocks noGrp="1"/>
          </p:cNvSpPr>
          <p:nvPr>
            <p:ph type="title"/>
          </p:nvPr>
        </p:nvSpPr>
        <p:spPr/>
        <p:txBody>
          <a:bodyPr/>
          <a:lstStyle/>
          <a:p>
            <a:r>
              <a:rPr lang="en-US" dirty="0" err="1"/>
              <a:t>Stappenplan</a:t>
            </a:r>
            <a:r>
              <a:rPr lang="en-US" dirty="0"/>
              <a:t> </a:t>
            </a:r>
            <a:r>
              <a:rPr lang="en-US" dirty="0" err="1"/>
              <a:t>verkennen</a:t>
            </a:r>
            <a:endParaRPr lang="nl-NL" dirty="0"/>
          </a:p>
        </p:txBody>
      </p:sp>
      <p:sp>
        <p:nvSpPr>
          <p:cNvPr id="4" name="Footer Placeholder 3">
            <a:extLst>
              <a:ext uri="{FF2B5EF4-FFF2-40B4-BE49-F238E27FC236}">
                <a16:creationId xmlns:a16="http://schemas.microsoft.com/office/drawing/2014/main" id="{5F77E4B1-0536-3A0C-3772-66A3E8B9BA44}"/>
              </a:ext>
            </a:extLst>
          </p:cNvPr>
          <p:cNvSpPr>
            <a:spLocks noGrp="1"/>
          </p:cNvSpPr>
          <p:nvPr>
            <p:ph type="ftr" sz="quarter" idx="11"/>
          </p:nvPr>
        </p:nvSpPr>
        <p:spPr/>
        <p:txBody>
          <a:bodyPr/>
          <a:lstStyle/>
          <a:p>
            <a:r>
              <a:rPr lang="nl-NL"/>
              <a:t>Erasmus University Rotterdam </a:t>
            </a:r>
            <a:endParaRPr lang="nl-NL" dirty="0"/>
          </a:p>
        </p:txBody>
      </p:sp>
      <p:sp>
        <p:nvSpPr>
          <p:cNvPr id="7" name="TextBox 6">
            <a:extLst>
              <a:ext uri="{FF2B5EF4-FFF2-40B4-BE49-F238E27FC236}">
                <a16:creationId xmlns:a16="http://schemas.microsoft.com/office/drawing/2014/main" id="{35020879-746F-03F3-9F90-0F51FD2EF961}"/>
              </a:ext>
            </a:extLst>
          </p:cNvPr>
          <p:cNvSpPr txBox="1"/>
          <p:nvPr/>
        </p:nvSpPr>
        <p:spPr>
          <a:xfrm>
            <a:off x="534987" y="1262957"/>
            <a:ext cx="10549780" cy="5300554"/>
          </a:xfrm>
          <a:prstGeom prst="rect">
            <a:avLst/>
          </a:prstGeom>
          <a:noFill/>
        </p:spPr>
        <p:txBody>
          <a:bodyPr wrap="square">
            <a:spAutoFit/>
          </a:bodyPr>
          <a:lstStyle/>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Wat ga je doen? </a:t>
            </a:r>
            <a:endParaRPr lang="nl-NL" sz="1600" dirty="0">
              <a:solidFill>
                <a:schemeClr val="accent2"/>
              </a:solidFill>
              <a:effectLst/>
              <a:ea typeface="Calibri" panose="020F0502020204030204" pitchFamily="34" charset="0"/>
              <a:cs typeface="Museo Sans 100" panose="02000000000000000000" pitchFamily="50" charset="0"/>
            </a:endParaRPr>
          </a:p>
          <a:p>
            <a:pPr algn="just">
              <a:lnSpc>
                <a:spcPct val="120000"/>
              </a:lnSpc>
            </a:pPr>
            <a:r>
              <a:rPr lang="nl-NL" sz="1600" dirty="0">
                <a:solidFill>
                  <a:srgbClr val="000000"/>
                </a:solidFill>
                <a:effectLst/>
                <a:ea typeface="Calibri" panose="020F0502020204030204" pitchFamily="34" charset="0"/>
                <a:cs typeface="Times New Roman" panose="02020603050405020304" pitchFamily="18" charset="0"/>
              </a:rPr>
              <a:t>In deze stap verken je jouw onderwerp. Wat weet je al van het onderwerp? Wat zou je willen weten en welke bronnen kun je gebruiken om meer te weten te komen? Vervolgens stel je een onderzoeksvraag en deelvragen op.</a:t>
            </a:r>
            <a:endParaRPr lang="nl-NL" sz="1600" dirty="0">
              <a:solidFill>
                <a:srgbClr val="000000"/>
              </a:solidFill>
              <a:effectLst/>
              <a:ea typeface="Calibri" panose="020F0502020204030204" pitchFamily="34" charset="0"/>
              <a:cs typeface="Museo Sans 100" panose="02000000000000000000" pitchFamily="50" charset="0"/>
            </a:endParaRPr>
          </a:p>
          <a:p>
            <a:pPr algn="just">
              <a:lnSpc>
                <a:spcPct val="115000"/>
              </a:lnSpc>
            </a:pPr>
            <a:r>
              <a:rPr lang="nl-NL" sz="1600" dirty="0">
                <a:solidFill>
                  <a:srgbClr val="000000"/>
                </a:solidFill>
                <a:effectLst/>
                <a:ea typeface="Calibri" panose="020F0502020204030204" pitchFamily="34" charset="0"/>
                <a:cs typeface="Museo Sans 100" panose="02000000000000000000" pitchFamily="50" charset="0"/>
              </a:rPr>
              <a:t> </a:t>
            </a:r>
          </a:p>
          <a:p>
            <a:pPr algn="just">
              <a:lnSpc>
                <a:spcPct val="115000"/>
              </a:lnSpc>
            </a:pPr>
            <a:r>
              <a:rPr lang="nl-NL" sz="1600" b="1" dirty="0">
                <a:solidFill>
                  <a:schemeClr val="accent2"/>
                </a:solidFill>
                <a:effectLst/>
                <a:ea typeface="Calibri" panose="020F0502020204030204" pitchFamily="34" charset="0"/>
                <a:cs typeface="Times New Roman" panose="02020603050405020304" pitchFamily="18" charset="0"/>
              </a:rPr>
              <a:t>Stappenplan Verkennen*: </a:t>
            </a:r>
            <a:endParaRPr lang="nl-NL" sz="1600" dirty="0">
              <a:solidFill>
                <a:schemeClr val="accent2"/>
              </a:solidFill>
              <a:effectLst/>
              <a:ea typeface="Times New Roman" panose="02020603050405020304" pitchFamily="18" charset="0"/>
              <a:cs typeface="Times New Roman" panose="02020603050405020304" pitchFamily="18" charset="0"/>
            </a:endParaRPr>
          </a:p>
          <a:p>
            <a:pPr marL="342900" lvl="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4 |</a:t>
            </a:r>
            <a:r>
              <a:rPr lang="nl-NL" sz="1600" dirty="0">
                <a:effectLst/>
                <a:ea typeface="Calibri" panose="020F0502020204030204" pitchFamily="34" charset="0"/>
                <a:cs typeface="Times New Roman" panose="02020603050405020304" pitchFamily="18" charset="0"/>
              </a:rPr>
              <a:t> Lees je in (lees heel veel!) en bewaar belangrijke informatie met bronvermelding. </a:t>
            </a:r>
            <a:r>
              <a:rPr lang="en-US" sz="1600" dirty="0" err="1">
                <a:effectLst/>
                <a:ea typeface="Calibri" panose="020F0502020204030204" pitchFamily="34" charset="0"/>
                <a:cs typeface="Times New Roman" panose="02020603050405020304" pitchFamily="18" charset="0"/>
              </a:rPr>
              <a:t>Schrijf</a:t>
            </a:r>
            <a:r>
              <a:rPr lang="en-US" sz="1600" dirty="0">
                <a:effectLst/>
                <a:ea typeface="Calibri" panose="020F0502020204030204" pitchFamily="34" charset="0"/>
                <a:cs typeface="Times New Roman" panose="02020603050405020304" pitchFamily="18" charset="0"/>
              </a:rPr>
              <a:t> een </a:t>
            </a:r>
            <a:r>
              <a:rPr lang="en-US" sz="1600" dirty="0" err="1">
                <a:effectLst/>
                <a:ea typeface="Calibri" panose="020F0502020204030204" pitchFamily="34" charset="0"/>
                <a:cs typeface="Times New Roman" panose="02020603050405020304" pitchFamily="18" charset="0"/>
              </a:rPr>
              <a:t>korte</a:t>
            </a:r>
            <a:r>
              <a:rPr lang="en-US" sz="1600" dirty="0">
                <a:effectLst/>
                <a:ea typeface="Calibri" panose="020F0502020204030204" pitchFamily="34" charset="0"/>
                <a:cs typeface="Times New Roman" panose="02020603050405020304" pitchFamily="18" charset="0"/>
              </a:rPr>
              <a:t> </a:t>
            </a:r>
            <a:r>
              <a:rPr lang="en-US" sz="1600" dirty="0" err="1">
                <a:effectLst/>
                <a:ea typeface="Calibri" panose="020F0502020204030204" pitchFamily="34" charset="0"/>
                <a:cs typeface="Times New Roman" panose="02020603050405020304" pitchFamily="18" charset="0"/>
              </a:rPr>
              <a:t>samenvatting</a:t>
            </a:r>
            <a:r>
              <a:rPr lang="en-US" sz="1600" dirty="0">
                <a:effectLst/>
                <a:ea typeface="Calibri" panose="020F0502020204030204" pitchFamily="34" charset="0"/>
                <a:cs typeface="Times New Roman" panose="02020603050405020304" pitchFamily="18" charset="0"/>
              </a:rPr>
              <a:t> per </a:t>
            </a:r>
            <a:r>
              <a:rPr lang="en-US" sz="1600" dirty="0" err="1">
                <a:effectLst/>
                <a:ea typeface="Calibri" panose="020F0502020204030204" pitchFamily="34" charset="0"/>
                <a:cs typeface="Times New Roman" panose="02020603050405020304" pitchFamily="18" charset="0"/>
              </a:rPr>
              <a:t>bron</a:t>
            </a:r>
            <a:r>
              <a:rPr lang="en-US" sz="1600" dirty="0">
                <a:effectLst/>
                <a:ea typeface="Calibri" panose="020F0502020204030204" pitchFamily="34" charset="0"/>
                <a:cs typeface="Times New Roman" panose="02020603050405020304" pitchFamily="18" charset="0"/>
              </a:rPr>
              <a:t>. (</a:t>
            </a:r>
            <a:r>
              <a:rPr lang="en-US" sz="1600" b="1" dirty="0" err="1">
                <a:solidFill>
                  <a:schemeClr val="accent2"/>
                </a:solidFill>
                <a:effectLst/>
                <a:ea typeface="Calibri" panose="020F0502020204030204" pitchFamily="34" charset="0"/>
                <a:cs typeface="Times New Roman" panose="02020603050405020304" pitchFamily="18" charset="0"/>
                <a:hlinkClick r:id="rId2" action="ppaction://hlinksldjump"/>
              </a:rPr>
              <a:t>Activiteit</a:t>
            </a:r>
            <a:r>
              <a:rPr lang="en-US" sz="1600" b="1" dirty="0">
                <a:solidFill>
                  <a:schemeClr val="accent2"/>
                </a:solidFill>
                <a:effectLst/>
                <a:ea typeface="Calibri" panose="020F0502020204030204" pitchFamily="34" charset="0"/>
                <a:cs typeface="Times New Roman" panose="02020603050405020304" pitchFamily="18" charset="0"/>
                <a:hlinkClick r:id="rId2" action="ppaction://hlinksldjump"/>
              </a:rPr>
              <a:t> 2.1</a:t>
            </a:r>
            <a:r>
              <a:rPr lang="en-US" sz="1600" dirty="0">
                <a:effectLst/>
                <a:ea typeface="Calibri" panose="020F0502020204030204" pitchFamily="34" charset="0"/>
                <a:cs typeface="Times New Roman" panose="02020603050405020304" pitchFamily="18" charset="0"/>
              </a:rPr>
              <a:t>)</a:t>
            </a:r>
            <a:endParaRPr lang="nl-NL" sz="1600" dirty="0">
              <a:effectLst/>
              <a:ea typeface="Calibri" panose="020F0502020204030204" pitchFamily="34" charset="0"/>
              <a:cs typeface="Times New Roman" panose="02020603050405020304" pitchFamily="18" charset="0"/>
            </a:endParaRPr>
          </a:p>
          <a:p>
            <a:pPr marL="34290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5 | </a:t>
            </a:r>
            <a:r>
              <a:rPr lang="nl-NL" sz="1600" dirty="0">
                <a:effectLst/>
                <a:ea typeface="Calibri" panose="020F0502020204030204" pitchFamily="34" charset="0"/>
                <a:cs typeface="Times New Roman" panose="02020603050405020304" pitchFamily="18" charset="0"/>
              </a:rPr>
              <a:t>Breng in kaart welke deelonderwerpen er bij het thema horen en kies een deelonderwerp (</a:t>
            </a:r>
            <a:r>
              <a:rPr lang="nl-NL" sz="1600" b="1" dirty="0">
                <a:solidFill>
                  <a:schemeClr val="accent2"/>
                </a:solidFill>
                <a:effectLst/>
                <a:ea typeface="Calibri" panose="020F0502020204030204" pitchFamily="34" charset="0"/>
                <a:cs typeface="Times New Roman" panose="02020603050405020304" pitchFamily="18" charset="0"/>
                <a:hlinkClick r:id="rId3" action="ppaction://hlinksldjump"/>
              </a:rPr>
              <a:t>Activiteit 2.2</a:t>
            </a:r>
            <a:r>
              <a:rPr lang="en-US" sz="1600" dirty="0">
                <a:effectLst/>
                <a:ea typeface="Calibri" panose="020F0502020204030204" pitchFamily="34" charset="0"/>
                <a:cs typeface="Times New Roman" panose="02020603050405020304" pitchFamily="18" charset="0"/>
                <a:hlinkClick r:id="rId3" action="ppaction://hlinksldjump"/>
              </a:rPr>
              <a:t>)</a:t>
            </a:r>
            <a:endParaRPr lang="nl-NL" sz="1600" b="1" dirty="0">
              <a:solidFill>
                <a:schemeClr val="accent2"/>
              </a:solidFill>
              <a:effectLst/>
              <a:ea typeface="Calibri" panose="020F0502020204030204" pitchFamily="34" charset="0"/>
              <a:cs typeface="Times New Roman" panose="02020603050405020304" pitchFamily="18" charset="0"/>
            </a:endParaRPr>
          </a:p>
          <a:p>
            <a:pPr marL="34290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6 | </a:t>
            </a:r>
            <a:r>
              <a:rPr lang="nl-NL" sz="1600" dirty="0">
                <a:effectLst/>
                <a:ea typeface="Calibri" panose="020F0502020204030204" pitchFamily="34" charset="0"/>
                <a:cs typeface="Times New Roman" panose="02020603050405020304" pitchFamily="18" charset="0"/>
              </a:rPr>
              <a:t>Bepaal wat je al weet over het deelonderwerp, wat anderen al weten en wat nog niemand weet (</a:t>
            </a:r>
            <a:r>
              <a:rPr lang="nl-NL" sz="1600" b="1" dirty="0">
                <a:solidFill>
                  <a:schemeClr val="accent2"/>
                </a:solidFill>
                <a:effectLst/>
                <a:ea typeface="Calibri" panose="020F0502020204030204" pitchFamily="34" charset="0"/>
                <a:cs typeface="Times New Roman" panose="02020603050405020304" pitchFamily="18" charset="0"/>
                <a:hlinkClick r:id="rId4" action="ppaction://hlinksldjump"/>
              </a:rPr>
              <a:t>Activiteit 2.3</a:t>
            </a:r>
            <a:r>
              <a:rPr lang="en-US" sz="1600" dirty="0">
                <a:effectLst/>
                <a:ea typeface="Calibri" panose="020F0502020204030204" pitchFamily="34" charset="0"/>
                <a:cs typeface="Times New Roman" panose="02020603050405020304" pitchFamily="18" charset="0"/>
              </a:rPr>
              <a:t>)</a:t>
            </a:r>
            <a:endParaRPr lang="nl-NL" sz="1600" b="1" dirty="0">
              <a:solidFill>
                <a:schemeClr val="accent2"/>
              </a:solidFill>
              <a:effectLst/>
              <a:ea typeface="Calibri" panose="020F0502020204030204" pitchFamily="34" charset="0"/>
              <a:cs typeface="Times New Roman" panose="02020603050405020304" pitchFamily="18" charset="0"/>
            </a:endParaRPr>
          </a:p>
          <a:p>
            <a:pPr marL="34290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7 | </a:t>
            </a:r>
            <a:r>
              <a:rPr lang="nl-NL" sz="1600" dirty="0">
                <a:ea typeface="Calibri" panose="020F0502020204030204" pitchFamily="34" charset="0"/>
                <a:cs typeface="Times New Roman" panose="02020603050405020304" pitchFamily="18" charset="0"/>
              </a:rPr>
              <a:t>Maak een onderzoeksvraag en deelvragen. (</a:t>
            </a:r>
            <a:r>
              <a:rPr lang="nl-NL" sz="1600" b="1" dirty="0">
                <a:ea typeface="Calibri" panose="020F0502020204030204" pitchFamily="34" charset="0"/>
                <a:cs typeface="Times New Roman" panose="02020603050405020304" pitchFamily="18" charset="0"/>
                <a:hlinkClick r:id="rId5" action="ppaction://hlinksldjump">
                  <a:extLst>
                    <a:ext uri="{A12FA001-AC4F-418D-AE19-62706E023703}">
                      <ahyp:hlinkClr xmlns:ahyp="http://schemas.microsoft.com/office/drawing/2018/hyperlinkcolor" val="tx"/>
                    </a:ext>
                  </a:extLst>
                </a:hlinkClick>
              </a:rPr>
              <a:t>Informatie 2.1</a:t>
            </a:r>
            <a:r>
              <a:rPr lang="nl-NL" sz="1600" b="1" dirty="0">
                <a:ea typeface="Calibri" panose="020F0502020204030204" pitchFamily="34" charset="0"/>
                <a:cs typeface="Times New Roman" panose="02020603050405020304" pitchFamily="18" charset="0"/>
              </a:rPr>
              <a:t>, </a:t>
            </a:r>
            <a:r>
              <a:rPr lang="nl-NL" sz="1600" b="1" dirty="0">
                <a:ea typeface="Calibri" panose="020F0502020204030204" pitchFamily="34" charset="0"/>
                <a:cs typeface="Times New Roman" panose="02020603050405020304" pitchFamily="18" charset="0"/>
                <a:hlinkClick r:id="rId6" action="ppaction://hlinksldjump">
                  <a:extLst>
                    <a:ext uri="{A12FA001-AC4F-418D-AE19-62706E023703}">
                      <ahyp:hlinkClr xmlns:ahyp="http://schemas.microsoft.com/office/drawing/2018/hyperlinkcolor" val="tx"/>
                    </a:ext>
                  </a:extLst>
                </a:hlinkClick>
              </a:rPr>
              <a:t>Informatie</a:t>
            </a:r>
            <a:r>
              <a:rPr lang="nl-NL" sz="1600" b="1" dirty="0">
                <a:solidFill>
                  <a:srgbClr val="0C8066"/>
                </a:solidFill>
                <a:ea typeface="Calibri" panose="020F0502020204030204" pitchFamily="34" charset="0"/>
                <a:cs typeface="Times New Roman" panose="02020603050405020304" pitchFamily="18" charset="0"/>
                <a:hlinkClick r:id="rId6" action="ppaction://hlinksldjump">
                  <a:extLst>
                    <a:ext uri="{A12FA001-AC4F-418D-AE19-62706E023703}">
                      <ahyp:hlinkClr xmlns:ahyp="http://schemas.microsoft.com/office/drawing/2018/hyperlinkcolor" val="tx"/>
                    </a:ext>
                  </a:extLst>
                </a:hlinkClick>
              </a:rPr>
              <a:t> </a:t>
            </a:r>
            <a:r>
              <a:rPr lang="nl-NL" sz="1600" b="1" dirty="0">
                <a:ea typeface="Calibri" panose="020F0502020204030204" pitchFamily="34" charset="0"/>
                <a:cs typeface="Times New Roman" panose="02020603050405020304" pitchFamily="18" charset="0"/>
                <a:hlinkClick r:id="rId6" action="ppaction://hlinksldjump">
                  <a:extLst>
                    <a:ext uri="{A12FA001-AC4F-418D-AE19-62706E023703}">
                      <ahyp:hlinkClr xmlns:ahyp="http://schemas.microsoft.com/office/drawing/2018/hyperlinkcolor" val="tx"/>
                    </a:ext>
                  </a:extLst>
                </a:hlinkClick>
              </a:rPr>
              <a:t>2.2</a:t>
            </a:r>
            <a:r>
              <a:rPr lang="en-US" sz="1600" b="1" dirty="0">
                <a:ea typeface="Calibri" panose="020F0502020204030204" pitchFamily="34" charset="0"/>
                <a:cs typeface="Times New Roman" panose="02020603050405020304" pitchFamily="18" charset="0"/>
              </a:rPr>
              <a:t>,</a:t>
            </a:r>
            <a:r>
              <a:rPr lang="nl-NL" sz="1600" dirty="0">
                <a:ea typeface="Calibri" panose="020F0502020204030204" pitchFamily="34" charset="0"/>
                <a:cs typeface="Times New Roman" panose="02020603050405020304" pitchFamily="18" charset="0"/>
              </a:rPr>
              <a:t> </a:t>
            </a:r>
            <a:r>
              <a:rPr lang="nl-NL" sz="1600" b="1" dirty="0">
                <a:solidFill>
                  <a:schemeClr val="accent2"/>
                </a:solidFill>
                <a:ea typeface="Calibri" panose="020F0502020204030204" pitchFamily="34" charset="0"/>
                <a:cs typeface="Times New Roman" panose="02020603050405020304" pitchFamily="18" charset="0"/>
                <a:hlinkClick r:id="rId5" action="ppaction://hlinksldjump"/>
              </a:rPr>
              <a:t>Activiteit 2.4</a:t>
            </a:r>
            <a:r>
              <a:rPr lang="en-US" sz="1600" dirty="0">
                <a:effectLst/>
                <a:ea typeface="Calibri" panose="020F0502020204030204" pitchFamily="34" charset="0"/>
                <a:cs typeface="Times New Roman" panose="02020603050405020304" pitchFamily="18" charset="0"/>
              </a:rPr>
              <a:t>)</a:t>
            </a:r>
            <a:endParaRPr lang="nl-NL" sz="1600" b="1" dirty="0">
              <a:solidFill>
                <a:schemeClr val="accent2"/>
              </a:solidFill>
              <a:ea typeface="Calibri" panose="020F0502020204030204" pitchFamily="34" charset="0"/>
              <a:cs typeface="Times New Roman" panose="02020603050405020304" pitchFamily="18" charset="0"/>
            </a:endParaRPr>
          </a:p>
          <a:p>
            <a:pPr marL="34290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8 | </a:t>
            </a:r>
            <a:r>
              <a:rPr lang="nl-NL" sz="1600" dirty="0">
                <a:ea typeface="Calibri" panose="020F0502020204030204" pitchFamily="34" charset="0"/>
                <a:cs typeface="Times New Roman" panose="02020603050405020304" pitchFamily="18" charset="0"/>
              </a:rPr>
              <a:t>Schrijf een inleiding. (</a:t>
            </a:r>
            <a:r>
              <a:rPr lang="nl-NL" sz="1600" b="1" dirty="0">
                <a:solidFill>
                  <a:schemeClr val="accent2"/>
                </a:solidFill>
                <a:effectLst/>
                <a:ea typeface="Calibri" panose="020F0502020204030204" pitchFamily="34" charset="0"/>
                <a:cs typeface="Times New Roman" panose="02020603050405020304" pitchFamily="18" charset="0"/>
                <a:hlinkClick r:id="rId7" action="ppaction://hlinksldjump"/>
              </a:rPr>
              <a:t>Activiteit 2.5</a:t>
            </a:r>
            <a:r>
              <a:rPr lang="en-US" sz="1600" dirty="0">
                <a:effectLst/>
                <a:ea typeface="Calibri" panose="020F0502020204030204" pitchFamily="34" charset="0"/>
                <a:cs typeface="Times New Roman" panose="02020603050405020304" pitchFamily="18" charset="0"/>
              </a:rPr>
              <a:t>)</a:t>
            </a:r>
            <a:endParaRPr lang="nl-NL" sz="1600" b="1" dirty="0">
              <a:solidFill>
                <a:schemeClr val="accent2"/>
              </a:solidFill>
              <a:effectLst/>
              <a:ea typeface="Calibri" panose="020F0502020204030204" pitchFamily="34" charset="0"/>
              <a:cs typeface="Times New Roman" panose="02020603050405020304" pitchFamily="18" charset="0"/>
            </a:endParaRPr>
          </a:p>
          <a:p>
            <a:pPr algn="just">
              <a:lnSpc>
                <a:spcPct val="120000"/>
              </a:lnSpc>
            </a:pPr>
            <a:r>
              <a:rPr lang="nl-NL" sz="1200" i="1" dirty="0">
                <a:effectLst/>
                <a:ea typeface="Calibri" panose="020F0502020204030204" pitchFamily="34" charset="0"/>
                <a:cs typeface="Times New Roman" panose="02020603050405020304" pitchFamily="18" charset="0"/>
              </a:rPr>
              <a:t>* Deze stappen vind je ook terug op het complete </a:t>
            </a:r>
            <a:r>
              <a:rPr lang="nl-NL" sz="1200" i="1" dirty="0">
                <a:effectLst/>
                <a:ea typeface="Calibri" panose="020F0502020204030204" pitchFamily="34" charset="0"/>
                <a:cs typeface="Times New Roman" panose="02020603050405020304" pitchFamily="18" charset="0"/>
                <a:hlinkClick r:id="rId8" action="ppaction://hlinksldjump"/>
              </a:rPr>
              <a:t>stappenplan onderzoek doen. </a:t>
            </a:r>
            <a:endParaRPr lang="nl-NL" sz="1200" i="1" dirty="0">
              <a:effectLst/>
              <a:ea typeface="Calibri" panose="020F0502020204030204" pitchFamily="34" charset="0"/>
              <a:cs typeface="Times New Roman" panose="02020603050405020304" pitchFamily="18" charset="0"/>
            </a:endParaRPr>
          </a:p>
          <a:p>
            <a:pPr algn="just">
              <a:lnSpc>
                <a:spcPct val="120000"/>
              </a:lnSpc>
            </a:pPr>
            <a:endParaRPr lang="nl-NL" sz="1600" b="1" dirty="0">
              <a:solidFill>
                <a:schemeClr val="accent2"/>
              </a:solidFill>
              <a:highlight>
                <a:srgbClr val="00FFFF"/>
              </a:highlight>
              <a:ea typeface="Calibri" panose="020F0502020204030204" pitchFamily="34" charset="0"/>
              <a:cs typeface="Times New Roman" panose="02020603050405020304" pitchFamily="18" charset="0"/>
            </a:endParaRPr>
          </a:p>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Om af te vinken:</a:t>
            </a:r>
            <a:endParaRPr lang="nl-NL" sz="1600" dirty="0">
              <a:solidFill>
                <a:schemeClr val="accent2"/>
              </a:solidFill>
              <a:effectLst/>
              <a:ea typeface="Calibri" panose="020F0502020204030204" pitchFamily="34" charset="0"/>
              <a:cs typeface="Museo Sans 100" panose="02000000000000000000" pitchFamily="50" charset="0"/>
            </a:endParaRPr>
          </a:p>
          <a:p>
            <a:pPr marL="342900" lvl="0" indent="-342900" algn="just">
              <a:lnSpc>
                <a:spcPct val="120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mijn deelonderwerp bepaald</a:t>
            </a:r>
          </a:p>
          <a:p>
            <a:pPr marL="342900" lvl="0" indent="-342900" algn="just">
              <a:lnSpc>
                <a:spcPct val="120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een goede onderzoeksvraag en goede deelvragen opgeschreven.</a:t>
            </a:r>
          </a:p>
          <a:p>
            <a:pPr lvl="0">
              <a:lnSpc>
                <a:spcPct val="107000"/>
              </a:lnSpc>
            </a:pPr>
            <a:endParaRPr lang="nl-NL" sz="1600" dirty="0">
              <a:effectLst/>
              <a:ea typeface="Calibri" panose="020F0502020204030204" pitchFamily="34" charset="0"/>
              <a:cs typeface="Times New Roman" panose="02020603050405020304" pitchFamily="18" charset="0"/>
            </a:endParaRPr>
          </a:p>
        </p:txBody>
      </p:sp>
      <p:sp>
        <p:nvSpPr>
          <p:cNvPr id="9" name="TextBox 8">
            <a:extLst>
              <a:ext uri="{FF2B5EF4-FFF2-40B4-BE49-F238E27FC236}">
                <a16:creationId xmlns:a16="http://schemas.microsoft.com/office/drawing/2014/main" id="{756D705C-BF7B-B747-C99A-799D02FF8D3C}"/>
              </a:ext>
            </a:extLst>
          </p:cNvPr>
          <p:cNvSpPr txBox="1"/>
          <p:nvPr/>
        </p:nvSpPr>
        <p:spPr>
          <a:xfrm>
            <a:off x="0" y="-12877"/>
            <a:ext cx="1571625" cy="369332"/>
          </a:xfrm>
          <a:prstGeom prst="rect">
            <a:avLst/>
          </a:prstGeom>
          <a:solidFill>
            <a:srgbClr val="1AACE3"/>
          </a:solidFill>
        </p:spPr>
        <p:txBody>
          <a:bodyPr wrap="square">
            <a:spAutoFit/>
          </a:bodyPr>
          <a:lstStyle/>
          <a:p>
            <a:r>
              <a:rPr lang="en-US" dirty="0" err="1">
                <a:latin typeface="+mn-lt"/>
              </a:rPr>
              <a:t>Stappenplan</a:t>
            </a:r>
            <a:endParaRPr lang="nl-NL" dirty="0"/>
          </a:p>
        </p:txBody>
      </p:sp>
      <p:pic>
        <p:nvPicPr>
          <p:cNvPr id="3" name="Picture 2" descr="\\campus.eur.nl\shared\groups\USC-MC-EAO-WK\WK\Onderzoekscyclus\Onderzoekscyclus_2_notext.png">
            <a:hlinkClick r:id="rId9" action="ppaction://hlinksldjump"/>
            <a:extLst>
              <a:ext uri="{FF2B5EF4-FFF2-40B4-BE49-F238E27FC236}">
                <a16:creationId xmlns:a16="http://schemas.microsoft.com/office/drawing/2014/main" id="{87B91295-7C73-D74A-42A6-40B3E36846F7}"/>
              </a:ext>
            </a:extLst>
          </p:cNvPr>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pic>
        <p:nvPicPr>
          <p:cNvPr id="5" name="Afbeelding 11">
            <a:hlinkClick r:id="rId9" action="ppaction://hlinksldjump"/>
            <a:extLst>
              <a:ext uri="{FF2B5EF4-FFF2-40B4-BE49-F238E27FC236}">
                <a16:creationId xmlns:a16="http://schemas.microsoft.com/office/drawing/2014/main" id="{D063282D-5877-1F31-70B1-862686729549}"/>
              </a:ext>
            </a:extLst>
          </p:cNvPr>
          <p:cNvPicPr>
            <a:picLocks noChangeAspect="1"/>
          </p:cNvPicPr>
          <p:nvPr/>
        </p:nvPicPr>
        <p:blipFill>
          <a:blip r:embed="rId11"/>
          <a:stretch>
            <a:fillRect/>
          </a:stretch>
        </p:blipFill>
        <p:spPr>
          <a:xfrm>
            <a:off x="5220743" y="6382133"/>
            <a:ext cx="331680" cy="331680"/>
          </a:xfrm>
          <a:prstGeom prst="rect">
            <a:avLst/>
          </a:prstGeom>
        </p:spPr>
      </p:pic>
      <p:pic>
        <p:nvPicPr>
          <p:cNvPr id="6" name="Afbeelding 13">
            <a:hlinkClick r:id="rId12" action="ppaction://hlinksldjump"/>
            <a:extLst>
              <a:ext uri="{FF2B5EF4-FFF2-40B4-BE49-F238E27FC236}">
                <a16:creationId xmlns:a16="http://schemas.microsoft.com/office/drawing/2014/main" id="{70C13373-5A84-5477-9739-66B3879063B3}"/>
              </a:ext>
            </a:extLst>
          </p:cNvPr>
          <p:cNvPicPr>
            <a:picLocks noChangeAspect="1"/>
          </p:cNvPicPr>
          <p:nvPr/>
        </p:nvPicPr>
        <p:blipFill>
          <a:blip r:embed="rId13"/>
          <a:stretch>
            <a:fillRect/>
          </a:stretch>
        </p:blipFill>
        <p:spPr>
          <a:xfrm>
            <a:off x="5640372" y="6363730"/>
            <a:ext cx="361656" cy="350084"/>
          </a:xfrm>
          <a:prstGeom prst="rect">
            <a:avLst/>
          </a:prstGeom>
        </p:spPr>
      </p:pic>
      <p:pic>
        <p:nvPicPr>
          <p:cNvPr id="8" name="Afbeelding 20">
            <a:hlinkClick r:id="rId14" action="ppaction://hlinksldjump"/>
            <a:extLst>
              <a:ext uri="{FF2B5EF4-FFF2-40B4-BE49-F238E27FC236}">
                <a16:creationId xmlns:a16="http://schemas.microsoft.com/office/drawing/2014/main" id="{D192AD54-E693-3720-81BC-7392EA484A65}"/>
              </a:ext>
            </a:extLst>
          </p:cNvPr>
          <p:cNvPicPr>
            <a:picLocks noChangeAspect="1"/>
          </p:cNvPicPr>
          <p:nvPr/>
        </p:nvPicPr>
        <p:blipFill>
          <a:blip r:embed="rId15"/>
          <a:stretch>
            <a:fillRect/>
          </a:stretch>
        </p:blipFill>
        <p:spPr>
          <a:xfrm flipH="1">
            <a:off x="6058152" y="6363729"/>
            <a:ext cx="331679" cy="331679"/>
          </a:xfrm>
          <a:prstGeom prst="rect">
            <a:avLst/>
          </a:prstGeom>
        </p:spPr>
      </p:pic>
      <p:pic>
        <p:nvPicPr>
          <p:cNvPr id="10" name="Afbeelding 21">
            <a:hlinkClick r:id="rId16" action="ppaction://hlinksldjump"/>
            <a:extLst>
              <a:ext uri="{FF2B5EF4-FFF2-40B4-BE49-F238E27FC236}">
                <a16:creationId xmlns:a16="http://schemas.microsoft.com/office/drawing/2014/main" id="{F3322648-630E-88C7-2F17-1951CBD7CFDA}"/>
              </a:ext>
            </a:extLst>
          </p:cNvPr>
          <p:cNvPicPr>
            <a:picLocks noChangeAspect="1"/>
          </p:cNvPicPr>
          <p:nvPr/>
        </p:nvPicPr>
        <p:blipFill>
          <a:blip r:embed="rId17"/>
          <a:stretch>
            <a:fillRect/>
          </a:stretch>
        </p:blipFill>
        <p:spPr>
          <a:xfrm flipH="1">
            <a:off x="6477833" y="6363729"/>
            <a:ext cx="331679" cy="331679"/>
          </a:xfrm>
          <a:prstGeom prst="rect">
            <a:avLst/>
          </a:prstGeom>
        </p:spPr>
      </p:pic>
      <p:pic>
        <p:nvPicPr>
          <p:cNvPr id="11" name="Afbeelding 22">
            <a:hlinkClick r:id="rId18" action="ppaction://hlinksldjump"/>
            <a:extLst>
              <a:ext uri="{FF2B5EF4-FFF2-40B4-BE49-F238E27FC236}">
                <a16:creationId xmlns:a16="http://schemas.microsoft.com/office/drawing/2014/main" id="{9D692229-4E34-94C8-1696-2ADB6E219E91}"/>
              </a:ext>
            </a:extLst>
          </p:cNvPr>
          <p:cNvPicPr>
            <a:picLocks noChangeAspect="1"/>
          </p:cNvPicPr>
          <p:nvPr/>
        </p:nvPicPr>
        <p:blipFill>
          <a:blip r:embed="rId19"/>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20" action="ppaction://hlinksldjump"/>
            <a:extLst>
              <a:ext uri="{FF2B5EF4-FFF2-40B4-BE49-F238E27FC236}">
                <a16:creationId xmlns:a16="http://schemas.microsoft.com/office/drawing/2014/main" id="{4E49E945-176C-A87C-8EC7-2BC23C109F4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22" action="ppaction://hlinksldjump"/>
            <a:extLst>
              <a:ext uri="{FF2B5EF4-FFF2-40B4-BE49-F238E27FC236}">
                <a16:creationId xmlns:a16="http://schemas.microsoft.com/office/drawing/2014/main" id="{12D031BB-E1D7-3E83-B59E-E364A09F54C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24" action="ppaction://hlinksldjump"/>
            <a:extLst>
              <a:ext uri="{FF2B5EF4-FFF2-40B4-BE49-F238E27FC236}">
                <a16:creationId xmlns:a16="http://schemas.microsoft.com/office/drawing/2014/main" id="{F93A5810-3EE0-FA40-49B4-ADBC65B42E89}"/>
              </a:ext>
            </a:extLst>
          </p:cNvPr>
          <p:cNvPicPr>
            <a:picLocks noChangeAspect="1"/>
          </p:cNvPicPr>
          <p:nvPr/>
        </p:nvPicPr>
        <p:blipFill>
          <a:blip r:embed="rId25"/>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2176457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7CB374-D0E9-8E96-5CF2-190625D64FA0}"/>
              </a:ext>
            </a:extLst>
          </p:cNvPr>
          <p:cNvSpPr>
            <a:spLocks noGrp="1"/>
          </p:cNvSpPr>
          <p:nvPr>
            <p:ph type="title"/>
          </p:nvPr>
        </p:nvSpPr>
        <p:spPr/>
        <p:txBody>
          <a:bodyPr/>
          <a:lstStyle/>
          <a:p>
            <a:r>
              <a:rPr lang="en-US" dirty="0"/>
              <a:t>Trek in </a:t>
            </a:r>
            <a:r>
              <a:rPr lang="en-US" dirty="0" err="1"/>
              <a:t>twijfel</a:t>
            </a:r>
            <a:endParaRPr lang="nl-NL" dirty="0"/>
          </a:p>
        </p:txBody>
      </p:sp>
      <p:sp>
        <p:nvSpPr>
          <p:cNvPr id="3" name="Text Placeholder 2">
            <a:extLst>
              <a:ext uri="{FF2B5EF4-FFF2-40B4-BE49-F238E27FC236}">
                <a16:creationId xmlns:a16="http://schemas.microsoft.com/office/drawing/2014/main" id="{30410C48-8F0A-557F-F30C-3220F9FCC09F}"/>
              </a:ext>
            </a:extLst>
          </p:cNvPr>
          <p:cNvSpPr>
            <a:spLocks noGrp="1"/>
          </p:cNvSpPr>
          <p:nvPr>
            <p:ph type="body" sz="quarter" idx="13"/>
          </p:nvPr>
        </p:nvSpPr>
        <p:spPr>
          <a:xfrm>
            <a:off x="534988" y="1431670"/>
            <a:ext cx="6970712" cy="4344987"/>
          </a:xfrm>
        </p:spPr>
        <p:txBody>
          <a:bodyPr/>
          <a:lstStyle/>
          <a:p>
            <a:pPr marL="0" indent="0">
              <a:buNone/>
            </a:pPr>
            <a:r>
              <a:rPr lang="nl-NL" sz="1600" b="1" dirty="0">
                <a:effectLst/>
              </a:rPr>
              <a:t>Oefen in deze fase met de vaardigheid </a:t>
            </a:r>
            <a:r>
              <a:rPr lang="nl-NL" sz="1600" b="1" dirty="0"/>
              <a:t>“trek in twijfel”. </a:t>
            </a:r>
          </a:p>
          <a:p>
            <a:pPr marL="0" indent="0">
              <a:buNone/>
            </a:pPr>
            <a:r>
              <a:rPr lang="nl-NL" sz="1600" dirty="0">
                <a:effectLst/>
              </a:rPr>
              <a:t>Trek je ideeën en bevindingen in twijfel gedurende het hele onderzoeksproces. Denk kritisch na of het echt klopt en of je dat kan onderbouwen met bewijzen en tegenbewijzen. Wees kritisch naar je eigen onderzoeksvraag. Vraag je af of hij duidelijk en specifiek genoeg is. </a:t>
            </a:r>
            <a:endParaRPr lang="nl-NL" sz="1600" dirty="0">
              <a:cs typeface="Arial" panose="020B0604020202020204" pitchFamily="34" charset="0"/>
            </a:endParaRPr>
          </a:p>
          <a:p>
            <a:pPr marL="450850" lvl="1"/>
            <a:r>
              <a:rPr lang="nl-NL" sz="1600" b="1" dirty="0">
                <a:cs typeface="Arial" panose="020B0604020202020204" pitchFamily="34" charset="0"/>
              </a:rPr>
              <a:t>Inspecteer alles:</a:t>
            </a:r>
            <a:br>
              <a:rPr lang="nl-NL" sz="1600" b="1" dirty="0">
                <a:cs typeface="Arial" panose="020B0604020202020204" pitchFamily="34" charset="0"/>
              </a:rPr>
            </a:br>
            <a:r>
              <a:rPr lang="nl-NL" sz="1600" dirty="0">
                <a:cs typeface="Arial" panose="020B0604020202020204" pitchFamily="34" charset="0"/>
              </a:rPr>
              <a:t>Inspecteer alle informatie op juistheid. Ga na of de (bron van de) informatie betrouwbaar is. Geef een oordeel over de kwaliteit van bronnen. </a:t>
            </a:r>
          </a:p>
          <a:p>
            <a:pPr marL="450850" lvl="1"/>
            <a:r>
              <a:rPr lang="nl-NL" sz="1600" b="1" dirty="0">
                <a:cs typeface="Arial" panose="020B0604020202020204" pitchFamily="34" charset="0"/>
              </a:rPr>
              <a:t>Denk verder dan je neus lang is:</a:t>
            </a:r>
            <a:br>
              <a:rPr lang="nl-NL" sz="1600" b="1" dirty="0">
                <a:cs typeface="Arial" panose="020B0604020202020204" pitchFamily="34" charset="0"/>
              </a:rPr>
            </a:br>
            <a:r>
              <a:rPr lang="nl-NL" sz="1600" dirty="0">
                <a:cs typeface="Arial" panose="020B0604020202020204" pitchFamily="34" charset="0"/>
              </a:rPr>
              <a:t>Controleer continu of alles juist is wat je ziet, hoort of leest van anderen. Wees voorzichtig in je uitspraken, controleer je eigen uitspraken op juistheid en weet jezelf ook te weerleggen. Denk goed na over ‘wat nou als...”. Herken tekortkomingen (validiteit en betrouwbaarheid). </a:t>
            </a:r>
          </a:p>
          <a:p>
            <a:pPr marL="450850" lvl="1"/>
            <a:r>
              <a:rPr lang="nl-NL" sz="1600" b="1" dirty="0">
                <a:cs typeface="Arial" panose="020B0604020202020204" pitchFamily="34" charset="0"/>
              </a:rPr>
              <a:t>Zoek bewijzen en tegenbewijzen:</a:t>
            </a:r>
            <a:br>
              <a:rPr lang="nl-NL" sz="1600" b="1" dirty="0">
                <a:cs typeface="Arial" panose="020B0604020202020204" pitchFamily="34" charset="0"/>
              </a:rPr>
            </a:br>
            <a:r>
              <a:rPr lang="nl-NL" sz="1600" dirty="0">
                <a:cs typeface="Arial" panose="020B0604020202020204" pitchFamily="34" charset="0"/>
              </a:rPr>
              <a:t>Onderbouw je eigen bevindingen met bewijs en benoem tegelijkertijd tegenbewijzen. Controleer bevindingen van anderen door te zoeken naar bewijs en tegenbewijs in andere bronnen. </a:t>
            </a:r>
          </a:p>
          <a:p>
            <a:endParaRPr lang="nl-NL" dirty="0"/>
          </a:p>
        </p:txBody>
      </p:sp>
      <p:sp>
        <p:nvSpPr>
          <p:cNvPr id="5" name="Footer Placeholder 4">
            <a:extLst>
              <a:ext uri="{FF2B5EF4-FFF2-40B4-BE49-F238E27FC236}">
                <a16:creationId xmlns:a16="http://schemas.microsoft.com/office/drawing/2014/main" id="{AC9DA61F-B9FE-A5AD-426A-DDDCA11D87E3}"/>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2FB9FDB8-B73D-8B85-74AE-40B8A815070D}"/>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5C2E36F2-885F-C9D1-6D02-0A98F32379EA}"/>
              </a:ext>
            </a:extLst>
          </p:cNvPr>
          <p:cNvSpPr>
            <a:spLocks noGrp="1"/>
          </p:cNvSpPr>
          <p:nvPr>
            <p:ph type="sldNum" sz="quarter" idx="12"/>
          </p:nvPr>
        </p:nvSpPr>
        <p:spPr/>
        <p:txBody>
          <a:bodyPr/>
          <a:lstStyle/>
          <a:p>
            <a:fld id="{361A1203-CA3D-4D48-AFA0-9D668419C1D5}" type="slidenum">
              <a:rPr lang="nl-NL" smtClean="0"/>
              <a:pPr/>
              <a:t>25</a:t>
            </a:fld>
            <a:endParaRPr lang="nl-NL" dirty="0"/>
          </a:p>
        </p:txBody>
      </p:sp>
      <p:sp>
        <p:nvSpPr>
          <p:cNvPr id="17" name="TextBox 16">
            <a:extLst>
              <a:ext uri="{FF2B5EF4-FFF2-40B4-BE49-F238E27FC236}">
                <a16:creationId xmlns:a16="http://schemas.microsoft.com/office/drawing/2014/main" id="{BC12FD2B-C38A-29F1-AA34-30E5D7B69A87}"/>
              </a:ext>
            </a:extLst>
          </p:cNvPr>
          <p:cNvSpPr txBox="1"/>
          <p:nvPr/>
        </p:nvSpPr>
        <p:spPr>
          <a:xfrm>
            <a:off x="0" y="-12877"/>
            <a:ext cx="1571625" cy="369332"/>
          </a:xfrm>
          <a:prstGeom prst="rect">
            <a:avLst/>
          </a:prstGeom>
          <a:solidFill>
            <a:schemeClr val="accent3"/>
          </a:solidFill>
        </p:spPr>
        <p:txBody>
          <a:bodyPr wrap="square">
            <a:spAutoFit/>
          </a:bodyPr>
          <a:lstStyle/>
          <a:p>
            <a:r>
              <a:rPr lang="en-US" dirty="0" err="1">
                <a:latin typeface="+mn-lt"/>
              </a:rPr>
              <a:t>Vaardigheid</a:t>
            </a:r>
            <a:endParaRPr lang="nl-NL" dirty="0"/>
          </a:p>
        </p:txBody>
      </p:sp>
      <p:pic>
        <p:nvPicPr>
          <p:cNvPr id="10" name="Picture 9" descr="\\campus.eur.nl\shared\groups\USC-MC-EAO-WK\WK\Onderzoeksvaardigheden\2. Afbeeldingen onderzoeksvaardigheden\Png-files_voor scherm toepassingen\07Trek_in_twijfel.png">
            <a:extLst>
              <a:ext uri="{FF2B5EF4-FFF2-40B4-BE49-F238E27FC236}">
                <a16:creationId xmlns:a16="http://schemas.microsoft.com/office/drawing/2014/main" id="{52228D17-4D7A-587C-CBF9-A57075E70FCC}"/>
              </a:ext>
            </a:extLst>
          </p:cNvPr>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868571" y="1431670"/>
            <a:ext cx="3462996" cy="4239050"/>
          </a:xfrm>
          <a:prstGeom prst="rect">
            <a:avLst/>
          </a:prstGeom>
          <a:noFill/>
          <a:ln>
            <a:noFill/>
          </a:ln>
        </p:spPr>
      </p:pic>
      <p:pic>
        <p:nvPicPr>
          <p:cNvPr id="4" name="Afbeelding 11">
            <a:hlinkClick r:id="rId3" action="ppaction://hlinksldjump"/>
            <a:extLst>
              <a:ext uri="{FF2B5EF4-FFF2-40B4-BE49-F238E27FC236}">
                <a16:creationId xmlns:a16="http://schemas.microsoft.com/office/drawing/2014/main" id="{D31A49AF-88DE-167E-F31D-7B05E8F462CA}"/>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8" name="Afbeelding 13">
            <a:hlinkClick r:id="rId5" action="ppaction://hlinksldjump"/>
            <a:extLst>
              <a:ext uri="{FF2B5EF4-FFF2-40B4-BE49-F238E27FC236}">
                <a16:creationId xmlns:a16="http://schemas.microsoft.com/office/drawing/2014/main" id="{CE8C32C8-4B0D-7D31-CB7B-968EFC097633}"/>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9" name="Afbeelding 20">
            <a:hlinkClick r:id="rId7" action="ppaction://hlinksldjump"/>
            <a:extLst>
              <a:ext uri="{FF2B5EF4-FFF2-40B4-BE49-F238E27FC236}">
                <a16:creationId xmlns:a16="http://schemas.microsoft.com/office/drawing/2014/main" id="{8F98AD5A-6367-A44B-CDDA-237387A2E9EB}"/>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1" name="Afbeelding 21">
            <a:hlinkClick r:id="rId9" action="ppaction://hlinksldjump"/>
            <a:extLst>
              <a:ext uri="{FF2B5EF4-FFF2-40B4-BE49-F238E27FC236}">
                <a16:creationId xmlns:a16="http://schemas.microsoft.com/office/drawing/2014/main" id="{1E44EF8B-9724-BBC5-DF83-9FF7827557FB}"/>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2" name="Afbeelding 22">
            <a:hlinkClick r:id="rId11" action="ppaction://hlinksldjump"/>
            <a:extLst>
              <a:ext uri="{FF2B5EF4-FFF2-40B4-BE49-F238E27FC236}">
                <a16:creationId xmlns:a16="http://schemas.microsoft.com/office/drawing/2014/main" id="{9D539ACA-9F51-3DC5-8013-9932E221C926}"/>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3" action="ppaction://hlinksldjump"/>
            <a:extLst>
              <a:ext uri="{FF2B5EF4-FFF2-40B4-BE49-F238E27FC236}">
                <a16:creationId xmlns:a16="http://schemas.microsoft.com/office/drawing/2014/main" id="{6C4F0943-7893-E383-B5C2-4CAC783202B2}"/>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5" name="Afbeelding 8" descr="Afbeelding met tekst, logo, Graphics, Lettertype&#10;&#10;Automatisch gegenereerde beschrijving">
            <a:hlinkClick r:id="rId15" action="ppaction://hlinksldjump"/>
            <a:extLst>
              <a:ext uri="{FF2B5EF4-FFF2-40B4-BE49-F238E27FC236}">
                <a16:creationId xmlns:a16="http://schemas.microsoft.com/office/drawing/2014/main" id="{479C1FD3-F6F7-D455-81FE-A76DB0CDFB50}"/>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6" name="Afbeelding 10">
            <a:hlinkClick r:id="rId17" action="ppaction://hlinksldjump"/>
            <a:extLst>
              <a:ext uri="{FF2B5EF4-FFF2-40B4-BE49-F238E27FC236}">
                <a16:creationId xmlns:a16="http://schemas.microsoft.com/office/drawing/2014/main" id="{18B4AFC6-007A-EFCD-D18A-C734209D7341}"/>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8" name="Picture 17" descr="\\campus.eur.nl\shared\groups\USC-MC-EAO-WK\WK\Onderzoekscyclus\Onderzoekscyclus_2_notext.png">
            <a:hlinkClick r:id="rId3" action="ppaction://hlinksldjump"/>
            <a:extLst>
              <a:ext uri="{FF2B5EF4-FFF2-40B4-BE49-F238E27FC236}">
                <a16:creationId xmlns:a16="http://schemas.microsoft.com/office/drawing/2014/main" id="{098F08A3-5C64-D3A3-7A87-FA85EC4AF9C5}"/>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23488848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p:txBody>
          <a:bodyPr/>
          <a:lstStyle/>
          <a:p>
            <a:r>
              <a:rPr lang="en-US" dirty="0"/>
              <a:t> Lees je in</a:t>
            </a:r>
            <a:endParaRPr lang="nl-NL" dirty="0"/>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26</a:t>
            </a:fld>
            <a:endParaRPr lang="nl-NL" dirty="0"/>
          </a:p>
        </p:txBody>
      </p:sp>
      <p:sp>
        <p:nvSpPr>
          <p:cNvPr id="16" name="TextBox 15">
            <a:extLst>
              <a:ext uri="{FF2B5EF4-FFF2-40B4-BE49-F238E27FC236}">
                <a16:creationId xmlns:a16="http://schemas.microsoft.com/office/drawing/2014/main" id="{1CCB76D2-3D2F-6A05-CC3C-ABD049596F4B}"/>
              </a:ext>
            </a:extLst>
          </p:cNvPr>
          <p:cNvSpPr txBox="1"/>
          <p:nvPr/>
        </p:nvSpPr>
        <p:spPr>
          <a:xfrm>
            <a:off x="514829" y="3090082"/>
            <a:ext cx="6758191" cy="3293209"/>
          </a:xfrm>
          <a:prstGeom prst="rect">
            <a:avLst/>
          </a:prstGeom>
          <a:noFill/>
        </p:spPr>
        <p:txBody>
          <a:bodyPr wrap="square">
            <a:spAutoFit/>
          </a:bodyPr>
          <a:lstStyle/>
          <a:p>
            <a:endParaRPr lang="nl-NL" sz="1600" dirty="0"/>
          </a:p>
          <a:p>
            <a:endParaRPr lang="nl-NL" sz="1600" b="1" dirty="0">
              <a:solidFill>
                <a:schemeClr val="accent2"/>
              </a:solidFill>
            </a:endParaRPr>
          </a:p>
          <a:p>
            <a:r>
              <a:rPr lang="nl-NL" sz="1600" b="1" dirty="0">
                <a:solidFill>
                  <a:schemeClr val="accent2"/>
                </a:solidFill>
              </a:rPr>
              <a:t>Volg de stappen: </a:t>
            </a:r>
          </a:p>
          <a:p>
            <a:pPr marL="342900" indent="-342900">
              <a:buFont typeface="+mj-lt"/>
              <a:buAutoNum type="arabicPeriod"/>
            </a:pPr>
            <a:r>
              <a:rPr lang="nl-NL" sz="1600" dirty="0"/>
              <a:t>Verken je onderwerp.</a:t>
            </a:r>
          </a:p>
          <a:p>
            <a:pPr marL="342900" indent="-342900">
              <a:buFont typeface="+mj-lt"/>
              <a:buAutoNum type="arabicPeriod"/>
            </a:pPr>
            <a:r>
              <a:rPr lang="nl-NL" sz="1600" dirty="0"/>
              <a:t>Verzamel zoveel mogelijk informatie over je gekozen onderwerp. Gebruik je nieuwsgierige vragen om gericht informatie op te zoeken. Bevraag anderen, zoek naar literatuur, bekijk informatieve video’s etc. </a:t>
            </a:r>
            <a:r>
              <a:rPr lang="nl-NL" sz="1600" dirty="0">
                <a:hlinkClick r:id="rId2"/>
              </a:rPr>
              <a:t>Bekijk de video voor meer tips over hoe je literatuur kan vinden met google. </a:t>
            </a:r>
            <a:r>
              <a:rPr lang="nl-NL" sz="1600" dirty="0"/>
              <a:t>Je kan natuurlijk ook naar de bibliotheek gaan. </a:t>
            </a:r>
          </a:p>
          <a:p>
            <a:pPr marL="342900" indent="-342900">
              <a:buFont typeface="+mj-lt"/>
              <a:buAutoNum type="arabicPeriod"/>
            </a:pPr>
            <a:r>
              <a:rPr lang="nl-NL" sz="1600" dirty="0"/>
              <a:t>Vul bij elk gebruikte bron het schema in, zie hiernaast. </a:t>
            </a:r>
          </a:p>
          <a:p>
            <a:pPr marL="342900" indent="-342900">
              <a:buFont typeface="+mj-lt"/>
              <a:buAutoNum type="arabicPeriod"/>
            </a:pPr>
            <a:r>
              <a:rPr lang="nl-NL" sz="1600" dirty="0"/>
              <a:t>Zorg dat je zoveel mogelijk verschillende bronnen bestudeert, en daarmee zoveel mogelijk verschillende deelonderwerpen verzamelt. </a:t>
            </a:r>
          </a:p>
          <a:p>
            <a:endParaRPr lang="nl-NL" sz="1600"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2.1 </a:t>
            </a:r>
            <a:endParaRPr lang="nl-NL" dirty="0">
              <a:solidFill>
                <a:schemeClr val="bg1"/>
              </a:solidFill>
            </a:endParaRPr>
          </a:p>
        </p:txBody>
      </p:sp>
      <p:pic>
        <p:nvPicPr>
          <p:cNvPr id="4" name="Picture 3">
            <a:extLst>
              <a:ext uri="{FF2B5EF4-FFF2-40B4-BE49-F238E27FC236}">
                <a16:creationId xmlns:a16="http://schemas.microsoft.com/office/drawing/2014/main" id="{E017433F-68E2-85E0-75DD-2B6E46FCAD3E}"/>
              </a:ext>
            </a:extLst>
          </p:cNvPr>
          <p:cNvPicPr>
            <a:picLocks noChangeAspect="1"/>
          </p:cNvPicPr>
          <p:nvPr/>
        </p:nvPicPr>
        <p:blipFill>
          <a:blip r:embed="rId3">
            <a:duotone>
              <a:schemeClr val="accent5">
                <a:shade val="45000"/>
                <a:satMod val="135000"/>
              </a:schemeClr>
              <a:prstClr val="white"/>
            </a:duotone>
          </a:blip>
          <a:stretch>
            <a:fillRect/>
          </a:stretch>
        </p:blipFill>
        <p:spPr>
          <a:xfrm>
            <a:off x="7076386" y="2217219"/>
            <a:ext cx="5001675" cy="4176235"/>
          </a:xfrm>
          <a:prstGeom prst="rect">
            <a:avLst/>
          </a:prstGeom>
        </p:spPr>
      </p:pic>
      <p:sp>
        <p:nvSpPr>
          <p:cNvPr id="9" name="TextBox 8">
            <a:extLst>
              <a:ext uri="{FF2B5EF4-FFF2-40B4-BE49-F238E27FC236}">
                <a16:creationId xmlns:a16="http://schemas.microsoft.com/office/drawing/2014/main" id="{E0D0D4B1-937A-7478-996B-14F289A14E84}"/>
              </a:ext>
            </a:extLst>
          </p:cNvPr>
          <p:cNvSpPr txBox="1"/>
          <p:nvPr/>
        </p:nvSpPr>
        <p:spPr>
          <a:xfrm>
            <a:off x="547484" y="1077119"/>
            <a:ext cx="11162342" cy="2308324"/>
          </a:xfrm>
          <a:prstGeom prst="rect">
            <a:avLst/>
          </a:prstGeom>
          <a:noFill/>
        </p:spPr>
        <p:txBody>
          <a:bodyPr wrap="square">
            <a:spAutoFit/>
          </a:bodyPr>
          <a:lstStyle/>
          <a:p>
            <a:r>
              <a:rPr lang="nl-NL" sz="1600" b="1" dirty="0">
                <a:solidFill>
                  <a:schemeClr val="accent2"/>
                </a:solidFill>
              </a:rPr>
              <a:t>Doel van de activiteit: </a:t>
            </a:r>
            <a:br>
              <a:rPr lang="nl-NL" sz="1600" b="1" dirty="0"/>
            </a:br>
            <a:r>
              <a:rPr lang="nl-NL" sz="1600" dirty="0">
                <a:cs typeface="Times New Roman" panose="02020603050405020304" pitchFamily="18" charset="0"/>
              </a:rPr>
              <a:t>Lees </a:t>
            </a:r>
            <a:r>
              <a:rPr lang="nl-NL" sz="1600" dirty="0">
                <a:effectLst/>
                <a:ea typeface="Calibri" panose="020F0502020204030204" pitchFamily="34" charset="0"/>
                <a:cs typeface="Times New Roman" panose="02020603050405020304" pitchFamily="18" charset="0"/>
              </a:rPr>
              <a:t>je in over het onderwerp dat je gekozen hebt. Zo verken je het onderwerp en kan je daarna een overzicht maken van de deelonderwerp. Om een goede hoofdvraag te formuleren, moet je al iets meer van je onderwerp afweten. Begin daarom eerst met het globaal inlezen over je onderwerp. Op die manier krijg je een beter beeld van wat je wellicht interessant of minder interessant vindt aan je onderwerp.</a:t>
            </a:r>
          </a:p>
          <a:p>
            <a:endParaRPr lang="nl-NL" sz="1600" dirty="0"/>
          </a:p>
          <a:p>
            <a:r>
              <a:rPr lang="nl-NL" sz="1600" b="1" dirty="0">
                <a:solidFill>
                  <a:schemeClr val="accent2"/>
                </a:solidFill>
              </a:rPr>
              <a:t>Nodig</a:t>
            </a:r>
            <a:r>
              <a:rPr lang="nl-NL" sz="1600" dirty="0">
                <a:solidFill>
                  <a:schemeClr val="accent2"/>
                </a:solidFill>
              </a:rPr>
              <a:t>: </a:t>
            </a:r>
          </a:p>
          <a:p>
            <a:r>
              <a:rPr lang="nl-NL" sz="1600" dirty="0"/>
              <a:t>Internet en boeken (om je in te lezen), papier of digitaal </a:t>
            </a:r>
            <a:br>
              <a:rPr lang="nl-NL" sz="1600" dirty="0"/>
            </a:br>
            <a:r>
              <a:rPr lang="nl-NL" sz="1600" dirty="0"/>
              <a:t>(om het te noteren).</a:t>
            </a:r>
          </a:p>
        </p:txBody>
      </p:sp>
      <p:pic>
        <p:nvPicPr>
          <p:cNvPr id="8" name="Afbeelding 11">
            <a:hlinkClick r:id="rId4" action="ppaction://hlinksldjump"/>
            <a:extLst>
              <a:ext uri="{FF2B5EF4-FFF2-40B4-BE49-F238E27FC236}">
                <a16:creationId xmlns:a16="http://schemas.microsoft.com/office/drawing/2014/main" id="{D560E81F-9A08-CEDE-513B-10242FB11236}"/>
              </a:ext>
            </a:extLst>
          </p:cNvPr>
          <p:cNvPicPr>
            <a:picLocks noChangeAspect="1"/>
          </p:cNvPicPr>
          <p:nvPr/>
        </p:nvPicPr>
        <p:blipFill>
          <a:blip r:embed="rId5"/>
          <a:stretch>
            <a:fillRect/>
          </a:stretch>
        </p:blipFill>
        <p:spPr>
          <a:xfrm>
            <a:off x="5220743" y="6382133"/>
            <a:ext cx="331680" cy="331680"/>
          </a:xfrm>
          <a:prstGeom prst="rect">
            <a:avLst/>
          </a:prstGeom>
        </p:spPr>
      </p:pic>
      <p:pic>
        <p:nvPicPr>
          <p:cNvPr id="10" name="Afbeelding 13">
            <a:hlinkClick r:id="rId6" action="ppaction://hlinksldjump"/>
            <a:extLst>
              <a:ext uri="{FF2B5EF4-FFF2-40B4-BE49-F238E27FC236}">
                <a16:creationId xmlns:a16="http://schemas.microsoft.com/office/drawing/2014/main" id="{42EA9EED-E9B8-5E1D-DF3D-A119B870ED14}"/>
              </a:ext>
            </a:extLst>
          </p:cNvPr>
          <p:cNvPicPr>
            <a:picLocks noChangeAspect="1"/>
          </p:cNvPicPr>
          <p:nvPr/>
        </p:nvPicPr>
        <p:blipFill>
          <a:blip r:embed="rId7"/>
          <a:stretch>
            <a:fillRect/>
          </a:stretch>
        </p:blipFill>
        <p:spPr>
          <a:xfrm>
            <a:off x="5640372" y="6363730"/>
            <a:ext cx="361656" cy="350084"/>
          </a:xfrm>
          <a:prstGeom prst="rect">
            <a:avLst/>
          </a:prstGeom>
        </p:spPr>
      </p:pic>
      <p:pic>
        <p:nvPicPr>
          <p:cNvPr id="11" name="Afbeelding 20">
            <a:hlinkClick r:id="rId8" action="ppaction://hlinksldjump"/>
            <a:extLst>
              <a:ext uri="{FF2B5EF4-FFF2-40B4-BE49-F238E27FC236}">
                <a16:creationId xmlns:a16="http://schemas.microsoft.com/office/drawing/2014/main" id="{5F95FFF3-BEE4-F695-2602-ED46AC0FD0AE}"/>
              </a:ext>
            </a:extLst>
          </p:cNvPr>
          <p:cNvPicPr>
            <a:picLocks noChangeAspect="1"/>
          </p:cNvPicPr>
          <p:nvPr/>
        </p:nvPicPr>
        <p:blipFill>
          <a:blip r:embed="rId9"/>
          <a:stretch>
            <a:fillRect/>
          </a:stretch>
        </p:blipFill>
        <p:spPr>
          <a:xfrm flipH="1">
            <a:off x="6058152" y="6363729"/>
            <a:ext cx="331679" cy="331679"/>
          </a:xfrm>
          <a:prstGeom prst="rect">
            <a:avLst/>
          </a:prstGeom>
        </p:spPr>
      </p:pic>
      <p:pic>
        <p:nvPicPr>
          <p:cNvPr id="12" name="Afbeelding 21">
            <a:hlinkClick r:id="rId10" action="ppaction://hlinksldjump"/>
            <a:extLst>
              <a:ext uri="{FF2B5EF4-FFF2-40B4-BE49-F238E27FC236}">
                <a16:creationId xmlns:a16="http://schemas.microsoft.com/office/drawing/2014/main" id="{0159D42D-0BD8-3FFB-1DB5-94BADB019A63}"/>
              </a:ext>
            </a:extLst>
          </p:cNvPr>
          <p:cNvPicPr>
            <a:picLocks noChangeAspect="1"/>
          </p:cNvPicPr>
          <p:nvPr/>
        </p:nvPicPr>
        <p:blipFill>
          <a:blip r:embed="rId11"/>
          <a:stretch>
            <a:fillRect/>
          </a:stretch>
        </p:blipFill>
        <p:spPr>
          <a:xfrm flipH="1">
            <a:off x="6477833" y="6363729"/>
            <a:ext cx="331679" cy="331679"/>
          </a:xfrm>
          <a:prstGeom prst="rect">
            <a:avLst/>
          </a:prstGeom>
        </p:spPr>
      </p:pic>
      <p:pic>
        <p:nvPicPr>
          <p:cNvPr id="13" name="Afbeelding 22">
            <a:hlinkClick r:id="rId12" action="ppaction://hlinksldjump"/>
            <a:extLst>
              <a:ext uri="{FF2B5EF4-FFF2-40B4-BE49-F238E27FC236}">
                <a16:creationId xmlns:a16="http://schemas.microsoft.com/office/drawing/2014/main" id="{E544ADDA-2D28-8F3F-3CD5-D6EE9BC8083A}"/>
              </a:ext>
            </a:extLst>
          </p:cNvPr>
          <p:cNvPicPr>
            <a:picLocks noChangeAspect="1"/>
          </p:cNvPicPr>
          <p:nvPr/>
        </p:nvPicPr>
        <p:blipFill>
          <a:blip r:embed="rId13"/>
          <a:stretch>
            <a:fillRect/>
          </a:stretch>
        </p:blipFill>
        <p:spPr>
          <a:xfrm flipH="1">
            <a:off x="6895559" y="6360634"/>
            <a:ext cx="361654" cy="361654"/>
          </a:xfrm>
          <a:prstGeom prst="rect">
            <a:avLst/>
          </a:prstGeom>
        </p:spPr>
      </p:pic>
      <p:pic>
        <p:nvPicPr>
          <p:cNvPr id="14" name="Afbeelding 23" descr="Afbeelding met tekst, logo, schermopname, ontwerp&#10;&#10;Automatisch gegenereerde beschrijving">
            <a:hlinkClick r:id="rId14" action="ppaction://hlinksldjump"/>
            <a:extLst>
              <a:ext uri="{FF2B5EF4-FFF2-40B4-BE49-F238E27FC236}">
                <a16:creationId xmlns:a16="http://schemas.microsoft.com/office/drawing/2014/main" id="{9FB808B7-DABD-98D3-A37C-CF66365F41AB}"/>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5" name="Afbeelding 8" descr="Afbeelding met tekst, logo, Graphics, Lettertype&#10;&#10;Automatisch gegenereerde beschrijving">
            <a:hlinkClick r:id="rId16" action="ppaction://hlinksldjump"/>
            <a:extLst>
              <a:ext uri="{FF2B5EF4-FFF2-40B4-BE49-F238E27FC236}">
                <a16:creationId xmlns:a16="http://schemas.microsoft.com/office/drawing/2014/main" id="{5187BAA7-6A77-D3A6-F7D4-D6DA94013BB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8" name="Afbeelding 10">
            <a:hlinkClick r:id="rId18" action="ppaction://hlinksldjump"/>
            <a:extLst>
              <a:ext uri="{FF2B5EF4-FFF2-40B4-BE49-F238E27FC236}">
                <a16:creationId xmlns:a16="http://schemas.microsoft.com/office/drawing/2014/main" id="{610FE165-074C-A2C1-CD8D-03AE9A9500BB}"/>
              </a:ext>
            </a:extLst>
          </p:cNvPr>
          <p:cNvPicPr>
            <a:picLocks noChangeAspect="1"/>
          </p:cNvPicPr>
          <p:nvPr/>
        </p:nvPicPr>
        <p:blipFill>
          <a:blip r:embed="rId19"/>
          <a:stretch>
            <a:fillRect/>
          </a:stretch>
        </p:blipFill>
        <p:spPr>
          <a:xfrm>
            <a:off x="4801114" y="6369176"/>
            <a:ext cx="331680" cy="326373"/>
          </a:xfrm>
          <a:prstGeom prst="rect">
            <a:avLst/>
          </a:prstGeom>
        </p:spPr>
      </p:pic>
      <p:sp>
        <p:nvSpPr>
          <p:cNvPr id="20" name="TextBox 19">
            <a:extLst>
              <a:ext uri="{FF2B5EF4-FFF2-40B4-BE49-F238E27FC236}">
                <a16:creationId xmlns:a16="http://schemas.microsoft.com/office/drawing/2014/main" id="{837AD103-B396-9752-DC4B-E577C5EB86E3}"/>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21" name="Picture 20" descr="\\campus.eur.nl\shared\groups\USC-MC-EAO-WK\WK\Onderzoeksvaardigheden\2. Afbeeldingen onderzoeksvaardigheden\Png-files_voor scherm toepassingen\07Trek_in_twijfel.png">
            <a:extLst>
              <a:ext uri="{FF2B5EF4-FFF2-40B4-BE49-F238E27FC236}">
                <a16:creationId xmlns:a16="http://schemas.microsoft.com/office/drawing/2014/main" id="{B90BC99D-229E-9C8B-C5DC-ABBDB0869CC3}"/>
              </a:ext>
            </a:extLst>
          </p:cNvPr>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1053383" y="152394"/>
            <a:ext cx="591134" cy="684024"/>
          </a:xfrm>
          <a:prstGeom prst="rect">
            <a:avLst/>
          </a:prstGeom>
          <a:noFill/>
          <a:ln>
            <a:noFill/>
          </a:ln>
        </p:spPr>
      </p:pic>
      <p:pic>
        <p:nvPicPr>
          <p:cNvPr id="19" name="Picture 18" descr="\\campus.eur.nl\shared\groups\USC-MC-EAO-WK\WK\Onderzoekscyclus\Onderzoekscyclus_2_notext.png">
            <a:hlinkClick r:id="rId4" action="ppaction://hlinksldjump"/>
            <a:extLst>
              <a:ext uri="{FF2B5EF4-FFF2-40B4-BE49-F238E27FC236}">
                <a16:creationId xmlns:a16="http://schemas.microsoft.com/office/drawing/2014/main" id="{99B9787E-4AB1-1616-D671-78DA97153E8F}"/>
              </a:ext>
            </a:extLst>
          </p:cNvPr>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31591367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a:xfrm>
            <a:off x="534988" y="722568"/>
            <a:ext cx="8104187" cy="709102"/>
          </a:xfrm>
        </p:spPr>
        <p:txBody>
          <a:bodyPr/>
          <a:lstStyle/>
          <a:p>
            <a:r>
              <a:rPr lang="en-US" dirty="0"/>
              <a:t> </a:t>
            </a:r>
            <a:r>
              <a:rPr lang="en-US" dirty="0" err="1"/>
              <a:t>Kies</a:t>
            </a:r>
            <a:r>
              <a:rPr lang="en-US" dirty="0"/>
              <a:t> een </a:t>
            </a:r>
            <a:r>
              <a:rPr lang="en-US" dirty="0" err="1"/>
              <a:t>deelonderwerp</a:t>
            </a:r>
            <a:r>
              <a:rPr lang="en-US" dirty="0"/>
              <a:t> (</a:t>
            </a:r>
            <a:r>
              <a:rPr lang="en-US" dirty="0" err="1"/>
              <a:t>woordweb</a:t>
            </a:r>
            <a:r>
              <a:rPr lang="en-US" dirty="0"/>
              <a:t>)</a:t>
            </a:r>
            <a:endParaRPr lang="nl-NL" dirty="0"/>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27</a:t>
            </a:fld>
            <a:endParaRPr lang="nl-NL"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2.2 </a:t>
            </a:r>
            <a:endParaRPr lang="nl-NL" dirty="0">
              <a:solidFill>
                <a:schemeClr val="bg1"/>
              </a:solidFill>
            </a:endParaRPr>
          </a:p>
        </p:txBody>
      </p:sp>
      <p:sp>
        <p:nvSpPr>
          <p:cNvPr id="9" name="TextBox 8">
            <a:extLst>
              <a:ext uri="{FF2B5EF4-FFF2-40B4-BE49-F238E27FC236}">
                <a16:creationId xmlns:a16="http://schemas.microsoft.com/office/drawing/2014/main" id="{E0D0D4B1-937A-7478-996B-14F289A14E84}"/>
              </a:ext>
            </a:extLst>
          </p:cNvPr>
          <p:cNvSpPr txBox="1">
            <a:spLocks noGrp="1" noRot="1" noMove="1" noResize="1" noEditPoints="1" noAdjustHandles="1" noChangeArrowheads="1" noChangeShapeType="1"/>
          </p:cNvSpPr>
          <p:nvPr/>
        </p:nvSpPr>
        <p:spPr>
          <a:xfrm>
            <a:off x="514829" y="1239044"/>
            <a:ext cx="11162342" cy="3785652"/>
          </a:xfrm>
          <a:prstGeom prst="rect">
            <a:avLst/>
          </a:prstGeom>
          <a:noFill/>
        </p:spPr>
        <p:txBody>
          <a:bodyPr wrap="square">
            <a:spAutoFit/>
          </a:bodyPr>
          <a:lstStyle/>
          <a:p>
            <a:r>
              <a:rPr lang="nl-NL" sz="1600" b="1" dirty="0">
                <a:solidFill>
                  <a:schemeClr val="accent2"/>
                </a:solidFill>
                <a:latin typeface="+mj-lt"/>
              </a:rPr>
              <a:t>Doel van de activiteit: </a:t>
            </a:r>
            <a:br>
              <a:rPr lang="nl-NL" sz="1600" b="1" dirty="0">
                <a:latin typeface="+mj-lt"/>
              </a:rPr>
            </a:br>
            <a:r>
              <a:rPr lang="nl-NL" sz="1600" b="0" i="0" u="none" strike="noStrike" baseline="0" dirty="0">
                <a:solidFill>
                  <a:srgbClr val="000000"/>
                </a:solidFill>
              </a:rPr>
              <a:t>Je brengt in kaart welke deelonderwerpen er bij het thema horen en je kiest een deelonderwerp. Vul hiervoor het </a:t>
            </a:r>
            <a:r>
              <a:rPr lang="nl-NL" sz="1600" b="0" i="0" u="none" strike="noStrike" baseline="0" dirty="0" err="1">
                <a:solidFill>
                  <a:srgbClr val="000000"/>
                </a:solidFill>
              </a:rPr>
              <a:t>woordweb</a:t>
            </a:r>
            <a:r>
              <a:rPr lang="nl-NL" sz="1600" b="0" i="0" u="none" strike="noStrike" baseline="0" dirty="0">
                <a:solidFill>
                  <a:srgbClr val="000000"/>
                </a:solidFill>
              </a:rPr>
              <a:t> verder aan. </a:t>
            </a:r>
          </a:p>
          <a:p>
            <a:endParaRPr lang="nl-NL" sz="1600" dirty="0">
              <a:latin typeface="+mj-lt"/>
            </a:endParaRPr>
          </a:p>
          <a:p>
            <a:r>
              <a:rPr lang="nl-NL" sz="1600" b="1" dirty="0">
                <a:solidFill>
                  <a:schemeClr val="accent2"/>
                </a:solidFill>
                <a:latin typeface="+mj-lt"/>
              </a:rPr>
              <a:t>Nodig</a:t>
            </a:r>
            <a:r>
              <a:rPr lang="nl-NL" sz="1600" dirty="0">
                <a:solidFill>
                  <a:schemeClr val="accent2"/>
                </a:solidFill>
                <a:latin typeface="+mj-lt"/>
              </a:rPr>
              <a:t>: </a:t>
            </a:r>
          </a:p>
          <a:p>
            <a:r>
              <a:rPr lang="nl-NL" sz="1600" dirty="0">
                <a:latin typeface="+mj-lt"/>
              </a:rPr>
              <a:t>Papier, pen of digitale manier om </a:t>
            </a:r>
            <a:r>
              <a:rPr lang="nl-NL" sz="1600" dirty="0" err="1">
                <a:latin typeface="+mj-lt"/>
              </a:rPr>
              <a:t>mindmap</a:t>
            </a:r>
            <a:r>
              <a:rPr lang="nl-NL" sz="1600" dirty="0">
                <a:latin typeface="+mj-lt"/>
              </a:rPr>
              <a:t> te maken.</a:t>
            </a:r>
          </a:p>
          <a:p>
            <a:endParaRPr lang="nl-NL" sz="1600" dirty="0">
              <a:latin typeface="+mj-lt"/>
            </a:endParaRPr>
          </a:p>
          <a:p>
            <a:r>
              <a:rPr lang="nl-NL" sz="1600" b="1" dirty="0">
                <a:solidFill>
                  <a:schemeClr val="accent2"/>
                </a:solidFill>
                <a:latin typeface="+mj-lt"/>
              </a:rPr>
              <a:t>Volg de stappen: </a:t>
            </a:r>
            <a:endParaRPr lang="nl-NL" sz="1800" b="0" i="0" u="none" strike="noStrike" baseline="0" dirty="0">
              <a:solidFill>
                <a:srgbClr val="000000"/>
              </a:solidFill>
              <a:latin typeface="Arial" panose="020B0604020202020204" pitchFamily="34" charset="0"/>
            </a:endParaRPr>
          </a:p>
          <a:p>
            <a:pPr marL="342900" indent="-342900">
              <a:buFont typeface="+mj-lt"/>
              <a:buAutoNum type="arabicPeriod"/>
            </a:pPr>
            <a:r>
              <a:rPr lang="nl-NL" sz="1400" b="0" i="0" u="none" strike="noStrike" baseline="0" dirty="0">
                <a:solidFill>
                  <a:srgbClr val="000000"/>
                </a:solidFill>
                <a:latin typeface="Arial" panose="020B0604020202020204" pitchFamily="34" charset="0"/>
              </a:rPr>
              <a:t>Zet jouw gekozen thema in de cirkel. </a:t>
            </a:r>
          </a:p>
          <a:p>
            <a:pPr marL="342900" indent="-342900">
              <a:buFont typeface="+mj-lt"/>
              <a:buAutoNum type="arabicPeriod"/>
            </a:pPr>
            <a:r>
              <a:rPr lang="nl-NL" sz="1400" b="0" i="0" u="none" strike="noStrike" baseline="0" dirty="0">
                <a:solidFill>
                  <a:srgbClr val="000000"/>
                </a:solidFill>
                <a:latin typeface="Arial" panose="020B0604020202020204" pitchFamily="34" charset="0"/>
              </a:rPr>
              <a:t>Maak een </a:t>
            </a:r>
            <a:r>
              <a:rPr lang="nl-NL" sz="1400" b="0" i="0" u="none" strike="noStrike" baseline="0" dirty="0" err="1">
                <a:solidFill>
                  <a:srgbClr val="000000"/>
                </a:solidFill>
                <a:latin typeface="Arial" panose="020B0604020202020204" pitchFamily="34" charset="0"/>
              </a:rPr>
              <a:t>mindmap</a:t>
            </a:r>
            <a:r>
              <a:rPr lang="nl-NL" sz="1400" b="0" i="0" u="none" strike="noStrike" baseline="0" dirty="0">
                <a:solidFill>
                  <a:srgbClr val="000000"/>
                </a:solidFill>
                <a:latin typeface="Arial" panose="020B0604020202020204" pitchFamily="34" charset="0"/>
              </a:rPr>
              <a:t> van alle deelonderwerpen die bij het thema horen. Deelonderwerpen heb je gevonden in </a:t>
            </a:r>
            <a:r>
              <a:rPr lang="nl-NL" sz="1400" b="1" i="0" u="none" strike="noStrike" baseline="0" dirty="0">
                <a:solidFill>
                  <a:schemeClr val="accent2"/>
                </a:solidFill>
                <a:latin typeface="Arial" panose="020B0604020202020204" pitchFamily="34" charset="0"/>
                <a:hlinkClick r:id="rId2" action="ppaction://hlinksldjump"/>
              </a:rPr>
              <a:t>activiteit 2.1 </a:t>
            </a:r>
            <a:r>
              <a:rPr lang="nl-NL" sz="1400" b="0" i="0" u="none" strike="noStrike" baseline="0" dirty="0">
                <a:solidFill>
                  <a:srgbClr val="000000"/>
                </a:solidFill>
                <a:latin typeface="Arial" panose="020B0604020202020204" pitchFamily="34" charset="0"/>
              </a:rPr>
              <a:t>door onder andere zelf na te denken, anderen te vragen en literatuur te lezen.</a:t>
            </a:r>
          </a:p>
          <a:p>
            <a:pPr marL="342900" indent="-342900">
              <a:buFont typeface="+mj-lt"/>
              <a:buAutoNum type="arabicPeriod"/>
            </a:pPr>
            <a:r>
              <a:rPr lang="nl-NL" sz="1400" b="0" i="0" u="none" strike="noStrike" baseline="0" dirty="0">
                <a:solidFill>
                  <a:srgbClr val="000000"/>
                </a:solidFill>
                <a:latin typeface="Arial" panose="020B0604020202020204" pitchFamily="34" charset="0"/>
              </a:rPr>
              <a:t>Kies het deelonderwerp dat jou het meest aanspreekt. </a:t>
            </a:r>
          </a:p>
          <a:p>
            <a:pPr marL="342900" indent="-342900">
              <a:buFont typeface="+mj-lt"/>
              <a:buAutoNum type="arabicPeriod"/>
            </a:pPr>
            <a:endParaRPr lang="nl-NL" sz="1600" dirty="0">
              <a:latin typeface="+mj-lt"/>
            </a:endParaRPr>
          </a:p>
          <a:p>
            <a:endParaRPr lang="nl-NL" dirty="0"/>
          </a:p>
          <a:p>
            <a:endParaRPr lang="nl-NL" dirty="0"/>
          </a:p>
        </p:txBody>
      </p:sp>
      <p:pic>
        <p:nvPicPr>
          <p:cNvPr id="4" name="Afbeelding 11">
            <a:hlinkClick r:id="rId3" action="ppaction://hlinksldjump"/>
            <a:extLst>
              <a:ext uri="{FF2B5EF4-FFF2-40B4-BE49-F238E27FC236}">
                <a16:creationId xmlns:a16="http://schemas.microsoft.com/office/drawing/2014/main" id="{DEFA58E4-F99E-E55A-AE76-5A1B78F29079}"/>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8" name="Afbeelding 13">
            <a:hlinkClick r:id="rId5" action="ppaction://hlinksldjump"/>
            <a:extLst>
              <a:ext uri="{FF2B5EF4-FFF2-40B4-BE49-F238E27FC236}">
                <a16:creationId xmlns:a16="http://schemas.microsoft.com/office/drawing/2014/main" id="{60646C50-572B-9201-8667-64ECB398A100}"/>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10" name="Afbeelding 20">
            <a:hlinkClick r:id="rId7" action="ppaction://hlinksldjump"/>
            <a:extLst>
              <a:ext uri="{FF2B5EF4-FFF2-40B4-BE49-F238E27FC236}">
                <a16:creationId xmlns:a16="http://schemas.microsoft.com/office/drawing/2014/main" id="{1FB93ADF-5181-F311-3060-73C8B1260955}"/>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1" name="Afbeelding 21">
            <a:hlinkClick r:id="rId9" action="ppaction://hlinksldjump"/>
            <a:extLst>
              <a:ext uri="{FF2B5EF4-FFF2-40B4-BE49-F238E27FC236}">
                <a16:creationId xmlns:a16="http://schemas.microsoft.com/office/drawing/2014/main" id="{6DDECAEE-413D-5E78-47E2-16D1A0B206D6}"/>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2" name="Afbeelding 22">
            <a:hlinkClick r:id="rId11" action="ppaction://hlinksldjump"/>
            <a:extLst>
              <a:ext uri="{FF2B5EF4-FFF2-40B4-BE49-F238E27FC236}">
                <a16:creationId xmlns:a16="http://schemas.microsoft.com/office/drawing/2014/main" id="{546AB50C-5284-BE41-457A-5AA0B6B7158B}"/>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3" action="ppaction://hlinksldjump"/>
            <a:extLst>
              <a:ext uri="{FF2B5EF4-FFF2-40B4-BE49-F238E27FC236}">
                <a16:creationId xmlns:a16="http://schemas.microsoft.com/office/drawing/2014/main" id="{6D7AE770-96F7-326F-6EF5-A9388DF8716D}"/>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5" action="ppaction://hlinksldjump"/>
            <a:extLst>
              <a:ext uri="{FF2B5EF4-FFF2-40B4-BE49-F238E27FC236}">
                <a16:creationId xmlns:a16="http://schemas.microsoft.com/office/drawing/2014/main" id="{33FF802B-D2D6-8A7F-2460-D711FA36BAE3}"/>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7" action="ppaction://hlinksldjump"/>
            <a:extLst>
              <a:ext uri="{FF2B5EF4-FFF2-40B4-BE49-F238E27FC236}">
                <a16:creationId xmlns:a16="http://schemas.microsoft.com/office/drawing/2014/main" id="{A5F32396-4D6B-CF26-F548-259FC6A8B5E3}"/>
              </a:ext>
            </a:extLst>
          </p:cNvPr>
          <p:cNvPicPr>
            <a:picLocks noChangeAspect="1"/>
          </p:cNvPicPr>
          <p:nvPr/>
        </p:nvPicPr>
        <p:blipFill>
          <a:blip r:embed="rId18"/>
          <a:stretch>
            <a:fillRect/>
          </a:stretch>
        </p:blipFill>
        <p:spPr>
          <a:xfrm>
            <a:off x="4801114" y="6369176"/>
            <a:ext cx="331680" cy="326373"/>
          </a:xfrm>
          <a:prstGeom prst="rect">
            <a:avLst/>
          </a:prstGeom>
        </p:spPr>
      </p:pic>
      <p:sp>
        <p:nvSpPr>
          <p:cNvPr id="16" name="TextBox 15">
            <a:extLst>
              <a:ext uri="{FF2B5EF4-FFF2-40B4-BE49-F238E27FC236}">
                <a16:creationId xmlns:a16="http://schemas.microsoft.com/office/drawing/2014/main" id="{2DAED17B-D331-6F0F-71D6-7C2A70551ED4}"/>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8" name="Picture 17" descr="\\campus.eur.nl\shared\groups\USC-MC-EAO-WK\WK\Onderzoeksvaardigheden\2. Afbeeldingen onderzoeksvaardigheden\Png-files_voor scherm toepassingen\07Trek_in_twijfel.png">
            <a:extLst>
              <a:ext uri="{FF2B5EF4-FFF2-40B4-BE49-F238E27FC236}">
                <a16:creationId xmlns:a16="http://schemas.microsoft.com/office/drawing/2014/main" id="{0B80A733-7912-20F6-C1D7-8A12C70ABF88}"/>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053383" y="152394"/>
            <a:ext cx="591134" cy="684024"/>
          </a:xfrm>
          <a:prstGeom prst="rect">
            <a:avLst/>
          </a:prstGeom>
          <a:noFill/>
          <a:ln>
            <a:noFill/>
          </a:ln>
        </p:spPr>
      </p:pic>
      <p:pic>
        <p:nvPicPr>
          <p:cNvPr id="19" name="Picture 18" descr="\\campus.eur.nl\shared\groups\USC-MC-EAO-WK\WK\Onderzoekscyclus\Onderzoekscyclus_2_notext.png">
            <a:hlinkClick r:id="rId3" action="ppaction://hlinksldjump"/>
            <a:extLst>
              <a:ext uri="{FF2B5EF4-FFF2-40B4-BE49-F238E27FC236}">
                <a16:creationId xmlns:a16="http://schemas.microsoft.com/office/drawing/2014/main" id="{8711C9BD-B97C-A4B1-A0C3-CB85CA111A85}"/>
              </a:ext>
            </a:extLst>
          </p:cNvPr>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29621820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a:xfrm>
            <a:off x="534988" y="722568"/>
            <a:ext cx="9666287" cy="709102"/>
          </a:xfrm>
        </p:spPr>
        <p:txBody>
          <a:bodyPr/>
          <a:lstStyle/>
          <a:p>
            <a:r>
              <a:rPr lang="en-US" dirty="0"/>
              <a:t> </a:t>
            </a:r>
            <a:r>
              <a:rPr lang="en-US" dirty="0" err="1"/>
              <a:t>Kies</a:t>
            </a:r>
            <a:r>
              <a:rPr lang="en-US" dirty="0"/>
              <a:t> een </a:t>
            </a:r>
            <a:r>
              <a:rPr lang="en-US" dirty="0" err="1"/>
              <a:t>deelonderwerp</a:t>
            </a:r>
            <a:r>
              <a:rPr lang="en-US" dirty="0"/>
              <a:t> (</a:t>
            </a:r>
            <a:r>
              <a:rPr lang="en-US" dirty="0" err="1"/>
              <a:t>wie</a:t>
            </a:r>
            <a:r>
              <a:rPr lang="en-US" dirty="0"/>
              <a:t> </a:t>
            </a:r>
            <a:r>
              <a:rPr lang="en-US" dirty="0" err="1"/>
              <a:t>weet</a:t>
            </a:r>
            <a:r>
              <a:rPr lang="en-US" dirty="0"/>
              <a:t> wat)</a:t>
            </a:r>
            <a:endParaRPr lang="nl-NL" dirty="0"/>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28</a:t>
            </a:fld>
            <a:endParaRPr lang="nl-NL"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2.3 </a:t>
            </a:r>
            <a:endParaRPr lang="nl-NL" dirty="0">
              <a:solidFill>
                <a:schemeClr val="bg1"/>
              </a:solidFill>
            </a:endParaRPr>
          </a:p>
        </p:txBody>
      </p:sp>
      <p:sp>
        <p:nvSpPr>
          <p:cNvPr id="9" name="TextBox 8">
            <a:extLst>
              <a:ext uri="{FF2B5EF4-FFF2-40B4-BE49-F238E27FC236}">
                <a16:creationId xmlns:a16="http://schemas.microsoft.com/office/drawing/2014/main" id="{E0D0D4B1-937A-7478-996B-14F289A14E84}"/>
              </a:ext>
            </a:extLst>
          </p:cNvPr>
          <p:cNvSpPr txBox="1"/>
          <p:nvPr/>
        </p:nvSpPr>
        <p:spPr>
          <a:xfrm>
            <a:off x="514829" y="1239044"/>
            <a:ext cx="11162342" cy="3847207"/>
          </a:xfrm>
          <a:prstGeom prst="rect">
            <a:avLst/>
          </a:prstGeom>
          <a:noFill/>
        </p:spPr>
        <p:txBody>
          <a:bodyPr wrap="square">
            <a:spAutoFit/>
          </a:bodyPr>
          <a:lstStyle/>
          <a:p>
            <a:r>
              <a:rPr lang="nl-NL" sz="1600" b="1" dirty="0">
                <a:solidFill>
                  <a:schemeClr val="accent2"/>
                </a:solidFill>
              </a:rPr>
              <a:t>Doel van de activiteit: </a:t>
            </a:r>
            <a:br>
              <a:rPr lang="nl-NL" sz="1600" b="1" dirty="0"/>
            </a:br>
            <a:r>
              <a:rPr lang="nl-NL" sz="1600" dirty="0">
                <a:effectLst/>
                <a:ea typeface="Calibri" panose="020F0502020204030204" pitchFamily="34" charset="0"/>
                <a:cs typeface="Times New Roman" panose="02020603050405020304" pitchFamily="18" charset="0"/>
              </a:rPr>
              <a:t>Je bepaalt wat je al weet over het deelonderwerp, wat anderen al weten en wat nog niemand weet. </a:t>
            </a:r>
          </a:p>
          <a:p>
            <a:endParaRPr lang="nl-NL" sz="1600" dirty="0"/>
          </a:p>
          <a:p>
            <a:r>
              <a:rPr lang="nl-NL" sz="1600" b="1" dirty="0">
                <a:solidFill>
                  <a:schemeClr val="accent2"/>
                </a:solidFill>
              </a:rPr>
              <a:t>Nodig</a:t>
            </a:r>
            <a:r>
              <a:rPr lang="nl-NL" sz="1600" dirty="0">
                <a:solidFill>
                  <a:schemeClr val="accent2"/>
                </a:solidFill>
              </a:rPr>
              <a:t>: </a:t>
            </a:r>
          </a:p>
          <a:p>
            <a:r>
              <a:rPr lang="nl-NL" sz="1600" dirty="0">
                <a:effectLst/>
                <a:ea typeface="Times New Roman" panose="02020603050405020304" pitchFamily="18" charset="0"/>
                <a:cs typeface="Times New Roman" panose="02020603050405020304" pitchFamily="18" charset="0"/>
              </a:rPr>
              <a:t>Papier, pen of digitaal</a:t>
            </a:r>
          </a:p>
          <a:p>
            <a:endParaRPr lang="nl-NL" sz="1600" dirty="0"/>
          </a:p>
          <a:p>
            <a:r>
              <a:rPr lang="nl-NL" sz="1600" b="1" dirty="0">
                <a:solidFill>
                  <a:schemeClr val="accent2"/>
                </a:solidFill>
              </a:rPr>
              <a:t>Volg de stappen: </a:t>
            </a:r>
          </a:p>
          <a:p>
            <a:pPr marL="342900" indent="-342900">
              <a:buFont typeface="+mj-lt"/>
              <a:buAutoNum type="arabicPeriod"/>
            </a:pPr>
            <a:r>
              <a:rPr lang="nl-NL" sz="1600" dirty="0"/>
              <a:t>Maak een overzicht van wat jij al weet over het onderwerp. Je kunt ervoor kiezen om het </a:t>
            </a:r>
            <a:r>
              <a:rPr lang="nl-NL" sz="1600" dirty="0" err="1"/>
              <a:t>woordweb</a:t>
            </a:r>
            <a:r>
              <a:rPr lang="nl-NL" sz="1600" dirty="0"/>
              <a:t> van </a:t>
            </a:r>
            <a:r>
              <a:rPr lang="nl-NL" sz="1600" b="1" dirty="0">
                <a:solidFill>
                  <a:schemeClr val="accent2"/>
                </a:solidFill>
                <a:hlinkClick r:id="rId2" action="ppaction://hlinksldjump"/>
              </a:rPr>
              <a:t>activiteit 2.2 </a:t>
            </a:r>
            <a:r>
              <a:rPr lang="nl-NL" sz="1600" dirty="0"/>
              <a:t>uit te breiden. Noteer in de </a:t>
            </a:r>
            <a:r>
              <a:rPr lang="nl-NL" sz="1600" dirty="0" err="1"/>
              <a:t>mindmap</a:t>
            </a:r>
            <a:r>
              <a:rPr lang="nl-NL" sz="1600" dirty="0"/>
              <a:t> wat jij al weet over het onderwerp. </a:t>
            </a:r>
          </a:p>
          <a:p>
            <a:pPr marL="342900" indent="-342900">
              <a:buFont typeface="+mj-lt"/>
              <a:buAutoNum type="arabicPeriod"/>
            </a:pPr>
            <a:r>
              <a:rPr lang="nl-NL" sz="1600" dirty="0"/>
              <a:t>Maak een overzicht van wat er al bekend is over het onderwerp. Je kunt ervoor kiezen om het schema van </a:t>
            </a:r>
            <a:r>
              <a:rPr lang="nl-NL" sz="1600" b="1" dirty="0">
                <a:solidFill>
                  <a:schemeClr val="accent2"/>
                </a:solidFill>
                <a:latin typeface="+mj-lt"/>
                <a:hlinkClick r:id="rId3" action="ppaction://hlinksldjump"/>
              </a:rPr>
              <a:t>activiteit 2.1 </a:t>
            </a:r>
            <a:r>
              <a:rPr lang="nl-NL" sz="1600" dirty="0"/>
              <a:t>uit te breiden. Noteer in het schema welke bronnen jij hebt gevonden over het onderwerp. </a:t>
            </a:r>
          </a:p>
          <a:p>
            <a:pPr marL="342900" indent="-342900">
              <a:buFont typeface="+mj-lt"/>
              <a:buAutoNum type="arabicPeriod"/>
            </a:pPr>
            <a:r>
              <a:rPr lang="nl-NL" sz="1600" dirty="0"/>
              <a:t>Maak een overzicht van wat nog niemand weet over het onderwerp. Wat heeft nog niemand onderzocht. Formuleer opnieuw (gedetailleerde) nieuwsgierige vragen. </a:t>
            </a:r>
          </a:p>
          <a:p>
            <a:endParaRPr lang="nl-NL" dirty="0"/>
          </a:p>
          <a:p>
            <a:endParaRPr lang="nl-NL" dirty="0"/>
          </a:p>
        </p:txBody>
      </p:sp>
      <p:pic>
        <p:nvPicPr>
          <p:cNvPr id="4" name="Afbeelding 11">
            <a:hlinkClick r:id="rId4" action="ppaction://hlinksldjump"/>
            <a:extLst>
              <a:ext uri="{FF2B5EF4-FFF2-40B4-BE49-F238E27FC236}">
                <a16:creationId xmlns:a16="http://schemas.microsoft.com/office/drawing/2014/main" id="{B645C04E-2C1E-D7D4-221E-BDEEA54177ED}"/>
              </a:ext>
            </a:extLst>
          </p:cNvPr>
          <p:cNvPicPr>
            <a:picLocks noChangeAspect="1"/>
          </p:cNvPicPr>
          <p:nvPr/>
        </p:nvPicPr>
        <p:blipFill>
          <a:blip r:embed="rId5"/>
          <a:stretch>
            <a:fillRect/>
          </a:stretch>
        </p:blipFill>
        <p:spPr>
          <a:xfrm>
            <a:off x="5220743" y="6382133"/>
            <a:ext cx="331680" cy="331680"/>
          </a:xfrm>
          <a:prstGeom prst="rect">
            <a:avLst/>
          </a:prstGeom>
        </p:spPr>
      </p:pic>
      <p:pic>
        <p:nvPicPr>
          <p:cNvPr id="8" name="Afbeelding 13">
            <a:hlinkClick r:id="rId6" action="ppaction://hlinksldjump"/>
            <a:extLst>
              <a:ext uri="{FF2B5EF4-FFF2-40B4-BE49-F238E27FC236}">
                <a16:creationId xmlns:a16="http://schemas.microsoft.com/office/drawing/2014/main" id="{ED063BFF-EFC3-ED06-52F2-9A6F221BC76D}"/>
              </a:ext>
            </a:extLst>
          </p:cNvPr>
          <p:cNvPicPr>
            <a:picLocks noChangeAspect="1"/>
          </p:cNvPicPr>
          <p:nvPr/>
        </p:nvPicPr>
        <p:blipFill>
          <a:blip r:embed="rId7"/>
          <a:stretch>
            <a:fillRect/>
          </a:stretch>
        </p:blipFill>
        <p:spPr>
          <a:xfrm>
            <a:off x="5640372" y="6363730"/>
            <a:ext cx="361656" cy="350084"/>
          </a:xfrm>
          <a:prstGeom prst="rect">
            <a:avLst/>
          </a:prstGeom>
        </p:spPr>
      </p:pic>
      <p:pic>
        <p:nvPicPr>
          <p:cNvPr id="10" name="Afbeelding 20">
            <a:hlinkClick r:id="rId8" action="ppaction://hlinksldjump"/>
            <a:extLst>
              <a:ext uri="{FF2B5EF4-FFF2-40B4-BE49-F238E27FC236}">
                <a16:creationId xmlns:a16="http://schemas.microsoft.com/office/drawing/2014/main" id="{FCF8CA11-6B43-46C3-A109-D95DC6E27AC9}"/>
              </a:ext>
            </a:extLst>
          </p:cNvPr>
          <p:cNvPicPr>
            <a:picLocks noChangeAspect="1"/>
          </p:cNvPicPr>
          <p:nvPr/>
        </p:nvPicPr>
        <p:blipFill>
          <a:blip r:embed="rId9"/>
          <a:stretch>
            <a:fillRect/>
          </a:stretch>
        </p:blipFill>
        <p:spPr>
          <a:xfrm flipH="1">
            <a:off x="6058152" y="6363729"/>
            <a:ext cx="331679" cy="331679"/>
          </a:xfrm>
          <a:prstGeom prst="rect">
            <a:avLst/>
          </a:prstGeom>
        </p:spPr>
      </p:pic>
      <p:pic>
        <p:nvPicPr>
          <p:cNvPr id="11" name="Afbeelding 21">
            <a:hlinkClick r:id="rId10" action="ppaction://hlinksldjump"/>
            <a:extLst>
              <a:ext uri="{FF2B5EF4-FFF2-40B4-BE49-F238E27FC236}">
                <a16:creationId xmlns:a16="http://schemas.microsoft.com/office/drawing/2014/main" id="{10A5DE2B-46F0-3C77-C19D-FD11A98B5978}"/>
              </a:ext>
            </a:extLst>
          </p:cNvPr>
          <p:cNvPicPr>
            <a:picLocks noChangeAspect="1"/>
          </p:cNvPicPr>
          <p:nvPr/>
        </p:nvPicPr>
        <p:blipFill>
          <a:blip r:embed="rId11"/>
          <a:stretch>
            <a:fillRect/>
          </a:stretch>
        </p:blipFill>
        <p:spPr>
          <a:xfrm flipH="1">
            <a:off x="6477833" y="6363729"/>
            <a:ext cx="331679" cy="331679"/>
          </a:xfrm>
          <a:prstGeom prst="rect">
            <a:avLst/>
          </a:prstGeom>
        </p:spPr>
      </p:pic>
      <p:pic>
        <p:nvPicPr>
          <p:cNvPr id="12" name="Afbeelding 22">
            <a:hlinkClick r:id="rId12" action="ppaction://hlinksldjump"/>
            <a:extLst>
              <a:ext uri="{FF2B5EF4-FFF2-40B4-BE49-F238E27FC236}">
                <a16:creationId xmlns:a16="http://schemas.microsoft.com/office/drawing/2014/main" id="{D48EDF49-250D-AF59-4A2D-B18682D9D317}"/>
              </a:ext>
            </a:extLst>
          </p:cNvPr>
          <p:cNvPicPr>
            <a:picLocks noChangeAspect="1"/>
          </p:cNvPicPr>
          <p:nvPr/>
        </p:nvPicPr>
        <p:blipFill>
          <a:blip r:embed="rId13"/>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4" action="ppaction://hlinksldjump"/>
            <a:extLst>
              <a:ext uri="{FF2B5EF4-FFF2-40B4-BE49-F238E27FC236}">
                <a16:creationId xmlns:a16="http://schemas.microsoft.com/office/drawing/2014/main" id="{FF7900B5-CCCB-D771-82D2-8F8607DD91AD}"/>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6" action="ppaction://hlinksldjump"/>
            <a:extLst>
              <a:ext uri="{FF2B5EF4-FFF2-40B4-BE49-F238E27FC236}">
                <a16:creationId xmlns:a16="http://schemas.microsoft.com/office/drawing/2014/main" id="{47279FA2-98A7-A7FA-62F4-D14B92A1FEFC}"/>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8" action="ppaction://hlinksldjump"/>
            <a:extLst>
              <a:ext uri="{FF2B5EF4-FFF2-40B4-BE49-F238E27FC236}">
                <a16:creationId xmlns:a16="http://schemas.microsoft.com/office/drawing/2014/main" id="{49A07A50-6886-8CDE-70B1-5763613D4C30}"/>
              </a:ext>
            </a:extLst>
          </p:cNvPr>
          <p:cNvPicPr>
            <a:picLocks noChangeAspect="1"/>
          </p:cNvPicPr>
          <p:nvPr/>
        </p:nvPicPr>
        <p:blipFill>
          <a:blip r:embed="rId19"/>
          <a:stretch>
            <a:fillRect/>
          </a:stretch>
        </p:blipFill>
        <p:spPr>
          <a:xfrm>
            <a:off x="4801114" y="6369176"/>
            <a:ext cx="331680" cy="326373"/>
          </a:xfrm>
          <a:prstGeom prst="rect">
            <a:avLst/>
          </a:prstGeom>
        </p:spPr>
      </p:pic>
      <p:sp>
        <p:nvSpPr>
          <p:cNvPr id="16" name="TextBox 15">
            <a:extLst>
              <a:ext uri="{FF2B5EF4-FFF2-40B4-BE49-F238E27FC236}">
                <a16:creationId xmlns:a16="http://schemas.microsoft.com/office/drawing/2014/main" id="{407AFE22-0193-0EEA-0634-0AD700AB019A}"/>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8" name="Picture 17" descr="\\campus.eur.nl\shared\groups\USC-MC-EAO-WK\WK\Onderzoeksvaardigheden\2. Afbeeldingen onderzoeksvaardigheden\Png-files_voor scherm toepassingen\07Trek_in_twijfel.png">
            <a:extLst>
              <a:ext uri="{FF2B5EF4-FFF2-40B4-BE49-F238E27FC236}">
                <a16:creationId xmlns:a16="http://schemas.microsoft.com/office/drawing/2014/main" id="{B3E1D073-FFDE-C868-A5D7-D735868FE40D}"/>
              </a:ext>
            </a:extLst>
          </p:cNvPr>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1053383" y="152394"/>
            <a:ext cx="591134" cy="684024"/>
          </a:xfrm>
          <a:prstGeom prst="rect">
            <a:avLst/>
          </a:prstGeom>
          <a:noFill/>
          <a:ln>
            <a:noFill/>
          </a:ln>
        </p:spPr>
      </p:pic>
      <p:pic>
        <p:nvPicPr>
          <p:cNvPr id="19" name="Picture 18" descr="\\campus.eur.nl\shared\groups\USC-MC-EAO-WK\WK\Onderzoekscyclus\Onderzoekscyclus_2_notext.png">
            <a:hlinkClick r:id="rId4" action="ppaction://hlinksldjump"/>
            <a:extLst>
              <a:ext uri="{FF2B5EF4-FFF2-40B4-BE49-F238E27FC236}">
                <a16:creationId xmlns:a16="http://schemas.microsoft.com/office/drawing/2014/main" id="{EAF0EF10-3993-FFEF-35B5-4BD8B66B20C9}"/>
              </a:ext>
            </a:extLst>
          </p:cNvPr>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6877465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7618412" cy="387820"/>
          </a:xfrm>
          <a:solidFill>
            <a:schemeClr val="bg1"/>
          </a:solidFill>
        </p:spPr>
        <p:txBody>
          <a:bodyPr/>
          <a:lstStyle/>
          <a:p>
            <a:r>
              <a:rPr lang="en-US" dirty="0">
                <a:latin typeface="+mn-lt"/>
              </a:rPr>
              <a:t>Een </a:t>
            </a:r>
            <a:r>
              <a:rPr lang="en-US" dirty="0" err="1">
                <a:latin typeface="+mn-lt"/>
              </a:rPr>
              <a:t>onderzoeksvraag</a:t>
            </a:r>
            <a:r>
              <a:rPr lang="en-US" dirty="0">
                <a:latin typeface="+mn-lt"/>
              </a:rPr>
              <a:t> maken (1)</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2.1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74421" y="1110388"/>
            <a:ext cx="5113176" cy="3411703"/>
          </a:xfrm>
          <a:prstGeom prst="rect">
            <a:avLst/>
          </a:prstGeom>
          <a:noFill/>
        </p:spPr>
        <p:txBody>
          <a:bodyPr wrap="square">
            <a:spAutoFit/>
          </a:bodyPr>
          <a:lstStyle/>
          <a:p>
            <a:r>
              <a:rPr lang="nl-NL" sz="1100" b="1" dirty="0"/>
              <a:t>Een goede onderzoeksvraag voldoet aan de volgende kenmerken. Je kan een vragenmachientje gebruiken om te controleren of jouw vraag goed is. Loop je vast bij een vraag, pas hem dan aan en probeer het opnieuw. </a:t>
            </a:r>
          </a:p>
          <a:p>
            <a:endParaRPr lang="nl-NL" sz="1100" b="1" dirty="0"/>
          </a:p>
          <a:p>
            <a:pPr marL="228600" indent="-228600">
              <a:buFont typeface="+mj-lt"/>
              <a:buAutoNum type="arabicPeriod"/>
            </a:pPr>
            <a:r>
              <a:rPr lang="nl-NL" sz="1000" b="1" dirty="0"/>
              <a:t>Ben je nieuwsgierig naar het antwoord op de vraag? </a:t>
            </a:r>
            <a:r>
              <a:rPr lang="nl-NL" sz="1000" dirty="0"/>
              <a:t>Nieuwsgierigheid is belangrijkste basis van het doen van onderzoek. Ook al is de vraag </a:t>
            </a:r>
            <a:r>
              <a:rPr lang="nl-NL" sz="1000" dirty="0" err="1"/>
              <a:t>onderzoekbaar</a:t>
            </a:r>
            <a:r>
              <a:rPr lang="nl-NL" sz="1000" dirty="0"/>
              <a:t>, zonder nieuwsgierigheid is het geen volwaardige onderzoeksvraag. </a:t>
            </a:r>
            <a:br>
              <a:rPr lang="nl-NL" sz="1000" dirty="0"/>
            </a:br>
            <a:r>
              <a:rPr lang="nl-NL" sz="1000" dirty="0"/>
              <a:t>Fout: Een vraag die niet binnen je interessegebied ligt. </a:t>
            </a:r>
          </a:p>
          <a:p>
            <a:pPr marL="228600" indent="-228600">
              <a:buFont typeface="+mj-lt"/>
              <a:buAutoNum type="arabicPeriod"/>
            </a:pPr>
            <a:r>
              <a:rPr lang="nl-NL" sz="1000" b="1" dirty="0"/>
              <a:t>Is het een opzoekvraag? </a:t>
            </a:r>
            <a:r>
              <a:rPr lang="nl-NL" sz="1000" dirty="0"/>
              <a:t>Alle vragen waarvan je het antwoord kan opzoeken op internet of in boeken, zijn opzoekvragen. Vaak is het antwoord van een opzoekvraag een feitje of theorie. </a:t>
            </a:r>
            <a:br>
              <a:rPr lang="nl-NL" sz="1000" dirty="0"/>
            </a:br>
            <a:r>
              <a:rPr lang="nl-NL" sz="1000" dirty="0"/>
              <a:t>Fout: Wanneer was de Tweede Wereldoorlog? </a:t>
            </a:r>
          </a:p>
          <a:p>
            <a:pPr marL="228600" indent="-228600">
              <a:buFont typeface="+mj-lt"/>
              <a:buAutoNum type="arabicPeriod"/>
            </a:pPr>
            <a:r>
              <a:rPr lang="nl-NL" sz="1000" b="1" dirty="0"/>
              <a:t>Is het al eerder onderzocht?  </a:t>
            </a:r>
            <a:r>
              <a:rPr lang="nl-NL" sz="1000" dirty="0"/>
              <a:t>Het heeft geen toegevoegde waarde voor de wetenschap als je iets onderzoekt wat al een keer eerder is onderzocht. Probeer dus een nieuw element toe te voegen aan je onderzoek.</a:t>
            </a:r>
          </a:p>
          <a:p>
            <a:pPr marL="228600" indent="-228600">
              <a:buFont typeface="+mj-lt"/>
              <a:buAutoNum type="arabicPeriod"/>
            </a:pPr>
            <a:r>
              <a:rPr lang="nl-NL" sz="1000" b="1" dirty="0"/>
              <a:t>Is het echt een (open) vraag? </a:t>
            </a:r>
            <a:r>
              <a:rPr lang="nl-NL" sz="1000" dirty="0"/>
              <a:t>Je onderzoek moet een vraag zijn en niet uit meerdere vragen bestaan. Als de vraag uit meerdere vragen bestaat, kan je geen eenduidig antwoord geven. </a:t>
            </a:r>
          </a:p>
          <a:p>
            <a:pPr marL="457200">
              <a:lnSpc>
                <a:spcPct val="107000"/>
              </a:lnSpc>
              <a:tabLst>
                <a:tab pos="3524250" algn="l"/>
              </a:tabLst>
            </a:pPr>
            <a:endParaRPr lang="nl-NL" sz="1000" i="1" dirty="0">
              <a:effectLst/>
              <a:ea typeface="Calibri" panose="020F0502020204030204" pitchFamily="34" charset="0"/>
              <a:cs typeface="Times New Roman" panose="02020603050405020304" pitchFamily="18" charset="0"/>
            </a:endParaRPr>
          </a:p>
          <a:p>
            <a:pPr marL="228600" indent="-228600">
              <a:buFont typeface="+mj-lt"/>
              <a:buAutoNum type="arabicPeriod"/>
            </a:pPr>
            <a:endParaRPr lang="nl-NL" sz="1050" dirty="0"/>
          </a:p>
          <a:p>
            <a:endParaRPr lang="nl-NL" sz="1050" dirty="0"/>
          </a:p>
        </p:txBody>
      </p:sp>
      <p:sp>
        <p:nvSpPr>
          <p:cNvPr id="13" name="TextBox 12">
            <a:extLst>
              <a:ext uri="{FF2B5EF4-FFF2-40B4-BE49-F238E27FC236}">
                <a16:creationId xmlns:a16="http://schemas.microsoft.com/office/drawing/2014/main" id="{69A85AC7-3571-8923-E1ED-7AA06D53009D}"/>
              </a:ext>
            </a:extLst>
          </p:cNvPr>
          <p:cNvSpPr txBox="1"/>
          <p:nvPr/>
        </p:nvSpPr>
        <p:spPr>
          <a:xfrm>
            <a:off x="499138" y="3942824"/>
            <a:ext cx="11193724" cy="1838965"/>
          </a:xfrm>
          <a:prstGeom prst="rect">
            <a:avLst/>
          </a:prstGeom>
          <a:noFill/>
        </p:spPr>
        <p:txBody>
          <a:bodyPr wrap="square">
            <a:spAutoFit/>
          </a:bodyPr>
          <a:lstStyle/>
          <a:p>
            <a:pPr marL="228600" indent="-228600">
              <a:buFont typeface="+mj-lt"/>
              <a:buAutoNum type="arabicPeriod" startAt="5"/>
            </a:pPr>
            <a:r>
              <a:rPr lang="nl-NL" sz="1000" b="1" dirty="0"/>
              <a:t>Is de vraag wetenschappelijk, maatschappelijk of praktisch relevant?  </a:t>
            </a:r>
            <a:r>
              <a:rPr lang="nl-NL" sz="1000" dirty="0"/>
              <a:t>Denk na over de meerwaarde van je onderzoek. Wat heb je aan de uitkomst van het onderzoek? Wie of wat wordt er beter van?  </a:t>
            </a:r>
            <a:endParaRPr lang="nl-NL" sz="1000" b="1" dirty="0">
              <a:effectLst/>
              <a:ea typeface="Calibri" panose="020F0502020204030204" pitchFamily="34" charset="0"/>
              <a:cs typeface="Times New Roman" panose="02020603050405020304" pitchFamily="18" charset="0"/>
            </a:endParaRPr>
          </a:p>
          <a:p>
            <a:pPr marL="228600" indent="-228600">
              <a:buFont typeface="+mj-lt"/>
              <a:buAutoNum type="arabicPeriod" startAt="5"/>
            </a:pPr>
            <a:r>
              <a:rPr lang="nl-NL" sz="1000" b="1" dirty="0">
                <a:effectLst/>
                <a:ea typeface="Calibri" panose="020F0502020204030204" pitchFamily="34" charset="0"/>
                <a:cs typeface="Times New Roman" panose="02020603050405020304" pitchFamily="18" charset="0"/>
              </a:rPr>
              <a:t>Is de vraag specifiek geformuleerd? =  Staat het antwoord van deze vragen in de vraag</a:t>
            </a:r>
          </a:p>
          <a:p>
            <a:pPr marL="742950" lvl="1" indent="-285750">
              <a:lnSpc>
                <a:spcPct val="107000"/>
              </a:lnSpc>
              <a:buFont typeface="+mj-lt"/>
              <a:buAutoNum type="arabicPeriod"/>
            </a:pPr>
            <a:r>
              <a:rPr lang="nl-NL" sz="1000" dirty="0">
                <a:effectLst/>
                <a:ea typeface="Calibri" panose="020F0502020204030204" pitchFamily="34" charset="0"/>
                <a:cs typeface="Times New Roman" panose="02020603050405020304" pitchFamily="18" charset="0"/>
              </a:rPr>
              <a:t>Wat ga je precies onderzoeken?</a:t>
            </a:r>
          </a:p>
          <a:p>
            <a:pPr marL="742950" lvl="1" indent="-285750">
              <a:lnSpc>
                <a:spcPct val="107000"/>
              </a:lnSpc>
              <a:buFont typeface="+mj-lt"/>
              <a:buAutoNum type="arabicPeriod"/>
            </a:pPr>
            <a:r>
              <a:rPr lang="en-US" sz="1000" dirty="0">
                <a:effectLst/>
                <a:ea typeface="Calibri" panose="020F0502020204030204" pitchFamily="34" charset="0"/>
                <a:cs typeface="Times New Roman" panose="02020603050405020304" pitchFamily="18" charset="0"/>
              </a:rPr>
              <a:t>Wie ga je </a:t>
            </a:r>
            <a:r>
              <a:rPr lang="en-US" sz="1000" dirty="0" err="1">
                <a:effectLst/>
                <a:ea typeface="Calibri" panose="020F0502020204030204" pitchFamily="34" charset="0"/>
                <a:cs typeface="Times New Roman" panose="02020603050405020304" pitchFamily="18" charset="0"/>
              </a:rPr>
              <a:t>onderzoeken</a:t>
            </a:r>
            <a:r>
              <a:rPr lang="en-US" sz="1000" dirty="0">
                <a:effectLst/>
                <a:ea typeface="Calibri" panose="020F0502020204030204" pitchFamily="34" charset="0"/>
                <a:cs typeface="Times New Roman" panose="02020603050405020304" pitchFamily="18" charset="0"/>
              </a:rPr>
              <a:t>?</a:t>
            </a:r>
            <a:endParaRPr lang="nl-NL" sz="1000" dirty="0">
              <a:effectLst/>
              <a:ea typeface="Calibri" panose="020F0502020204030204" pitchFamily="34" charset="0"/>
              <a:cs typeface="Times New Roman" panose="02020603050405020304" pitchFamily="18" charset="0"/>
            </a:endParaRPr>
          </a:p>
          <a:p>
            <a:pPr marL="742950" lvl="1" indent="-285750">
              <a:lnSpc>
                <a:spcPct val="107000"/>
              </a:lnSpc>
              <a:buFont typeface="+mj-lt"/>
              <a:buAutoNum type="arabicPeriod"/>
            </a:pPr>
            <a:r>
              <a:rPr lang="nl-NL" sz="1000" dirty="0">
                <a:effectLst/>
                <a:ea typeface="Calibri" panose="020F0502020204030204" pitchFamily="34" charset="0"/>
                <a:cs typeface="Times New Roman" panose="02020603050405020304" pitchFamily="18" charset="0"/>
              </a:rPr>
              <a:t>Wanneer ga je het onderzoeken?</a:t>
            </a:r>
          </a:p>
          <a:p>
            <a:pPr marL="742950" lvl="1" indent="-285750">
              <a:lnSpc>
                <a:spcPct val="107000"/>
              </a:lnSpc>
              <a:buFont typeface="+mj-lt"/>
              <a:buAutoNum type="arabicPeriod"/>
            </a:pPr>
            <a:r>
              <a:rPr lang="nl-NL" sz="1000" dirty="0">
                <a:effectLst/>
                <a:ea typeface="Calibri" panose="020F0502020204030204" pitchFamily="34" charset="0"/>
                <a:cs typeface="Times New Roman" panose="02020603050405020304" pitchFamily="18" charset="0"/>
              </a:rPr>
              <a:t>Waar ga je het onderzoeken?</a:t>
            </a:r>
          </a:p>
          <a:p>
            <a:pPr marL="742950" lvl="1" indent="-285750">
              <a:lnSpc>
                <a:spcPct val="107000"/>
              </a:lnSpc>
              <a:buFont typeface="+mj-lt"/>
              <a:buAutoNum type="arabicPeriod"/>
            </a:pPr>
            <a:r>
              <a:rPr lang="nl-NL" sz="1000" dirty="0">
                <a:effectLst/>
                <a:ea typeface="Calibri" panose="020F0502020204030204" pitchFamily="34" charset="0"/>
                <a:cs typeface="Times New Roman" panose="02020603050405020304" pitchFamily="18" charset="0"/>
              </a:rPr>
              <a:t>Wat is het doel van het onderzoek?</a:t>
            </a:r>
          </a:p>
          <a:p>
            <a:pPr marL="228600" indent="-228600">
              <a:buFont typeface="+mj-lt"/>
              <a:buAutoNum type="arabicPeriod" startAt="7"/>
            </a:pPr>
            <a:r>
              <a:rPr lang="nl-NL" sz="1000" b="1" dirty="0">
                <a:effectLst/>
                <a:ea typeface="Calibri" panose="020F0502020204030204" pitchFamily="34" charset="0"/>
                <a:cs typeface="Times New Roman" panose="02020603050405020304" pitchFamily="18" charset="0"/>
              </a:rPr>
              <a:t>Kan je de vraag zelf uitvoeren? </a:t>
            </a:r>
            <a:r>
              <a:rPr lang="nl-NL" sz="1000" dirty="0">
                <a:effectLst/>
                <a:ea typeface="Calibri" panose="020F0502020204030204" pitchFamily="34" charset="0"/>
                <a:cs typeface="Arial" panose="020B0604020202020204" pitchFamily="34" charset="0"/>
              </a:rPr>
              <a:t>De vraag moet je zelf kunnen uitvoeren. Denk aan: </a:t>
            </a:r>
            <a:r>
              <a:rPr lang="nl-NL" sz="1000" dirty="0">
                <a:effectLst/>
                <a:ea typeface="Calibri" panose="020F0502020204030204" pitchFamily="34" charset="0"/>
                <a:cs typeface="Times New Roman" panose="02020603050405020304" pitchFamily="18" charset="0"/>
              </a:rPr>
              <a:t>Hebben jullie de middelen om dit te onderzoeken? Lukt het om dit binnen de tijd van dit programma te onderzoeken?</a:t>
            </a:r>
            <a:br>
              <a:rPr lang="nl-NL" sz="1000" i="1" dirty="0">
                <a:ea typeface="Calibri" panose="020F0502020204030204" pitchFamily="34" charset="0"/>
                <a:cs typeface="Times New Roman" panose="02020603050405020304" pitchFamily="18" charset="0"/>
              </a:rPr>
            </a:br>
            <a:endParaRPr lang="nl-NL" sz="1000" dirty="0">
              <a:effectLst/>
              <a:ea typeface="Calibri" panose="020F0502020204030204" pitchFamily="34" charset="0"/>
              <a:cs typeface="Times New Roman" panose="02020603050405020304" pitchFamily="18" charset="0"/>
            </a:endParaRPr>
          </a:p>
        </p:txBody>
      </p:sp>
      <p:pic>
        <p:nvPicPr>
          <p:cNvPr id="4" name="Picture 3">
            <a:extLst>
              <a:ext uri="{FF2B5EF4-FFF2-40B4-BE49-F238E27FC236}">
                <a16:creationId xmlns:a16="http://schemas.microsoft.com/office/drawing/2014/main" id="{BEC1A33D-A020-9F75-0B6B-C255564051C1}"/>
              </a:ext>
            </a:extLst>
          </p:cNvPr>
          <p:cNvPicPr>
            <a:picLocks noChangeAspect="1"/>
          </p:cNvPicPr>
          <p:nvPr/>
        </p:nvPicPr>
        <p:blipFill>
          <a:blip r:embed="rId2"/>
          <a:stretch>
            <a:fillRect/>
          </a:stretch>
        </p:blipFill>
        <p:spPr>
          <a:xfrm>
            <a:off x="5854897" y="1305012"/>
            <a:ext cx="5969709" cy="2522764"/>
          </a:xfrm>
          <a:prstGeom prst="rect">
            <a:avLst/>
          </a:prstGeom>
        </p:spPr>
      </p:pic>
      <p:pic>
        <p:nvPicPr>
          <p:cNvPr id="6" name="Afbeelding 11">
            <a:hlinkClick r:id="rId3" action="ppaction://hlinksldjump"/>
            <a:extLst>
              <a:ext uri="{FF2B5EF4-FFF2-40B4-BE49-F238E27FC236}">
                <a16:creationId xmlns:a16="http://schemas.microsoft.com/office/drawing/2014/main" id="{6D8FBDA0-B9E6-DB03-D761-EB630FE5E93F}"/>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8" name="Afbeelding 13">
            <a:hlinkClick r:id="rId5" action="ppaction://hlinksldjump"/>
            <a:extLst>
              <a:ext uri="{FF2B5EF4-FFF2-40B4-BE49-F238E27FC236}">
                <a16:creationId xmlns:a16="http://schemas.microsoft.com/office/drawing/2014/main" id="{EA51D048-087D-C644-6654-829F3ADF534A}"/>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10" name="Afbeelding 20">
            <a:hlinkClick r:id="rId7" action="ppaction://hlinksldjump"/>
            <a:extLst>
              <a:ext uri="{FF2B5EF4-FFF2-40B4-BE49-F238E27FC236}">
                <a16:creationId xmlns:a16="http://schemas.microsoft.com/office/drawing/2014/main" id="{D5380F6C-A355-F4E0-4813-8D51E96E4987}"/>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2" name="Afbeelding 21">
            <a:hlinkClick r:id="rId9" action="ppaction://hlinksldjump"/>
            <a:extLst>
              <a:ext uri="{FF2B5EF4-FFF2-40B4-BE49-F238E27FC236}">
                <a16:creationId xmlns:a16="http://schemas.microsoft.com/office/drawing/2014/main" id="{807A147D-3BB4-7D8A-55C5-1CA041CB6A77}"/>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4" name="Afbeelding 22">
            <a:hlinkClick r:id="rId11" action="ppaction://hlinksldjump"/>
            <a:extLst>
              <a:ext uri="{FF2B5EF4-FFF2-40B4-BE49-F238E27FC236}">
                <a16:creationId xmlns:a16="http://schemas.microsoft.com/office/drawing/2014/main" id="{2E6CBC64-BF4D-F3EC-B912-F11E4131F93D}"/>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5" name="Afbeelding 23" descr="Afbeelding met tekst, logo, schermopname, ontwerp&#10;&#10;Automatisch gegenereerde beschrijving">
            <a:hlinkClick r:id="rId13" action="ppaction://hlinksldjump"/>
            <a:extLst>
              <a:ext uri="{FF2B5EF4-FFF2-40B4-BE49-F238E27FC236}">
                <a16:creationId xmlns:a16="http://schemas.microsoft.com/office/drawing/2014/main" id="{5279F7C1-D3D7-CCB7-009C-EB5B3B2508F4}"/>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6" name="Afbeelding 8" descr="Afbeelding met tekst, logo, Graphics, Lettertype&#10;&#10;Automatisch gegenereerde beschrijving">
            <a:hlinkClick r:id="rId15" action="ppaction://hlinksldjump"/>
            <a:extLst>
              <a:ext uri="{FF2B5EF4-FFF2-40B4-BE49-F238E27FC236}">
                <a16:creationId xmlns:a16="http://schemas.microsoft.com/office/drawing/2014/main" id="{C61F483E-28C4-D330-7755-EAEB6C98CB41}"/>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7" name="Afbeelding 10">
            <a:hlinkClick r:id="rId17" action="ppaction://hlinksldjump"/>
            <a:extLst>
              <a:ext uri="{FF2B5EF4-FFF2-40B4-BE49-F238E27FC236}">
                <a16:creationId xmlns:a16="http://schemas.microsoft.com/office/drawing/2014/main" id="{F3F03715-D1EE-4493-120F-F3606D131137}"/>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3" name="Picture 2" descr="\\campus.eur.nl\shared\groups\USC-MC-EAO-WK\WK\Onderzoekscyclus\Onderzoekscyclus_2_notext.png">
            <a:hlinkClick r:id="rId3" action="ppaction://hlinksldjump"/>
            <a:extLst>
              <a:ext uri="{FF2B5EF4-FFF2-40B4-BE49-F238E27FC236}">
                <a16:creationId xmlns:a16="http://schemas.microsoft.com/office/drawing/2014/main" id="{C807F531-A7CF-7FF5-FEF7-60210DDD6369}"/>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19270461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Afbeelding 6">
            <a:extLst>
              <a:ext uri="{FF2B5EF4-FFF2-40B4-BE49-F238E27FC236}">
                <a16:creationId xmlns:a16="http://schemas.microsoft.com/office/drawing/2014/main" id="{62480730-1549-F176-EEDA-89FB9CB2B5A5}"/>
              </a:ext>
            </a:extLst>
          </p:cNvPr>
          <p:cNvPicPr>
            <a:picLocks noChangeAspect="1"/>
          </p:cNvPicPr>
          <p:nvPr/>
        </p:nvPicPr>
        <p:blipFill>
          <a:blip r:embed="rId2"/>
          <a:stretch>
            <a:fillRect/>
          </a:stretch>
        </p:blipFill>
        <p:spPr>
          <a:xfrm flipV="1">
            <a:off x="6199911" y="-261886"/>
            <a:ext cx="490752" cy="557811"/>
          </a:xfrm>
          <a:prstGeom prst="rect">
            <a:avLst/>
          </a:prstGeom>
        </p:spPr>
      </p:pic>
      <p:sp>
        <p:nvSpPr>
          <p:cNvPr id="4" name="Titel 1">
            <a:extLst>
              <a:ext uri="{FF2B5EF4-FFF2-40B4-BE49-F238E27FC236}">
                <a16:creationId xmlns:a16="http://schemas.microsoft.com/office/drawing/2014/main" id="{196FE5A3-0BC8-15F7-A1A6-406B0C5AD891}"/>
              </a:ext>
            </a:extLst>
          </p:cNvPr>
          <p:cNvSpPr>
            <a:spLocks noGrp="1"/>
          </p:cNvSpPr>
          <p:nvPr>
            <p:ph type="title"/>
          </p:nvPr>
        </p:nvSpPr>
        <p:spPr>
          <a:xfrm>
            <a:off x="339512" y="181785"/>
            <a:ext cx="4230717" cy="642833"/>
          </a:xfrm>
        </p:spPr>
        <p:txBody>
          <a:bodyPr/>
          <a:lstStyle/>
          <a:p>
            <a:r>
              <a:rPr lang="nl-NL" dirty="0"/>
              <a:t>Gebruik presentatie</a:t>
            </a:r>
          </a:p>
        </p:txBody>
      </p:sp>
      <p:sp>
        <p:nvSpPr>
          <p:cNvPr id="11" name="Tekstvak 10">
            <a:extLst>
              <a:ext uri="{FF2B5EF4-FFF2-40B4-BE49-F238E27FC236}">
                <a16:creationId xmlns:a16="http://schemas.microsoft.com/office/drawing/2014/main" id="{15D255F0-5B62-97FA-BBB8-DC76542FC6E2}"/>
              </a:ext>
            </a:extLst>
          </p:cNvPr>
          <p:cNvSpPr txBox="1"/>
          <p:nvPr/>
        </p:nvSpPr>
        <p:spPr>
          <a:xfrm>
            <a:off x="339512" y="824618"/>
            <a:ext cx="11374812" cy="1415772"/>
          </a:xfrm>
          <a:prstGeom prst="rect">
            <a:avLst/>
          </a:prstGeom>
          <a:noFill/>
        </p:spPr>
        <p:txBody>
          <a:bodyPr wrap="square" rtlCol="0">
            <a:spAutoFit/>
          </a:bodyPr>
          <a:lstStyle/>
          <a:p>
            <a:r>
              <a:rPr lang="nl-NL" sz="1600" spc="10" dirty="0">
                <a:solidFill>
                  <a:srgbClr val="000000"/>
                </a:solidFill>
                <a:latin typeface="Arial" panose="020B0604020202020204" pitchFamily="34" charset="0"/>
                <a:ea typeface="Arial" panose="020B0604020202020204" pitchFamily="34" charset="0"/>
                <a:cs typeface="Arial" panose="020B0604020202020204" pitchFamily="34" charset="0"/>
              </a:rPr>
              <a:t>Deze presentie maakt gebruik van knoppen waar je op kunt drukken. Hiermee kun je makkelijk naar informatie zoeken. Hieronder worden de knoppen toegelicht.</a:t>
            </a:r>
          </a:p>
          <a:p>
            <a:endParaRPr lang="nl-NL" spc="10" dirty="0">
              <a:solidFill>
                <a:srgbClr val="000000"/>
              </a:solidFill>
              <a:latin typeface="Arial" panose="020B0604020202020204" pitchFamily="34" charset="0"/>
              <a:ea typeface="Arial" panose="020B0604020202020204" pitchFamily="34" charset="0"/>
              <a:cs typeface="Arial" panose="020B0604020202020204" pitchFamily="34" charset="0"/>
            </a:endParaRPr>
          </a:p>
          <a:p>
            <a:endParaRPr lang="nl-NL" dirty="0"/>
          </a:p>
          <a:p>
            <a:r>
              <a:rPr lang="nl-NL" dirty="0"/>
              <a:t>  </a:t>
            </a:r>
          </a:p>
        </p:txBody>
      </p:sp>
      <p:sp>
        <p:nvSpPr>
          <p:cNvPr id="16" name="Tekstvak 15">
            <a:extLst>
              <a:ext uri="{FF2B5EF4-FFF2-40B4-BE49-F238E27FC236}">
                <a16:creationId xmlns:a16="http://schemas.microsoft.com/office/drawing/2014/main" id="{11A53AAB-F109-5648-29AB-C086E9A8B344}"/>
              </a:ext>
            </a:extLst>
          </p:cNvPr>
          <p:cNvSpPr txBox="1"/>
          <p:nvPr/>
        </p:nvSpPr>
        <p:spPr>
          <a:xfrm>
            <a:off x="956572" y="1854063"/>
            <a:ext cx="4264818" cy="276999"/>
          </a:xfrm>
          <a:prstGeom prst="rect">
            <a:avLst/>
          </a:prstGeom>
          <a:noFill/>
        </p:spPr>
        <p:txBody>
          <a:bodyPr wrap="square" rtlCol="0">
            <a:spAutoFit/>
          </a:bodyPr>
          <a:lstStyle/>
          <a:p>
            <a:r>
              <a:rPr lang="nl-NL" sz="1200" dirty="0"/>
              <a:t>Spring naar de pagina met de </a:t>
            </a:r>
            <a:r>
              <a:rPr lang="nl-NL" sz="1200" dirty="0" err="1"/>
              <a:t>onderzoekscyclus</a:t>
            </a:r>
            <a:endParaRPr lang="nl-NL" sz="1200" dirty="0"/>
          </a:p>
        </p:txBody>
      </p:sp>
      <p:sp>
        <p:nvSpPr>
          <p:cNvPr id="20" name="Tekstvak 19">
            <a:extLst>
              <a:ext uri="{FF2B5EF4-FFF2-40B4-BE49-F238E27FC236}">
                <a16:creationId xmlns:a16="http://schemas.microsoft.com/office/drawing/2014/main" id="{FA7BC9E0-A488-ADF9-423E-3025EA04BE9B}"/>
              </a:ext>
            </a:extLst>
          </p:cNvPr>
          <p:cNvSpPr txBox="1"/>
          <p:nvPr/>
        </p:nvSpPr>
        <p:spPr>
          <a:xfrm>
            <a:off x="951807" y="2249352"/>
            <a:ext cx="4264818" cy="276999"/>
          </a:xfrm>
          <a:prstGeom prst="rect">
            <a:avLst/>
          </a:prstGeom>
          <a:noFill/>
        </p:spPr>
        <p:txBody>
          <a:bodyPr wrap="square" rtlCol="0">
            <a:spAutoFit/>
          </a:bodyPr>
          <a:lstStyle/>
          <a:p>
            <a:r>
              <a:rPr lang="nl-NL" sz="1200" dirty="0"/>
              <a:t>Spring naar de startpagina Verwonderen</a:t>
            </a:r>
          </a:p>
        </p:txBody>
      </p:sp>
      <p:sp>
        <p:nvSpPr>
          <p:cNvPr id="26" name="Tekstvak 25">
            <a:extLst>
              <a:ext uri="{FF2B5EF4-FFF2-40B4-BE49-F238E27FC236}">
                <a16:creationId xmlns:a16="http://schemas.microsoft.com/office/drawing/2014/main" id="{7C2CC5F8-19FB-ADFC-51D1-56C36F3F6452}"/>
              </a:ext>
            </a:extLst>
          </p:cNvPr>
          <p:cNvSpPr txBox="1"/>
          <p:nvPr/>
        </p:nvSpPr>
        <p:spPr>
          <a:xfrm>
            <a:off x="954183" y="2666073"/>
            <a:ext cx="4264818" cy="276999"/>
          </a:xfrm>
          <a:prstGeom prst="rect">
            <a:avLst/>
          </a:prstGeom>
          <a:noFill/>
        </p:spPr>
        <p:txBody>
          <a:bodyPr wrap="square" rtlCol="0">
            <a:spAutoFit/>
          </a:bodyPr>
          <a:lstStyle/>
          <a:p>
            <a:r>
              <a:rPr lang="nl-NL" sz="1200" dirty="0"/>
              <a:t>Spring naar de startpagina Verkennen</a:t>
            </a:r>
          </a:p>
        </p:txBody>
      </p:sp>
      <p:sp>
        <p:nvSpPr>
          <p:cNvPr id="34" name="Tekstvak 33">
            <a:extLst>
              <a:ext uri="{FF2B5EF4-FFF2-40B4-BE49-F238E27FC236}">
                <a16:creationId xmlns:a16="http://schemas.microsoft.com/office/drawing/2014/main" id="{A064F4CB-DB8E-7F67-D6EE-339C4B25A673}"/>
              </a:ext>
            </a:extLst>
          </p:cNvPr>
          <p:cNvSpPr txBox="1"/>
          <p:nvPr/>
        </p:nvSpPr>
        <p:spPr>
          <a:xfrm>
            <a:off x="966093" y="3092321"/>
            <a:ext cx="4264818" cy="276999"/>
          </a:xfrm>
          <a:prstGeom prst="rect">
            <a:avLst/>
          </a:prstGeom>
          <a:noFill/>
        </p:spPr>
        <p:txBody>
          <a:bodyPr wrap="square" rtlCol="0">
            <a:spAutoFit/>
          </a:bodyPr>
          <a:lstStyle/>
          <a:p>
            <a:r>
              <a:rPr lang="nl-NL" sz="1200" dirty="0"/>
              <a:t>Spring naar de startpagina Onderzoek opzetten</a:t>
            </a:r>
          </a:p>
        </p:txBody>
      </p:sp>
      <p:sp>
        <p:nvSpPr>
          <p:cNvPr id="35" name="Tekstvak 34">
            <a:extLst>
              <a:ext uri="{FF2B5EF4-FFF2-40B4-BE49-F238E27FC236}">
                <a16:creationId xmlns:a16="http://schemas.microsoft.com/office/drawing/2014/main" id="{7989ECFB-3A81-2190-3039-5383F52126F8}"/>
              </a:ext>
            </a:extLst>
          </p:cNvPr>
          <p:cNvSpPr txBox="1"/>
          <p:nvPr/>
        </p:nvSpPr>
        <p:spPr>
          <a:xfrm>
            <a:off x="961328" y="3487610"/>
            <a:ext cx="4264818" cy="276999"/>
          </a:xfrm>
          <a:prstGeom prst="rect">
            <a:avLst/>
          </a:prstGeom>
          <a:noFill/>
        </p:spPr>
        <p:txBody>
          <a:bodyPr wrap="square" rtlCol="0">
            <a:spAutoFit/>
          </a:bodyPr>
          <a:lstStyle/>
          <a:p>
            <a:r>
              <a:rPr lang="nl-NL" sz="1200" dirty="0"/>
              <a:t>Spring naar de startpagina Onderzoek uitvoeren</a:t>
            </a:r>
          </a:p>
        </p:txBody>
      </p:sp>
      <p:sp>
        <p:nvSpPr>
          <p:cNvPr id="37" name="Tekstvak 36">
            <a:extLst>
              <a:ext uri="{FF2B5EF4-FFF2-40B4-BE49-F238E27FC236}">
                <a16:creationId xmlns:a16="http://schemas.microsoft.com/office/drawing/2014/main" id="{183B801A-E692-5C10-544A-7D4DF3D6CFAE}"/>
              </a:ext>
            </a:extLst>
          </p:cNvPr>
          <p:cNvSpPr txBox="1"/>
          <p:nvPr/>
        </p:nvSpPr>
        <p:spPr>
          <a:xfrm>
            <a:off x="963704" y="3904331"/>
            <a:ext cx="4264818" cy="276999"/>
          </a:xfrm>
          <a:prstGeom prst="rect">
            <a:avLst/>
          </a:prstGeom>
          <a:noFill/>
        </p:spPr>
        <p:txBody>
          <a:bodyPr wrap="square" rtlCol="0">
            <a:spAutoFit/>
          </a:bodyPr>
          <a:lstStyle/>
          <a:p>
            <a:r>
              <a:rPr lang="nl-NL" sz="1200" dirty="0"/>
              <a:t>Spring naar de startpagina Concluderen</a:t>
            </a:r>
          </a:p>
        </p:txBody>
      </p:sp>
      <p:sp>
        <p:nvSpPr>
          <p:cNvPr id="40" name="Tekstvak 39">
            <a:extLst>
              <a:ext uri="{FF2B5EF4-FFF2-40B4-BE49-F238E27FC236}">
                <a16:creationId xmlns:a16="http://schemas.microsoft.com/office/drawing/2014/main" id="{ADE90A4A-7A5C-0944-9233-17B132300D50}"/>
              </a:ext>
            </a:extLst>
          </p:cNvPr>
          <p:cNvSpPr txBox="1"/>
          <p:nvPr/>
        </p:nvSpPr>
        <p:spPr>
          <a:xfrm>
            <a:off x="958953" y="4313910"/>
            <a:ext cx="4264818" cy="276999"/>
          </a:xfrm>
          <a:prstGeom prst="rect">
            <a:avLst/>
          </a:prstGeom>
          <a:noFill/>
        </p:spPr>
        <p:txBody>
          <a:bodyPr wrap="square" rtlCol="0">
            <a:spAutoFit/>
          </a:bodyPr>
          <a:lstStyle/>
          <a:p>
            <a:r>
              <a:rPr lang="nl-NL" sz="1200" dirty="0"/>
              <a:t>Spring naar de pagina met Presenteren en Schrijven</a:t>
            </a:r>
          </a:p>
        </p:txBody>
      </p:sp>
      <p:sp>
        <p:nvSpPr>
          <p:cNvPr id="68" name="Tekstvak 67">
            <a:extLst>
              <a:ext uri="{FF2B5EF4-FFF2-40B4-BE49-F238E27FC236}">
                <a16:creationId xmlns:a16="http://schemas.microsoft.com/office/drawing/2014/main" id="{F6D3B561-7735-FE89-9DDC-4A8C444CC53A}"/>
              </a:ext>
            </a:extLst>
          </p:cNvPr>
          <p:cNvSpPr txBox="1"/>
          <p:nvPr/>
        </p:nvSpPr>
        <p:spPr>
          <a:xfrm>
            <a:off x="977998" y="5186214"/>
            <a:ext cx="9239022" cy="646331"/>
          </a:xfrm>
          <a:prstGeom prst="rect">
            <a:avLst/>
          </a:prstGeom>
          <a:noFill/>
        </p:spPr>
        <p:txBody>
          <a:bodyPr wrap="square" rtlCol="0">
            <a:spAutoFit/>
          </a:bodyPr>
          <a:lstStyle/>
          <a:p>
            <a:r>
              <a:rPr lang="nl-NL" sz="1200" spc="10" dirty="0">
                <a:solidFill>
                  <a:srgbClr val="000000"/>
                </a:solidFill>
                <a:latin typeface="Arial" panose="020B0604020202020204" pitchFamily="34" charset="0"/>
                <a:ea typeface="Arial" panose="020B0604020202020204" pitchFamily="34" charset="0"/>
                <a:cs typeface="Arial" panose="020B0604020202020204" pitchFamily="34" charset="0"/>
              </a:rPr>
              <a:t>Ook op sommige woorden of teksten kun je drukken om snel naar informatie te springen.</a:t>
            </a:r>
          </a:p>
          <a:p>
            <a:endParaRPr lang="nl-NL" sz="1200" dirty="0"/>
          </a:p>
          <a:p>
            <a:r>
              <a:rPr lang="nl-NL" sz="1200" dirty="0"/>
              <a:t>  </a:t>
            </a:r>
          </a:p>
        </p:txBody>
      </p:sp>
      <p:sp>
        <p:nvSpPr>
          <p:cNvPr id="73" name="Tekstvak 72">
            <a:extLst>
              <a:ext uri="{FF2B5EF4-FFF2-40B4-BE49-F238E27FC236}">
                <a16:creationId xmlns:a16="http://schemas.microsoft.com/office/drawing/2014/main" id="{3BFDA853-A119-47EA-8E31-2DB505E79EC4}"/>
              </a:ext>
            </a:extLst>
          </p:cNvPr>
          <p:cNvSpPr txBox="1"/>
          <p:nvPr/>
        </p:nvSpPr>
        <p:spPr>
          <a:xfrm>
            <a:off x="977998" y="4750062"/>
            <a:ext cx="4264818" cy="276999"/>
          </a:xfrm>
          <a:prstGeom prst="rect">
            <a:avLst/>
          </a:prstGeom>
          <a:noFill/>
        </p:spPr>
        <p:txBody>
          <a:bodyPr wrap="square" rtlCol="0">
            <a:spAutoFit/>
          </a:bodyPr>
          <a:lstStyle/>
          <a:p>
            <a:r>
              <a:rPr lang="nl-NL" sz="1200" dirty="0"/>
              <a:t>Ga naar de pagina met de Vaardigheden</a:t>
            </a:r>
          </a:p>
        </p:txBody>
      </p:sp>
      <p:sp>
        <p:nvSpPr>
          <p:cNvPr id="8" name="Tekstvak 7">
            <a:extLst>
              <a:ext uri="{FF2B5EF4-FFF2-40B4-BE49-F238E27FC236}">
                <a16:creationId xmlns:a16="http://schemas.microsoft.com/office/drawing/2014/main" id="{1C47EF9A-82A8-7506-E76E-A7458F77D635}"/>
              </a:ext>
            </a:extLst>
          </p:cNvPr>
          <p:cNvSpPr txBox="1"/>
          <p:nvPr/>
        </p:nvSpPr>
        <p:spPr>
          <a:xfrm>
            <a:off x="477676" y="5226728"/>
            <a:ext cx="579146" cy="276999"/>
          </a:xfrm>
          <a:prstGeom prst="rect">
            <a:avLst/>
          </a:prstGeom>
          <a:noFill/>
        </p:spPr>
        <p:txBody>
          <a:bodyPr wrap="square" rtlCol="0">
            <a:spAutoFit/>
          </a:bodyPr>
          <a:lstStyle/>
          <a:p>
            <a:r>
              <a:rPr lang="nl-NL" sz="1200" u="sng" dirty="0">
                <a:solidFill>
                  <a:srgbClr val="0070C0"/>
                </a:solidFill>
                <a:latin typeface="Arial" panose="020B0604020202020204" pitchFamily="34" charset="0"/>
                <a:cs typeface="Arial" panose="020B0604020202020204" pitchFamily="34" charset="0"/>
              </a:rPr>
              <a:t>Tekst</a:t>
            </a:r>
          </a:p>
        </p:txBody>
      </p:sp>
      <p:pic>
        <p:nvPicPr>
          <p:cNvPr id="3" name="Afbeelding 11">
            <a:hlinkClick r:id="rId3" action="ppaction://hlinksldjump"/>
            <a:extLst>
              <a:ext uri="{FF2B5EF4-FFF2-40B4-BE49-F238E27FC236}">
                <a16:creationId xmlns:a16="http://schemas.microsoft.com/office/drawing/2014/main" id="{2D3D821F-4282-A69F-DB1D-03A57D2E2EC8}"/>
              </a:ext>
            </a:extLst>
          </p:cNvPr>
          <p:cNvPicPr>
            <a:picLocks noChangeAspect="1"/>
          </p:cNvPicPr>
          <p:nvPr/>
        </p:nvPicPr>
        <p:blipFill>
          <a:blip r:embed="rId4"/>
          <a:stretch>
            <a:fillRect/>
          </a:stretch>
        </p:blipFill>
        <p:spPr>
          <a:xfrm>
            <a:off x="477675" y="2655076"/>
            <a:ext cx="331680" cy="331680"/>
          </a:xfrm>
          <a:prstGeom prst="rect">
            <a:avLst/>
          </a:prstGeom>
        </p:spPr>
      </p:pic>
      <p:pic>
        <p:nvPicPr>
          <p:cNvPr id="5" name="Afbeelding 13">
            <a:hlinkClick r:id="rId5" action="ppaction://hlinksldjump"/>
            <a:extLst>
              <a:ext uri="{FF2B5EF4-FFF2-40B4-BE49-F238E27FC236}">
                <a16:creationId xmlns:a16="http://schemas.microsoft.com/office/drawing/2014/main" id="{ADB50241-485C-E448-DEAF-50BE1EFD1EE1}"/>
              </a:ext>
            </a:extLst>
          </p:cNvPr>
          <p:cNvPicPr>
            <a:picLocks noChangeAspect="1"/>
          </p:cNvPicPr>
          <p:nvPr/>
        </p:nvPicPr>
        <p:blipFill>
          <a:blip r:embed="rId6"/>
          <a:stretch>
            <a:fillRect/>
          </a:stretch>
        </p:blipFill>
        <p:spPr>
          <a:xfrm>
            <a:off x="464281" y="3075907"/>
            <a:ext cx="361656" cy="350084"/>
          </a:xfrm>
          <a:prstGeom prst="rect">
            <a:avLst/>
          </a:prstGeom>
        </p:spPr>
      </p:pic>
      <p:pic>
        <p:nvPicPr>
          <p:cNvPr id="6" name="Afbeelding 20">
            <a:hlinkClick r:id="rId7" action="ppaction://hlinksldjump"/>
            <a:extLst>
              <a:ext uri="{FF2B5EF4-FFF2-40B4-BE49-F238E27FC236}">
                <a16:creationId xmlns:a16="http://schemas.microsoft.com/office/drawing/2014/main" id="{3776975A-CBE0-857B-2FC0-584A344F4CAD}"/>
              </a:ext>
            </a:extLst>
          </p:cNvPr>
          <p:cNvPicPr>
            <a:picLocks noChangeAspect="1"/>
          </p:cNvPicPr>
          <p:nvPr/>
        </p:nvPicPr>
        <p:blipFill>
          <a:blip r:embed="rId8"/>
          <a:stretch>
            <a:fillRect/>
          </a:stretch>
        </p:blipFill>
        <p:spPr>
          <a:xfrm flipH="1">
            <a:off x="494258" y="3502942"/>
            <a:ext cx="331679" cy="331679"/>
          </a:xfrm>
          <a:prstGeom prst="rect">
            <a:avLst/>
          </a:prstGeom>
        </p:spPr>
      </p:pic>
      <p:pic>
        <p:nvPicPr>
          <p:cNvPr id="9" name="Afbeelding 21">
            <a:hlinkClick r:id="rId9" action="ppaction://hlinksldjump"/>
            <a:extLst>
              <a:ext uri="{FF2B5EF4-FFF2-40B4-BE49-F238E27FC236}">
                <a16:creationId xmlns:a16="http://schemas.microsoft.com/office/drawing/2014/main" id="{C485AA38-D038-0608-8728-A78E11C04877}"/>
              </a:ext>
            </a:extLst>
          </p:cNvPr>
          <p:cNvPicPr>
            <a:picLocks noChangeAspect="1"/>
          </p:cNvPicPr>
          <p:nvPr/>
        </p:nvPicPr>
        <p:blipFill>
          <a:blip r:embed="rId10"/>
          <a:stretch>
            <a:fillRect/>
          </a:stretch>
        </p:blipFill>
        <p:spPr>
          <a:xfrm flipH="1">
            <a:off x="494258" y="3911572"/>
            <a:ext cx="331679" cy="331679"/>
          </a:xfrm>
          <a:prstGeom prst="rect">
            <a:avLst/>
          </a:prstGeom>
        </p:spPr>
      </p:pic>
      <p:pic>
        <p:nvPicPr>
          <p:cNvPr id="10" name="Afbeelding 22">
            <a:hlinkClick r:id="rId11" action="ppaction://hlinksldjump"/>
            <a:extLst>
              <a:ext uri="{FF2B5EF4-FFF2-40B4-BE49-F238E27FC236}">
                <a16:creationId xmlns:a16="http://schemas.microsoft.com/office/drawing/2014/main" id="{2882B3D3-AF8D-343D-072C-FFB6ECB463B1}"/>
              </a:ext>
            </a:extLst>
          </p:cNvPr>
          <p:cNvPicPr>
            <a:picLocks noChangeAspect="1"/>
          </p:cNvPicPr>
          <p:nvPr/>
        </p:nvPicPr>
        <p:blipFill>
          <a:blip r:embed="rId12"/>
          <a:stretch>
            <a:fillRect/>
          </a:stretch>
        </p:blipFill>
        <p:spPr>
          <a:xfrm flipH="1">
            <a:off x="494257" y="4317975"/>
            <a:ext cx="361654" cy="361654"/>
          </a:xfrm>
          <a:prstGeom prst="rect">
            <a:avLst/>
          </a:prstGeom>
        </p:spPr>
      </p:pic>
      <p:pic>
        <p:nvPicPr>
          <p:cNvPr id="12" name="Afbeelding 23" descr="Afbeelding met tekst, logo, schermopname, ontwerp&#10;&#10;Automatisch gegenereerde beschrijving">
            <a:hlinkClick r:id="rId13" action="ppaction://hlinksldjump"/>
            <a:extLst>
              <a:ext uri="{FF2B5EF4-FFF2-40B4-BE49-F238E27FC236}">
                <a16:creationId xmlns:a16="http://schemas.microsoft.com/office/drawing/2014/main" id="{A307D6F0-D1E3-7C21-58AF-2410BEEEA461}"/>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559473" y="4752383"/>
            <a:ext cx="266464" cy="333835"/>
          </a:xfrm>
          <a:prstGeom prst="rect">
            <a:avLst/>
          </a:prstGeom>
        </p:spPr>
      </p:pic>
      <p:pic>
        <p:nvPicPr>
          <p:cNvPr id="13" name="Afbeelding 8" descr="Afbeelding met tekst, logo, Graphics, Lettertype&#10;&#10;Automatisch gegenereerde beschrijving">
            <a:hlinkClick r:id="rId15" action="ppaction://hlinksldjump"/>
            <a:extLst>
              <a:ext uri="{FF2B5EF4-FFF2-40B4-BE49-F238E27FC236}">
                <a16:creationId xmlns:a16="http://schemas.microsoft.com/office/drawing/2014/main" id="{F04F2ED5-6637-F77B-2C90-E4BB4836087A}"/>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77676" y="1815323"/>
            <a:ext cx="331679" cy="331679"/>
          </a:xfrm>
          <a:prstGeom prst="rect">
            <a:avLst/>
          </a:prstGeom>
        </p:spPr>
      </p:pic>
      <p:pic>
        <p:nvPicPr>
          <p:cNvPr id="14" name="Afbeelding 10">
            <a:hlinkClick r:id="rId17" action="ppaction://hlinksldjump"/>
            <a:extLst>
              <a:ext uri="{FF2B5EF4-FFF2-40B4-BE49-F238E27FC236}">
                <a16:creationId xmlns:a16="http://schemas.microsoft.com/office/drawing/2014/main" id="{0B65A898-1973-C1AA-637D-D895072DCEC7}"/>
              </a:ext>
            </a:extLst>
          </p:cNvPr>
          <p:cNvPicPr>
            <a:picLocks noChangeAspect="1"/>
          </p:cNvPicPr>
          <p:nvPr/>
        </p:nvPicPr>
        <p:blipFill>
          <a:blip r:embed="rId18"/>
          <a:stretch>
            <a:fillRect/>
          </a:stretch>
        </p:blipFill>
        <p:spPr>
          <a:xfrm>
            <a:off x="494257" y="2228523"/>
            <a:ext cx="331680" cy="326373"/>
          </a:xfrm>
          <a:prstGeom prst="rect">
            <a:avLst/>
          </a:prstGeom>
        </p:spPr>
      </p:pic>
    </p:spTree>
    <p:extLst>
      <p:ext uri="{BB962C8B-B14F-4D97-AF65-F5344CB8AC3E}">
        <p14:creationId xmlns:p14="http://schemas.microsoft.com/office/powerpoint/2010/main" val="264287412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7618412" cy="387820"/>
          </a:xfrm>
          <a:solidFill>
            <a:schemeClr val="bg1"/>
          </a:solidFill>
        </p:spPr>
        <p:txBody>
          <a:bodyPr/>
          <a:lstStyle/>
          <a:p>
            <a:r>
              <a:rPr lang="en-US" dirty="0">
                <a:latin typeface="+mn-lt"/>
              </a:rPr>
              <a:t>Een </a:t>
            </a:r>
            <a:r>
              <a:rPr lang="en-US" dirty="0" err="1">
                <a:latin typeface="+mn-lt"/>
              </a:rPr>
              <a:t>onderzoeksvraag</a:t>
            </a:r>
            <a:r>
              <a:rPr lang="en-US" dirty="0">
                <a:latin typeface="+mn-lt"/>
              </a:rPr>
              <a:t> </a:t>
            </a:r>
            <a:r>
              <a:rPr lang="en-US" dirty="0" err="1">
                <a:latin typeface="+mn-lt"/>
              </a:rPr>
              <a:t>maken</a:t>
            </a:r>
            <a:r>
              <a:rPr lang="en-US" dirty="0">
                <a:latin typeface="+mn-lt"/>
              </a:rPr>
              <a:t> (2)</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2.1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16099" y="1356261"/>
            <a:ext cx="9342276" cy="961802"/>
          </a:xfrm>
          <a:prstGeom prst="rect">
            <a:avLst/>
          </a:prstGeom>
          <a:noFill/>
        </p:spPr>
        <p:txBody>
          <a:bodyPr wrap="square">
            <a:spAutoFit/>
          </a:bodyPr>
          <a:lstStyle/>
          <a:p>
            <a:r>
              <a:rPr lang="nl-NL" sz="1600" b="1" dirty="0"/>
              <a:t>Bekijk het uitgewerkte voorbeeld.</a:t>
            </a:r>
          </a:p>
          <a:p>
            <a:r>
              <a:rPr lang="nl-NL" sz="1400" b="0" i="0" u="none" strike="noStrike" baseline="0" dirty="0"/>
              <a:t>Ik stop de vraag: ‘Wat is de invloed van reclame op het eetgedrag?’ in de vragenmachine:</a:t>
            </a:r>
            <a:endParaRPr lang="nl-NL" sz="1400" b="1" dirty="0"/>
          </a:p>
          <a:p>
            <a:endParaRPr lang="nl-NL" sz="1600" b="1" dirty="0"/>
          </a:p>
          <a:p>
            <a:endParaRPr lang="nl-NL" sz="1050" dirty="0"/>
          </a:p>
        </p:txBody>
      </p:sp>
      <p:pic>
        <p:nvPicPr>
          <p:cNvPr id="9" name="Picture Placeholder 24" descr="Question mark boxes">
            <a:extLst>
              <a:ext uri="{FF2B5EF4-FFF2-40B4-BE49-F238E27FC236}">
                <a16:creationId xmlns:a16="http://schemas.microsoft.com/office/drawing/2014/main" id="{0E690F37-3A18-FF48-2701-7F4C5F13EC2F}"/>
              </a:ext>
            </a:extLst>
          </p:cNvPr>
          <p:cNvPicPr>
            <a:picLocks noGrp="1" noChangeAspect="1"/>
          </p:cNvPicPr>
          <p:nvPr>
            <p:ph type="pic" sz="quarter" idx="14"/>
          </p:nvPr>
        </p:nvPicPr>
        <p:blipFill>
          <a:blip r:embed="rId2">
            <a:duotone>
              <a:schemeClr val="accent2">
                <a:shade val="45000"/>
                <a:satMod val="135000"/>
              </a:schemeClr>
              <a:prstClr val="white"/>
            </a:duotone>
            <a:extLst>
              <a:ext uri="{28A0092B-C50C-407E-A947-70E740481C1C}">
                <a14:useLocalDpi xmlns:a14="http://schemas.microsoft.com/office/drawing/2010/main" val="0"/>
              </a:ext>
            </a:extLst>
          </a:blip>
          <a:srcRect l="1533" r="1533"/>
          <a:stretch>
            <a:fillRect/>
          </a:stretch>
        </p:blipFill>
        <p:spPr>
          <a:xfrm>
            <a:off x="7372350" y="-477705"/>
            <a:ext cx="6391275" cy="4352900"/>
          </a:xfrm>
        </p:spPr>
      </p:pic>
      <p:pic>
        <p:nvPicPr>
          <p:cNvPr id="10" name="Afbeelding 11">
            <a:hlinkClick r:id="rId3" action="ppaction://hlinksldjump"/>
            <a:extLst>
              <a:ext uri="{FF2B5EF4-FFF2-40B4-BE49-F238E27FC236}">
                <a16:creationId xmlns:a16="http://schemas.microsoft.com/office/drawing/2014/main" id="{A7F9A6F5-557E-4792-30FE-E266CA8DEDA7}"/>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12" name="Afbeelding 13">
            <a:hlinkClick r:id="rId5" action="ppaction://hlinksldjump"/>
            <a:extLst>
              <a:ext uri="{FF2B5EF4-FFF2-40B4-BE49-F238E27FC236}">
                <a16:creationId xmlns:a16="http://schemas.microsoft.com/office/drawing/2014/main" id="{30B34CE4-1423-24DF-A3B1-71A9FA624A6D}"/>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13" name="Afbeelding 20">
            <a:hlinkClick r:id="rId7" action="ppaction://hlinksldjump"/>
            <a:extLst>
              <a:ext uri="{FF2B5EF4-FFF2-40B4-BE49-F238E27FC236}">
                <a16:creationId xmlns:a16="http://schemas.microsoft.com/office/drawing/2014/main" id="{2DE114C8-9CA8-833D-B75E-63CB0AC20315}"/>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4" name="Afbeelding 21">
            <a:hlinkClick r:id="rId9" action="ppaction://hlinksldjump"/>
            <a:extLst>
              <a:ext uri="{FF2B5EF4-FFF2-40B4-BE49-F238E27FC236}">
                <a16:creationId xmlns:a16="http://schemas.microsoft.com/office/drawing/2014/main" id="{EE65481C-B03F-1C9A-62F7-EC26D77060E8}"/>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5" name="Afbeelding 22">
            <a:hlinkClick r:id="rId11" action="ppaction://hlinksldjump"/>
            <a:extLst>
              <a:ext uri="{FF2B5EF4-FFF2-40B4-BE49-F238E27FC236}">
                <a16:creationId xmlns:a16="http://schemas.microsoft.com/office/drawing/2014/main" id="{E362E36A-50A0-2B2B-6FC4-8B8C681CC5EA}"/>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6" name="Afbeelding 23" descr="Afbeelding met tekst, logo, schermopname, ontwerp&#10;&#10;Automatisch gegenereerde beschrijving">
            <a:hlinkClick r:id="rId13" action="ppaction://hlinksldjump"/>
            <a:extLst>
              <a:ext uri="{FF2B5EF4-FFF2-40B4-BE49-F238E27FC236}">
                <a16:creationId xmlns:a16="http://schemas.microsoft.com/office/drawing/2014/main" id="{A51763AE-CF94-EC49-1496-AD669F53B985}"/>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7" name="Afbeelding 8" descr="Afbeelding met tekst, logo, Graphics, Lettertype&#10;&#10;Automatisch gegenereerde beschrijving">
            <a:hlinkClick r:id="rId15" action="ppaction://hlinksldjump"/>
            <a:extLst>
              <a:ext uri="{FF2B5EF4-FFF2-40B4-BE49-F238E27FC236}">
                <a16:creationId xmlns:a16="http://schemas.microsoft.com/office/drawing/2014/main" id="{88A6D9FA-396F-7D19-8A9E-563293A58968}"/>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8" name="Afbeelding 10">
            <a:hlinkClick r:id="rId17" action="ppaction://hlinksldjump"/>
            <a:extLst>
              <a:ext uri="{FF2B5EF4-FFF2-40B4-BE49-F238E27FC236}">
                <a16:creationId xmlns:a16="http://schemas.microsoft.com/office/drawing/2014/main" id="{C49DA626-B769-8205-2D69-6A9B541A35D5}"/>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4" name="Picture 3">
            <a:extLst>
              <a:ext uri="{FF2B5EF4-FFF2-40B4-BE49-F238E27FC236}">
                <a16:creationId xmlns:a16="http://schemas.microsoft.com/office/drawing/2014/main" id="{E4B0B949-182E-83BE-D5E7-64E4D88CA355}"/>
              </a:ext>
            </a:extLst>
          </p:cNvPr>
          <p:cNvPicPr>
            <a:picLocks noChangeAspect="1"/>
          </p:cNvPicPr>
          <p:nvPr/>
        </p:nvPicPr>
        <p:blipFill>
          <a:blip r:embed="rId19">
            <a:duotone>
              <a:schemeClr val="accent5">
                <a:shade val="45000"/>
                <a:satMod val="135000"/>
              </a:schemeClr>
              <a:prstClr val="white"/>
            </a:duotone>
          </a:blip>
          <a:stretch>
            <a:fillRect/>
          </a:stretch>
        </p:blipFill>
        <p:spPr>
          <a:xfrm>
            <a:off x="577295" y="1896660"/>
            <a:ext cx="4809288" cy="4463974"/>
          </a:xfrm>
          <a:prstGeom prst="rect">
            <a:avLst/>
          </a:prstGeom>
        </p:spPr>
      </p:pic>
      <p:pic>
        <p:nvPicPr>
          <p:cNvPr id="7" name="Picture 6">
            <a:extLst>
              <a:ext uri="{FF2B5EF4-FFF2-40B4-BE49-F238E27FC236}">
                <a16:creationId xmlns:a16="http://schemas.microsoft.com/office/drawing/2014/main" id="{DF443F2B-92C2-6C85-999F-E9E15A699703}"/>
              </a:ext>
            </a:extLst>
          </p:cNvPr>
          <p:cNvPicPr>
            <a:picLocks noChangeAspect="1"/>
          </p:cNvPicPr>
          <p:nvPr/>
        </p:nvPicPr>
        <p:blipFill>
          <a:blip r:embed="rId20">
            <a:duotone>
              <a:schemeClr val="accent5">
                <a:shade val="45000"/>
                <a:satMod val="135000"/>
              </a:schemeClr>
              <a:prstClr val="white"/>
            </a:duotone>
          </a:blip>
          <a:stretch>
            <a:fillRect/>
          </a:stretch>
        </p:blipFill>
        <p:spPr>
          <a:xfrm>
            <a:off x="5447779" y="1863852"/>
            <a:ext cx="5129662" cy="4496782"/>
          </a:xfrm>
          <a:prstGeom prst="rect">
            <a:avLst/>
          </a:prstGeom>
        </p:spPr>
      </p:pic>
      <p:pic>
        <p:nvPicPr>
          <p:cNvPr id="6" name="Picture 5" descr="\\campus.eur.nl\shared\groups\USC-MC-EAO-WK\WK\Onderzoekscyclus\Onderzoekscyclus_2_notext.png">
            <a:hlinkClick r:id="rId3" action="ppaction://hlinksldjump"/>
            <a:extLst>
              <a:ext uri="{FF2B5EF4-FFF2-40B4-BE49-F238E27FC236}">
                <a16:creationId xmlns:a16="http://schemas.microsoft.com/office/drawing/2014/main" id="{1F75009E-CF3B-4AEA-15E8-C23E20270301}"/>
              </a:ext>
            </a:extLst>
          </p:cNvPr>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42309875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7618412" cy="387820"/>
          </a:xfrm>
          <a:solidFill>
            <a:schemeClr val="bg1"/>
          </a:solidFill>
        </p:spPr>
        <p:txBody>
          <a:bodyPr/>
          <a:lstStyle/>
          <a:p>
            <a:r>
              <a:rPr lang="en-US" dirty="0">
                <a:latin typeface="+mn-lt"/>
              </a:rPr>
              <a:t>Een </a:t>
            </a:r>
            <a:r>
              <a:rPr lang="en-US" dirty="0" err="1">
                <a:latin typeface="+mn-lt"/>
              </a:rPr>
              <a:t>onderzoeksvraag</a:t>
            </a:r>
            <a:r>
              <a:rPr lang="en-US" dirty="0">
                <a:latin typeface="+mn-lt"/>
              </a:rPr>
              <a:t> </a:t>
            </a:r>
            <a:r>
              <a:rPr lang="en-US" dirty="0" err="1">
                <a:latin typeface="+mn-lt"/>
              </a:rPr>
              <a:t>maken</a:t>
            </a:r>
            <a:r>
              <a:rPr lang="en-US" dirty="0">
                <a:latin typeface="+mn-lt"/>
              </a:rPr>
              <a:t> (3)</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2.1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16098" y="1356261"/>
            <a:ext cx="11675901" cy="4078039"/>
          </a:xfrm>
          <a:prstGeom prst="rect">
            <a:avLst/>
          </a:prstGeom>
          <a:noFill/>
        </p:spPr>
        <p:txBody>
          <a:bodyPr wrap="square">
            <a:spAutoFit/>
          </a:bodyPr>
          <a:lstStyle/>
          <a:p>
            <a:r>
              <a:rPr lang="nl-NL" sz="1600" b="1" dirty="0"/>
              <a:t>Om je onderzoeksvraag scherp te krijgen kunnen de volgende tips ook helpen.</a:t>
            </a:r>
          </a:p>
          <a:p>
            <a:endParaRPr lang="nl-NL" sz="1600" b="1" dirty="0"/>
          </a:p>
          <a:p>
            <a:pPr marL="228600" indent="-228600">
              <a:buFont typeface="+mj-lt"/>
              <a:buAutoNum type="arabicPeriod"/>
            </a:pPr>
            <a:r>
              <a:rPr lang="nl-NL" sz="1600" dirty="0"/>
              <a:t>Geef antwoord op wie, wat, waar, wanneer, welke, waarom en hoe. Neem de antwoorden op in je onderzoeksvraag</a:t>
            </a:r>
            <a:r>
              <a:rPr lang="nl-NL" sz="1600" b="1" dirty="0"/>
              <a:t>.</a:t>
            </a:r>
          </a:p>
          <a:p>
            <a:endParaRPr lang="nl-NL" sz="1600" b="1" dirty="0"/>
          </a:p>
          <a:p>
            <a:endParaRPr lang="nl-NL" sz="1600" b="1" dirty="0"/>
          </a:p>
          <a:p>
            <a:pPr marL="228600" indent="-228600">
              <a:buFont typeface="+mj-lt"/>
              <a:buAutoNum type="arabicPeriod"/>
            </a:pPr>
            <a:endParaRPr lang="nl-NL" sz="16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pPr marL="228600" indent="-228600">
              <a:buFont typeface="+mj-lt"/>
              <a:buAutoNum type="arabicPeriod"/>
            </a:pPr>
            <a:endParaRPr lang="nl-NL" sz="1000" b="1" dirty="0"/>
          </a:p>
          <a:p>
            <a:endParaRPr lang="nl-NL" sz="1600" dirty="0"/>
          </a:p>
          <a:p>
            <a:pPr marL="228600" indent="-228600">
              <a:buFont typeface="+mj-lt"/>
              <a:buAutoNum type="arabicPeriod" startAt="2"/>
            </a:pPr>
            <a:r>
              <a:rPr lang="nl-NL" sz="1600" dirty="0"/>
              <a:t>Welk antwoord denk je te vinden op je onderzoeksvraag? Sluit dit antwoord aan bij je vraag?</a:t>
            </a:r>
          </a:p>
          <a:p>
            <a:pPr marL="228600" indent="-228600">
              <a:buFont typeface="+mj-lt"/>
              <a:buAutoNum type="arabicPeriod" startAt="2"/>
            </a:pPr>
            <a:endParaRPr lang="nl-NL" sz="1050" dirty="0"/>
          </a:p>
          <a:p>
            <a:endParaRPr lang="nl-NL" sz="1050" dirty="0"/>
          </a:p>
        </p:txBody>
      </p:sp>
      <p:sp>
        <p:nvSpPr>
          <p:cNvPr id="7" name="Rectangle 6">
            <a:extLst>
              <a:ext uri="{FF2B5EF4-FFF2-40B4-BE49-F238E27FC236}">
                <a16:creationId xmlns:a16="http://schemas.microsoft.com/office/drawing/2014/main" id="{47BA5F79-43CC-7E1E-2F89-49DD6495F655}"/>
              </a:ext>
            </a:extLst>
          </p:cNvPr>
          <p:cNvSpPr/>
          <p:nvPr/>
        </p:nvSpPr>
        <p:spPr>
          <a:xfrm>
            <a:off x="643811" y="2354734"/>
            <a:ext cx="11299389" cy="2266951"/>
          </a:xfrm>
          <a:prstGeom prst="rect">
            <a:avLst/>
          </a:prstGeom>
          <a:solidFill>
            <a:schemeClr val="accent5"/>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err="1"/>
              <a:t>Voorbeeld</a:t>
            </a:r>
            <a:endParaRPr lang="en-US" sz="1200" b="1" dirty="0"/>
          </a:p>
          <a:p>
            <a:endParaRPr lang="en-US" sz="1200" b="1" dirty="0"/>
          </a:p>
          <a:p>
            <a:r>
              <a:rPr lang="en-US" sz="1200" b="1" dirty="0" err="1"/>
              <a:t>Startvraag</a:t>
            </a:r>
            <a:r>
              <a:rPr lang="en-US" sz="1200" b="1" dirty="0"/>
              <a:t>: Hoe </a:t>
            </a:r>
            <a:r>
              <a:rPr lang="en-US" sz="1200" b="1" dirty="0" err="1"/>
              <a:t>veilig</a:t>
            </a:r>
            <a:r>
              <a:rPr lang="en-US" sz="1200" b="1" dirty="0"/>
              <a:t> </a:t>
            </a:r>
            <a:r>
              <a:rPr lang="en-US" sz="1200" b="1" dirty="0" err="1"/>
              <a:t>voelen</a:t>
            </a:r>
            <a:r>
              <a:rPr lang="en-US" sz="1200" b="1" dirty="0"/>
              <a:t> Rotterdammers </a:t>
            </a:r>
            <a:r>
              <a:rPr lang="en-US" sz="1200" b="1" dirty="0" err="1"/>
              <a:t>zich</a:t>
            </a:r>
            <a:r>
              <a:rPr lang="en-US" sz="1200" b="1" dirty="0"/>
              <a:t>?</a:t>
            </a:r>
          </a:p>
          <a:p>
            <a:endParaRPr lang="en-US" sz="1200" dirty="0"/>
          </a:p>
          <a:p>
            <a:r>
              <a:rPr lang="en-US" sz="1200" b="1" dirty="0"/>
              <a:t>Wie</a:t>
            </a:r>
            <a:r>
              <a:rPr lang="en-US" sz="1200" dirty="0"/>
              <a:t>: 		</a:t>
            </a:r>
            <a:r>
              <a:rPr lang="en-US" sz="1200" dirty="0" err="1"/>
              <a:t>Inwoners</a:t>
            </a:r>
            <a:r>
              <a:rPr lang="en-US" sz="1200" dirty="0"/>
              <a:t> in Rotterdam</a:t>
            </a:r>
          </a:p>
          <a:p>
            <a:r>
              <a:rPr lang="en-US" sz="1200" b="1" dirty="0"/>
              <a:t>Wat</a:t>
            </a:r>
            <a:r>
              <a:rPr lang="en-US" sz="1200" dirty="0"/>
              <a:t> 		</a:t>
            </a:r>
            <a:r>
              <a:rPr lang="en-US" sz="1200" dirty="0" err="1"/>
              <a:t>Ervaren</a:t>
            </a:r>
            <a:r>
              <a:rPr lang="en-US" sz="1200" dirty="0"/>
              <a:t> </a:t>
            </a:r>
            <a:r>
              <a:rPr lang="en-US" sz="1200" dirty="0" err="1"/>
              <a:t>gevoel</a:t>
            </a:r>
            <a:r>
              <a:rPr lang="en-US" sz="1200" dirty="0"/>
              <a:t> van </a:t>
            </a:r>
            <a:r>
              <a:rPr lang="en-US" sz="1200" dirty="0" err="1"/>
              <a:t>veiligheid</a:t>
            </a:r>
            <a:r>
              <a:rPr lang="en-US" sz="1200" dirty="0"/>
              <a:t> op </a:t>
            </a:r>
            <a:r>
              <a:rPr lang="en-US" sz="1200" dirty="0" err="1"/>
              <a:t>straat</a:t>
            </a:r>
            <a:br>
              <a:rPr lang="en-US" sz="1200" dirty="0"/>
            </a:br>
            <a:r>
              <a:rPr lang="en-US" sz="1200" b="1" dirty="0" err="1"/>
              <a:t>Waar</a:t>
            </a:r>
            <a:r>
              <a:rPr lang="en-US" sz="1200" dirty="0"/>
              <a:t>: 		</a:t>
            </a:r>
            <a:r>
              <a:rPr lang="en-US" sz="1200" dirty="0" err="1"/>
              <a:t>Rotterdamers</a:t>
            </a:r>
            <a:r>
              <a:rPr lang="en-US" sz="1200" dirty="0"/>
              <a:t> in </a:t>
            </a:r>
            <a:r>
              <a:rPr lang="en-US" sz="1200" dirty="0" err="1"/>
              <a:t>wijk</a:t>
            </a:r>
            <a:r>
              <a:rPr lang="en-US" sz="1200" dirty="0"/>
              <a:t> (</a:t>
            </a:r>
            <a:r>
              <a:rPr lang="en-US" sz="1200" dirty="0" err="1"/>
              <a:t>kies</a:t>
            </a:r>
            <a:r>
              <a:rPr lang="en-US" sz="1200" dirty="0"/>
              <a:t> de </a:t>
            </a:r>
            <a:r>
              <a:rPr lang="en-US" sz="1200" dirty="0" err="1"/>
              <a:t>wijk</a:t>
            </a:r>
            <a:r>
              <a:rPr lang="en-US" sz="1200" dirty="0"/>
              <a:t>)</a:t>
            </a:r>
          </a:p>
          <a:p>
            <a:r>
              <a:rPr lang="en-US" sz="1200" b="1" dirty="0" err="1"/>
              <a:t>Welke</a:t>
            </a:r>
            <a:r>
              <a:rPr lang="en-US" sz="1200" dirty="0"/>
              <a:t> 		Rotterdammers? </a:t>
            </a:r>
            <a:r>
              <a:rPr lang="en-US" sz="1200" dirty="0" err="1"/>
              <a:t>Zijn</a:t>
            </a:r>
            <a:r>
              <a:rPr lang="en-US" sz="1200" dirty="0"/>
              <a:t> er </a:t>
            </a:r>
            <a:r>
              <a:rPr lang="en-US" sz="1200" dirty="0" err="1"/>
              <a:t>verschillen</a:t>
            </a:r>
            <a:r>
              <a:rPr lang="en-US" sz="1200" dirty="0"/>
              <a:t> </a:t>
            </a:r>
            <a:r>
              <a:rPr lang="en-US" sz="1200" dirty="0" err="1"/>
              <a:t>tussen</a:t>
            </a:r>
            <a:r>
              <a:rPr lang="en-US" sz="1200" dirty="0"/>
              <a:t> </a:t>
            </a:r>
            <a:r>
              <a:rPr lang="en-US" sz="1200" dirty="0" err="1"/>
              <a:t>mannen</a:t>
            </a:r>
            <a:r>
              <a:rPr lang="en-US" sz="1200" dirty="0"/>
              <a:t> en </a:t>
            </a:r>
            <a:r>
              <a:rPr lang="en-US" sz="1200" dirty="0" err="1"/>
              <a:t>vrouwen</a:t>
            </a:r>
            <a:r>
              <a:rPr lang="en-US" sz="1200" dirty="0"/>
              <a:t>?</a:t>
            </a:r>
          </a:p>
          <a:p>
            <a:r>
              <a:rPr lang="en-US" sz="1200" b="1" dirty="0" err="1"/>
              <a:t>Wanneer</a:t>
            </a:r>
            <a:r>
              <a:rPr lang="en-US" sz="1200" dirty="0"/>
              <a:t>: 		‘s </a:t>
            </a:r>
            <a:r>
              <a:rPr lang="en-US" sz="1200" dirty="0" err="1"/>
              <a:t>avonds</a:t>
            </a:r>
            <a:endParaRPr lang="en-US" sz="1200" dirty="0"/>
          </a:p>
          <a:p>
            <a:r>
              <a:rPr lang="en-US" sz="1200" b="1" dirty="0" err="1"/>
              <a:t>Waarom</a:t>
            </a:r>
            <a:r>
              <a:rPr lang="en-US" sz="1200" dirty="0"/>
              <a:t>: 		</a:t>
            </a:r>
            <a:r>
              <a:rPr lang="en-US" sz="1200" dirty="0" err="1"/>
              <a:t>toegenomen</a:t>
            </a:r>
            <a:r>
              <a:rPr lang="en-US" sz="1200" dirty="0"/>
              <a:t> </a:t>
            </a:r>
            <a:r>
              <a:rPr lang="en-US" sz="1200" dirty="0" err="1"/>
              <a:t>criminaliteit</a:t>
            </a:r>
            <a:endParaRPr lang="en-US" sz="1200" dirty="0"/>
          </a:p>
          <a:p>
            <a:endParaRPr lang="en-US" sz="1200" dirty="0"/>
          </a:p>
          <a:p>
            <a:r>
              <a:rPr lang="en-US" sz="1200" b="1" dirty="0" err="1"/>
              <a:t>Nieuwe</a:t>
            </a:r>
            <a:r>
              <a:rPr lang="en-US" sz="1200" b="1" dirty="0"/>
              <a:t> </a:t>
            </a:r>
            <a:r>
              <a:rPr lang="en-US" sz="1200" b="1" dirty="0" err="1"/>
              <a:t>vraag</a:t>
            </a:r>
            <a:r>
              <a:rPr lang="en-US" sz="1200" b="1" dirty="0"/>
              <a:t>: </a:t>
            </a:r>
            <a:r>
              <a:rPr lang="en-US" sz="1200" b="1" dirty="0" err="1"/>
              <a:t>Zijn</a:t>
            </a:r>
            <a:r>
              <a:rPr lang="en-US" sz="1200" b="1" dirty="0"/>
              <a:t> er </a:t>
            </a:r>
            <a:r>
              <a:rPr lang="en-US" sz="1200" b="1" dirty="0" err="1"/>
              <a:t>verschillen</a:t>
            </a:r>
            <a:r>
              <a:rPr lang="en-US" sz="1200" b="1" dirty="0"/>
              <a:t> in het </a:t>
            </a:r>
            <a:r>
              <a:rPr lang="en-US" sz="1200" b="1" dirty="0" err="1"/>
              <a:t>ervaren</a:t>
            </a:r>
            <a:r>
              <a:rPr lang="en-US" sz="1200" b="1" dirty="0"/>
              <a:t> </a:t>
            </a:r>
            <a:r>
              <a:rPr lang="en-US" sz="1200" b="1" dirty="0" err="1"/>
              <a:t>veiligheidsgevoel</a:t>
            </a:r>
            <a:r>
              <a:rPr lang="en-US" sz="1200" b="1" dirty="0"/>
              <a:t> s’ </a:t>
            </a:r>
            <a:r>
              <a:rPr lang="en-US" sz="1200" b="1" dirty="0" err="1"/>
              <a:t>avonds</a:t>
            </a:r>
            <a:r>
              <a:rPr lang="en-US" sz="1200" b="1" dirty="0"/>
              <a:t> op </a:t>
            </a:r>
            <a:r>
              <a:rPr lang="en-US" sz="1200" b="1" dirty="0" err="1"/>
              <a:t>straat</a:t>
            </a:r>
            <a:r>
              <a:rPr lang="en-US" sz="1200" b="1" dirty="0"/>
              <a:t> </a:t>
            </a:r>
            <a:r>
              <a:rPr lang="en-US" sz="1200" b="1" dirty="0" err="1"/>
              <a:t>tussen</a:t>
            </a:r>
            <a:r>
              <a:rPr lang="en-US" sz="1200" b="1" dirty="0"/>
              <a:t> </a:t>
            </a:r>
            <a:r>
              <a:rPr lang="en-US" sz="1200" b="1" dirty="0" err="1"/>
              <a:t>mannen</a:t>
            </a:r>
            <a:r>
              <a:rPr lang="en-US" sz="1200" b="1" dirty="0"/>
              <a:t> en </a:t>
            </a:r>
            <a:r>
              <a:rPr lang="en-US" sz="1200" b="1" dirty="0" err="1"/>
              <a:t>vrouwen</a:t>
            </a:r>
            <a:r>
              <a:rPr lang="en-US" sz="1200" b="1" dirty="0"/>
              <a:t> in Rotterdam?</a:t>
            </a:r>
          </a:p>
          <a:p>
            <a:endParaRPr lang="nl-NL" sz="1100" dirty="0"/>
          </a:p>
        </p:txBody>
      </p:sp>
      <p:sp>
        <p:nvSpPr>
          <p:cNvPr id="8" name="Rectangle 7">
            <a:extLst>
              <a:ext uri="{FF2B5EF4-FFF2-40B4-BE49-F238E27FC236}">
                <a16:creationId xmlns:a16="http://schemas.microsoft.com/office/drawing/2014/main" id="{68C568E5-FF65-E5D9-6196-8DB8FE309AAC}"/>
              </a:ext>
            </a:extLst>
          </p:cNvPr>
          <p:cNvSpPr/>
          <p:nvPr/>
        </p:nvSpPr>
        <p:spPr>
          <a:xfrm>
            <a:off x="555649" y="5018164"/>
            <a:ext cx="11299388" cy="1193993"/>
          </a:xfrm>
          <a:prstGeom prst="rect">
            <a:avLst/>
          </a:prstGeom>
          <a:solidFill>
            <a:schemeClr val="accent5"/>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err="1"/>
              <a:t>Voorbeeld</a:t>
            </a:r>
            <a:endParaRPr lang="en-US" sz="1200" b="1" dirty="0"/>
          </a:p>
          <a:p>
            <a:r>
              <a:rPr lang="en-US" sz="1200" dirty="0" err="1"/>
              <a:t>Startvraag</a:t>
            </a:r>
            <a:r>
              <a:rPr lang="en-US" sz="1200" dirty="0"/>
              <a:t>: 		</a:t>
            </a:r>
            <a:r>
              <a:rPr lang="en-US" sz="1200" dirty="0" err="1"/>
              <a:t>Wordt</a:t>
            </a:r>
            <a:r>
              <a:rPr lang="en-US" sz="1200" dirty="0"/>
              <a:t> het </a:t>
            </a:r>
            <a:r>
              <a:rPr lang="en-US" sz="1200" dirty="0" err="1"/>
              <a:t>speelgedrag</a:t>
            </a:r>
            <a:r>
              <a:rPr lang="en-US" sz="1200" dirty="0"/>
              <a:t> van </a:t>
            </a:r>
            <a:r>
              <a:rPr lang="en-US" sz="1200" dirty="0" err="1"/>
              <a:t>kinderen</a:t>
            </a:r>
            <a:r>
              <a:rPr lang="en-US" sz="1200" dirty="0"/>
              <a:t> </a:t>
            </a:r>
            <a:r>
              <a:rPr lang="en-US" sz="1200" dirty="0" err="1"/>
              <a:t>beinvloed</a:t>
            </a:r>
            <a:r>
              <a:rPr lang="en-US" sz="1200" dirty="0"/>
              <a:t> door de </a:t>
            </a:r>
            <a:r>
              <a:rPr lang="en-US" sz="1200" dirty="0" err="1"/>
              <a:t>filmpjes</a:t>
            </a:r>
            <a:r>
              <a:rPr lang="en-US" sz="1200" dirty="0"/>
              <a:t> die ze </a:t>
            </a:r>
            <a:r>
              <a:rPr lang="en-US" sz="1200" dirty="0" err="1"/>
              <a:t>bekijken</a:t>
            </a:r>
            <a:r>
              <a:rPr lang="en-US" sz="1200" dirty="0"/>
              <a:t> op tv?</a:t>
            </a:r>
          </a:p>
          <a:p>
            <a:r>
              <a:rPr lang="en-US" sz="1200" dirty="0" err="1"/>
              <a:t>Verwacht</a:t>
            </a:r>
            <a:r>
              <a:rPr lang="en-US" sz="1200" dirty="0"/>
              <a:t> </a:t>
            </a:r>
            <a:r>
              <a:rPr lang="en-US" sz="1200" dirty="0" err="1"/>
              <a:t>antwoord</a:t>
            </a:r>
            <a:r>
              <a:rPr lang="en-US" sz="1200" dirty="0"/>
              <a:t>: 	</a:t>
            </a:r>
            <a:r>
              <a:rPr lang="en-US" sz="1200" dirty="0" err="1"/>
              <a:t>Jongens</a:t>
            </a:r>
            <a:r>
              <a:rPr lang="en-US" sz="1200" dirty="0"/>
              <a:t> </a:t>
            </a:r>
            <a:r>
              <a:rPr lang="en-US" sz="1200" dirty="0" err="1"/>
              <a:t>zijn</a:t>
            </a:r>
            <a:r>
              <a:rPr lang="en-US" sz="1200" dirty="0"/>
              <a:t> </a:t>
            </a:r>
            <a:r>
              <a:rPr lang="en-US" sz="1200" dirty="0" err="1"/>
              <a:t>eerder</a:t>
            </a:r>
            <a:r>
              <a:rPr lang="en-US" sz="1200" dirty="0"/>
              <a:t> </a:t>
            </a:r>
            <a:r>
              <a:rPr lang="en-US" sz="1200" dirty="0" err="1"/>
              <a:t>geneigd</a:t>
            </a:r>
            <a:r>
              <a:rPr lang="en-US" sz="1200" dirty="0"/>
              <a:t> om “</a:t>
            </a:r>
            <a:r>
              <a:rPr lang="en-US" sz="1200" dirty="0" err="1"/>
              <a:t>geweldadig</a:t>
            </a:r>
            <a:r>
              <a:rPr lang="en-US" sz="1200" dirty="0"/>
              <a:t> </a:t>
            </a:r>
            <a:r>
              <a:rPr lang="en-US" sz="1200" dirty="0" err="1"/>
              <a:t>gedrag</a:t>
            </a:r>
            <a:r>
              <a:rPr lang="en-US" sz="1200" dirty="0"/>
              <a:t>” </a:t>
            </a:r>
            <a:r>
              <a:rPr lang="en-US" sz="1200" dirty="0" err="1"/>
              <a:t>na</a:t>
            </a:r>
            <a:r>
              <a:rPr lang="en-US" sz="1200" dirty="0"/>
              <a:t> te </a:t>
            </a:r>
            <a:r>
              <a:rPr lang="en-US" sz="1200" dirty="0" err="1"/>
              <a:t>doen</a:t>
            </a:r>
            <a:r>
              <a:rPr lang="en-US" sz="1200" dirty="0"/>
              <a:t> dan </a:t>
            </a:r>
            <a:r>
              <a:rPr lang="en-US" sz="1200" dirty="0" err="1"/>
              <a:t>meisjes</a:t>
            </a:r>
            <a:r>
              <a:rPr lang="en-US" sz="1200" dirty="0"/>
              <a:t> </a:t>
            </a:r>
            <a:r>
              <a:rPr lang="en-US" sz="1200" dirty="0" err="1"/>
              <a:t>zoals</a:t>
            </a:r>
            <a:r>
              <a:rPr lang="en-US" sz="1200" dirty="0"/>
              <a:t> </a:t>
            </a:r>
            <a:r>
              <a:rPr lang="en-US" sz="1200" dirty="0" err="1"/>
              <a:t>schieten</a:t>
            </a:r>
            <a:r>
              <a:rPr lang="en-US" sz="1200" dirty="0"/>
              <a:t> of </a:t>
            </a:r>
            <a:r>
              <a:rPr lang="en-US" sz="1200" dirty="0" err="1"/>
              <a:t>zwaardvechten</a:t>
            </a:r>
            <a:r>
              <a:rPr lang="en-US" sz="1200" dirty="0"/>
              <a:t>.</a:t>
            </a:r>
          </a:p>
          <a:p>
            <a:r>
              <a:rPr lang="en-US" sz="1200" dirty="0" err="1"/>
              <a:t>Nieuwe</a:t>
            </a:r>
            <a:r>
              <a:rPr lang="en-US" sz="1200" dirty="0"/>
              <a:t> </a:t>
            </a:r>
            <a:r>
              <a:rPr lang="en-US" sz="1200" dirty="0" err="1"/>
              <a:t>vraag</a:t>
            </a:r>
            <a:r>
              <a:rPr lang="en-US" sz="1200" dirty="0"/>
              <a:t>: 	</a:t>
            </a:r>
            <a:r>
              <a:rPr lang="en-US" sz="1200" dirty="0" err="1"/>
              <a:t>Wordt</a:t>
            </a:r>
            <a:r>
              <a:rPr lang="en-US" sz="1200" dirty="0"/>
              <a:t> het “</a:t>
            </a:r>
            <a:r>
              <a:rPr lang="en-US" sz="1200" dirty="0" err="1"/>
              <a:t>gewelddadige</a:t>
            </a:r>
            <a:r>
              <a:rPr lang="en-US" sz="1200" dirty="0"/>
              <a:t>” </a:t>
            </a:r>
            <a:r>
              <a:rPr lang="en-US" sz="1200" dirty="0" err="1"/>
              <a:t>speelgedrag</a:t>
            </a:r>
            <a:r>
              <a:rPr lang="en-US" sz="1200" dirty="0"/>
              <a:t> van </a:t>
            </a:r>
            <a:r>
              <a:rPr lang="en-US" sz="1200" dirty="0" err="1"/>
              <a:t>kinderen</a:t>
            </a:r>
            <a:r>
              <a:rPr lang="en-US" sz="1200" dirty="0"/>
              <a:t> </a:t>
            </a:r>
            <a:r>
              <a:rPr lang="en-US" sz="1200" dirty="0" err="1"/>
              <a:t>beinvloed</a:t>
            </a:r>
            <a:r>
              <a:rPr lang="en-US" sz="1200" dirty="0"/>
              <a:t> door de </a:t>
            </a:r>
            <a:r>
              <a:rPr lang="en-US" sz="1200" dirty="0" err="1"/>
              <a:t>filmpjes</a:t>
            </a:r>
            <a:r>
              <a:rPr lang="en-US" sz="1200" dirty="0"/>
              <a:t> die ze </a:t>
            </a:r>
            <a:r>
              <a:rPr lang="en-US" sz="1200" dirty="0" err="1"/>
              <a:t>bekijken</a:t>
            </a:r>
            <a:r>
              <a:rPr lang="en-US" sz="1200" dirty="0"/>
              <a:t> op tv en </a:t>
            </a:r>
            <a:r>
              <a:rPr lang="en-US" sz="1200" dirty="0" err="1"/>
              <a:t>zijn</a:t>
            </a:r>
            <a:r>
              <a:rPr lang="en-US" sz="1200" dirty="0"/>
              <a:t> er </a:t>
            </a:r>
          </a:p>
          <a:p>
            <a:r>
              <a:rPr lang="en-US" sz="1200" dirty="0"/>
              <a:t>		</a:t>
            </a:r>
            <a:r>
              <a:rPr lang="en-US" sz="1200" dirty="0" err="1"/>
              <a:t>verschillen</a:t>
            </a:r>
            <a:r>
              <a:rPr lang="en-US" sz="1200" dirty="0"/>
              <a:t> </a:t>
            </a:r>
            <a:r>
              <a:rPr lang="en-US" sz="1200" dirty="0" err="1"/>
              <a:t>tussen</a:t>
            </a:r>
            <a:r>
              <a:rPr lang="en-US" sz="1200" dirty="0"/>
              <a:t> </a:t>
            </a:r>
            <a:r>
              <a:rPr lang="en-US" sz="1200" dirty="0" err="1"/>
              <a:t>jongens</a:t>
            </a:r>
            <a:r>
              <a:rPr lang="en-US" sz="1200" dirty="0"/>
              <a:t> en </a:t>
            </a:r>
            <a:r>
              <a:rPr lang="en-US" sz="1200" dirty="0" err="1"/>
              <a:t>meisjes</a:t>
            </a:r>
            <a:r>
              <a:rPr lang="en-US" sz="1200" dirty="0"/>
              <a:t>?</a:t>
            </a:r>
          </a:p>
          <a:p>
            <a:endParaRPr lang="nl-NL" sz="1100" dirty="0"/>
          </a:p>
        </p:txBody>
      </p:sp>
      <p:pic>
        <p:nvPicPr>
          <p:cNvPr id="4" name="Afbeelding 11">
            <a:hlinkClick r:id="rId2" action="ppaction://hlinksldjump"/>
            <a:extLst>
              <a:ext uri="{FF2B5EF4-FFF2-40B4-BE49-F238E27FC236}">
                <a16:creationId xmlns:a16="http://schemas.microsoft.com/office/drawing/2014/main" id="{B2B9E45C-121C-20FE-179A-B27E9BF0E205}"/>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6" name="Afbeelding 13">
            <a:hlinkClick r:id="rId4" action="ppaction://hlinksldjump"/>
            <a:extLst>
              <a:ext uri="{FF2B5EF4-FFF2-40B4-BE49-F238E27FC236}">
                <a16:creationId xmlns:a16="http://schemas.microsoft.com/office/drawing/2014/main" id="{F35A992C-5A86-9B56-867A-7FDB15507616}"/>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10" name="Afbeelding 20">
            <a:hlinkClick r:id="rId6" action="ppaction://hlinksldjump"/>
            <a:extLst>
              <a:ext uri="{FF2B5EF4-FFF2-40B4-BE49-F238E27FC236}">
                <a16:creationId xmlns:a16="http://schemas.microsoft.com/office/drawing/2014/main" id="{DA0C0AAC-03DC-3FF4-4F4F-9F580C95C977}"/>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2" name="Afbeelding 21">
            <a:hlinkClick r:id="rId8" action="ppaction://hlinksldjump"/>
            <a:extLst>
              <a:ext uri="{FF2B5EF4-FFF2-40B4-BE49-F238E27FC236}">
                <a16:creationId xmlns:a16="http://schemas.microsoft.com/office/drawing/2014/main" id="{78DE0516-E3BB-FC76-EC40-7BC3B5D881D5}"/>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3" name="Afbeelding 22">
            <a:hlinkClick r:id="rId10" action="ppaction://hlinksldjump"/>
            <a:extLst>
              <a:ext uri="{FF2B5EF4-FFF2-40B4-BE49-F238E27FC236}">
                <a16:creationId xmlns:a16="http://schemas.microsoft.com/office/drawing/2014/main" id="{31BEFC2C-E262-2188-4EEF-75D1D4DD3FFB}"/>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4" name="Afbeelding 23" descr="Afbeelding met tekst, logo, schermopname, ontwerp&#10;&#10;Automatisch gegenereerde beschrijving">
            <a:hlinkClick r:id="rId12" action="ppaction://hlinksldjump"/>
            <a:extLst>
              <a:ext uri="{FF2B5EF4-FFF2-40B4-BE49-F238E27FC236}">
                <a16:creationId xmlns:a16="http://schemas.microsoft.com/office/drawing/2014/main" id="{AD9A7478-DC37-DD5C-166F-B70521553E2E}"/>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5" name="Afbeelding 8" descr="Afbeelding met tekst, logo, Graphics, Lettertype&#10;&#10;Automatisch gegenereerde beschrijving">
            <a:hlinkClick r:id="rId14" action="ppaction://hlinksldjump"/>
            <a:extLst>
              <a:ext uri="{FF2B5EF4-FFF2-40B4-BE49-F238E27FC236}">
                <a16:creationId xmlns:a16="http://schemas.microsoft.com/office/drawing/2014/main" id="{9B62C02B-6DEB-1AA6-AD45-13192D234A50}"/>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6" name="Afbeelding 10">
            <a:hlinkClick r:id="rId16" action="ppaction://hlinksldjump"/>
            <a:extLst>
              <a:ext uri="{FF2B5EF4-FFF2-40B4-BE49-F238E27FC236}">
                <a16:creationId xmlns:a16="http://schemas.microsoft.com/office/drawing/2014/main" id="{132B06C5-6C59-126C-454B-D05ACB5565D4}"/>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9" name="Picture 8" descr="\\campus.eur.nl\shared\groups\USC-MC-EAO-WK\WK\Onderzoekscyclus\Onderzoekscyclus_2_notext.png">
            <a:hlinkClick r:id="rId2" action="ppaction://hlinksldjump"/>
            <a:extLst>
              <a:ext uri="{FF2B5EF4-FFF2-40B4-BE49-F238E27FC236}">
                <a16:creationId xmlns:a16="http://schemas.microsoft.com/office/drawing/2014/main" id="{4710DF29-33C4-BD69-690F-DB543F61D184}"/>
              </a:ext>
            </a:extLst>
          </p:cNvPr>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39372919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5684837" cy="387820"/>
          </a:xfrm>
          <a:solidFill>
            <a:schemeClr val="bg1"/>
          </a:solidFill>
        </p:spPr>
        <p:txBody>
          <a:bodyPr/>
          <a:lstStyle/>
          <a:p>
            <a:r>
              <a:rPr lang="en-US" dirty="0" err="1">
                <a:latin typeface="+mn-lt"/>
              </a:rPr>
              <a:t>Deelvragen</a:t>
            </a:r>
            <a:r>
              <a:rPr lang="en-US" dirty="0">
                <a:latin typeface="+mn-lt"/>
              </a:rPr>
              <a:t> maken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2.2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18276" y="1167264"/>
            <a:ext cx="8389777" cy="2224583"/>
          </a:xfrm>
          <a:prstGeom prst="rect">
            <a:avLst/>
          </a:prstGeom>
          <a:noFill/>
        </p:spPr>
        <p:txBody>
          <a:bodyPr wrap="square">
            <a:spAutoFit/>
          </a:bodyPr>
          <a:lstStyle/>
          <a:p>
            <a:r>
              <a:rPr lang="nl-NL" sz="1400" b="1" dirty="0">
                <a:solidFill>
                  <a:schemeClr val="accent2"/>
                </a:solidFill>
                <a:effectLst/>
                <a:ea typeface="Times New Roman" panose="02020603050405020304" pitchFamily="18" charset="0"/>
                <a:cs typeface="Times New Roman" panose="02020603050405020304" pitchFamily="18" charset="0"/>
              </a:rPr>
              <a:t>Wat zijn deelvragen? </a:t>
            </a:r>
          </a:p>
          <a:p>
            <a:r>
              <a:rPr lang="nl-NL" sz="1400" dirty="0">
                <a:effectLst/>
                <a:ea typeface="Times New Roman" panose="02020603050405020304" pitchFamily="18" charset="0"/>
                <a:cs typeface="Times New Roman" panose="02020603050405020304" pitchFamily="18" charset="0"/>
              </a:rPr>
              <a:t>Deelvragen zijn vragen die samen de onderzoeksvraag beantwoorden. In sommige gevallen is een onderzoeksvraag te groot en zal de onderzoeksvraag in deelvragen beantwoord moeten worden. </a:t>
            </a:r>
          </a:p>
          <a:p>
            <a:r>
              <a:rPr lang="nl-NL" sz="1400" dirty="0">
                <a:effectLst/>
                <a:ea typeface="Times New Roman" panose="02020603050405020304" pitchFamily="18" charset="0"/>
                <a:cs typeface="Times New Roman" panose="02020603050405020304" pitchFamily="18" charset="0"/>
              </a:rPr>
              <a:t>Je kunt deelvragen zien als puzzelstukjes. Alle puzzelstukjes (deelvragen) vormen samen de onderzoeksvraag (de hele puzzel). Het is aan jou de uitdaging om te zorgen dat er geen puzzelstukje mist!</a:t>
            </a:r>
          </a:p>
          <a:p>
            <a:endParaRPr lang="nl-NL" sz="1400" dirty="0">
              <a:ea typeface="Times New Roman" panose="02020603050405020304" pitchFamily="18" charset="0"/>
              <a:cs typeface="Times New Roman" panose="02020603050405020304" pitchFamily="18" charset="0"/>
            </a:endParaRPr>
          </a:p>
          <a:p>
            <a:endParaRPr lang="nl-NL" sz="1400" dirty="0">
              <a:effectLst/>
              <a:ea typeface="Times New Roman" panose="02020603050405020304" pitchFamily="18" charset="0"/>
              <a:cs typeface="Times New Roman" panose="02020603050405020304" pitchFamily="18" charset="0"/>
            </a:endParaRPr>
          </a:p>
          <a:p>
            <a:pPr marL="457200">
              <a:lnSpc>
                <a:spcPct val="107000"/>
              </a:lnSpc>
              <a:tabLst>
                <a:tab pos="3524250" algn="l"/>
              </a:tabLst>
            </a:pPr>
            <a:endParaRPr lang="nl-NL" sz="800" i="1" dirty="0">
              <a:effectLst/>
              <a:ea typeface="Calibri" panose="020F0502020204030204" pitchFamily="34" charset="0"/>
              <a:cs typeface="Times New Roman" panose="02020603050405020304" pitchFamily="18" charset="0"/>
            </a:endParaRPr>
          </a:p>
          <a:p>
            <a:pPr marL="228600" indent="-228600">
              <a:buFont typeface="+mj-lt"/>
              <a:buAutoNum type="arabicPeriod"/>
            </a:pPr>
            <a:endParaRPr lang="nl-NL" sz="900" dirty="0"/>
          </a:p>
          <a:p>
            <a:endParaRPr lang="nl-NL" sz="900" dirty="0"/>
          </a:p>
        </p:txBody>
      </p:sp>
      <p:pic>
        <p:nvPicPr>
          <p:cNvPr id="8" name="Picture 7">
            <a:extLst>
              <a:ext uri="{FF2B5EF4-FFF2-40B4-BE49-F238E27FC236}">
                <a16:creationId xmlns:a16="http://schemas.microsoft.com/office/drawing/2014/main" id="{9134EA99-CF43-F34B-1BDD-89D4F6BCF600}"/>
              </a:ext>
            </a:extLst>
          </p:cNvPr>
          <p:cNvPicPr>
            <a:picLocks noChangeAspect="1"/>
          </p:cNvPicPr>
          <p:nvPr/>
        </p:nvPicPr>
        <p:blipFill>
          <a:blip r:embed="rId2">
            <a:duotone>
              <a:schemeClr val="accent5">
                <a:shade val="45000"/>
                <a:satMod val="135000"/>
              </a:schemeClr>
              <a:prstClr val="white"/>
            </a:duotone>
          </a:blip>
          <a:stretch>
            <a:fillRect/>
          </a:stretch>
        </p:blipFill>
        <p:spPr>
          <a:xfrm>
            <a:off x="9247320" y="356455"/>
            <a:ext cx="2409692" cy="2409692"/>
          </a:xfrm>
          <a:prstGeom prst="rect">
            <a:avLst/>
          </a:prstGeom>
        </p:spPr>
      </p:pic>
      <p:sp>
        <p:nvSpPr>
          <p:cNvPr id="12" name="TextBox 11">
            <a:extLst>
              <a:ext uri="{FF2B5EF4-FFF2-40B4-BE49-F238E27FC236}">
                <a16:creationId xmlns:a16="http://schemas.microsoft.com/office/drawing/2014/main" id="{3CDC0595-5D23-A27D-D4B4-8EF9DD66DC84}"/>
              </a:ext>
            </a:extLst>
          </p:cNvPr>
          <p:cNvSpPr txBox="1"/>
          <p:nvPr/>
        </p:nvSpPr>
        <p:spPr>
          <a:xfrm>
            <a:off x="482177" y="2299166"/>
            <a:ext cx="9929812" cy="2677656"/>
          </a:xfrm>
          <a:prstGeom prst="rect">
            <a:avLst/>
          </a:prstGeom>
          <a:noFill/>
        </p:spPr>
        <p:txBody>
          <a:bodyPr wrap="square">
            <a:spAutoFit/>
          </a:bodyPr>
          <a:lstStyle/>
          <a:p>
            <a:endParaRPr lang="nl-NL" sz="1400" dirty="0">
              <a:effectLst/>
              <a:ea typeface="Times New Roman" panose="02020603050405020304" pitchFamily="18" charset="0"/>
              <a:cs typeface="Times New Roman" panose="02020603050405020304" pitchFamily="18" charset="0"/>
            </a:endParaRPr>
          </a:p>
          <a:p>
            <a:r>
              <a:rPr lang="nl-NL" sz="1400" b="1" dirty="0">
                <a:solidFill>
                  <a:schemeClr val="accent2"/>
                </a:solidFill>
                <a:effectLst/>
                <a:ea typeface="Times New Roman" panose="02020603050405020304" pitchFamily="18" charset="0"/>
                <a:cs typeface="Times New Roman" panose="02020603050405020304" pitchFamily="18" charset="0"/>
              </a:rPr>
              <a:t>Hoe maak je deelvragen?</a:t>
            </a:r>
          </a:p>
          <a:p>
            <a:pPr marL="342900" indent="-342900">
              <a:buFont typeface="+mj-lt"/>
              <a:buAutoNum type="arabicPeriod"/>
            </a:pPr>
            <a:r>
              <a:rPr lang="nl-NL" sz="1400" dirty="0">
                <a:effectLst/>
                <a:ea typeface="Times New Roman" panose="02020603050405020304" pitchFamily="18" charset="0"/>
                <a:cs typeface="Times New Roman" panose="02020603050405020304" pitchFamily="18" charset="0"/>
              </a:rPr>
              <a:t>Bedenk of deelvragen nodig zijn. Tips: </a:t>
            </a:r>
          </a:p>
          <a:p>
            <a:pPr marL="800100" lvl="1" indent="-342900">
              <a:buFont typeface="Arial" panose="020B0604020202020204" pitchFamily="34" charset="0"/>
              <a:buChar char="•"/>
            </a:pPr>
            <a:r>
              <a:rPr lang="nl-NL" sz="1400" dirty="0">
                <a:effectLst/>
                <a:ea typeface="Times New Roman" panose="02020603050405020304" pitchFamily="18" charset="0"/>
                <a:cs typeface="Times New Roman" panose="02020603050405020304" pitchFamily="18" charset="0"/>
              </a:rPr>
              <a:t>Maak een stappenplan in je hoofd. Welke stappen ga je uitvoeren om tot een antwoord te komen op de onderzoeksvraag? Vaak kan je de stappen die je doet opschrijven in verschillende deelvragen. </a:t>
            </a:r>
          </a:p>
          <a:p>
            <a:pPr marL="800100" lvl="1" indent="-342900">
              <a:buFont typeface="Arial" panose="020B0604020202020204" pitchFamily="34" charset="0"/>
              <a:buChar char="•"/>
            </a:pPr>
            <a:r>
              <a:rPr lang="nl-NL" sz="1400" dirty="0">
                <a:effectLst/>
                <a:ea typeface="Times New Roman" panose="02020603050405020304" pitchFamily="18" charset="0"/>
                <a:cs typeface="Times New Roman" panose="02020603050405020304" pitchFamily="18" charset="0"/>
              </a:rPr>
              <a:t>Vergelijk je bijvoorbeeld twee groepen in je onderzoek? Dan is het handig om in de eerste deelvraag groep A te onderzoeken en in de tweede deelvraag groep B. </a:t>
            </a:r>
          </a:p>
          <a:p>
            <a:pPr marL="800100" lvl="1" indent="-342900">
              <a:buFont typeface="Arial" panose="020B0604020202020204" pitchFamily="34" charset="0"/>
              <a:buChar char="•"/>
            </a:pPr>
            <a:r>
              <a:rPr lang="nl-NL" sz="1400" dirty="0">
                <a:effectLst/>
                <a:ea typeface="Times New Roman" panose="02020603050405020304" pitchFamily="18" charset="0"/>
                <a:cs typeface="Times New Roman" panose="02020603050405020304" pitchFamily="18" charset="0"/>
              </a:rPr>
              <a:t>Vaak is het ook handig om de belangrijke begrippen die in je onderzoeksvraag staan in aparte deelvragen te beantwoorden.  </a:t>
            </a:r>
          </a:p>
          <a:p>
            <a:pPr marL="342900" indent="-342900">
              <a:buFont typeface="+mj-lt"/>
              <a:buAutoNum type="arabicPeriod"/>
            </a:pPr>
            <a:r>
              <a:rPr lang="nl-NL" sz="1400" dirty="0">
                <a:effectLst/>
                <a:ea typeface="Times New Roman" panose="02020603050405020304" pitchFamily="18" charset="0"/>
                <a:cs typeface="Times New Roman" panose="02020603050405020304" pitchFamily="18" charset="0"/>
              </a:rPr>
              <a:t>Stel de deelvragen op. De deelvragen hebben dezelfde eisen als een onderzoeksvraag, zie </a:t>
            </a:r>
            <a:r>
              <a:rPr lang="nl-NL" sz="1400" b="1" dirty="0">
                <a:solidFill>
                  <a:schemeClr val="accent2"/>
                </a:solidFill>
                <a:effectLst/>
                <a:ea typeface="Times New Roman" panose="02020603050405020304" pitchFamily="18" charset="0"/>
                <a:cs typeface="Times New Roman" panose="02020603050405020304" pitchFamily="18" charset="0"/>
                <a:hlinkClick r:id="rId3" action="ppaction://hlinksldjump"/>
              </a:rPr>
              <a:t>informatie 2.1.</a:t>
            </a:r>
            <a:endParaRPr lang="nl-NL" sz="1400" b="1" dirty="0">
              <a:solidFill>
                <a:schemeClr val="accent2"/>
              </a:solidFill>
              <a:effectLst/>
              <a:ea typeface="Times New Roman" panose="02020603050405020304" pitchFamily="18" charset="0"/>
              <a:cs typeface="Times New Roman" panose="02020603050405020304" pitchFamily="18" charset="0"/>
            </a:endParaRPr>
          </a:p>
          <a:p>
            <a:pPr marL="342900" indent="-342900">
              <a:buFont typeface="+mj-lt"/>
              <a:buAutoNum type="arabicPeriod"/>
            </a:pPr>
            <a:r>
              <a:rPr lang="nl-NL" sz="1400" dirty="0">
                <a:effectLst/>
                <a:ea typeface="Times New Roman" panose="02020603050405020304" pitchFamily="18" charset="0"/>
                <a:cs typeface="Times New Roman" panose="02020603050405020304" pitchFamily="18" charset="0"/>
              </a:rPr>
              <a:t>Controleer of je alle puzzelstukjes hebt en of je geen puzzelstukjes over hebt. Bedenk voor jezelf: als ik mijn opgestelde deelvragen heb beantwoord, heb ik dan een antwoord op mijn onderzoeksvraag?</a:t>
            </a:r>
          </a:p>
        </p:txBody>
      </p:sp>
      <p:graphicFrame>
        <p:nvGraphicFramePr>
          <p:cNvPr id="14" name="Table 14">
            <a:extLst>
              <a:ext uri="{FF2B5EF4-FFF2-40B4-BE49-F238E27FC236}">
                <a16:creationId xmlns:a16="http://schemas.microsoft.com/office/drawing/2014/main" id="{F121A1C1-CF1F-F0F2-1740-8492F7656F40}"/>
              </a:ext>
            </a:extLst>
          </p:cNvPr>
          <p:cNvGraphicFramePr>
            <a:graphicFrameLocks noGrp="1"/>
          </p:cNvGraphicFramePr>
          <p:nvPr>
            <p:extLst>
              <p:ext uri="{D42A27DB-BD31-4B8C-83A1-F6EECF244321}">
                <p14:modId xmlns:p14="http://schemas.microsoft.com/office/powerpoint/2010/main" val="1512156217"/>
              </p:ext>
            </p:extLst>
          </p:nvPr>
        </p:nvGraphicFramePr>
        <p:xfrm>
          <a:off x="547484" y="5244949"/>
          <a:ext cx="9461500" cy="1097280"/>
        </p:xfrm>
        <a:graphic>
          <a:graphicData uri="http://schemas.openxmlformats.org/drawingml/2006/table">
            <a:tbl>
              <a:tblPr firstRow="1" bandRow="1">
                <a:tableStyleId>{5C22544A-7EE6-4342-B048-85BDC9FD1C3A}</a:tableStyleId>
              </a:tblPr>
              <a:tblGrid>
                <a:gridCol w="9461500">
                  <a:extLst>
                    <a:ext uri="{9D8B030D-6E8A-4147-A177-3AD203B41FA5}">
                      <a16:colId xmlns:a16="http://schemas.microsoft.com/office/drawing/2014/main" val="251647675"/>
                    </a:ext>
                  </a:extLst>
                </a:gridCol>
              </a:tblGrid>
              <a:tr h="370840">
                <a:tc>
                  <a:txBody>
                    <a:bodyPr/>
                    <a:lstStyle/>
                    <a:p>
                      <a:r>
                        <a:rPr lang="nl-NL" sz="1100" b="1" kern="1200" dirty="0">
                          <a:solidFill>
                            <a:schemeClr val="lt1"/>
                          </a:solidFill>
                          <a:effectLst/>
                          <a:latin typeface="+mn-lt"/>
                          <a:ea typeface="+mn-ea"/>
                          <a:cs typeface="+mn-cs"/>
                        </a:rPr>
                        <a:t>Voorbeeld: </a:t>
                      </a:r>
                    </a:p>
                    <a:p>
                      <a:r>
                        <a:rPr lang="nl-NL" sz="1100" b="0" kern="1200" dirty="0">
                          <a:solidFill>
                            <a:schemeClr val="lt1"/>
                          </a:solidFill>
                          <a:effectLst/>
                          <a:latin typeface="+mn-lt"/>
                          <a:ea typeface="+mn-ea"/>
                          <a:cs typeface="+mn-cs"/>
                        </a:rPr>
                        <a:t>Stel, je onderzoeksvraag is: Wat is het verschil tussen mannen en vrouwen (20-40 jaar) in de keuze voor merkproducten in de supermarkt?</a:t>
                      </a:r>
                    </a:p>
                    <a:p>
                      <a:r>
                        <a:rPr lang="nl-NL" sz="1100" b="0" kern="1200" dirty="0">
                          <a:solidFill>
                            <a:schemeClr val="lt1"/>
                          </a:solidFill>
                          <a:effectLst/>
                          <a:latin typeface="+mn-lt"/>
                          <a:ea typeface="+mn-ea"/>
                          <a:cs typeface="+mn-cs"/>
                        </a:rPr>
                        <a:t>De deelvragen zijn: </a:t>
                      </a:r>
                    </a:p>
                    <a:p>
                      <a:pPr marL="285750" lvl="0" indent="-285750">
                        <a:buFont typeface="Arial" panose="020B0604020202020204" pitchFamily="34" charset="0"/>
                        <a:buChar char="•"/>
                      </a:pPr>
                      <a:r>
                        <a:rPr lang="nl-NL" sz="1100" b="0" kern="1200" dirty="0">
                          <a:solidFill>
                            <a:schemeClr val="lt1"/>
                          </a:solidFill>
                          <a:effectLst/>
                          <a:latin typeface="+mn-lt"/>
                          <a:ea typeface="+mn-ea"/>
                          <a:cs typeface="+mn-cs"/>
                        </a:rPr>
                        <a:t>Deelvraag 1: Tussen welke typen merken in de supermarkt in Nederland kan men kiezen?</a:t>
                      </a:r>
                    </a:p>
                    <a:p>
                      <a:pPr marL="285750" lvl="0" indent="-285750">
                        <a:buFont typeface="Arial" panose="020B0604020202020204" pitchFamily="34" charset="0"/>
                        <a:buChar char="•"/>
                      </a:pPr>
                      <a:r>
                        <a:rPr lang="nl-NL" sz="1100" b="0" kern="1200" dirty="0">
                          <a:solidFill>
                            <a:schemeClr val="lt1"/>
                          </a:solidFill>
                          <a:effectLst/>
                          <a:latin typeface="+mn-lt"/>
                          <a:ea typeface="+mn-ea"/>
                          <a:cs typeface="+mn-cs"/>
                        </a:rPr>
                        <a:t>Deelvraag 2: Hoe vaak kiezen mannen (20-40 jaar) voor welk type merk in de supermarkt?</a:t>
                      </a:r>
                    </a:p>
                    <a:p>
                      <a:pPr marL="285750" lvl="0" indent="-285750">
                        <a:buFont typeface="Arial" panose="020B0604020202020204" pitchFamily="34" charset="0"/>
                        <a:buChar char="•"/>
                      </a:pPr>
                      <a:r>
                        <a:rPr lang="nl-NL" sz="1100" b="0" kern="1200" dirty="0">
                          <a:solidFill>
                            <a:schemeClr val="lt1"/>
                          </a:solidFill>
                          <a:effectLst/>
                          <a:latin typeface="+mn-lt"/>
                          <a:ea typeface="+mn-ea"/>
                          <a:cs typeface="+mn-cs"/>
                        </a:rPr>
                        <a:t>Deelvraag 3: Hoe vaak kiezen vrouwen (20-40 jaar) voor welk type merk in de supermarkt?</a:t>
                      </a:r>
                    </a:p>
                  </a:txBody>
                  <a:tcPr>
                    <a:solidFill>
                      <a:schemeClr val="accent2"/>
                    </a:solidFill>
                  </a:tcPr>
                </a:tc>
                <a:extLst>
                  <a:ext uri="{0D108BD9-81ED-4DB2-BD59-A6C34878D82A}">
                    <a16:rowId xmlns:a16="http://schemas.microsoft.com/office/drawing/2014/main" val="1389393769"/>
                  </a:ext>
                </a:extLst>
              </a:tr>
            </a:tbl>
          </a:graphicData>
        </a:graphic>
      </p:graphicFrame>
      <p:pic>
        <p:nvPicPr>
          <p:cNvPr id="4" name="Afbeelding 11">
            <a:hlinkClick r:id="rId4" action="ppaction://hlinksldjump"/>
            <a:extLst>
              <a:ext uri="{FF2B5EF4-FFF2-40B4-BE49-F238E27FC236}">
                <a16:creationId xmlns:a16="http://schemas.microsoft.com/office/drawing/2014/main" id="{46612D0E-69B5-4E62-95BA-116707E42598}"/>
              </a:ext>
            </a:extLst>
          </p:cNvPr>
          <p:cNvPicPr>
            <a:picLocks noChangeAspect="1"/>
          </p:cNvPicPr>
          <p:nvPr/>
        </p:nvPicPr>
        <p:blipFill>
          <a:blip r:embed="rId5"/>
          <a:stretch>
            <a:fillRect/>
          </a:stretch>
        </p:blipFill>
        <p:spPr>
          <a:xfrm>
            <a:off x="5220743" y="6382133"/>
            <a:ext cx="331680" cy="331680"/>
          </a:xfrm>
          <a:prstGeom prst="rect">
            <a:avLst/>
          </a:prstGeom>
        </p:spPr>
      </p:pic>
      <p:pic>
        <p:nvPicPr>
          <p:cNvPr id="6" name="Afbeelding 13">
            <a:hlinkClick r:id="rId6" action="ppaction://hlinksldjump"/>
            <a:extLst>
              <a:ext uri="{FF2B5EF4-FFF2-40B4-BE49-F238E27FC236}">
                <a16:creationId xmlns:a16="http://schemas.microsoft.com/office/drawing/2014/main" id="{45220980-944B-4942-375F-3056A891E618}"/>
              </a:ext>
            </a:extLst>
          </p:cNvPr>
          <p:cNvPicPr>
            <a:picLocks noChangeAspect="1"/>
          </p:cNvPicPr>
          <p:nvPr/>
        </p:nvPicPr>
        <p:blipFill>
          <a:blip r:embed="rId7"/>
          <a:stretch>
            <a:fillRect/>
          </a:stretch>
        </p:blipFill>
        <p:spPr>
          <a:xfrm>
            <a:off x="5640372" y="6363730"/>
            <a:ext cx="361656" cy="350084"/>
          </a:xfrm>
          <a:prstGeom prst="rect">
            <a:avLst/>
          </a:prstGeom>
        </p:spPr>
      </p:pic>
      <p:pic>
        <p:nvPicPr>
          <p:cNvPr id="7" name="Afbeelding 20">
            <a:hlinkClick r:id="rId8" action="ppaction://hlinksldjump"/>
            <a:extLst>
              <a:ext uri="{FF2B5EF4-FFF2-40B4-BE49-F238E27FC236}">
                <a16:creationId xmlns:a16="http://schemas.microsoft.com/office/drawing/2014/main" id="{8FB0398E-D9BA-3ABD-C5D2-5BE161BDBA5A}"/>
              </a:ext>
            </a:extLst>
          </p:cNvPr>
          <p:cNvPicPr>
            <a:picLocks noChangeAspect="1"/>
          </p:cNvPicPr>
          <p:nvPr/>
        </p:nvPicPr>
        <p:blipFill>
          <a:blip r:embed="rId9"/>
          <a:stretch>
            <a:fillRect/>
          </a:stretch>
        </p:blipFill>
        <p:spPr>
          <a:xfrm flipH="1">
            <a:off x="6058152" y="6363729"/>
            <a:ext cx="331679" cy="331679"/>
          </a:xfrm>
          <a:prstGeom prst="rect">
            <a:avLst/>
          </a:prstGeom>
        </p:spPr>
      </p:pic>
      <p:pic>
        <p:nvPicPr>
          <p:cNvPr id="9" name="Afbeelding 21">
            <a:hlinkClick r:id="rId10" action="ppaction://hlinksldjump"/>
            <a:extLst>
              <a:ext uri="{FF2B5EF4-FFF2-40B4-BE49-F238E27FC236}">
                <a16:creationId xmlns:a16="http://schemas.microsoft.com/office/drawing/2014/main" id="{5D87F5D4-A9E4-ECB5-81C8-C1422E743E66}"/>
              </a:ext>
            </a:extLst>
          </p:cNvPr>
          <p:cNvPicPr>
            <a:picLocks noChangeAspect="1"/>
          </p:cNvPicPr>
          <p:nvPr/>
        </p:nvPicPr>
        <p:blipFill>
          <a:blip r:embed="rId11"/>
          <a:stretch>
            <a:fillRect/>
          </a:stretch>
        </p:blipFill>
        <p:spPr>
          <a:xfrm flipH="1">
            <a:off x="6477833" y="6363729"/>
            <a:ext cx="331679" cy="331679"/>
          </a:xfrm>
          <a:prstGeom prst="rect">
            <a:avLst/>
          </a:prstGeom>
        </p:spPr>
      </p:pic>
      <p:pic>
        <p:nvPicPr>
          <p:cNvPr id="10" name="Afbeelding 22">
            <a:hlinkClick r:id="rId12" action="ppaction://hlinksldjump"/>
            <a:extLst>
              <a:ext uri="{FF2B5EF4-FFF2-40B4-BE49-F238E27FC236}">
                <a16:creationId xmlns:a16="http://schemas.microsoft.com/office/drawing/2014/main" id="{B9B8E71B-56EB-049C-6B7A-F50857FA4AD3}"/>
              </a:ext>
            </a:extLst>
          </p:cNvPr>
          <p:cNvPicPr>
            <a:picLocks noChangeAspect="1"/>
          </p:cNvPicPr>
          <p:nvPr/>
        </p:nvPicPr>
        <p:blipFill>
          <a:blip r:embed="rId13"/>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4" action="ppaction://hlinksldjump"/>
            <a:extLst>
              <a:ext uri="{FF2B5EF4-FFF2-40B4-BE49-F238E27FC236}">
                <a16:creationId xmlns:a16="http://schemas.microsoft.com/office/drawing/2014/main" id="{0816DA71-96BF-1E4D-E3AE-A26B45F5B77F}"/>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5" name="Afbeelding 8" descr="Afbeelding met tekst, logo, Graphics, Lettertype&#10;&#10;Automatisch gegenereerde beschrijving">
            <a:hlinkClick r:id="rId16" action="ppaction://hlinksldjump"/>
            <a:extLst>
              <a:ext uri="{FF2B5EF4-FFF2-40B4-BE49-F238E27FC236}">
                <a16:creationId xmlns:a16="http://schemas.microsoft.com/office/drawing/2014/main" id="{63AE8A2E-EFBD-0737-BADD-F4B4154BB834}"/>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6" name="Afbeelding 10">
            <a:hlinkClick r:id="rId18" action="ppaction://hlinksldjump"/>
            <a:extLst>
              <a:ext uri="{FF2B5EF4-FFF2-40B4-BE49-F238E27FC236}">
                <a16:creationId xmlns:a16="http://schemas.microsoft.com/office/drawing/2014/main" id="{02425E4F-8A36-F928-C4C2-DD10CC465FB4}"/>
              </a:ext>
            </a:extLst>
          </p:cNvPr>
          <p:cNvPicPr>
            <a:picLocks noChangeAspect="1"/>
          </p:cNvPicPr>
          <p:nvPr/>
        </p:nvPicPr>
        <p:blipFill>
          <a:blip r:embed="rId19"/>
          <a:stretch>
            <a:fillRect/>
          </a:stretch>
        </p:blipFill>
        <p:spPr>
          <a:xfrm>
            <a:off x="4801114" y="6369176"/>
            <a:ext cx="331680" cy="326373"/>
          </a:xfrm>
          <a:prstGeom prst="rect">
            <a:avLst/>
          </a:prstGeom>
        </p:spPr>
      </p:pic>
      <p:pic>
        <p:nvPicPr>
          <p:cNvPr id="17" name="Picture 16" descr="\\campus.eur.nl\shared\groups\USC-MC-EAO-WK\WK\Onderzoekscyclus\Onderzoekscyclus_2_notext.png">
            <a:hlinkClick r:id="rId4" action="ppaction://hlinksldjump"/>
            <a:extLst>
              <a:ext uri="{FF2B5EF4-FFF2-40B4-BE49-F238E27FC236}">
                <a16:creationId xmlns:a16="http://schemas.microsoft.com/office/drawing/2014/main" id="{86B3CA70-5BB6-6178-09F2-8DCC3E51FF8D}"/>
              </a:ext>
            </a:extLst>
          </p:cNvPr>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40418252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DD8EFE-5075-1BD6-2366-BE2B9F408286}"/>
              </a:ext>
            </a:extLst>
          </p:cNvPr>
          <p:cNvSpPr>
            <a:spLocks noGrp="1"/>
          </p:cNvSpPr>
          <p:nvPr>
            <p:ph type="title"/>
          </p:nvPr>
        </p:nvSpPr>
        <p:spPr>
          <a:xfrm>
            <a:off x="534988" y="722568"/>
            <a:ext cx="10352087" cy="709102"/>
          </a:xfrm>
        </p:spPr>
        <p:txBody>
          <a:bodyPr/>
          <a:lstStyle/>
          <a:p>
            <a:r>
              <a:rPr lang="en-US" dirty="0"/>
              <a:t> </a:t>
            </a:r>
            <a:r>
              <a:rPr lang="nl-NL" dirty="0"/>
              <a:t>Maak een onderzoeksvraag en deelvragen</a:t>
            </a:r>
          </a:p>
        </p:txBody>
      </p:sp>
      <p:sp>
        <p:nvSpPr>
          <p:cNvPr id="5" name="Footer Placeholder 4">
            <a:extLst>
              <a:ext uri="{FF2B5EF4-FFF2-40B4-BE49-F238E27FC236}">
                <a16:creationId xmlns:a16="http://schemas.microsoft.com/office/drawing/2014/main" id="{ACF6BCE5-15DF-42A8-CBD0-070A7CC55F3F}"/>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3A365C74-AA89-6068-038E-965873CA7458}"/>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30A3D207-B45F-5DF5-C4DC-0CF59C638290}"/>
              </a:ext>
            </a:extLst>
          </p:cNvPr>
          <p:cNvSpPr>
            <a:spLocks noGrp="1"/>
          </p:cNvSpPr>
          <p:nvPr>
            <p:ph type="sldNum" sz="quarter" idx="12"/>
          </p:nvPr>
        </p:nvSpPr>
        <p:spPr/>
        <p:txBody>
          <a:bodyPr/>
          <a:lstStyle/>
          <a:p>
            <a:fld id="{361A1203-CA3D-4D48-AFA0-9D668419C1D5}" type="slidenum">
              <a:rPr lang="nl-NL" smtClean="0"/>
              <a:pPr/>
              <a:t>33</a:t>
            </a:fld>
            <a:endParaRPr lang="nl-NL" dirty="0"/>
          </a:p>
        </p:txBody>
      </p:sp>
      <p:sp>
        <p:nvSpPr>
          <p:cNvPr id="17" name="TextBox 16">
            <a:extLst>
              <a:ext uri="{FF2B5EF4-FFF2-40B4-BE49-F238E27FC236}">
                <a16:creationId xmlns:a16="http://schemas.microsoft.com/office/drawing/2014/main" id="{089904C1-C259-2C68-5707-ABDD2FD73B81}"/>
              </a:ext>
            </a:extLst>
          </p:cNvPr>
          <p:cNvSpPr txBox="1"/>
          <p:nvPr/>
        </p:nvSpPr>
        <p:spPr>
          <a:xfrm>
            <a:off x="0" y="-12877"/>
            <a:ext cx="1514475"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2.4 </a:t>
            </a:r>
            <a:endParaRPr lang="nl-NL" dirty="0">
              <a:solidFill>
                <a:schemeClr val="bg1"/>
              </a:solidFill>
            </a:endParaRPr>
          </a:p>
        </p:txBody>
      </p:sp>
      <p:sp>
        <p:nvSpPr>
          <p:cNvPr id="9" name="TextBox 8">
            <a:extLst>
              <a:ext uri="{FF2B5EF4-FFF2-40B4-BE49-F238E27FC236}">
                <a16:creationId xmlns:a16="http://schemas.microsoft.com/office/drawing/2014/main" id="{E0D0D4B1-937A-7478-996B-14F289A14E84}"/>
              </a:ext>
            </a:extLst>
          </p:cNvPr>
          <p:cNvSpPr txBox="1"/>
          <p:nvPr/>
        </p:nvSpPr>
        <p:spPr>
          <a:xfrm>
            <a:off x="514829" y="1239044"/>
            <a:ext cx="11162342" cy="3354765"/>
          </a:xfrm>
          <a:prstGeom prst="rect">
            <a:avLst/>
          </a:prstGeom>
          <a:noFill/>
        </p:spPr>
        <p:txBody>
          <a:bodyPr wrap="square">
            <a:spAutoFit/>
          </a:bodyPr>
          <a:lstStyle/>
          <a:p>
            <a:r>
              <a:rPr lang="nl-NL" sz="1600" b="1" dirty="0">
                <a:solidFill>
                  <a:schemeClr val="accent2"/>
                </a:solidFill>
              </a:rPr>
              <a:t>Doel van de activiteit: </a:t>
            </a:r>
            <a:br>
              <a:rPr lang="nl-NL" sz="1600" b="1" dirty="0"/>
            </a:br>
            <a:r>
              <a:rPr lang="nl-NL" sz="1600" dirty="0">
                <a:effectLst/>
                <a:ea typeface="Calibri" panose="020F0502020204030204" pitchFamily="34" charset="0"/>
                <a:cs typeface="Times New Roman" panose="02020603050405020304" pitchFamily="18" charset="0"/>
              </a:rPr>
              <a:t>Op basis van de informatie schrijf je je hoofdvraag en deelvragen op. </a:t>
            </a:r>
          </a:p>
          <a:p>
            <a:endParaRPr lang="nl-NL" sz="1600" dirty="0"/>
          </a:p>
          <a:p>
            <a:r>
              <a:rPr lang="nl-NL" sz="1600" b="1" dirty="0">
                <a:solidFill>
                  <a:schemeClr val="accent2"/>
                </a:solidFill>
              </a:rPr>
              <a:t>Nodig</a:t>
            </a:r>
            <a:r>
              <a:rPr lang="nl-NL" sz="1600" dirty="0">
                <a:solidFill>
                  <a:schemeClr val="accent2"/>
                </a:solidFill>
              </a:rPr>
              <a:t>: </a:t>
            </a:r>
          </a:p>
          <a:p>
            <a:r>
              <a:rPr lang="nl-NL" sz="1600" dirty="0">
                <a:effectLst/>
                <a:ea typeface="Times New Roman" panose="02020603050405020304" pitchFamily="18" charset="0"/>
                <a:cs typeface="Times New Roman" panose="02020603050405020304" pitchFamily="18" charset="0"/>
              </a:rPr>
              <a:t>Papier, pen of digitaal</a:t>
            </a:r>
          </a:p>
          <a:p>
            <a:endParaRPr lang="nl-NL" sz="1600" dirty="0"/>
          </a:p>
          <a:p>
            <a:r>
              <a:rPr lang="nl-NL" sz="1600" b="1" dirty="0">
                <a:solidFill>
                  <a:schemeClr val="accent2"/>
                </a:solidFill>
              </a:rPr>
              <a:t>Volg de stappen: </a:t>
            </a:r>
          </a:p>
          <a:p>
            <a:pPr marL="342900" indent="-342900">
              <a:buFont typeface="+mj-lt"/>
              <a:buAutoNum type="arabicPeriod"/>
            </a:pPr>
            <a:r>
              <a:rPr lang="nl-NL" sz="1600" dirty="0"/>
              <a:t>Schrijf je hoofdvraag op</a:t>
            </a:r>
          </a:p>
          <a:p>
            <a:pPr marL="342900" indent="-342900">
              <a:buFont typeface="+mj-lt"/>
              <a:buAutoNum type="arabicPeriod"/>
            </a:pPr>
            <a:r>
              <a:rPr lang="nl-NL" sz="1600" dirty="0"/>
              <a:t>Check of je vraag voldoet aan de eisen.</a:t>
            </a:r>
          </a:p>
          <a:p>
            <a:pPr marL="342900" indent="-342900">
              <a:buFont typeface="+mj-lt"/>
              <a:buAutoNum type="arabicPeriod"/>
            </a:pPr>
            <a:r>
              <a:rPr lang="nl-NL" sz="1600" dirty="0"/>
              <a:t>Schrijf deelvragen op.</a:t>
            </a:r>
          </a:p>
          <a:p>
            <a:pPr marL="342900" indent="-342900">
              <a:buFont typeface="+mj-lt"/>
              <a:buAutoNum type="arabicPeriod"/>
            </a:pPr>
            <a:endParaRPr lang="nl-NL" sz="1600" dirty="0"/>
          </a:p>
          <a:p>
            <a:endParaRPr lang="nl-NL" dirty="0"/>
          </a:p>
          <a:p>
            <a:endParaRPr lang="nl-NL" dirty="0"/>
          </a:p>
        </p:txBody>
      </p:sp>
      <p:pic>
        <p:nvPicPr>
          <p:cNvPr id="4" name="Afbeelding 11">
            <a:hlinkClick r:id="rId2" action="ppaction://hlinksldjump"/>
            <a:extLst>
              <a:ext uri="{FF2B5EF4-FFF2-40B4-BE49-F238E27FC236}">
                <a16:creationId xmlns:a16="http://schemas.microsoft.com/office/drawing/2014/main" id="{AE9B5708-84FB-F236-5E49-886C2861D009}"/>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8" name="Afbeelding 13">
            <a:hlinkClick r:id="rId4" action="ppaction://hlinksldjump"/>
            <a:extLst>
              <a:ext uri="{FF2B5EF4-FFF2-40B4-BE49-F238E27FC236}">
                <a16:creationId xmlns:a16="http://schemas.microsoft.com/office/drawing/2014/main" id="{4744E24C-BD42-7E2F-81AF-C722C8A11508}"/>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10" name="Afbeelding 20">
            <a:hlinkClick r:id="rId6" action="ppaction://hlinksldjump"/>
            <a:extLst>
              <a:ext uri="{FF2B5EF4-FFF2-40B4-BE49-F238E27FC236}">
                <a16:creationId xmlns:a16="http://schemas.microsoft.com/office/drawing/2014/main" id="{65CE78CF-0BF2-ACFB-451F-5433D8CAA099}"/>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1" name="Afbeelding 21">
            <a:hlinkClick r:id="rId8" action="ppaction://hlinksldjump"/>
            <a:extLst>
              <a:ext uri="{FF2B5EF4-FFF2-40B4-BE49-F238E27FC236}">
                <a16:creationId xmlns:a16="http://schemas.microsoft.com/office/drawing/2014/main" id="{F1015352-5410-84DB-A719-A76B5BB87166}"/>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2" name="Afbeelding 22">
            <a:hlinkClick r:id="rId10" action="ppaction://hlinksldjump"/>
            <a:extLst>
              <a:ext uri="{FF2B5EF4-FFF2-40B4-BE49-F238E27FC236}">
                <a16:creationId xmlns:a16="http://schemas.microsoft.com/office/drawing/2014/main" id="{BF6671A4-01EC-5518-F46F-FFB602BCD2E8}"/>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2" action="ppaction://hlinksldjump"/>
            <a:extLst>
              <a:ext uri="{FF2B5EF4-FFF2-40B4-BE49-F238E27FC236}">
                <a16:creationId xmlns:a16="http://schemas.microsoft.com/office/drawing/2014/main" id="{68B7BD84-0EB8-6009-9E69-88F183936C81}"/>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4" action="ppaction://hlinksldjump"/>
            <a:extLst>
              <a:ext uri="{FF2B5EF4-FFF2-40B4-BE49-F238E27FC236}">
                <a16:creationId xmlns:a16="http://schemas.microsoft.com/office/drawing/2014/main" id="{EFB54893-8ACD-95B5-6F73-8C1F86D812E7}"/>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6" action="ppaction://hlinksldjump"/>
            <a:extLst>
              <a:ext uri="{FF2B5EF4-FFF2-40B4-BE49-F238E27FC236}">
                <a16:creationId xmlns:a16="http://schemas.microsoft.com/office/drawing/2014/main" id="{AB45E806-A81C-5EB2-06DC-E56661E71B07}"/>
              </a:ext>
            </a:extLst>
          </p:cNvPr>
          <p:cNvPicPr>
            <a:picLocks noChangeAspect="1"/>
          </p:cNvPicPr>
          <p:nvPr/>
        </p:nvPicPr>
        <p:blipFill>
          <a:blip r:embed="rId17"/>
          <a:stretch>
            <a:fillRect/>
          </a:stretch>
        </p:blipFill>
        <p:spPr>
          <a:xfrm>
            <a:off x="4801114" y="6369176"/>
            <a:ext cx="331680" cy="326373"/>
          </a:xfrm>
          <a:prstGeom prst="rect">
            <a:avLst/>
          </a:prstGeom>
        </p:spPr>
      </p:pic>
      <p:sp>
        <p:nvSpPr>
          <p:cNvPr id="16" name="TextBox 15">
            <a:extLst>
              <a:ext uri="{FF2B5EF4-FFF2-40B4-BE49-F238E27FC236}">
                <a16:creationId xmlns:a16="http://schemas.microsoft.com/office/drawing/2014/main" id="{43D7ED1A-09D0-208A-93D1-A7D85EDF548C}"/>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8" name="Picture 17" descr="\\campus.eur.nl\shared\groups\USC-MC-EAO-WK\WK\Onderzoeksvaardigheden\2. Afbeeldingen onderzoeksvaardigheden\Png-files_voor scherm toepassingen\07Trek_in_twijfel.png">
            <a:extLst>
              <a:ext uri="{FF2B5EF4-FFF2-40B4-BE49-F238E27FC236}">
                <a16:creationId xmlns:a16="http://schemas.microsoft.com/office/drawing/2014/main" id="{FCF71C06-B26D-484C-9947-125FE30C1902}"/>
              </a:ext>
            </a:extLst>
          </p:cNvPr>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1053383" y="152394"/>
            <a:ext cx="591134" cy="684024"/>
          </a:xfrm>
          <a:prstGeom prst="rect">
            <a:avLst/>
          </a:prstGeom>
          <a:noFill/>
          <a:ln>
            <a:noFill/>
          </a:ln>
        </p:spPr>
      </p:pic>
      <p:pic>
        <p:nvPicPr>
          <p:cNvPr id="19" name="Picture 18" descr="\\campus.eur.nl\shared\groups\USC-MC-EAO-WK\WK\Onderzoekscyclus\Onderzoekscyclus_2_notext.png">
            <a:hlinkClick r:id="rId2" action="ppaction://hlinksldjump"/>
            <a:extLst>
              <a:ext uri="{FF2B5EF4-FFF2-40B4-BE49-F238E27FC236}">
                <a16:creationId xmlns:a16="http://schemas.microsoft.com/office/drawing/2014/main" id="{E91F81FE-A77B-E7A2-FED8-C985B274D140}"/>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pic>
        <p:nvPicPr>
          <p:cNvPr id="20" name="Graphic 19" descr="Question Mark with solid fill">
            <a:extLst>
              <a:ext uri="{FF2B5EF4-FFF2-40B4-BE49-F238E27FC236}">
                <a16:creationId xmlns:a16="http://schemas.microsoft.com/office/drawing/2014/main" id="{8F0241D7-051C-BFF9-2072-62193E7AB599}"/>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8593539" y="2099971"/>
            <a:ext cx="914400" cy="914400"/>
          </a:xfrm>
          <a:prstGeom prst="rect">
            <a:avLst/>
          </a:prstGeom>
        </p:spPr>
      </p:pic>
      <p:pic>
        <p:nvPicPr>
          <p:cNvPr id="21" name="Graphic 20" descr="Question Mark with solid fill">
            <a:extLst>
              <a:ext uri="{FF2B5EF4-FFF2-40B4-BE49-F238E27FC236}">
                <a16:creationId xmlns:a16="http://schemas.microsoft.com/office/drawing/2014/main" id="{32E3F3F8-C956-085B-4100-39AAE3036FC0}"/>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7210825" y="3988852"/>
            <a:ext cx="914400" cy="914400"/>
          </a:xfrm>
          <a:prstGeom prst="rect">
            <a:avLst/>
          </a:prstGeom>
        </p:spPr>
      </p:pic>
      <p:pic>
        <p:nvPicPr>
          <p:cNvPr id="22" name="Graphic 21" descr="Question Mark with solid fill">
            <a:extLst>
              <a:ext uri="{FF2B5EF4-FFF2-40B4-BE49-F238E27FC236}">
                <a16:creationId xmlns:a16="http://schemas.microsoft.com/office/drawing/2014/main" id="{5AF54AD7-F0D5-C3E2-E6D5-3829BFE00BF0}"/>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8513807" y="3986345"/>
            <a:ext cx="914400" cy="914400"/>
          </a:xfrm>
          <a:prstGeom prst="rect">
            <a:avLst/>
          </a:prstGeom>
        </p:spPr>
      </p:pic>
      <p:pic>
        <p:nvPicPr>
          <p:cNvPr id="23" name="Graphic 22" descr="Question Mark with solid fill">
            <a:extLst>
              <a:ext uri="{FF2B5EF4-FFF2-40B4-BE49-F238E27FC236}">
                <a16:creationId xmlns:a16="http://schemas.microsoft.com/office/drawing/2014/main" id="{C6354595-4BD3-34BD-897D-2790CF76EE1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9718938" y="3986345"/>
            <a:ext cx="914400" cy="914400"/>
          </a:xfrm>
          <a:prstGeom prst="rect">
            <a:avLst/>
          </a:prstGeom>
        </p:spPr>
      </p:pic>
      <p:sp>
        <p:nvSpPr>
          <p:cNvPr id="24" name="TextBox 23">
            <a:extLst>
              <a:ext uri="{FF2B5EF4-FFF2-40B4-BE49-F238E27FC236}">
                <a16:creationId xmlns:a16="http://schemas.microsoft.com/office/drawing/2014/main" id="{0ACCEDC1-A108-EB1B-14B2-895D4BED46FA}"/>
              </a:ext>
            </a:extLst>
          </p:cNvPr>
          <p:cNvSpPr txBox="1"/>
          <p:nvPr/>
        </p:nvSpPr>
        <p:spPr>
          <a:xfrm>
            <a:off x="7670048" y="2957249"/>
            <a:ext cx="3675782" cy="461665"/>
          </a:xfrm>
          <a:prstGeom prst="rect">
            <a:avLst/>
          </a:prstGeom>
          <a:noFill/>
        </p:spPr>
        <p:txBody>
          <a:bodyPr wrap="square" rtlCol="0">
            <a:spAutoFit/>
          </a:bodyPr>
          <a:lstStyle/>
          <a:p>
            <a:r>
              <a:rPr lang="en-US" sz="2400" dirty="0" err="1"/>
              <a:t>Onderzoeksvraag</a:t>
            </a:r>
            <a:r>
              <a:rPr lang="en-US" sz="2400" dirty="0"/>
              <a:t> </a:t>
            </a:r>
            <a:endParaRPr lang="nl-NL" sz="2400" dirty="0"/>
          </a:p>
        </p:txBody>
      </p:sp>
      <p:cxnSp>
        <p:nvCxnSpPr>
          <p:cNvPr id="25" name="Straight Arrow Connector 24">
            <a:extLst>
              <a:ext uri="{FF2B5EF4-FFF2-40B4-BE49-F238E27FC236}">
                <a16:creationId xmlns:a16="http://schemas.microsoft.com/office/drawing/2014/main" id="{2F5EC3F2-E366-8074-8F47-3074333577B5}"/>
              </a:ext>
            </a:extLst>
          </p:cNvPr>
          <p:cNvCxnSpPr>
            <a:cxnSpLocks/>
          </p:cNvCxnSpPr>
          <p:nvPr/>
        </p:nvCxnSpPr>
        <p:spPr>
          <a:xfrm>
            <a:off x="9733431" y="3493716"/>
            <a:ext cx="269836" cy="34154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0ACD9E2A-42D5-94EA-B016-67F989C1B676}"/>
              </a:ext>
            </a:extLst>
          </p:cNvPr>
          <p:cNvCxnSpPr>
            <a:cxnSpLocks/>
          </p:cNvCxnSpPr>
          <p:nvPr/>
        </p:nvCxnSpPr>
        <p:spPr>
          <a:xfrm flipH="1">
            <a:off x="7860379" y="3501961"/>
            <a:ext cx="286258" cy="33329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ADAC426D-5677-8100-1215-5B4B6CCF5AF6}"/>
              </a:ext>
            </a:extLst>
          </p:cNvPr>
          <p:cNvCxnSpPr>
            <a:cxnSpLocks/>
          </p:cNvCxnSpPr>
          <p:nvPr/>
        </p:nvCxnSpPr>
        <p:spPr>
          <a:xfrm>
            <a:off x="8926312" y="3520852"/>
            <a:ext cx="0" cy="31440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3A9D916-C320-1394-D56A-E937D2FFE0DB}"/>
              </a:ext>
            </a:extLst>
          </p:cNvPr>
          <p:cNvSpPr txBox="1"/>
          <p:nvPr/>
        </p:nvSpPr>
        <p:spPr>
          <a:xfrm>
            <a:off x="6470329" y="4887427"/>
            <a:ext cx="1727392" cy="830997"/>
          </a:xfrm>
          <a:prstGeom prst="rect">
            <a:avLst/>
          </a:prstGeom>
          <a:noFill/>
        </p:spPr>
        <p:txBody>
          <a:bodyPr wrap="square" rtlCol="0">
            <a:spAutoFit/>
          </a:bodyPr>
          <a:lstStyle/>
          <a:p>
            <a:r>
              <a:rPr lang="en-US" sz="2400" dirty="0" err="1"/>
              <a:t>Deelvraag</a:t>
            </a:r>
            <a:endParaRPr lang="en-US" sz="2400" dirty="0"/>
          </a:p>
          <a:p>
            <a:r>
              <a:rPr lang="en-US" sz="2400" dirty="0"/>
              <a:t>  </a:t>
            </a:r>
            <a:endParaRPr lang="nl-NL" sz="2400" dirty="0"/>
          </a:p>
        </p:txBody>
      </p:sp>
      <p:sp>
        <p:nvSpPr>
          <p:cNvPr id="29" name="TextBox 28">
            <a:extLst>
              <a:ext uri="{FF2B5EF4-FFF2-40B4-BE49-F238E27FC236}">
                <a16:creationId xmlns:a16="http://schemas.microsoft.com/office/drawing/2014/main" id="{1EA742BD-E1CC-FEF2-4AC6-51FAD82B80AD}"/>
              </a:ext>
            </a:extLst>
          </p:cNvPr>
          <p:cNvSpPr txBox="1"/>
          <p:nvPr/>
        </p:nvSpPr>
        <p:spPr>
          <a:xfrm>
            <a:off x="8090040" y="4921769"/>
            <a:ext cx="1672461" cy="830997"/>
          </a:xfrm>
          <a:prstGeom prst="rect">
            <a:avLst/>
          </a:prstGeom>
          <a:noFill/>
        </p:spPr>
        <p:txBody>
          <a:bodyPr wrap="square" rtlCol="0">
            <a:spAutoFit/>
          </a:bodyPr>
          <a:lstStyle/>
          <a:p>
            <a:r>
              <a:rPr lang="en-US" sz="2400" dirty="0" err="1"/>
              <a:t>Deelvraag</a:t>
            </a:r>
            <a:endParaRPr lang="en-US" sz="2400" dirty="0"/>
          </a:p>
          <a:p>
            <a:r>
              <a:rPr lang="en-US" sz="2400" dirty="0"/>
              <a:t>  </a:t>
            </a:r>
            <a:endParaRPr lang="nl-NL" sz="2400" dirty="0"/>
          </a:p>
        </p:txBody>
      </p:sp>
      <p:sp>
        <p:nvSpPr>
          <p:cNvPr id="30" name="TextBox 29">
            <a:extLst>
              <a:ext uri="{FF2B5EF4-FFF2-40B4-BE49-F238E27FC236}">
                <a16:creationId xmlns:a16="http://schemas.microsoft.com/office/drawing/2014/main" id="{0A793F61-9E50-AEB9-B86E-382CDD4EFCF3}"/>
              </a:ext>
            </a:extLst>
          </p:cNvPr>
          <p:cNvSpPr txBox="1"/>
          <p:nvPr/>
        </p:nvSpPr>
        <p:spPr>
          <a:xfrm>
            <a:off x="9654819" y="4921769"/>
            <a:ext cx="1659347" cy="461665"/>
          </a:xfrm>
          <a:prstGeom prst="rect">
            <a:avLst/>
          </a:prstGeom>
          <a:noFill/>
        </p:spPr>
        <p:txBody>
          <a:bodyPr wrap="square" rtlCol="0">
            <a:spAutoFit/>
          </a:bodyPr>
          <a:lstStyle/>
          <a:p>
            <a:r>
              <a:rPr lang="en-US" sz="2400" dirty="0" err="1"/>
              <a:t>Deelvraag</a:t>
            </a:r>
            <a:endParaRPr lang="en-US" sz="2400" dirty="0"/>
          </a:p>
        </p:txBody>
      </p:sp>
    </p:spTree>
    <p:extLst>
      <p:ext uri="{BB962C8B-B14F-4D97-AF65-F5344CB8AC3E}">
        <p14:creationId xmlns:p14="http://schemas.microsoft.com/office/powerpoint/2010/main" val="3784467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10304462" cy="387820"/>
          </a:xfrm>
          <a:solidFill>
            <a:schemeClr val="bg1"/>
          </a:solidFill>
        </p:spPr>
        <p:txBody>
          <a:bodyPr/>
          <a:lstStyle/>
          <a:p>
            <a:r>
              <a:rPr lang="en-US" dirty="0" err="1">
                <a:latin typeface="+mn-lt"/>
              </a:rPr>
              <a:t>Schrijf</a:t>
            </a:r>
            <a:r>
              <a:rPr lang="en-US" dirty="0">
                <a:latin typeface="+mn-lt"/>
              </a:rPr>
              <a:t> de </a:t>
            </a:r>
            <a:r>
              <a:rPr lang="en-US" dirty="0" err="1">
                <a:latin typeface="+mn-lt"/>
              </a:rPr>
              <a:t>inleiding</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a:t>
            </a:r>
            <a:r>
              <a:rPr lang="en-US" dirty="0">
                <a:solidFill>
                  <a:schemeClr val="bg1"/>
                </a:solidFill>
              </a:rPr>
              <a:t>2.5</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1692" y="1110388"/>
            <a:ext cx="11740308" cy="634635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lang="nl-NL" sz="1600" dirty="0">
                <a:solidFill>
                  <a:srgbClr val="000000"/>
                </a:solidFill>
                <a:latin typeface="Arial"/>
              </a:rPr>
              <a:t>Om de uitkomsten van je onderzoek te delen ga je een verslag, </a:t>
            </a:r>
            <a:r>
              <a:rPr lang="nl-NL" sz="1600" dirty="0" err="1">
                <a:solidFill>
                  <a:srgbClr val="000000"/>
                </a:solidFill>
                <a:latin typeface="Arial"/>
              </a:rPr>
              <a:t>onderzoeksposter</a:t>
            </a:r>
            <a:r>
              <a:rPr lang="nl-NL" sz="1600" dirty="0">
                <a:solidFill>
                  <a:srgbClr val="000000"/>
                </a:solidFill>
                <a:latin typeface="Arial"/>
              </a:rPr>
              <a:t> of presentatie verzorgen. Je schrijft de introductie van je onderzoek. Het doel van de introductie is om de lezer vast informatie te geven over belangrijke begrippen en theorieën die je gebruikt.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nl-NL" sz="1600" dirty="0">
                <a:solidFill>
                  <a:srgbClr val="000000"/>
                </a:solidFill>
                <a:latin typeface="Arial"/>
              </a:rPr>
              <a:t>Computer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Volg de stappen: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Schrijf vast in grote lijnen uit wat je wilt gebruiken in je verslag, poster of presentatie*. Nadat je alle stappen in je onderzoek hebt doorlopen kun je dit verder aanscherpen of aanvullen.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Benoem tenminste de onderdelen uit de onderstaande tabel.</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pPr algn="just">
              <a:lnSpc>
                <a:spcPct val="120000"/>
              </a:lnSpc>
            </a:pPr>
            <a:r>
              <a:rPr lang="nl-NL" sz="1600" i="1" dirty="0">
                <a:solidFill>
                  <a:srgbClr val="000000"/>
                </a:solidFill>
                <a:effectLst/>
                <a:ea typeface="Calibri" panose="020F0502020204030204" pitchFamily="34" charset="0"/>
                <a:cs typeface="Times New Roman" panose="02020603050405020304" pitchFamily="18" charset="0"/>
              </a:rPr>
              <a:t>* Jouw school bepaalt of je een artikel schrijft, presentatie geeft of poster maakt. Een combinatie kan natuurlijk ook.</a:t>
            </a:r>
          </a:p>
          <a:p>
            <a:pPr algn="just">
              <a:lnSpc>
                <a:spcPct val="120000"/>
              </a:lnSpc>
            </a:pPr>
            <a:endParaRPr lang="nl-NL" sz="1600" b="1" dirty="0">
              <a:solidFill>
                <a:srgbClr val="000000"/>
              </a:solidFill>
              <a:effectLst/>
              <a:ea typeface="Calibri" panose="020F0502020204030204" pitchFamily="34" charset="0"/>
              <a:cs typeface="Times New Roman" panose="02020603050405020304" pitchFamily="18" charset="0"/>
            </a:endParaRP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C8066"/>
              </a:solidFill>
              <a:effectLst/>
              <a:uLnTx/>
              <a:uFillTx/>
              <a:latin typeface="Arial"/>
              <a:ea typeface="+mn-ea"/>
              <a:cs typeface="+mn-cs"/>
            </a:endParaRPr>
          </a:p>
          <a:p>
            <a:pPr marR="0" lvl="0" algn="l" defTabSz="914400" rtl="0" eaLnBrk="1" fontAlgn="auto" latinLnBrk="0" hangingPunct="1">
              <a:lnSpc>
                <a:spcPct val="100000"/>
              </a:lnSpc>
              <a:spcBef>
                <a:spcPts val="0"/>
              </a:spcBef>
              <a:spcAft>
                <a:spcPts val="0"/>
              </a:spcAft>
              <a:buClrTx/>
              <a:buSzTx/>
              <a:tabLst/>
              <a:defRPr/>
            </a:pPr>
            <a:endParaRPr kumimoji="0" lang="nl-NL" sz="1600" b="0" i="1" u="none" strike="noStrike" kern="1200" cap="none" spc="0" normalizeH="0" baseline="0" noProof="0" dirty="0">
              <a:ln>
                <a:noFill/>
              </a:ln>
              <a:solidFill>
                <a:srgbClr val="000000"/>
              </a:solidFill>
              <a:effectLst/>
              <a:highlight>
                <a:srgbClr val="FFFF00"/>
              </a:highlight>
              <a:uLnTx/>
              <a:uFillTx/>
              <a:latin typeface="Arial"/>
              <a:ea typeface="+mn-ea"/>
              <a:cs typeface="+mn-cs"/>
            </a:endParaRPr>
          </a:p>
        </p:txBody>
      </p:sp>
      <p:graphicFrame>
        <p:nvGraphicFramePr>
          <p:cNvPr id="7" name="Table 7">
            <a:extLst>
              <a:ext uri="{FF2B5EF4-FFF2-40B4-BE49-F238E27FC236}">
                <a16:creationId xmlns:a16="http://schemas.microsoft.com/office/drawing/2014/main" id="{29097CFF-E893-5812-E7EB-A5DB028FF6BA}"/>
              </a:ext>
            </a:extLst>
          </p:cNvPr>
          <p:cNvGraphicFramePr>
            <a:graphicFrameLocks noGrp="1"/>
          </p:cNvGraphicFramePr>
          <p:nvPr>
            <p:extLst>
              <p:ext uri="{D42A27DB-BD31-4B8C-83A1-F6EECF244321}">
                <p14:modId xmlns:p14="http://schemas.microsoft.com/office/powerpoint/2010/main" val="4238000213"/>
              </p:ext>
            </p:extLst>
          </p:nvPr>
        </p:nvGraphicFramePr>
        <p:xfrm>
          <a:off x="547484" y="4167629"/>
          <a:ext cx="6534149" cy="1854200"/>
        </p:xfrm>
        <a:graphic>
          <a:graphicData uri="http://schemas.openxmlformats.org/drawingml/2006/table">
            <a:tbl>
              <a:tblPr firstRow="1" bandRow="1">
                <a:tableStyleId>{7DF18680-E054-41AD-8BC1-D1AEF772440D}</a:tableStyleId>
              </a:tblPr>
              <a:tblGrid>
                <a:gridCol w="6534149">
                  <a:extLst>
                    <a:ext uri="{9D8B030D-6E8A-4147-A177-3AD203B41FA5}">
                      <a16:colId xmlns:a16="http://schemas.microsoft.com/office/drawing/2014/main" val="3514659198"/>
                    </a:ext>
                  </a:extLst>
                </a:gridCol>
              </a:tblGrid>
              <a:tr h="370840">
                <a:tc>
                  <a:txBody>
                    <a:bodyPr/>
                    <a:lstStyle/>
                    <a:p>
                      <a:r>
                        <a:rPr lang="en-US" sz="1400" dirty="0" err="1"/>
                        <a:t>Verslag</a:t>
                      </a:r>
                      <a:r>
                        <a:rPr lang="en-US" sz="1400" dirty="0"/>
                        <a:t> of </a:t>
                      </a:r>
                      <a:r>
                        <a:rPr lang="en-US" sz="1400" dirty="0" err="1"/>
                        <a:t>onderzoeksposter</a:t>
                      </a:r>
                      <a:r>
                        <a:rPr lang="en-US" sz="1400" dirty="0"/>
                        <a:t> of </a:t>
                      </a:r>
                      <a:r>
                        <a:rPr lang="en-US" sz="1400" dirty="0" err="1"/>
                        <a:t>presentatie</a:t>
                      </a:r>
                      <a:endParaRPr lang="nl-NL" sz="1400" dirty="0"/>
                    </a:p>
                  </a:txBody>
                  <a:tcPr/>
                </a:tc>
                <a:extLst>
                  <a:ext uri="{0D108BD9-81ED-4DB2-BD59-A6C34878D82A}">
                    <a16:rowId xmlns:a16="http://schemas.microsoft.com/office/drawing/2014/main" val="3230169658"/>
                  </a:ext>
                </a:extLst>
              </a:tr>
              <a:tr h="370840">
                <a:tc>
                  <a:txBody>
                    <a:bodyPr/>
                    <a:lstStyle/>
                    <a:p>
                      <a:r>
                        <a:rPr lang="en-US" sz="1400" dirty="0" err="1"/>
                        <a:t>Waar</a:t>
                      </a:r>
                      <a:r>
                        <a:rPr lang="en-US" sz="1400" dirty="0"/>
                        <a:t> </a:t>
                      </a:r>
                      <a:r>
                        <a:rPr lang="en-US" sz="1400" dirty="0" err="1"/>
                        <a:t>gaat</a:t>
                      </a:r>
                      <a:r>
                        <a:rPr lang="en-US" sz="1400" dirty="0"/>
                        <a:t> je </a:t>
                      </a:r>
                      <a:r>
                        <a:rPr lang="en-US" sz="1400" dirty="0" err="1"/>
                        <a:t>onderzoek</a:t>
                      </a:r>
                      <a:r>
                        <a:rPr lang="en-US" sz="1400" dirty="0"/>
                        <a:t> over</a:t>
                      </a:r>
                      <a:endParaRPr lang="nl-NL" sz="1400" dirty="0"/>
                    </a:p>
                  </a:txBody>
                  <a:tcPr/>
                </a:tc>
                <a:extLst>
                  <a:ext uri="{0D108BD9-81ED-4DB2-BD59-A6C34878D82A}">
                    <a16:rowId xmlns:a16="http://schemas.microsoft.com/office/drawing/2014/main" val="4162417893"/>
                  </a:ext>
                </a:extLst>
              </a:tr>
              <a:tr h="370840">
                <a:tc>
                  <a:txBody>
                    <a:bodyPr/>
                    <a:lstStyle/>
                    <a:p>
                      <a:r>
                        <a:rPr lang="en-US" sz="1400" dirty="0" err="1"/>
                        <a:t>Omschrijf</a:t>
                      </a:r>
                      <a:r>
                        <a:rPr lang="en-US" sz="1400" dirty="0"/>
                        <a:t> je </a:t>
                      </a:r>
                      <a:r>
                        <a:rPr lang="en-US" sz="1400" dirty="0" err="1"/>
                        <a:t>onderwerp</a:t>
                      </a:r>
                      <a:r>
                        <a:rPr lang="en-US" sz="1400" dirty="0"/>
                        <a:t> en </a:t>
                      </a:r>
                      <a:r>
                        <a:rPr lang="en-US" sz="1400" dirty="0" err="1"/>
                        <a:t>deelonderwerpen</a:t>
                      </a:r>
                      <a:r>
                        <a:rPr lang="en-US" sz="1400" dirty="0"/>
                        <a:t> </a:t>
                      </a:r>
                      <a:r>
                        <a:rPr lang="en-US" sz="1400" dirty="0" err="1"/>
                        <a:t>aan</a:t>
                      </a:r>
                      <a:r>
                        <a:rPr lang="en-US" sz="1400" dirty="0"/>
                        <a:t> de hand van </a:t>
                      </a:r>
                      <a:r>
                        <a:rPr lang="en-US" sz="1400" dirty="0" err="1"/>
                        <a:t>literatuur</a:t>
                      </a:r>
                      <a:endParaRPr lang="nl-NL" sz="1400" dirty="0"/>
                    </a:p>
                  </a:txBody>
                  <a:tcPr/>
                </a:tc>
                <a:extLst>
                  <a:ext uri="{0D108BD9-81ED-4DB2-BD59-A6C34878D82A}">
                    <a16:rowId xmlns:a16="http://schemas.microsoft.com/office/drawing/2014/main" val="384248038"/>
                  </a:ext>
                </a:extLst>
              </a:tr>
              <a:tr h="370840">
                <a:tc>
                  <a:txBody>
                    <a:bodyPr/>
                    <a:lstStyle/>
                    <a:p>
                      <a:r>
                        <a:rPr lang="en-US" sz="1400" dirty="0" err="1"/>
                        <a:t>Waarom</a:t>
                      </a:r>
                      <a:r>
                        <a:rPr lang="en-US" sz="1400" dirty="0"/>
                        <a:t> is het </a:t>
                      </a:r>
                      <a:r>
                        <a:rPr lang="en-US" sz="1400" dirty="0" err="1"/>
                        <a:t>belangrijk</a:t>
                      </a:r>
                      <a:r>
                        <a:rPr lang="en-US" sz="1400" dirty="0"/>
                        <a:t> </a:t>
                      </a:r>
                      <a:r>
                        <a:rPr lang="en-US" sz="1400" dirty="0" err="1"/>
                        <a:t>dat</a:t>
                      </a:r>
                      <a:r>
                        <a:rPr lang="en-US" sz="1400" dirty="0"/>
                        <a:t> </a:t>
                      </a:r>
                      <a:r>
                        <a:rPr lang="en-US" sz="1400" dirty="0" err="1"/>
                        <a:t>dit</a:t>
                      </a:r>
                      <a:r>
                        <a:rPr lang="en-US" sz="1400" dirty="0"/>
                        <a:t> </a:t>
                      </a:r>
                      <a:r>
                        <a:rPr lang="en-US" sz="1400" dirty="0" err="1"/>
                        <a:t>onderzoek</a:t>
                      </a:r>
                      <a:r>
                        <a:rPr lang="en-US" sz="1400" dirty="0"/>
                        <a:t> </a:t>
                      </a:r>
                      <a:r>
                        <a:rPr lang="en-US" sz="1400" dirty="0" err="1"/>
                        <a:t>wordt</a:t>
                      </a:r>
                      <a:r>
                        <a:rPr lang="en-US" sz="1400" dirty="0"/>
                        <a:t> </a:t>
                      </a:r>
                      <a:r>
                        <a:rPr lang="en-US" sz="1400" dirty="0" err="1"/>
                        <a:t>uitgevoerd</a:t>
                      </a:r>
                      <a:r>
                        <a:rPr lang="en-US" sz="1400" dirty="0"/>
                        <a:t>?</a:t>
                      </a:r>
                      <a:endParaRPr lang="nl-NL" sz="1400" dirty="0"/>
                    </a:p>
                  </a:txBody>
                  <a:tcPr/>
                </a:tc>
                <a:extLst>
                  <a:ext uri="{0D108BD9-81ED-4DB2-BD59-A6C34878D82A}">
                    <a16:rowId xmlns:a16="http://schemas.microsoft.com/office/drawing/2014/main" val="3083700729"/>
                  </a:ext>
                </a:extLst>
              </a:tr>
              <a:tr h="370840">
                <a:tc>
                  <a:txBody>
                    <a:bodyPr/>
                    <a:lstStyle/>
                    <a:p>
                      <a:r>
                        <a:rPr lang="en-US" sz="1400" dirty="0"/>
                        <a:t>Wat </a:t>
                      </a:r>
                      <a:r>
                        <a:rPr lang="en-US" sz="1400" dirty="0" err="1"/>
                        <a:t>zijn</a:t>
                      </a:r>
                      <a:r>
                        <a:rPr lang="en-US" sz="1400" dirty="0"/>
                        <a:t> de </a:t>
                      </a:r>
                      <a:r>
                        <a:rPr lang="en-US" sz="1400" dirty="0" err="1"/>
                        <a:t>hoofdvragen</a:t>
                      </a:r>
                      <a:r>
                        <a:rPr lang="en-US" sz="1400" dirty="0"/>
                        <a:t> en </a:t>
                      </a:r>
                      <a:r>
                        <a:rPr lang="en-US" sz="1400" dirty="0" err="1"/>
                        <a:t>deelvragen</a:t>
                      </a:r>
                      <a:r>
                        <a:rPr lang="en-US" sz="1400" dirty="0"/>
                        <a:t>?</a:t>
                      </a:r>
                      <a:endParaRPr lang="nl-NL" sz="1400" dirty="0"/>
                    </a:p>
                  </a:txBody>
                  <a:tcPr/>
                </a:tc>
                <a:extLst>
                  <a:ext uri="{0D108BD9-81ED-4DB2-BD59-A6C34878D82A}">
                    <a16:rowId xmlns:a16="http://schemas.microsoft.com/office/drawing/2014/main" val="3568697938"/>
                  </a:ext>
                </a:extLst>
              </a:tr>
            </a:tbl>
          </a:graphicData>
        </a:graphic>
      </p:graphicFrame>
      <p:pic>
        <p:nvPicPr>
          <p:cNvPr id="3" name="Afbeelding 11">
            <a:hlinkClick r:id="rId2" action="ppaction://hlinksldjump"/>
            <a:extLst>
              <a:ext uri="{FF2B5EF4-FFF2-40B4-BE49-F238E27FC236}">
                <a16:creationId xmlns:a16="http://schemas.microsoft.com/office/drawing/2014/main" id="{D16658E6-2A62-5F81-F8DD-23FBD02E6EB1}"/>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6" name="Afbeelding 13">
            <a:hlinkClick r:id="rId4" action="ppaction://hlinksldjump"/>
            <a:extLst>
              <a:ext uri="{FF2B5EF4-FFF2-40B4-BE49-F238E27FC236}">
                <a16:creationId xmlns:a16="http://schemas.microsoft.com/office/drawing/2014/main" id="{A2151E33-6BA1-4688-3C4B-A82D32EA9CF8}"/>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8" name="Afbeelding 20">
            <a:hlinkClick r:id="rId6" action="ppaction://hlinksldjump"/>
            <a:extLst>
              <a:ext uri="{FF2B5EF4-FFF2-40B4-BE49-F238E27FC236}">
                <a16:creationId xmlns:a16="http://schemas.microsoft.com/office/drawing/2014/main" id="{D7E67EBD-4AB5-EA02-D137-38A46779E13D}"/>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9" name="Afbeelding 21">
            <a:hlinkClick r:id="rId8" action="ppaction://hlinksldjump"/>
            <a:extLst>
              <a:ext uri="{FF2B5EF4-FFF2-40B4-BE49-F238E27FC236}">
                <a16:creationId xmlns:a16="http://schemas.microsoft.com/office/drawing/2014/main" id="{94209F53-1237-ED38-1A1B-F3C891D11595}"/>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0" name="Afbeelding 22">
            <a:hlinkClick r:id="rId10" action="ppaction://hlinksldjump"/>
            <a:extLst>
              <a:ext uri="{FF2B5EF4-FFF2-40B4-BE49-F238E27FC236}">
                <a16:creationId xmlns:a16="http://schemas.microsoft.com/office/drawing/2014/main" id="{73DFD5C9-2D46-6C73-6BD8-4A62DDB6CBE7}"/>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2" action="ppaction://hlinksldjump"/>
            <a:extLst>
              <a:ext uri="{FF2B5EF4-FFF2-40B4-BE49-F238E27FC236}">
                <a16:creationId xmlns:a16="http://schemas.microsoft.com/office/drawing/2014/main" id="{6AF86FE1-4BEB-20B6-2C44-891A873B6E58}"/>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4" action="ppaction://hlinksldjump"/>
            <a:extLst>
              <a:ext uri="{FF2B5EF4-FFF2-40B4-BE49-F238E27FC236}">
                <a16:creationId xmlns:a16="http://schemas.microsoft.com/office/drawing/2014/main" id="{9BBB45CD-4638-0128-47BA-86E2BE9F9160}"/>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6" action="ppaction://hlinksldjump"/>
            <a:extLst>
              <a:ext uri="{FF2B5EF4-FFF2-40B4-BE49-F238E27FC236}">
                <a16:creationId xmlns:a16="http://schemas.microsoft.com/office/drawing/2014/main" id="{F9A8267A-0E5B-C53B-51CE-6F373B236627}"/>
              </a:ext>
            </a:extLst>
          </p:cNvPr>
          <p:cNvPicPr>
            <a:picLocks noChangeAspect="1"/>
          </p:cNvPicPr>
          <p:nvPr/>
        </p:nvPicPr>
        <p:blipFill>
          <a:blip r:embed="rId17"/>
          <a:stretch>
            <a:fillRect/>
          </a:stretch>
        </p:blipFill>
        <p:spPr>
          <a:xfrm>
            <a:off x="4801114" y="6369176"/>
            <a:ext cx="331680" cy="326373"/>
          </a:xfrm>
          <a:prstGeom prst="rect">
            <a:avLst/>
          </a:prstGeom>
        </p:spPr>
      </p:pic>
      <p:sp>
        <p:nvSpPr>
          <p:cNvPr id="15" name="TextBox 14">
            <a:extLst>
              <a:ext uri="{FF2B5EF4-FFF2-40B4-BE49-F238E27FC236}">
                <a16:creationId xmlns:a16="http://schemas.microsoft.com/office/drawing/2014/main" id="{648C95C7-6251-A087-6146-4832C4125B6A}"/>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6" name="Picture 15" descr="\\campus.eur.nl\shared\groups\USC-MC-EAO-WK\WK\Onderzoeksvaardigheden\2. Afbeeldingen onderzoeksvaardigheden\Png-files_voor scherm toepassingen\07Trek_in_twijfel.png">
            <a:extLst>
              <a:ext uri="{FF2B5EF4-FFF2-40B4-BE49-F238E27FC236}">
                <a16:creationId xmlns:a16="http://schemas.microsoft.com/office/drawing/2014/main" id="{6B9B2AFE-DC22-8D25-BB39-FF6F8E97D265}"/>
              </a:ext>
            </a:extLst>
          </p:cNvPr>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1053383" y="152394"/>
            <a:ext cx="591134" cy="684024"/>
          </a:xfrm>
          <a:prstGeom prst="rect">
            <a:avLst/>
          </a:prstGeom>
          <a:noFill/>
          <a:ln>
            <a:noFill/>
          </a:ln>
        </p:spPr>
      </p:pic>
      <p:pic>
        <p:nvPicPr>
          <p:cNvPr id="17" name="Picture 16" descr="\\campus.eur.nl\shared\groups\USC-MC-EAO-WK\WK\Onderzoekscyclus\Onderzoekscyclus_2_notext.png">
            <a:hlinkClick r:id="rId2" action="ppaction://hlinksldjump"/>
            <a:extLst>
              <a:ext uri="{FF2B5EF4-FFF2-40B4-BE49-F238E27FC236}">
                <a16:creationId xmlns:a16="http://schemas.microsoft.com/office/drawing/2014/main" id="{6B86E41B-A232-C0FA-EDF6-934FB60AE9C3}"/>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345830" y="6100074"/>
            <a:ext cx="597371" cy="586761"/>
          </a:xfrm>
          <a:prstGeom prst="rect">
            <a:avLst/>
          </a:prstGeom>
          <a:noFill/>
          <a:ln>
            <a:noFill/>
          </a:ln>
        </p:spPr>
      </p:pic>
    </p:spTree>
    <p:extLst>
      <p:ext uri="{BB962C8B-B14F-4D97-AF65-F5344CB8AC3E}">
        <p14:creationId xmlns:p14="http://schemas.microsoft.com/office/powerpoint/2010/main" val="1430400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6B2BC4-7E63-4BD3-7205-F1390F5D081E}"/>
              </a:ext>
            </a:extLst>
          </p:cNvPr>
          <p:cNvSpPr>
            <a:spLocks noGrp="1"/>
          </p:cNvSpPr>
          <p:nvPr>
            <p:ph type="title"/>
          </p:nvPr>
        </p:nvSpPr>
        <p:spPr/>
        <p:txBody>
          <a:bodyPr/>
          <a:lstStyle/>
          <a:p>
            <a:r>
              <a:rPr lang="en-US" dirty="0" err="1"/>
              <a:t>Onderzoek</a:t>
            </a:r>
            <a:r>
              <a:rPr lang="en-US" dirty="0"/>
              <a:t> </a:t>
            </a:r>
            <a:br>
              <a:rPr lang="en-US" dirty="0"/>
            </a:br>
            <a:r>
              <a:rPr lang="en-US" dirty="0" err="1"/>
              <a:t>opzetten</a:t>
            </a:r>
            <a:r>
              <a:rPr lang="en-US" dirty="0"/>
              <a:t> </a:t>
            </a:r>
            <a:endParaRPr lang="nl-NL" dirty="0"/>
          </a:p>
        </p:txBody>
      </p:sp>
      <p:sp>
        <p:nvSpPr>
          <p:cNvPr id="3" name="Text Placeholder 2">
            <a:extLst>
              <a:ext uri="{FF2B5EF4-FFF2-40B4-BE49-F238E27FC236}">
                <a16:creationId xmlns:a16="http://schemas.microsoft.com/office/drawing/2014/main" id="{DED4A256-B375-D39A-B15F-395334DB66C7}"/>
              </a:ext>
            </a:extLst>
          </p:cNvPr>
          <p:cNvSpPr>
            <a:spLocks noGrp="1"/>
          </p:cNvSpPr>
          <p:nvPr>
            <p:ph type="body" sz="quarter" idx="13"/>
          </p:nvPr>
        </p:nvSpPr>
        <p:spPr/>
        <p:txBody>
          <a:bodyPr/>
          <a:lstStyle/>
          <a:p>
            <a:r>
              <a:rPr lang="en-US" dirty="0" err="1"/>
              <a:t>Bedenk</a:t>
            </a:r>
            <a:r>
              <a:rPr lang="en-US" dirty="0"/>
              <a:t> een plan hoe je </a:t>
            </a:r>
            <a:r>
              <a:rPr lang="en-US" dirty="0" err="1"/>
              <a:t>je</a:t>
            </a:r>
            <a:r>
              <a:rPr lang="en-US" dirty="0"/>
              <a:t> </a:t>
            </a:r>
            <a:r>
              <a:rPr lang="en-US" dirty="0" err="1"/>
              <a:t>vraag</a:t>
            </a:r>
            <a:r>
              <a:rPr lang="en-US" dirty="0"/>
              <a:t> </a:t>
            </a:r>
            <a:r>
              <a:rPr lang="en-US" dirty="0" err="1"/>
              <a:t>kan</a:t>
            </a:r>
            <a:r>
              <a:rPr lang="en-US" dirty="0"/>
              <a:t> </a:t>
            </a:r>
            <a:r>
              <a:rPr lang="en-US" dirty="0" err="1"/>
              <a:t>onderzoeken</a:t>
            </a:r>
            <a:endParaRPr lang="nl-NL" dirty="0"/>
          </a:p>
        </p:txBody>
      </p:sp>
      <p:sp>
        <p:nvSpPr>
          <p:cNvPr id="5" name="Footer Placeholder 4">
            <a:extLst>
              <a:ext uri="{FF2B5EF4-FFF2-40B4-BE49-F238E27FC236}">
                <a16:creationId xmlns:a16="http://schemas.microsoft.com/office/drawing/2014/main" id="{8AB389F8-B634-665A-D903-AE5876C70C02}"/>
              </a:ext>
            </a:extLst>
          </p:cNvPr>
          <p:cNvSpPr>
            <a:spLocks noGrp="1"/>
          </p:cNvSpPr>
          <p:nvPr>
            <p:ph type="ftr" sz="quarter" idx="11"/>
          </p:nvPr>
        </p:nvSpPr>
        <p:spPr/>
        <p:txBody>
          <a:bodyPr/>
          <a:lstStyle/>
          <a:p>
            <a:r>
              <a:rPr lang="nl-NL"/>
              <a:t>Erasmus University Rotterdam </a:t>
            </a:r>
            <a:endParaRPr lang="nl-NL" dirty="0"/>
          </a:p>
        </p:txBody>
      </p:sp>
      <p:pic>
        <p:nvPicPr>
          <p:cNvPr id="8" name="Picture 7">
            <a:extLst>
              <a:ext uri="{FF2B5EF4-FFF2-40B4-BE49-F238E27FC236}">
                <a16:creationId xmlns:a16="http://schemas.microsoft.com/office/drawing/2014/main" id="{8C6CA48E-F94F-7D6F-A491-D9C112EABC02}"/>
              </a:ext>
            </a:extLst>
          </p:cNvPr>
          <p:cNvPicPr>
            <a:picLocks noChangeAspect="1"/>
          </p:cNvPicPr>
          <p:nvPr/>
        </p:nvPicPr>
        <p:blipFill>
          <a:blip r:embed="rId2"/>
          <a:stretch>
            <a:fillRect/>
          </a:stretch>
        </p:blipFill>
        <p:spPr>
          <a:xfrm>
            <a:off x="6502176" y="1480975"/>
            <a:ext cx="4878573" cy="4817591"/>
          </a:xfrm>
          <a:prstGeom prst="rect">
            <a:avLst/>
          </a:prstGeom>
        </p:spPr>
      </p:pic>
    </p:spTree>
    <p:extLst>
      <p:ext uri="{BB962C8B-B14F-4D97-AF65-F5344CB8AC3E}">
        <p14:creationId xmlns:p14="http://schemas.microsoft.com/office/powerpoint/2010/main" val="3041981059"/>
      </p:ext>
    </p:extLst>
  </p:cSld>
  <p:clrMapOvr>
    <a:masterClrMapping/>
  </p:clrMapOvr>
  <p:transition spd="slow">
    <p:push dir="u"/>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FAA83D-DD65-7F1F-99F0-642DFD5BC407}"/>
              </a:ext>
            </a:extLst>
          </p:cNvPr>
          <p:cNvSpPr>
            <a:spLocks noGrp="1"/>
          </p:cNvSpPr>
          <p:nvPr>
            <p:ph type="title"/>
          </p:nvPr>
        </p:nvSpPr>
        <p:spPr/>
        <p:txBody>
          <a:bodyPr/>
          <a:lstStyle/>
          <a:p>
            <a:r>
              <a:rPr lang="en-US" dirty="0" err="1"/>
              <a:t>Stappenplan</a:t>
            </a:r>
            <a:r>
              <a:rPr lang="en-US" dirty="0"/>
              <a:t> </a:t>
            </a:r>
            <a:r>
              <a:rPr lang="en-US" dirty="0" err="1"/>
              <a:t>onderzoek</a:t>
            </a:r>
            <a:r>
              <a:rPr lang="en-US" dirty="0"/>
              <a:t> </a:t>
            </a:r>
            <a:r>
              <a:rPr lang="en-US" dirty="0" err="1"/>
              <a:t>opzetten</a:t>
            </a:r>
            <a:endParaRPr lang="nl-NL" dirty="0"/>
          </a:p>
        </p:txBody>
      </p:sp>
      <p:sp>
        <p:nvSpPr>
          <p:cNvPr id="4" name="Footer Placeholder 3">
            <a:extLst>
              <a:ext uri="{FF2B5EF4-FFF2-40B4-BE49-F238E27FC236}">
                <a16:creationId xmlns:a16="http://schemas.microsoft.com/office/drawing/2014/main" id="{5F77E4B1-0536-3A0C-3772-66A3E8B9BA44}"/>
              </a:ext>
            </a:extLst>
          </p:cNvPr>
          <p:cNvSpPr>
            <a:spLocks noGrp="1"/>
          </p:cNvSpPr>
          <p:nvPr>
            <p:ph type="ftr" sz="quarter" idx="11"/>
          </p:nvPr>
        </p:nvSpPr>
        <p:spPr/>
        <p:txBody>
          <a:bodyPr/>
          <a:lstStyle/>
          <a:p>
            <a:r>
              <a:rPr lang="nl-NL"/>
              <a:t>Erasmus University Rotterdam </a:t>
            </a:r>
            <a:endParaRPr lang="nl-NL" dirty="0"/>
          </a:p>
        </p:txBody>
      </p:sp>
      <p:sp>
        <p:nvSpPr>
          <p:cNvPr id="7" name="TextBox 6">
            <a:extLst>
              <a:ext uri="{FF2B5EF4-FFF2-40B4-BE49-F238E27FC236}">
                <a16:creationId xmlns:a16="http://schemas.microsoft.com/office/drawing/2014/main" id="{35020879-746F-03F3-9F90-0F51FD2EF961}"/>
              </a:ext>
            </a:extLst>
          </p:cNvPr>
          <p:cNvSpPr txBox="1"/>
          <p:nvPr/>
        </p:nvSpPr>
        <p:spPr>
          <a:xfrm>
            <a:off x="459573" y="1006259"/>
            <a:ext cx="11455908" cy="5779787"/>
          </a:xfrm>
          <a:prstGeom prst="rect">
            <a:avLst/>
          </a:prstGeom>
          <a:noFill/>
        </p:spPr>
        <p:txBody>
          <a:bodyPr wrap="square">
            <a:spAutoFit/>
          </a:bodyPr>
          <a:lstStyle/>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Wat ga je doen? </a:t>
            </a:r>
            <a:endParaRPr lang="nl-NL" sz="1600" dirty="0">
              <a:solidFill>
                <a:schemeClr val="accent2"/>
              </a:solidFill>
              <a:effectLst/>
              <a:ea typeface="Calibri" panose="020F0502020204030204" pitchFamily="34" charset="0"/>
              <a:cs typeface="Museo Sans 100" panose="02000000000000000000" pitchFamily="50" charset="0"/>
            </a:endParaRPr>
          </a:p>
          <a:p>
            <a:pPr algn="just">
              <a:lnSpc>
                <a:spcPct val="120000"/>
              </a:lnSpc>
            </a:pPr>
            <a:r>
              <a:rPr lang="nl-NL" sz="1600" dirty="0">
                <a:solidFill>
                  <a:srgbClr val="000000"/>
                </a:solidFill>
                <a:effectLst/>
                <a:ea typeface="Calibri" panose="020F0502020204030204" pitchFamily="34" charset="0"/>
                <a:cs typeface="Times New Roman" panose="02020603050405020304" pitchFamily="18" charset="0"/>
              </a:rPr>
              <a:t>In deze stap maak je een onderzoeksplan. Je bepaalt alles wat er nodig is om jouw onderzoek te kunnen uitvoeren. Je denkt na over je meetinstrumenten (hoe ga je meten?).</a:t>
            </a:r>
            <a:endParaRPr lang="nl-NL" sz="1600" dirty="0">
              <a:solidFill>
                <a:srgbClr val="000000"/>
              </a:solidFill>
              <a:ea typeface="Calibri" panose="020F0502020204030204" pitchFamily="34" charset="0"/>
              <a:cs typeface="Times New Roman" panose="02020603050405020304" pitchFamily="18" charset="0"/>
            </a:endParaRPr>
          </a:p>
          <a:p>
            <a:pPr algn="just">
              <a:lnSpc>
                <a:spcPct val="120000"/>
              </a:lnSpc>
            </a:pPr>
            <a:endParaRPr lang="nl-NL" sz="1600" dirty="0">
              <a:effectLst/>
              <a:ea typeface="Times New Roman" panose="02020603050405020304" pitchFamily="18" charset="0"/>
              <a:cs typeface="Times New Roman" panose="02020603050405020304" pitchFamily="18" charset="0"/>
            </a:endParaRPr>
          </a:p>
          <a:p>
            <a:pPr algn="just">
              <a:lnSpc>
                <a:spcPct val="115000"/>
              </a:lnSpc>
            </a:pPr>
            <a:r>
              <a:rPr lang="nl-NL" sz="1600" b="1" dirty="0">
                <a:solidFill>
                  <a:schemeClr val="accent2"/>
                </a:solidFill>
                <a:effectLst/>
                <a:ea typeface="Calibri" panose="020F0502020204030204" pitchFamily="34" charset="0"/>
                <a:cs typeface="Times New Roman" panose="02020603050405020304" pitchFamily="18" charset="0"/>
              </a:rPr>
              <a:t>Stappenplan </a:t>
            </a:r>
            <a:r>
              <a:rPr lang="nl-NL" sz="1600" b="1" dirty="0">
                <a:solidFill>
                  <a:schemeClr val="accent2"/>
                </a:solidFill>
                <a:effectLst/>
                <a:ea typeface="Times New Roman" panose="02020603050405020304" pitchFamily="18" charset="0"/>
                <a:cs typeface="Times New Roman" panose="02020603050405020304" pitchFamily="18" charset="0"/>
              </a:rPr>
              <a:t>onderzoek opzetten*</a:t>
            </a:r>
            <a:r>
              <a:rPr lang="nl-NL" sz="1600" b="1" dirty="0">
                <a:solidFill>
                  <a:schemeClr val="accent2"/>
                </a:solidFill>
                <a:effectLst/>
                <a:ea typeface="Calibri" panose="020F0502020204030204" pitchFamily="34" charset="0"/>
                <a:cs typeface="Times New Roman" panose="02020603050405020304" pitchFamily="18" charset="0"/>
              </a:rPr>
              <a:t>: </a:t>
            </a:r>
            <a:endParaRPr lang="nl-NL" sz="1600" dirty="0">
              <a:solidFill>
                <a:schemeClr val="accent2"/>
              </a:solidFill>
              <a:effectLst/>
              <a:ea typeface="Times New Roman" panose="02020603050405020304" pitchFamily="18" charset="0"/>
              <a:cs typeface="Times New Roman" panose="02020603050405020304" pitchFamily="18" charset="0"/>
            </a:endParaRPr>
          </a:p>
          <a:p>
            <a:pPr marL="342900" lvl="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a:t>
            </a:r>
            <a:r>
              <a:rPr lang="nl-NL" sz="1600" b="1" dirty="0">
                <a:ea typeface="Calibri" panose="020F0502020204030204" pitchFamily="34" charset="0"/>
                <a:cs typeface="Times New Roman" panose="02020603050405020304" pitchFamily="18" charset="0"/>
              </a:rPr>
              <a:t>9   | </a:t>
            </a:r>
            <a:r>
              <a:rPr lang="nl-NL" sz="1600" dirty="0">
                <a:effectLst/>
                <a:ea typeface="Calibri" panose="020F0502020204030204" pitchFamily="34" charset="0"/>
                <a:cs typeface="Times New Roman" panose="02020603050405020304" pitchFamily="18" charset="0"/>
              </a:rPr>
              <a:t>Bepaal of je kwalitatief of kwantitatief onderzoek doet. (</a:t>
            </a:r>
            <a:r>
              <a:rPr lang="nl-NL" sz="1600" b="1" dirty="0">
                <a:solidFill>
                  <a:schemeClr val="accent1"/>
                </a:solidFill>
                <a:effectLs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Informatie</a:t>
            </a:r>
            <a:r>
              <a:rPr lang="nl-NL" sz="1600" dirty="0">
                <a:solidFill>
                  <a:srgbClr val="0C8066"/>
                </a:solidFill>
                <a:effectLs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 </a:t>
            </a:r>
            <a:r>
              <a:rPr lang="nl-NL" sz="1600" b="1" dirty="0">
                <a:solidFill>
                  <a:schemeClr val="accent1"/>
                </a:solidFill>
                <a:effectLs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3.1</a:t>
            </a:r>
            <a:r>
              <a:rPr lang="nl-NL" sz="1600" dirty="0">
                <a:effectLst/>
                <a:ea typeface="Calibri" panose="020F0502020204030204" pitchFamily="34" charset="0"/>
                <a:cs typeface="Times New Roman" panose="02020603050405020304" pitchFamily="18" charset="0"/>
              </a:rPr>
              <a:t>)</a:t>
            </a:r>
          </a:p>
          <a:p>
            <a:pPr marL="34290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10 | </a:t>
            </a:r>
            <a:r>
              <a:rPr lang="nl-NL" sz="1600" dirty="0">
                <a:effectLst/>
                <a:ea typeface="Calibri" panose="020F0502020204030204" pitchFamily="34" charset="0"/>
                <a:cs typeface="Times New Roman" panose="02020603050405020304" pitchFamily="18" charset="0"/>
              </a:rPr>
              <a:t>Bepaal wat voor soort onderzoek je gaat doen. (</a:t>
            </a:r>
            <a:r>
              <a:rPr lang="nl-NL" sz="1600" b="1" dirty="0">
                <a:solidFill>
                  <a:schemeClr val="accent1"/>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Informatie</a:t>
            </a:r>
            <a:r>
              <a:rPr lang="nl-NL" sz="1600" dirty="0">
                <a:solidFill>
                  <a:srgbClr val="0C8066"/>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 </a:t>
            </a:r>
            <a:r>
              <a:rPr lang="nl-NL" sz="1600" b="1" dirty="0">
                <a:solidFill>
                  <a:schemeClr val="accent1"/>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3.2</a:t>
            </a:r>
            <a:r>
              <a:rPr lang="nl-NL" sz="1600" dirty="0">
                <a:effectLst/>
                <a:ea typeface="Calibri" panose="020F0502020204030204" pitchFamily="34" charset="0"/>
                <a:cs typeface="Times New Roman" panose="02020603050405020304" pitchFamily="18" charset="0"/>
              </a:rPr>
              <a:t>, </a:t>
            </a:r>
            <a:r>
              <a:rPr lang="nl-NL" sz="1600" b="1" dirty="0">
                <a:solidFill>
                  <a:schemeClr val="accent2"/>
                </a:solidFill>
                <a:ea typeface="Calibri" panose="020F0502020204030204" pitchFamily="34" charset="0"/>
                <a:cs typeface="Times New Roman" panose="02020603050405020304" pitchFamily="18" charset="0"/>
                <a:hlinkClick r:id="rId4" action="ppaction://hlinksldjump"/>
              </a:rPr>
              <a:t>Activiteit 3.1</a:t>
            </a:r>
            <a:r>
              <a:rPr lang="nl-NL" sz="1600" dirty="0">
                <a:ea typeface="Calibri" panose="020F0502020204030204" pitchFamily="34" charset="0"/>
                <a:cs typeface="Times New Roman" panose="02020603050405020304" pitchFamily="18" charset="0"/>
              </a:rPr>
              <a:t>)</a:t>
            </a:r>
            <a:endParaRPr lang="nl-NL" sz="1600" dirty="0">
              <a:effectLst/>
              <a:ea typeface="Calibri" panose="020F0502020204030204" pitchFamily="34" charset="0"/>
              <a:cs typeface="Times New Roman" panose="02020603050405020304" pitchFamily="18" charset="0"/>
            </a:endParaRPr>
          </a:p>
          <a:p>
            <a:pPr marL="342900" indent="-342900">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11 | </a:t>
            </a:r>
            <a:r>
              <a:rPr lang="nl-NL" sz="1600" dirty="0">
                <a:effectLst/>
                <a:ea typeface="Calibri" panose="020F0502020204030204" pitchFamily="34" charset="0"/>
                <a:cs typeface="Times New Roman" panose="02020603050405020304" pitchFamily="18" charset="0"/>
              </a:rPr>
              <a:t>Maak een stapsgewijze beschrijving van de uitvoering van je onderzoek en maak een tijdsplanning. (</a:t>
            </a:r>
            <a:r>
              <a:rPr lang="nl-NL" sz="1600" b="1" dirty="0">
                <a:solidFill>
                  <a:schemeClr val="accent2"/>
                </a:solidFill>
                <a:effectLst/>
                <a:ea typeface="Calibri" panose="020F0502020204030204" pitchFamily="34" charset="0"/>
                <a:cs typeface="Times New Roman" panose="02020603050405020304" pitchFamily="18" charset="0"/>
                <a:hlinkClick r:id="rId5" action="ppaction://hlinksldjump"/>
              </a:rPr>
              <a:t>Activiteit 3.2</a:t>
            </a:r>
            <a:r>
              <a:rPr lang="nl-NL" sz="1600" dirty="0">
                <a:effectLst/>
                <a:ea typeface="Calibri" panose="020F0502020204030204" pitchFamily="34" charset="0"/>
                <a:cs typeface="Times New Roman" panose="02020603050405020304" pitchFamily="18" charset="0"/>
              </a:rPr>
              <a:t>)</a:t>
            </a:r>
          </a:p>
          <a:p>
            <a:pPr marL="342900" lvl="0" indent="-342900">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12 | </a:t>
            </a:r>
            <a:r>
              <a:rPr lang="nl-NL" sz="1600" dirty="0">
                <a:effectLst/>
                <a:ea typeface="Calibri" panose="020F0502020204030204" pitchFamily="34" charset="0"/>
                <a:cs typeface="Times New Roman" panose="02020603050405020304" pitchFamily="18" charset="0"/>
              </a:rPr>
              <a:t>Maak een onderzoeksplan. (</a:t>
            </a:r>
            <a:r>
              <a:rPr lang="nl-NL" sz="1600" b="1" dirty="0">
                <a:solidFill>
                  <a:schemeClr val="accent2"/>
                </a:solidFill>
                <a:effectLst/>
                <a:ea typeface="Calibri" panose="020F0502020204030204" pitchFamily="34" charset="0"/>
                <a:cs typeface="Times New Roman" panose="02020603050405020304" pitchFamily="18" charset="0"/>
                <a:hlinkClick r:id="rId6" action="ppaction://hlinksldjump"/>
              </a:rPr>
              <a:t>Activiteit 3.3</a:t>
            </a:r>
            <a:r>
              <a:rPr lang="nl-NL" sz="1600" dirty="0">
                <a:effectLst/>
                <a:ea typeface="Calibri" panose="020F0502020204030204" pitchFamily="34" charset="0"/>
                <a:cs typeface="Times New Roman" panose="02020603050405020304" pitchFamily="18" charset="0"/>
              </a:rPr>
              <a:t>)</a:t>
            </a:r>
          </a:p>
          <a:p>
            <a:pPr marL="342900" indent="-342900">
              <a:spcAft>
                <a:spcPts val="800"/>
              </a:spcAft>
              <a:buFont typeface="Symbol" panose="05050102010706020507" pitchFamily="18" charset="2"/>
              <a:buChar char=""/>
            </a:pPr>
            <a:r>
              <a:rPr lang="en-US" sz="1600" b="1" dirty="0" err="1">
                <a:latin typeface="+mj-lt"/>
                <a:ea typeface="Calibri" panose="020F0502020204030204" pitchFamily="34" charset="0"/>
                <a:cs typeface="Times New Roman" panose="02020603050405020304" pitchFamily="18" charset="0"/>
              </a:rPr>
              <a:t>Stap</a:t>
            </a:r>
            <a:r>
              <a:rPr lang="en-US" sz="1600" b="1" dirty="0">
                <a:latin typeface="+mj-lt"/>
                <a:ea typeface="Calibri" panose="020F0502020204030204" pitchFamily="34" charset="0"/>
                <a:cs typeface="Times New Roman" panose="02020603050405020304" pitchFamily="18" charset="0"/>
              </a:rPr>
              <a:t> 13 | </a:t>
            </a:r>
            <a:r>
              <a:rPr lang="nl-NL" sz="1600" dirty="0">
                <a:latin typeface="+mj-lt"/>
                <a:ea typeface="Calibri" panose="020F0502020204030204" pitchFamily="34" charset="0"/>
                <a:cs typeface="Times New Roman" panose="02020603050405020304" pitchFamily="18" charset="0"/>
              </a:rPr>
              <a:t>Maak of verzamel je onderzoeksinstrumenten </a:t>
            </a:r>
            <a:r>
              <a:rPr lang="nl-NL" sz="1600" dirty="0">
                <a:effectLst/>
                <a:ea typeface="Calibri" panose="020F0502020204030204" pitchFamily="34" charset="0"/>
                <a:cs typeface="Times New Roman" panose="02020603050405020304" pitchFamily="18" charset="0"/>
              </a:rPr>
              <a:t>(</a:t>
            </a:r>
            <a:r>
              <a:rPr lang="nl-NL" sz="1600" b="1" dirty="0">
                <a:solidFill>
                  <a:schemeClr val="accent2"/>
                </a:solidFill>
                <a:effectLst/>
                <a:ea typeface="Calibri" panose="020F0502020204030204" pitchFamily="34" charset="0"/>
                <a:cs typeface="Times New Roman" panose="02020603050405020304" pitchFamily="18" charset="0"/>
                <a:hlinkClick r:id="rId6" action="ppaction://hlinksldjump"/>
              </a:rPr>
              <a:t>Activiteit 3.3</a:t>
            </a:r>
            <a:r>
              <a:rPr lang="nl-NL" sz="1600" dirty="0">
                <a:effectLst/>
                <a:ea typeface="Calibri" panose="020F0502020204030204" pitchFamily="34" charset="0"/>
                <a:cs typeface="Times New Roman" panose="02020603050405020304" pitchFamily="18" charset="0"/>
              </a:rPr>
              <a:t>)</a:t>
            </a:r>
            <a:r>
              <a:rPr lang="nl-NL" sz="1600" dirty="0">
                <a:latin typeface="+mj-lt"/>
                <a:ea typeface="Calibri" panose="020F0502020204030204" pitchFamily="34" charset="0"/>
                <a:cs typeface="Times New Roman" panose="02020603050405020304" pitchFamily="18" charset="0"/>
              </a:rPr>
              <a:t>. </a:t>
            </a:r>
          </a:p>
          <a:p>
            <a:pPr marL="342900" indent="-342900">
              <a:spcAft>
                <a:spcPts val="800"/>
              </a:spcAft>
              <a:buFont typeface="Symbol" panose="05050102010706020507" pitchFamily="18" charset="2"/>
              <a:buChar char=""/>
            </a:pPr>
            <a:r>
              <a:rPr lang="en-US" sz="1600" b="1" dirty="0" err="1">
                <a:latin typeface="+mj-lt"/>
                <a:ea typeface="Calibri" panose="020F0502020204030204" pitchFamily="34" charset="0"/>
                <a:cs typeface="Times New Roman" panose="02020603050405020304" pitchFamily="18" charset="0"/>
              </a:rPr>
              <a:t>Stap</a:t>
            </a:r>
            <a:r>
              <a:rPr lang="en-US" sz="1600" b="1" dirty="0">
                <a:latin typeface="+mj-lt"/>
                <a:ea typeface="Calibri" panose="020F0502020204030204" pitchFamily="34" charset="0"/>
                <a:cs typeface="Times New Roman" panose="02020603050405020304" pitchFamily="18" charset="0"/>
              </a:rPr>
              <a:t> 14 | </a:t>
            </a:r>
            <a:r>
              <a:rPr lang="en-US" sz="1600" dirty="0" err="1">
                <a:latin typeface="+mj-lt"/>
                <a:ea typeface="Calibri" panose="020F0502020204030204" pitchFamily="34" charset="0"/>
                <a:cs typeface="Times New Roman" panose="02020603050405020304" pitchFamily="18" charset="0"/>
              </a:rPr>
              <a:t>Bedenk</a:t>
            </a:r>
            <a:r>
              <a:rPr lang="en-US" sz="1600" dirty="0">
                <a:latin typeface="+mj-lt"/>
                <a:ea typeface="Calibri" panose="020F0502020204030204" pitchFamily="34" charset="0"/>
                <a:cs typeface="Times New Roman" panose="02020603050405020304" pitchFamily="18" charset="0"/>
              </a:rPr>
              <a:t> hoe je de data </a:t>
            </a:r>
            <a:r>
              <a:rPr lang="en-US" sz="1600" dirty="0" err="1">
                <a:latin typeface="+mj-lt"/>
                <a:ea typeface="Calibri" panose="020F0502020204030204" pitchFamily="34" charset="0"/>
                <a:cs typeface="Times New Roman" panose="02020603050405020304" pitchFamily="18" charset="0"/>
              </a:rPr>
              <a:t>gaat</a:t>
            </a:r>
            <a:r>
              <a:rPr lang="en-US" sz="1600" dirty="0">
                <a:latin typeface="+mj-lt"/>
                <a:ea typeface="Calibri" panose="020F0502020204030204" pitchFamily="34" charset="0"/>
                <a:cs typeface="Times New Roman" panose="02020603050405020304" pitchFamily="18" charset="0"/>
              </a:rPr>
              <a:t> </a:t>
            </a:r>
            <a:r>
              <a:rPr lang="en-US" sz="1600" dirty="0" err="1">
                <a:latin typeface="+mj-lt"/>
                <a:ea typeface="Calibri" panose="020F0502020204030204" pitchFamily="34" charset="0"/>
                <a:cs typeface="Times New Roman" panose="02020603050405020304" pitchFamily="18" charset="0"/>
              </a:rPr>
              <a:t>ordenen</a:t>
            </a:r>
            <a:r>
              <a:rPr lang="en-US" sz="1600" dirty="0">
                <a:latin typeface="+mj-lt"/>
                <a:ea typeface="Calibri" panose="020F0502020204030204" pitchFamily="34" charset="0"/>
                <a:cs typeface="Times New Roman" panose="02020603050405020304" pitchFamily="18" charset="0"/>
              </a:rPr>
              <a:t>. (</a:t>
            </a:r>
            <a:r>
              <a:rPr lang="en-US" sz="1600" b="1" dirty="0" err="1">
                <a:solidFill>
                  <a:schemeClr val="accent1"/>
                </a:solidFill>
                <a:latin typeface="+mj-lt"/>
                <a:ea typeface="Calibri" panose="020F0502020204030204" pitchFamily="34" charset="0"/>
                <a:cs typeface="Times New Roman" panose="02020603050405020304" pitchFamily="18" charset="0"/>
                <a:hlinkClick r:id="rId7" action="ppaction://hlinksldjump">
                  <a:extLst>
                    <a:ext uri="{A12FA001-AC4F-418D-AE19-62706E023703}">
                      <ahyp:hlinkClr xmlns:ahyp="http://schemas.microsoft.com/office/drawing/2018/hyperlinkcolor" val="tx"/>
                    </a:ext>
                  </a:extLst>
                </a:hlinkClick>
              </a:rPr>
              <a:t>Informatie</a:t>
            </a:r>
            <a:r>
              <a:rPr lang="en-US" sz="1600" dirty="0">
                <a:solidFill>
                  <a:srgbClr val="0C8066"/>
                </a:solidFill>
                <a:latin typeface="+mj-lt"/>
                <a:ea typeface="Calibri" panose="020F0502020204030204" pitchFamily="34" charset="0"/>
                <a:cs typeface="Times New Roman" panose="02020603050405020304" pitchFamily="18" charset="0"/>
                <a:hlinkClick r:id="rId7" action="ppaction://hlinksldjump">
                  <a:extLst>
                    <a:ext uri="{A12FA001-AC4F-418D-AE19-62706E023703}">
                      <ahyp:hlinkClr xmlns:ahyp="http://schemas.microsoft.com/office/drawing/2018/hyperlinkcolor" val="tx"/>
                    </a:ext>
                  </a:extLst>
                </a:hlinkClick>
              </a:rPr>
              <a:t> </a:t>
            </a:r>
            <a:r>
              <a:rPr lang="en-US" sz="1600" b="1" dirty="0">
                <a:solidFill>
                  <a:schemeClr val="accent1"/>
                </a:solidFill>
                <a:latin typeface="+mj-lt"/>
                <a:ea typeface="Calibri" panose="020F0502020204030204" pitchFamily="34" charset="0"/>
                <a:cs typeface="Times New Roman" panose="02020603050405020304" pitchFamily="18" charset="0"/>
                <a:hlinkClick r:id="rId7" action="ppaction://hlinksldjump">
                  <a:extLst>
                    <a:ext uri="{A12FA001-AC4F-418D-AE19-62706E023703}">
                      <ahyp:hlinkClr xmlns:ahyp="http://schemas.microsoft.com/office/drawing/2018/hyperlinkcolor" val="tx"/>
                    </a:ext>
                  </a:extLst>
                </a:hlinkClick>
              </a:rPr>
              <a:t>3.3</a:t>
            </a:r>
            <a:r>
              <a:rPr lang="en-US" sz="1600" dirty="0">
                <a:latin typeface="+mj-lt"/>
                <a:ea typeface="Calibri" panose="020F0502020204030204" pitchFamily="34" charset="0"/>
                <a:cs typeface="Times New Roman" panose="02020603050405020304" pitchFamily="18" charset="0"/>
              </a:rPr>
              <a:t>)</a:t>
            </a:r>
          </a:p>
          <a:p>
            <a:pPr marL="342900" indent="-342900">
              <a:spcAft>
                <a:spcPts val="800"/>
              </a:spcAft>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15 | </a:t>
            </a:r>
            <a:r>
              <a:rPr lang="nl-NL" sz="1600" dirty="0">
                <a:effectLst/>
                <a:ea typeface="Calibri" panose="020F0502020204030204" pitchFamily="34" charset="0"/>
                <a:cs typeface="Times New Roman" panose="02020603050405020304" pitchFamily="18" charset="0"/>
              </a:rPr>
              <a:t>Schrijf de eerste aanzet van je methode. Vul deze verder aan zodra je je onderzoek hebt uitgevoerd met de volgende elementen: </a:t>
            </a:r>
            <a:r>
              <a:rPr lang="nl-NL" sz="1600" dirty="0">
                <a:ea typeface="Calibri" panose="020F0502020204030204" pitchFamily="34" charset="0"/>
                <a:cs typeface="Times New Roman" panose="02020603050405020304" pitchFamily="18" charset="0"/>
              </a:rPr>
              <a:t>Hoe heb je je onderzoek aangepakt? </a:t>
            </a:r>
            <a:r>
              <a:rPr lang="nl-NL" sz="1600" dirty="0">
                <a:effectLst/>
                <a:ea typeface="Calibri" panose="020F0502020204030204" pitchFamily="34" charset="0"/>
                <a:cs typeface="Times New Roman" panose="02020603050405020304" pitchFamily="18" charset="0"/>
              </a:rPr>
              <a:t>Omschrijf wat voor soort onderzoek je hebt gedaan en welke meetinstrumenten en proefpersonen je hebt gebruikt. (</a:t>
            </a:r>
            <a:r>
              <a:rPr lang="nl-NL" sz="1600" b="1" dirty="0">
                <a:solidFill>
                  <a:schemeClr val="accent2"/>
                </a:solidFill>
                <a:ea typeface="Calibri" panose="020F0502020204030204" pitchFamily="34" charset="0"/>
                <a:cs typeface="Times New Roman" panose="02020603050405020304" pitchFamily="18" charset="0"/>
              </a:rPr>
              <a:t>Activiteit 3.4</a:t>
            </a:r>
            <a:r>
              <a:rPr lang="nl-NL" sz="1600" dirty="0">
                <a:effectLst/>
                <a:ea typeface="Calibri" panose="020F0502020204030204" pitchFamily="34" charset="0"/>
                <a:cs typeface="Times New Roman" panose="02020603050405020304" pitchFamily="18" charset="0"/>
              </a:rPr>
              <a:t>)</a:t>
            </a:r>
            <a:endParaRPr lang="nl-NL" sz="1600" dirty="0">
              <a:ea typeface="Calibri" panose="020F0502020204030204" pitchFamily="34" charset="0"/>
              <a:cs typeface="Times New Roman" panose="02020603050405020304" pitchFamily="18" charset="0"/>
            </a:endParaRPr>
          </a:p>
          <a:p>
            <a:pPr>
              <a:spcAft>
                <a:spcPts val="800"/>
              </a:spcAft>
            </a:pPr>
            <a:r>
              <a:rPr lang="nl-NL" sz="1200" i="1" dirty="0">
                <a:effectLst/>
                <a:ea typeface="Calibri" panose="020F0502020204030204" pitchFamily="34" charset="0"/>
                <a:cs typeface="Times New Roman" panose="02020603050405020304" pitchFamily="18" charset="0"/>
              </a:rPr>
              <a:t>* Deze stappen vind je ook terug op het complete </a:t>
            </a:r>
            <a:r>
              <a:rPr lang="nl-NL" sz="1200" i="1" dirty="0">
                <a:effectLst/>
                <a:ea typeface="Calibri" panose="020F0502020204030204" pitchFamily="34" charset="0"/>
                <a:cs typeface="Times New Roman" panose="02020603050405020304" pitchFamily="18" charset="0"/>
                <a:hlinkClick r:id="rId8" action="ppaction://hlinksldjump"/>
              </a:rPr>
              <a:t>stappenplan onderzoek doen. </a:t>
            </a:r>
            <a:endParaRPr lang="nl-NL" sz="1600" dirty="0">
              <a:effectLst/>
              <a:ea typeface="Times New Roman" panose="02020603050405020304" pitchFamily="18" charset="0"/>
              <a:cs typeface="Times New Roman" panose="02020603050405020304" pitchFamily="18" charset="0"/>
            </a:endParaRPr>
          </a:p>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Om af te vinken:</a:t>
            </a:r>
            <a:endParaRPr lang="nl-NL" sz="1600" dirty="0">
              <a:solidFill>
                <a:schemeClr val="accent2"/>
              </a:solidFill>
              <a:effectLst/>
              <a:ea typeface="Calibri" panose="020F0502020204030204" pitchFamily="34" charset="0"/>
              <a:cs typeface="Museo Sans 100" panose="02000000000000000000" pitchFamily="50" charset="0"/>
            </a:endParaRPr>
          </a:p>
          <a:p>
            <a:pPr marL="342900" lvl="0" indent="-342900" algn="just">
              <a:lnSpc>
                <a:spcPct val="120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nagedacht over de juiste onderzoeksmethode</a:t>
            </a:r>
          </a:p>
          <a:p>
            <a:pPr marL="342900" lvl="0" indent="-342900" algn="just">
              <a:lnSpc>
                <a:spcPct val="120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nagedacht over een stappenplan en tijdsplanning. </a:t>
            </a:r>
          </a:p>
          <a:p>
            <a:pPr lvl="0">
              <a:lnSpc>
                <a:spcPct val="107000"/>
              </a:lnSpc>
            </a:pPr>
            <a:endParaRPr lang="nl-NL" sz="1600" dirty="0">
              <a:effectLst/>
              <a:ea typeface="Calibri" panose="020F0502020204030204" pitchFamily="34" charset="0"/>
              <a:cs typeface="Times New Roman" panose="02020603050405020304" pitchFamily="18" charset="0"/>
            </a:endParaRPr>
          </a:p>
        </p:txBody>
      </p:sp>
      <p:sp>
        <p:nvSpPr>
          <p:cNvPr id="9" name="TextBox 8">
            <a:extLst>
              <a:ext uri="{FF2B5EF4-FFF2-40B4-BE49-F238E27FC236}">
                <a16:creationId xmlns:a16="http://schemas.microsoft.com/office/drawing/2014/main" id="{756D705C-BF7B-B747-C99A-799D02FF8D3C}"/>
              </a:ext>
            </a:extLst>
          </p:cNvPr>
          <p:cNvSpPr txBox="1"/>
          <p:nvPr/>
        </p:nvSpPr>
        <p:spPr>
          <a:xfrm>
            <a:off x="0" y="-12877"/>
            <a:ext cx="1571625" cy="369332"/>
          </a:xfrm>
          <a:prstGeom prst="rect">
            <a:avLst/>
          </a:prstGeom>
          <a:solidFill>
            <a:srgbClr val="844C9D"/>
          </a:solidFill>
        </p:spPr>
        <p:txBody>
          <a:bodyPr wrap="square">
            <a:spAutoFit/>
          </a:bodyPr>
          <a:lstStyle/>
          <a:p>
            <a:r>
              <a:rPr lang="en-US" dirty="0" err="1">
                <a:latin typeface="+mn-lt"/>
              </a:rPr>
              <a:t>Stappenplan</a:t>
            </a:r>
            <a:endParaRPr lang="nl-NL" dirty="0"/>
          </a:p>
        </p:txBody>
      </p:sp>
      <p:pic>
        <p:nvPicPr>
          <p:cNvPr id="5" name="Picture 4">
            <a:hlinkClick r:id="rId9" action="ppaction://hlinksldjump"/>
            <a:extLst>
              <a:ext uri="{FF2B5EF4-FFF2-40B4-BE49-F238E27FC236}">
                <a16:creationId xmlns:a16="http://schemas.microsoft.com/office/drawing/2014/main" id="{86DD90D1-18C1-E9C5-5991-06E5D5D55673}"/>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pic>
        <p:nvPicPr>
          <p:cNvPr id="3" name="Afbeelding 11">
            <a:hlinkClick r:id="rId11" action="ppaction://hlinksldjump"/>
            <a:extLst>
              <a:ext uri="{FF2B5EF4-FFF2-40B4-BE49-F238E27FC236}">
                <a16:creationId xmlns:a16="http://schemas.microsoft.com/office/drawing/2014/main" id="{F0BA1F54-1582-C289-6B6C-AD9123124B79}"/>
              </a:ext>
            </a:extLst>
          </p:cNvPr>
          <p:cNvPicPr>
            <a:picLocks noChangeAspect="1"/>
          </p:cNvPicPr>
          <p:nvPr/>
        </p:nvPicPr>
        <p:blipFill>
          <a:blip r:embed="rId12"/>
          <a:stretch>
            <a:fillRect/>
          </a:stretch>
        </p:blipFill>
        <p:spPr>
          <a:xfrm>
            <a:off x="5220743" y="6382133"/>
            <a:ext cx="331680" cy="331680"/>
          </a:xfrm>
          <a:prstGeom prst="rect">
            <a:avLst/>
          </a:prstGeom>
        </p:spPr>
      </p:pic>
      <p:pic>
        <p:nvPicPr>
          <p:cNvPr id="6" name="Afbeelding 13">
            <a:hlinkClick r:id="rId9" action="ppaction://hlinksldjump"/>
            <a:extLst>
              <a:ext uri="{FF2B5EF4-FFF2-40B4-BE49-F238E27FC236}">
                <a16:creationId xmlns:a16="http://schemas.microsoft.com/office/drawing/2014/main" id="{57F1CA3D-F513-C3FB-CD34-B371BE597A7A}"/>
              </a:ext>
            </a:extLst>
          </p:cNvPr>
          <p:cNvPicPr>
            <a:picLocks noChangeAspect="1"/>
          </p:cNvPicPr>
          <p:nvPr/>
        </p:nvPicPr>
        <p:blipFill>
          <a:blip r:embed="rId13"/>
          <a:stretch>
            <a:fillRect/>
          </a:stretch>
        </p:blipFill>
        <p:spPr>
          <a:xfrm>
            <a:off x="5640372" y="6363730"/>
            <a:ext cx="361656" cy="350084"/>
          </a:xfrm>
          <a:prstGeom prst="rect">
            <a:avLst/>
          </a:prstGeom>
        </p:spPr>
      </p:pic>
      <p:pic>
        <p:nvPicPr>
          <p:cNvPr id="8" name="Afbeelding 20">
            <a:hlinkClick r:id="rId14" action="ppaction://hlinksldjump"/>
            <a:extLst>
              <a:ext uri="{FF2B5EF4-FFF2-40B4-BE49-F238E27FC236}">
                <a16:creationId xmlns:a16="http://schemas.microsoft.com/office/drawing/2014/main" id="{27C3AB28-B8F0-4CA9-45BB-F04824C5AF40}"/>
              </a:ext>
            </a:extLst>
          </p:cNvPr>
          <p:cNvPicPr>
            <a:picLocks noChangeAspect="1"/>
          </p:cNvPicPr>
          <p:nvPr/>
        </p:nvPicPr>
        <p:blipFill>
          <a:blip r:embed="rId15"/>
          <a:stretch>
            <a:fillRect/>
          </a:stretch>
        </p:blipFill>
        <p:spPr>
          <a:xfrm flipH="1">
            <a:off x="6058152" y="6363729"/>
            <a:ext cx="331679" cy="331679"/>
          </a:xfrm>
          <a:prstGeom prst="rect">
            <a:avLst/>
          </a:prstGeom>
        </p:spPr>
      </p:pic>
      <p:pic>
        <p:nvPicPr>
          <p:cNvPr id="10" name="Afbeelding 21">
            <a:hlinkClick r:id="rId16" action="ppaction://hlinksldjump"/>
            <a:extLst>
              <a:ext uri="{FF2B5EF4-FFF2-40B4-BE49-F238E27FC236}">
                <a16:creationId xmlns:a16="http://schemas.microsoft.com/office/drawing/2014/main" id="{B435AF97-67BF-432E-CA37-968CBED06D15}"/>
              </a:ext>
            </a:extLst>
          </p:cNvPr>
          <p:cNvPicPr>
            <a:picLocks noChangeAspect="1"/>
          </p:cNvPicPr>
          <p:nvPr/>
        </p:nvPicPr>
        <p:blipFill>
          <a:blip r:embed="rId17"/>
          <a:stretch>
            <a:fillRect/>
          </a:stretch>
        </p:blipFill>
        <p:spPr>
          <a:xfrm flipH="1">
            <a:off x="6477833" y="6363729"/>
            <a:ext cx="331679" cy="331679"/>
          </a:xfrm>
          <a:prstGeom prst="rect">
            <a:avLst/>
          </a:prstGeom>
        </p:spPr>
      </p:pic>
      <p:pic>
        <p:nvPicPr>
          <p:cNvPr id="11" name="Afbeelding 22">
            <a:hlinkClick r:id="rId18" action="ppaction://hlinksldjump"/>
            <a:extLst>
              <a:ext uri="{FF2B5EF4-FFF2-40B4-BE49-F238E27FC236}">
                <a16:creationId xmlns:a16="http://schemas.microsoft.com/office/drawing/2014/main" id="{4503BAB3-7708-DCF1-75AA-1F0BAD1D4204}"/>
              </a:ext>
            </a:extLst>
          </p:cNvPr>
          <p:cNvPicPr>
            <a:picLocks noChangeAspect="1"/>
          </p:cNvPicPr>
          <p:nvPr/>
        </p:nvPicPr>
        <p:blipFill>
          <a:blip r:embed="rId19"/>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20" action="ppaction://hlinksldjump"/>
            <a:extLst>
              <a:ext uri="{FF2B5EF4-FFF2-40B4-BE49-F238E27FC236}">
                <a16:creationId xmlns:a16="http://schemas.microsoft.com/office/drawing/2014/main" id="{128BF9D5-5E32-57A2-9E41-F7237BBC13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22" action="ppaction://hlinksldjump"/>
            <a:extLst>
              <a:ext uri="{FF2B5EF4-FFF2-40B4-BE49-F238E27FC236}">
                <a16:creationId xmlns:a16="http://schemas.microsoft.com/office/drawing/2014/main" id="{0C69A359-E7AB-560F-BAC6-83166825CE6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24" action="ppaction://hlinksldjump"/>
            <a:extLst>
              <a:ext uri="{FF2B5EF4-FFF2-40B4-BE49-F238E27FC236}">
                <a16:creationId xmlns:a16="http://schemas.microsoft.com/office/drawing/2014/main" id="{4D2B1252-8599-BAED-10C5-596A3A8E2A44}"/>
              </a:ext>
            </a:extLst>
          </p:cNvPr>
          <p:cNvPicPr>
            <a:picLocks noChangeAspect="1"/>
          </p:cNvPicPr>
          <p:nvPr/>
        </p:nvPicPr>
        <p:blipFill>
          <a:blip r:embed="rId25"/>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37763043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7CB374-D0E9-8E96-5CF2-190625D64FA0}"/>
              </a:ext>
            </a:extLst>
          </p:cNvPr>
          <p:cNvSpPr>
            <a:spLocks noGrp="1"/>
          </p:cNvSpPr>
          <p:nvPr>
            <p:ph type="title"/>
          </p:nvPr>
        </p:nvSpPr>
        <p:spPr/>
        <p:txBody>
          <a:bodyPr/>
          <a:lstStyle/>
          <a:p>
            <a:r>
              <a:rPr lang="en-US" dirty="0"/>
              <a:t>Hak in </a:t>
            </a:r>
            <a:r>
              <a:rPr lang="en-US" dirty="0" err="1"/>
              <a:t>stukken</a:t>
            </a:r>
            <a:endParaRPr lang="nl-NL" dirty="0"/>
          </a:p>
        </p:txBody>
      </p:sp>
      <p:sp>
        <p:nvSpPr>
          <p:cNvPr id="3" name="Text Placeholder 2">
            <a:extLst>
              <a:ext uri="{FF2B5EF4-FFF2-40B4-BE49-F238E27FC236}">
                <a16:creationId xmlns:a16="http://schemas.microsoft.com/office/drawing/2014/main" id="{30410C48-8F0A-557F-F30C-3220F9FCC09F}"/>
              </a:ext>
            </a:extLst>
          </p:cNvPr>
          <p:cNvSpPr>
            <a:spLocks noGrp="1"/>
          </p:cNvSpPr>
          <p:nvPr>
            <p:ph type="body" sz="quarter" idx="13"/>
          </p:nvPr>
        </p:nvSpPr>
        <p:spPr>
          <a:xfrm>
            <a:off x="534988" y="1716088"/>
            <a:ext cx="6913562" cy="4344987"/>
          </a:xfrm>
        </p:spPr>
        <p:txBody>
          <a:bodyPr/>
          <a:lstStyle/>
          <a:p>
            <a:pPr marL="0" indent="0">
              <a:buNone/>
            </a:pPr>
            <a:r>
              <a:rPr lang="nl-NL" sz="1600" b="1" dirty="0">
                <a:effectLst/>
              </a:rPr>
              <a:t>Oefen in deze fase met de vaardigheid </a:t>
            </a:r>
            <a:r>
              <a:rPr lang="nl-NL" sz="1600" b="1" dirty="0"/>
              <a:t>“hak in stukken”. </a:t>
            </a:r>
          </a:p>
          <a:p>
            <a:pPr marL="0" indent="0">
              <a:buNone/>
            </a:pPr>
            <a:r>
              <a:rPr lang="nl-NL" sz="1600" dirty="0">
                <a:effectLst/>
              </a:rPr>
              <a:t>Bedenk uit welke onderdelen je onderzoek bestaat en maak een onderzoeksplan. Denk elk onderdeel goed uit. Analyseer de informatie. Deel de informatie op in stukken op basis van kenmerken. Beperk je tot de kenmerken die relevant zijn voor je onderzoek.  </a:t>
            </a:r>
          </a:p>
          <a:p>
            <a:pPr marL="450850" lvl="1"/>
            <a:r>
              <a:rPr lang="nl-NL" sz="1600" b="1" dirty="0">
                <a:cs typeface="Arial" panose="020B0604020202020204" pitchFamily="34" charset="0"/>
              </a:rPr>
              <a:t>Deel op:</a:t>
            </a:r>
            <a:r>
              <a:rPr lang="nl-NL" sz="1600" dirty="0">
                <a:cs typeface="Arial" panose="020B0604020202020204" pitchFamily="34" charset="0"/>
              </a:rPr>
              <a:t> </a:t>
            </a:r>
            <a:br>
              <a:rPr lang="nl-NL" sz="1600" dirty="0">
                <a:cs typeface="Arial" panose="020B0604020202020204" pitchFamily="34" charset="0"/>
              </a:rPr>
            </a:br>
            <a:r>
              <a:rPr lang="nl-NL" sz="1600" dirty="0">
                <a:cs typeface="Arial" panose="020B0604020202020204" pitchFamily="34" charset="0"/>
              </a:rPr>
              <a:t>Bekijk uit welke stukken het geheel bestaat. Deel het geheel op in stukken, bijvoorbeeld op basis van de kenmerken of variabelen. </a:t>
            </a:r>
          </a:p>
          <a:p>
            <a:pPr marL="450850" lvl="1"/>
            <a:r>
              <a:rPr lang="nl-NL" sz="1600" b="1" dirty="0">
                <a:cs typeface="Arial" panose="020B0604020202020204" pitchFamily="34" charset="0"/>
              </a:rPr>
              <a:t>Denk in kenmerken: </a:t>
            </a:r>
            <a:br>
              <a:rPr lang="nl-NL" sz="1600" b="1" dirty="0">
                <a:cs typeface="Arial" panose="020B0604020202020204" pitchFamily="34" charset="0"/>
              </a:rPr>
            </a:br>
            <a:r>
              <a:rPr lang="nl-NL" sz="1600" dirty="0">
                <a:cs typeface="Arial" panose="020B0604020202020204" pitchFamily="34" charset="0"/>
              </a:rPr>
              <a:t>Bekijk de kenmerken van de afzonderlijke delen. Bedenk of ze overeenkomen of afwijken en of ze veranderen. Geef betekenis aan de gegevens, ga na welke interpretatie het beste past bij de gegevens.</a:t>
            </a:r>
          </a:p>
          <a:p>
            <a:pPr marL="450850" lvl="1"/>
            <a:r>
              <a:rPr lang="nl-NL" sz="1600" b="1" dirty="0">
                <a:cs typeface="Arial" panose="020B0604020202020204" pitchFamily="34" charset="0"/>
              </a:rPr>
              <a:t>Laat weg</a:t>
            </a:r>
            <a:r>
              <a:rPr lang="nl-NL" sz="1600" dirty="0">
                <a:cs typeface="Arial" panose="020B0604020202020204" pitchFamily="34" charset="0"/>
              </a:rPr>
              <a:t>: </a:t>
            </a:r>
            <a:br>
              <a:rPr lang="nl-NL" sz="1600" dirty="0">
                <a:cs typeface="Arial" panose="020B0604020202020204" pitchFamily="34" charset="0"/>
              </a:rPr>
            </a:br>
            <a:r>
              <a:rPr lang="nl-NL" sz="1600" dirty="0">
                <a:cs typeface="Arial" panose="020B0604020202020204" pitchFamily="34" charset="0"/>
              </a:rPr>
              <a:t>Laat alles wat niet essentieel is weg en kom tot de kern. Richt je op de kenmerken die van belang zijn voor jouw onderzoek.</a:t>
            </a:r>
          </a:p>
          <a:p>
            <a:pPr marL="450850" lvl="1"/>
            <a:endParaRPr lang="nl-NL" sz="1200" dirty="0">
              <a:cs typeface="Arial" panose="020B0604020202020204" pitchFamily="34" charset="0"/>
            </a:endParaRPr>
          </a:p>
          <a:p>
            <a:endParaRPr lang="nl-NL" dirty="0"/>
          </a:p>
        </p:txBody>
      </p:sp>
      <p:sp>
        <p:nvSpPr>
          <p:cNvPr id="5" name="Footer Placeholder 4">
            <a:extLst>
              <a:ext uri="{FF2B5EF4-FFF2-40B4-BE49-F238E27FC236}">
                <a16:creationId xmlns:a16="http://schemas.microsoft.com/office/drawing/2014/main" id="{AC9DA61F-B9FE-A5AD-426A-DDDCA11D87E3}"/>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2FB9FDB8-B73D-8B85-74AE-40B8A815070D}"/>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5C2E36F2-885F-C9D1-6D02-0A98F32379EA}"/>
              </a:ext>
            </a:extLst>
          </p:cNvPr>
          <p:cNvSpPr>
            <a:spLocks noGrp="1"/>
          </p:cNvSpPr>
          <p:nvPr>
            <p:ph type="sldNum" sz="quarter" idx="12"/>
          </p:nvPr>
        </p:nvSpPr>
        <p:spPr/>
        <p:txBody>
          <a:bodyPr/>
          <a:lstStyle/>
          <a:p>
            <a:fld id="{361A1203-CA3D-4D48-AFA0-9D668419C1D5}" type="slidenum">
              <a:rPr lang="nl-NL" smtClean="0"/>
              <a:pPr/>
              <a:t>37</a:t>
            </a:fld>
            <a:endParaRPr lang="nl-NL" dirty="0"/>
          </a:p>
        </p:txBody>
      </p:sp>
      <p:sp>
        <p:nvSpPr>
          <p:cNvPr id="17" name="TextBox 16">
            <a:extLst>
              <a:ext uri="{FF2B5EF4-FFF2-40B4-BE49-F238E27FC236}">
                <a16:creationId xmlns:a16="http://schemas.microsoft.com/office/drawing/2014/main" id="{BC12FD2B-C38A-29F1-AA34-30E5D7B69A87}"/>
              </a:ext>
            </a:extLst>
          </p:cNvPr>
          <p:cNvSpPr txBox="1"/>
          <p:nvPr/>
        </p:nvSpPr>
        <p:spPr>
          <a:xfrm>
            <a:off x="0" y="-12877"/>
            <a:ext cx="1571625" cy="369332"/>
          </a:xfrm>
          <a:prstGeom prst="rect">
            <a:avLst/>
          </a:prstGeom>
          <a:solidFill>
            <a:schemeClr val="accent3"/>
          </a:solidFill>
        </p:spPr>
        <p:txBody>
          <a:bodyPr wrap="square">
            <a:spAutoFit/>
          </a:bodyPr>
          <a:lstStyle/>
          <a:p>
            <a:r>
              <a:rPr lang="en-US" dirty="0" err="1">
                <a:latin typeface="+mn-lt"/>
              </a:rPr>
              <a:t>Vaardigheid</a:t>
            </a:r>
            <a:endParaRPr lang="nl-NL" dirty="0"/>
          </a:p>
        </p:txBody>
      </p:sp>
      <p:pic>
        <p:nvPicPr>
          <p:cNvPr id="8" name="Afbeelding 11">
            <a:hlinkClick r:id="rId2" action="ppaction://hlinksldjump"/>
            <a:extLst>
              <a:ext uri="{FF2B5EF4-FFF2-40B4-BE49-F238E27FC236}">
                <a16:creationId xmlns:a16="http://schemas.microsoft.com/office/drawing/2014/main" id="{D3234672-F251-4DE5-D8B6-13D9159642C1}"/>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9" name="Afbeelding 13">
            <a:hlinkClick r:id="rId4" action="ppaction://hlinksldjump"/>
            <a:extLst>
              <a:ext uri="{FF2B5EF4-FFF2-40B4-BE49-F238E27FC236}">
                <a16:creationId xmlns:a16="http://schemas.microsoft.com/office/drawing/2014/main" id="{4C83917E-9E4C-E0E2-6FC4-E26537E093C6}"/>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10" name="Afbeelding 20">
            <a:hlinkClick r:id="rId6" action="ppaction://hlinksldjump"/>
            <a:extLst>
              <a:ext uri="{FF2B5EF4-FFF2-40B4-BE49-F238E27FC236}">
                <a16:creationId xmlns:a16="http://schemas.microsoft.com/office/drawing/2014/main" id="{BF95EC17-34E0-CF56-607A-00D966211743}"/>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1" name="Afbeelding 21">
            <a:hlinkClick r:id="rId8" action="ppaction://hlinksldjump"/>
            <a:extLst>
              <a:ext uri="{FF2B5EF4-FFF2-40B4-BE49-F238E27FC236}">
                <a16:creationId xmlns:a16="http://schemas.microsoft.com/office/drawing/2014/main" id="{8BA12AFB-D930-1FF0-884F-34AE89879F1E}"/>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3" name="Afbeelding 22">
            <a:hlinkClick r:id="rId10" action="ppaction://hlinksldjump"/>
            <a:extLst>
              <a:ext uri="{FF2B5EF4-FFF2-40B4-BE49-F238E27FC236}">
                <a16:creationId xmlns:a16="http://schemas.microsoft.com/office/drawing/2014/main" id="{5355863E-3A45-C72C-F676-C9FCDEFFE90A}"/>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4" name="Afbeelding 23" descr="Afbeelding met tekst, logo, schermopname, ontwerp&#10;&#10;Automatisch gegenereerde beschrijving">
            <a:hlinkClick r:id="rId12" action="ppaction://hlinksldjump"/>
            <a:extLst>
              <a:ext uri="{FF2B5EF4-FFF2-40B4-BE49-F238E27FC236}">
                <a16:creationId xmlns:a16="http://schemas.microsoft.com/office/drawing/2014/main" id="{F33E3FD0-175C-81BB-B50D-540B372E5A42}"/>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5" name="Afbeelding 8" descr="Afbeelding met tekst, logo, Graphics, Lettertype&#10;&#10;Automatisch gegenereerde beschrijving">
            <a:hlinkClick r:id="rId14" action="ppaction://hlinksldjump"/>
            <a:extLst>
              <a:ext uri="{FF2B5EF4-FFF2-40B4-BE49-F238E27FC236}">
                <a16:creationId xmlns:a16="http://schemas.microsoft.com/office/drawing/2014/main" id="{5C7E94DA-1592-CE42-BC32-EF29DF392413}"/>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6" name="Afbeelding 10">
            <a:hlinkClick r:id="rId16" action="ppaction://hlinksldjump"/>
            <a:extLst>
              <a:ext uri="{FF2B5EF4-FFF2-40B4-BE49-F238E27FC236}">
                <a16:creationId xmlns:a16="http://schemas.microsoft.com/office/drawing/2014/main" id="{B88B140F-DE4C-3C94-17E5-ED6D64D01ACB}"/>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20" name="Picture 19">
            <a:extLst>
              <a:ext uri="{FF2B5EF4-FFF2-40B4-BE49-F238E27FC236}">
                <a16:creationId xmlns:a16="http://schemas.microsoft.com/office/drawing/2014/main" id="{0714AECA-D0AC-C1B2-A83C-437AA02D666E}"/>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7622220" y="1269828"/>
            <a:ext cx="4034792" cy="4658878"/>
          </a:xfrm>
          <a:prstGeom prst="rect">
            <a:avLst/>
          </a:prstGeom>
        </p:spPr>
      </p:pic>
      <p:pic>
        <p:nvPicPr>
          <p:cNvPr id="4" name="Picture 3">
            <a:hlinkClick r:id="rId4" action="ppaction://hlinksldjump"/>
            <a:extLst>
              <a:ext uri="{FF2B5EF4-FFF2-40B4-BE49-F238E27FC236}">
                <a16:creationId xmlns:a16="http://schemas.microsoft.com/office/drawing/2014/main" id="{0999B9D8-0A74-1F8E-9F57-9109CD538606}"/>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spTree>
    <p:extLst>
      <p:ext uri="{BB962C8B-B14F-4D97-AF65-F5344CB8AC3E}">
        <p14:creationId xmlns:p14="http://schemas.microsoft.com/office/powerpoint/2010/main" val="32294470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86C0F2EB-F1BA-B66D-D91F-6876F5DA4FBD}"/>
              </a:ext>
            </a:extLst>
          </p:cNvPr>
          <p:cNvPicPr>
            <a:picLocks noChangeAspect="1"/>
          </p:cNvPicPr>
          <p:nvPr/>
        </p:nvPicPr>
        <p:blipFill>
          <a:blip r:embed="rId2">
            <a:duotone>
              <a:schemeClr val="accent5">
                <a:shade val="45000"/>
                <a:satMod val="135000"/>
              </a:schemeClr>
              <a:prstClr val="white"/>
            </a:duotone>
          </a:blip>
          <a:stretch>
            <a:fillRect/>
          </a:stretch>
        </p:blipFill>
        <p:spPr>
          <a:xfrm>
            <a:off x="4713165" y="1112067"/>
            <a:ext cx="6238516" cy="5135420"/>
          </a:xfrm>
          <a:prstGeom prst="rect">
            <a:avLst/>
          </a:prstGeom>
        </p:spPr>
      </p:pic>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896499" cy="387820"/>
          </a:xfrm>
          <a:solidFill>
            <a:schemeClr val="bg1"/>
          </a:solidFill>
        </p:spPr>
        <p:txBody>
          <a:bodyPr/>
          <a:lstStyle/>
          <a:p>
            <a:r>
              <a:rPr lang="nl-NL" sz="3600" dirty="0">
                <a:effectLst/>
                <a:ea typeface="Calibri" panose="020F0502020204030204" pitchFamily="34" charset="0"/>
                <a:cs typeface="Times New Roman" panose="02020603050405020304" pitchFamily="18" charset="0"/>
              </a:rPr>
              <a:t>Bepaal of je kwalitatief of kwantitatief onderzoek doet</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3.1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39737" y="1539150"/>
            <a:ext cx="4693057" cy="992579"/>
          </a:xfrm>
          <a:prstGeom prst="rect">
            <a:avLst/>
          </a:prstGeom>
          <a:noFill/>
        </p:spPr>
        <p:txBody>
          <a:bodyPr wrap="square">
            <a:spAutoFit/>
          </a:bodyPr>
          <a:lstStyle/>
          <a:p>
            <a:r>
              <a:rPr lang="nl-NL" sz="1600" dirty="0">
                <a:cs typeface="Times New Roman" panose="02020603050405020304" pitchFamily="18" charset="0"/>
              </a:rPr>
              <a:t>Je kan twee manieren van onderzoek onderscheiden, kwantitatief onderzoek en kwalitatief onderzoek. </a:t>
            </a:r>
            <a:endParaRPr lang="nl-NL" sz="1600" dirty="0"/>
          </a:p>
          <a:p>
            <a:endParaRPr lang="nl-NL" sz="1050" dirty="0"/>
          </a:p>
        </p:txBody>
      </p:sp>
      <p:pic>
        <p:nvPicPr>
          <p:cNvPr id="3" name="Afbeelding 11">
            <a:hlinkClick r:id="rId3" action="ppaction://hlinksldjump"/>
            <a:extLst>
              <a:ext uri="{FF2B5EF4-FFF2-40B4-BE49-F238E27FC236}">
                <a16:creationId xmlns:a16="http://schemas.microsoft.com/office/drawing/2014/main" id="{94B802F4-111E-EB27-6934-C2BB9E515E60}"/>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4" name="Afbeelding 13">
            <a:hlinkClick r:id="rId5" action="ppaction://hlinksldjump"/>
            <a:extLst>
              <a:ext uri="{FF2B5EF4-FFF2-40B4-BE49-F238E27FC236}">
                <a16:creationId xmlns:a16="http://schemas.microsoft.com/office/drawing/2014/main" id="{392B11CB-01C8-B04E-9F4E-26A6D75E1E0A}"/>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7" name="Afbeelding 20">
            <a:hlinkClick r:id="rId7" action="ppaction://hlinksldjump"/>
            <a:extLst>
              <a:ext uri="{FF2B5EF4-FFF2-40B4-BE49-F238E27FC236}">
                <a16:creationId xmlns:a16="http://schemas.microsoft.com/office/drawing/2014/main" id="{E83074A6-5004-449E-562D-4BF7AA4119A5}"/>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8" name="Afbeelding 21">
            <a:hlinkClick r:id="rId9" action="ppaction://hlinksldjump"/>
            <a:extLst>
              <a:ext uri="{FF2B5EF4-FFF2-40B4-BE49-F238E27FC236}">
                <a16:creationId xmlns:a16="http://schemas.microsoft.com/office/drawing/2014/main" id="{6B9C9D6A-10FE-ED2F-E67A-071CDF99B75D}"/>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9" name="Afbeelding 22">
            <a:hlinkClick r:id="rId11" action="ppaction://hlinksldjump"/>
            <a:extLst>
              <a:ext uri="{FF2B5EF4-FFF2-40B4-BE49-F238E27FC236}">
                <a16:creationId xmlns:a16="http://schemas.microsoft.com/office/drawing/2014/main" id="{AB6FE968-D9AC-7D14-B566-F19DDA7EBF56}"/>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3" action="ppaction://hlinksldjump"/>
            <a:extLst>
              <a:ext uri="{FF2B5EF4-FFF2-40B4-BE49-F238E27FC236}">
                <a16:creationId xmlns:a16="http://schemas.microsoft.com/office/drawing/2014/main" id="{1568F53E-817D-BF43-776A-105E732B70DA}"/>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5" action="ppaction://hlinksldjump"/>
            <a:extLst>
              <a:ext uri="{FF2B5EF4-FFF2-40B4-BE49-F238E27FC236}">
                <a16:creationId xmlns:a16="http://schemas.microsoft.com/office/drawing/2014/main" id="{5425E651-4F21-67F7-CE2C-B1F825EB8D80}"/>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7" action="ppaction://hlinksldjump"/>
            <a:extLst>
              <a:ext uri="{FF2B5EF4-FFF2-40B4-BE49-F238E27FC236}">
                <a16:creationId xmlns:a16="http://schemas.microsoft.com/office/drawing/2014/main" id="{34E7B28E-5D23-9248-03D3-A3F10164F130}"/>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5" name="Picture 14">
            <a:hlinkClick r:id="rId5" action="ppaction://hlinksldjump"/>
            <a:extLst>
              <a:ext uri="{FF2B5EF4-FFF2-40B4-BE49-F238E27FC236}">
                <a16:creationId xmlns:a16="http://schemas.microsoft.com/office/drawing/2014/main" id="{777A2952-E144-D5CF-4B1C-75C0E5D2AE3A}"/>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spTree>
    <p:extLst>
      <p:ext uri="{BB962C8B-B14F-4D97-AF65-F5344CB8AC3E}">
        <p14:creationId xmlns:p14="http://schemas.microsoft.com/office/powerpoint/2010/main" val="1504454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600" dirty="0">
                <a:effectLst/>
                <a:ea typeface="Calibri" panose="020F0502020204030204" pitchFamily="34" charset="0"/>
                <a:cs typeface="Times New Roman" panose="02020603050405020304" pitchFamily="18" charset="0"/>
              </a:rPr>
              <a:t>Bepaal wat voor soort onderzoek je gaat doen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3.2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4737" y="1218938"/>
            <a:ext cx="10732926" cy="500137"/>
          </a:xfrm>
          <a:prstGeom prst="rect">
            <a:avLst/>
          </a:prstGeom>
          <a:noFill/>
        </p:spPr>
        <p:txBody>
          <a:bodyPr wrap="square">
            <a:spAutoFit/>
          </a:bodyPr>
          <a:lstStyle/>
          <a:p>
            <a:r>
              <a:rPr lang="nl-NL" sz="1600" dirty="0">
                <a:cs typeface="Times New Roman" panose="02020603050405020304" pitchFamily="18" charset="0"/>
              </a:rPr>
              <a:t>Je kan verschillende soorten onderzoek uitvoeren om antwoorden te verzamelen op je onderzoeksvraag. </a:t>
            </a:r>
            <a:endParaRPr lang="nl-NL" sz="1600" dirty="0"/>
          </a:p>
          <a:p>
            <a:endParaRPr lang="nl-NL" sz="1050" dirty="0"/>
          </a:p>
        </p:txBody>
      </p:sp>
      <p:graphicFrame>
        <p:nvGraphicFramePr>
          <p:cNvPr id="7" name="Table 6">
            <a:extLst>
              <a:ext uri="{FF2B5EF4-FFF2-40B4-BE49-F238E27FC236}">
                <a16:creationId xmlns:a16="http://schemas.microsoft.com/office/drawing/2014/main" id="{52221559-413B-CC24-0466-A0092DF7C81B}"/>
              </a:ext>
            </a:extLst>
          </p:cNvPr>
          <p:cNvGraphicFramePr>
            <a:graphicFrameLocks noGrp="1"/>
          </p:cNvGraphicFramePr>
          <p:nvPr>
            <p:extLst>
              <p:ext uri="{D42A27DB-BD31-4B8C-83A1-F6EECF244321}">
                <p14:modId xmlns:p14="http://schemas.microsoft.com/office/powerpoint/2010/main" val="920308866"/>
              </p:ext>
            </p:extLst>
          </p:nvPr>
        </p:nvGraphicFramePr>
        <p:xfrm>
          <a:off x="534987" y="1544177"/>
          <a:ext cx="10652676" cy="4575186"/>
        </p:xfrm>
        <a:graphic>
          <a:graphicData uri="http://schemas.openxmlformats.org/drawingml/2006/table">
            <a:tbl>
              <a:tblPr firstRow="1" firstCol="1" bandRow="1"/>
              <a:tblGrid>
                <a:gridCol w="5326338">
                  <a:extLst>
                    <a:ext uri="{9D8B030D-6E8A-4147-A177-3AD203B41FA5}">
                      <a16:colId xmlns:a16="http://schemas.microsoft.com/office/drawing/2014/main" val="3214259411"/>
                    </a:ext>
                  </a:extLst>
                </a:gridCol>
                <a:gridCol w="5326338">
                  <a:extLst>
                    <a:ext uri="{9D8B030D-6E8A-4147-A177-3AD203B41FA5}">
                      <a16:colId xmlns:a16="http://schemas.microsoft.com/office/drawing/2014/main" val="2987965214"/>
                    </a:ext>
                  </a:extLst>
                </a:gridCol>
              </a:tblGrid>
              <a:tr h="147298">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Kwantitatief onderzoek</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solidFill>
                  </a:tcPr>
                </a:tc>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Kwalitatief onderzoek </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solidFill>
                  </a:tcPr>
                </a:tc>
                <a:extLst>
                  <a:ext uri="{0D108BD9-81ED-4DB2-BD59-A6C34878D82A}">
                    <a16:rowId xmlns:a16="http://schemas.microsoft.com/office/drawing/2014/main" val="1942138592"/>
                  </a:ext>
                </a:extLst>
              </a:tr>
              <a:tr h="1089097">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Gesloten enquête</a:t>
                      </a:r>
                    </a:p>
                    <a:p>
                      <a:pPr>
                        <a:lnSpc>
                          <a:spcPct val="115000"/>
                        </a:lnSpc>
                      </a:pPr>
                      <a:r>
                        <a:rPr lang="nl-NL" sz="1200" dirty="0">
                          <a:effectLst/>
                          <a:latin typeface="+mn-lt"/>
                          <a:ea typeface="Times New Roman" panose="02020603050405020304" pitchFamily="18" charset="0"/>
                          <a:cs typeface="Times New Roman" panose="02020603050405020304" pitchFamily="18" charset="0"/>
                        </a:rPr>
                        <a:t>Je stuurt een enquête (digitaal of op papier) naar personen toe. In de enquête stel je gesloten vragen, zoals meerkeuzevragen of vragen die je met een schaal kan beantwoorden). </a:t>
                      </a:r>
                    </a:p>
                    <a:p>
                      <a:pPr>
                        <a:lnSpc>
                          <a:spcPct val="115000"/>
                        </a:lnSpc>
                      </a:pPr>
                      <a:r>
                        <a:rPr lang="nl-NL" sz="1200" i="1" dirty="0">
                          <a:effectLst/>
                          <a:latin typeface="+mn-lt"/>
                          <a:ea typeface="Times New Roman" panose="02020603050405020304" pitchFamily="18" charset="0"/>
                          <a:cs typeface="Times New Roman" panose="02020603050405020304" pitchFamily="18" charset="0"/>
                        </a:rPr>
                        <a:t>Hoe pak je dit aan? </a:t>
                      </a:r>
                      <a:r>
                        <a:rPr lang="nl-NL" sz="1200" i="1" dirty="0">
                          <a:effectLst/>
                          <a:latin typeface="+mn-lt"/>
                          <a:ea typeface="Times New Roman" panose="02020603050405020304" pitchFamily="18" charset="0"/>
                          <a:cs typeface="Times New Roman" panose="02020603050405020304" pitchFamily="18" charset="0"/>
                          <a:hlinkClick r:id="rId2"/>
                        </a:rPr>
                        <a:t>Klik hier en lees de informatie over enquête. </a:t>
                      </a:r>
                      <a:endParaRPr lang="nl-NL" sz="1200" dirty="0">
                        <a:effectLs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Open enquête</a:t>
                      </a:r>
                    </a:p>
                    <a:p>
                      <a:pPr>
                        <a:lnSpc>
                          <a:spcPct val="115000"/>
                        </a:lnSpc>
                      </a:pPr>
                      <a:r>
                        <a:rPr lang="nl-NL" sz="1200" dirty="0">
                          <a:effectLst/>
                          <a:latin typeface="+mn-lt"/>
                          <a:ea typeface="Times New Roman" panose="02020603050405020304" pitchFamily="18" charset="0"/>
                          <a:cs typeface="Times New Roman" panose="02020603050405020304" pitchFamily="18" charset="0"/>
                        </a:rPr>
                        <a:t>Je stuurt een enquête (digitaal of op papier) naar personen toe. In de enquête stel je open vragen, waarbij de personen een eigen antwoord in kunnen vullen. </a:t>
                      </a:r>
                    </a:p>
                    <a:p>
                      <a:pPr>
                        <a:lnSpc>
                          <a:spcPct val="115000"/>
                        </a:lnSpc>
                      </a:pPr>
                      <a:r>
                        <a:rPr lang="nl-NL" sz="1200" i="1" dirty="0">
                          <a:effectLst/>
                          <a:latin typeface="+mn-lt"/>
                          <a:ea typeface="Times New Roman" panose="02020603050405020304" pitchFamily="18" charset="0"/>
                          <a:cs typeface="Times New Roman" panose="02020603050405020304" pitchFamily="18" charset="0"/>
                        </a:rPr>
                        <a:t>Hoe pak je dit aan? </a:t>
                      </a:r>
                      <a:r>
                        <a:rPr lang="nl-NL" sz="1200" i="1" dirty="0">
                          <a:effectLst/>
                          <a:latin typeface="+mn-lt"/>
                          <a:ea typeface="Times New Roman" panose="02020603050405020304" pitchFamily="18" charset="0"/>
                          <a:cs typeface="Times New Roman" panose="02020603050405020304" pitchFamily="18" charset="0"/>
                          <a:hlinkClick r:id="rId2"/>
                        </a:rPr>
                        <a:t>Klik hier en lees de informatie over enquête. . </a:t>
                      </a:r>
                      <a:endParaRPr lang="nl-NL" sz="1200" dirty="0">
                        <a:effectLs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39949259"/>
                  </a:ext>
                </a:extLst>
              </a:tr>
              <a:tr h="775164">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Observatie (kwantitatief)</a:t>
                      </a:r>
                    </a:p>
                    <a:p>
                      <a:r>
                        <a:rPr lang="nl-NL" sz="1200" dirty="0">
                          <a:effectLst/>
                          <a:latin typeface="+mn-lt"/>
                          <a:ea typeface="Times New Roman" panose="02020603050405020304" pitchFamily="18" charset="0"/>
                          <a:cs typeface="Times New Roman" panose="02020603050405020304" pitchFamily="18" charset="0"/>
                        </a:rPr>
                        <a:t>Je neemt gedrag of gebeurtenissen waar. Je neemt waar door te turven wat je ziet of door een waardeoordelen (cijfers) te noteren. </a:t>
                      </a:r>
                    </a:p>
                    <a:p>
                      <a:r>
                        <a:rPr lang="nl-NL" sz="1200" i="1" dirty="0">
                          <a:effectLst/>
                          <a:latin typeface="+mn-lt"/>
                          <a:ea typeface="Times New Roman" panose="02020603050405020304" pitchFamily="18" charset="0"/>
                          <a:cs typeface="Times New Roman" panose="02020603050405020304" pitchFamily="18" charset="0"/>
                        </a:rPr>
                        <a:t>Hoe pak je dit aan? </a:t>
                      </a:r>
                      <a:r>
                        <a:rPr lang="nl-NL" sz="1200" i="1" dirty="0">
                          <a:effectLst/>
                          <a:latin typeface="+mn-lt"/>
                          <a:ea typeface="Times New Roman" panose="02020603050405020304" pitchFamily="18" charset="0"/>
                          <a:cs typeface="Times New Roman" panose="02020603050405020304" pitchFamily="18" charset="0"/>
                          <a:hlinkClick r:id="rId3"/>
                        </a:rPr>
                        <a:t>Klik hier en lees de informatie over observatie. </a:t>
                      </a:r>
                      <a:endParaRPr lang="nl-NL" sz="1200" dirty="0">
                        <a:effectLs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Observatie (kwalitatief) </a:t>
                      </a:r>
                    </a:p>
                    <a:p>
                      <a:pPr>
                        <a:lnSpc>
                          <a:spcPct val="115000"/>
                        </a:lnSpc>
                      </a:pPr>
                      <a:r>
                        <a:rPr lang="nl-NL" sz="1200" dirty="0">
                          <a:effectLst/>
                          <a:latin typeface="+mn-lt"/>
                          <a:ea typeface="Times New Roman" panose="02020603050405020304" pitchFamily="18" charset="0"/>
                          <a:cs typeface="Times New Roman" panose="02020603050405020304" pitchFamily="18" charset="0"/>
                        </a:rPr>
                        <a:t>Je neemt gedrag of gebeurtenissen waar. Je neemt waar door open te kijken en daarna te beschrijven wat er gebeurde. </a:t>
                      </a:r>
                    </a:p>
                    <a:p>
                      <a:pPr>
                        <a:lnSpc>
                          <a:spcPct val="115000"/>
                        </a:lnSpc>
                      </a:pPr>
                      <a:r>
                        <a:rPr lang="nl-NL" sz="1200" i="1" dirty="0">
                          <a:effectLst/>
                          <a:latin typeface="+mn-lt"/>
                          <a:ea typeface="Times New Roman" panose="02020603050405020304" pitchFamily="18" charset="0"/>
                          <a:cs typeface="Times New Roman" panose="02020603050405020304" pitchFamily="18" charset="0"/>
                        </a:rPr>
                        <a:t>Hoe pak je dit aan? </a:t>
                      </a:r>
                      <a:r>
                        <a:rPr lang="nl-NL" sz="1200" i="1" dirty="0">
                          <a:effectLst/>
                          <a:latin typeface="+mn-lt"/>
                          <a:ea typeface="Times New Roman" panose="02020603050405020304" pitchFamily="18" charset="0"/>
                          <a:cs typeface="Times New Roman" panose="02020603050405020304" pitchFamily="18" charset="0"/>
                          <a:hlinkClick r:id="rId3"/>
                        </a:rPr>
                        <a:t>Klik hier en lees de informatie over observatie. </a:t>
                      </a:r>
                      <a:endParaRPr lang="nl-NL" sz="1200" dirty="0">
                        <a:solidFill>
                          <a:schemeClr val="bg1"/>
                        </a:solidFill>
                        <a:effectLst/>
                        <a:highlight>
                          <a:srgbClr val="FFFFFF"/>
                        </a:highligh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14666525"/>
                  </a:ext>
                </a:extLst>
              </a:tr>
              <a:tr h="775164">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Experiment</a:t>
                      </a:r>
                    </a:p>
                    <a:p>
                      <a:r>
                        <a:rPr lang="nl-NL" sz="1200" dirty="0">
                          <a:effectLst/>
                          <a:latin typeface="+mn-lt"/>
                          <a:ea typeface="Times New Roman" panose="02020603050405020304" pitchFamily="18" charset="0"/>
                          <a:cs typeface="Times New Roman" panose="02020603050405020304" pitchFamily="18" charset="0"/>
                        </a:rPr>
                        <a:t>Je doet een proef om te kijken of iets (een variabele) effect heeft op iets anders (een andere variabele). </a:t>
                      </a:r>
                    </a:p>
                    <a:p>
                      <a:r>
                        <a:rPr lang="nl-NL" sz="1200" i="1" dirty="0">
                          <a:effectLst/>
                          <a:latin typeface="+mn-lt"/>
                          <a:ea typeface="Times New Roman" panose="02020603050405020304" pitchFamily="18" charset="0"/>
                          <a:cs typeface="Times New Roman" panose="02020603050405020304" pitchFamily="18" charset="0"/>
                        </a:rPr>
                        <a:t>Hoe pak je dit aan? </a:t>
                      </a:r>
                      <a:r>
                        <a:rPr lang="nl-NL" sz="1200" i="1" dirty="0">
                          <a:effectLst/>
                          <a:latin typeface="+mn-lt"/>
                          <a:ea typeface="Times New Roman" panose="02020603050405020304" pitchFamily="18" charset="0"/>
                          <a:cs typeface="Times New Roman" panose="02020603050405020304" pitchFamily="18" charset="0"/>
                          <a:hlinkClick r:id="rId3"/>
                        </a:rPr>
                        <a:t>Klik hier en lees de informatie over een experiment. </a:t>
                      </a:r>
                      <a:endParaRPr lang="nl-NL" sz="1200" dirty="0">
                        <a:effectLs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Ontwerponderzoek</a:t>
                      </a:r>
                    </a:p>
                    <a:p>
                      <a:pPr>
                        <a:lnSpc>
                          <a:spcPct val="115000"/>
                        </a:lnSpc>
                      </a:pPr>
                      <a:r>
                        <a:rPr lang="nl-NL" sz="1200" dirty="0">
                          <a:effectLst/>
                          <a:latin typeface="+mn-lt"/>
                          <a:ea typeface="Times New Roman" panose="02020603050405020304" pitchFamily="18" charset="0"/>
                          <a:cs typeface="Times New Roman" panose="02020603050405020304" pitchFamily="18" charset="0"/>
                        </a:rPr>
                        <a:t>Je ontwerpt een oplossing voor een probleem en onderzoekt daarna of de oplossing het gewenste effect heeft bereikt. </a:t>
                      </a:r>
                    </a:p>
                    <a:p>
                      <a:pPr>
                        <a:lnSpc>
                          <a:spcPct val="115000"/>
                        </a:lnSpc>
                      </a:pPr>
                      <a:r>
                        <a:rPr lang="nl-NL" sz="1200" i="1" dirty="0">
                          <a:effectLst/>
                          <a:latin typeface="+mn-lt"/>
                          <a:ea typeface="Times New Roman" panose="02020603050405020304" pitchFamily="18" charset="0"/>
                          <a:cs typeface="Times New Roman" panose="02020603050405020304" pitchFamily="18" charset="0"/>
                        </a:rPr>
                        <a:t>Hoe pak je dit aan? </a:t>
                      </a:r>
                      <a:r>
                        <a:rPr lang="nl-NL" sz="1200" i="1" dirty="0">
                          <a:effectLst/>
                          <a:latin typeface="+mn-lt"/>
                          <a:ea typeface="Times New Roman" panose="02020603050405020304" pitchFamily="18" charset="0"/>
                          <a:cs typeface="Times New Roman" panose="02020603050405020304" pitchFamily="18" charset="0"/>
                          <a:hlinkClick r:id="rId3"/>
                        </a:rPr>
                        <a:t>Klik hier en lees de informatie over ontwerp. </a:t>
                      </a:r>
                      <a:endParaRPr lang="nl-NL" sz="1200" dirty="0">
                        <a:effectLs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62134282"/>
                  </a:ext>
                </a:extLst>
              </a:tr>
              <a:tr h="775164">
                <a:tc rowSpan="2">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 </a:t>
                      </a:r>
                    </a:p>
                  </a:txBody>
                  <a:tcPr marL="61422" marR="61422" marT="0" marB="0">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Interview</a:t>
                      </a:r>
                    </a:p>
                    <a:p>
                      <a:pPr>
                        <a:lnSpc>
                          <a:spcPct val="115000"/>
                        </a:lnSpc>
                      </a:pPr>
                      <a:r>
                        <a:rPr lang="nl-NL" sz="1200" dirty="0">
                          <a:effectLst/>
                          <a:latin typeface="+mn-lt"/>
                          <a:ea typeface="Times New Roman" panose="02020603050405020304" pitchFamily="18" charset="0"/>
                          <a:cs typeface="Times New Roman" panose="02020603050405020304" pitchFamily="18" charset="0"/>
                        </a:rPr>
                        <a:t>Je gaat in gesprek met personen om een diepgaand beeld te krijgen van het hoe en waarom. </a:t>
                      </a:r>
                    </a:p>
                    <a:p>
                      <a:pPr>
                        <a:lnSpc>
                          <a:spcPct val="115000"/>
                        </a:lnSpc>
                      </a:pPr>
                      <a:r>
                        <a:rPr lang="nl-NL" sz="1200" i="1" dirty="0">
                          <a:effectLst/>
                          <a:latin typeface="+mn-lt"/>
                          <a:ea typeface="Times New Roman" panose="02020603050405020304" pitchFamily="18" charset="0"/>
                          <a:cs typeface="Times New Roman" panose="02020603050405020304" pitchFamily="18" charset="0"/>
                        </a:rPr>
                        <a:t>Hoe pak je dit aan? </a:t>
                      </a:r>
                      <a:r>
                        <a:rPr lang="nl-NL" sz="1200" i="1" dirty="0">
                          <a:effectLst/>
                          <a:latin typeface="+mn-lt"/>
                          <a:ea typeface="Times New Roman" panose="02020603050405020304" pitchFamily="18" charset="0"/>
                          <a:cs typeface="Times New Roman" panose="02020603050405020304" pitchFamily="18" charset="0"/>
                          <a:hlinkClick r:id="rId2"/>
                        </a:rPr>
                        <a:t>Klik hier en lees de informatie over een interview. </a:t>
                      </a:r>
                      <a:endParaRPr lang="nl-NL" sz="1200" dirty="0">
                        <a:effectLs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61364467"/>
                  </a:ext>
                </a:extLst>
              </a:tr>
              <a:tr h="775164">
                <a:tc vMerge="1">
                  <a:txBody>
                    <a:bodyPr/>
                    <a:lstStyle/>
                    <a:p>
                      <a:endParaRPr lang="nl-NL"/>
                    </a:p>
                  </a:txBody>
                  <a:tcPr/>
                </a:tc>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Literatuuronderzoek</a:t>
                      </a:r>
                    </a:p>
                    <a:p>
                      <a:pPr>
                        <a:lnSpc>
                          <a:spcPct val="115000"/>
                        </a:lnSpc>
                      </a:pPr>
                      <a:r>
                        <a:rPr lang="nl-NL" sz="1200" dirty="0">
                          <a:effectLst/>
                          <a:latin typeface="+mn-lt"/>
                          <a:ea typeface="Times New Roman" panose="02020603050405020304" pitchFamily="18" charset="0"/>
                          <a:cs typeface="Times New Roman" panose="02020603050405020304" pitchFamily="18" charset="0"/>
                        </a:rPr>
                        <a:t>Je bestudeert literatuur op een grondige en systematische wijze. Daarna bespreek je de gevonden gegevens kritisch. </a:t>
                      </a:r>
                    </a:p>
                    <a:p>
                      <a:pPr>
                        <a:lnSpc>
                          <a:spcPct val="115000"/>
                        </a:lnSpc>
                      </a:pPr>
                      <a:r>
                        <a:rPr lang="nl-NL" sz="1200" i="1" dirty="0">
                          <a:effectLst/>
                          <a:latin typeface="+mn-lt"/>
                          <a:ea typeface="Times New Roman" panose="02020603050405020304" pitchFamily="18" charset="0"/>
                          <a:cs typeface="Times New Roman" panose="02020603050405020304" pitchFamily="18" charset="0"/>
                        </a:rPr>
                        <a:t>Hoe pak je dit aan? </a:t>
                      </a:r>
                      <a:r>
                        <a:rPr lang="nl-NL" sz="1200" i="1" dirty="0">
                          <a:effectLst/>
                          <a:latin typeface="+mn-lt"/>
                          <a:ea typeface="Times New Roman" panose="02020603050405020304" pitchFamily="18" charset="0"/>
                          <a:cs typeface="Times New Roman" panose="02020603050405020304" pitchFamily="18" charset="0"/>
                          <a:hlinkClick r:id="rId3"/>
                        </a:rPr>
                        <a:t>Klik hier en lees de informatie over literatuuronderzoek. </a:t>
                      </a:r>
                      <a:endParaRPr lang="nl-NL" sz="1200" dirty="0">
                        <a:effectLs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91766014"/>
                  </a:ext>
                </a:extLst>
              </a:tr>
            </a:tbl>
          </a:graphicData>
        </a:graphic>
      </p:graphicFrame>
      <p:pic>
        <p:nvPicPr>
          <p:cNvPr id="3" name="Afbeelding 11">
            <a:hlinkClick r:id="rId4" action="ppaction://hlinksldjump"/>
            <a:extLst>
              <a:ext uri="{FF2B5EF4-FFF2-40B4-BE49-F238E27FC236}">
                <a16:creationId xmlns:a16="http://schemas.microsoft.com/office/drawing/2014/main" id="{6C029266-9F6D-A647-6C10-E5AEC397C836}"/>
              </a:ext>
            </a:extLst>
          </p:cNvPr>
          <p:cNvPicPr>
            <a:picLocks noChangeAspect="1"/>
          </p:cNvPicPr>
          <p:nvPr/>
        </p:nvPicPr>
        <p:blipFill>
          <a:blip r:embed="rId5"/>
          <a:stretch>
            <a:fillRect/>
          </a:stretch>
        </p:blipFill>
        <p:spPr>
          <a:xfrm>
            <a:off x="5220743" y="6382133"/>
            <a:ext cx="331680" cy="331680"/>
          </a:xfrm>
          <a:prstGeom prst="rect">
            <a:avLst/>
          </a:prstGeom>
        </p:spPr>
      </p:pic>
      <p:pic>
        <p:nvPicPr>
          <p:cNvPr id="4" name="Afbeelding 13">
            <a:hlinkClick r:id="rId6" action="ppaction://hlinksldjump"/>
            <a:extLst>
              <a:ext uri="{FF2B5EF4-FFF2-40B4-BE49-F238E27FC236}">
                <a16:creationId xmlns:a16="http://schemas.microsoft.com/office/drawing/2014/main" id="{0476DBD9-3D0A-1FA5-840B-E24801829A72}"/>
              </a:ext>
            </a:extLst>
          </p:cNvPr>
          <p:cNvPicPr>
            <a:picLocks noChangeAspect="1"/>
          </p:cNvPicPr>
          <p:nvPr/>
        </p:nvPicPr>
        <p:blipFill>
          <a:blip r:embed="rId7"/>
          <a:stretch>
            <a:fillRect/>
          </a:stretch>
        </p:blipFill>
        <p:spPr>
          <a:xfrm>
            <a:off x="5640372" y="6363730"/>
            <a:ext cx="361656" cy="350084"/>
          </a:xfrm>
          <a:prstGeom prst="rect">
            <a:avLst/>
          </a:prstGeom>
        </p:spPr>
      </p:pic>
      <p:pic>
        <p:nvPicPr>
          <p:cNvPr id="8" name="Afbeelding 20">
            <a:hlinkClick r:id="rId8" action="ppaction://hlinksldjump"/>
            <a:extLst>
              <a:ext uri="{FF2B5EF4-FFF2-40B4-BE49-F238E27FC236}">
                <a16:creationId xmlns:a16="http://schemas.microsoft.com/office/drawing/2014/main" id="{FDEB2FE8-D32F-298A-D405-E215103A995E}"/>
              </a:ext>
            </a:extLst>
          </p:cNvPr>
          <p:cNvPicPr>
            <a:picLocks noChangeAspect="1"/>
          </p:cNvPicPr>
          <p:nvPr/>
        </p:nvPicPr>
        <p:blipFill>
          <a:blip r:embed="rId9"/>
          <a:stretch>
            <a:fillRect/>
          </a:stretch>
        </p:blipFill>
        <p:spPr>
          <a:xfrm flipH="1">
            <a:off x="6058152" y="6363729"/>
            <a:ext cx="331679" cy="331679"/>
          </a:xfrm>
          <a:prstGeom prst="rect">
            <a:avLst/>
          </a:prstGeom>
        </p:spPr>
      </p:pic>
      <p:pic>
        <p:nvPicPr>
          <p:cNvPr id="9" name="Afbeelding 21">
            <a:hlinkClick r:id="rId10" action="ppaction://hlinksldjump"/>
            <a:extLst>
              <a:ext uri="{FF2B5EF4-FFF2-40B4-BE49-F238E27FC236}">
                <a16:creationId xmlns:a16="http://schemas.microsoft.com/office/drawing/2014/main" id="{6B5969A6-3442-3C74-C9DF-0D3E917531C3}"/>
              </a:ext>
            </a:extLst>
          </p:cNvPr>
          <p:cNvPicPr>
            <a:picLocks noChangeAspect="1"/>
          </p:cNvPicPr>
          <p:nvPr/>
        </p:nvPicPr>
        <p:blipFill>
          <a:blip r:embed="rId11"/>
          <a:stretch>
            <a:fillRect/>
          </a:stretch>
        </p:blipFill>
        <p:spPr>
          <a:xfrm flipH="1">
            <a:off x="6477833" y="6363729"/>
            <a:ext cx="331679" cy="331679"/>
          </a:xfrm>
          <a:prstGeom prst="rect">
            <a:avLst/>
          </a:prstGeom>
        </p:spPr>
      </p:pic>
      <p:pic>
        <p:nvPicPr>
          <p:cNvPr id="10" name="Afbeelding 22">
            <a:hlinkClick r:id="rId12" action="ppaction://hlinksldjump"/>
            <a:extLst>
              <a:ext uri="{FF2B5EF4-FFF2-40B4-BE49-F238E27FC236}">
                <a16:creationId xmlns:a16="http://schemas.microsoft.com/office/drawing/2014/main" id="{70A95580-95A1-D3BE-98AF-031AD21CBE13}"/>
              </a:ext>
            </a:extLst>
          </p:cNvPr>
          <p:cNvPicPr>
            <a:picLocks noChangeAspect="1"/>
          </p:cNvPicPr>
          <p:nvPr/>
        </p:nvPicPr>
        <p:blipFill>
          <a:blip r:embed="rId13"/>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4" action="ppaction://hlinksldjump"/>
            <a:extLst>
              <a:ext uri="{FF2B5EF4-FFF2-40B4-BE49-F238E27FC236}">
                <a16:creationId xmlns:a16="http://schemas.microsoft.com/office/drawing/2014/main" id="{9A619C72-8823-6764-5393-9BE2E33950BD}"/>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6" action="ppaction://hlinksldjump"/>
            <a:extLst>
              <a:ext uri="{FF2B5EF4-FFF2-40B4-BE49-F238E27FC236}">
                <a16:creationId xmlns:a16="http://schemas.microsoft.com/office/drawing/2014/main" id="{47570E57-8A23-ABDD-FE78-A5BC8FD0F1D3}"/>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8" action="ppaction://hlinksldjump"/>
            <a:extLst>
              <a:ext uri="{FF2B5EF4-FFF2-40B4-BE49-F238E27FC236}">
                <a16:creationId xmlns:a16="http://schemas.microsoft.com/office/drawing/2014/main" id="{3CC86368-8351-EF3A-6180-6433529AC285}"/>
              </a:ext>
            </a:extLst>
          </p:cNvPr>
          <p:cNvPicPr>
            <a:picLocks noChangeAspect="1"/>
          </p:cNvPicPr>
          <p:nvPr/>
        </p:nvPicPr>
        <p:blipFill>
          <a:blip r:embed="rId19"/>
          <a:stretch>
            <a:fillRect/>
          </a:stretch>
        </p:blipFill>
        <p:spPr>
          <a:xfrm>
            <a:off x="4801114" y="6369176"/>
            <a:ext cx="331680" cy="326373"/>
          </a:xfrm>
          <a:prstGeom prst="rect">
            <a:avLst/>
          </a:prstGeom>
        </p:spPr>
      </p:pic>
      <p:pic>
        <p:nvPicPr>
          <p:cNvPr id="15" name="Picture 14">
            <a:hlinkClick r:id="rId6" action="ppaction://hlinksldjump"/>
            <a:extLst>
              <a:ext uri="{FF2B5EF4-FFF2-40B4-BE49-F238E27FC236}">
                <a16:creationId xmlns:a16="http://schemas.microsoft.com/office/drawing/2014/main" id="{D487E046-F55B-B833-9235-06B503540FCC}"/>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spTree>
    <p:extLst>
      <p:ext uri="{BB962C8B-B14F-4D97-AF65-F5344CB8AC3E}">
        <p14:creationId xmlns:p14="http://schemas.microsoft.com/office/powerpoint/2010/main" val="10895774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F9B567-F225-0610-73D1-2B6CEA458361}"/>
              </a:ext>
            </a:extLst>
          </p:cNvPr>
          <p:cNvSpPr>
            <a:spLocks noGrp="1"/>
          </p:cNvSpPr>
          <p:nvPr>
            <p:ph type="title"/>
          </p:nvPr>
        </p:nvSpPr>
        <p:spPr/>
        <p:txBody>
          <a:bodyPr/>
          <a:lstStyle/>
          <a:p>
            <a:r>
              <a:rPr lang="en-US" dirty="0"/>
              <a:t>Doel project</a:t>
            </a:r>
            <a:endParaRPr lang="nl-NL" dirty="0"/>
          </a:p>
        </p:txBody>
      </p:sp>
      <p:sp>
        <p:nvSpPr>
          <p:cNvPr id="4" name="Footer Placeholder 3">
            <a:extLst>
              <a:ext uri="{FF2B5EF4-FFF2-40B4-BE49-F238E27FC236}">
                <a16:creationId xmlns:a16="http://schemas.microsoft.com/office/drawing/2014/main" id="{7396D289-44CD-485C-4B92-C9AA8F3A4A6D}"/>
              </a:ext>
            </a:extLst>
          </p:cNvPr>
          <p:cNvSpPr>
            <a:spLocks noGrp="1"/>
          </p:cNvSpPr>
          <p:nvPr>
            <p:ph type="ftr" sz="quarter" idx="11"/>
          </p:nvPr>
        </p:nvSpPr>
        <p:spPr/>
        <p:txBody>
          <a:bodyPr/>
          <a:lstStyle/>
          <a:p>
            <a:r>
              <a:rPr lang="nl-NL"/>
              <a:t>Erasmus University Rotterdam </a:t>
            </a:r>
            <a:endParaRPr lang="nl-NL" dirty="0"/>
          </a:p>
        </p:txBody>
      </p:sp>
      <p:pic>
        <p:nvPicPr>
          <p:cNvPr id="6" name="Picture 5">
            <a:extLst>
              <a:ext uri="{FF2B5EF4-FFF2-40B4-BE49-F238E27FC236}">
                <a16:creationId xmlns:a16="http://schemas.microsoft.com/office/drawing/2014/main" id="{DAE3E263-25BD-737A-E7BD-800DA6A4B1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923621" y="1743643"/>
            <a:ext cx="2832289" cy="3548389"/>
          </a:xfrm>
          <a:prstGeom prst="rect">
            <a:avLst/>
          </a:prstGeom>
        </p:spPr>
      </p:pic>
      <p:pic>
        <p:nvPicPr>
          <p:cNvPr id="7" name="Picture 6">
            <a:extLst>
              <a:ext uri="{FF2B5EF4-FFF2-40B4-BE49-F238E27FC236}">
                <a16:creationId xmlns:a16="http://schemas.microsoft.com/office/drawing/2014/main" id="{549DAF3F-1A75-11C7-C231-B08A2A1FA5A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01143" y="1680145"/>
            <a:ext cx="3572263" cy="3611887"/>
          </a:xfrm>
          <a:prstGeom prst="rect">
            <a:avLst/>
          </a:prstGeom>
        </p:spPr>
      </p:pic>
      <p:sp>
        <p:nvSpPr>
          <p:cNvPr id="8" name="TextBox 7">
            <a:extLst>
              <a:ext uri="{FF2B5EF4-FFF2-40B4-BE49-F238E27FC236}">
                <a16:creationId xmlns:a16="http://schemas.microsoft.com/office/drawing/2014/main" id="{7325D49F-7472-8C57-A493-72ADC2FE6BE3}"/>
              </a:ext>
            </a:extLst>
          </p:cNvPr>
          <p:cNvSpPr txBox="1"/>
          <p:nvPr/>
        </p:nvSpPr>
        <p:spPr>
          <a:xfrm>
            <a:off x="1970550" y="5540507"/>
            <a:ext cx="4613895" cy="400110"/>
          </a:xfrm>
          <a:prstGeom prst="rect">
            <a:avLst/>
          </a:prstGeom>
          <a:noFill/>
        </p:spPr>
        <p:txBody>
          <a:bodyPr wrap="square" rtlCol="0">
            <a:spAutoFit/>
          </a:bodyPr>
          <a:lstStyle/>
          <a:p>
            <a:r>
              <a:rPr lang="en-US" sz="2000" b="1" dirty="0">
                <a:solidFill>
                  <a:schemeClr val="bg1"/>
                </a:solidFill>
              </a:rPr>
              <a:t>Je </a:t>
            </a:r>
            <a:r>
              <a:rPr lang="en-US" sz="2000" b="1" dirty="0" err="1">
                <a:solidFill>
                  <a:schemeClr val="bg1"/>
                </a:solidFill>
              </a:rPr>
              <a:t>leert</a:t>
            </a:r>
            <a:r>
              <a:rPr lang="en-US" sz="2000" b="1" dirty="0">
                <a:solidFill>
                  <a:schemeClr val="bg1"/>
                </a:solidFill>
              </a:rPr>
              <a:t> </a:t>
            </a:r>
            <a:r>
              <a:rPr lang="en-US" sz="2000" b="1" dirty="0" err="1">
                <a:solidFill>
                  <a:schemeClr val="bg1"/>
                </a:solidFill>
              </a:rPr>
              <a:t>onderzoek</a:t>
            </a:r>
            <a:r>
              <a:rPr lang="en-US" sz="2000" b="1" dirty="0">
                <a:solidFill>
                  <a:schemeClr val="bg1"/>
                </a:solidFill>
              </a:rPr>
              <a:t> </a:t>
            </a:r>
            <a:r>
              <a:rPr lang="en-US" sz="2000" b="1" dirty="0" err="1">
                <a:solidFill>
                  <a:schemeClr val="bg1"/>
                </a:solidFill>
              </a:rPr>
              <a:t>doen</a:t>
            </a:r>
            <a:endParaRPr lang="en-US" sz="2000" b="1" dirty="0">
              <a:solidFill>
                <a:schemeClr val="bg1"/>
              </a:solidFill>
            </a:endParaRPr>
          </a:p>
        </p:txBody>
      </p:sp>
      <p:sp>
        <p:nvSpPr>
          <p:cNvPr id="9" name="TextBox 8">
            <a:extLst>
              <a:ext uri="{FF2B5EF4-FFF2-40B4-BE49-F238E27FC236}">
                <a16:creationId xmlns:a16="http://schemas.microsoft.com/office/drawing/2014/main" id="{07CD9B5E-39C8-939B-A05D-4464700477BD}"/>
              </a:ext>
            </a:extLst>
          </p:cNvPr>
          <p:cNvSpPr txBox="1"/>
          <p:nvPr/>
        </p:nvSpPr>
        <p:spPr>
          <a:xfrm>
            <a:off x="5197535" y="5563469"/>
            <a:ext cx="6446981" cy="400110"/>
          </a:xfrm>
          <a:prstGeom prst="rect">
            <a:avLst/>
          </a:prstGeom>
          <a:noFill/>
        </p:spPr>
        <p:txBody>
          <a:bodyPr wrap="square" rtlCol="0">
            <a:spAutoFit/>
          </a:bodyPr>
          <a:lstStyle/>
          <a:p>
            <a:pPr algn="ctr"/>
            <a:r>
              <a:rPr lang="en-US" sz="2000" b="1" dirty="0">
                <a:solidFill>
                  <a:schemeClr val="bg1"/>
                </a:solidFill>
              </a:rPr>
              <a:t>Je </a:t>
            </a:r>
            <a:r>
              <a:rPr lang="en-US" sz="2000" b="1" dirty="0" err="1">
                <a:solidFill>
                  <a:schemeClr val="bg1"/>
                </a:solidFill>
              </a:rPr>
              <a:t>oefent</a:t>
            </a:r>
            <a:r>
              <a:rPr lang="en-US" sz="2000" b="1" dirty="0">
                <a:solidFill>
                  <a:schemeClr val="bg1"/>
                </a:solidFill>
              </a:rPr>
              <a:t> </a:t>
            </a:r>
            <a:r>
              <a:rPr lang="en-US" sz="2000" b="1" dirty="0" err="1">
                <a:solidFill>
                  <a:schemeClr val="bg1"/>
                </a:solidFill>
              </a:rPr>
              <a:t>onderzoeksvaardigheden</a:t>
            </a:r>
            <a:endParaRPr lang="en-US" sz="2000" b="1" dirty="0">
              <a:solidFill>
                <a:schemeClr val="bg1"/>
              </a:solidFill>
            </a:endParaRPr>
          </a:p>
        </p:txBody>
      </p:sp>
    </p:spTree>
    <p:extLst>
      <p:ext uri="{BB962C8B-B14F-4D97-AF65-F5344CB8AC3E}">
        <p14:creationId xmlns:p14="http://schemas.microsoft.com/office/powerpoint/2010/main" val="4043436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10304462" cy="387820"/>
          </a:xfrm>
          <a:solidFill>
            <a:schemeClr val="bg1"/>
          </a:solidFill>
        </p:spPr>
        <p:txBody>
          <a:bodyPr/>
          <a:lstStyle/>
          <a:p>
            <a:r>
              <a:rPr lang="nl-NL" sz="3600" dirty="0">
                <a:effectLst/>
                <a:ea typeface="Calibri" panose="020F0502020204030204" pitchFamily="34" charset="0"/>
                <a:cs typeface="Times New Roman" panose="02020603050405020304" pitchFamily="18" charset="0"/>
              </a:rPr>
              <a:t>Bepaal wat voor soort onderzoek je gaat doen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3.1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25464" y="1289096"/>
            <a:ext cx="10732926" cy="378565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lang="nl-NL" sz="1600" dirty="0"/>
              <a:t>Je bepaalt of je een kwantitatief of kwalitatief onderzoek gaat uitvoeren. Daarna bepaal je welke manier(en) van onderzoeken je gaat doen om tot een antwoord te komen op je onderzoeksvraag.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C8066"/>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rPr>
              <a:t>Papier, pen of digitaal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Volg de stappen: </a:t>
            </a:r>
          </a:p>
          <a:p>
            <a:pPr marL="342900" indent="-342900">
              <a:buFont typeface="+mj-lt"/>
              <a:buAutoNum type="arabicPeriod"/>
              <a:defRPr/>
            </a:pPr>
            <a:r>
              <a:rPr kumimoji="0" lang="nl-NL" sz="1600" b="0" i="0" u="none" strike="noStrike" kern="1200" cap="none" spc="0" normalizeH="0" baseline="0" noProof="0" dirty="0">
                <a:ln>
                  <a:noFill/>
                </a:ln>
                <a:solidFill>
                  <a:srgbClr val="000000"/>
                </a:solidFill>
                <a:effectLst/>
                <a:uLnTx/>
                <a:uFillTx/>
                <a:latin typeface="Arial"/>
                <a:ea typeface="+mn-ea"/>
                <a:cs typeface="+mn-cs"/>
              </a:rPr>
              <a:t>Kies of je onderzoek kwalitatief of kwantitatief is (tip, je kunt beide vormen ook combineren) </a:t>
            </a:r>
            <a:r>
              <a:rPr lang="nl-NL" sz="1600" dirty="0">
                <a:effectLst/>
                <a:ea typeface="Calibri" panose="020F0502020204030204" pitchFamily="34" charset="0"/>
                <a:cs typeface="Times New Roman" panose="02020603050405020304" pitchFamily="18" charset="0"/>
              </a:rPr>
              <a:t>(</a:t>
            </a:r>
            <a:r>
              <a:rPr lang="nl-NL" sz="1600" b="1" dirty="0">
                <a:solidFill>
                  <a:schemeClr val="accent1"/>
                </a:solidFill>
                <a:effectLs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Informatie</a:t>
            </a:r>
            <a:r>
              <a:rPr lang="nl-NL" sz="1600" dirty="0">
                <a:solidFill>
                  <a:srgbClr val="0C8066"/>
                </a:solidFill>
                <a:effectLs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 </a:t>
            </a:r>
            <a:r>
              <a:rPr lang="nl-NL" sz="1600" b="1" dirty="0">
                <a:solidFill>
                  <a:schemeClr val="accent1"/>
                </a:solidFill>
                <a:effectLs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3.1</a:t>
            </a:r>
            <a:r>
              <a:rPr lang="nl-NL" sz="1600" dirty="0">
                <a:effectLst/>
                <a:ea typeface="Calibri" panose="020F0502020204030204" pitchFamily="34" charset="0"/>
                <a:cs typeface="Times New Roman" panose="02020603050405020304" pitchFamily="18" charset="0"/>
              </a:rPr>
              <a:t>)</a:t>
            </a:r>
            <a:r>
              <a:rPr lang="nl-NL" sz="1600" dirty="0">
                <a:solidFill>
                  <a:srgbClr val="000000"/>
                </a:solidFill>
                <a:latin typeface="Arial"/>
              </a:rPr>
              <a:t>.</a:t>
            </a:r>
          </a:p>
          <a:p>
            <a:pPr marL="342900" indent="-342900">
              <a:buFont typeface="+mj-lt"/>
              <a:buAutoNum type="arabicPeriod"/>
              <a:defRPr/>
            </a:pPr>
            <a:r>
              <a:rPr lang="nl-NL" sz="1600" dirty="0">
                <a:solidFill>
                  <a:srgbClr val="000000"/>
                </a:solidFill>
                <a:latin typeface="Arial"/>
              </a:rPr>
              <a:t>Kies welke soort onderzoek je gaat uitvoeren </a:t>
            </a:r>
            <a:r>
              <a:rPr lang="nl-NL" sz="1600" dirty="0">
                <a:effectLst/>
                <a:ea typeface="Calibri" panose="020F0502020204030204" pitchFamily="34" charset="0"/>
                <a:cs typeface="Times New Roman" panose="02020603050405020304" pitchFamily="18" charset="0"/>
              </a:rPr>
              <a:t>(</a:t>
            </a:r>
            <a:r>
              <a:rPr lang="nl-NL" sz="1600" b="1" dirty="0">
                <a:solidFill>
                  <a:schemeClr val="accent1"/>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Informatie</a:t>
            </a:r>
            <a:r>
              <a:rPr lang="nl-NL" sz="1600" dirty="0">
                <a:solidFill>
                  <a:srgbClr val="0C8066"/>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 </a:t>
            </a:r>
            <a:r>
              <a:rPr lang="nl-NL" sz="1600" b="1" dirty="0">
                <a:solidFill>
                  <a:schemeClr val="accent1"/>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3.2</a:t>
            </a:r>
            <a:r>
              <a:rPr lang="nl-NL" sz="1600" dirty="0">
                <a:effectLst/>
                <a:ea typeface="Calibri" panose="020F0502020204030204" pitchFamily="34" charset="0"/>
                <a:cs typeface="Times New Roman" panose="02020603050405020304" pitchFamily="18" charset="0"/>
              </a:rPr>
              <a:t>, </a:t>
            </a:r>
            <a:r>
              <a:rPr lang="nl-NL" sz="1600" b="1" dirty="0">
                <a:solidFill>
                  <a:schemeClr val="accent2"/>
                </a:solidFill>
                <a:ea typeface="Calibri" panose="020F0502020204030204" pitchFamily="34" charset="0"/>
                <a:cs typeface="Times New Roman" panose="02020603050405020304" pitchFamily="18" charset="0"/>
                <a:hlinkClick r:id="rId4" action="ppaction://hlinksldjump"/>
              </a:rPr>
              <a:t>Activiteit 3.1</a:t>
            </a:r>
            <a:r>
              <a:rPr lang="nl-NL" sz="1600" dirty="0">
                <a:ea typeface="Calibri" panose="020F0502020204030204" pitchFamily="34" charset="0"/>
                <a:cs typeface="Times New Roman" panose="02020603050405020304" pitchFamily="18" charset="0"/>
              </a:rPr>
              <a:t>).</a:t>
            </a:r>
            <a:endParaRPr lang="nl-NL" sz="1600" dirty="0">
              <a:solidFill>
                <a:srgbClr val="000000"/>
              </a:solidFill>
              <a:latin typeface="Arial"/>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nl-NL" sz="1600" dirty="0">
                <a:solidFill>
                  <a:srgbClr val="000000"/>
                </a:solidFill>
                <a:latin typeface="Arial"/>
              </a:rPr>
              <a:t>Bereid dit onderzoek voor.</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nl-NL" sz="1600" dirty="0">
                <a:solidFill>
                  <a:srgbClr val="000000"/>
                </a:solidFill>
                <a:latin typeface="Arial"/>
              </a:rPr>
              <a:t>Verzamel of maak de onderzoeksmaterialen die je nodig hebt, gebruik hiervoor </a:t>
            </a:r>
            <a:r>
              <a:rPr lang="nl-NL" sz="1600" b="1" dirty="0">
                <a:solidFill>
                  <a:schemeClr val="accent1"/>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Informatie</a:t>
            </a:r>
            <a:r>
              <a:rPr lang="nl-NL" sz="1600" dirty="0">
                <a:solidFill>
                  <a:srgbClr val="0C8066"/>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 </a:t>
            </a:r>
            <a:r>
              <a:rPr lang="nl-NL" sz="1600" b="1" dirty="0">
                <a:solidFill>
                  <a:schemeClr val="accent1"/>
                </a:solidFill>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3.2</a:t>
            </a:r>
            <a:r>
              <a:rPr lang="nl-NL" sz="1600" b="1" dirty="0">
                <a:solidFill>
                  <a:srgbClr val="000000"/>
                </a:solidFill>
                <a:effectLst/>
                <a:latin typeface="Arial"/>
                <a:ea typeface="Calibri" panose="020F0502020204030204" pitchFamily="34" charset="0"/>
                <a:cs typeface="Times New Roman" panose="02020603050405020304" pitchFamily="18" charset="0"/>
              </a:rPr>
              <a:t>. </a:t>
            </a:r>
            <a:endParaRPr lang="nl-NL" sz="1600" dirty="0">
              <a:solidFill>
                <a:srgbClr val="000000"/>
              </a:solidFill>
              <a:latin typeface="Arial"/>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R="0" lvl="0" algn="l" defTabSz="914400" rtl="0" eaLnBrk="1" fontAlgn="auto" latinLnBrk="0" hangingPunct="1">
              <a:lnSpc>
                <a:spcPct val="100000"/>
              </a:lnSpc>
              <a:spcBef>
                <a:spcPts val="0"/>
              </a:spcBef>
              <a:spcAft>
                <a:spcPts val="0"/>
              </a:spcAft>
              <a:buClrTx/>
              <a:buSzTx/>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p:txBody>
      </p:sp>
      <p:pic>
        <p:nvPicPr>
          <p:cNvPr id="3" name="Afbeelding 11">
            <a:hlinkClick r:id="rId5" action="ppaction://hlinksldjump"/>
            <a:extLst>
              <a:ext uri="{FF2B5EF4-FFF2-40B4-BE49-F238E27FC236}">
                <a16:creationId xmlns:a16="http://schemas.microsoft.com/office/drawing/2014/main" id="{92FBB822-B220-1F87-55F6-5A5DA7816C24}"/>
              </a:ext>
            </a:extLst>
          </p:cNvPr>
          <p:cNvPicPr>
            <a:picLocks noChangeAspect="1"/>
          </p:cNvPicPr>
          <p:nvPr/>
        </p:nvPicPr>
        <p:blipFill>
          <a:blip r:embed="rId6"/>
          <a:stretch>
            <a:fillRect/>
          </a:stretch>
        </p:blipFill>
        <p:spPr>
          <a:xfrm>
            <a:off x="5220743" y="6382133"/>
            <a:ext cx="331680" cy="331680"/>
          </a:xfrm>
          <a:prstGeom prst="rect">
            <a:avLst/>
          </a:prstGeom>
        </p:spPr>
      </p:pic>
      <p:pic>
        <p:nvPicPr>
          <p:cNvPr id="4" name="Afbeelding 13">
            <a:hlinkClick r:id="rId7" action="ppaction://hlinksldjump"/>
            <a:extLst>
              <a:ext uri="{FF2B5EF4-FFF2-40B4-BE49-F238E27FC236}">
                <a16:creationId xmlns:a16="http://schemas.microsoft.com/office/drawing/2014/main" id="{A034F745-849F-7F95-E118-79AC82B40E4A}"/>
              </a:ext>
            </a:extLst>
          </p:cNvPr>
          <p:cNvPicPr>
            <a:picLocks noChangeAspect="1"/>
          </p:cNvPicPr>
          <p:nvPr/>
        </p:nvPicPr>
        <p:blipFill>
          <a:blip r:embed="rId8"/>
          <a:stretch>
            <a:fillRect/>
          </a:stretch>
        </p:blipFill>
        <p:spPr>
          <a:xfrm>
            <a:off x="5640372" y="6363730"/>
            <a:ext cx="361656" cy="350084"/>
          </a:xfrm>
          <a:prstGeom prst="rect">
            <a:avLst/>
          </a:prstGeom>
        </p:spPr>
      </p:pic>
      <p:pic>
        <p:nvPicPr>
          <p:cNvPr id="7" name="Afbeelding 20">
            <a:hlinkClick r:id="rId9" action="ppaction://hlinksldjump"/>
            <a:extLst>
              <a:ext uri="{FF2B5EF4-FFF2-40B4-BE49-F238E27FC236}">
                <a16:creationId xmlns:a16="http://schemas.microsoft.com/office/drawing/2014/main" id="{BF91705F-D120-59AC-A82D-7940FEF72B94}"/>
              </a:ext>
            </a:extLst>
          </p:cNvPr>
          <p:cNvPicPr>
            <a:picLocks noChangeAspect="1"/>
          </p:cNvPicPr>
          <p:nvPr/>
        </p:nvPicPr>
        <p:blipFill>
          <a:blip r:embed="rId10"/>
          <a:stretch>
            <a:fillRect/>
          </a:stretch>
        </p:blipFill>
        <p:spPr>
          <a:xfrm flipH="1">
            <a:off x="6058152" y="6363729"/>
            <a:ext cx="331679" cy="331679"/>
          </a:xfrm>
          <a:prstGeom prst="rect">
            <a:avLst/>
          </a:prstGeom>
        </p:spPr>
      </p:pic>
      <p:pic>
        <p:nvPicPr>
          <p:cNvPr id="8" name="Afbeelding 21">
            <a:hlinkClick r:id="rId11" action="ppaction://hlinksldjump"/>
            <a:extLst>
              <a:ext uri="{FF2B5EF4-FFF2-40B4-BE49-F238E27FC236}">
                <a16:creationId xmlns:a16="http://schemas.microsoft.com/office/drawing/2014/main" id="{2F0589F6-085E-78AE-4794-66FA15FD1166}"/>
              </a:ext>
            </a:extLst>
          </p:cNvPr>
          <p:cNvPicPr>
            <a:picLocks noChangeAspect="1"/>
          </p:cNvPicPr>
          <p:nvPr/>
        </p:nvPicPr>
        <p:blipFill>
          <a:blip r:embed="rId12"/>
          <a:stretch>
            <a:fillRect/>
          </a:stretch>
        </p:blipFill>
        <p:spPr>
          <a:xfrm flipH="1">
            <a:off x="6477833" y="6363729"/>
            <a:ext cx="331679" cy="331679"/>
          </a:xfrm>
          <a:prstGeom prst="rect">
            <a:avLst/>
          </a:prstGeom>
        </p:spPr>
      </p:pic>
      <p:pic>
        <p:nvPicPr>
          <p:cNvPr id="9" name="Afbeelding 22">
            <a:hlinkClick r:id="rId13" action="ppaction://hlinksldjump"/>
            <a:extLst>
              <a:ext uri="{FF2B5EF4-FFF2-40B4-BE49-F238E27FC236}">
                <a16:creationId xmlns:a16="http://schemas.microsoft.com/office/drawing/2014/main" id="{FD07A277-7C5A-A4BC-D563-A8CBE10440CF}"/>
              </a:ext>
            </a:extLst>
          </p:cNvPr>
          <p:cNvPicPr>
            <a:picLocks noChangeAspect="1"/>
          </p:cNvPicPr>
          <p:nvPr/>
        </p:nvPicPr>
        <p:blipFill>
          <a:blip r:embed="rId14"/>
          <a:stretch>
            <a:fillRect/>
          </a:stretch>
        </p:blipFill>
        <p:spPr>
          <a:xfrm flipH="1">
            <a:off x="6895559" y="6360634"/>
            <a:ext cx="361654" cy="361654"/>
          </a:xfrm>
          <a:prstGeom prst="rect">
            <a:avLst/>
          </a:prstGeom>
        </p:spPr>
      </p:pic>
      <p:pic>
        <p:nvPicPr>
          <p:cNvPr id="10" name="Afbeelding 23" descr="Afbeelding met tekst, logo, schermopname, ontwerp&#10;&#10;Automatisch gegenereerde beschrijving">
            <a:hlinkClick r:id="rId15" action="ppaction://hlinksldjump"/>
            <a:extLst>
              <a:ext uri="{FF2B5EF4-FFF2-40B4-BE49-F238E27FC236}">
                <a16:creationId xmlns:a16="http://schemas.microsoft.com/office/drawing/2014/main" id="{67908422-AA08-B4AD-6694-5D771E4F16A1}"/>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7" action="ppaction://hlinksldjump"/>
            <a:extLst>
              <a:ext uri="{FF2B5EF4-FFF2-40B4-BE49-F238E27FC236}">
                <a16:creationId xmlns:a16="http://schemas.microsoft.com/office/drawing/2014/main" id="{1FBCFB65-2D75-C55B-E9E0-9877430FA295}"/>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9" action="ppaction://hlinksldjump"/>
            <a:extLst>
              <a:ext uri="{FF2B5EF4-FFF2-40B4-BE49-F238E27FC236}">
                <a16:creationId xmlns:a16="http://schemas.microsoft.com/office/drawing/2014/main" id="{85365926-6826-9F4A-7DFB-765E8A4C9EB9}"/>
              </a:ext>
            </a:extLst>
          </p:cNvPr>
          <p:cNvPicPr>
            <a:picLocks noChangeAspect="1"/>
          </p:cNvPicPr>
          <p:nvPr/>
        </p:nvPicPr>
        <p:blipFill>
          <a:blip r:embed="rId20"/>
          <a:stretch>
            <a:fillRect/>
          </a:stretch>
        </p:blipFill>
        <p:spPr>
          <a:xfrm>
            <a:off x="4801114" y="6369176"/>
            <a:ext cx="331680" cy="326373"/>
          </a:xfrm>
          <a:prstGeom prst="rect">
            <a:avLst/>
          </a:prstGeom>
        </p:spPr>
      </p:pic>
      <p:sp>
        <p:nvSpPr>
          <p:cNvPr id="14" name="TextBox 13">
            <a:extLst>
              <a:ext uri="{FF2B5EF4-FFF2-40B4-BE49-F238E27FC236}">
                <a16:creationId xmlns:a16="http://schemas.microsoft.com/office/drawing/2014/main" id="{44014563-6886-98BA-8154-D056D7F12D9A}"/>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6" name="Picture 15">
            <a:extLst>
              <a:ext uri="{FF2B5EF4-FFF2-40B4-BE49-F238E27FC236}">
                <a16:creationId xmlns:a16="http://schemas.microsoft.com/office/drawing/2014/main" id="{B5F116DA-49DA-9849-40B3-F586E327DEDA}"/>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11028545" y="163296"/>
            <a:ext cx="571138" cy="659479"/>
          </a:xfrm>
          <a:prstGeom prst="rect">
            <a:avLst/>
          </a:prstGeom>
        </p:spPr>
      </p:pic>
      <p:pic>
        <p:nvPicPr>
          <p:cNvPr id="15" name="Picture 14">
            <a:hlinkClick r:id="rId7" action="ppaction://hlinksldjump"/>
            <a:extLst>
              <a:ext uri="{FF2B5EF4-FFF2-40B4-BE49-F238E27FC236}">
                <a16:creationId xmlns:a16="http://schemas.microsoft.com/office/drawing/2014/main" id="{CBAFD3EB-383D-047C-1E5D-69D8B1CB0944}"/>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spTree>
    <p:extLst>
      <p:ext uri="{BB962C8B-B14F-4D97-AF65-F5344CB8AC3E}">
        <p14:creationId xmlns:p14="http://schemas.microsoft.com/office/powerpoint/2010/main" val="35039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10304462" cy="387820"/>
          </a:xfrm>
          <a:solidFill>
            <a:schemeClr val="bg1"/>
          </a:solidFill>
        </p:spPr>
        <p:txBody>
          <a:bodyPr/>
          <a:lstStyle/>
          <a:p>
            <a:r>
              <a:rPr lang="en-US" dirty="0">
                <a:latin typeface="+mn-lt"/>
              </a:rPr>
              <a:t>Maak een </a:t>
            </a:r>
            <a:r>
              <a:rPr lang="en-US" dirty="0" err="1">
                <a:latin typeface="+mn-lt"/>
              </a:rPr>
              <a:t>stapsgewijze</a:t>
            </a:r>
            <a:r>
              <a:rPr lang="en-US" dirty="0">
                <a:latin typeface="+mn-lt"/>
              </a:rPr>
              <a:t> </a:t>
            </a:r>
            <a:r>
              <a:rPr lang="en-US" dirty="0" err="1">
                <a:latin typeface="+mn-lt"/>
              </a:rPr>
              <a:t>beschrijving</a:t>
            </a:r>
            <a:r>
              <a:rPr lang="en-US" dirty="0">
                <a:latin typeface="+mn-lt"/>
              </a:rPr>
              <a:t> van je </a:t>
            </a:r>
            <a:r>
              <a:rPr lang="en-US" dirty="0" err="1">
                <a:latin typeface="+mn-lt"/>
              </a:rPr>
              <a:t>onderzoek</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3.2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50960" y="1670586"/>
            <a:ext cx="6849966" cy="378565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kumimoji="0" lang="nl-NL" sz="1600" i="0" u="none" strike="noStrike" kern="1200" cap="none" spc="0" normalizeH="0" baseline="0" noProof="0" dirty="0">
                <a:ln>
                  <a:noFill/>
                </a:ln>
                <a:solidFill>
                  <a:srgbClr val="000000"/>
                </a:solidFill>
                <a:effectLst/>
                <a:uLnTx/>
                <a:uFillTx/>
                <a:latin typeface="Arial"/>
                <a:ea typeface="+mn-ea"/>
                <a:cs typeface="+mn-cs"/>
              </a:rPr>
              <a:t>Je maakt een stapsgewijze beschrijving van de uitvoering van je onderzoek en je maakt een tijdsplanning.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rPr>
              <a:t>Papier, memoblaadjes, pen of digitaal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Volg de stappen: </a:t>
            </a: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nl-NL" sz="1600" b="0" i="0" u="none" strike="noStrike" kern="1200" cap="none" spc="0" normalizeH="0" baseline="0" noProof="0" dirty="0">
                <a:ln>
                  <a:noFill/>
                </a:ln>
                <a:solidFill>
                  <a:srgbClr val="000000"/>
                </a:solidFill>
                <a:effectLst/>
                <a:uLnTx/>
                <a:uFillTx/>
                <a:latin typeface="Arial"/>
                <a:ea typeface="+mn-ea"/>
                <a:cs typeface="+mn-cs"/>
              </a:rPr>
              <a:t>Stap 1: Schrijf op elk memoblaadje wat voor taak je moet uitvoeren. </a:t>
            </a: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nl-NL" sz="1600" b="0" i="0" u="none" strike="noStrike" kern="1200" cap="none" spc="0" normalizeH="0" baseline="0" noProof="0" dirty="0">
                <a:ln>
                  <a:noFill/>
                </a:ln>
                <a:solidFill>
                  <a:srgbClr val="000000"/>
                </a:solidFill>
                <a:effectLst/>
                <a:uLnTx/>
                <a:uFillTx/>
                <a:latin typeface="Arial"/>
                <a:ea typeface="+mn-ea"/>
                <a:cs typeface="+mn-cs"/>
              </a:rPr>
              <a:t>Stap 2: Leg de memoblaadjes in volgorde. Welke taak heeft prioriteit?</a:t>
            </a: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nl-NL" sz="1600" b="0" i="0" u="none" strike="noStrike" kern="1200" cap="none" spc="0" normalizeH="0" baseline="0" noProof="0" dirty="0">
                <a:ln>
                  <a:noFill/>
                </a:ln>
                <a:solidFill>
                  <a:srgbClr val="000000"/>
                </a:solidFill>
                <a:effectLst/>
                <a:uLnTx/>
                <a:uFillTx/>
                <a:latin typeface="Arial"/>
                <a:ea typeface="+mn-ea"/>
                <a:cs typeface="+mn-cs"/>
              </a:rPr>
              <a:t>Stap 3: Schrijf op elk memoblaadjes wanneer de taak gedaan moet zijn (deadline). </a:t>
            </a: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nl-NL" sz="1600" b="0" i="0" u="none" strike="noStrike" kern="1200" cap="none" spc="0" normalizeH="0" baseline="0" noProof="0" dirty="0">
                <a:ln>
                  <a:noFill/>
                </a:ln>
                <a:solidFill>
                  <a:srgbClr val="000000"/>
                </a:solidFill>
                <a:effectLst/>
                <a:uLnTx/>
                <a:uFillTx/>
                <a:latin typeface="Arial"/>
                <a:ea typeface="+mn-ea"/>
                <a:cs typeface="+mn-cs"/>
              </a:rPr>
              <a:t>Stap 4: Noteer afspraken met je groepsgenoten voor 1) behoud van motivatie en 2) fijne samenwerking. </a:t>
            </a:r>
          </a:p>
          <a:p>
            <a:pPr marR="0" lvl="0" algn="l" defTabSz="914400" rtl="0" eaLnBrk="1" fontAlgn="auto" latinLnBrk="0" hangingPunct="1">
              <a:lnSpc>
                <a:spcPct val="100000"/>
              </a:lnSpc>
              <a:spcBef>
                <a:spcPts val="0"/>
              </a:spcBef>
              <a:spcAft>
                <a:spcPts val="0"/>
              </a:spcAft>
              <a:buClrTx/>
              <a:buSzTx/>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p:txBody>
      </p:sp>
      <p:pic>
        <p:nvPicPr>
          <p:cNvPr id="6" name="Picture 5">
            <a:extLst>
              <a:ext uri="{FF2B5EF4-FFF2-40B4-BE49-F238E27FC236}">
                <a16:creationId xmlns:a16="http://schemas.microsoft.com/office/drawing/2014/main" id="{823B8940-F008-CEE0-5A17-0F33E35DF1A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pic>
        <p:nvPicPr>
          <p:cNvPr id="8" name="Picture 7">
            <a:extLst>
              <a:ext uri="{FF2B5EF4-FFF2-40B4-BE49-F238E27FC236}">
                <a16:creationId xmlns:a16="http://schemas.microsoft.com/office/drawing/2014/main" id="{B3DD1D62-A0C8-82E6-F160-74FD8479AF82}"/>
              </a:ext>
            </a:extLst>
          </p:cNvPr>
          <p:cNvPicPr>
            <a:picLocks noChangeAspect="1"/>
          </p:cNvPicPr>
          <p:nvPr/>
        </p:nvPicPr>
        <p:blipFill>
          <a:blip r:embed="rId3"/>
          <a:stretch>
            <a:fillRect/>
          </a:stretch>
        </p:blipFill>
        <p:spPr>
          <a:xfrm>
            <a:off x="7543931" y="1277617"/>
            <a:ext cx="4648069" cy="5444671"/>
          </a:xfrm>
          <a:prstGeom prst="rect">
            <a:avLst/>
          </a:prstGeom>
        </p:spPr>
      </p:pic>
      <p:pic>
        <p:nvPicPr>
          <p:cNvPr id="3" name="Afbeelding 11">
            <a:hlinkClick r:id="rId4" action="ppaction://hlinksldjump"/>
            <a:extLst>
              <a:ext uri="{FF2B5EF4-FFF2-40B4-BE49-F238E27FC236}">
                <a16:creationId xmlns:a16="http://schemas.microsoft.com/office/drawing/2014/main" id="{CFC959B0-C80B-CBAB-F5E9-452661E496D9}"/>
              </a:ext>
            </a:extLst>
          </p:cNvPr>
          <p:cNvPicPr>
            <a:picLocks noChangeAspect="1"/>
          </p:cNvPicPr>
          <p:nvPr/>
        </p:nvPicPr>
        <p:blipFill>
          <a:blip r:embed="rId5"/>
          <a:stretch>
            <a:fillRect/>
          </a:stretch>
        </p:blipFill>
        <p:spPr>
          <a:xfrm>
            <a:off x="5220743" y="6382133"/>
            <a:ext cx="331680" cy="331680"/>
          </a:xfrm>
          <a:prstGeom prst="rect">
            <a:avLst/>
          </a:prstGeom>
        </p:spPr>
      </p:pic>
      <p:pic>
        <p:nvPicPr>
          <p:cNvPr id="4" name="Afbeelding 13">
            <a:hlinkClick r:id="rId6" action="ppaction://hlinksldjump"/>
            <a:extLst>
              <a:ext uri="{FF2B5EF4-FFF2-40B4-BE49-F238E27FC236}">
                <a16:creationId xmlns:a16="http://schemas.microsoft.com/office/drawing/2014/main" id="{0D9CD32F-37B5-A7B5-6746-25B67C5E0A95}"/>
              </a:ext>
            </a:extLst>
          </p:cNvPr>
          <p:cNvPicPr>
            <a:picLocks noChangeAspect="1"/>
          </p:cNvPicPr>
          <p:nvPr/>
        </p:nvPicPr>
        <p:blipFill>
          <a:blip r:embed="rId7"/>
          <a:stretch>
            <a:fillRect/>
          </a:stretch>
        </p:blipFill>
        <p:spPr>
          <a:xfrm>
            <a:off x="5640372" y="6363730"/>
            <a:ext cx="361656" cy="350084"/>
          </a:xfrm>
          <a:prstGeom prst="rect">
            <a:avLst/>
          </a:prstGeom>
        </p:spPr>
      </p:pic>
      <p:pic>
        <p:nvPicPr>
          <p:cNvPr id="7" name="Afbeelding 20">
            <a:hlinkClick r:id="rId8" action="ppaction://hlinksldjump"/>
            <a:extLst>
              <a:ext uri="{FF2B5EF4-FFF2-40B4-BE49-F238E27FC236}">
                <a16:creationId xmlns:a16="http://schemas.microsoft.com/office/drawing/2014/main" id="{80F7A43B-7F3B-BDDE-A2DA-60C3725C35E0}"/>
              </a:ext>
            </a:extLst>
          </p:cNvPr>
          <p:cNvPicPr>
            <a:picLocks noChangeAspect="1"/>
          </p:cNvPicPr>
          <p:nvPr/>
        </p:nvPicPr>
        <p:blipFill>
          <a:blip r:embed="rId9"/>
          <a:stretch>
            <a:fillRect/>
          </a:stretch>
        </p:blipFill>
        <p:spPr>
          <a:xfrm flipH="1">
            <a:off x="6058152" y="6363729"/>
            <a:ext cx="331679" cy="331679"/>
          </a:xfrm>
          <a:prstGeom prst="rect">
            <a:avLst/>
          </a:prstGeom>
        </p:spPr>
      </p:pic>
      <p:pic>
        <p:nvPicPr>
          <p:cNvPr id="9" name="Afbeelding 21">
            <a:hlinkClick r:id="rId10" action="ppaction://hlinksldjump"/>
            <a:extLst>
              <a:ext uri="{FF2B5EF4-FFF2-40B4-BE49-F238E27FC236}">
                <a16:creationId xmlns:a16="http://schemas.microsoft.com/office/drawing/2014/main" id="{20F0DA14-005C-6B3F-7E8C-759AFB75EFD1}"/>
              </a:ext>
            </a:extLst>
          </p:cNvPr>
          <p:cNvPicPr>
            <a:picLocks noChangeAspect="1"/>
          </p:cNvPicPr>
          <p:nvPr/>
        </p:nvPicPr>
        <p:blipFill>
          <a:blip r:embed="rId11"/>
          <a:stretch>
            <a:fillRect/>
          </a:stretch>
        </p:blipFill>
        <p:spPr>
          <a:xfrm flipH="1">
            <a:off x="6477833" y="6363729"/>
            <a:ext cx="331679" cy="331679"/>
          </a:xfrm>
          <a:prstGeom prst="rect">
            <a:avLst/>
          </a:prstGeom>
        </p:spPr>
      </p:pic>
      <p:pic>
        <p:nvPicPr>
          <p:cNvPr id="10" name="Afbeelding 22">
            <a:hlinkClick r:id="rId12" action="ppaction://hlinksldjump"/>
            <a:extLst>
              <a:ext uri="{FF2B5EF4-FFF2-40B4-BE49-F238E27FC236}">
                <a16:creationId xmlns:a16="http://schemas.microsoft.com/office/drawing/2014/main" id="{A5CDEE0C-3246-8F97-B52B-8B3339562386}"/>
              </a:ext>
            </a:extLst>
          </p:cNvPr>
          <p:cNvPicPr>
            <a:picLocks noChangeAspect="1"/>
          </p:cNvPicPr>
          <p:nvPr/>
        </p:nvPicPr>
        <p:blipFill>
          <a:blip r:embed="rId13"/>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4" action="ppaction://hlinksldjump"/>
            <a:extLst>
              <a:ext uri="{FF2B5EF4-FFF2-40B4-BE49-F238E27FC236}">
                <a16:creationId xmlns:a16="http://schemas.microsoft.com/office/drawing/2014/main" id="{A0A5E139-8DDE-84DE-C5D8-08DB248BBE00}"/>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6" action="ppaction://hlinksldjump"/>
            <a:extLst>
              <a:ext uri="{FF2B5EF4-FFF2-40B4-BE49-F238E27FC236}">
                <a16:creationId xmlns:a16="http://schemas.microsoft.com/office/drawing/2014/main" id="{45F55EE4-FC12-E8AD-92D6-18E2EA0DBA00}"/>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8" action="ppaction://hlinksldjump"/>
            <a:extLst>
              <a:ext uri="{FF2B5EF4-FFF2-40B4-BE49-F238E27FC236}">
                <a16:creationId xmlns:a16="http://schemas.microsoft.com/office/drawing/2014/main" id="{63BDA41F-8943-B57B-E69A-0C64D86C9A3B}"/>
              </a:ext>
            </a:extLst>
          </p:cNvPr>
          <p:cNvPicPr>
            <a:picLocks noChangeAspect="1"/>
          </p:cNvPicPr>
          <p:nvPr/>
        </p:nvPicPr>
        <p:blipFill>
          <a:blip r:embed="rId19"/>
          <a:stretch>
            <a:fillRect/>
          </a:stretch>
        </p:blipFill>
        <p:spPr>
          <a:xfrm>
            <a:off x="4801114" y="6369176"/>
            <a:ext cx="331680" cy="326373"/>
          </a:xfrm>
          <a:prstGeom prst="rect">
            <a:avLst/>
          </a:prstGeom>
        </p:spPr>
      </p:pic>
      <p:sp>
        <p:nvSpPr>
          <p:cNvPr id="15" name="TextBox 14">
            <a:extLst>
              <a:ext uri="{FF2B5EF4-FFF2-40B4-BE49-F238E27FC236}">
                <a16:creationId xmlns:a16="http://schemas.microsoft.com/office/drawing/2014/main" id="{9C72CE86-1C8B-F843-9FE8-1B1EB5D07742}"/>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6" name="Picture 15">
            <a:extLst>
              <a:ext uri="{FF2B5EF4-FFF2-40B4-BE49-F238E27FC236}">
                <a16:creationId xmlns:a16="http://schemas.microsoft.com/office/drawing/2014/main" id="{AD7B7643-6C45-58CF-7B01-EC3F6E1C0EC7}"/>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1028545" y="163296"/>
            <a:ext cx="571138" cy="659479"/>
          </a:xfrm>
          <a:prstGeom prst="rect">
            <a:avLst/>
          </a:prstGeom>
        </p:spPr>
      </p:pic>
    </p:spTree>
    <p:extLst>
      <p:ext uri="{BB962C8B-B14F-4D97-AF65-F5344CB8AC3E}">
        <p14:creationId xmlns:p14="http://schemas.microsoft.com/office/powerpoint/2010/main" val="13833263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10304462" cy="387820"/>
          </a:xfrm>
          <a:solidFill>
            <a:schemeClr val="bg1"/>
          </a:solidFill>
        </p:spPr>
        <p:txBody>
          <a:bodyPr/>
          <a:lstStyle/>
          <a:p>
            <a:r>
              <a:rPr lang="en-US" dirty="0">
                <a:latin typeface="+mn-lt"/>
              </a:rPr>
              <a:t>Maak een </a:t>
            </a:r>
            <a:r>
              <a:rPr lang="en-US" dirty="0" err="1">
                <a:latin typeface="+mn-lt"/>
              </a:rPr>
              <a:t>onderzoeksplan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3.3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1692" y="1045900"/>
            <a:ext cx="11740308" cy="501566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4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400" b="1" i="0" u="none" strike="noStrike" kern="1200" cap="none" spc="0" normalizeH="0" baseline="0" noProof="0" dirty="0">
                <a:ln>
                  <a:noFill/>
                </a:ln>
                <a:solidFill>
                  <a:srgbClr val="000000"/>
                </a:solidFill>
                <a:effectLst/>
                <a:uLnTx/>
                <a:uFillTx/>
                <a:latin typeface="Arial"/>
                <a:ea typeface="+mn-ea"/>
                <a:cs typeface="+mn-cs"/>
              </a:rPr>
            </a:br>
            <a:r>
              <a:rPr kumimoji="0" lang="nl-NL" sz="1400" i="0" u="none" strike="noStrike" kern="1200" cap="none" spc="0" normalizeH="0" baseline="0" noProof="0" dirty="0">
                <a:ln>
                  <a:noFill/>
                </a:ln>
                <a:solidFill>
                  <a:srgbClr val="000000"/>
                </a:solidFill>
                <a:effectLst/>
                <a:uLnTx/>
                <a:uFillTx/>
                <a:latin typeface="Arial"/>
                <a:ea typeface="+mn-ea"/>
                <a:cs typeface="+mn-cs"/>
              </a:rPr>
              <a:t>Je maakt een onderzoeksplan waarin je omschrijft wat voor soort onderzoek je gaat doen en hoe je dit gaat aanpakken.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4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400" b="1" i="0" u="none" strike="noStrike" kern="1200" cap="none" spc="0" normalizeH="0" baseline="0" noProof="0" dirty="0">
                <a:ln>
                  <a:noFill/>
                </a:ln>
                <a:solidFill>
                  <a:srgbClr val="0C8066"/>
                </a:solidFill>
                <a:effectLst/>
                <a:uLnTx/>
                <a:uFillTx/>
                <a:latin typeface="Arial"/>
                <a:ea typeface="+mn-ea"/>
                <a:cs typeface="+mn-cs"/>
              </a:rPr>
              <a:t>Nodig</a:t>
            </a:r>
            <a:r>
              <a:rPr kumimoji="0" lang="nl-NL" sz="14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4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rPr>
              <a:t>Papier, pen of digitaal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400" b="0"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400" b="1" i="0" u="none" strike="noStrike" kern="1200" cap="none" spc="0" normalizeH="0" baseline="0" noProof="0" dirty="0">
                <a:ln>
                  <a:noFill/>
                </a:ln>
                <a:solidFill>
                  <a:srgbClr val="0C8066"/>
                </a:solidFill>
                <a:effectLst/>
                <a:uLnTx/>
                <a:uFillTx/>
                <a:latin typeface="Arial"/>
                <a:ea typeface="+mn-ea"/>
                <a:cs typeface="+mn-cs"/>
              </a:rPr>
              <a:t>Volg de stappen: </a:t>
            </a:r>
          </a:p>
          <a:p>
            <a:pPr marR="0" lvl="0" algn="l" defTabSz="914400" rtl="0" eaLnBrk="1" fontAlgn="auto" latinLnBrk="0" hangingPunct="1">
              <a:lnSpc>
                <a:spcPct val="100000"/>
              </a:lnSpc>
              <a:spcBef>
                <a:spcPts val="0"/>
              </a:spcBef>
              <a:spcAft>
                <a:spcPts val="0"/>
              </a:spcAft>
              <a:buClrTx/>
              <a:buSzTx/>
              <a:tabLst/>
              <a:defRPr/>
            </a:pPr>
            <a:r>
              <a:rPr kumimoji="0" lang="nl-NL" sz="1400" b="0" i="0" u="none" strike="noStrike" kern="1200" cap="none" spc="0" normalizeH="0" baseline="0" noProof="0" dirty="0">
                <a:ln>
                  <a:noFill/>
                </a:ln>
                <a:solidFill>
                  <a:srgbClr val="000000"/>
                </a:solidFill>
                <a:effectLst/>
                <a:uLnTx/>
                <a:uFillTx/>
                <a:latin typeface="Arial"/>
                <a:ea typeface="+mn-ea"/>
                <a:cs typeface="+mn-cs"/>
              </a:rPr>
              <a:t>Geef antwoord op de onderstaande vragen</a:t>
            </a:r>
          </a:p>
          <a:p>
            <a:pPr marL="342900" lvl="0" indent="-342900">
              <a:lnSpc>
                <a:spcPct val="115000"/>
              </a:lnSpc>
              <a:buFont typeface="+mj-lt"/>
              <a:buAutoNum type="arabicPeriod"/>
            </a:pPr>
            <a:r>
              <a:rPr lang="nl-NL" sz="1400" u="none" strike="noStrike" dirty="0">
                <a:solidFill>
                  <a:srgbClr val="000000"/>
                </a:solidFill>
                <a:effectLst/>
                <a:latin typeface="+mj-lt"/>
                <a:ea typeface="Times New Roman" panose="02020603050405020304" pitchFamily="18" charset="0"/>
                <a:cs typeface="Arial" panose="020B0604020202020204" pitchFamily="34" charset="0"/>
              </a:rPr>
              <a:t>Wat is je onderzoeksvraag?</a:t>
            </a:r>
          </a:p>
          <a:p>
            <a:pPr marL="342900" lvl="0" indent="-342900">
              <a:lnSpc>
                <a:spcPct val="115000"/>
              </a:lnSpc>
              <a:buFont typeface="+mj-lt"/>
              <a:buAutoNum type="arabicPeriod"/>
            </a:pPr>
            <a:r>
              <a:rPr lang="nl-NL" sz="1400" u="none" strike="noStrike" dirty="0">
                <a:solidFill>
                  <a:srgbClr val="000000"/>
                </a:solidFill>
                <a:effectLst/>
                <a:latin typeface="+mj-lt"/>
                <a:ea typeface="Times New Roman" panose="02020603050405020304" pitchFamily="18" charset="0"/>
                <a:cs typeface="Arial" panose="020B0604020202020204" pitchFamily="34" charset="0"/>
              </a:rPr>
              <a:t>Waarover en hoe heb je je verwonderd?</a:t>
            </a:r>
          </a:p>
          <a:p>
            <a:pPr marL="342900" lvl="0" indent="-342900">
              <a:lnSpc>
                <a:spcPct val="115000"/>
              </a:lnSpc>
              <a:buFont typeface="+mj-lt"/>
              <a:buAutoNum type="arabicPeriod"/>
            </a:pPr>
            <a:r>
              <a:rPr lang="nl-NL" sz="1400" u="none" strike="noStrike" dirty="0">
                <a:solidFill>
                  <a:srgbClr val="000000"/>
                </a:solidFill>
                <a:effectLst/>
                <a:latin typeface="+mj-lt"/>
                <a:ea typeface="Times New Roman" panose="02020603050405020304" pitchFamily="18" charset="0"/>
                <a:cs typeface="Arial" panose="020B0604020202020204" pitchFamily="34" charset="0"/>
              </a:rPr>
              <a:t>Wat ben je te weten gekomen tijdens het verkennen en hoe heeft dit tot de vraag geleid?</a:t>
            </a:r>
          </a:p>
          <a:p>
            <a:pPr marL="342900" lvl="0" indent="-342900">
              <a:lnSpc>
                <a:spcPct val="115000"/>
              </a:lnSpc>
              <a:buFont typeface="+mj-lt"/>
              <a:buAutoNum type="arabicPeriod"/>
            </a:pPr>
            <a:r>
              <a:rPr lang="nl-NL" sz="1400" u="none" strike="noStrike" dirty="0">
                <a:solidFill>
                  <a:srgbClr val="000000"/>
                </a:solidFill>
                <a:effectLst/>
                <a:latin typeface="+mj-lt"/>
                <a:ea typeface="Times New Roman" panose="02020603050405020304" pitchFamily="18" charset="0"/>
                <a:cs typeface="Arial" panose="020B0604020202020204" pitchFamily="34" charset="0"/>
              </a:rPr>
              <a:t>Wat is het nut van dit onderzoek? (waarom ga je dit onderzoek doen?)</a:t>
            </a:r>
          </a:p>
          <a:p>
            <a:pPr marL="342900" lvl="0" indent="-342900">
              <a:lnSpc>
                <a:spcPct val="115000"/>
              </a:lnSpc>
              <a:buFont typeface="+mj-lt"/>
              <a:buAutoNum type="arabicPeriod"/>
            </a:pPr>
            <a:r>
              <a:rPr lang="nl-NL" sz="1400" dirty="0">
                <a:solidFill>
                  <a:srgbClr val="000000"/>
                </a:solidFill>
                <a:latin typeface="+mj-lt"/>
                <a:ea typeface="Times New Roman" panose="02020603050405020304" pitchFamily="18" charset="0"/>
                <a:cs typeface="Arial" panose="020B0604020202020204" pitchFamily="34" charset="0"/>
              </a:rPr>
              <a:t>Welke gegevens moet je vastleggen of verzamelen?</a:t>
            </a:r>
            <a:endParaRPr lang="nl-NL" sz="1400" u="none" strike="noStrike" dirty="0">
              <a:solidFill>
                <a:srgbClr val="000000"/>
              </a:solidFill>
              <a:effectLst/>
              <a:latin typeface="+mj-lt"/>
              <a:ea typeface="Times New Roman" panose="02020603050405020304" pitchFamily="18" charset="0"/>
              <a:cs typeface="Arial" panose="020B0604020202020204" pitchFamily="34" charset="0"/>
            </a:endParaRPr>
          </a:p>
          <a:p>
            <a:pPr marL="342900" lvl="0" indent="-342900">
              <a:lnSpc>
                <a:spcPct val="115000"/>
              </a:lnSpc>
              <a:buFont typeface="+mj-lt"/>
              <a:buAutoNum type="arabicPeriod"/>
            </a:pPr>
            <a:r>
              <a:rPr lang="nl-NL" sz="1400" u="none" strike="noStrike" dirty="0">
                <a:solidFill>
                  <a:srgbClr val="000000"/>
                </a:solidFill>
                <a:effectLst/>
                <a:latin typeface="+mj-lt"/>
                <a:ea typeface="Times New Roman" panose="02020603050405020304" pitchFamily="18" charset="0"/>
                <a:cs typeface="Arial" panose="020B0604020202020204" pitchFamily="34" charset="0"/>
              </a:rPr>
              <a:t>Welke materialen heb je nodig voor de uitvoering en voor de metingen? Waarom?</a:t>
            </a:r>
          </a:p>
          <a:p>
            <a:pPr marL="342900" lvl="0" indent="-342900">
              <a:lnSpc>
                <a:spcPct val="115000"/>
              </a:lnSpc>
              <a:buFont typeface="+mj-lt"/>
              <a:buAutoNum type="arabicPeriod"/>
            </a:pPr>
            <a:r>
              <a:rPr lang="nl-NL" sz="1400" dirty="0">
                <a:solidFill>
                  <a:srgbClr val="000000"/>
                </a:solidFill>
                <a:latin typeface="+mj-lt"/>
                <a:ea typeface="Times New Roman" panose="02020603050405020304" pitchFamily="18" charset="0"/>
                <a:cs typeface="Arial" panose="020B0604020202020204" pitchFamily="34" charset="0"/>
              </a:rPr>
              <a:t>Voeg de onderzoeksinstrumenten toe die je in </a:t>
            </a:r>
            <a:r>
              <a:rPr lang="nl-NL" sz="1400" b="1" dirty="0">
                <a:solidFill>
                  <a:schemeClr val="accent2"/>
                </a:solidFill>
                <a:ea typeface="Calibri" panose="020F0502020204030204" pitchFamily="34" charset="0"/>
                <a:cs typeface="Times New Roman" panose="02020603050405020304" pitchFamily="18" charset="0"/>
                <a:hlinkClick r:id="rId2" action="ppaction://hlinksldjump"/>
              </a:rPr>
              <a:t>Activiteit 3.1 </a:t>
            </a:r>
            <a:r>
              <a:rPr lang="nl-NL" sz="1400" dirty="0">
                <a:solidFill>
                  <a:srgbClr val="000000"/>
                </a:solidFill>
                <a:latin typeface="+mj-lt"/>
                <a:ea typeface="Times New Roman" panose="02020603050405020304" pitchFamily="18" charset="0"/>
                <a:cs typeface="Arial" panose="020B0604020202020204" pitchFamily="34" charset="0"/>
              </a:rPr>
              <a:t>hebt verzameld of gemaakt. </a:t>
            </a:r>
            <a:endParaRPr lang="nl-NL" sz="1400" u="none" strike="noStrike" dirty="0">
              <a:effectLst/>
              <a:latin typeface="+mj-lt"/>
              <a:ea typeface="Times New Roman" panose="02020603050405020304" pitchFamily="18" charset="0"/>
              <a:cs typeface="Times New Roman" panose="02020603050405020304" pitchFamily="18" charset="0"/>
            </a:endParaRPr>
          </a:p>
          <a:p>
            <a:pPr marL="342900" lvl="0" indent="-342900">
              <a:lnSpc>
                <a:spcPct val="115000"/>
              </a:lnSpc>
              <a:buFont typeface="+mj-lt"/>
              <a:buAutoNum type="arabicPeriod"/>
            </a:pPr>
            <a:r>
              <a:rPr lang="nl-NL" sz="1400" u="none" strike="noStrike" dirty="0">
                <a:solidFill>
                  <a:srgbClr val="000000"/>
                </a:solidFill>
                <a:effectLst/>
                <a:latin typeface="+mj-lt"/>
                <a:ea typeface="Times New Roman" panose="02020603050405020304" pitchFamily="18" charset="0"/>
                <a:cs typeface="Arial" panose="020B0604020202020204" pitchFamily="34" charset="0"/>
              </a:rPr>
              <a:t>Welke (groepen van) mensen of dingen ga je meten? Als je proefpersonen gebruikt, omschrijf dan ook hoeveel je er nodig hebt en aan welke kenmerken ze moeten voldoen. </a:t>
            </a:r>
            <a:endParaRPr lang="nl-NL" sz="1400" u="none" strike="noStrike" dirty="0">
              <a:effectLst/>
              <a:latin typeface="+mj-lt"/>
              <a:ea typeface="Times New Roman" panose="02020603050405020304" pitchFamily="18" charset="0"/>
              <a:cs typeface="Times New Roman" panose="02020603050405020304" pitchFamily="18" charset="0"/>
            </a:endParaRPr>
          </a:p>
          <a:p>
            <a:pPr marL="342900" lvl="0" indent="-342900">
              <a:lnSpc>
                <a:spcPct val="115000"/>
              </a:lnSpc>
              <a:buFont typeface="+mj-lt"/>
              <a:buAutoNum type="arabicPeriod"/>
            </a:pPr>
            <a:r>
              <a:rPr lang="nl-NL" sz="1400" u="none" strike="noStrike" dirty="0">
                <a:effectLst/>
                <a:latin typeface="+mj-lt"/>
                <a:ea typeface="Times New Roman" panose="02020603050405020304" pitchFamily="18" charset="0"/>
                <a:cs typeface="Arial" panose="020B0604020202020204" pitchFamily="34" charset="0"/>
              </a:rPr>
              <a:t>Hoe ga je je uitkomsten noteren?</a:t>
            </a:r>
            <a:endParaRPr lang="nl-NL" sz="1400" u="none" strike="noStrike" dirty="0">
              <a:effectLst/>
              <a:latin typeface="+mj-lt"/>
              <a:ea typeface="Times New Roman" panose="02020603050405020304" pitchFamily="18" charset="0"/>
              <a:cs typeface="Times New Roman" panose="02020603050405020304" pitchFamily="18" charset="0"/>
            </a:endParaRPr>
          </a:p>
          <a:p>
            <a:pPr marL="342900" indent="-342900">
              <a:lnSpc>
                <a:spcPct val="115000"/>
              </a:lnSpc>
              <a:buFont typeface="+mj-lt"/>
              <a:buAutoNum type="arabicPeriod"/>
            </a:pPr>
            <a:r>
              <a:rPr lang="nl-NL" sz="1400" u="none" strike="noStrike" dirty="0">
                <a:effectLst/>
                <a:latin typeface="+mj-lt"/>
                <a:ea typeface="Times New Roman" panose="02020603050405020304" pitchFamily="18" charset="0"/>
                <a:cs typeface="Arial" panose="020B0604020202020204" pitchFamily="34" charset="0"/>
              </a:rPr>
              <a:t>Omschrijf stapsgewijs hoe de uitvoering van je onderzoek eruitziet (schrijf een protocol).</a:t>
            </a:r>
            <a:r>
              <a:rPr lang="nl-NL" sz="1400" b="1" u="none" strike="noStrike" dirty="0">
                <a:effectLst/>
                <a:latin typeface="+mj-lt"/>
                <a:ea typeface="Times New Roman" panose="02020603050405020304" pitchFamily="18" charset="0"/>
                <a:cs typeface="Arial" panose="020B0604020202020204" pitchFamily="34" charset="0"/>
              </a:rPr>
              <a:t> </a:t>
            </a:r>
            <a:r>
              <a:rPr lang="nl-NL" sz="1400" u="none" strike="noStrike" dirty="0">
                <a:effectLst/>
                <a:latin typeface="+mj-lt"/>
                <a:ea typeface="Times New Roman" panose="02020603050405020304" pitchFamily="18" charset="0"/>
                <a:cs typeface="Arial" panose="020B0604020202020204" pitchFamily="34" charset="0"/>
              </a:rPr>
              <a:t>Welke stappen moeten jullie zetten voor het voorbereiden en uitvoeren van je onderzoek? Gebruik hiervoor </a:t>
            </a:r>
            <a:r>
              <a:rPr lang="nl-NL" sz="1400" b="1" dirty="0">
                <a:solidFill>
                  <a:schemeClr val="accent2"/>
                </a:solidFill>
                <a:effectLst/>
                <a:ea typeface="Calibri" panose="020F0502020204030204" pitchFamily="34" charset="0"/>
                <a:cs typeface="Times New Roman" panose="02020603050405020304" pitchFamily="18" charset="0"/>
                <a:hlinkClick r:id="rId3" action="ppaction://hlinksldjump"/>
              </a:rPr>
              <a:t>Activiteit 3.2</a:t>
            </a:r>
            <a:r>
              <a:rPr lang="nl-NL" sz="1400" b="1" dirty="0">
                <a:solidFill>
                  <a:schemeClr val="accent2"/>
                </a:solidFill>
                <a:ea typeface="Calibri" panose="020F0502020204030204" pitchFamily="34" charset="0"/>
                <a:cs typeface="Times New Roman" panose="02020603050405020304" pitchFamily="18" charset="0"/>
              </a:rPr>
              <a:t>.</a:t>
            </a:r>
            <a:endParaRPr lang="nl-NL" sz="1400" u="none" strike="noStrike" dirty="0">
              <a:effectLst/>
              <a:latin typeface="+mj-lt"/>
              <a:ea typeface="Times New Roman" panose="02020603050405020304" pitchFamily="18" charset="0"/>
              <a:cs typeface="Times New Roman" panose="02020603050405020304" pitchFamily="18" charset="0"/>
            </a:endParaRPr>
          </a:p>
          <a:p>
            <a:pPr marL="342900" indent="-342900">
              <a:lnSpc>
                <a:spcPct val="115000"/>
              </a:lnSpc>
              <a:spcAft>
                <a:spcPts val="800"/>
              </a:spcAft>
              <a:buFont typeface="+mj-lt"/>
              <a:buAutoNum type="arabicPeriod"/>
            </a:pPr>
            <a:r>
              <a:rPr kumimoji="0" lang="nl-NL" sz="1400" b="0" i="0" kern="1200" cap="none" spc="0" normalizeH="0" baseline="0" noProof="0" dirty="0">
                <a:ln>
                  <a:noFill/>
                </a:ln>
                <a:solidFill>
                  <a:srgbClr val="000000"/>
                </a:solidFill>
                <a:uLnTx/>
                <a:uFillTx/>
                <a:latin typeface="+mj-lt"/>
                <a:cs typeface="Arial" panose="020B0604020202020204" pitchFamily="34" charset="0"/>
              </a:rPr>
              <a:t>Maak een taakverdeling en planning. </a:t>
            </a:r>
            <a:r>
              <a:rPr lang="nl-NL" sz="1400" u="none" strike="noStrike" dirty="0">
                <a:effectLst/>
                <a:latin typeface="+mj-lt"/>
                <a:ea typeface="Times New Roman" panose="02020603050405020304" pitchFamily="18" charset="0"/>
                <a:cs typeface="Arial" panose="020B0604020202020204" pitchFamily="34" charset="0"/>
              </a:rPr>
              <a:t>Gebruik hiervoor </a:t>
            </a:r>
            <a:r>
              <a:rPr lang="nl-NL" sz="1400" b="1" dirty="0">
                <a:solidFill>
                  <a:schemeClr val="accent2"/>
                </a:solidFill>
                <a:effectLst/>
                <a:ea typeface="Calibri" panose="020F0502020204030204" pitchFamily="34" charset="0"/>
                <a:cs typeface="Times New Roman" panose="02020603050405020304" pitchFamily="18" charset="0"/>
                <a:hlinkClick r:id="rId3" action="ppaction://hlinksldjump"/>
              </a:rPr>
              <a:t>Activiteit 3.2</a:t>
            </a:r>
            <a:r>
              <a:rPr lang="nl-NL" sz="1400" b="1" dirty="0">
                <a:solidFill>
                  <a:schemeClr val="accent2"/>
                </a:solidFill>
                <a:ea typeface="Calibri" panose="020F0502020204030204" pitchFamily="34" charset="0"/>
                <a:cs typeface="Times New Roman" panose="02020603050405020304" pitchFamily="18" charset="0"/>
              </a:rPr>
              <a:t>.</a:t>
            </a:r>
            <a:endParaRPr lang="nl-NL" sz="1400" u="none" strike="noStrike" dirty="0">
              <a:effectLst/>
              <a:latin typeface="+mj-lt"/>
              <a:ea typeface="Times New Roman" panose="02020603050405020304" pitchFamily="18" charset="0"/>
              <a:cs typeface="Times New Roman" panose="02020603050405020304" pitchFamily="18" charset="0"/>
            </a:endParaRPr>
          </a:p>
        </p:txBody>
      </p:sp>
      <p:pic>
        <p:nvPicPr>
          <p:cNvPr id="3" name="Afbeelding 11">
            <a:hlinkClick r:id="rId4" action="ppaction://hlinksldjump"/>
            <a:extLst>
              <a:ext uri="{FF2B5EF4-FFF2-40B4-BE49-F238E27FC236}">
                <a16:creationId xmlns:a16="http://schemas.microsoft.com/office/drawing/2014/main" id="{B4412400-C2D6-6BF5-7581-A00B8513ECF1}"/>
              </a:ext>
            </a:extLst>
          </p:cNvPr>
          <p:cNvPicPr>
            <a:picLocks noChangeAspect="1"/>
          </p:cNvPicPr>
          <p:nvPr/>
        </p:nvPicPr>
        <p:blipFill>
          <a:blip r:embed="rId5"/>
          <a:stretch>
            <a:fillRect/>
          </a:stretch>
        </p:blipFill>
        <p:spPr>
          <a:xfrm>
            <a:off x="5220743" y="6382133"/>
            <a:ext cx="331680" cy="331680"/>
          </a:xfrm>
          <a:prstGeom prst="rect">
            <a:avLst/>
          </a:prstGeom>
        </p:spPr>
      </p:pic>
      <p:pic>
        <p:nvPicPr>
          <p:cNvPr id="4" name="Afbeelding 13">
            <a:hlinkClick r:id="rId6" action="ppaction://hlinksldjump"/>
            <a:extLst>
              <a:ext uri="{FF2B5EF4-FFF2-40B4-BE49-F238E27FC236}">
                <a16:creationId xmlns:a16="http://schemas.microsoft.com/office/drawing/2014/main" id="{9749B58B-D3A0-A6FD-1D14-29D43DFB3573}"/>
              </a:ext>
            </a:extLst>
          </p:cNvPr>
          <p:cNvPicPr>
            <a:picLocks noChangeAspect="1"/>
          </p:cNvPicPr>
          <p:nvPr/>
        </p:nvPicPr>
        <p:blipFill>
          <a:blip r:embed="rId7"/>
          <a:stretch>
            <a:fillRect/>
          </a:stretch>
        </p:blipFill>
        <p:spPr>
          <a:xfrm>
            <a:off x="5640372" y="6363730"/>
            <a:ext cx="361656" cy="350084"/>
          </a:xfrm>
          <a:prstGeom prst="rect">
            <a:avLst/>
          </a:prstGeom>
        </p:spPr>
      </p:pic>
      <p:pic>
        <p:nvPicPr>
          <p:cNvPr id="7" name="Afbeelding 20">
            <a:hlinkClick r:id="rId8" action="ppaction://hlinksldjump"/>
            <a:extLst>
              <a:ext uri="{FF2B5EF4-FFF2-40B4-BE49-F238E27FC236}">
                <a16:creationId xmlns:a16="http://schemas.microsoft.com/office/drawing/2014/main" id="{AB40C93B-340C-6867-7AC6-05420A4F0DFB}"/>
              </a:ext>
            </a:extLst>
          </p:cNvPr>
          <p:cNvPicPr>
            <a:picLocks noChangeAspect="1"/>
          </p:cNvPicPr>
          <p:nvPr/>
        </p:nvPicPr>
        <p:blipFill>
          <a:blip r:embed="rId9"/>
          <a:stretch>
            <a:fillRect/>
          </a:stretch>
        </p:blipFill>
        <p:spPr>
          <a:xfrm flipH="1">
            <a:off x="6058152" y="6363729"/>
            <a:ext cx="331679" cy="331679"/>
          </a:xfrm>
          <a:prstGeom prst="rect">
            <a:avLst/>
          </a:prstGeom>
        </p:spPr>
      </p:pic>
      <p:pic>
        <p:nvPicPr>
          <p:cNvPr id="8" name="Afbeelding 21">
            <a:hlinkClick r:id="rId10" action="ppaction://hlinksldjump"/>
            <a:extLst>
              <a:ext uri="{FF2B5EF4-FFF2-40B4-BE49-F238E27FC236}">
                <a16:creationId xmlns:a16="http://schemas.microsoft.com/office/drawing/2014/main" id="{A22FBADD-3C96-EEB7-5592-7696F342594A}"/>
              </a:ext>
            </a:extLst>
          </p:cNvPr>
          <p:cNvPicPr>
            <a:picLocks noChangeAspect="1"/>
          </p:cNvPicPr>
          <p:nvPr/>
        </p:nvPicPr>
        <p:blipFill>
          <a:blip r:embed="rId11"/>
          <a:stretch>
            <a:fillRect/>
          </a:stretch>
        </p:blipFill>
        <p:spPr>
          <a:xfrm flipH="1">
            <a:off x="6477833" y="6363729"/>
            <a:ext cx="331679" cy="331679"/>
          </a:xfrm>
          <a:prstGeom prst="rect">
            <a:avLst/>
          </a:prstGeom>
        </p:spPr>
      </p:pic>
      <p:pic>
        <p:nvPicPr>
          <p:cNvPr id="9" name="Afbeelding 22">
            <a:hlinkClick r:id="rId12" action="ppaction://hlinksldjump"/>
            <a:extLst>
              <a:ext uri="{FF2B5EF4-FFF2-40B4-BE49-F238E27FC236}">
                <a16:creationId xmlns:a16="http://schemas.microsoft.com/office/drawing/2014/main" id="{1112DD11-81A2-32E9-5741-ACA331BC3D9D}"/>
              </a:ext>
            </a:extLst>
          </p:cNvPr>
          <p:cNvPicPr>
            <a:picLocks noChangeAspect="1"/>
          </p:cNvPicPr>
          <p:nvPr/>
        </p:nvPicPr>
        <p:blipFill>
          <a:blip r:embed="rId13"/>
          <a:stretch>
            <a:fillRect/>
          </a:stretch>
        </p:blipFill>
        <p:spPr>
          <a:xfrm flipH="1">
            <a:off x="6895559" y="6360634"/>
            <a:ext cx="361654" cy="361654"/>
          </a:xfrm>
          <a:prstGeom prst="rect">
            <a:avLst/>
          </a:prstGeom>
        </p:spPr>
      </p:pic>
      <p:pic>
        <p:nvPicPr>
          <p:cNvPr id="10" name="Afbeelding 23" descr="Afbeelding met tekst, logo, schermopname, ontwerp&#10;&#10;Automatisch gegenereerde beschrijving">
            <a:hlinkClick r:id="rId14" action="ppaction://hlinksldjump"/>
            <a:extLst>
              <a:ext uri="{FF2B5EF4-FFF2-40B4-BE49-F238E27FC236}">
                <a16:creationId xmlns:a16="http://schemas.microsoft.com/office/drawing/2014/main" id="{BEDE2F5B-12B4-7178-15F2-0BE8B178ABEB}"/>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6" action="ppaction://hlinksldjump"/>
            <a:extLst>
              <a:ext uri="{FF2B5EF4-FFF2-40B4-BE49-F238E27FC236}">
                <a16:creationId xmlns:a16="http://schemas.microsoft.com/office/drawing/2014/main" id="{47E0C801-3A08-0D6E-8910-CBCAA7E77A17}"/>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8" action="ppaction://hlinksldjump"/>
            <a:extLst>
              <a:ext uri="{FF2B5EF4-FFF2-40B4-BE49-F238E27FC236}">
                <a16:creationId xmlns:a16="http://schemas.microsoft.com/office/drawing/2014/main" id="{FA8607C5-0459-A1E0-0580-69D9048B30BC}"/>
              </a:ext>
            </a:extLst>
          </p:cNvPr>
          <p:cNvPicPr>
            <a:picLocks noChangeAspect="1"/>
          </p:cNvPicPr>
          <p:nvPr/>
        </p:nvPicPr>
        <p:blipFill>
          <a:blip r:embed="rId19"/>
          <a:stretch>
            <a:fillRect/>
          </a:stretch>
        </p:blipFill>
        <p:spPr>
          <a:xfrm>
            <a:off x="4801114" y="6369176"/>
            <a:ext cx="331680" cy="326373"/>
          </a:xfrm>
          <a:prstGeom prst="rect">
            <a:avLst/>
          </a:prstGeom>
        </p:spPr>
      </p:pic>
      <p:sp>
        <p:nvSpPr>
          <p:cNvPr id="14" name="TextBox 13">
            <a:extLst>
              <a:ext uri="{FF2B5EF4-FFF2-40B4-BE49-F238E27FC236}">
                <a16:creationId xmlns:a16="http://schemas.microsoft.com/office/drawing/2014/main" id="{083AB061-3008-7888-4BA7-1E33A32BD3A9}"/>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5" name="Picture 14">
            <a:extLst>
              <a:ext uri="{FF2B5EF4-FFF2-40B4-BE49-F238E27FC236}">
                <a16:creationId xmlns:a16="http://schemas.microsoft.com/office/drawing/2014/main" id="{19459C48-D8B6-5515-EB4D-0D345B2A2615}"/>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1028545" y="163296"/>
            <a:ext cx="571138" cy="659479"/>
          </a:xfrm>
          <a:prstGeom prst="rect">
            <a:avLst/>
          </a:prstGeom>
        </p:spPr>
      </p:pic>
      <p:pic>
        <p:nvPicPr>
          <p:cNvPr id="16" name="Picture 15">
            <a:hlinkClick r:id="rId6" action="ppaction://hlinksldjump"/>
            <a:extLst>
              <a:ext uri="{FF2B5EF4-FFF2-40B4-BE49-F238E27FC236}">
                <a16:creationId xmlns:a16="http://schemas.microsoft.com/office/drawing/2014/main" id="{DAB134F1-301E-9D01-DA91-111DFD2FEB09}"/>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spTree>
    <p:extLst>
      <p:ext uri="{BB962C8B-B14F-4D97-AF65-F5344CB8AC3E}">
        <p14:creationId xmlns:p14="http://schemas.microsoft.com/office/powerpoint/2010/main" val="2517098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en-US" dirty="0" err="1">
                <a:latin typeface="+mn-lt"/>
              </a:rPr>
              <a:t>Bedenk</a:t>
            </a:r>
            <a:r>
              <a:rPr lang="en-US" dirty="0">
                <a:latin typeface="+mn-lt"/>
              </a:rPr>
              <a:t> hoe je de data </a:t>
            </a:r>
            <a:r>
              <a:rPr lang="en-US" dirty="0" err="1">
                <a:latin typeface="+mn-lt"/>
              </a:rPr>
              <a:t>gaat</a:t>
            </a:r>
            <a:r>
              <a:rPr lang="en-US" dirty="0">
                <a:latin typeface="+mn-lt"/>
              </a:rPr>
              <a:t> </a:t>
            </a:r>
            <a:r>
              <a:rPr lang="en-US" dirty="0" err="1">
                <a:latin typeface="+mn-lt"/>
              </a:rPr>
              <a:t>ordenen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3</a:t>
            </a:r>
            <a:r>
              <a:rPr lang="en-US" dirty="0">
                <a:solidFill>
                  <a:schemeClr val="bg1"/>
                </a:solidFill>
              </a:rPr>
              <a:t>.3</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8949" y="1575336"/>
            <a:ext cx="10732926" cy="992579"/>
          </a:xfrm>
          <a:prstGeom prst="rect">
            <a:avLst/>
          </a:prstGeom>
          <a:noFill/>
        </p:spPr>
        <p:txBody>
          <a:bodyPr wrap="square">
            <a:spAutoFit/>
          </a:bodyPr>
          <a:lstStyle/>
          <a:p>
            <a:r>
              <a:rPr lang="nl-NL" sz="1600" dirty="0">
                <a:cs typeface="Times New Roman" panose="02020603050405020304" pitchFamily="18" charset="0"/>
              </a:rPr>
              <a:t>Afhankelijk van het soort onderzoek dat jij uitvoert orden je data op een andere manier. Het is handig om vast na te denken over hoe jij dat aanpakt voordat je begint met het uitvoeren van je onderzoek. Dit helpt je om de juiste methode te kiezen om de data te verzamelen.</a:t>
            </a:r>
            <a:endParaRPr lang="nl-NL" sz="1600" dirty="0"/>
          </a:p>
          <a:p>
            <a:endParaRPr lang="nl-NL" sz="1050" dirty="0"/>
          </a:p>
        </p:txBody>
      </p:sp>
      <p:graphicFrame>
        <p:nvGraphicFramePr>
          <p:cNvPr id="7" name="Table 6">
            <a:extLst>
              <a:ext uri="{FF2B5EF4-FFF2-40B4-BE49-F238E27FC236}">
                <a16:creationId xmlns:a16="http://schemas.microsoft.com/office/drawing/2014/main" id="{52221559-413B-CC24-0466-A0092DF7C81B}"/>
              </a:ext>
            </a:extLst>
          </p:cNvPr>
          <p:cNvGraphicFramePr>
            <a:graphicFrameLocks noGrp="1"/>
          </p:cNvGraphicFramePr>
          <p:nvPr>
            <p:extLst>
              <p:ext uri="{D42A27DB-BD31-4B8C-83A1-F6EECF244321}">
                <p14:modId xmlns:p14="http://schemas.microsoft.com/office/powerpoint/2010/main" val="2740361715"/>
              </p:ext>
            </p:extLst>
          </p:nvPr>
        </p:nvGraphicFramePr>
        <p:xfrm>
          <a:off x="534987" y="2425736"/>
          <a:ext cx="10542588" cy="3885281"/>
        </p:xfrm>
        <a:graphic>
          <a:graphicData uri="http://schemas.openxmlformats.org/drawingml/2006/table">
            <a:tbl>
              <a:tblPr firstRow="1" firstCol="1" bandRow="1"/>
              <a:tblGrid>
                <a:gridCol w="5271294">
                  <a:extLst>
                    <a:ext uri="{9D8B030D-6E8A-4147-A177-3AD203B41FA5}">
                      <a16:colId xmlns:a16="http://schemas.microsoft.com/office/drawing/2014/main" val="3214259411"/>
                    </a:ext>
                  </a:extLst>
                </a:gridCol>
                <a:gridCol w="5271294">
                  <a:extLst>
                    <a:ext uri="{9D8B030D-6E8A-4147-A177-3AD203B41FA5}">
                      <a16:colId xmlns:a16="http://schemas.microsoft.com/office/drawing/2014/main" val="2987965214"/>
                    </a:ext>
                  </a:extLst>
                </a:gridCol>
              </a:tblGrid>
              <a:tr h="225712">
                <a:tc>
                  <a:txBody>
                    <a:bodyPr/>
                    <a:lstStyle/>
                    <a:p>
                      <a:pPr>
                        <a:lnSpc>
                          <a:spcPct val="115000"/>
                        </a:lnSpc>
                      </a:pPr>
                      <a:r>
                        <a:rPr lang="nl-NL" sz="1400" dirty="0">
                          <a:effectLst/>
                          <a:latin typeface="+mn-lt"/>
                          <a:ea typeface="Times New Roman" panose="02020603050405020304" pitchFamily="18" charset="0"/>
                          <a:cs typeface="Times New Roman" panose="02020603050405020304" pitchFamily="18" charset="0"/>
                        </a:rPr>
                        <a:t>Kwantitatief onderzoek</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solidFill>
                  </a:tcPr>
                </a:tc>
                <a:tc>
                  <a:txBody>
                    <a:bodyPr/>
                    <a:lstStyle/>
                    <a:p>
                      <a:pPr>
                        <a:lnSpc>
                          <a:spcPct val="115000"/>
                        </a:lnSpc>
                      </a:pPr>
                      <a:r>
                        <a:rPr lang="nl-NL" sz="1400" dirty="0">
                          <a:effectLst/>
                          <a:latin typeface="+mn-lt"/>
                          <a:ea typeface="Times New Roman" panose="02020603050405020304" pitchFamily="18" charset="0"/>
                          <a:cs typeface="Times New Roman" panose="02020603050405020304" pitchFamily="18" charset="0"/>
                        </a:rPr>
                        <a:t>Kwalitatief onderzoek </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solidFill>
                  </a:tcPr>
                </a:tc>
                <a:extLst>
                  <a:ext uri="{0D108BD9-81ED-4DB2-BD59-A6C34878D82A}">
                    <a16:rowId xmlns:a16="http://schemas.microsoft.com/office/drawing/2014/main" val="1942138592"/>
                  </a:ext>
                </a:extLst>
              </a:tr>
              <a:tr h="1089097">
                <a:tc>
                  <a:txBody>
                    <a:bodyPr/>
                    <a:lstStyle/>
                    <a:p>
                      <a:pPr>
                        <a:lnSpc>
                          <a:spcPct val="115000"/>
                        </a:lnSpc>
                      </a:pPr>
                      <a:r>
                        <a:rPr lang="nl-NL" sz="1400" dirty="0">
                          <a:effectLst/>
                          <a:latin typeface="+mn-lt"/>
                          <a:ea typeface="Times New Roman" panose="02020603050405020304" pitchFamily="18" charset="0"/>
                          <a:cs typeface="Times New Roman" panose="02020603050405020304" pitchFamily="18" charset="0"/>
                        </a:rPr>
                        <a:t>De resultaten van kwalitatief onderzoek bestaan vaak uit getallen.  Bedenk welke gegevens je nodig hebt om jouw vragen te kunnen beantwoorden. Denk bijvoorbeeld aan minima, maxima, gemiddelden, hoe vaak iets voorkomt etc. </a:t>
                      </a:r>
                    </a:p>
                    <a:p>
                      <a:pPr>
                        <a:lnSpc>
                          <a:spcPct val="115000"/>
                        </a:lnSpc>
                      </a:pPr>
                      <a:endParaRPr lang="nl-NL" sz="1400" dirty="0">
                        <a:effectLst/>
                        <a:latin typeface="+mn-lt"/>
                        <a:ea typeface="Times New Roman" panose="02020603050405020304" pitchFamily="18" charset="0"/>
                        <a:cs typeface="Times New Roman" panose="02020603050405020304" pitchFamily="18" charset="0"/>
                      </a:endParaRPr>
                    </a:p>
                    <a:p>
                      <a:pPr>
                        <a:lnSpc>
                          <a:spcPct val="115000"/>
                        </a:lnSpc>
                      </a:pPr>
                      <a:r>
                        <a:rPr lang="nl-NL" sz="1400" dirty="0">
                          <a:effectLst/>
                          <a:latin typeface="+mn-lt"/>
                          <a:ea typeface="Times New Roman" panose="02020603050405020304" pitchFamily="18" charset="0"/>
                          <a:cs typeface="Times New Roman" panose="02020603050405020304" pitchFamily="18" charset="0"/>
                        </a:rPr>
                        <a:t>Bij het ordenen en analyseren van kwantitatieve gegevens kunnen tabellen, grafieken of plaatjes handig zijn. Zo kun je in een opslag aflezen wat de uitkomsten, overeenkomsten of verschillen zijn.</a:t>
                      </a:r>
                    </a:p>
                    <a:p>
                      <a:pPr>
                        <a:lnSpc>
                          <a:spcPct val="115000"/>
                        </a:lnSpc>
                      </a:pPr>
                      <a:endParaRPr lang="nl-NL" sz="1400" dirty="0">
                        <a:effectLst/>
                        <a:latin typeface="+mn-lt"/>
                        <a:ea typeface="Times New Roman" panose="02020603050405020304" pitchFamily="18" charset="0"/>
                        <a:cs typeface="Times New Roman" panose="02020603050405020304" pitchFamily="18" charset="0"/>
                      </a:endParaRPr>
                    </a:p>
                    <a:p>
                      <a:pPr>
                        <a:lnSpc>
                          <a:spcPct val="115000"/>
                        </a:lnSpc>
                      </a:pPr>
                      <a:r>
                        <a:rPr lang="nl-NL" sz="1400" dirty="0">
                          <a:effectLst/>
                          <a:latin typeface="+mn-lt"/>
                          <a:ea typeface="Times New Roman" panose="02020603050405020304" pitchFamily="18" charset="0"/>
                          <a:cs typeface="Times New Roman" panose="02020603050405020304" pitchFamily="18" charset="0"/>
                        </a:rPr>
                        <a:t>Bespreek de uitkomsten, gemiddelden en metingen die bij elke deelvraag relevant zijn om deze te beantwoorden.</a:t>
                      </a:r>
                    </a:p>
                    <a:p>
                      <a:pPr>
                        <a:lnSpc>
                          <a:spcPct val="115000"/>
                        </a:lnSpc>
                      </a:pPr>
                      <a:endParaRPr lang="nl-NL" sz="1400" dirty="0">
                        <a:effectLst/>
                        <a:latin typeface="+mn-lt"/>
                        <a:ea typeface="Times New Roman" panose="02020603050405020304" pitchFamily="18" charset="0"/>
                        <a:cs typeface="Times New Roman" panose="02020603050405020304" pitchFamily="18" charset="0"/>
                      </a:endParaRP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pPr>
                      <a:r>
                        <a:rPr lang="nl-NL" sz="1400" dirty="0">
                          <a:effectLst/>
                          <a:latin typeface="+mn-lt"/>
                          <a:ea typeface="Times New Roman" panose="02020603050405020304" pitchFamily="18" charset="0"/>
                          <a:cs typeface="Times New Roman" panose="02020603050405020304" pitchFamily="18" charset="0"/>
                        </a:rPr>
                        <a:t>De resultaten van kwalitatief onderzoek bestaan vaak uit tekst of open antwoorden. Bij het ordenen van de gegevens kan onderscheid gemaakt worden in drie stappen:</a:t>
                      </a:r>
                    </a:p>
                    <a:p>
                      <a:pPr>
                        <a:lnSpc>
                          <a:spcPct val="115000"/>
                        </a:lnSpc>
                      </a:pPr>
                      <a:r>
                        <a:rPr lang="nl-NL" sz="1400" dirty="0">
                          <a:effectLst/>
                          <a:latin typeface="+mn-lt"/>
                          <a:ea typeface="Times New Roman" panose="02020603050405020304" pitchFamily="18" charset="0"/>
                          <a:cs typeface="Times New Roman" panose="02020603050405020304" pitchFamily="18" charset="0"/>
                        </a:rPr>
                        <a:t>1) Orden de data: Bij het ordenen van de gegevens ga je tekst die relevant is voor beantwoorden van de onderzoeksvraag opschrijven (bijvoorbeeld in een tabel). Tekst die niet relevant is voor beantwoorden van de onderzoeksvraag kan je schrappen. </a:t>
                      </a:r>
                    </a:p>
                    <a:p>
                      <a:pPr>
                        <a:lnSpc>
                          <a:spcPct val="115000"/>
                        </a:lnSpc>
                      </a:pPr>
                      <a:r>
                        <a:rPr lang="nl-NL" sz="1400" dirty="0">
                          <a:effectLst/>
                          <a:latin typeface="+mn-lt"/>
                          <a:ea typeface="Times New Roman" panose="02020603050405020304" pitchFamily="18" charset="0"/>
                          <a:cs typeface="Times New Roman" panose="02020603050405020304" pitchFamily="18" charset="0"/>
                        </a:rPr>
                        <a:t>2) Label de data: Voordat je verbanden kan zoeken moet je de gegevens een label geven. Een label is een woordcode/ steekwoord om aan te geven waar de tekst over gaat.</a:t>
                      </a:r>
                    </a:p>
                    <a:p>
                      <a:pPr>
                        <a:lnSpc>
                          <a:spcPct val="115000"/>
                        </a:lnSpc>
                      </a:pPr>
                      <a:r>
                        <a:rPr lang="nl-NL" sz="1400" dirty="0">
                          <a:effectLst/>
                          <a:latin typeface="+mn-lt"/>
                          <a:ea typeface="Times New Roman" panose="02020603050405020304" pitchFamily="18" charset="0"/>
                          <a:cs typeface="Times New Roman" panose="02020603050405020304" pitchFamily="18" charset="0"/>
                        </a:rPr>
                        <a:t>3) Zoek naar verbanden: Door de gegevens te labelen heb je grote hoeveelheid informatie verkleind naar weinig data. Met de labels kan je antwoord geven op de onderzoeksvraag. Door de labels te bestuderen kan je verschillen en overeenkomsten vinden. </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39949259"/>
                  </a:ext>
                </a:extLst>
              </a:tr>
            </a:tbl>
          </a:graphicData>
        </a:graphic>
      </p:graphicFrame>
      <p:pic>
        <p:nvPicPr>
          <p:cNvPr id="3" name="Afbeelding 11">
            <a:hlinkClick r:id="rId2" action="ppaction://hlinksldjump"/>
            <a:extLst>
              <a:ext uri="{FF2B5EF4-FFF2-40B4-BE49-F238E27FC236}">
                <a16:creationId xmlns:a16="http://schemas.microsoft.com/office/drawing/2014/main" id="{E4A4F70A-8934-1F30-439E-CEF98607B7A2}"/>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6" name="Afbeelding 13">
            <a:hlinkClick r:id="rId4" action="ppaction://hlinksldjump"/>
            <a:extLst>
              <a:ext uri="{FF2B5EF4-FFF2-40B4-BE49-F238E27FC236}">
                <a16:creationId xmlns:a16="http://schemas.microsoft.com/office/drawing/2014/main" id="{2B180A13-48AA-78DF-F47F-7466D6C00FF6}"/>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8" name="Afbeelding 20">
            <a:hlinkClick r:id="rId6" action="ppaction://hlinksldjump"/>
            <a:extLst>
              <a:ext uri="{FF2B5EF4-FFF2-40B4-BE49-F238E27FC236}">
                <a16:creationId xmlns:a16="http://schemas.microsoft.com/office/drawing/2014/main" id="{6609CDB2-DE31-A743-9686-949AE7AAD4F2}"/>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9" name="Afbeelding 21">
            <a:hlinkClick r:id="rId8" action="ppaction://hlinksldjump"/>
            <a:extLst>
              <a:ext uri="{FF2B5EF4-FFF2-40B4-BE49-F238E27FC236}">
                <a16:creationId xmlns:a16="http://schemas.microsoft.com/office/drawing/2014/main" id="{6CC575C1-843B-03F5-D0B4-93D73886F267}"/>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0" name="Afbeelding 22">
            <a:hlinkClick r:id="rId10" action="ppaction://hlinksldjump"/>
            <a:extLst>
              <a:ext uri="{FF2B5EF4-FFF2-40B4-BE49-F238E27FC236}">
                <a16:creationId xmlns:a16="http://schemas.microsoft.com/office/drawing/2014/main" id="{21F309EA-0238-3F82-883D-28A1165086E1}"/>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2" action="ppaction://hlinksldjump"/>
            <a:extLst>
              <a:ext uri="{FF2B5EF4-FFF2-40B4-BE49-F238E27FC236}">
                <a16:creationId xmlns:a16="http://schemas.microsoft.com/office/drawing/2014/main" id="{B87B384E-1738-9E19-61BF-4BEE4718A5F4}"/>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4" action="ppaction://hlinksldjump"/>
            <a:extLst>
              <a:ext uri="{FF2B5EF4-FFF2-40B4-BE49-F238E27FC236}">
                <a16:creationId xmlns:a16="http://schemas.microsoft.com/office/drawing/2014/main" id="{9E77435E-BBA9-71FB-34BE-FE8F0EF6AD95}"/>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6" action="ppaction://hlinksldjump"/>
            <a:extLst>
              <a:ext uri="{FF2B5EF4-FFF2-40B4-BE49-F238E27FC236}">
                <a16:creationId xmlns:a16="http://schemas.microsoft.com/office/drawing/2014/main" id="{16134B7C-CAA8-7376-310B-35347201ED38}"/>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5" name="Picture 14">
            <a:hlinkClick r:id="rId4" action="ppaction://hlinksldjump"/>
            <a:extLst>
              <a:ext uri="{FF2B5EF4-FFF2-40B4-BE49-F238E27FC236}">
                <a16:creationId xmlns:a16="http://schemas.microsoft.com/office/drawing/2014/main" id="{30A95325-2C53-B8D7-CED3-8A324355E0C5}"/>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spTree>
    <p:extLst>
      <p:ext uri="{BB962C8B-B14F-4D97-AF65-F5344CB8AC3E}">
        <p14:creationId xmlns:p14="http://schemas.microsoft.com/office/powerpoint/2010/main" val="8299362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10304462" cy="387820"/>
          </a:xfrm>
          <a:solidFill>
            <a:schemeClr val="bg1"/>
          </a:solidFill>
        </p:spPr>
        <p:txBody>
          <a:bodyPr/>
          <a:lstStyle/>
          <a:p>
            <a:r>
              <a:rPr lang="en-US" dirty="0" err="1">
                <a:latin typeface="+mn-lt"/>
              </a:rPr>
              <a:t>Schrijf</a:t>
            </a:r>
            <a:r>
              <a:rPr lang="en-US" dirty="0">
                <a:latin typeface="+mn-lt"/>
              </a:rPr>
              <a:t> de </a:t>
            </a:r>
            <a:r>
              <a:rPr lang="en-US" dirty="0" err="1">
                <a:latin typeface="+mn-lt"/>
              </a:rPr>
              <a:t>methode</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3.4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1692" y="1110388"/>
            <a:ext cx="10832193" cy="3046988"/>
          </a:xfrm>
          <a:prstGeom prst="rect">
            <a:avLst/>
          </a:prstGeom>
          <a:noFill/>
        </p:spPr>
        <p:txBody>
          <a:bodyPr wrap="square">
            <a:spAutoFit/>
          </a:bodyPr>
          <a:lstStyle/>
          <a:p>
            <a:pPr>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lang="nl-NL" sz="1600" dirty="0">
                <a:solidFill>
                  <a:srgbClr val="000000"/>
                </a:solidFill>
                <a:latin typeface="Arial"/>
              </a:rPr>
              <a:t>Om de uitkomsten van je onderzoek te delen ga je een verslag, </a:t>
            </a:r>
            <a:r>
              <a:rPr lang="nl-NL" sz="1600" dirty="0" err="1">
                <a:solidFill>
                  <a:srgbClr val="000000"/>
                </a:solidFill>
                <a:latin typeface="Arial"/>
              </a:rPr>
              <a:t>onderzoeksposter</a:t>
            </a:r>
            <a:r>
              <a:rPr lang="nl-NL" sz="1600" dirty="0">
                <a:solidFill>
                  <a:srgbClr val="000000"/>
                </a:solidFill>
                <a:latin typeface="Arial"/>
              </a:rPr>
              <a:t> of presentatie verzorgen. Je omschrijft hierin ook de methode van je onderzoek, hiervoor gebruik je de input van je onderzoeksplan. Het doel van je methode is dat de lezer snapt hoe jij dit onderzoek hebt aangepakt.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nl-NL" sz="1600" dirty="0">
                <a:solidFill>
                  <a:srgbClr val="000000"/>
                </a:solidFill>
                <a:latin typeface="Arial"/>
              </a:rPr>
              <a:t>Computer</a:t>
            </a:r>
          </a:p>
          <a:p>
            <a:pPr marL="0" marR="0" lvl="0" indent="0" algn="l" defTabSz="914400" rtl="0" eaLnBrk="1" fontAlgn="auto" latinLnBrk="0" hangingPunct="1">
              <a:lnSpc>
                <a:spcPct val="100000"/>
              </a:lnSpc>
              <a:spcBef>
                <a:spcPts val="0"/>
              </a:spcBef>
              <a:spcAft>
                <a:spcPts val="0"/>
              </a:spcAft>
              <a:buClrTx/>
              <a:buSzTx/>
              <a:buFontTx/>
              <a:buNone/>
              <a:tabLst/>
              <a:defRPr/>
            </a:pPr>
            <a:endParaRPr lang="nl-NL" sz="1600" dirty="0">
              <a:solidFill>
                <a:srgbClr val="000000"/>
              </a:solidFill>
              <a:latin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C8066"/>
              </a:solidFill>
              <a:effectLst/>
              <a:uLnTx/>
              <a:uFillTx/>
              <a:latin typeface="Arial"/>
              <a:ea typeface="+mn-ea"/>
              <a:cs typeface="+mn-cs"/>
            </a:endParaRP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pPr marR="0" lvl="0" algn="l" defTabSz="914400" rtl="0" eaLnBrk="1" fontAlgn="auto" latinLnBrk="0" hangingPunct="1">
              <a:lnSpc>
                <a:spcPct val="100000"/>
              </a:lnSpc>
              <a:spcBef>
                <a:spcPts val="0"/>
              </a:spcBef>
              <a:spcAft>
                <a:spcPts val="0"/>
              </a:spcAft>
              <a:buClrTx/>
              <a:buSzTx/>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p:txBody>
      </p:sp>
      <p:graphicFrame>
        <p:nvGraphicFramePr>
          <p:cNvPr id="3" name="Table 7">
            <a:extLst>
              <a:ext uri="{FF2B5EF4-FFF2-40B4-BE49-F238E27FC236}">
                <a16:creationId xmlns:a16="http://schemas.microsoft.com/office/drawing/2014/main" id="{119C8831-EEC5-65FB-BFB4-9D9B875B0C6F}"/>
              </a:ext>
            </a:extLst>
          </p:cNvPr>
          <p:cNvGraphicFramePr>
            <a:graphicFrameLocks noGrp="1"/>
          </p:cNvGraphicFramePr>
          <p:nvPr>
            <p:extLst>
              <p:ext uri="{D42A27DB-BD31-4B8C-83A1-F6EECF244321}">
                <p14:modId xmlns:p14="http://schemas.microsoft.com/office/powerpoint/2010/main" val="1856748944"/>
              </p:ext>
            </p:extLst>
          </p:nvPr>
        </p:nvGraphicFramePr>
        <p:xfrm>
          <a:off x="5191126" y="2209778"/>
          <a:ext cx="5648324" cy="3698240"/>
        </p:xfrm>
        <a:graphic>
          <a:graphicData uri="http://schemas.openxmlformats.org/drawingml/2006/table">
            <a:tbl>
              <a:tblPr firstRow="1" bandRow="1">
                <a:tableStyleId>{7DF18680-E054-41AD-8BC1-D1AEF772440D}</a:tableStyleId>
              </a:tblPr>
              <a:tblGrid>
                <a:gridCol w="5648324">
                  <a:extLst>
                    <a:ext uri="{9D8B030D-6E8A-4147-A177-3AD203B41FA5}">
                      <a16:colId xmlns:a16="http://schemas.microsoft.com/office/drawing/2014/main" val="3514659198"/>
                    </a:ext>
                  </a:extLst>
                </a:gridCol>
              </a:tblGrid>
              <a:tr h="370840">
                <a:tc>
                  <a:txBody>
                    <a:bodyPr/>
                    <a:lstStyle/>
                    <a:p>
                      <a:r>
                        <a:rPr lang="en-US" sz="1600" dirty="0" err="1"/>
                        <a:t>Verslag</a:t>
                      </a:r>
                      <a:r>
                        <a:rPr lang="en-US" sz="1600" dirty="0"/>
                        <a:t> of </a:t>
                      </a:r>
                      <a:r>
                        <a:rPr lang="en-US" sz="1600" dirty="0" err="1"/>
                        <a:t>onderzoeksposter</a:t>
                      </a:r>
                      <a:r>
                        <a:rPr lang="en-US" sz="1600" dirty="0"/>
                        <a:t> of </a:t>
                      </a:r>
                      <a:r>
                        <a:rPr lang="en-US" sz="1600" dirty="0" err="1"/>
                        <a:t>presentatie</a:t>
                      </a:r>
                      <a:endParaRPr lang="nl-NL" sz="1600" dirty="0"/>
                    </a:p>
                  </a:txBody>
                  <a:tcPr/>
                </a:tc>
                <a:extLst>
                  <a:ext uri="{0D108BD9-81ED-4DB2-BD59-A6C34878D82A}">
                    <a16:rowId xmlns:a16="http://schemas.microsoft.com/office/drawing/2014/main" val="3230169658"/>
                  </a:ext>
                </a:extLst>
              </a:tr>
              <a:tr h="436344">
                <a:tc>
                  <a:txBody>
                    <a:bodyPr/>
                    <a:lstStyle/>
                    <a:p>
                      <a:r>
                        <a:rPr lang="en-US" sz="1600" dirty="0" err="1"/>
                        <a:t>Onderzoeksmethode</a:t>
                      </a:r>
                      <a:r>
                        <a:rPr lang="en-US" sz="1600" dirty="0"/>
                        <a:t>:  </a:t>
                      </a:r>
                    </a:p>
                    <a:p>
                      <a:pPr marL="285750" indent="-285750">
                        <a:buFontTx/>
                        <a:buChar char="-"/>
                      </a:pPr>
                      <a:r>
                        <a:rPr lang="en-US" sz="1600" dirty="0" err="1"/>
                        <a:t>kwalitatief</a:t>
                      </a:r>
                      <a:r>
                        <a:rPr lang="en-US" sz="1600" dirty="0"/>
                        <a:t> of </a:t>
                      </a:r>
                      <a:r>
                        <a:rPr lang="en-US" sz="1600" dirty="0" err="1"/>
                        <a:t>kwantitatief</a:t>
                      </a:r>
                      <a:r>
                        <a:rPr lang="en-US" sz="1600" dirty="0"/>
                        <a:t> </a:t>
                      </a:r>
                    </a:p>
                    <a:p>
                      <a:pPr marL="285750" indent="-285750">
                        <a:buFontTx/>
                        <a:buChar char="-"/>
                      </a:pPr>
                      <a:r>
                        <a:rPr lang="en-US" sz="1600" dirty="0" err="1"/>
                        <a:t>soort</a:t>
                      </a:r>
                      <a:r>
                        <a:rPr lang="en-US" sz="1600" dirty="0"/>
                        <a:t> </a:t>
                      </a:r>
                      <a:r>
                        <a:rPr lang="en-US" sz="1600" dirty="0" err="1"/>
                        <a:t>onderzoek</a:t>
                      </a:r>
                      <a:endParaRPr lang="nl-NL" sz="1600" dirty="0"/>
                    </a:p>
                  </a:txBody>
                  <a:tcPr/>
                </a:tc>
                <a:extLst>
                  <a:ext uri="{0D108BD9-81ED-4DB2-BD59-A6C34878D82A}">
                    <a16:rowId xmlns:a16="http://schemas.microsoft.com/office/drawing/2014/main" val="4162417893"/>
                  </a:ext>
                </a:extLst>
              </a:tr>
              <a:tr h="370840">
                <a:tc>
                  <a:txBody>
                    <a:bodyPr/>
                    <a:lstStyle/>
                    <a:p>
                      <a:r>
                        <a:rPr lang="en-US" sz="1600" dirty="0" err="1"/>
                        <a:t>Onderzoekspopulatie</a:t>
                      </a:r>
                      <a:r>
                        <a:rPr lang="en-US" sz="1600" dirty="0"/>
                        <a:t>:</a:t>
                      </a:r>
                    </a:p>
                    <a:p>
                      <a:pPr marL="0" indent="0">
                        <a:buFontTx/>
                        <a:buNone/>
                      </a:pPr>
                      <a:r>
                        <a:rPr lang="en-US" sz="1600" dirty="0" err="1"/>
                        <a:t>als</a:t>
                      </a:r>
                      <a:r>
                        <a:rPr lang="en-US" sz="1600" dirty="0"/>
                        <a:t> je </a:t>
                      </a:r>
                      <a:r>
                        <a:rPr lang="en-US" sz="1600" dirty="0" err="1"/>
                        <a:t>proefpersonen</a:t>
                      </a:r>
                      <a:r>
                        <a:rPr lang="en-US" sz="1600" dirty="0"/>
                        <a:t> </a:t>
                      </a:r>
                      <a:r>
                        <a:rPr lang="en-US" sz="1600" dirty="0" err="1"/>
                        <a:t>gebruikt</a:t>
                      </a:r>
                      <a:r>
                        <a:rPr lang="en-US" sz="1600" dirty="0"/>
                        <a:t> </a:t>
                      </a:r>
                      <a:r>
                        <a:rPr lang="en-US" sz="1600" dirty="0" err="1"/>
                        <a:t>omschrijf</a:t>
                      </a:r>
                      <a:r>
                        <a:rPr lang="en-US" sz="1600" dirty="0"/>
                        <a:t> je </a:t>
                      </a:r>
                    </a:p>
                    <a:p>
                      <a:pPr marL="285750" indent="-285750">
                        <a:buFontTx/>
                        <a:buChar char="-"/>
                      </a:pPr>
                      <a:r>
                        <a:rPr lang="en-US" sz="1600" dirty="0" err="1"/>
                        <a:t>hoeveel</a:t>
                      </a:r>
                      <a:r>
                        <a:rPr lang="en-US" sz="1600" dirty="0"/>
                        <a:t> </a:t>
                      </a:r>
                      <a:r>
                        <a:rPr lang="en-US" sz="1600" dirty="0" err="1"/>
                        <a:t>mensen</a:t>
                      </a:r>
                      <a:r>
                        <a:rPr lang="en-US" sz="1600" dirty="0"/>
                        <a:t> </a:t>
                      </a:r>
                      <a:r>
                        <a:rPr lang="en-US" sz="1600" dirty="0" err="1"/>
                        <a:t>hebben</a:t>
                      </a:r>
                      <a:r>
                        <a:rPr lang="en-US" sz="1600" dirty="0"/>
                        <a:t> </a:t>
                      </a:r>
                      <a:r>
                        <a:rPr lang="en-US" sz="1600" dirty="0" err="1"/>
                        <a:t>deelgenomen</a:t>
                      </a:r>
                      <a:r>
                        <a:rPr lang="en-US" sz="1600" dirty="0"/>
                        <a:t> </a:t>
                      </a:r>
                    </a:p>
                    <a:p>
                      <a:pPr marL="285750" indent="-285750">
                        <a:buFontTx/>
                        <a:buChar char="-"/>
                      </a:pPr>
                      <a:r>
                        <a:rPr lang="en-US" sz="1600" dirty="0"/>
                        <a:t>wat de </a:t>
                      </a:r>
                      <a:r>
                        <a:rPr lang="en-US" sz="1600" dirty="0" err="1"/>
                        <a:t>belangrijke</a:t>
                      </a:r>
                      <a:r>
                        <a:rPr lang="en-US" sz="1600" dirty="0"/>
                        <a:t> </a:t>
                      </a:r>
                      <a:r>
                        <a:rPr lang="en-US" sz="1600" dirty="0" err="1"/>
                        <a:t>kenmerken</a:t>
                      </a:r>
                      <a:r>
                        <a:rPr lang="en-US" sz="1600" dirty="0"/>
                        <a:t> </a:t>
                      </a:r>
                      <a:r>
                        <a:rPr lang="en-US" sz="1600" dirty="0" err="1"/>
                        <a:t>zijn</a:t>
                      </a:r>
                      <a:r>
                        <a:rPr lang="en-US" sz="1600" dirty="0"/>
                        <a:t> </a:t>
                      </a:r>
                      <a:r>
                        <a:rPr lang="en-US" sz="1600" dirty="0" err="1"/>
                        <a:t>zoals</a:t>
                      </a:r>
                      <a:r>
                        <a:rPr lang="en-US" sz="1600" dirty="0"/>
                        <a:t> </a:t>
                      </a:r>
                      <a:r>
                        <a:rPr lang="en-US" sz="1600" dirty="0" err="1"/>
                        <a:t>geslacht</a:t>
                      </a:r>
                      <a:r>
                        <a:rPr lang="en-US" sz="1600" dirty="0"/>
                        <a:t>, </a:t>
                      </a:r>
                      <a:r>
                        <a:rPr lang="en-US" sz="1600" dirty="0" err="1"/>
                        <a:t>leeftijd</a:t>
                      </a:r>
                      <a:r>
                        <a:rPr lang="en-US" sz="1600" dirty="0"/>
                        <a:t> etc. </a:t>
                      </a:r>
                      <a:endParaRPr lang="nl-NL" sz="1600" dirty="0"/>
                    </a:p>
                  </a:txBody>
                  <a:tcPr/>
                </a:tc>
                <a:extLst>
                  <a:ext uri="{0D108BD9-81ED-4DB2-BD59-A6C34878D82A}">
                    <a16:rowId xmlns:a16="http://schemas.microsoft.com/office/drawing/2014/main" val="384248038"/>
                  </a:ext>
                </a:extLst>
              </a:tr>
              <a:tr h="370840">
                <a:tc>
                  <a:txBody>
                    <a:bodyPr/>
                    <a:lstStyle/>
                    <a:p>
                      <a:r>
                        <a:rPr lang="en-US" sz="1600" dirty="0" err="1"/>
                        <a:t>Meetinstrumenten</a:t>
                      </a:r>
                      <a:r>
                        <a:rPr lang="en-US" sz="1600" dirty="0"/>
                        <a:t>: </a:t>
                      </a:r>
                    </a:p>
                    <a:p>
                      <a:pPr marL="285750" indent="-285750">
                        <a:buFontTx/>
                        <a:buChar char="-"/>
                      </a:pPr>
                      <a:r>
                        <a:rPr lang="en-US" sz="1600" dirty="0" err="1"/>
                        <a:t>definities</a:t>
                      </a:r>
                      <a:r>
                        <a:rPr lang="en-US" sz="1600" dirty="0"/>
                        <a:t> van wat je </a:t>
                      </a:r>
                      <a:r>
                        <a:rPr lang="en-US" sz="1600" dirty="0" err="1"/>
                        <a:t>onderzoekt</a:t>
                      </a:r>
                      <a:r>
                        <a:rPr lang="en-US" sz="1600" dirty="0"/>
                        <a:t> </a:t>
                      </a:r>
                    </a:p>
                    <a:p>
                      <a:pPr marL="285750" indent="-285750">
                        <a:buFontTx/>
                        <a:buChar char="-"/>
                      </a:pPr>
                      <a:r>
                        <a:rPr lang="en-US" sz="1600" dirty="0" err="1"/>
                        <a:t>omschrijving</a:t>
                      </a:r>
                      <a:r>
                        <a:rPr lang="en-US" sz="1600" dirty="0"/>
                        <a:t> van de </a:t>
                      </a:r>
                      <a:r>
                        <a:rPr lang="en-US" sz="1600" dirty="0" err="1"/>
                        <a:t>meetinstrumenten</a:t>
                      </a:r>
                      <a:endParaRPr lang="nl-NL" sz="1600" dirty="0"/>
                    </a:p>
                  </a:txBody>
                  <a:tcPr/>
                </a:tc>
                <a:extLst>
                  <a:ext uri="{0D108BD9-81ED-4DB2-BD59-A6C34878D82A}">
                    <a16:rowId xmlns:a16="http://schemas.microsoft.com/office/drawing/2014/main" val="3083700729"/>
                  </a:ext>
                </a:extLst>
              </a:tr>
              <a:tr h="370840">
                <a:tc>
                  <a:txBody>
                    <a:bodyPr/>
                    <a:lstStyle/>
                    <a:p>
                      <a:r>
                        <a:rPr lang="en-US" sz="1600" dirty="0"/>
                        <a:t>De </a:t>
                      </a:r>
                      <a:r>
                        <a:rPr lang="en-US" sz="1600" dirty="0" err="1"/>
                        <a:t>stappen</a:t>
                      </a:r>
                      <a:r>
                        <a:rPr lang="en-US" sz="1600" dirty="0"/>
                        <a:t> die je </a:t>
                      </a:r>
                      <a:r>
                        <a:rPr lang="en-US" sz="1600" dirty="0" err="1"/>
                        <a:t>hebt</a:t>
                      </a:r>
                      <a:r>
                        <a:rPr lang="en-US" sz="1600" dirty="0"/>
                        <a:t> </a:t>
                      </a:r>
                      <a:r>
                        <a:rPr lang="en-US" sz="1600" dirty="0" err="1"/>
                        <a:t>gezet</a:t>
                      </a:r>
                      <a:r>
                        <a:rPr lang="en-US" sz="1600" dirty="0"/>
                        <a:t> om je data te </a:t>
                      </a:r>
                      <a:r>
                        <a:rPr lang="en-US" sz="1600" dirty="0" err="1"/>
                        <a:t>analyseren</a:t>
                      </a:r>
                      <a:endParaRPr lang="nl-NL" sz="1600" dirty="0"/>
                    </a:p>
                  </a:txBody>
                  <a:tcPr/>
                </a:tc>
                <a:extLst>
                  <a:ext uri="{0D108BD9-81ED-4DB2-BD59-A6C34878D82A}">
                    <a16:rowId xmlns:a16="http://schemas.microsoft.com/office/drawing/2014/main" val="3568697938"/>
                  </a:ext>
                </a:extLst>
              </a:tr>
            </a:tbl>
          </a:graphicData>
        </a:graphic>
      </p:graphicFrame>
      <p:sp>
        <p:nvSpPr>
          <p:cNvPr id="4" name="TextBox 3">
            <a:extLst>
              <a:ext uri="{FF2B5EF4-FFF2-40B4-BE49-F238E27FC236}">
                <a16:creationId xmlns:a16="http://schemas.microsoft.com/office/drawing/2014/main" id="{93CCB3BC-5178-B4C5-E51E-091C139F7FE6}"/>
              </a:ext>
            </a:extLst>
          </p:cNvPr>
          <p:cNvSpPr txBox="1"/>
          <p:nvPr/>
        </p:nvSpPr>
        <p:spPr>
          <a:xfrm>
            <a:off x="451692" y="3010605"/>
            <a:ext cx="4367416" cy="404418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0C8066"/>
                </a:solidFill>
                <a:effectLst/>
                <a:uLnTx/>
                <a:uFillTx/>
                <a:latin typeface="Arial"/>
                <a:ea typeface="+mn-ea"/>
                <a:cs typeface="+mn-cs"/>
              </a:rPr>
              <a:t>Volg de stappen: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Schrijf vast in grote lijnen uit wat je wilt gebruiken in je verslag, poster* of presentatie. Nadat je alle stappen in je onderzoek hebt doorlopen kun je dit verder aanscherpen of aanvullen.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Benoem tenminste de onderdelen uit de tabel hiernaast.</a:t>
            </a: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pPr>
              <a:lnSpc>
                <a:spcPct val="120000"/>
              </a:lnSpc>
            </a:pPr>
            <a:r>
              <a:rPr lang="nl-NL" sz="1600" i="1" dirty="0">
                <a:solidFill>
                  <a:srgbClr val="000000"/>
                </a:solidFill>
                <a:effectLst/>
                <a:ea typeface="Calibri" panose="020F0502020204030204" pitchFamily="34" charset="0"/>
                <a:cs typeface="Times New Roman" panose="02020603050405020304" pitchFamily="18" charset="0"/>
              </a:rPr>
              <a:t>* Jouw school bepaalt of je een artikel schrijft, presentatie geeft of poster maakt. Een combinatie kan natuurlijk ook.</a:t>
            </a:r>
          </a:p>
          <a:p>
            <a:pPr algn="just">
              <a:lnSpc>
                <a:spcPct val="120000"/>
              </a:lnSpc>
            </a:pPr>
            <a:endParaRPr lang="nl-NL" sz="1600" b="1" dirty="0">
              <a:solidFill>
                <a:srgbClr val="000000"/>
              </a:solidFill>
              <a:effectLst/>
              <a:ea typeface="Calibri" panose="020F0502020204030204" pitchFamily="34" charset="0"/>
              <a:cs typeface="Times New Roman" panose="02020603050405020304" pitchFamily="18" charset="0"/>
            </a:endParaRP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endParaRPr lang="nl-NL" dirty="0"/>
          </a:p>
        </p:txBody>
      </p:sp>
      <p:pic>
        <p:nvPicPr>
          <p:cNvPr id="7" name="Afbeelding 11">
            <a:hlinkClick r:id="rId2" action="ppaction://hlinksldjump"/>
            <a:extLst>
              <a:ext uri="{FF2B5EF4-FFF2-40B4-BE49-F238E27FC236}">
                <a16:creationId xmlns:a16="http://schemas.microsoft.com/office/drawing/2014/main" id="{DE5A2522-995C-7478-8930-232427EA0D6B}"/>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8" name="Afbeelding 13">
            <a:hlinkClick r:id="rId4" action="ppaction://hlinksldjump"/>
            <a:extLst>
              <a:ext uri="{FF2B5EF4-FFF2-40B4-BE49-F238E27FC236}">
                <a16:creationId xmlns:a16="http://schemas.microsoft.com/office/drawing/2014/main" id="{11BDB07B-5C66-DC32-86B4-0EE8928D9F0C}"/>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9" name="Afbeelding 20">
            <a:hlinkClick r:id="rId6" action="ppaction://hlinksldjump"/>
            <a:extLst>
              <a:ext uri="{FF2B5EF4-FFF2-40B4-BE49-F238E27FC236}">
                <a16:creationId xmlns:a16="http://schemas.microsoft.com/office/drawing/2014/main" id="{4809761B-FBC0-0024-5965-3A741B8A18B5}"/>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0" name="Afbeelding 21">
            <a:hlinkClick r:id="rId8" action="ppaction://hlinksldjump"/>
            <a:extLst>
              <a:ext uri="{FF2B5EF4-FFF2-40B4-BE49-F238E27FC236}">
                <a16:creationId xmlns:a16="http://schemas.microsoft.com/office/drawing/2014/main" id="{EC80AFB8-4FFB-A162-B68D-B005B106E21A}"/>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2" name="Afbeelding 22">
            <a:hlinkClick r:id="rId10" action="ppaction://hlinksldjump"/>
            <a:extLst>
              <a:ext uri="{FF2B5EF4-FFF2-40B4-BE49-F238E27FC236}">
                <a16:creationId xmlns:a16="http://schemas.microsoft.com/office/drawing/2014/main" id="{C5E5FBCC-7C23-AC46-0692-603792AC0C12}"/>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2" action="ppaction://hlinksldjump"/>
            <a:extLst>
              <a:ext uri="{FF2B5EF4-FFF2-40B4-BE49-F238E27FC236}">
                <a16:creationId xmlns:a16="http://schemas.microsoft.com/office/drawing/2014/main" id="{CAAC1716-3116-81B7-2881-4BF155DD9F22}"/>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4" action="ppaction://hlinksldjump"/>
            <a:extLst>
              <a:ext uri="{FF2B5EF4-FFF2-40B4-BE49-F238E27FC236}">
                <a16:creationId xmlns:a16="http://schemas.microsoft.com/office/drawing/2014/main" id="{B8E1EB2E-5727-86A8-4AE1-446991DEDD8C}"/>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6" action="ppaction://hlinksldjump"/>
            <a:extLst>
              <a:ext uri="{FF2B5EF4-FFF2-40B4-BE49-F238E27FC236}">
                <a16:creationId xmlns:a16="http://schemas.microsoft.com/office/drawing/2014/main" id="{85B90608-B033-06BA-65BC-7D18FB190627}"/>
              </a:ext>
            </a:extLst>
          </p:cNvPr>
          <p:cNvPicPr>
            <a:picLocks noChangeAspect="1"/>
          </p:cNvPicPr>
          <p:nvPr/>
        </p:nvPicPr>
        <p:blipFill>
          <a:blip r:embed="rId17"/>
          <a:stretch>
            <a:fillRect/>
          </a:stretch>
        </p:blipFill>
        <p:spPr>
          <a:xfrm>
            <a:off x="4801114" y="6369176"/>
            <a:ext cx="331680" cy="326373"/>
          </a:xfrm>
          <a:prstGeom prst="rect">
            <a:avLst/>
          </a:prstGeom>
        </p:spPr>
      </p:pic>
      <p:sp>
        <p:nvSpPr>
          <p:cNvPr id="16" name="TextBox 15">
            <a:extLst>
              <a:ext uri="{FF2B5EF4-FFF2-40B4-BE49-F238E27FC236}">
                <a16:creationId xmlns:a16="http://schemas.microsoft.com/office/drawing/2014/main" id="{5F192FDB-3C47-F2AD-1BC4-0AAC585001CA}"/>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7" name="Picture 16">
            <a:extLst>
              <a:ext uri="{FF2B5EF4-FFF2-40B4-BE49-F238E27FC236}">
                <a16:creationId xmlns:a16="http://schemas.microsoft.com/office/drawing/2014/main" id="{D234BDC1-EDA4-7831-F597-C4BBF82F300E}"/>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028545" y="163296"/>
            <a:ext cx="571138" cy="659479"/>
          </a:xfrm>
          <a:prstGeom prst="rect">
            <a:avLst/>
          </a:prstGeom>
        </p:spPr>
      </p:pic>
      <p:pic>
        <p:nvPicPr>
          <p:cNvPr id="18" name="Picture 17">
            <a:hlinkClick r:id="rId4" action="ppaction://hlinksldjump"/>
            <a:extLst>
              <a:ext uri="{FF2B5EF4-FFF2-40B4-BE49-F238E27FC236}">
                <a16:creationId xmlns:a16="http://schemas.microsoft.com/office/drawing/2014/main" id="{856B0372-9565-5A4A-102C-A4DAA378A010}"/>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83885" y="6002839"/>
            <a:ext cx="631596" cy="638626"/>
          </a:xfrm>
          <a:prstGeom prst="rect">
            <a:avLst/>
          </a:prstGeom>
        </p:spPr>
      </p:pic>
    </p:spTree>
    <p:extLst>
      <p:ext uri="{BB962C8B-B14F-4D97-AF65-F5344CB8AC3E}">
        <p14:creationId xmlns:p14="http://schemas.microsoft.com/office/powerpoint/2010/main" val="1906347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6B2BC4-7E63-4BD3-7205-F1390F5D081E}"/>
              </a:ext>
            </a:extLst>
          </p:cNvPr>
          <p:cNvSpPr>
            <a:spLocks noGrp="1"/>
          </p:cNvSpPr>
          <p:nvPr>
            <p:ph type="title"/>
          </p:nvPr>
        </p:nvSpPr>
        <p:spPr/>
        <p:txBody>
          <a:bodyPr/>
          <a:lstStyle/>
          <a:p>
            <a:r>
              <a:rPr lang="en-US" dirty="0" err="1"/>
              <a:t>Onderzoek</a:t>
            </a:r>
            <a:r>
              <a:rPr lang="en-US" dirty="0"/>
              <a:t> </a:t>
            </a:r>
            <a:br>
              <a:rPr lang="en-US" dirty="0"/>
            </a:br>
            <a:r>
              <a:rPr lang="en-US" dirty="0" err="1"/>
              <a:t>uitvoeren</a:t>
            </a:r>
            <a:r>
              <a:rPr lang="en-US" dirty="0"/>
              <a:t> </a:t>
            </a:r>
            <a:endParaRPr lang="nl-NL" dirty="0"/>
          </a:p>
        </p:txBody>
      </p:sp>
      <p:sp>
        <p:nvSpPr>
          <p:cNvPr id="3" name="Text Placeholder 2">
            <a:extLst>
              <a:ext uri="{FF2B5EF4-FFF2-40B4-BE49-F238E27FC236}">
                <a16:creationId xmlns:a16="http://schemas.microsoft.com/office/drawing/2014/main" id="{DED4A256-B375-D39A-B15F-395334DB66C7}"/>
              </a:ext>
            </a:extLst>
          </p:cNvPr>
          <p:cNvSpPr>
            <a:spLocks noGrp="1"/>
          </p:cNvSpPr>
          <p:nvPr>
            <p:ph type="body" sz="quarter" idx="13"/>
          </p:nvPr>
        </p:nvSpPr>
        <p:spPr/>
        <p:txBody>
          <a:bodyPr/>
          <a:lstStyle/>
          <a:p>
            <a:r>
              <a:rPr lang="en-US" dirty="0" err="1"/>
              <a:t>Verzamel</a:t>
            </a:r>
            <a:r>
              <a:rPr lang="en-US" dirty="0"/>
              <a:t> je data</a:t>
            </a:r>
            <a:endParaRPr lang="nl-NL" dirty="0"/>
          </a:p>
        </p:txBody>
      </p:sp>
      <p:sp>
        <p:nvSpPr>
          <p:cNvPr id="5" name="Footer Placeholder 4">
            <a:extLst>
              <a:ext uri="{FF2B5EF4-FFF2-40B4-BE49-F238E27FC236}">
                <a16:creationId xmlns:a16="http://schemas.microsoft.com/office/drawing/2014/main" id="{8AB389F8-B634-665A-D903-AE5876C70C02}"/>
              </a:ext>
            </a:extLst>
          </p:cNvPr>
          <p:cNvSpPr>
            <a:spLocks noGrp="1"/>
          </p:cNvSpPr>
          <p:nvPr>
            <p:ph type="ftr" sz="quarter" idx="11"/>
          </p:nvPr>
        </p:nvSpPr>
        <p:spPr/>
        <p:txBody>
          <a:bodyPr/>
          <a:lstStyle/>
          <a:p>
            <a:r>
              <a:rPr lang="nl-NL"/>
              <a:t>Erasmus University Rotterdam </a:t>
            </a:r>
            <a:endParaRPr lang="nl-NL" dirty="0"/>
          </a:p>
        </p:txBody>
      </p:sp>
      <p:pic>
        <p:nvPicPr>
          <p:cNvPr id="7" name="Picture 6">
            <a:extLst>
              <a:ext uri="{FF2B5EF4-FFF2-40B4-BE49-F238E27FC236}">
                <a16:creationId xmlns:a16="http://schemas.microsoft.com/office/drawing/2014/main" id="{C491EBC4-5B28-46F4-D594-ED4D8BAAAF9F}"/>
              </a:ext>
            </a:extLst>
          </p:cNvPr>
          <p:cNvPicPr>
            <a:picLocks noChangeAspect="1"/>
          </p:cNvPicPr>
          <p:nvPr/>
        </p:nvPicPr>
        <p:blipFill>
          <a:blip r:embed="rId2"/>
          <a:stretch>
            <a:fillRect/>
          </a:stretch>
        </p:blipFill>
        <p:spPr>
          <a:xfrm>
            <a:off x="5841832" y="1326759"/>
            <a:ext cx="4570157" cy="4425455"/>
          </a:xfrm>
          <a:prstGeom prst="rect">
            <a:avLst/>
          </a:prstGeom>
        </p:spPr>
      </p:pic>
    </p:spTree>
    <p:extLst>
      <p:ext uri="{BB962C8B-B14F-4D97-AF65-F5344CB8AC3E}">
        <p14:creationId xmlns:p14="http://schemas.microsoft.com/office/powerpoint/2010/main" val="2821392510"/>
      </p:ext>
    </p:extLst>
  </p:cSld>
  <p:clrMapOvr>
    <a:masterClrMapping/>
  </p:clrMapOvr>
  <p:transition spd="slow">
    <p:push dir="u"/>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FAA83D-DD65-7F1F-99F0-642DFD5BC407}"/>
              </a:ext>
            </a:extLst>
          </p:cNvPr>
          <p:cNvSpPr>
            <a:spLocks noGrp="1"/>
          </p:cNvSpPr>
          <p:nvPr>
            <p:ph type="title"/>
          </p:nvPr>
        </p:nvSpPr>
        <p:spPr/>
        <p:txBody>
          <a:bodyPr/>
          <a:lstStyle/>
          <a:p>
            <a:r>
              <a:rPr lang="en-US" dirty="0" err="1"/>
              <a:t>Stappenplan</a:t>
            </a:r>
            <a:r>
              <a:rPr lang="en-US" dirty="0"/>
              <a:t> </a:t>
            </a:r>
            <a:r>
              <a:rPr lang="en-US" dirty="0" err="1"/>
              <a:t>onderzoek</a:t>
            </a:r>
            <a:r>
              <a:rPr lang="en-US" dirty="0"/>
              <a:t> </a:t>
            </a:r>
            <a:r>
              <a:rPr lang="en-US" dirty="0" err="1"/>
              <a:t>uitvoeren</a:t>
            </a:r>
            <a:endParaRPr lang="nl-NL" dirty="0"/>
          </a:p>
        </p:txBody>
      </p:sp>
      <p:sp>
        <p:nvSpPr>
          <p:cNvPr id="4" name="Footer Placeholder 3">
            <a:extLst>
              <a:ext uri="{FF2B5EF4-FFF2-40B4-BE49-F238E27FC236}">
                <a16:creationId xmlns:a16="http://schemas.microsoft.com/office/drawing/2014/main" id="{5F77E4B1-0536-3A0C-3772-66A3E8B9BA44}"/>
              </a:ext>
            </a:extLst>
          </p:cNvPr>
          <p:cNvSpPr>
            <a:spLocks noGrp="1"/>
          </p:cNvSpPr>
          <p:nvPr>
            <p:ph type="ftr" sz="quarter" idx="11"/>
          </p:nvPr>
        </p:nvSpPr>
        <p:spPr/>
        <p:txBody>
          <a:bodyPr/>
          <a:lstStyle/>
          <a:p>
            <a:r>
              <a:rPr lang="nl-NL"/>
              <a:t>Erasmus University Rotterdam </a:t>
            </a:r>
            <a:endParaRPr lang="nl-NL" dirty="0"/>
          </a:p>
        </p:txBody>
      </p:sp>
      <p:sp>
        <p:nvSpPr>
          <p:cNvPr id="7" name="TextBox 6">
            <a:extLst>
              <a:ext uri="{FF2B5EF4-FFF2-40B4-BE49-F238E27FC236}">
                <a16:creationId xmlns:a16="http://schemas.microsoft.com/office/drawing/2014/main" id="{35020879-746F-03F3-9F90-0F51FD2EF961}"/>
              </a:ext>
            </a:extLst>
          </p:cNvPr>
          <p:cNvSpPr txBox="1"/>
          <p:nvPr/>
        </p:nvSpPr>
        <p:spPr>
          <a:xfrm>
            <a:off x="534987" y="1262957"/>
            <a:ext cx="10549780" cy="4300857"/>
          </a:xfrm>
          <a:prstGeom prst="rect">
            <a:avLst/>
          </a:prstGeom>
          <a:noFill/>
        </p:spPr>
        <p:txBody>
          <a:bodyPr wrap="square">
            <a:spAutoFit/>
          </a:bodyPr>
          <a:lstStyle/>
          <a:p>
            <a:pPr algn="just">
              <a:lnSpc>
                <a:spcPct val="120000"/>
              </a:lnSpc>
            </a:pPr>
            <a:r>
              <a:rPr lang="nl-NL" sz="1600" b="1" dirty="0">
                <a:solidFill>
                  <a:schemeClr val="accent2"/>
                </a:solidFill>
                <a:effectLst/>
                <a:latin typeface="+mj-lt"/>
                <a:ea typeface="Calibri" panose="020F0502020204030204" pitchFamily="34" charset="0"/>
                <a:cs typeface="Times New Roman" panose="02020603050405020304" pitchFamily="18" charset="0"/>
              </a:rPr>
              <a:t>Wat ga je doen? </a:t>
            </a:r>
            <a:endParaRPr lang="nl-NL" sz="1600" dirty="0">
              <a:solidFill>
                <a:schemeClr val="accent2"/>
              </a:solidFill>
              <a:effectLst/>
              <a:latin typeface="+mj-lt"/>
              <a:ea typeface="Calibri" panose="020F0502020204030204" pitchFamily="34" charset="0"/>
              <a:cs typeface="Museo Sans 100" panose="02000000000000000000" pitchFamily="50" charset="0"/>
            </a:endParaRPr>
          </a:p>
          <a:p>
            <a:pPr algn="just">
              <a:lnSpc>
                <a:spcPct val="120000"/>
              </a:lnSpc>
            </a:pPr>
            <a:r>
              <a:rPr lang="nl-NL" sz="1600" dirty="0">
                <a:solidFill>
                  <a:srgbClr val="000000"/>
                </a:solidFill>
                <a:effectLst/>
                <a:latin typeface="+mj-lt"/>
                <a:ea typeface="Calibri" panose="020F0502020204030204" pitchFamily="34" charset="0"/>
                <a:cs typeface="Times New Roman" panose="02020603050405020304" pitchFamily="18" charset="0"/>
              </a:rPr>
              <a:t>In deze stap ga je het onderzoek uitvoeren zoals je in je plan hebt voorgenomen. Je gaat gegevens verzamelen. Je noteert de gegevens en analyseert ze. </a:t>
            </a:r>
            <a:endParaRPr lang="nl-NL" sz="1600" dirty="0">
              <a:solidFill>
                <a:srgbClr val="000000"/>
              </a:solidFill>
              <a:effectLst/>
              <a:latin typeface="+mj-lt"/>
              <a:ea typeface="Calibri" panose="020F0502020204030204" pitchFamily="34" charset="0"/>
              <a:cs typeface="Museo Sans 100" panose="02000000000000000000" pitchFamily="50" charset="0"/>
            </a:endParaRPr>
          </a:p>
          <a:p>
            <a:pPr algn="just">
              <a:lnSpc>
                <a:spcPct val="115000"/>
              </a:lnSpc>
            </a:pPr>
            <a:r>
              <a:rPr lang="nl-NL" sz="1600" b="1" dirty="0">
                <a:effectLst/>
                <a:latin typeface="+mj-lt"/>
                <a:ea typeface="Calibri" panose="020F0502020204030204" pitchFamily="34" charset="0"/>
                <a:cs typeface="Times New Roman" panose="02020603050405020304" pitchFamily="18" charset="0"/>
              </a:rPr>
              <a:t> </a:t>
            </a:r>
            <a:endParaRPr lang="nl-NL" sz="1600" dirty="0">
              <a:effectLst/>
              <a:latin typeface="+mj-lt"/>
              <a:ea typeface="Times New Roman" panose="02020603050405020304" pitchFamily="18" charset="0"/>
              <a:cs typeface="Times New Roman" panose="02020603050405020304" pitchFamily="18" charset="0"/>
            </a:endParaRPr>
          </a:p>
          <a:p>
            <a:pPr algn="just">
              <a:lnSpc>
                <a:spcPct val="115000"/>
              </a:lnSpc>
            </a:pPr>
            <a:r>
              <a:rPr lang="nl-NL" sz="1600" b="1" dirty="0">
                <a:solidFill>
                  <a:schemeClr val="accent2"/>
                </a:solidFill>
                <a:effectLst/>
                <a:latin typeface="+mj-lt"/>
                <a:ea typeface="Calibri" panose="020F0502020204030204" pitchFamily="34" charset="0"/>
                <a:cs typeface="Times New Roman" panose="02020603050405020304" pitchFamily="18" charset="0"/>
              </a:rPr>
              <a:t>Stappenplan </a:t>
            </a:r>
            <a:r>
              <a:rPr lang="nl-NL" sz="1600" b="1" dirty="0">
                <a:solidFill>
                  <a:schemeClr val="accent2"/>
                </a:solidFill>
                <a:effectLst/>
                <a:latin typeface="+mj-lt"/>
                <a:ea typeface="Times New Roman" panose="02020603050405020304" pitchFamily="18" charset="0"/>
                <a:cs typeface="Times New Roman" panose="02020603050405020304" pitchFamily="18" charset="0"/>
              </a:rPr>
              <a:t>onderzoek opzetten*</a:t>
            </a:r>
            <a:r>
              <a:rPr lang="nl-NL" sz="1600" b="1" dirty="0">
                <a:solidFill>
                  <a:schemeClr val="accent2"/>
                </a:solidFill>
                <a:effectLst/>
                <a:latin typeface="+mj-lt"/>
                <a:ea typeface="Calibri" panose="020F0502020204030204" pitchFamily="34" charset="0"/>
                <a:cs typeface="Times New Roman" panose="02020603050405020304" pitchFamily="18" charset="0"/>
              </a:rPr>
              <a:t>: </a:t>
            </a:r>
            <a:endParaRPr lang="nl-NL" sz="1600" dirty="0">
              <a:solidFill>
                <a:schemeClr val="accent2"/>
              </a:solidFill>
              <a:effectLst/>
              <a:latin typeface="+mj-lt"/>
              <a:ea typeface="Times New Roman" panose="02020603050405020304" pitchFamily="18" charset="0"/>
              <a:cs typeface="Times New Roman" panose="02020603050405020304" pitchFamily="18" charset="0"/>
            </a:endParaRPr>
          </a:p>
          <a:p>
            <a:pPr marL="342900" indent="-342900">
              <a:lnSpc>
                <a:spcPct val="107000"/>
              </a:lnSpc>
              <a:buFont typeface="Symbol" panose="05050102010706020507" pitchFamily="18" charset="2"/>
              <a:buChar char=""/>
            </a:pPr>
            <a:r>
              <a:rPr lang="nl-NL" sz="1600" b="1" dirty="0">
                <a:effectLst/>
                <a:latin typeface="+mj-lt"/>
                <a:ea typeface="Calibri" panose="020F0502020204030204" pitchFamily="34" charset="0"/>
                <a:cs typeface="Times New Roman" panose="02020603050405020304" pitchFamily="18" charset="0"/>
              </a:rPr>
              <a:t>Stap 16 | </a:t>
            </a:r>
            <a:r>
              <a:rPr lang="en-US" sz="1600" dirty="0" err="1">
                <a:effectLst/>
                <a:latin typeface="+mj-lt"/>
                <a:ea typeface="Calibri" panose="020F0502020204030204" pitchFamily="34" charset="0"/>
                <a:cs typeface="Times New Roman" panose="02020603050405020304" pitchFamily="18" charset="0"/>
              </a:rPr>
              <a:t>Voer</a:t>
            </a:r>
            <a:r>
              <a:rPr lang="en-US" sz="1600" dirty="0">
                <a:effectLst/>
                <a:latin typeface="+mj-lt"/>
                <a:ea typeface="Calibri" panose="020F0502020204030204" pitchFamily="34" charset="0"/>
                <a:cs typeface="Times New Roman" panose="02020603050405020304" pitchFamily="18" charset="0"/>
              </a:rPr>
              <a:t> het </a:t>
            </a:r>
            <a:r>
              <a:rPr lang="en-US" sz="1600" dirty="0" err="1">
                <a:effectLst/>
                <a:latin typeface="+mj-lt"/>
                <a:ea typeface="Calibri" panose="020F0502020204030204" pitchFamily="34" charset="0"/>
                <a:cs typeface="Times New Roman" panose="02020603050405020304" pitchFamily="18" charset="0"/>
              </a:rPr>
              <a:t>onderzoek</a:t>
            </a:r>
            <a:r>
              <a:rPr lang="en-US" sz="1600" dirty="0">
                <a:effectLst/>
                <a:latin typeface="+mj-lt"/>
                <a:ea typeface="Calibri" panose="020F0502020204030204" pitchFamily="34" charset="0"/>
                <a:cs typeface="Times New Roman" panose="02020603050405020304" pitchFamily="18" charset="0"/>
              </a:rPr>
              <a:t> </a:t>
            </a:r>
            <a:r>
              <a:rPr lang="en-US" sz="1600" dirty="0" err="1">
                <a:effectLst/>
                <a:latin typeface="+mj-lt"/>
                <a:ea typeface="Calibri" panose="020F0502020204030204" pitchFamily="34" charset="0"/>
                <a:cs typeface="Times New Roman" panose="02020603050405020304" pitchFamily="18" charset="0"/>
              </a:rPr>
              <a:t>uit</a:t>
            </a:r>
            <a:r>
              <a:rPr lang="en-US" sz="1600" dirty="0">
                <a:effectLst/>
                <a:latin typeface="+mj-lt"/>
                <a:ea typeface="Calibri" panose="020F0502020204030204" pitchFamily="34" charset="0"/>
                <a:cs typeface="Times New Roman" panose="02020603050405020304" pitchFamily="18" charset="0"/>
              </a:rPr>
              <a:t>: (</a:t>
            </a:r>
            <a:r>
              <a:rPr lang="nl-NL" sz="1600" b="1" dirty="0">
                <a:latin typeface="+mj-l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Informatie</a:t>
            </a:r>
            <a:r>
              <a:rPr lang="nl-NL" sz="1600" b="1" dirty="0">
                <a:solidFill>
                  <a:srgbClr val="0C8066"/>
                </a:solidFill>
                <a:latin typeface="+mj-l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 </a:t>
            </a:r>
            <a:r>
              <a:rPr lang="nl-NL" sz="1600" b="1" dirty="0">
                <a:latin typeface="+mj-l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4.1 </a:t>
            </a:r>
            <a:r>
              <a:rPr lang="nl-NL" sz="1600" dirty="0">
                <a:latin typeface="+mj-lt"/>
                <a:ea typeface="Calibri" panose="020F0502020204030204" pitchFamily="34" charset="0"/>
                <a:cs typeface="Times New Roman" panose="02020603050405020304" pitchFamily="18" charset="0"/>
              </a:rPr>
              <a:t>en </a:t>
            </a:r>
            <a:r>
              <a:rPr lang="en-US" sz="1600" b="1" dirty="0" err="1">
                <a:solidFill>
                  <a:schemeClr val="accent2"/>
                </a:solidFill>
                <a:effectLst/>
                <a:latin typeface="+mj-lt"/>
                <a:ea typeface="Calibri" panose="020F0502020204030204" pitchFamily="34" charset="0"/>
                <a:cs typeface="Times New Roman" panose="02020603050405020304" pitchFamily="18" charset="0"/>
                <a:hlinkClick r:id="rId3" action="ppaction://hlinksldjump"/>
              </a:rPr>
              <a:t>Activiteit</a:t>
            </a:r>
            <a:r>
              <a:rPr lang="en-US" sz="1600" b="1" dirty="0">
                <a:solidFill>
                  <a:schemeClr val="accent2"/>
                </a:solidFill>
                <a:effectLst/>
                <a:latin typeface="+mj-lt"/>
                <a:ea typeface="Calibri" panose="020F0502020204030204" pitchFamily="34" charset="0"/>
                <a:cs typeface="Times New Roman" panose="02020603050405020304" pitchFamily="18" charset="0"/>
                <a:hlinkClick r:id="rId3" action="ppaction://hlinksldjump"/>
              </a:rPr>
              <a:t> 4.1) </a:t>
            </a:r>
            <a:endParaRPr lang="en-US" sz="1600" b="1" dirty="0">
              <a:solidFill>
                <a:schemeClr val="accent2"/>
              </a:solidFill>
              <a:effectLst/>
              <a:latin typeface="+mj-lt"/>
              <a:ea typeface="Calibri" panose="020F0502020204030204" pitchFamily="34" charset="0"/>
              <a:cs typeface="Times New Roman" panose="02020603050405020304" pitchFamily="18" charset="0"/>
            </a:endParaRPr>
          </a:p>
          <a:p>
            <a:pPr marL="342900" indent="-342900">
              <a:lnSpc>
                <a:spcPct val="107000"/>
              </a:lnSpc>
              <a:buFont typeface="Symbol" panose="05050102010706020507" pitchFamily="18" charset="2"/>
              <a:buChar char=""/>
            </a:pPr>
            <a:r>
              <a:rPr lang="nl-NL" sz="1600" b="1" dirty="0">
                <a:effectLst/>
                <a:latin typeface="+mj-lt"/>
                <a:ea typeface="Calibri" panose="020F0502020204030204" pitchFamily="34" charset="0"/>
                <a:cs typeface="Times New Roman" panose="02020603050405020304" pitchFamily="18" charset="0"/>
              </a:rPr>
              <a:t>Stap 17 | </a:t>
            </a:r>
            <a:r>
              <a:rPr lang="nl-NL" sz="1600" dirty="0">
                <a:effectLst/>
                <a:latin typeface="+mj-lt"/>
                <a:ea typeface="Calibri" panose="020F0502020204030204" pitchFamily="34" charset="0"/>
                <a:cs typeface="Times New Roman" panose="02020603050405020304" pitchFamily="18" charset="0"/>
              </a:rPr>
              <a:t>Maak de data overzichtelijk: verwerk de data in grafieken of tabellen (</a:t>
            </a:r>
            <a:r>
              <a:rPr lang="nl-NL" sz="1600" b="1" dirty="0">
                <a:effectLst/>
                <a:latin typeface="+mj-lt"/>
                <a:ea typeface="Calibri" panose="020F0502020204030204" pitchFamily="34" charset="0"/>
                <a:cs typeface="Times New Roman" panose="02020603050405020304" pitchFamily="18" charset="0"/>
                <a:hlinkClick r:id="rId4" action="ppaction://hlinksldjump">
                  <a:extLst>
                    <a:ext uri="{A12FA001-AC4F-418D-AE19-62706E023703}">
                      <ahyp:hlinkClr xmlns:ahyp="http://schemas.microsoft.com/office/drawing/2018/hyperlinkcolor" val="tx"/>
                    </a:ext>
                  </a:extLst>
                </a:hlinkClick>
              </a:rPr>
              <a:t>Informatie 4.2</a:t>
            </a:r>
            <a:r>
              <a:rPr lang="nl-NL" sz="1600" b="1" dirty="0">
                <a:effectLst/>
                <a:latin typeface="+mj-lt"/>
                <a:ea typeface="Calibri" panose="020F0502020204030204" pitchFamily="34" charset="0"/>
                <a:cs typeface="Times New Roman" panose="02020603050405020304" pitchFamily="18" charset="0"/>
              </a:rPr>
              <a:t>)</a:t>
            </a:r>
          </a:p>
          <a:p>
            <a:pPr marL="342900" lvl="0" indent="-342900">
              <a:lnSpc>
                <a:spcPct val="107000"/>
              </a:lnSpc>
              <a:spcAft>
                <a:spcPts val="800"/>
              </a:spcAft>
              <a:buFont typeface="Symbol" panose="05050102010706020507" pitchFamily="18" charset="2"/>
              <a:buChar char=""/>
            </a:pPr>
            <a:r>
              <a:rPr lang="nl-NL" sz="1600" b="1" dirty="0">
                <a:effectLst/>
                <a:latin typeface="+mj-lt"/>
                <a:ea typeface="Calibri" panose="020F0502020204030204" pitchFamily="34" charset="0"/>
                <a:cs typeface="Times New Roman" panose="02020603050405020304" pitchFamily="18" charset="0"/>
              </a:rPr>
              <a:t>Stap 18 | </a:t>
            </a:r>
            <a:r>
              <a:rPr lang="nl-NL" sz="1600" dirty="0">
                <a:effectLst/>
                <a:latin typeface="+mj-lt"/>
                <a:ea typeface="Calibri" panose="020F0502020204030204" pitchFamily="34" charset="0"/>
                <a:cs typeface="Times New Roman" panose="02020603050405020304" pitchFamily="18" charset="0"/>
              </a:rPr>
              <a:t>Schrijf de resultatensectie van je </a:t>
            </a:r>
            <a:r>
              <a:rPr lang="nl-NL" sz="1600" dirty="0" err="1">
                <a:effectLst/>
                <a:latin typeface="+mj-lt"/>
                <a:ea typeface="Calibri" panose="020F0502020204030204" pitchFamily="34" charset="0"/>
                <a:cs typeface="Times New Roman" panose="02020603050405020304" pitchFamily="18" charset="0"/>
              </a:rPr>
              <a:t>onderzoeksartikel</a:t>
            </a:r>
            <a:r>
              <a:rPr lang="nl-NL" sz="1600" dirty="0">
                <a:effectLst/>
                <a:latin typeface="+mj-lt"/>
                <a:ea typeface="Calibri" panose="020F0502020204030204" pitchFamily="34" charset="0"/>
                <a:cs typeface="Times New Roman" panose="02020603050405020304" pitchFamily="18" charset="0"/>
              </a:rPr>
              <a:t>  (</a:t>
            </a:r>
            <a:r>
              <a:rPr lang="en-US" sz="1600" b="1" dirty="0" err="1">
                <a:solidFill>
                  <a:schemeClr val="accent2"/>
                </a:solidFill>
                <a:effectLst/>
                <a:latin typeface="+mj-lt"/>
                <a:ea typeface="Calibri" panose="020F0502020204030204" pitchFamily="34" charset="0"/>
                <a:cs typeface="Times New Roman" panose="02020603050405020304" pitchFamily="18" charset="0"/>
                <a:hlinkClick r:id="rId5" action="ppaction://hlinksldjump"/>
              </a:rPr>
              <a:t>Activiteit</a:t>
            </a:r>
            <a:r>
              <a:rPr lang="en-US" sz="1600" b="1" dirty="0">
                <a:solidFill>
                  <a:schemeClr val="accent2"/>
                </a:solidFill>
                <a:effectLst/>
                <a:latin typeface="+mj-lt"/>
                <a:ea typeface="Calibri" panose="020F0502020204030204" pitchFamily="34" charset="0"/>
                <a:cs typeface="Times New Roman" panose="02020603050405020304" pitchFamily="18" charset="0"/>
                <a:hlinkClick r:id="rId5" action="ppaction://hlinksldjump"/>
              </a:rPr>
              <a:t> 4.2</a:t>
            </a:r>
            <a:r>
              <a:rPr lang="en-US" sz="1600" b="1" dirty="0">
                <a:solidFill>
                  <a:schemeClr val="accent2"/>
                </a:solidFill>
                <a:effectLst/>
                <a:latin typeface="+mj-lt"/>
                <a:ea typeface="Calibri" panose="020F0502020204030204" pitchFamily="34" charset="0"/>
                <a:cs typeface="Times New Roman" panose="02020603050405020304" pitchFamily="18" charset="0"/>
              </a:rPr>
              <a:t>)</a:t>
            </a:r>
            <a:endParaRPr lang="en-US" sz="1600" b="1" dirty="0">
              <a:solidFill>
                <a:schemeClr val="accent2"/>
              </a:solidFill>
              <a:latin typeface="+mj-lt"/>
              <a:ea typeface="Calibri" panose="020F0502020204030204" pitchFamily="34" charset="0"/>
              <a:cs typeface="Times New Roman" panose="02020603050405020304" pitchFamily="18" charset="0"/>
            </a:endParaRPr>
          </a:p>
          <a:p>
            <a:pPr>
              <a:lnSpc>
                <a:spcPct val="107000"/>
              </a:lnSpc>
              <a:spcAft>
                <a:spcPts val="800"/>
              </a:spcAft>
            </a:pPr>
            <a:r>
              <a:rPr lang="nl-NL" sz="1200" i="1" dirty="0">
                <a:effectLst/>
                <a:ea typeface="Calibri" panose="020F0502020204030204" pitchFamily="34" charset="0"/>
                <a:cs typeface="Times New Roman" panose="02020603050405020304" pitchFamily="18" charset="0"/>
              </a:rPr>
              <a:t>* Deze stappen vind je ook terug op het complete </a:t>
            </a:r>
            <a:r>
              <a:rPr lang="nl-NL" sz="1200" i="1" dirty="0">
                <a:effectLst/>
                <a:ea typeface="Calibri" panose="020F0502020204030204" pitchFamily="34" charset="0"/>
                <a:cs typeface="Times New Roman" panose="02020603050405020304" pitchFamily="18" charset="0"/>
                <a:hlinkClick r:id="rId6" action="ppaction://hlinksldjump"/>
              </a:rPr>
              <a:t>stappenplan onderzoek doen. </a:t>
            </a:r>
            <a:endParaRPr lang="nl-NL" sz="1200" i="1" dirty="0">
              <a:effectLst/>
              <a:ea typeface="Calibri" panose="020F0502020204030204" pitchFamily="34" charset="0"/>
              <a:cs typeface="Times New Roman" panose="02020603050405020304" pitchFamily="18" charset="0"/>
            </a:endParaRPr>
          </a:p>
          <a:p>
            <a:pPr lvl="0">
              <a:lnSpc>
                <a:spcPct val="107000"/>
              </a:lnSpc>
              <a:spcAft>
                <a:spcPts val="800"/>
              </a:spcAft>
            </a:pPr>
            <a:endParaRPr lang="nl-NL" sz="1600" b="1" dirty="0">
              <a:solidFill>
                <a:schemeClr val="accent2"/>
              </a:solidFill>
              <a:effectLst/>
              <a:latin typeface="+mj-lt"/>
              <a:ea typeface="Times New Roman" panose="02020603050405020304" pitchFamily="18" charset="0"/>
              <a:cs typeface="Times New Roman" panose="02020603050405020304" pitchFamily="18" charset="0"/>
            </a:endParaRPr>
          </a:p>
          <a:p>
            <a:pPr algn="just">
              <a:lnSpc>
                <a:spcPct val="120000"/>
              </a:lnSpc>
            </a:pPr>
            <a:r>
              <a:rPr lang="nl-NL" sz="1600" b="1" dirty="0">
                <a:solidFill>
                  <a:schemeClr val="accent2"/>
                </a:solidFill>
                <a:effectLst/>
                <a:latin typeface="+mj-lt"/>
                <a:ea typeface="Calibri" panose="020F0502020204030204" pitchFamily="34" charset="0"/>
                <a:cs typeface="Times New Roman" panose="02020603050405020304" pitchFamily="18" charset="0"/>
              </a:rPr>
              <a:t>Om af te vinken:</a:t>
            </a:r>
            <a:endParaRPr lang="nl-NL" sz="1600" dirty="0">
              <a:solidFill>
                <a:schemeClr val="accent2"/>
              </a:solidFill>
              <a:effectLst/>
              <a:latin typeface="+mj-lt"/>
              <a:ea typeface="Calibri" panose="020F0502020204030204" pitchFamily="34" charset="0"/>
              <a:cs typeface="Museo Sans 100" panose="02000000000000000000" pitchFamily="50" charset="0"/>
            </a:endParaRPr>
          </a:p>
          <a:p>
            <a:pPr marL="342900" lvl="0" indent="-342900" algn="just">
              <a:lnSpc>
                <a:spcPct val="120000"/>
              </a:lnSpc>
              <a:buFont typeface="Calibri" panose="020F0502020204030204" pitchFamily="34" charset="0"/>
              <a:buChar char="꙱"/>
            </a:pPr>
            <a:r>
              <a:rPr lang="nl-NL" sz="1600" dirty="0">
                <a:solidFill>
                  <a:srgbClr val="000000"/>
                </a:solidFill>
                <a:effectLst/>
                <a:latin typeface="+mj-lt"/>
                <a:ea typeface="Calibri" panose="020F0502020204030204" pitchFamily="34" charset="0"/>
                <a:cs typeface="Times New Roman" panose="02020603050405020304" pitchFamily="18" charset="0"/>
              </a:rPr>
              <a:t>Ik heb mijn onderzoek uitgevoerd zoals ik in mijn plan heb beschreven.</a:t>
            </a:r>
          </a:p>
          <a:p>
            <a:pPr marL="342900" lvl="0" indent="-342900" algn="just">
              <a:lnSpc>
                <a:spcPct val="120000"/>
              </a:lnSpc>
              <a:buFont typeface="Calibri" panose="020F0502020204030204" pitchFamily="34" charset="0"/>
              <a:buChar char="꙱"/>
            </a:pPr>
            <a:r>
              <a:rPr lang="nl-NL" sz="1600" dirty="0">
                <a:solidFill>
                  <a:srgbClr val="000000"/>
                </a:solidFill>
                <a:effectLst/>
                <a:latin typeface="+mj-lt"/>
                <a:ea typeface="Calibri" panose="020F0502020204030204" pitchFamily="34" charset="0"/>
                <a:cs typeface="Times New Roman" panose="02020603050405020304" pitchFamily="18" charset="0"/>
              </a:rPr>
              <a:t>Ik heb de methode- en resultatensectie geschreven. </a:t>
            </a:r>
          </a:p>
          <a:p>
            <a:pPr lvl="0">
              <a:lnSpc>
                <a:spcPct val="107000"/>
              </a:lnSpc>
            </a:pPr>
            <a:endParaRPr lang="nl-NL" sz="1600" dirty="0">
              <a:effectLst/>
              <a:ea typeface="Calibri" panose="020F0502020204030204" pitchFamily="34" charset="0"/>
              <a:cs typeface="Times New Roman" panose="02020603050405020304" pitchFamily="18" charset="0"/>
            </a:endParaRPr>
          </a:p>
        </p:txBody>
      </p:sp>
      <p:sp>
        <p:nvSpPr>
          <p:cNvPr id="9" name="TextBox 8">
            <a:extLst>
              <a:ext uri="{FF2B5EF4-FFF2-40B4-BE49-F238E27FC236}">
                <a16:creationId xmlns:a16="http://schemas.microsoft.com/office/drawing/2014/main" id="{756D705C-BF7B-B747-C99A-799D02FF8D3C}"/>
              </a:ext>
            </a:extLst>
          </p:cNvPr>
          <p:cNvSpPr txBox="1"/>
          <p:nvPr/>
        </p:nvSpPr>
        <p:spPr>
          <a:xfrm>
            <a:off x="0" y="-12877"/>
            <a:ext cx="1571625" cy="369332"/>
          </a:xfrm>
          <a:prstGeom prst="rect">
            <a:avLst/>
          </a:prstGeom>
          <a:solidFill>
            <a:srgbClr val="E42142"/>
          </a:solidFill>
        </p:spPr>
        <p:txBody>
          <a:bodyPr wrap="square">
            <a:spAutoFit/>
          </a:bodyPr>
          <a:lstStyle/>
          <a:p>
            <a:r>
              <a:rPr lang="en-US" dirty="0" err="1">
                <a:latin typeface="+mn-lt"/>
              </a:rPr>
              <a:t>Stappenplan</a:t>
            </a:r>
            <a:endParaRPr lang="nl-NL" dirty="0"/>
          </a:p>
        </p:txBody>
      </p:sp>
      <p:pic>
        <p:nvPicPr>
          <p:cNvPr id="5" name="Picture 4" descr="\\campus.eur.nl\shared\groups\USC-MC-EAO-WK\WK\Onderzoekscyclus\Onderzoekscyclus_4_notext.png">
            <a:hlinkClick r:id="rId7" action="ppaction://hlinksldjump"/>
            <a:extLst>
              <a:ext uri="{FF2B5EF4-FFF2-40B4-BE49-F238E27FC236}">
                <a16:creationId xmlns:a16="http://schemas.microsoft.com/office/drawing/2014/main" id="{274615F0-D806-50F1-2352-7799825FB444}"/>
              </a:ext>
            </a:extLst>
          </p:cNvPr>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pic>
        <p:nvPicPr>
          <p:cNvPr id="3" name="Afbeelding 11">
            <a:hlinkClick r:id="rId9" action="ppaction://hlinksldjump"/>
            <a:extLst>
              <a:ext uri="{FF2B5EF4-FFF2-40B4-BE49-F238E27FC236}">
                <a16:creationId xmlns:a16="http://schemas.microsoft.com/office/drawing/2014/main" id="{81B2AC74-EF50-AF47-FE49-960DE5C23C83}"/>
              </a:ext>
            </a:extLst>
          </p:cNvPr>
          <p:cNvPicPr>
            <a:picLocks noChangeAspect="1"/>
          </p:cNvPicPr>
          <p:nvPr/>
        </p:nvPicPr>
        <p:blipFill>
          <a:blip r:embed="rId10"/>
          <a:stretch>
            <a:fillRect/>
          </a:stretch>
        </p:blipFill>
        <p:spPr>
          <a:xfrm>
            <a:off x="5220743" y="6382133"/>
            <a:ext cx="331680" cy="331680"/>
          </a:xfrm>
          <a:prstGeom prst="rect">
            <a:avLst/>
          </a:prstGeom>
        </p:spPr>
      </p:pic>
      <p:pic>
        <p:nvPicPr>
          <p:cNvPr id="6" name="Afbeelding 13">
            <a:hlinkClick r:id="rId11" action="ppaction://hlinksldjump"/>
            <a:extLst>
              <a:ext uri="{FF2B5EF4-FFF2-40B4-BE49-F238E27FC236}">
                <a16:creationId xmlns:a16="http://schemas.microsoft.com/office/drawing/2014/main" id="{1AED9ADC-8649-8901-B799-482D852C0AD0}"/>
              </a:ext>
            </a:extLst>
          </p:cNvPr>
          <p:cNvPicPr>
            <a:picLocks noChangeAspect="1"/>
          </p:cNvPicPr>
          <p:nvPr/>
        </p:nvPicPr>
        <p:blipFill>
          <a:blip r:embed="rId12"/>
          <a:stretch>
            <a:fillRect/>
          </a:stretch>
        </p:blipFill>
        <p:spPr>
          <a:xfrm>
            <a:off x="5640372" y="6363730"/>
            <a:ext cx="361656" cy="350084"/>
          </a:xfrm>
          <a:prstGeom prst="rect">
            <a:avLst/>
          </a:prstGeom>
        </p:spPr>
      </p:pic>
      <p:pic>
        <p:nvPicPr>
          <p:cNvPr id="8" name="Afbeelding 20">
            <a:hlinkClick r:id="rId7" action="ppaction://hlinksldjump"/>
            <a:extLst>
              <a:ext uri="{FF2B5EF4-FFF2-40B4-BE49-F238E27FC236}">
                <a16:creationId xmlns:a16="http://schemas.microsoft.com/office/drawing/2014/main" id="{3909BE0A-F8F4-48B0-A5B2-D89CCD5949DF}"/>
              </a:ext>
            </a:extLst>
          </p:cNvPr>
          <p:cNvPicPr>
            <a:picLocks noChangeAspect="1"/>
          </p:cNvPicPr>
          <p:nvPr/>
        </p:nvPicPr>
        <p:blipFill>
          <a:blip r:embed="rId13"/>
          <a:stretch>
            <a:fillRect/>
          </a:stretch>
        </p:blipFill>
        <p:spPr>
          <a:xfrm flipH="1">
            <a:off x="6058152" y="6363729"/>
            <a:ext cx="331679" cy="331679"/>
          </a:xfrm>
          <a:prstGeom prst="rect">
            <a:avLst/>
          </a:prstGeom>
        </p:spPr>
      </p:pic>
      <p:pic>
        <p:nvPicPr>
          <p:cNvPr id="10" name="Afbeelding 21">
            <a:hlinkClick r:id="rId14" action="ppaction://hlinksldjump"/>
            <a:extLst>
              <a:ext uri="{FF2B5EF4-FFF2-40B4-BE49-F238E27FC236}">
                <a16:creationId xmlns:a16="http://schemas.microsoft.com/office/drawing/2014/main" id="{4A25FCA7-12B5-A1CD-DC08-147CBCE53622}"/>
              </a:ext>
            </a:extLst>
          </p:cNvPr>
          <p:cNvPicPr>
            <a:picLocks noChangeAspect="1"/>
          </p:cNvPicPr>
          <p:nvPr/>
        </p:nvPicPr>
        <p:blipFill>
          <a:blip r:embed="rId15"/>
          <a:stretch>
            <a:fillRect/>
          </a:stretch>
        </p:blipFill>
        <p:spPr>
          <a:xfrm flipH="1">
            <a:off x="6477833" y="6363729"/>
            <a:ext cx="331679" cy="331679"/>
          </a:xfrm>
          <a:prstGeom prst="rect">
            <a:avLst/>
          </a:prstGeom>
        </p:spPr>
      </p:pic>
      <p:pic>
        <p:nvPicPr>
          <p:cNvPr id="11" name="Afbeelding 22">
            <a:hlinkClick r:id="rId16" action="ppaction://hlinksldjump"/>
            <a:extLst>
              <a:ext uri="{FF2B5EF4-FFF2-40B4-BE49-F238E27FC236}">
                <a16:creationId xmlns:a16="http://schemas.microsoft.com/office/drawing/2014/main" id="{9656578B-4DD4-2644-A574-8E505AEC97D3}"/>
              </a:ext>
            </a:extLst>
          </p:cNvPr>
          <p:cNvPicPr>
            <a:picLocks noChangeAspect="1"/>
          </p:cNvPicPr>
          <p:nvPr/>
        </p:nvPicPr>
        <p:blipFill>
          <a:blip r:embed="rId17"/>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8" action="ppaction://hlinksldjump"/>
            <a:extLst>
              <a:ext uri="{FF2B5EF4-FFF2-40B4-BE49-F238E27FC236}">
                <a16:creationId xmlns:a16="http://schemas.microsoft.com/office/drawing/2014/main" id="{5A23A2E4-0B51-5630-7E9C-CC5CEB7ABE12}"/>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20" action="ppaction://hlinksldjump"/>
            <a:extLst>
              <a:ext uri="{FF2B5EF4-FFF2-40B4-BE49-F238E27FC236}">
                <a16:creationId xmlns:a16="http://schemas.microsoft.com/office/drawing/2014/main" id="{83FEBF95-859E-5A2C-9566-5E2EF0CAC714}"/>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22" action="ppaction://hlinksldjump"/>
            <a:extLst>
              <a:ext uri="{FF2B5EF4-FFF2-40B4-BE49-F238E27FC236}">
                <a16:creationId xmlns:a16="http://schemas.microsoft.com/office/drawing/2014/main" id="{E3D0C62F-643D-570A-9DCD-DE3D67AFC84B}"/>
              </a:ext>
            </a:extLst>
          </p:cNvPr>
          <p:cNvPicPr>
            <a:picLocks noChangeAspect="1"/>
          </p:cNvPicPr>
          <p:nvPr/>
        </p:nvPicPr>
        <p:blipFill>
          <a:blip r:embed="rId23"/>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16964139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7CB374-D0E9-8E96-5CF2-190625D64FA0}"/>
              </a:ext>
            </a:extLst>
          </p:cNvPr>
          <p:cNvSpPr>
            <a:spLocks noGrp="1"/>
          </p:cNvSpPr>
          <p:nvPr>
            <p:ph type="title"/>
          </p:nvPr>
        </p:nvSpPr>
        <p:spPr/>
        <p:txBody>
          <a:bodyPr/>
          <a:lstStyle/>
          <a:p>
            <a:r>
              <a:rPr lang="en-US" dirty="0"/>
              <a:t>Neem </a:t>
            </a:r>
            <a:r>
              <a:rPr lang="en-US" dirty="0" err="1"/>
              <a:t>waar</a:t>
            </a:r>
            <a:endParaRPr lang="nl-NL" dirty="0"/>
          </a:p>
        </p:txBody>
      </p:sp>
      <p:sp>
        <p:nvSpPr>
          <p:cNvPr id="3" name="Text Placeholder 2">
            <a:extLst>
              <a:ext uri="{FF2B5EF4-FFF2-40B4-BE49-F238E27FC236}">
                <a16:creationId xmlns:a16="http://schemas.microsoft.com/office/drawing/2014/main" id="{30410C48-8F0A-557F-F30C-3220F9FCC09F}"/>
              </a:ext>
            </a:extLst>
          </p:cNvPr>
          <p:cNvSpPr>
            <a:spLocks noGrp="1"/>
          </p:cNvSpPr>
          <p:nvPr>
            <p:ph type="body" sz="quarter" idx="13"/>
          </p:nvPr>
        </p:nvSpPr>
        <p:spPr>
          <a:xfrm>
            <a:off x="534988" y="1431670"/>
            <a:ext cx="6570662" cy="4344987"/>
          </a:xfrm>
        </p:spPr>
        <p:txBody>
          <a:bodyPr/>
          <a:lstStyle/>
          <a:p>
            <a:pPr marL="0" indent="0">
              <a:buNone/>
            </a:pPr>
            <a:r>
              <a:rPr lang="nl-NL" sz="1600" b="1" dirty="0">
                <a:effectLst/>
              </a:rPr>
              <a:t>Oefen in deze fase met de vaardigheid </a:t>
            </a:r>
            <a:r>
              <a:rPr lang="nl-NL" sz="1600" b="1" dirty="0"/>
              <a:t>“neem waar”. </a:t>
            </a:r>
          </a:p>
          <a:p>
            <a:pPr marL="0" indent="0">
              <a:buNone/>
            </a:pPr>
            <a:r>
              <a:rPr lang="nl-NL" sz="1600" dirty="0"/>
              <a:t>Neem gedurende het hele onderzoeksproces onbevangen waar. Leg de gevonden gegevens objectief en nauwkeurig vast. </a:t>
            </a:r>
          </a:p>
          <a:p>
            <a:pPr marL="177800" lvl="1" indent="0">
              <a:buNone/>
            </a:pPr>
            <a:endParaRPr lang="nl-NL" sz="1600" b="1" dirty="0">
              <a:cs typeface="Arial" panose="020B0604020202020204" pitchFamily="34" charset="0"/>
            </a:endParaRPr>
          </a:p>
          <a:p>
            <a:pPr marL="450850" lvl="1"/>
            <a:r>
              <a:rPr lang="nl-NL" sz="1600" b="1" dirty="0">
                <a:cs typeface="Arial" panose="020B0604020202020204" pitchFamily="34" charset="0"/>
              </a:rPr>
              <a:t>Gebruik je zintuigen</a:t>
            </a:r>
            <a:r>
              <a:rPr lang="nl-NL" sz="1600" dirty="0">
                <a:cs typeface="Arial" panose="020B0604020202020204" pitchFamily="34" charset="0"/>
              </a:rPr>
              <a:t>: Gebruik alle zintuigen (horen, zien, ruiken, proeven, voelen) bij het waarnemen en maak waar nodig gebruik van meetinstrumenten. </a:t>
            </a:r>
          </a:p>
          <a:p>
            <a:pPr marL="450850" lvl="1"/>
            <a:r>
              <a:rPr lang="nl-NL" sz="1600" b="1" dirty="0">
                <a:cs typeface="Arial" panose="020B0604020202020204" pitchFamily="34" charset="0"/>
              </a:rPr>
              <a:t>Sta open</a:t>
            </a:r>
            <a:r>
              <a:rPr lang="nl-NL" sz="1600" dirty="0">
                <a:cs typeface="Arial" panose="020B0604020202020204" pitchFamily="34" charset="0"/>
              </a:rPr>
              <a:t>: Sta open voor onverwachte dingen. Neem de tijd om grondig en onbevooroordeeld waar te nemen. </a:t>
            </a:r>
          </a:p>
          <a:p>
            <a:pPr marL="450850" lvl="1"/>
            <a:r>
              <a:rPr lang="nl-NL" sz="1600" b="1" dirty="0">
                <a:cs typeface="Arial" panose="020B0604020202020204" pitchFamily="34" charset="0"/>
              </a:rPr>
              <a:t>Leg vast: </a:t>
            </a:r>
            <a:r>
              <a:rPr lang="nl-NL" sz="1600" dirty="0">
                <a:cs typeface="Arial" panose="020B0604020202020204" pitchFamily="34" charset="0"/>
              </a:rPr>
              <a:t>Leg je waarnemingen objectief, nauwkeurig en gestructureerd vast. Blijf in de beschrijving zo dicht mogelijk bij de objectieve waarneming, zodat iemand anders je waarnemingen ook kan gebruiken.</a:t>
            </a:r>
          </a:p>
          <a:p>
            <a:pPr marL="450850" lvl="1"/>
            <a:endParaRPr lang="nl-NL" sz="1600" dirty="0">
              <a:cs typeface="Arial" panose="020B0604020202020204" pitchFamily="34" charset="0"/>
            </a:endParaRPr>
          </a:p>
          <a:p>
            <a:endParaRPr lang="nl-NL" dirty="0"/>
          </a:p>
        </p:txBody>
      </p:sp>
      <p:sp>
        <p:nvSpPr>
          <p:cNvPr id="5" name="Footer Placeholder 4">
            <a:extLst>
              <a:ext uri="{FF2B5EF4-FFF2-40B4-BE49-F238E27FC236}">
                <a16:creationId xmlns:a16="http://schemas.microsoft.com/office/drawing/2014/main" id="{AC9DA61F-B9FE-A5AD-426A-DDDCA11D87E3}"/>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2FB9FDB8-B73D-8B85-74AE-40B8A815070D}"/>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5C2E36F2-885F-C9D1-6D02-0A98F32379EA}"/>
              </a:ext>
            </a:extLst>
          </p:cNvPr>
          <p:cNvSpPr>
            <a:spLocks noGrp="1"/>
          </p:cNvSpPr>
          <p:nvPr>
            <p:ph type="sldNum" sz="quarter" idx="12"/>
          </p:nvPr>
        </p:nvSpPr>
        <p:spPr/>
        <p:txBody>
          <a:bodyPr/>
          <a:lstStyle/>
          <a:p>
            <a:fld id="{361A1203-CA3D-4D48-AFA0-9D668419C1D5}" type="slidenum">
              <a:rPr lang="nl-NL" smtClean="0"/>
              <a:pPr/>
              <a:t>47</a:t>
            </a:fld>
            <a:endParaRPr lang="nl-NL" dirty="0"/>
          </a:p>
        </p:txBody>
      </p:sp>
      <p:sp>
        <p:nvSpPr>
          <p:cNvPr id="17" name="TextBox 16">
            <a:extLst>
              <a:ext uri="{FF2B5EF4-FFF2-40B4-BE49-F238E27FC236}">
                <a16:creationId xmlns:a16="http://schemas.microsoft.com/office/drawing/2014/main" id="{BC12FD2B-C38A-29F1-AA34-30E5D7B69A87}"/>
              </a:ext>
            </a:extLst>
          </p:cNvPr>
          <p:cNvSpPr txBox="1"/>
          <p:nvPr/>
        </p:nvSpPr>
        <p:spPr>
          <a:xfrm>
            <a:off x="0" y="-12877"/>
            <a:ext cx="1571625" cy="369332"/>
          </a:xfrm>
          <a:prstGeom prst="rect">
            <a:avLst/>
          </a:prstGeom>
          <a:solidFill>
            <a:schemeClr val="accent3"/>
          </a:solidFill>
        </p:spPr>
        <p:txBody>
          <a:bodyPr wrap="square">
            <a:spAutoFit/>
          </a:bodyPr>
          <a:lstStyle/>
          <a:p>
            <a:r>
              <a:rPr lang="en-US" dirty="0" err="1">
                <a:latin typeface="+mn-lt"/>
              </a:rPr>
              <a:t>Vaardigheid</a:t>
            </a:r>
            <a:endParaRPr lang="nl-NL" dirty="0"/>
          </a:p>
        </p:txBody>
      </p:sp>
      <p:pic>
        <p:nvPicPr>
          <p:cNvPr id="4" name="Picture 3" descr="\\campus.eur.nl\shared\groups\USC-MC-EAO-WK\WK\Onderzoeksvaardigheden\2. Afbeeldingen onderzoeksvaardigheden\Png-files_voor scherm toepassingen\03Neem_waar .png">
            <a:extLst>
              <a:ext uri="{FF2B5EF4-FFF2-40B4-BE49-F238E27FC236}">
                <a16:creationId xmlns:a16="http://schemas.microsoft.com/office/drawing/2014/main" id="{EE9965EE-C67C-1E2C-1C74-015439CDA3BD}"/>
              </a:ext>
            </a:extLst>
          </p:cNvPr>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609724" y="1077119"/>
            <a:ext cx="3888906" cy="4518138"/>
          </a:xfrm>
          <a:prstGeom prst="rect">
            <a:avLst/>
          </a:prstGeom>
          <a:noFill/>
          <a:ln>
            <a:noFill/>
          </a:ln>
        </p:spPr>
      </p:pic>
      <p:pic>
        <p:nvPicPr>
          <p:cNvPr id="8" name="Afbeelding 11">
            <a:hlinkClick r:id="rId3" action="ppaction://hlinksldjump"/>
            <a:extLst>
              <a:ext uri="{FF2B5EF4-FFF2-40B4-BE49-F238E27FC236}">
                <a16:creationId xmlns:a16="http://schemas.microsoft.com/office/drawing/2014/main" id="{FEED69AF-9A88-F073-B8F4-0AD46CD39631}"/>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9" name="Afbeelding 13">
            <a:hlinkClick r:id="rId5" action="ppaction://hlinksldjump"/>
            <a:extLst>
              <a:ext uri="{FF2B5EF4-FFF2-40B4-BE49-F238E27FC236}">
                <a16:creationId xmlns:a16="http://schemas.microsoft.com/office/drawing/2014/main" id="{543C5B82-39B6-EC23-3904-74FD187F0155}"/>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10" name="Afbeelding 20">
            <a:hlinkClick r:id="rId7" action="ppaction://hlinksldjump"/>
            <a:extLst>
              <a:ext uri="{FF2B5EF4-FFF2-40B4-BE49-F238E27FC236}">
                <a16:creationId xmlns:a16="http://schemas.microsoft.com/office/drawing/2014/main" id="{FCDED855-3B4F-47DB-E472-AF5EC4F0073A}"/>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1" name="Afbeelding 21">
            <a:hlinkClick r:id="rId9" action="ppaction://hlinksldjump"/>
            <a:extLst>
              <a:ext uri="{FF2B5EF4-FFF2-40B4-BE49-F238E27FC236}">
                <a16:creationId xmlns:a16="http://schemas.microsoft.com/office/drawing/2014/main" id="{7CD24F59-1CB9-17FF-D570-FFCCC6B34D55}"/>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2" name="Afbeelding 22">
            <a:hlinkClick r:id="rId11" action="ppaction://hlinksldjump"/>
            <a:extLst>
              <a:ext uri="{FF2B5EF4-FFF2-40B4-BE49-F238E27FC236}">
                <a16:creationId xmlns:a16="http://schemas.microsoft.com/office/drawing/2014/main" id="{B6F695D7-F0C2-3B89-D96B-59CF73B7CFDC}"/>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3" action="ppaction://hlinksldjump"/>
            <a:extLst>
              <a:ext uri="{FF2B5EF4-FFF2-40B4-BE49-F238E27FC236}">
                <a16:creationId xmlns:a16="http://schemas.microsoft.com/office/drawing/2014/main" id="{2EF5E24B-FB0B-078D-AE1A-D18E3C7A0997}"/>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5" action="ppaction://hlinksldjump"/>
            <a:extLst>
              <a:ext uri="{FF2B5EF4-FFF2-40B4-BE49-F238E27FC236}">
                <a16:creationId xmlns:a16="http://schemas.microsoft.com/office/drawing/2014/main" id="{8FB7FCDE-80D2-7A5A-0AD7-8E595F53A354}"/>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6" name="Afbeelding 10">
            <a:hlinkClick r:id="rId17" action="ppaction://hlinksldjump"/>
            <a:extLst>
              <a:ext uri="{FF2B5EF4-FFF2-40B4-BE49-F238E27FC236}">
                <a16:creationId xmlns:a16="http://schemas.microsoft.com/office/drawing/2014/main" id="{09C095D0-0FD0-CD1F-1E83-F7E0BF62C764}"/>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5" name="Picture 14" descr="\\campus.eur.nl\shared\groups\USC-MC-EAO-WK\WK\Onderzoekscyclus\Onderzoekscyclus_4_notext.png">
            <a:hlinkClick r:id="rId7" action="ppaction://hlinksldjump"/>
            <a:extLst>
              <a:ext uri="{FF2B5EF4-FFF2-40B4-BE49-F238E27FC236}">
                <a16:creationId xmlns:a16="http://schemas.microsoft.com/office/drawing/2014/main" id="{BB4B5A4C-7B93-1382-69BD-C9C53D256749}"/>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spTree>
    <p:extLst>
      <p:ext uri="{BB962C8B-B14F-4D97-AF65-F5344CB8AC3E}">
        <p14:creationId xmlns:p14="http://schemas.microsoft.com/office/powerpoint/2010/main" val="744264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en-US" dirty="0" err="1">
                <a:latin typeface="+mn-lt"/>
              </a:rPr>
              <a:t>Voer</a:t>
            </a:r>
            <a:r>
              <a:rPr lang="en-US" dirty="0">
                <a:latin typeface="+mn-lt"/>
              </a:rPr>
              <a:t> het </a:t>
            </a:r>
            <a:r>
              <a:rPr lang="en-US" dirty="0" err="1">
                <a:latin typeface="+mn-lt"/>
              </a:rPr>
              <a:t>onderzoek</a:t>
            </a:r>
            <a:r>
              <a:rPr lang="en-US" dirty="0">
                <a:latin typeface="+mn-lt"/>
              </a:rPr>
              <a:t> </a:t>
            </a:r>
            <a:r>
              <a:rPr lang="en-US" dirty="0" err="1">
                <a:latin typeface="+mn-lt"/>
              </a:rPr>
              <a:t>uit</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a:t>
            </a:r>
            <a:r>
              <a:rPr lang="en-US" dirty="0">
                <a:solidFill>
                  <a:schemeClr val="bg1"/>
                </a:solidFill>
              </a:rPr>
              <a:t>4.1</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4737" y="1182293"/>
            <a:ext cx="10732926" cy="5178341"/>
          </a:xfrm>
          <a:prstGeom prst="rect">
            <a:avLst/>
          </a:prstGeom>
          <a:noFill/>
        </p:spPr>
        <p:txBody>
          <a:bodyPr wrap="square">
            <a:spAutoFit/>
          </a:bodyPr>
          <a:lstStyle/>
          <a:p>
            <a:r>
              <a:rPr lang="nl-NL" sz="1600" dirty="0">
                <a:cs typeface="Times New Roman" panose="02020603050405020304" pitchFamily="18" charset="0"/>
              </a:rPr>
              <a:t>Als je je onderzoek uitvoert verzamel je de volgende gegevens</a:t>
            </a:r>
          </a:p>
          <a:p>
            <a:endParaRPr lang="nl-NL" sz="1600" dirty="0">
              <a:cs typeface="Times New Roman" panose="02020603050405020304" pitchFamily="18" charset="0"/>
            </a:endParaRPr>
          </a:p>
          <a:p>
            <a:r>
              <a:rPr lang="nl-NL" sz="1600" b="1" dirty="0">
                <a:effectLst/>
                <a:latin typeface="+mj-lt"/>
                <a:ea typeface="Calibri" panose="020F0502020204030204" pitchFamily="34" charset="0"/>
              </a:rPr>
              <a:t>Stap A | Bereid je onderzoek voor</a:t>
            </a:r>
            <a:endParaRPr lang="nl-NL" sz="1600" dirty="0">
              <a:effectLst/>
              <a:latin typeface="+mj-lt"/>
              <a:ea typeface="Calibri" panose="020F0502020204030204" pitchFamily="34" charset="0"/>
            </a:endParaRPr>
          </a:p>
          <a:p>
            <a:r>
              <a:rPr lang="nl-NL" sz="1600" dirty="0">
                <a:effectLst/>
                <a:latin typeface="+mj-lt"/>
                <a:ea typeface="Calibri" panose="020F0502020204030204" pitchFamily="34" charset="0"/>
              </a:rPr>
              <a:t>Bereid je onderzoek voor, vraag de benodigde mensen, regel de benodigde middelen, ruimte, tijd etc.</a:t>
            </a:r>
          </a:p>
          <a:p>
            <a:r>
              <a:rPr lang="nl-NL" sz="1600" b="1" dirty="0">
                <a:effectLst/>
                <a:latin typeface="+mj-lt"/>
                <a:ea typeface="Calibri" panose="020F0502020204030204" pitchFamily="34" charset="0"/>
              </a:rPr>
              <a:t>Stap B | Voer het onderzoek uit</a:t>
            </a:r>
            <a:endParaRPr lang="nl-NL" sz="1600" dirty="0">
              <a:effectLst/>
              <a:latin typeface="+mj-lt"/>
              <a:ea typeface="Calibri" panose="020F0502020204030204" pitchFamily="34" charset="0"/>
            </a:endParaRPr>
          </a:p>
          <a:p>
            <a:pPr marL="342900" lvl="0" indent="-342900">
              <a:buFont typeface="+mj-lt"/>
              <a:buAutoNum type="arabicPeriod"/>
              <a:tabLst>
                <a:tab pos="457200" algn="l"/>
              </a:tabLst>
            </a:pPr>
            <a:r>
              <a:rPr lang="nl-NL" sz="1600" dirty="0">
                <a:effectLst/>
                <a:latin typeface="+mj-lt"/>
                <a:ea typeface="Times New Roman" panose="02020603050405020304" pitchFamily="18" charset="0"/>
              </a:rPr>
              <a:t>Voer het onderzoek uit volgens je </a:t>
            </a:r>
            <a:r>
              <a:rPr lang="nl-NL" sz="1600" dirty="0">
                <a:effectLst/>
                <a:latin typeface="+mj-lt"/>
                <a:ea typeface="Times New Roman" panose="02020603050405020304" pitchFamily="18" charset="0"/>
                <a:hlinkClick r:id="rId2" action="ppaction://hlinksldjump"/>
              </a:rPr>
              <a:t>gemaakte onderzoeksplan</a:t>
            </a:r>
            <a:r>
              <a:rPr lang="nl-NL" sz="1600" dirty="0">
                <a:effectLst/>
                <a:latin typeface="+mj-lt"/>
                <a:ea typeface="Times New Roman" panose="02020603050405020304" pitchFamily="18" charset="0"/>
              </a:rPr>
              <a:t>, neem daarbij heel goed waar wat er gebeurt.</a:t>
            </a:r>
            <a:endParaRPr lang="nl-NL" sz="1600" dirty="0">
              <a:effectLst/>
              <a:latin typeface="+mj-lt"/>
              <a:ea typeface="Calibri" panose="020F0502020204030204" pitchFamily="34" charset="0"/>
            </a:endParaRPr>
          </a:p>
          <a:p>
            <a:pPr marL="342900" lvl="0" indent="-342900">
              <a:buFont typeface="+mj-lt"/>
              <a:buAutoNum type="arabicPeriod"/>
              <a:tabLst>
                <a:tab pos="457200" algn="l"/>
              </a:tabLst>
            </a:pPr>
            <a:r>
              <a:rPr lang="nl-NL" sz="1600" dirty="0">
                <a:effectLst/>
                <a:latin typeface="+mj-lt"/>
                <a:ea typeface="Times New Roman" panose="02020603050405020304" pitchFamily="18" charset="0"/>
              </a:rPr>
              <a:t>Leg je gegevens vast. Rapporteer alle gegevens die je na elke meting verzameld. Zorg dat dit overzichtelijk gebeurt. </a:t>
            </a:r>
            <a:endParaRPr lang="nl-NL" sz="1600" dirty="0">
              <a:effectLst/>
              <a:latin typeface="+mj-lt"/>
              <a:ea typeface="Calibri" panose="020F0502020204030204" pitchFamily="34" charset="0"/>
            </a:endParaRPr>
          </a:p>
          <a:p>
            <a:pPr marL="342900" lvl="0" indent="-342900">
              <a:buFont typeface="+mj-lt"/>
              <a:buAutoNum type="arabicPeriod"/>
              <a:tabLst>
                <a:tab pos="457200" algn="l"/>
              </a:tabLst>
            </a:pPr>
            <a:r>
              <a:rPr lang="nl-NL" sz="1600" dirty="0">
                <a:effectLst/>
                <a:latin typeface="+mj-lt"/>
                <a:ea typeface="Times New Roman" panose="02020603050405020304" pitchFamily="18" charset="0"/>
              </a:rPr>
              <a:t>Stel jezelf de volgende vragen als check:</a:t>
            </a:r>
            <a:endParaRPr lang="nl-NL" sz="1600" dirty="0">
              <a:effectLst/>
              <a:latin typeface="+mj-lt"/>
              <a:ea typeface="Calibri" panose="020F0502020204030204" pitchFamily="34" charset="0"/>
            </a:endParaRPr>
          </a:p>
          <a:p>
            <a:pPr marL="742950" lvl="1" indent="-285750">
              <a:buFont typeface="Arial" panose="020B0604020202020204" pitchFamily="34" charset="0"/>
              <a:buChar char="•"/>
              <a:tabLst>
                <a:tab pos="914400" algn="l"/>
              </a:tabLst>
            </a:pPr>
            <a:r>
              <a:rPr lang="nl-NL" sz="1600" dirty="0">
                <a:effectLst/>
                <a:latin typeface="+mj-lt"/>
                <a:ea typeface="Times New Roman" panose="02020603050405020304" pitchFamily="18" charset="0"/>
                <a:cs typeface="Times New Roman" panose="02020603050405020304" pitchFamily="18" charset="0"/>
              </a:rPr>
              <a:t>Heb je alles gemeten en vastgelegd wat nodig is om je vraag te beantwoorden?</a:t>
            </a:r>
            <a:endParaRPr lang="nl-NL" sz="1600" dirty="0">
              <a:effectLst/>
              <a:latin typeface="+mj-lt"/>
              <a:ea typeface="Calibri" panose="020F0502020204030204" pitchFamily="34" charset="0"/>
              <a:cs typeface="Times New Roman" panose="02020603050405020304" pitchFamily="18" charset="0"/>
            </a:endParaRPr>
          </a:p>
          <a:p>
            <a:pPr marL="742950" lvl="1" indent="-285750">
              <a:buFont typeface="Arial" panose="020B0604020202020204" pitchFamily="34" charset="0"/>
              <a:buChar char="•"/>
              <a:tabLst>
                <a:tab pos="914400" algn="l"/>
              </a:tabLst>
            </a:pPr>
            <a:r>
              <a:rPr lang="nl-NL" sz="1600" dirty="0">
                <a:effectLst/>
                <a:latin typeface="+mj-lt"/>
                <a:ea typeface="Times New Roman" panose="02020603050405020304" pitchFamily="18" charset="0"/>
                <a:cs typeface="Times New Roman" panose="02020603050405020304" pitchFamily="18" charset="0"/>
              </a:rPr>
              <a:t>Is alles volgens plan verlopen? Zijn er knelpunten op te lossen? Wil je een meting herhalen?</a:t>
            </a:r>
            <a:endParaRPr lang="nl-NL" sz="1600" dirty="0">
              <a:effectLst/>
              <a:latin typeface="+mj-lt"/>
              <a:ea typeface="Calibri" panose="020F0502020204030204" pitchFamily="34" charset="0"/>
              <a:cs typeface="Times New Roman" panose="02020603050405020304" pitchFamily="18" charset="0"/>
            </a:endParaRPr>
          </a:p>
          <a:p>
            <a:r>
              <a:rPr lang="nl-NL" sz="1600" b="1" dirty="0">
                <a:effectLst/>
                <a:latin typeface="+mj-lt"/>
                <a:ea typeface="Calibri" panose="020F0502020204030204" pitchFamily="34" charset="0"/>
              </a:rPr>
              <a:t>Stap C | Analyseer je gegevens</a:t>
            </a:r>
            <a:endParaRPr lang="nl-NL" sz="1600" dirty="0">
              <a:effectLst/>
              <a:latin typeface="+mj-lt"/>
              <a:ea typeface="Calibri" panose="020F0502020204030204" pitchFamily="34" charset="0"/>
            </a:endParaRPr>
          </a:p>
          <a:p>
            <a:pPr lvl="0">
              <a:tabLst>
                <a:tab pos="457200" algn="l"/>
              </a:tabLst>
            </a:pPr>
            <a:r>
              <a:rPr lang="nl-NL" sz="1600" dirty="0">
                <a:effectLst/>
                <a:latin typeface="+mj-lt"/>
                <a:ea typeface="Times New Roman" panose="02020603050405020304" pitchFamily="18" charset="0"/>
              </a:rPr>
              <a:t>Bekijk en bespreek je verzamelde gegevens door de volgende vragen te beantwoorden:</a:t>
            </a:r>
            <a:endParaRPr lang="nl-NL" sz="1600" dirty="0">
              <a:effectLst/>
              <a:latin typeface="+mj-lt"/>
              <a:ea typeface="Calibri" panose="020F0502020204030204" pitchFamily="34" charset="0"/>
            </a:endParaRPr>
          </a:p>
          <a:p>
            <a:pPr marL="742950" lvl="1" indent="-285750">
              <a:buFont typeface="Arial" panose="020B0604020202020204" pitchFamily="34" charset="0"/>
              <a:buChar char="•"/>
              <a:tabLst>
                <a:tab pos="914400" algn="l"/>
              </a:tabLst>
            </a:pPr>
            <a:r>
              <a:rPr lang="nl-NL" sz="1600" dirty="0">
                <a:effectLst/>
                <a:latin typeface="+mj-lt"/>
                <a:ea typeface="Times New Roman" panose="02020603050405020304" pitchFamily="18" charset="0"/>
                <a:cs typeface="Times New Roman" panose="02020603050405020304" pitchFamily="18" charset="0"/>
              </a:rPr>
              <a:t>Welke algemene informatie kan ik afleiden uit de gegevens (zoals leeftijdsverdeling, totaal aantal proefpersonen)?</a:t>
            </a:r>
            <a:endParaRPr lang="nl-NL" sz="1600" dirty="0">
              <a:effectLst/>
              <a:latin typeface="+mj-lt"/>
              <a:ea typeface="Calibri" panose="020F0502020204030204" pitchFamily="34" charset="0"/>
              <a:cs typeface="Times New Roman" panose="02020603050405020304" pitchFamily="18" charset="0"/>
            </a:endParaRPr>
          </a:p>
          <a:p>
            <a:pPr marL="742950" lvl="1" indent="-285750">
              <a:buFont typeface="Arial" panose="020B0604020202020204" pitchFamily="34" charset="0"/>
              <a:buChar char="•"/>
              <a:tabLst>
                <a:tab pos="914400" algn="l"/>
              </a:tabLst>
            </a:pPr>
            <a:r>
              <a:rPr lang="nl-NL" sz="1600" dirty="0">
                <a:effectLst/>
                <a:latin typeface="+mj-lt"/>
                <a:ea typeface="Times New Roman" panose="02020603050405020304" pitchFamily="18" charset="0"/>
                <a:cs typeface="Times New Roman" panose="02020603050405020304" pitchFamily="18" charset="0"/>
              </a:rPr>
              <a:t>Welk antwoord op mijn onderzoeksvraag (en deelvragen) kan ik uit deze gegevens afleiden? </a:t>
            </a:r>
            <a:endParaRPr lang="nl-NL" sz="1600" dirty="0">
              <a:effectLst/>
              <a:latin typeface="+mj-lt"/>
              <a:ea typeface="Calibri" panose="020F0502020204030204" pitchFamily="34" charset="0"/>
              <a:cs typeface="Times New Roman" panose="02020603050405020304" pitchFamily="18" charset="0"/>
            </a:endParaRPr>
          </a:p>
          <a:p>
            <a:pPr marL="742950" lvl="1" indent="-285750">
              <a:buFont typeface="Arial" panose="020B0604020202020204" pitchFamily="34" charset="0"/>
              <a:buChar char="•"/>
              <a:tabLst>
                <a:tab pos="914400" algn="l"/>
              </a:tabLst>
            </a:pPr>
            <a:r>
              <a:rPr lang="nl-NL" sz="1600" dirty="0">
                <a:effectLst/>
                <a:latin typeface="+mj-lt"/>
                <a:ea typeface="Times New Roman" panose="02020603050405020304" pitchFamily="18" charset="0"/>
                <a:cs typeface="Times New Roman" panose="02020603050405020304" pitchFamily="18" charset="0"/>
              </a:rPr>
              <a:t>Welke gegevens wijken af of vallen op?</a:t>
            </a:r>
            <a:endParaRPr lang="nl-NL" sz="1600" dirty="0">
              <a:effectLst/>
              <a:latin typeface="+mj-lt"/>
              <a:ea typeface="Calibri" panose="020F0502020204030204" pitchFamily="34" charset="0"/>
              <a:cs typeface="Times New Roman" panose="02020603050405020304" pitchFamily="18" charset="0"/>
            </a:endParaRPr>
          </a:p>
          <a:p>
            <a:r>
              <a:rPr lang="nl-NL" sz="1600" b="1" dirty="0">
                <a:effectLst/>
                <a:latin typeface="+mj-lt"/>
                <a:ea typeface="Calibri" panose="020F0502020204030204" pitchFamily="34" charset="0"/>
              </a:rPr>
              <a:t>Stap D | Weergave van je gegevens</a:t>
            </a:r>
            <a:endParaRPr lang="nl-NL" sz="1600" dirty="0">
              <a:effectLst/>
              <a:latin typeface="+mj-lt"/>
              <a:ea typeface="Calibri" panose="020F0502020204030204" pitchFamily="34" charset="0"/>
            </a:endParaRPr>
          </a:p>
          <a:p>
            <a:r>
              <a:rPr lang="nl-NL" sz="1600" dirty="0">
                <a:effectLst/>
                <a:latin typeface="+mj-lt"/>
                <a:ea typeface="Calibri" panose="020F0502020204030204" pitchFamily="34" charset="0"/>
              </a:rPr>
              <a:t>Maak alle verzamelde gegevens duidelijk zichtbaar in een tabel, grafiek of ander middel. </a:t>
            </a:r>
          </a:p>
          <a:p>
            <a:endParaRPr lang="nl-NL" sz="1600" dirty="0"/>
          </a:p>
          <a:p>
            <a:endParaRPr lang="nl-NL" sz="1050" dirty="0"/>
          </a:p>
        </p:txBody>
      </p:sp>
      <p:pic>
        <p:nvPicPr>
          <p:cNvPr id="3" name="Afbeelding 11">
            <a:hlinkClick r:id="rId3" action="ppaction://hlinksldjump"/>
            <a:extLst>
              <a:ext uri="{FF2B5EF4-FFF2-40B4-BE49-F238E27FC236}">
                <a16:creationId xmlns:a16="http://schemas.microsoft.com/office/drawing/2014/main" id="{21F74FCE-3E81-DBB4-14A1-88D676D6CC67}"/>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6" name="Afbeelding 13">
            <a:hlinkClick r:id="rId5" action="ppaction://hlinksldjump"/>
            <a:extLst>
              <a:ext uri="{FF2B5EF4-FFF2-40B4-BE49-F238E27FC236}">
                <a16:creationId xmlns:a16="http://schemas.microsoft.com/office/drawing/2014/main" id="{3BF30F43-9881-A4C9-B200-94C934372886}"/>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7" name="Afbeelding 20">
            <a:hlinkClick r:id="rId7" action="ppaction://hlinksldjump"/>
            <a:extLst>
              <a:ext uri="{FF2B5EF4-FFF2-40B4-BE49-F238E27FC236}">
                <a16:creationId xmlns:a16="http://schemas.microsoft.com/office/drawing/2014/main" id="{985F0480-8D85-6353-EF31-DA17A9E8C65C}"/>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8" name="Afbeelding 21">
            <a:hlinkClick r:id="rId9" action="ppaction://hlinksldjump"/>
            <a:extLst>
              <a:ext uri="{FF2B5EF4-FFF2-40B4-BE49-F238E27FC236}">
                <a16:creationId xmlns:a16="http://schemas.microsoft.com/office/drawing/2014/main" id="{D542D17B-531A-392A-D387-8E8D2731394C}"/>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9" name="Afbeelding 22">
            <a:hlinkClick r:id="rId11" action="ppaction://hlinksldjump"/>
            <a:extLst>
              <a:ext uri="{FF2B5EF4-FFF2-40B4-BE49-F238E27FC236}">
                <a16:creationId xmlns:a16="http://schemas.microsoft.com/office/drawing/2014/main" id="{35879D9C-B827-B23B-4A72-0AA45D5AADC5}"/>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0" name="Afbeelding 23" descr="Afbeelding met tekst, logo, schermopname, ontwerp&#10;&#10;Automatisch gegenereerde beschrijving">
            <a:hlinkClick r:id="rId13" action="ppaction://hlinksldjump"/>
            <a:extLst>
              <a:ext uri="{FF2B5EF4-FFF2-40B4-BE49-F238E27FC236}">
                <a16:creationId xmlns:a16="http://schemas.microsoft.com/office/drawing/2014/main" id="{C77CEED3-5B60-FF89-2401-39E8B14D75DD}"/>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5" action="ppaction://hlinksldjump"/>
            <a:extLst>
              <a:ext uri="{FF2B5EF4-FFF2-40B4-BE49-F238E27FC236}">
                <a16:creationId xmlns:a16="http://schemas.microsoft.com/office/drawing/2014/main" id="{1B282201-6E3C-9CE8-05D3-44295BC65053}"/>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7" action="ppaction://hlinksldjump"/>
            <a:extLst>
              <a:ext uri="{FF2B5EF4-FFF2-40B4-BE49-F238E27FC236}">
                <a16:creationId xmlns:a16="http://schemas.microsoft.com/office/drawing/2014/main" id="{01D99B1A-BAF1-5F74-C68A-810288A77D29}"/>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4" name="Picture 13" descr="\\campus.eur.nl\shared\groups\USC-MC-EAO-WK\WK\Onderzoekscyclus\Onderzoekscyclus_4_notext.png">
            <a:hlinkClick r:id="rId7" action="ppaction://hlinksldjump"/>
            <a:extLst>
              <a:ext uri="{FF2B5EF4-FFF2-40B4-BE49-F238E27FC236}">
                <a16:creationId xmlns:a16="http://schemas.microsoft.com/office/drawing/2014/main" id="{B5369D1E-E952-2F8A-4604-0C5FD1EE0DBF}"/>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spTree>
    <p:extLst>
      <p:ext uri="{BB962C8B-B14F-4D97-AF65-F5344CB8AC3E}">
        <p14:creationId xmlns:p14="http://schemas.microsoft.com/office/powerpoint/2010/main" val="1386361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10304462" cy="387820"/>
          </a:xfrm>
          <a:solidFill>
            <a:schemeClr val="bg1"/>
          </a:solidFill>
        </p:spPr>
        <p:txBody>
          <a:bodyPr/>
          <a:lstStyle/>
          <a:p>
            <a:r>
              <a:rPr lang="en-US" dirty="0" err="1">
                <a:latin typeface="+mn-lt"/>
              </a:rPr>
              <a:t>Voer</a:t>
            </a:r>
            <a:r>
              <a:rPr lang="en-US" dirty="0">
                <a:latin typeface="+mn-lt"/>
              </a:rPr>
              <a:t> het </a:t>
            </a:r>
            <a:r>
              <a:rPr lang="en-US" dirty="0" err="1">
                <a:latin typeface="+mn-lt"/>
              </a:rPr>
              <a:t>onderzoek</a:t>
            </a:r>
            <a:r>
              <a:rPr lang="en-US" dirty="0">
                <a:latin typeface="+mn-lt"/>
              </a:rPr>
              <a:t> </a:t>
            </a:r>
            <a:r>
              <a:rPr lang="en-US" dirty="0" err="1">
                <a:latin typeface="+mn-lt"/>
              </a:rPr>
              <a:t>uit</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a:t>
            </a:r>
            <a:r>
              <a:rPr lang="en-US" dirty="0">
                <a:solidFill>
                  <a:schemeClr val="bg1"/>
                </a:solidFill>
              </a:rPr>
              <a:t>4.1</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50960" y="1412206"/>
            <a:ext cx="10732925" cy="280076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kumimoji="0" lang="nl-NL" sz="1600" i="0" u="none" strike="noStrike" kern="1200" cap="none" spc="0" normalizeH="0" baseline="0" noProof="0" dirty="0">
                <a:ln>
                  <a:noFill/>
                </a:ln>
                <a:solidFill>
                  <a:srgbClr val="000000"/>
                </a:solidFill>
                <a:effectLst/>
                <a:uLnTx/>
                <a:uFillTx/>
                <a:latin typeface="Arial"/>
                <a:ea typeface="+mn-ea"/>
                <a:cs typeface="+mn-cs"/>
              </a:rPr>
              <a:t>Je verzamelt de data om antwoord te vinden om je onderzoeksvraag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rPr>
              <a:t>Papier, pen of digitaal, </a:t>
            </a:r>
            <a:r>
              <a:rPr kumimoji="0" lang="nl-NL" sz="16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hlinkClick r:id="rId2" action="ppaction://hlinksldjump"/>
              </a:rPr>
              <a:t>onderzoeksinstrumenten uit fase 3</a:t>
            </a:r>
            <a:r>
              <a:rPr kumimoji="0" lang="nl-NL" sz="1600" b="0" i="0" u="none" strike="noStrike" kern="1200" cap="none" spc="0" normalizeH="0" baseline="0" noProof="0" dirty="0">
                <a:ln>
                  <a:noFill/>
                </a:ln>
                <a:solidFill>
                  <a:srgbClr val="000000"/>
                </a:solidFill>
                <a:effectLst/>
                <a:uLnTx/>
                <a:uFillTx/>
                <a:latin typeface="Arial"/>
                <a:ea typeface="Times New Roman" panose="02020603050405020304" pitchFamily="18" charset="0"/>
                <a:cs typeface="Times New Roman" panose="02020603050405020304" pitchFamily="18"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Volg de stappen: </a:t>
            </a:r>
          </a:p>
          <a:p>
            <a:pPr marL="285750" indent="-285750">
              <a:buFont typeface="Arial" panose="020B0604020202020204" pitchFamily="34" charset="0"/>
              <a:buChar char="•"/>
            </a:pPr>
            <a:r>
              <a:rPr kumimoji="0" lang="nl-NL" sz="1600" b="0" i="0" u="none" strike="noStrike" kern="1200" cap="none" spc="0" normalizeH="0" baseline="0" noProof="0" dirty="0">
                <a:ln>
                  <a:noFill/>
                </a:ln>
                <a:solidFill>
                  <a:srgbClr val="000000"/>
                </a:solidFill>
                <a:effectLst/>
                <a:uLnTx/>
                <a:uFillTx/>
                <a:latin typeface="Arial"/>
                <a:ea typeface="+mn-ea"/>
                <a:cs typeface="+mn-cs"/>
              </a:rPr>
              <a:t>Stap 1: Voer je onderzoek uit volgens het plan dat je hebt opgesteld in (</a:t>
            </a:r>
            <a:r>
              <a:rPr lang="nl-NL" sz="1600" b="1" dirty="0">
                <a:solidFill>
                  <a:srgbClr val="0C8066"/>
                </a:solidFill>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Activiteit 3.2 </a:t>
            </a:r>
            <a:r>
              <a:rPr lang="nl-NL" sz="1600" dirty="0">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en</a:t>
            </a:r>
            <a:r>
              <a:rPr lang="nl-NL" sz="1600" b="1" dirty="0">
                <a:solidFill>
                  <a:srgbClr val="0C8066"/>
                </a:solidFill>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 </a:t>
            </a:r>
            <a:r>
              <a:rPr lang="nl-NL" sz="1600" b="1" dirty="0">
                <a:solidFill>
                  <a:schemeClr val="accent2"/>
                </a:solidFill>
                <a:effectLst/>
                <a:ea typeface="Calibri" panose="020F0502020204030204" pitchFamily="34" charset="0"/>
                <a:cs typeface="Times New Roman" panose="02020603050405020304" pitchFamily="18" charset="0"/>
                <a:hlinkClick r:id="rId4" action="ppaction://hlinksldjump"/>
              </a:rPr>
              <a:t>Activiteit 3.3</a:t>
            </a:r>
            <a:r>
              <a:rPr lang="nl-NL" sz="1600" dirty="0">
                <a:effectLst/>
                <a:ea typeface="Calibri" panose="020F0502020204030204" pitchFamily="34" charset="0"/>
                <a:cs typeface="Times New Roman" panose="02020603050405020304" pitchFamily="18" charset="0"/>
              </a:rPr>
              <a:t>)</a:t>
            </a:r>
          </a:p>
          <a:p>
            <a:pPr marL="285750" indent="-285750">
              <a:buFont typeface="Arial" panose="020B0604020202020204" pitchFamily="34" charset="0"/>
              <a:buChar char="•"/>
            </a:pPr>
            <a:r>
              <a:rPr lang="nl-NL" sz="1600" dirty="0">
                <a:solidFill>
                  <a:srgbClr val="000000"/>
                </a:solidFill>
                <a:latin typeface="Arial"/>
              </a:rPr>
              <a:t>Stap 2: Leg de stappen van je onderzoek gedetailleerd vast zodat je later kan uitleggen hoe je dit onderzoek hebt aangepakt. </a:t>
            </a:r>
            <a:r>
              <a:rPr kumimoji="0" lang="nl-NL" sz="1600" b="0" i="0" u="none" strike="noStrike" kern="1200" cap="none" spc="0" normalizeH="0" baseline="0" noProof="0" dirty="0">
                <a:ln>
                  <a:noFill/>
                </a:ln>
                <a:solidFill>
                  <a:srgbClr val="000000"/>
                </a:solidFill>
                <a:effectLst/>
                <a:uLnTx/>
                <a:uFillTx/>
                <a:latin typeface="Arial"/>
                <a:ea typeface="+mn-ea"/>
                <a:cs typeface="+mn-cs"/>
              </a:rPr>
              <a:t> </a:t>
            </a:r>
          </a:p>
          <a:p>
            <a:pPr marR="0" lvl="0" algn="l" defTabSz="914400" rtl="0" eaLnBrk="1" fontAlgn="auto" latinLnBrk="0" hangingPunct="1">
              <a:lnSpc>
                <a:spcPct val="100000"/>
              </a:lnSpc>
              <a:spcBef>
                <a:spcPts val="0"/>
              </a:spcBef>
              <a:spcAft>
                <a:spcPts val="0"/>
              </a:spcAft>
              <a:buClrTx/>
              <a:buSzTx/>
              <a:tabLst/>
              <a:defRPr/>
            </a:pPr>
            <a:endParaRPr kumimoji="0" lang="nl-NL" sz="1600" b="0" i="0" u="none" strike="noStrike" kern="1200" cap="none" spc="0" normalizeH="0" baseline="0" noProof="0" dirty="0">
              <a:ln>
                <a:noFill/>
              </a:ln>
              <a:solidFill>
                <a:srgbClr val="000000"/>
              </a:solidFill>
              <a:effectLst/>
              <a:highlight>
                <a:srgbClr val="00FFFF"/>
              </a:highlight>
              <a:uLnTx/>
              <a:uFillTx/>
              <a:latin typeface="Arial"/>
              <a:ea typeface="+mn-ea"/>
              <a:cs typeface="+mn-cs"/>
            </a:endParaRPr>
          </a:p>
        </p:txBody>
      </p:sp>
      <p:pic>
        <p:nvPicPr>
          <p:cNvPr id="3" name="Afbeelding 11">
            <a:hlinkClick r:id="rId5" action="ppaction://hlinksldjump"/>
            <a:extLst>
              <a:ext uri="{FF2B5EF4-FFF2-40B4-BE49-F238E27FC236}">
                <a16:creationId xmlns:a16="http://schemas.microsoft.com/office/drawing/2014/main" id="{34B9729D-931D-B762-CF3B-C5136F5AABAC}"/>
              </a:ext>
            </a:extLst>
          </p:cNvPr>
          <p:cNvPicPr>
            <a:picLocks noChangeAspect="1"/>
          </p:cNvPicPr>
          <p:nvPr/>
        </p:nvPicPr>
        <p:blipFill>
          <a:blip r:embed="rId6"/>
          <a:stretch>
            <a:fillRect/>
          </a:stretch>
        </p:blipFill>
        <p:spPr>
          <a:xfrm>
            <a:off x="5220743" y="6382133"/>
            <a:ext cx="331680" cy="331680"/>
          </a:xfrm>
          <a:prstGeom prst="rect">
            <a:avLst/>
          </a:prstGeom>
        </p:spPr>
      </p:pic>
      <p:pic>
        <p:nvPicPr>
          <p:cNvPr id="4" name="Afbeelding 13">
            <a:hlinkClick r:id="rId7" action="ppaction://hlinksldjump"/>
            <a:extLst>
              <a:ext uri="{FF2B5EF4-FFF2-40B4-BE49-F238E27FC236}">
                <a16:creationId xmlns:a16="http://schemas.microsoft.com/office/drawing/2014/main" id="{3706A002-0144-ED3D-1AC9-14364962ABC9}"/>
              </a:ext>
            </a:extLst>
          </p:cNvPr>
          <p:cNvPicPr>
            <a:picLocks noChangeAspect="1"/>
          </p:cNvPicPr>
          <p:nvPr/>
        </p:nvPicPr>
        <p:blipFill>
          <a:blip r:embed="rId8"/>
          <a:stretch>
            <a:fillRect/>
          </a:stretch>
        </p:blipFill>
        <p:spPr>
          <a:xfrm>
            <a:off x="5640372" y="6363730"/>
            <a:ext cx="361656" cy="350084"/>
          </a:xfrm>
          <a:prstGeom prst="rect">
            <a:avLst/>
          </a:prstGeom>
        </p:spPr>
      </p:pic>
      <p:pic>
        <p:nvPicPr>
          <p:cNvPr id="7" name="Afbeelding 20">
            <a:hlinkClick r:id="rId9" action="ppaction://hlinksldjump"/>
            <a:extLst>
              <a:ext uri="{FF2B5EF4-FFF2-40B4-BE49-F238E27FC236}">
                <a16:creationId xmlns:a16="http://schemas.microsoft.com/office/drawing/2014/main" id="{8C32DA4B-3C6D-AF74-9116-A1821BB5B135}"/>
              </a:ext>
            </a:extLst>
          </p:cNvPr>
          <p:cNvPicPr>
            <a:picLocks noChangeAspect="1"/>
          </p:cNvPicPr>
          <p:nvPr/>
        </p:nvPicPr>
        <p:blipFill>
          <a:blip r:embed="rId10"/>
          <a:stretch>
            <a:fillRect/>
          </a:stretch>
        </p:blipFill>
        <p:spPr>
          <a:xfrm flipH="1">
            <a:off x="6058152" y="6363729"/>
            <a:ext cx="331679" cy="331679"/>
          </a:xfrm>
          <a:prstGeom prst="rect">
            <a:avLst/>
          </a:prstGeom>
        </p:spPr>
      </p:pic>
      <p:pic>
        <p:nvPicPr>
          <p:cNvPr id="8" name="Afbeelding 21">
            <a:hlinkClick r:id="rId11" action="ppaction://hlinksldjump"/>
            <a:extLst>
              <a:ext uri="{FF2B5EF4-FFF2-40B4-BE49-F238E27FC236}">
                <a16:creationId xmlns:a16="http://schemas.microsoft.com/office/drawing/2014/main" id="{7C6D4EFA-8D1C-700C-2995-F35AE283AA6B}"/>
              </a:ext>
            </a:extLst>
          </p:cNvPr>
          <p:cNvPicPr>
            <a:picLocks noChangeAspect="1"/>
          </p:cNvPicPr>
          <p:nvPr/>
        </p:nvPicPr>
        <p:blipFill>
          <a:blip r:embed="rId12"/>
          <a:stretch>
            <a:fillRect/>
          </a:stretch>
        </p:blipFill>
        <p:spPr>
          <a:xfrm flipH="1">
            <a:off x="6477833" y="6363729"/>
            <a:ext cx="331679" cy="331679"/>
          </a:xfrm>
          <a:prstGeom prst="rect">
            <a:avLst/>
          </a:prstGeom>
        </p:spPr>
      </p:pic>
      <p:pic>
        <p:nvPicPr>
          <p:cNvPr id="9" name="Afbeelding 22">
            <a:hlinkClick r:id="rId13" action="ppaction://hlinksldjump"/>
            <a:extLst>
              <a:ext uri="{FF2B5EF4-FFF2-40B4-BE49-F238E27FC236}">
                <a16:creationId xmlns:a16="http://schemas.microsoft.com/office/drawing/2014/main" id="{6420B005-4F6E-E93F-C77E-F93CF1A3A129}"/>
              </a:ext>
            </a:extLst>
          </p:cNvPr>
          <p:cNvPicPr>
            <a:picLocks noChangeAspect="1"/>
          </p:cNvPicPr>
          <p:nvPr/>
        </p:nvPicPr>
        <p:blipFill>
          <a:blip r:embed="rId14"/>
          <a:stretch>
            <a:fillRect/>
          </a:stretch>
        </p:blipFill>
        <p:spPr>
          <a:xfrm flipH="1">
            <a:off x="6895559" y="6360634"/>
            <a:ext cx="361654" cy="361654"/>
          </a:xfrm>
          <a:prstGeom prst="rect">
            <a:avLst/>
          </a:prstGeom>
        </p:spPr>
      </p:pic>
      <p:pic>
        <p:nvPicPr>
          <p:cNvPr id="10" name="Afbeelding 23" descr="Afbeelding met tekst, logo, schermopname, ontwerp&#10;&#10;Automatisch gegenereerde beschrijving">
            <a:hlinkClick r:id="rId15" action="ppaction://hlinksldjump"/>
            <a:extLst>
              <a:ext uri="{FF2B5EF4-FFF2-40B4-BE49-F238E27FC236}">
                <a16:creationId xmlns:a16="http://schemas.microsoft.com/office/drawing/2014/main" id="{D72BA562-8142-79DA-CE12-C744C6047C73}"/>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7" action="ppaction://hlinksldjump"/>
            <a:extLst>
              <a:ext uri="{FF2B5EF4-FFF2-40B4-BE49-F238E27FC236}">
                <a16:creationId xmlns:a16="http://schemas.microsoft.com/office/drawing/2014/main" id="{F0E7751F-4368-2551-6180-CEAC10EE1DF4}"/>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9" action="ppaction://hlinksldjump"/>
            <a:extLst>
              <a:ext uri="{FF2B5EF4-FFF2-40B4-BE49-F238E27FC236}">
                <a16:creationId xmlns:a16="http://schemas.microsoft.com/office/drawing/2014/main" id="{24DEB7BD-4154-3CAF-9B3D-C78244817D2E}"/>
              </a:ext>
            </a:extLst>
          </p:cNvPr>
          <p:cNvPicPr>
            <a:picLocks noChangeAspect="1"/>
          </p:cNvPicPr>
          <p:nvPr/>
        </p:nvPicPr>
        <p:blipFill>
          <a:blip r:embed="rId20"/>
          <a:stretch>
            <a:fillRect/>
          </a:stretch>
        </p:blipFill>
        <p:spPr>
          <a:xfrm>
            <a:off x="4801114" y="6369176"/>
            <a:ext cx="331680" cy="326373"/>
          </a:xfrm>
          <a:prstGeom prst="rect">
            <a:avLst/>
          </a:prstGeom>
        </p:spPr>
      </p:pic>
      <p:sp>
        <p:nvSpPr>
          <p:cNvPr id="18" name="TextBox 17">
            <a:extLst>
              <a:ext uri="{FF2B5EF4-FFF2-40B4-BE49-F238E27FC236}">
                <a16:creationId xmlns:a16="http://schemas.microsoft.com/office/drawing/2014/main" id="{2B54073F-3673-F3D8-A006-87FD5F6CF681}"/>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9" name="Picture 18" descr="\\campus.eur.nl\shared\groups\USC-MC-EAO-WK\WK\Onderzoeksvaardigheden\2. Afbeeldingen onderzoeksvaardigheden\Png-files_voor scherm toepassingen\03Neem_waar .png">
            <a:extLst>
              <a:ext uri="{FF2B5EF4-FFF2-40B4-BE49-F238E27FC236}">
                <a16:creationId xmlns:a16="http://schemas.microsoft.com/office/drawing/2014/main" id="{1B26D65A-FE88-8077-25B1-E51DEEA32F13}"/>
              </a:ext>
            </a:extLst>
          </p:cNvPr>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11043117" y="157782"/>
            <a:ext cx="613895" cy="679195"/>
          </a:xfrm>
          <a:prstGeom prst="rect">
            <a:avLst/>
          </a:prstGeom>
          <a:noFill/>
          <a:ln>
            <a:noFill/>
          </a:ln>
        </p:spPr>
      </p:pic>
      <p:pic>
        <p:nvPicPr>
          <p:cNvPr id="14" name="Picture 13" descr="\\campus.eur.nl\shared\groups\USC-MC-EAO-WK\WK\Onderzoekscyclus\Onderzoekscyclus_4_notext.png">
            <a:hlinkClick r:id="rId9" action="ppaction://hlinksldjump"/>
            <a:extLst>
              <a:ext uri="{FF2B5EF4-FFF2-40B4-BE49-F238E27FC236}">
                <a16:creationId xmlns:a16="http://schemas.microsoft.com/office/drawing/2014/main" id="{1DD15C79-A0CE-95A4-4701-E805D4FD6505}"/>
              </a:ext>
            </a:extLst>
          </p:cNvPr>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spTree>
    <p:extLst>
      <p:ext uri="{BB962C8B-B14F-4D97-AF65-F5344CB8AC3E}">
        <p14:creationId xmlns:p14="http://schemas.microsoft.com/office/powerpoint/2010/main" val="1756270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D56342C-719A-F13A-2D5B-0D6C0A4351E8}"/>
              </a:ext>
            </a:extLst>
          </p:cNvPr>
          <p:cNvSpPr>
            <a:spLocks noGrp="1"/>
          </p:cNvSpPr>
          <p:nvPr>
            <p:ph type="title"/>
          </p:nvPr>
        </p:nvSpPr>
        <p:spPr/>
        <p:txBody>
          <a:bodyPr/>
          <a:lstStyle/>
          <a:p>
            <a:r>
              <a:rPr lang="en-US" dirty="0"/>
              <a:t>Wat is </a:t>
            </a:r>
            <a:r>
              <a:rPr lang="en-US" dirty="0" err="1"/>
              <a:t>onderzoek</a:t>
            </a:r>
            <a:r>
              <a:rPr lang="en-US" dirty="0"/>
              <a:t> </a:t>
            </a:r>
            <a:r>
              <a:rPr lang="en-US" dirty="0" err="1"/>
              <a:t>doen</a:t>
            </a:r>
            <a:r>
              <a:rPr lang="en-US" dirty="0"/>
              <a:t>?</a:t>
            </a:r>
            <a:endParaRPr lang="nl-NL" dirty="0"/>
          </a:p>
        </p:txBody>
      </p:sp>
      <p:sp>
        <p:nvSpPr>
          <p:cNvPr id="3" name="Text Placeholder 2">
            <a:extLst>
              <a:ext uri="{FF2B5EF4-FFF2-40B4-BE49-F238E27FC236}">
                <a16:creationId xmlns:a16="http://schemas.microsoft.com/office/drawing/2014/main" id="{D26A9B85-3FE0-976C-7346-AE60B714FF30}"/>
              </a:ext>
            </a:extLst>
          </p:cNvPr>
          <p:cNvSpPr>
            <a:spLocks noGrp="1"/>
          </p:cNvSpPr>
          <p:nvPr>
            <p:ph type="body" sz="quarter" idx="13"/>
          </p:nvPr>
        </p:nvSpPr>
        <p:spPr>
          <a:xfrm>
            <a:off x="547484" y="1790445"/>
            <a:ext cx="9377361" cy="4344987"/>
          </a:xfrm>
        </p:spPr>
        <p:txBody>
          <a:bodyPr/>
          <a:lstStyle/>
          <a:p>
            <a:pPr marL="0" indent="0">
              <a:buNone/>
            </a:pPr>
            <a:r>
              <a:rPr lang="nl-NL" b="1" dirty="0">
                <a:solidFill>
                  <a:schemeClr val="accent2"/>
                </a:solidFill>
                <a:effectLst/>
                <a:ea typeface="Calibri" panose="020F0502020204030204" pitchFamily="34" charset="0"/>
                <a:cs typeface="Times New Roman" panose="02020603050405020304" pitchFamily="18" charset="0"/>
              </a:rPr>
              <a:t>Wa</a:t>
            </a:r>
            <a:r>
              <a:rPr lang="nl-NL" b="1" dirty="0">
                <a:solidFill>
                  <a:schemeClr val="accent2"/>
                </a:solidFill>
                <a:ea typeface="Calibri" panose="020F0502020204030204" pitchFamily="34" charset="0"/>
                <a:cs typeface="Times New Roman" panose="02020603050405020304" pitchFamily="18" charset="0"/>
              </a:rPr>
              <a:t>t is onderzoek?</a:t>
            </a:r>
          </a:p>
          <a:p>
            <a:pPr marL="0" indent="0">
              <a:buNone/>
            </a:pPr>
            <a:r>
              <a:rPr lang="nl-NL" dirty="0"/>
              <a:t>Onderzoek doen is systematisch en nauwkeurig verzamelen en </a:t>
            </a:r>
            <a:br>
              <a:rPr lang="nl-NL" dirty="0"/>
            </a:br>
            <a:r>
              <a:rPr lang="nl-NL" dirty="0"/>
              <a:t>analyseren van gegevens. Door middel van onderzoek vind je een antwoord </a:t>
            </a:r>
            <a:br>
              <a:rPr lang="nl-NL" dirty="0"/>
            </a:br>
            <a:r>
              <a:rPr lang="nl-NL" dirty="0"/>
              <a:t>op je vraag die je kan onderbouwen. </a:t>
            </a:r>
          </a:p>
          <a:p>
            <a:pPr marL="0" indent="0">
              <a:buNone/>
            </a:pPr>
            <a:r>
              <a:rPr lang="nl-NL" b="1" dirty="0">
                <a:solidFill>
                  <a:schemeClr val="accent2"/>
                </a:solidFill>
              </a:rPr>
              <a:t>Waar komt kennis vandaan?</a:t>
            </a:r>
          </a:p>
          <a:p>
            <a:pPr marL="0" indent="0">
              <a:buNone/>
            </a:pPr>
            <a:r>
              <a:rPr lang="nl-NL" dirty="0"/>
              <a:t>Heb jij er wel eens over nagedacht waar al die kennis uit jouw schoolboeken vandaan komt? Hoe komen </a:t>
            </a:r>
            <a:br>
              <a:rPr lang="nl-NL" dirty="0"/>
            </a:br>
            <a:r>
              <a:rPr lang="nl-NL" dirty="0"/>
              <a:t>de schrijvers aan de kennis komen die in het boek staat? Waar komt al de kennis vandaan over de Tweede Wereldoorlog, het ontstaan van de aarde of natuurkundige processen? </a:t>
            </a:r>
          </a:p>
          <a:p>
            <a:pPr marL="0" indent="0">
              <a:buNone/>
            </a:pPr>
            <a:r>
              <a:rPr lang="nl-NL" dirty="0"/>
              <a:t>Al de kennis die we bezitten, komt voort uit onderzoek. Onderzoekers doen onderzoek, verzamelen daarmee informatie en delen dit met de mensen om hen heen. Deze kennis verandert door de jaren heen. Honderd jaar geleden hadden we bijvoorbeeld beperkte kennis over erfelijkheid van ziektes. Later ontdekte onderzoekers DNA in de cellen van mensen waardoor erfelijkheid verklaard kon worden. Kennis is soms ook tijdsgebonden. Denk aan onderzoek naar politieke of economische processen. Een onderzoek uit de vorige eeuw naar de redenen waarom mensen kiezen om ZZP’er te worden, zal andere resultaten hebben dan wanneer het onderzoek nu uitgevoerd zal worden. </a:t>
            </a:r>
          </a:p>
          <a:p>
            <a:pPr marL="0" indent="0">
              <a:buNone/>
            </a:pPr>
            <a:r>
              <a:rPr lang="nl-NL" b="1" dirty="0">
                <a:solidFill>
                  <a:schemeClr val="accent2"/>
                </a:solidFill>
                <a:effectLst/>
                <a:ea typeface="Calibri" panose="020F0502020204030204" pitchFamily="34" charset="0"/>
                <a:cs typeface="Times New Roman" panose="02020603050405020304" pitchFamily="18" charset="0"/>
              </a:rPr>
              <a:t>Waarom is onderzoek doen belangrijk? </a:t>
            </a:r>
            <a:endParaRPr lang="nl-NL" dirty="0">
              <a:solidFill>
                <a:schemeClr val="accent2"/>
              </a:solidFill>
              <a:effectLst/>
              <a:ea typeface="Calibri" panose="020F0502020204030204" pitchFamily="34" charset="0"/>
              <a:cs typeface="Times New Roman" panose="02020603050405020304" pitchFamily="18" charset="0"/>
            </a:endParaRPr>
          </a:p>
          <a:p>
            <a:pPr marL="0" indent="0">
              <a:buNone/>
            </a:pPr>
            <a:r>
              <a:rPr lang="nl-NL" dirty="0">
                <a:effectLst/>
                <a:ea typeface="Calibri" panose="020F0502020204030204" pitchFamily="34" charset="0"/>
                <a:cs typeface="Times New Roman" panose="02020603050405020304" pitchFamily="18" charset="0"/>
              </a:rPr>
              <a:t>Onderzoek doen is belangrijk om een antwoord die je hebt te kunnen beantwoorden. Alleen door middel van systematisch onderzoek krijg je een antwoord dat je kan onderbouwen. </a:t>
            </a:r>
          </a:p>
          <a:p>
            <a:pPr marL="0" indent="0">
              <a:buNone/>
            </a:pPr>
            <a:endParaRPr lang="nl-NL" dirty="0">
              <a:latin typeface="+mj-lt"/>
            </a:endParaRPr>
          </a:p>
        </p:txBody>
      </p:sp>
      <p:sp>
        <p:nvSpPr>
          <p:cNvPr id="5" name="Footer Placeholder 4">
            <a:extLst>
              <a:ext uri="{FF2B5EF4-FFF2-40B4-BE49-F238E27FC236}">
                <a16:creationId xmlns:a16="http://schemas.microsoft.com/office/drawing/2014/main" id="{74BF40DE-79EA-4251-D8AB-42886EFA929C}"/>
              </a:ext>
            </a:extLst>
          </p:cNvPr>
          <p:cNvSpPr>
            <a:spLocks noGrp="1"/>
          </p:cNvSpPr>
          <p:nvPr>
            <p:ph type="ftr" sz="quarter" idx="11"/>
          </p:nvPr>
        </p:nvSpPr>
        <p:spPr/>
        <p:txBody>
          <a:bodyPr/>
          <a:lstStyle/>
          <a:p>
            <a:r>
              <a:rPr lang="nl-NL"/>
              <a:t>Erasmus University Rotterdam </a:t>
            </a:r>
            <a:endParaRPr lang="nl-NL" dirty="0"/>
          </a:p>
        </p:txBody>
      </p:sp>
      <p:sp>
        <p:nvSpPr>
          <p:cNvPr id="6" name="Slide Number Placeholder 5">
            <a:extLst>
              <a:ext uri="{FF2B5EF4-FFF2-40B4-BE49-F238E27FC236}">
                <a16:creationId xmlns:a16="http://schemas.microsoft.com/office/drawing/2014/main" id="{C586E8B7-5B18-5700-BFA6-28D611120B91}"/>
              </a:ext>
            </a:extLst>
          </p:cNvPr>
          <p:cNvSpPr>
            <a:spLocks noGrp="1"/>
          </p:cNvSpPr>
          <p:nvPr>
            <p:ph type="sldNum" sz="quarter" idx="12"/>
          </p:nvPr>
        </p:nvSpPr>
        <p:spPr/>
        <p:txBody>
          <a:bodyPr/>
          <a:lstStyle/>
          <a:p>
            <a:fld id="{361A1203-CA3D-4D48-AFA0-9D668419C1D5}" type="slidenum">
              <a:rPr lang="nl-NL" smtClean="0"/>
              <a:pPr/>
              <a:t>5</a:t>
            </a:fld>
            <a:endParaRPr lang="nl-NL" dirty="0"/>
          </a:p>
        </p:txBody>
      </p:sp>
      <p:pic>
        <p:nvPicPr>
          <p:cNvPr id="11" name="Picture Placeholder 10" descr="A row of test tubes with samples">
            <a:extLst>
              <a:ext uri="{FF2B5EF4-FFF2-40B4-BE49-F238E27FC236}">
                <a16:creationId xmlns:a16="http://schemas.microsoft.com/office/drawing/2014/main" id="{1EA1D173-D9B1-10E3-774D-AC3EDC865F5E}"/>
              </a:ext>
            </a:extLst>
          </p:cNvPr>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t="6476" b="6476"/>
          <a:stretch>
            <a:fillRect/>
          </a:stretch>
        </p:blipFill>
        <p:spPr>
          <a:xfrm>
            <a:off x="4910138" y="0"/>
            <a:ext cx="7500937" cy="4352925"/>
          </a:xfrm>
        </p:spPr>
      </p:pic>
      <p:pic>
        <p:nvPicPr>
          <p:cNvPr id="4" name="Afbeelding 11">
            <a:hlinkClick r:id="rId3" action="ppaction://hlinksldjump"/>
            <a:extLst>
              <a:ext uri="{FF2B5EF4-FFF2-40B4-BE49-F238E27FC236}">
                <a16:creationId xmlns:a16="http://schemas.microsoft.com/office/drawing/2014/main" id="{F195E3DF-15DD-0570-1C7F-C09FA6A72311}"/>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7" name="Afbeelding 13">
            <a:hlinkClick r:id="rId5" action="ppaction://hlinksldjump"/>
            <a:extLst>
              <a:ext uri="{FF2B5EF4-FFF2-40B4-BE49-F238E27FC236}">
                <a16:creationId xmlns:a16="http://schemas.microsoft.com/office/drawing/2014/main" id="{6050729B-D2A6-EA72-40C3-54FC1859A005}"/>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8" name="Afbeelding 20">
            <a:hlinkClick r:id="rId7" action="ppaction://hlinksldjump"/>
            <a:extLst>
              <a:ext uri="{FF2B5EF4-FFF2-40B4-BE49-F238E27FC236}">
                <a16:creationId xmlns:a16="http://schemas.microsoft.com/office/drawing/2014/main" id="{CEB43E5D-33E7-7DA2-7D27-388055600425}"/>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9" name="Afbeelding 21">
            <a:hlinkClick r:id="rId9" action="ppaction://hlinksldjump"/>
            <a:extLst>
              <a:ext uri="{FF2B5EF4-FFF2-40B4-BE49-F238E27FC236}">
                <a16:creationId xmlns:a16="http://schemas.microsoft.com/office/drawing/2014/main" id="{8471C9CF-F369-CD86-D0A6-E112FCB45B8C}"/>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0" name="Afbeelding 22">
            <a:hlinkClick r:id="rId11" action="ppaction://hlinksldjump"/>
            <a:extLst>
              <a:ext uri="{FF2B5EF4-FFF2-40B4-BE49-F238E27FC236}">
                <a16:creationId xmlns:a16="http://schemas.microsoft.com/office/drawing/2014/main" id="{54A60A63-1F10-8884-211B-9E99471653AA}"/>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3" action="ppaction://hlinksldjump"/>
            <a:extLst>
              <a:ext uri="{FF2B5EF4-FFF2-40B4-BE49-F238E27FC236}">
                <a16:creationId xmlns:a16="http://schemas.microsoft.com/office/drawing/2014/main" id="{83E9D597-DC25-7FF6-1A20-ADD289F19A37}"/>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5" action="ppaction://hlinksldjump"/>
            <a:extLst>
              <a:ext uri="{FF2B5EF4-FFF2-40B4-BE49-F238E27FC236}">
                <a16:creationId xmlns:a16="http://schemas.microsoft.com/office/drawing/2014/main" id="{99BEF1B1-8FC0-0F21-46E2-FE0FEFE6C7F1}"/>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7" action="ppaction://hlinksldjump"/>
            <a:extLst>
              <a:ext uri="{FF2B5EF4-FFF2-40B4-BE49-F238E27FC236}">
                <a16:creationId xmlns:a16="http://schemas.microsoft.com/office/drawing/2014/main" id="{D7DAB2E0-9A93-DAF6-3A24-C6D19869C0EE}"/>
              </a:ext>
            </a:extLst>
          </p:cNvPr>
          <p:cNvPicPr>
            <a:picLocks noChangeAspect="1"/>
          </p:cNvPicPr>
          <p:nvPr/>
        </p:nvPicPr>
        <p:blipFill>
          <a:blip r:embed="rId18"/>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24400065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en-US" dirty="0" err="1">
                <a:latin typeface="+mn-lt"/>
              </a:rPr>
              <a:t>Bedenk</a:t>
            </a:r>
            <a:r>
              <a:rPr lang="en-US" dirty="0">
                <a:latin typeface="+mn-lt"/>
              </a:rPr>
              <a:t> hoe je </a:t>
            </a:r>
            <a:r>
              <a:rPr lang="en-US" dirty="0" err="1">
                <a:latin typeface="+mn-lt"/>
              </a:rPr>
              <a:t>je</a:t>
            </a:r>
            <a:r>
              <a:rPr lang="en-US" dirty="0">
                <a:latin typeface="+mn-lt"/>
              </a:rPr>
              <a:t> data </a:t>
            </a:r>
            <a:r>
              <a:rPr lang="en-US" dirty="0" err="1">
                <a:latin typeface="+mn-lt"/>
              </a:rPr>
              <a:t>gaat</a:t>
            </a:r>
            <a:r>
              <a:rPr lang="en-US" dirty="0">
                <a:latin typeface="+mn-lt"/>
              </a:rPr>
              <a:t> </a:t>
            </a:r>
            <a:r>
              <a:rPr lang="en-US" dirty="0" err="1">
                <a:latin typeface="+mn-lt"/>
              </a:rPr>
              <a:t>ordenen</a:t>
            </a:r>
            <a:r>
              <a:rPr lang="en-US" dirty="0">
                <a:latin typeface="+mn-lt"/>
              </a:rPr>
              <a:t> (1)</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a:t>
            </a:r>
            <a:r>
              <a:rPr lang="en-US" dirty="0">
                <a:solidFill>
                  <a:schemeClr val="bg1"/>
                </a:solidFill>
              </a:rPr>
              <a:t>4.2</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39818" y="1226432"/>
            <a:ext cx="10732926" cy="500137"/>
          </a:xfrm>
          <a:prstGeom prst="rect">
            <a:avLst/>
          </a:prstGeom>
          <a:noFill/>
        </p:spPr>
        <p:txBody>
          <a:bodyPr wrap="square">
            <a:spAutoFit/>
          </a:bodyPr>
          <a:lstStyle/>
          <a:p>
            <a:r>
              <a:rPr lang="nl-NL" sz="1600" dirty="0">
                <a:cs typeface="Times New Roman" panose="02020603050405020304" pitchFamily="18" charset="0"/>
              </a:rPr>
              <a:t>Afhankelijk van het soort onderzoek dat jij uitvoert orden je data op een andere manier. </a:t>
            </a:r>
            <a:endParaRPr lang="nl-NL" sz="1600" dirty="0"/>
          </a:p>
          <a:p>
            <a:endParaRPr lang="nl-NL" sz="1050" dirty="0"/>
          </a:p>
        </p:txBody>
      </p:sp>
      <p:graphicFrame>
        <p:nvGraphicFramePr>
          <p:cNvPr id="7" name="Table 6">
            <a:extLst>
              <a:ext uri="{FF2B5EF4-FFF2-40B4-BE49-F238E27FC236}">
                <a16:creationId xmlns:a16="http://schemas.microsoft.com/office/drawing/2014/main" id="{52221559-413B-CC24-0466-A0092DF7C81B}"/>
              </a:ext>
            </a:extLst>
          </p:cNvPr>
          <p:cNvGraphicFramePr>
            <a:graphicFrameLocks noGrp="1"/>
          </p:cNvGraphicFramePr>
          <p:nvPr>
            <p:extLst>
              <p:ext uri="{D42A27DB-BD31-4B8C-83A1-F6EECF244321}">
                <p14:modId xmlns:p14="http://schemas.microsoft.com/office/powerpoint/2010/main" val="3853509442"/>
              </p:ext>
            </p:extLst>
          </p:nvPr>
        </p:nvGraphicFramePr>
        <p:xfrm>
          <a:off x="534986" y="1639751"/>
          <a:ext cx="10748900" cy="4414109"/>
        </p:xfrm>
        <a:graphic>
          <a:graphicData uri="http://schemas.openxmlformats.org/drawingml/2006/table">
            <a:tbl>
              <a:tblPr firstRow="1" firstCol="1" bandRow="1"/>
              <a:tblGrid>
                <a:gridCol w="5374450">
                  <a:extLst>
                    <a:ext uri="{9D8B030D-6E8A-4147-A177-3AD203B41FA5}">
                      <a16:colId xmlns:a16="http://schemas.microsoft.com/office/drawing/2014/main" val="3214259411"/>
                    </a:ext>
                  </a:extLst>
                </a:gridCol>
                <a:gridCol w="5374450">
                  <a:extLst>
                    <a:ext uri="{9D8B030D-6E8A-4147-A177-3AD203B41FA5}">
                      <a16:colId xmlns:a16="http://schemas.microsoft.com/office/drawing/2014/main" val="2987965214"/>
                    </a:ext>
                  </a:extLst>
                </a:gridCol>
              </a:tblGrid>
              <a:tr h="225712">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Kwantitatief onderzoek</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solidFill>
                  </a:tcPr>
                </a:tc>
                <a:tc>
                  <a:txBody>
                    <a:bodyPr/>
                    <a:lstStyle/>
                    <a:p>
                      <a:pPr>
                        <a:lnSpc>
                          <a:spcPct val="115000"/>
                        </a:lnSpc>
                      </a:pPr>
                      <a:r>
                        <a:rPr lang="nl-NL" sz="1200" dirty="0">
                          <a:effectLst/>
                          <a:latin typeface="+mn-lt"/>
                          <a:ea typeface="Times New Roman" panose="02020603050405020304" pitchFamily="18" charset="0"/>
                          <a:cs typeface="Times New Roman" panose="02020603050405020304" pitchFamily="18" charset="0"/>
                        </a:rPr>
                        <a:t>Kwalitatief onderzoek </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solidFill>
                  </a:tcPr>
                </a:tc>
                <a:extLst>
                  <a:ext uri="{0D108BD9-81ED-4DB2-BD59-A6C34878D82A}">
                    <a16:rowId xmlns:a16="http://schemas.microsoft.com/office/drawing/2014/main" val="1942138592"/>
                  </a:ext>
                </a:extLst>
              </a:tr>
              <a:tr h="1089097">
                <a:tc>
                  <a:txBody>
                    <a:bodyPr/>
                    <a:lstStyle/>
                    <a:p>
                      <a:pPr>
                        <a:lnSpc>
                          <a:spcPct val="115000"/>
                        </a:lnSpc>
                      </a:pPr>
                      <a:r>
                        <a:rPr lang="nl-NL" sz="1200" b="1" dirty="0">
                          <a:effectLst/>
                          <a:latin typeface="+mn-lt"/>
                          <a:ea typeface="Times New Roman" panose="02020603050405020304" pitchFamily="18" charset="0"/>
                          <a:cs typeface="Times New Roman" panose="02020603050405020304" pitchFamily="18" charset="0"/>
                        </a:rPr>
                        <a:t>Alle soorten kwantitatief onderzoek</a:t>
                      </a:r>
                    </a:p>
                    <a:p>
                      <a:pPr>
                        <a:lnSpc>
                          <a:spcPct val="115000"/>
                        </a:lnSpc>
                      </a:pPr>
                      <a:r>
                        <a:rPr lang="nl-NL" sz="1200" dirty="0">
                          <a:effectLst/>
                          <a:latin typeface="+mn-lt"/>
                          <a:ea typeface="Times New Roman" panose="02020603050405020304" pitchFamily="18" charset="0"/>
                          <a:cs typeface="Times New Roman" panose="02020603050405020304" pitchFamily="18" charset="0"/>
                        </a:rPr>
                        <a:t>Wanneer je werkt met getallen (kwantitatief) kan je berekeningen maken en grafieken maken. Jouw onderzoeksvraag en onderzoeksmethode bepalen de methode(n) die je nodig hebt. </a:t>
                      </a:r>
                    </a:p>
                    <a:p>
                      <a:pPr>
                        <a:lnSpc>
                          <a:spcPct val="115000"/>
                        </a:lnSpc>
                      </a:pPr>
                      <a:endParaRPr lang="nl-NL" sz="1200" dirty="0">
                        <a:effectLst/>
                        <a:latin typeface="+mn-lt"/>
                        <a:ea typeface="Times New Roman" panose="02020603050405020304" pitchFamily="18" charset="0"/>
                        <a:cs typeface="Times New Roman" panose="02020603050405020304" pitchFamily="18" charset="0"/>
                      </a:endParaRPr>
                    </a:p>
                    <a:p>
                      <a:pPr>
                        <a:lnSpc>
                          <a:spcPct val="115000"/>
                        </a:lnSpc>
                      </a:pPr>
                      <a:r>
                        <a:rPr lang="nl-NL" sz="1200" dirty="0">
                          <a:effectLst/>
                          <a:latin typeface="+mn-lt"/>
                          <a:ea typeface="Times New Roman" panose="02020603050405020304" pitchFamily="18" charset="0"/>
                          <a:cs typeface="Times New Roman" panose="02020603050405020304" pitchFamily="18" charset="0"/>
                        </a:rPr>
                        <a:t>Excel biedt veel mogelijkheden om berekeningen te maken (bekijk het </a:t>
                      </a:r>
                      <a:r>
                        <a:rPr lang="nl-NL" sz="1200" dirty="0">
                          <a:effectLst/>
                          <a:latin typeface="+mn-lt"/>
                          <a:ea typeface="Times New Roman" panose="02020603050405020304" pitchFamily="18" charset="0"/>
                          <a:cs typeface="Times New Roman" panose="02020603050405020304" pitchFamily="18" charset="0"/>
                          <a:hlinkClick r:id="rId2"/>
                        </a:rPr>
                        <a:t>filmpje</a:t>
                      </a:r>
                      <a:r>
                        <a:rPr lang="nl-NL" sz="1200" dirty="0">
                          <a:effectLst/>
                          <a:latin typeface="+mn-lt"/>
                          <a:ea typeface="Times New Roman" panose="02020603050405020304" pitchFamily="18" charset="0"/>
                          <a:cs typeface="Times New Roman" panose="02020603050405020304" pitchFamily="18" charset="0"/>
                        </a:rPr>
                        <a:t>) of grafieken te maken (bekijk het </a:t>
                      </a:r>
                      <a:r>
                        <a:rPr lang="nl-NL" sz="1200" dirty="0">
                          <a:effectLst/>
                          <a:latin typeface="+mn-lt"/>
                          <a:ea typeface="Times New Roman" panose="02020603050405020304" pitchFamily="18" charset="0"/>
                          <a:cs typeface="Times New Roman" panose="02020603050405020304" pitchFamily="18" charset="0"/>
                          <a:hlinkClick r:id="rId3"/>
                        </a:rPr>
                        <a:t>filmpje</a:t>
                      </a:r>
                      <a:r>
                        <a:rPr lang="nl-NL" sz="1200" dirty="0">
                          <a:effectLst/>
                          <a:latin typeface="+mn-lt"/>
                          <a:ea typeface="Times New Roman" panose="02020603050405020304" pitchFamily="18" charset="0"/>
                          <a:cs typeface="Times New Roman" panose="02020603050405020304" pitchFamily="18" charset="0"/>
                        </a:rPr>
                        <a:t>).</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pPr>
                      <a:r>
                        <a:rPr lang="nl-NL" sz="1200" b="1" dirty="0">
                          <a:effectLst/>
                          <a:latin typeface="+mn-lt"/>
                          <a:ea typeface="Times New Roman" panose="02020603050405020304" pitchFamily="18" charset="0"/>
                          <a:cs typeface="Times New Roman" panose="02020603050405020304" pitchFamily="18" charset="0"/>
                        </a:rPr>
                        <a:t>Observatie, experiment, interview of enquête </a:t>
                      </a:r>
                    </a:p>
                    <a:p>
                      <a:pPr>
                        <a:lnSpc>
                          <a:spcPct val="115000"/>
                        </a:lnSpc>
                      </a:pPr>
                      <a:r>
                        <a:rPr lang="nl-NL" sz="1200" dirty="0">
                          <a:effectLst/>
                          <a:latin typeface="+mn-lt"/>
                          <a:ea typeface="Times New Roman" panose="02020603050405020304" pitchFamily="18" charset="0"/>
                          <a:cs typeface="Times New Roman" panose="02020603050405020304" pitchFamily="18" charset="0"/>
                        </a:rPr>
                        <a:t>Als je kwalitatief onderzoek doet kun je de meetgegevens op verschillende manieren verwerken. Een audio-opname van een interview of aantekeningen van een observatie is nog geen bruikbare informatie. Om dat te bereiken, ga je transcriberen. Dat betekent dat je woord voor woord opschrijft wat er gezegd is. Vervolgens kun je verschillende citaten/informatie in je document labelen, oftewel: coderen. Hiermee schep je orde in de grote hoeveelheid informatie die je hebt verzameld en ontdek je makkelijk(er) verschillen, overeenkomsten of patronen. Als bijvoorbeeld meerdere personen het over een ‘boze emotie’ hebben, kun je deze antwoorden labelen als “boos”.</a:t>
                      </a:r>
                    </a:p>
                    <a:p>
                      <a:pPr>
                        <a:lnSpc>
                          <a:spcPct val="115000"/>
                        </a:lnSpc>
                      </a:pPr>
                      <a:endParaRPr lang="nl-NL" sz="1200" dirty="0">
                        <a:effectLst/>
                        <a:latin typeface="+mn-lt"/>
                        <a:ea typeface="Times New Roman" panose="02020603050405020304" pitchFamily="18" charset="0"/>
                        <a:cs typeface="Times New Roman" panose="02020603050405020304" pitchFamily="18" charset="0"/>
                      </a:endParaRPr>
                    </a:p>
                    <a:p>
                      <a:pPr>
                        <a:lnSpc>
                          <a:spcPct val="115000"/>
                        </a:lnSpc>
                      </a:pPr>
                      <a:r>
                        <a:rPr lang="nl-NL" sz="1200" b="1" dirty="0">
                          <a:effectLst/>
                          <a:latin typeface="+mn-lt"/>
                          <a:ea typeface="Times New Roman" panose="02020603050405020304" pitchFamily="18" charset="0"/>
                          <a:cs typeface="Times New Roman" panose="02020603050405020304" pitchFamily="18" charset="0"/>
                        </a:rPr>
                        <a:t>Literatuuronderzoek</a:t>
                      </a:r>
                    </a:p>
                    <a:p>
                      <a:pPr>
                        <a:lnSpc>
                          <a:spcPct val="115000"/>
                        </a:lnSpc>
                      </a:pPr>
                      <a:r>
                        <a:rPr lang="nl-NL" sz="1200" dirty="0">
                          <a:effectLst/>
                          <a:latin typeface="+mn-lt"/>
                          <a:ea typeface="Times New Roman" panose="02020603050405020304" pitchFamily="18" charset="0"/>
                          <a:cs typeface="Times New Roman" panose="02020603050405020304" pitchFamily="18" charset="0"/>
                        </a:rPr>
                        <a:t>Om tot je onderwerp en vraag te komen heb je al informatie verzameld, dit noemen we vooronderzoek. Het doel van vooronderzoek is om een expert te worden in jouw onderwerp zodat je beter keuzes kon maken voor jouw vraag. De gegevens die je gevonden hebt verwerk je in de introductie.</a:t>
                      </a:r>
                    </a:p>
                    <a:p>
                      <a:pPr>
                        <a:lnSpc>
                          <a:spcPct val="115000"/>
                        </a:lnSpc>
                      </a:pPr>
                      <a:r>
                        <a:rPr lang="nl-NL" sz="1200" dirty="0">
                          <a:effectLst/>
                          <a:latin typeface="+mn-lt"/>
                          <a:ea typeface="Times New Roman" panose="02020603050405020304" pitchFamily="18" charset="0"/>
                          <a:cs typeface="Times New Roman" panose="02020603050405020304" pitchFamily="18" charset="0"/>
                        </a:rPr>
                        <a:t>In de fase van onderzoek uitvoeren ga je nogmaals informatie lezen, dat noemen we nu literatuur onderzoek. Het doel van literatuur onderzoek is om je hoofd en deelvragen te beantwoorden. De gegevens die je gevonden hebt bespreek je in de resultaten. </a:t>
                      </a:r>
                    </a:p>
                  </a:txBody>
                  <a:tcPr marL="61422" marR="61422"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39949259"/>
                  </a:ext>
                </a:extLst>
              </a:tr>
            </a:tbl>
          </a:graphicData>
        </a:graphic>
      </p:graphicFrame>
      <p:pic>
        <p:nvPicPr>
          <p:cNvPr id="3" name="Afbeelding 11">
            <a:hlinkClick r:id="rId4" action="ppaction://hlinksldjump"/>
            <a:extLst>
              <a:ext uri="{FF2B5EF4-FFF2-40B4-BE49-F238E27FC236}">
                <a16:creationId xmlns:a16="http://schemas.microsoft.com/office/drawing/2014/main" id="{0892F3D3-1DEF-455F-5413-64323D6BCC33}"/>
              </a:ext>
            </a:extLst>
          </p:cNvPr>
          <p:cNvPicPr>
            <a:picLocks noChangeAspect="1"/>
          </p:cNvPicPr>
          <p:nvPr/>
        </p:nvPicPr>
        <p:blipFill>
          <a:blip r:embed="rId5"/>
          <a:stretch>
            <a:fillRect/>
          </a:stretch>
        </p:blipFill>
        <p:spPr>
          <a:xfrm>
            <a:off x="5220743" y="6382133"/>
            <a:ext cx="331680" cy="331680"/>
          </a:xfrm>
          <a:prstGeom prst="rect">
            <a:avLst/>
          </a:prstGeom>
        </p:spPr>
      </p:pic>
      <p:pic>
        <p:nvPicPr>
          <p:cNvPr id="6" name="Afbeelding 13">
            <a:hlinkClick r:id="rId6" action="ppaction://hlinksldjump"/>
            <a:extLst>
              <a:ext uri="{FF2B5EF4-FFF2-40B4-BE49-F238E27FC236}">
                <a16:creationId xmlns:a16="http://schemas.microsoft.com/office/drawing/2014/main" id="{D09AE878-48E8-173B-9BF4-8B897F2D4012}"/>
              </a:ext>
            </a:extLst>
          </p:cNvPr>
          <p:cNvPicPr>
            <a:picLocks noChangeAspect="1"/>
          </p:cNvPicPr>
          <p:nvPr/>
        </p:nvPicPr>
        <p:blipFill>
          <a:blip r:embed="rId7"/>
          <a:stretch>
            <a:fillRect/>
          </a:stretch>
        </p:blipFill>
        <p:spPr>
          <a:xfrm>
            <a:off x="5640372" y="6363730"/>
            <a:ext cx="361656" cy="350084"/>
          </a:xfrm>
          <a:prstGeom prst="rect">
            <a:avLst/>
          </a:prstGeom>
        </p:spPr>
      </p:pic>
      <p:pic>
        <p:nvPicPr>
          <p:cNvPr id="8" name="Afbeelding 20">
            <a:hlinkClick r:id="rId8" action="ppaction://hlinksldjump"/>
            <a:extLst>
              <a:ext uri="{FF2B5EF4-FFF2-40B4-BE49-F238E27FC236}">
                <a16:creationId xmlns:a16="http://schemas.microsoft.com/office/drawing/2014/main" id="{3FEAA773-C39C-595E-482C-29110471343A}"/>
              </a:ext>
            </a:extLst>
          </p:cNvPr>
          <p:cNvPicPr>
            <a:picLocks noChangeAspect="1"/>
          </p:cNvPicPr>
          <p:nvPr/>
        </p:nvPicPr>
        <p:blipFill>
          <a:blip r:embed="rId9"/>
          <a:stretch>
            <a:fillRect/>
          </a:stretch>
        </p:blipFill>
        <p:spPr>
          <a:xfrm flipH="1">
            <a:off x="6058152" y="6363729"/>
            <a:ext cx="331679" cy="331679"/>
          </a:xfrm>
          <a:prstGeom prst="rect">
            <a:avLst/>
          </a:prstGeom>
        </p:spPr>
      </p:pic>
      <p:pic>
        <p:nvPicPr>
          <p:cNvPr id="9" name="Afbeelding 21">
            <a:hlinkClick r:id="rId10" action="ppaction://hlinksldjump"/>
            <a:extLst>
              <a:ext uri="{FF2B5EF4-FFF2-40B4-BE49-F238E27FC236}">
                <a16:creationId xmlns:a16="http://schemas.microsoft.com/office/drawing/2014/main" id="{538AD4C2-973D-B5D1-E151-50831733C01D}"/>
              </a:ext>
            </a:extLst>
          </p:cNvPr>
          <p:cNvPicPr>
            <a:picLocks noChangeAspect="1"/>
          </p:cNvPicPr>
          <p:nvPr/>
        </p:nvPicPr>
        <p:blipFill>
          <a:blip r:embed="rId11"/>
          <a:stretch>
            <a:fillRect/>
          </a:stretch>
        </p:blipFill>
        <p:spPr>
          <a:xfrm flipH="1">
            <a:off x="6477833" y="6363729"/>
            <a:ext cx="331679" cy="331679"/>
          </a:xfrm>
          <a:prstGeom prst="rect">
            <a:avLst/>
          </a:prstGeom>
        </p:spPr>
      </p:pic>
      <p:pic>
        <p:nvPicPr>
          <p:cNvPr id="10" name="Afbeelding 22">
            <a:hlinkClick r:id="rId12" action="ppaction://hlinksldjump"/>
            <a:extLst>
              <a:ext uri="{FF2B5EF4-FFF2-40B4-BE49-F238E27FC236}">
                <a16:creationId xmlns:a16="http://schemas.microsoft.com/office/drawing/2014/main" id="{5D3327CC-EADC-6F19-669B-C69FBAAABCF7}"/>
              </a:ext>
            </a:extLst>
          </p:cNvPr>
          <p:cNvPicPr>
            <a:picLocks noChangeAspect="1"/>
          </p:cNvPicPr>
          <p:nvPr/>
        </p:nvPicPr>
        <p:blipFill>
          <a:blip r:embed="rId13"/>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4" action="ppaction://hlinksldjump"/>
            <a:extLst>
              <a:ext uri="{FF2B5EF4-FFF2-40B4-BE49-F238E27FC236}">
                <a16:creationId xmlns:a16="http://schemas.microsoft.com/office/drawing/2014/main" id="{7C1E1F73-C5B4-3B04-AA50-77439FFAF6D7}"/>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6" action="ppaction://hlinksldjump"/>
            <a:extLst>
              <a:ext uri="{FF2B5EF4-FFF2-40B4-BE49-F238E27FC236}">
                <a16:creationId xmlns:a16="http://schemas.microsoft.com/office/drawing/2014/main" id="{9F8608D7-63F1-66F1-A2A6-83B64EEEAB3B}"/>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8" action="ppaction://hlinksldjump"/>
            <a:extLst>
              <a:ext uri="{FF2B5EF4-FFF2-40B4-BE49-F238E27FC236}">
                <a16:creationId xmlns:a16="http://schemas.microsoft.com/office/drawing/2014/main" id="{3BBFACB4-EC08-D3F5-9D50-9688004EBB7C}"/>
              </a:ext>
            </a:extLst>
          </p:cNvPr>
          <p:cNvPicPr>
            <a:picLocks noChangeAspect="1"/>
          </p:cNvPicPr>
          <p:nvPr/>
        </p:nvPicPr>
        <p:blipFill>
          <a:blip r:embed="rId19"/>
          <a:stretch>
            <a:fillRect/>
          </a:stretch>
        </p:blipFill>
        <p:spPr>
          <a:xfrm>
            <a:off x="4801114" y="6369176"/>
            <a:ext cx="331680" cy="326373"/>
          </a:xfrm>
          <a:prstGeom prst="rect">
            <a:avLst/>
          </a:prstGeom>
        </p:spPr>
      </p:pic>
      <p:pic>
        <p:nvPicPr>
          <p:cNvPr id="15" name="Picture 14" descr="\\campus.eur.nl\shared\groups\USC-MC-EAO-WK\WK\Onderzoekscyclus\Onderzoekscyclus_4_notext.png">
            <a:hlinkClick r:id="rId8" action="ppaction://hlinksldjump"/>
            <a:extLst>
              <a:ext uri="{FF2B5EF4-FFF2-40B4-BE49-F238E27FC236}">
                <a16:creationId xmlns:a16="http://schemas.microsoft.com/office/drawing/2014/main" id="{64FCBAD9-4CD4-AE6A-F5F0-4D9C07134900}"/>
              </a:ext>
            </a:extLst>
          </p:cNvPr>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spTree>
    <p:extLst>
      <p:ext uri="{BB962C8B-B14F-4D97-AF65-F5344CB8AC3E}">
        <p14:creationId xmlns:p14="http://schemas.microsoft.com/office/powerpoint/2010/main" val="4029913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en-US" dirty="0" err="1">
                <a:latin typeface="+mn-lt"/>
              </a:rPr>
              <a:t>Bedenk</a:t>
            </a:r>
            <a:r>
              <a:rPr lang="en-US" dirty="0">
                <a:latin typeface="+mn-lt"/>
              </a:rPr>
              <a:t> hoe je </a:t>
            </a:r>
            <a:r>
              <a:rPr lang="en-US" dirty="0" err="1">
                <a:latin typeface="+mn-lt"/>
              </a:rPr>
              <a:t>je</a:t>
            </a:r>
            <a:r>
              <a:rPr lang="en-US" dirty="0">
                <a:latin typeface="+mn-lt"/>
              </a:rPr>
              <a:t> data </a:t>
            </a:r>
            <a:r>
              <a:rPr lang="en-US" dirty="0" err="1">
                <a:latin typeface="+mn-lt"/>
              </a:rPr>
              <a:t>gaat</a:t>
            </a:r>
            <a:r>
              <a:rPr lang="en-US" dirty="0">
                <a:latin typeface="+mn-lt"/>
              </a:rPr>
              <a:t> </a:t>
            </a:r>
            <a:r>
              <a:rPr lang="en-US" dirty="0" err="1">
                <a:latin typeface="+mn-lt"/>
              </a:rPr>
              <a:t>ordenen</a:t>
            </a:r>
            <a:r>
              <a:rPr lang="en-US" dirty="0">
                <a:latin typeface="+mn-lt"/>
              </a:rPr>
              <a:t> (2)</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a:xfrm>
            <a:off x="583299" y="6515100"/>
            <a:ext cx="9864505" cy="126365"/>
          </a:xfrm>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a:t>
            </a:r>
            <a:r>
              <a:rPr lang="en-US" dirty="0">
                <a:solidFill>
                  <a:schemeClr val="bg1"/>
                </a:solidFill>
              </a:rPr>
              <a:t>4.2</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34987" y="1140523"/>
            <a:ext cx="10732926" cy="500137"/>
          </a:xfrm>
          <a:prstGeom prst="rect">
            <a:avLst/>
          </a:prstGeom>
          <a:noFill/>
        </p:spPr>
        <p:txBody>
          <a:bodyPr wrap="square">
            <a:spAutoFit/>
          </a:bodyPr>
          <a:lstStyle/>
          <a:p>
            <a:r>
              <a:rPr lang="nl-NL" sz="1600" dirty="0">
                <a:cs typeface="Times New Roman" panose="02020603050405020304" pitchFamily="18" charset="0"/>
              </a:rPr>
              <a:t>Afhankelijk van het soort onderzoek dat jij uitvoert orden je data op een andere manier. </a:t>
            </a:r>
            <a:endParaRPr lang="nl-NL" sz="1600" dirty="0"/>
          </a:p>
          <a:p>
            <a:endParaRPr lang="nl-NL" sz="1050" dirty="0"/>
          </a:p>
        </p:txBody>
      </p:sp>
      <p:sp>
        <p:nvSpPr>
          <p:cNvPr id="6" name="TextBox 5">
            <a:extLst>
              <a:ext uri="{FF2B5EF4-FFF2-40B4-BE49-F238E27FC236}">
                <a16:creationId xmlns:a16="http://schemas.microsoft.com/office/drawing/2014/main" id="{C6C009A9-A57A-B25F-EFE1-1DD8A64B8BD5}"/>
              </a:ext>
            </a:extLst>
          </p:cNvPr>
          <p:cNvSpPr txBox="1"/>
          <p:nvPr/>
        </p:nvSpPr>
        <p:spPr>
          <a:xfrm>
            <a:off x="2737561" y="1701336"/>
            <a:ext cx="7934897" cy="1077218"/>
          </a:xfrm>
          <a:prstGeom prst="rect">
            <a:avLst/>
          </a:prstGeom>
          <a:noFill/>
        </p:spPr>
        <p:txBody>
          <a:bodyPr wrap="square">
            <a:spAutoFit/>
          </a:bodyPr>
          <a:lstStyle/>
          <a:p>
            <a:pPr algn="l"/>
            <a:r>
              <a:rPr lang="nl-NL" sz="1600" b="1" i="0" u="none" strike="noStrike" baseline="0" dirty="0">
                <a:solidFill>
                  <a:srgbClr val="0C8166"/>
                </a:solidFill>
                <a:latin typeface="+mj-lt"/>
              </a:rPr>
              <a:t>Staafdiagram</a:t>
            </a:r>
            <a:r>
              <a:rPr lang="nl-NL" sz="1600" b="0" i="0" u="none" strike="noStrike" baseline="0" dirty="0">
                <a:solidFill>
                  <a:srgbClr val="0C8166"/>
                </a:solidFill>
                <a:latin typeface="+mj-lt"/>
              </a:rPr>
              <a:t> | </a:t>
            </a:r>
            <a:r>
              <a:rPr lang="nl-NL" sz="1600" b="0" i="0" u="none" strike="noStrike" baseline="0" dirty="0">
                <a:solidFill>
                  <a:srgbClr val="000000"/>
                </a:solidFill>
                <a:latin typeface="+mj-lt"/>
              </a:rPr>
              <a:t>Een staafdiagram is een diagram waarin staven te zien zijn. Vaak gebruik je een staafdiagram om aan te geven hoe vaak iets voorkomt. In het voorbeeld hiernaast zie je dat de onderzoeker wilde laten zien hoeveel ongelukken er in de verschillende landen gebeurd zijn vorig jaar.</a:t>
            </a:r>
            <a:endParaRPr lang="nl-NL" sz="1600" dirty="0">
              <a:latin typeface="+mj-lt"/>
            </a:endParaRPr>
          </a:p>
        </p:txBody>
      </p:sp>
      <p:sp>
        <p:nvSpPr>
          <p:cNvPr id="9" name="TextBox 8">
            <a:extLst>
              <a:ext uri="{FF2B5EF4-FFF2-40B4-BE49-F238E27FC236}">
                <a16:creationId xmlns:a16="http://schemas.microsoft.com/office/drawing/2014/main" id="{8ED521CE-5E8D-F13F-9512-9390944DEB24}"/>
              </a:ext>
            </a:extLst>
          </p:cNvPr>
          <p:cNvSpPr txBox="1"/>
          <p:nvPr/>
        </p:nvSpPr>
        <p:spPr>
          <a:xfrm>
            <a:off x="534987" y="3409220"/>
            <a:ext cx="7676909" cy="1077218"/>
          </a:xfrm>
          <a:prstGeom prst="rect">
            <a:avLst/>
          </a:prstGeom>
          <a:noFill/>
        </p:spPr>
        <p:txBody>
          <a:bodyPr wrap="square">
            <a:spAutoFit/>
          </a:bodyPr>
          <a:lstStyle/>
          <a:p>
            <a:r>
              <a:rPr lang="nl-NL" sz="1600" b="1" dirty="0">
                <a:solidFill>
                  <a:schemeClr val="accent2"/>
                </a:solidFill>
              </a:rPr>
              <a:t>Lijndiagram</a:t>
            </a:r>
            <a:r>
              <a:rPr lang="nl-NL" sz="1600" dirty="0"/>
              <a:t> | Een lijndiagram is een diagram waarin een duidelijke lijn te zien is. Vaak gebruik je een lijndiagram om aan te geven hoe iets door de tijd heen verandert. In het voorbeeld hiernaast zie je dat de onderzoeker wilde laten zien hoe hard de auto rijdt door de tijd heen.</a:t>
            </a:r>
          </a:p>
        </p:txBody>
      </p:sp>
      <p:sp>
        <p:nvSpPr>
          <p:cNvPr id="12" name="TextBox 11">
            <a:extLst>
              <a:ext uri="{FF2B5EF4-FFF2-40B4-BE49-F238E27FC236}">
                <a16:creationId xmlns:a16="http://schemas.microsoft.com/office/drawing/2014/main" id="{4F9D0F3D-93E5-631B-3451-F252845F86BF}"/>
              </a:ext>
            </a:extLst>
          </p:cNvPr>
          <p:cNvSpPr txBox="1"/>
          <p:nvPr/>
        </p:nvSpPr>
        <p:spPr>
          <a:xfrm>
            <a:off x="2909686" y="4949963"/>
            <a:ext cx="7859629" cy="1077218"/>
          </a:xfrm>
          <a:prstGeom prst="rect">
            <a:avLst/>
          </a:prstGeom>
          <a:noFill/>
        </p:spPr>
        <p:txBody>
          <a:bodyPr wrap="square">
            <a:spAutoFit/>
          </a:bodyPr>
          <a:lstStyle/>
          <a:p>
            <a:r>
              <a:rPr lang="nl-NL" sz="1600" b="1" dirty="0">
                <a:solidFill>
                  <a:schemeClr val="accent2"/>
                </a:solidFill>
              </a:rPr>
              <a:t>Cirkeldiagram</a:t>
            </a:r>
            <a:r>
              <a:rPr lang="nl-NL" sz="1600" dirty="0"/>
              <a:t> | Een cirkeldiagram is een diagram in de vorm van een cirkel. Vaak gebruik je deze cirkeldiagram om percentages te laten zien. In het voorbeeld hiernaast zie je dat de onderzoeker wilde laten zien hoeveel procent van het inkomen van een persoon besteed wordt aan bepaalde uitgaven per maand.</a:t>
            </a:r>
          </a:p>
        </p:txBody>
      </p:sp>
      <p:pic>
        <p:nvPicPr>
          <p:cNvPr id="18" name="Picture 17">
            <a:extLst>
              <a:ext uri="{FF2B5EF4-FFF2-40B4-BE49-F238E27FC236}">
                <a16:creationId xmlns:a16="http://schemas.microsoft.com/office/drawing/2014/main" id="{240BBF29-DA12-A69C-C81D-42640AB2002D}"/>
              </a:ext>
            </a:extLst>
          </p:cNvPr>
          <p:cNvPicPr>
            <a:picLocks noChangeAspect="1"/>
          </p:cNvPicPr>
          <p:nvPr/>
        </p:nvPicPr>
        <p:blipFill>
          <a:blip r:embed="rId2"/>
          <a:stretch>
            <a:fillRect/>
          </a:stretch>
        </p:blipFill>
        <p:spPr>
          <a:xfrm>
            <a:off x="583299" y="1451150"/>
            <a:ext cx="2229530" cy="1912950"/>
          </a:xfrm>
          <a:prstGeom prst="rect">
            <a:avLst/>
          </a:prstGeom>
        </p:spPr>
      </p:pic>
      <p:pic>
        <p:nvPicPr>
          <p:cNvPr id="20" name="Picture 19">
            <a:extLst>
              <a:ext uri="{FF2B5EF4-FFF2-40B4-BE49-F238E27FC236}">
                <a16:creationId xmlns:a16="http://schemas.microsoft.com/office/drawing/2014/main" id="{407168CD-48F2-F55E-D0A5-EE053F89FF87}"/>
              </a:ext>
            </a:extLst>
          </p:cNvPr>
          <p:cNvPicPr>
            <a:picLocks noChangeAspect="1"/>
          </p:cNvPicPr>
          <p:nvPr/>
        </p:nvPicPr>
        <p:blipFill>
          <a:blip r:embed="rId3"/>
          <a:stretch>
            <a:fillRect/>
          </a:stretch>
        </p:blipFill>
        <p:spPr>
          <a:xfrm>
            <a:off x="8570871" y="2961539"/>
            <a:ext cx="2101587" cy="1669485"/>
          </a:xfrm>
          <a:prstGeom prst="rect">
            <a:avLst/>
          </a:prstGeom>
        </p:spPr>
      </p:pic>
      <p:pic>
        <p:nvPicPr>
          <p:cNvPr id="22" name="Picture 21">
            <a:extLst>
              <a:ext uri="{FF2B5EF4-FFF2-40B4-BE49-F238E27FC236}">
                <a16:creationId xmlns:a16="http://schemas.microsoft.com/office/drawing/2014/main" id="{5C7FC372-4625-229A-0A22-63B3719C8254}"/>
              </a:ext>
            </a:extLst>
          </p:cNvPr>
          <p:cNvPicPr>
            <a:picLocks noChangeAspect="1"/>
          </p:cNvPicPr>
          <p:nvPr/>
        </p:nvPicPr>
        <p:blipFill>
          <a:blip r:embed="rId4">
            <a:duotone>
              <a:schemeClr val="accent2">
                <a:shade val="45000"/>
                <a:satMod val="135000"/>
              </a:schemeClr>
              <a:prstClr val="white"/>
            </a:duotone>
            <a:extLst>
              <a:ext uri="{BEBA8EAE-BF5A-486C-A8C5-ECC9F3942E4B}">
                <a14:imgProps xmlns:a14="http://schemas.microsoft.com/office/drawing/2010/main">
                  <a14:imgLayer r:embed="rId5">
                    <a14:imgEffect>
                      <a14:colorTemperature colorTemp="4700"/>
                    </a14:imgEffect>
                  </a14:imgLayer>
                </a14:imgProps>
              </a:ext>
            </a:extLst>
          </a:blip>
          <a:stretch>
            <a:fillRect/>
          </a:stretch>
        </p:blipFill>
        <p:spPr>
          <a:xfrm>
            <a:off x="583299" y="4542792"/>
            <a:ext cx="2229530" cy="1865269"/>
          </a:xfrm>
          <a:prstGeom prst="rect">
            <a:avLst/>
          </a:prstGeom>
        </p:spPr>
      </p:pic>
      <p:pic>
        <p:nvPicPr>
          <p:cNvPr id="23" name="Afbeelding 11">
            <a:hlinkClick r:id="rId6" action="ppaction://hlinksldjump"/>
            <a:extLst>
              <a:ext uri="{FF2B5EF4-FFF2-40B4-BE49-F238E27FC236}">
                <a16:creationId xmlns:a16="http://schemas.microsoft.com/office/drawing/2014/main" id="{C13AA1A5-526D-662C-1BAD-6F4CF5BE65AD}"/>
              </a:ext>
            </a:extLst>
          </p:cNvPr>
          <p:cNvPicPr>
            <a:picLocks noChangeAspect="1"/>
          </p:cNvPicPr>
          <p:nvPr/>
        </p:nvPicPr>
        <p:blipFill>
          <a:blip r:embed="rId7"/>
          <a:stretch>
            <a:fillRect/>
          </a:stretch>
        </p:blipFill>
        <p:spPr>
          <a:xfrm>
            <a:off x="5220743" y="6382133"/>
            <a:ext cx="331680" cy="331680"/>
          </a:xfrm>
          <a:prstGeom prst="rect">
            <a:avLst/>
          </a:prstGeom>
        </p:spPr>
      </p:pic>
      <p:pic>
        <p:nvPicPr>
          <p:cNvPr id="24" name="Afbeelding 13">
            <a:hlinkClick r:id="rId8" action="ppaction://hlinksldjump"/>
            <a:extLst>
              <a:ext uri="{FF2B5EF4-FFF2-40B4-BE49-F238E27FC236}">
                <a16:creationId xmlns:a16="http://schemas.microsoft.com/office/drawing/2014/main" id="{49F31B18-95A7-349D-9855-DA3EBB1AC644}"/>
              </a:ext>
            </a:extLst>
          </p:cNvPr>
          <p:cNvPicPr>
            <a:picLocks noChangeAspect="1"/>
          </p:cNvPicPr>
          <p:nvPr/>
        </p:nvPicPr>
        <p:blipFill>
          <a:blip r:embed="rId9"/>
          <a:stretch>
            <a:fillRect/>
          </a:stretch>
        </p:blipFill>
        <p:spPr>
          <a:xfrm>
            <a:off x="5640372" y="6363730"/>
            <a:ext cx="361656" cy="350084"/>
          </a:xfrm>
          <a:prstGeom prst="rect">
            <a:avLst/>
          </a:prstGeom>
        </p:spPr>
      </p:pic>
      <p:pic>
        <p:nvPicPr>
          <p:cNvPr id="25" name="Afbeelding 20">
            <a:hlinkClick r:id="rId10" action="ppaction://hlinksldjump"/>
            <a:extLst>
              <a:ext uri="{FF2B5EF4-FFF2-40B4-BE49-F238E27FC236}">
                <a16:creationId xmlns:a16="http://schemas.microsoft.com/office/drawing/2014/main" id="{EF7AE0EA-1A7C-EC63-BFF5-B15F30AE02D9}"/>
              </a:ext>
            </a:extLst>
          </p:cNvPr>
          <p:cNvPicPr>
            <a:picLocks noChangeAspect="1"/>
          </p:cNvPicPr>
          <p:nvPr/>
        </p:nvPicPr>
        <p:blipFill>
          <a:blip r:embed="rId11"/>
          <a:stretch>
            <a:fillRect/>
          </a:stretch>
        </p:blipFill>
        <p:spPr>
          <a:xfrm flipH="1">
            <a:off x="6058152" y="6363729"/>
            <a:ext cx="331679" cy="331679"/>
          </a:xfrm>
          <a:prstGeom prst="rect">
            <a:avLst/>
          </a:prstGeom>
        </p:spPr>
      </p:pic>
      <p:pic>
        <p:nvPicPr>
          <p:cNvPr id="26" name="Afbeelding 21">
            <a:hlinkClick r:id="rId12" action="ppaction://hlinksldjump"/>
            <a:extLst>
              <a:ext uri="{FF2B5EF4-FFF2-40B4-BE49-F238E27FC236}">
                <a16:creationId xmlns:a16="http://schemas.microsoft.com/office/drawing/2014/main" id="{A28754BF-457C-B161-BF22-6B345076ED7C}"/>
              </a:ext>
            </a:extLst>
          </p:cNvPr>
          <p:cNvPicPr>
            <a:picLocks noChangeAspect="1"/>
          </p:cNvPicPr>
          <p:nvPr/>
        </p:nvPicPr>
        <p:blipFill>
          <a:blip r:embed="rId13"/>
          <a:stretch>
            <a:fillRect/>
          </a:stretch>
        </p:blipFill>
        <p:spPr>
          <a:xfrm flipH="1">
            <a:off x="6477833" y="6363729"/>
            <a:ext cx="331679" cy="331679"/>
          </a:xfrm>
          <a:prstGeom prst="rect">
            <a:avLst/>
          </a:prstGeom>
        </p:spPr>
      </p:pic>
      <p:pic>
        <p:nvPicPr>
          <p:cNvPr id="28" name="Afbeelding 22">
            <a:hlinkClick r:id="rId14" action="ppaction://hlinksldjump"/>
            <a:extLst>
              <a:ext uri="{FF2B5EF4-FFF2-40B4-BE49-F238E27FC236}">
                <a16:creationId xmlns:a16="http://schemas.microsoft.com/office/drawing/2014/main" id="{0C5CEEDA-F71C-44B1-8F59-BFE7C7885BA9}"/>
              </a:ext>
            </a:extLst>
          </p:cNvPr>
          <p:cNvPicPr>
            <a:picLocks noChangeAspect="1"/>
          </p:cNvPicPr>
          <p:nvPr/>
        </p:nvPicPr>
        <p:blipFill>
          <a:blip r:embed="rId15"/>
          <a:stretch>
            <a:fillRect/>
          </a:stretch>
        </p:blipFill>
        <p:spPr>
          <a:xfrm flipH="1">
            <a:off x="6895559" y="6360634"/>
            <a:ext cx="361654" cy="361654"/>
          </a:xfrm>
          <a:prstGeom prst="rect">
            <a:avLst/>
          </a:prstGeom>
        </p:spPr>
      </p:pic>
      <p:pic>
        <p:nvPicPr>
          <p:cNvPr id="29" name="Afbeelding 23" descr="Afbeelding met tekst, logo, schermopname, ontwerp&#10;&#10;Automatisch gegenereerde beschrijving">
            <a:hlinkClick r:id="rId16" action="ppaction://hlinksldjump"/>
            <a:extLst>
              <a:ext uri="{FF2B5EF4-FFF2-40B4-BE49-F238E27FC236}">
                <a16:creationId xmlns:a16="http://schemas.microsoft.com/office/drawing/2014/main" id="{3A08F5C7-2E24-C6CE-0EB8-E45CCC7734FB}"/>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30" name="Afbeelding 8" descr="Afbeelding met tekst, logo, Graphics, Lettertype&#10;&#10;Automatisch gegenereerde beschrijving">
            <a:hlinkClick r:id="rId18" action="ppaction://hlinksldjump"/>
            <a:extLst>
              <a:ext uri="{FF2B5EF4-FFF2-40B4-BE49-F238E27FC236}">
                <a16:creationId xmlns:a16="http://schemas.microsoft.com/office/drawing/2014/main" id="{1079CF6D-22AA-42E0-C2D4-FD45410EDF2C}"/>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31" name="Afbeelding 10">
            <a:hlinkClick r:id="rId20" action="ppaction://hlinksldjump"/>
            <a:extLst>
              <a:ext uri="{FF2B5EF4-FFF2-40B4-BE49-F238E27FC236}">
                <a16:creationId xmlns:a16="http://schemas.microsoft.com/office/drawing/2014/main" id="{54A92E4E-DFA9-0334-E545-F62F2E547653}"/>
              </a:ext>
            </a:extLst>
          </p:cNvPr>
          <p:cNvPicPr>
            <a:picLocks noChangeAspect="1"/>
          </p:cNvPicPr>
          <p:nvPr/>
        </p:nvPicPr>
        <p:blipFill>
          <a:blip r:embed="rId21"/>
          <a:stretch>
            <a:fillRect/>
          </a:stretch>
        </p:blipFill>
        <p:spPr>
          <a:xfrm>
            <a:off x="4801114" y="6369176"/>
            <a:ext cx="331680" cy="326373"/>
          </a:xfrm>
          <a:prstGeom prst="rect">
            <a:avLst/>
          </a:prstGeom>
        </p:spPr>
      </p:pic>
      <p:pic>
        <p:nvPicPr>
          <p:cNvPr id="3" name="Picture 2" descr="\\campus.eur.nl\shared\groups\USC-MC-EAO-WK\WK\Onderzoekscyclus\Onderzoekscyclus_4_notext.png">
            <a:hlinkClick r:id="rId10" action="ppaction://hlinksldjump"/>
            <a:extLst>
              <a:ext uri="{FF2B5EF4-FFF2-40B4-BE49-F238E27FC236}">
                <a16:creationId xmlns:a16="http://schemas.microsoft.com/office/drawing/2014/main" id="{ABBF4B52-C9F4-A816-5EFB-65E5190BDA4E}"/>
              </a:ext>
            </a:extLst>
          </p:cNvPr>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spTree>
    <p:extLst>
      <p:ext uri="{BB962C8B-B14F-4D97-AF65-F5344CB8AC3E}">
        <p14:creationId xmlns:p14="http://schemas.microsoft.com/office/powerpoint/2010/main" val="40654053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en-US" dirty="0" err="1">
                <a:highlight>
                  <a:srgbClr val="FFFFFF"/>
                </a:highlight>
                <a:latin typeface="+mn-lt"/>
              </a:rPr>
              <a:t>Bedenk</a:t>
            </a:r>
            <a:r>
              <a:rPr lang="en-US" dirty="0">
                <a:latin typeface="+mn-lt"/>
              </a:rPr>
              <a:t> hoe je </a:t>
            </a:r>
            <a:r>
              <a:rPr lang="en-US" dirty="0" err="1">
                <a:latin typeface="+mn-lt"/>
              </a:rPr>
              <a:t>je</a:t>
            </a:r>
            <a:r>
              <a:rPr lang="en-US" dirty="0">
                <a:latin typeface="+mn-lt"/>
              </a:rPr>
              <a:t> data </a:t>
            </a:r>
            <a:r>
              <a:rPr lang="en-US" dirty="0" err="1">
                <a:latin typeface="+mn-lt"/>
              </a:rPr>
              <a:t>gaat</a:t>
            </a:r>
            <a:r>
              <a:rPr lang="en-US" dirty="0">
                <a:latin typeface="+mn-lt"/>
              </a:rPr>
              <a:t> </a:t>
            </a:r>
            <a:r>
              <a:rPr lang="en-US" dirty="0" err="1">
                <a:latin typeface="+mn-lt"/>
              </a:rPr>
              <a:t>ordenen</a:t>
            </a:r>
            <a:r>
              <a:rPr lang="en-US" dirty="0">
                <a:latin typeface="+mn-lt"/>
              </a:rPr>
              <a:t> (3)</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a:xfrm>
            <a:off x="583299" y="6515100"/>
            <a:ext cx="9864505" cy="126365"/>
          </a:xfrm>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a:t>
            </a:r>
            <a:r>
              <a:rPr lang="en-US" dirty="0">
                <a:solidFill>
                  <a:schemeClr val="bg1"/>
                </a:solidFill>
              </a:rPr>
              <a:t>4.2</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50959" y="1162333"/>
            <a:ext cx="10732926" cy="500137"/>
          </a:xfrm>
          <a:prstGeom prst="rect">
            <a:avLst/>
          </a:prstGeom>
          <a:noFill/>
        </p:spPr>
        <p:txBody>
          <a:bodyPr wrap="square">
            <a:spAutoFit/>
          </a:bodyPr>
          <a:lstStyle/>
          <a:p>
            <a:r>
              <a:rPr lang="nl-NL" sz="1600" dirty="0">
                <a:cs typeface="Times New Roman" panose="02020603050405020304" pitchFamily="18" charset="0"/>
              </a:rPr>
              <a:t>Afhankelijk van het soort onderzoek dat jij uitvoert orden je data op een andere manier. </a:t>
            </a:r>
            <a:endParaRPr lang="nl-NL" sz="1600" dirty="0"/>
          </a:p>
          <a:p>
            <a:endParaRPr lang="nl-NL" sz="1050" dirty="0"/>
          </a:p>
        </p:txBody>
      </p:sp>
      <p:sp>
        <p:nvSpPr>
          <p:cNvPr id="14" name="TextBox 13">
            <a:extLst>
              <a:ext uri="{FF2B5EF4-FFF2-40B4-BE49-F238E27FC236}">
                <a16:creationId xmlns:a16="http://schemas.microsoft.com/office/drawing/2014/main" id="{A3A398E0-61A3-8D60-3041-3FDE805C72B5}"/>
              </a:ext>
            </a:extLst>
          </p:cNvPr>
          <p:cNvSpPr txBox="1"/>
          <p:nvPr/>
        </p:nvSpPr>
        <p:spPr>
          <a:xfrm>
            <a:off x="583300" y="1714415"/>
            <a:ext cx="6311960" cy="1815882"/>
          </a:xfrm>
          <a:prstGeom prst="rect">
            <a:avLst/>
          </a:prstGeom>
          <a:noFill/>
        </p:spPr>
        <p:txBody>
          <a:bodyPr wrap="square">
            <a:spAutoFit/>
          </a:bodyPr>
          <a:lstStyle/>
          <a:p>
            <a:r>
              <a:rPr lang="nl-NL" sz="1600" b="1" dirty="0">
                <a:solidFill>
                  <a:schemeClr val="accent2"/>
                </a:solidFill>
              </a:rPr>
              <a:t>Tabel</a:t>
            </a:r>
            <a:r>
              <a:rPr lang="nl-NL" sz="1600" dirty="0"/>
              <a:t> | Een tabel kan je gebruiken om de resultaten van je onderzoek te ordenen in lijsten. Je gebruikt een  tabel wanneer je alle resultaten in detail willen laten zien en/of je meerdere gegevens wilt weergeven.  In het voorbeeld hiernaast zie je dat de onderzoeker wil  laten zien hoeveel blikjes drinken er is verkocht in de maanden januari tot en met juni. Alle gedetailleerde gegevens kan je terugvinden in de tabel.</a:t>
            </a:r>
          </a:p>
        </p:txBody>
      </p:sp>
      <p:sp>
        <p:nvSpPr>
          <p:cNvPr id="16" name="TextBox 15">
            <a:extLst>
              <a:ext uri="{FF2B5EF4-FFF2-40B4-BE49-F238E27FC236}">
                <a16:creationId xmlns:a16="http://schemas.microsoft.com/office/drawing/2014/main" id="{353C9A04-D08E-2014-1C6A-226718D0041E}"/>
              </a:ext>
            </a:extLst>
          </p:cNvPr>
          <p:cNvSpPr txBox="1"/>
          <p:nvPr/>
        </p:nvSpPr>
        <p:spPr>
          <a:xfrm>
            <a:off x="534987" y="3781870"/>
            <a:ext cx="6731901" cy="1569660"/>
          </a:xfrm>
          <a:prstGeom prst="rect">
            <a:avLst/>
          </a:prstGeom>
          <a:noFill/>
        </p:spPr>
        <p:txBody>
          <a:bodyPr wrap="square">
            <a:spAutoFit/>
          </a:bodyPr>
          <a:lstStyle/>
          <a:p>
            <a:pPr algn="l"/>
            <a:r>
              <a:rPr lang="nl-NL" sz="1600" b="1" i="0" u="none" strike="noStrike" baseline="0" dirty="0">
                <a:solidFill>
                  <a:srgbClr val="0C8166"/>
                </a:solidFill>
              </a:rPr>
              <a:t>Tekening</a:t>
            </a:r>
            <a:r>
              <a:rPr lang="nl-NL" sz="1600" b="0" i="0" u="none" strike="noStrike" baseline="0" dirty="0">
                <a:solidFill>
                  <a:srgbClr val="0C8166"/>
                </a:solidFill>
              </a:rPr>
              <a:t> | </a:t>
            </a:r>
            <a:r>
              <a:rPr lang="nl-NL" sz="1600" b="0" i="0" u="none" strike="noStrike" baseline="0" dirty="0">
                <a:solidFill>
                  <a:srgbClr val="000000"/>
                </a:solidFill>
              </a:rPr>
              <a:t>Een tekening is een schematische weergave van je onderzoek. Vaak gebruik je een tekening om te laten zien hoe je een onderzoek zoals een experiment hebt opgebouwd. In het voorbeeld hiernaast zie je dat de onderzoeker wil laten zien hoe de opstelling is geweest in het onderzoek naar het voorkomen van verspreiding van ziektekiemen.</a:t>
            </a:r>
            <a:endParaRPr lang="nl-NL" sz="1600" dirty="0"/>
          </a:p>
        </p:txBody>
      </p:sp>
      <p:pic>
        <p:nvPicPr>
          <p:cNvPr id="7" name="Picture 6">
            <a:extLst>
              <a:ext uri="{FF2B5EF4-FFF2-40B4-BE49-F238E27FC236}">
                <a16:creationId xmlns:a16="http://schemas.microsoft.com/office/drawing/2014/main" id="{F6B6C865-CE68-2C31-638B-CE0057A1ADE5}"/>
              </a:ext>
            </a:extLst>
          </p:cNvPr>
          <p:cNvPicPr>
            <a:picLocks noChangeAspect="1"/>
          </p:cNvPicPr>
          <p:nvPr/>
        </p:nvPicPr>
        <p:blipFill>
          <a:blip r:embed="rId2"/>
          <a:stretch>
            <a:fillRect/>
          </a:stretch>
        </p:blipFill>
        <p:spPr>
          <a:xfrm>
            <a:off x="6975022" y="1622417"/>
            <a:ext cx="4229100" cy="1419225"/>
          </a:xfrm>
          <a:prstGeom prst="rect">
            <a:avLst/>
          </a:prstGeom>
        </p:spPr>
      </p:pic>
      <p:pic>
        <p:nvPicPr>
          <p:cNvPr id="10" name="Picture 9">
            <a:extLst>
              <a:ext uri="{FF2B5EF4-FFF2-40B4-BE49-F238E27FC236}">
                <a16:creationId xmlns:a16="http://schemas.microsoft.com/office/drawing/2014/main" id="{4853DBC1-2494-608F-321C-989E54B2C40F}"/>
              </a:ext>
            </a:extLst>
          </p:cNvPr>
          <p:cNvPicPr>
            <a:picLocks noChangeAspect="1"/>
          </p:cNvPicPr>
          <p:nvPr/>
        </p:nvPicPr>
        <p:blipFill>
          <a:blip r:embed="rId3"/>
          <a:stretch>
            <a:fillRect/>
          </a:stretch>
        </p:blipFill>
        <p:spPr>
          <a:xfrm>
            <a:off x="7118576" y="3144833"/>
            <a:ext cx="3571875" cy="3267075"/>
          </a:xfrm>
          <a:prstGeom prst="rect">
            <a:avLst/>
          </a:prstGeom>
        </p:spPr>
      </p:pic>
      <p:pic>
        <p:nvPicPr>
          <p:cNvPr id="13" name="Afbeelding 11">
            <a:hlinkClick r:id="rId4" action="ppaction://hlinksldjump"/>
            <a:extLst>
              <a:ext uri="{FF2B5EF4-FFF2-40B4-BE49-F238E27FC236}">
                <a16:creationId xmlns:a16="http://schemas.microsoft.com/office/drawing/2014/main" id="{29AD27F4-4242-25A3-8FA3-D975C1774988}"/>
              </a:ext>
            </a:extLst>
          </p:cNvPr>
          <p:cNvPicPr>
            <a:picLocks noChangeAspect="1"/>
          </p:cNvPicPr>
          <p:nvPr/>
        </p:nvPicPr>
        <p:blipFill>
          <a:blip r:embed="rId5"/>
          <a:stretch>
            <a:fillRect/>
          </a:stretch>
        </p:blipFill>
        <p:spPr>
          <a:xfrm>
            <a:off x="5220743" y="6382133"/>
            <a:ext cx="331680" cy="331680"/>
          </a:xfrm>
          <a:prstGeom prst="rect">
            <a:avLst/>
          </a:prstGeom>
        </p:spPr>
      </p:pic>
      <p:pic>
        <p:nvPicPr>
          <p:cNvPr id="15" name="Afbeelding 13">
            <a:hlinkClick r:id="rId6" action="ppaction://hlinksldjump"/>
            <a:extLst>
              <a:ext uri="{FF2B5EF4-FFF2-40B4-BE49-F238E27FC236}">
                <a16:creationId xmlns:a16="http://schemas.microsoft.com/office/drawing/2014/main" id="{CCB4C27B-4975-0A50-358A-C188F894E15F}"/>
              </a:ext>
            </a:extLst>
          </p:cNvPr>
          <p:cNvPicPr>
            <a:picLocks noChangeAspect="1"/>
          </p:cNvPicPr>
          <p:nvPr/>
        </p:nvPicPr>
        <p:blipFill>
          <a:blip r:embed="rId7"/>
          <a:stretch>
            <a:fillRect/>
          </a:stretch>
        </p:blipFill>
        <p:spPr>
          <a:xfrm>
            <a:off x="5640372" y="6363730"/>
            <a:ext cx="361656" cy="350084"/>
          </a:xfrm>
          <a:prstGeom prst="rect">
            <a:avLst/>
          </a:prstGeom>
        </p:spPr>
      </p:pic>
      <p:pic>
        <p:nvPicPr>
          <p:cNvPr id="17" name="Afbeelding 20">
            <a:hlinkClick r:id="rId8" action="ppaction://hlinksldjump"/>
            <a:extLst>
              <a:ext uri="{FF2B5EF4-FFF2-40B4-BE49-F238E27FC236}">
                <a16:creationId xmlns:a16="http://schemas.microsoft.com/office/drawing/2014/main" id="{F9028511-A116-9C2C-52CC-D3F9A752EBAC}"/>
              </a:ext>
            </a:extLst>
          </p:cNvPr>
          <p:cNvPicPr>
            <a:picLocks noChangeAspect="1"/>
          </p:cNvPicPr>
          <p:nvPr/>
        </p:nvPicPr>
        <p:blipFill>
          <a:blip r:embed="rId9"/>
          <a:stretch>
            <a:fillRect/>
          </a:stretch>
        </p:blipFill>
        <p:spPr>
          <a:xfrm flipH="1">
            <a:off x="6058152" y="6363729"/>
            <a:ext cx="331679" cy="331679"/>
          </a:xfrm>
          <a:prstGeom prst="rect">
            <a:avLst/>
          </a:prstGeom>
        </p:spPr>
      </p:pic>
      <p:pic>
        <p:nvPicPr>
          <p:cNvPr id="19" name="Afbeelding 21">
            <a:hlinkClick r:id="rId10" action="ppaction://hlinksldjump"/>
            <a:extLst>
              <a:ext uri="{FF2B5EF4-FFF2-40B4-BE49-F238E27FC236}">
                <a16:creationId xmlns:a16="http://schemas.microsoft.com/office/drawing/2014/main" id="{6A7AE523-D89D-474F-8F01-D43B08ADADF1}"/>
              </a:ext>
            </a:extLst>
          </p:cNvPr>
          <p:cNvPicPr>
            <a:picLocks noChangeAspect="1"/>
          </p:cNvPicPr>
          <p:nvPr/>
        </p:nvPicPr>
        <p:blipFill>
          <a:blip r:embed="rId11"/>
          <a:stretch>
            <a:fillRect/>
          </a:stretch>
        </p:blipFill>
        <p:spPr>
          <a:xfrm flipH="1">
            <a:off x="6477833" y="6363729"/>
            <a:ext cx="331679" cy="331679"/>
          </a:xfrm>
          <a:prstGeom prst="rect">
            <a:avLst/>
          </a:prstGeom>
        </p:spPr>
      </p:pic>
      <p:pic>
        <p:nvPicPr>
          <p:cNvPr id="20" name="Afbeelding 22">
            <a:hlinkClick r:id="rId12" action="ppaction://hlinksldjump"/>
            <a:extLst>
              <a:ext uri="{FF2B5EF4-FFF2-40B4-BE49-F238E27FC236}">
                <a16:creationId xmlns:a16="http://schemas.microsoft.com/office/drawing/2014/main" id="{40534B48-E8EF-1752-9ECE-46D76C49F3A5}"/>
              </a:ext>
            </a:extLst>
          </p:cNvPr>
          <p:cNvPicPr>
            <a:picLocks noChangeAspect="1"/>
          </p:cNvPicPr>
          <p:nvPr/>
        </p:nvPicPr>
        <p:blipFill>
          <a:blip r:embed="rId13"/>
          <a:stretch>
            <a:fillRect/>
          </a:stretch>
        </p:blipFill>
        <p:spPr>
          <a:xfrm flipH="1">
            <a:off x="6895559" y="6360634"/>
            <a:ext cx="361654" cy="361654"/>
          </a:xfrm>
          <a:prstGeom prst="rect">
            <a:avLst/>
          </a:prstGeom>
        </p:spPr>
      </p:pic>
      <p:pic>
        <p:nvPicPr>
          <p:cNvPr id="21" name="Afbeelding 23" descr="Afbeelding met tekst, logo, schermopname, ontwerp&#10;&#10;Automatisch gegenereerde beschrijving">
            <a:hlinkClick r:id="rId14" action="ppaction://hlinksldjump"/>
            <a:extLst>
              <a:ext uri="{FF2B5EF4-FFF2-40B4-BE49-F238E27FC236}">
                <a16:creationId xmlns:a16="http://schemas.microsoft.com/office/drawing/2014/main" id="{46E352EC-C059-7073-A971-91BBF2A128A6}"/>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22" name="Afbeelding 8" descr="Afbeelding met tekst, logo, Graphics, Lettertype&#10;&#10;Automatisch gegenereerde beschrijving">
            <a:hlinkClick r:id="rId16" action="ppaction://hlinksldjump"/>
            <a:extLst>
              <a:ext uri="{FF2B5EF4-FFF2-40B4-BE49-F238E27FC236}">
                <a16:creationId xmlns:a16="http://schemas.microsoft.com/office/drawing/2014/main" id="{B0104E41-5421-58D5-E9E6-E951373E85EC}"/>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23" name="Afbeelding 10">
            <a:hlinkClick r:id="rId18" action="ppaction://hlinksldjump"/>
            <a:extLst>
              <a:ext uri="{FF2B5EF4-FFF2-40B4-BE49-F238E27FC236}">
                <a16:creationId xmlns:a16="http://schemas.microsoft.com/office/drawing/2014/main" id="{0D09E70B-EC5B-0E0C-6DA4-EEBAF76ED3F8}"/>
              </a:ext>
            </a:extLst>
          </p:cNvPr>
          <p:cNvPicPr>
            <a:picLocks noChangeAspect="1"/>
          </p:cNvPicPr>
          <p:nvPr/>
        </p:nvPicPr>
        <p:blipFill>
          <a:blip r:embed="rId19"/>
          <a:stretch>
            <a:fillRect/>
          </a:stretch>
        </p:blipFill>
        <p:spPr>
          <a:xfrm>
            <a:off x="4801114" y="6369176"/>
            <a:ext cx="331680" cy="326373"/>
          </a:xfrm>
          <a:prstGeom prst="rect">
            <a:avLst/>
          </a:prstGeom>
        </p:spPr>
      </p:pic>
      <p:pic>
        <p:nvPicPr>
          <p:cNvPr id="3" name="Picture 2" descr="\\campus.eur.nl\shared\groups\USC-MC-EAO-WK\WK\Onderzoekscyclus\Onderzoekscyclus_4_notext.png">
            <a:hlinkClick r:id="rId8" action="ppaction://hlinksldjump"/>
            <a:extLst>
              <a:ext uri="{FF2B5EF4-FFF2-40B4-BE49-F238E27FC236}">
                <a16:creationId xmlns:a16="http://schemas.microsoft.com/office/drawing/2014/main" id="{3A69E898-ADF9-647C-2D60-55563963A373}"/>
              </a:ext>
            </a:extLst>
          </p:cNvPr>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spTree>
    <p:extLst>
      <p:ext uri="{BB962C8B-B14F-4D97-AF65-F5344CB8AC3E}">
        <p14:creationId xmlns:p14="http://schemas.microsoft.com/office/powerpoint/2010/main" val="13114126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en-US" dirty="0" err="1">
                <a:latin typeface="+mn-lt"/>
              </a:rPr>
              <a:t>Bedenk</a:t>
            </a:r>
            <a:r>
              <a:rPr lang="en-US" dirty="0">
                <a:latin typeface="+mn-lt"/>
              </a:rPr>
              <a:t> hoe je </a:t>
            </a:r>
            <a:r>
              <a:rPr lang="en-US" dirty="0" err="1">
                <a:latin typeface="+mn-lt"/>
              </a:rPr>
              <a:t>je</a:t>
            </a:r>
            <a:r>
              <a:rPr lang="en-US" dirty="0">
                <a:latin typeface="+mn-lt"/>
              </a:rPr>
              <a:t> data </a:t>
            </a:r>
            <a:r>
              <a:rPr lang="en-US" dirty="0" err="1">
                <a:latin typeface="+mn-lt"/>
              </a:rPr>
              <a:t>gaat</a:t>
            </a:r>
            <a:r>
              <a:rPr lang="en-US" dirty="0">
                <a:latin typeface="+mn-lt"/>
              </a:rPr>
              <a:t> </a:t>
            </a:r>
            <a:r>
              <a:rPr lang="en-US" dirty="0" err="1">
                <a:latin typeface="+mn-lt"/>
              </a:rPr>
              <a:t>ordenen</a:t>
            </a:r>
            <a:r>
              <a:rPr lang="en-US" dirty="0">
                <a:latin typeface="+mn-lt"/>
              </a:rPr>
              <a:t> (4)</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a:xfrm>
            <a:off x="583299" y="6515100"/>
            <a:ext cx="9864505" cy="126365"/>
          </a:xfrm>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a:t>
            </a:r>
            <a:r>
              <a:rPr lang="en-US" dirty="0">
                <a:solidFill>
                  <a:schemeClr val="bg1"/>
                </a:solidFill>
              </a:rPr>
              <a:t>4.2</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50959" y="1162333"/>
            <a:ext cx="10732926" cy="500137"/>
          </a:xfrm>
          <a:prstGeom prst="rect">
            <a:avLst/>
          </a:prstGeom>
          <a:noFill/>
        </p:spPr>
        <p:txBody>
          <a:bodyPr wrap="square">
            <a:spAutoFit/>
          </a:bodyPr>
          <a:lstStyle/>
          <a:p>
            <a:r>
              <a:rPr lang="nl-NL" sz="1600" dirty="0">
                <a:cs typeface="Times New Roman" panose="02020603050405020304" pitchFamily="18" charset="0"/>
              </a:rPr>
              <a:t>Afhankelijk van het soort onderzoek dat jij uitvoert orden je data op een andere manier. </a:t>
            </a:r>
            <a:endParaRPr lang="nl-NL" sz="1600" dirty="0"/>
          </a:p>
          <a:p>
            <a:endParaRPr lang="nl-NL" sz="1050" dirty="0"/>
          </a:p>
        </p:txBody>
      </p:sp>
      <p:sp>
        <p:nvSpPr>
          <p:cNvPr id="14" name="TextBox 13">
            <a:extLst>
              <a:ext uri="{FF2B5EF4-FFF2-40B4-BE49-F238E27FC236}">
                <a16:creationId xmlns:a16="http://schemas.microsoft.com/office/drawing/2014/main" id="{A3A398E0-61A3-8D60-3041-3FDE805C72B5}"/>
              </a:ext>
            </a:extLst>
          </p:cNvPr>
          <p:cNvSpPr txBox="1"/>
          <p:nvPr/>
        </p:nvSpPr>
        <p:spPr>
          <a:xfrm>
            <a:off x="583300" y="1714415"/>
            <a:ext cx="3524005" cy="2554545"/>
          </a:xfrm>
          <a:prstGeom prst="rect">
            <a:avLst/>
          </a:prstGeom>
          <a:noFill/>
        </p:spPr>
        <p:txBody>
          <a:bodyPr wrap="square">
            <a:spAutoFit/>
          </a:bodyPr>
          <a:lstStyle/>
          <a:p>
            <a:r>
              <a:rPr lang="nl-NL" sz="1600" b="1" dirty="0">
                <a:solidFill>
                  <a:schemeClr val="accent2"/>
                </a:solidFill>
              </a:rPr>
              <a:t>Coderen |</a:t>
            </a:r>
            <a:r>
              <a:rPr lang="nl-NL" sz="1600" dirty="0"/>
              <a:t> </a:t>
            </a:r>
            <a:r>
              <a:rPr lang="nl-NL" sz="1600" dirty="0">
                <a:effectLst/>
                <a:latin typeface="+mn-lt"/>
                <a:ea typeface="Times New Roman" panose="02020603050405020304" pitchFamily="18" charset="0"/>
                <a:cs typeface="Times New Roman" panose="02020603050405020304" pitchFamily="18" charset="0"/>
              </a:rPr>
              <a:t>Schrijf eerst de antwoorden van je interview of open enquête uit. Vervolgens kun je verschillende citaten/informatie in je document labelen, oftewel: coderen. Hiermee schep je orde in de grote hoeveelheid informatie die je hebt verzameld en ontdek je makkelijk(er) verschillen, overeenkomsten of patronen</a:t>
            </a:r>
            <a:r>
              <a:rPr lang="nl-NL" sz="1600" dirty="0"/>
              <a:t> </a:t>
            </a:r>
          </a:p>
        </p:txBody>
      </p:sp>
      <p:sp>
        <p:nvSpPr>
          <p:cNvPr id="16" name="TextBox 15">
            <a:extLst>
              <a:ext uri="{FF2B5EF4-FFF2-40B4-BE49-F238E27FC236}">
                <a16:creationId xmlns:a16="http://schemas.microsoft.com/office/drawing/2014/main" id="{353C9A04-D08E-2014-1C6A-226718D0041E}"/>
              </a:ext>
            </a:extLst>
          </p:cNvPr>
          <p:cNvSpPr txBox="1"/>
          <p:nvPr/>
        </p:nvSpPr>
        <p:spPr>
          <a:xfrm>
            <a:off x="583299" y="4465834"/>
            <a:ext cx="10672526" cy="1815882"/>
          </a:xfrm>
          <a:prstGeom prst="rect">
            <a:avLst/>
          </a:prstGeom>
          <a:noFill/>
        </p:spPr>
        <p:txBody>
          <a:bodyPr wrap="square">
            <a:spAutoFit/>
          </a:bodyPr>
          <a:lstStyle/>
          <a:p>
            <a:pPr algn="l"/>
            <a:r>
              <a:rPr lang="nl-NL" sz="1600" b="1" i="0" u="none" strike="noStrike" baseline="0" dirty="0">
                <a:solidFill>
                  <a:srgbClr val="0C8166"/>
                </a:solidFill>
              </a:rPr>
              <a:t>Bronnen schema of logboek</a:t>
            </a:r>
            <a:r>
              <a:rPr lang="nl-NL" sz="1600" b="0" i="0" u="none" strike="noStrike" baseline="0" dirty="0">
                <a:solidFill>
                  <a:srgbClr val="0C8166"/>
                </a:solidFill>
              </a:rPr>
              <a:t> | </a:t>
            </a:r>
            <a:r>
              <a:rPr lang="nl-NL" sz="1600" b="0" i="0" u="none" strike="noStrike" baseline="0" dirty="0">
                <a:solidFill>
                  <a:srgbClr val="000000"/>
                </a:solidFill>
              </a:rPr>
              <a:t>Als je literatuuronderzoek doet is het handig om bij te houden welke informatie en gegevens afkomstig zijn uit welke bronnen. Maak een tabel en benoem:</a:t>
            </a:r>
          </a:p>
          <a:p>
            <a:pPr marL="285750" indent="-285750" algn="l">
              <a:buFontTx/>
              <a:buChar char="-"/>
            </a:pPr>
            <a:r>
              <a:rPr lang="nl-NL" sz="1600" dirty="0">
                <a:solidFill>
                  <a:srgbClr val="000000"/>
                </a:solidFill>
              </a:rPr>
              <a:t>Titel van de bron</a:t>
            </a:r>
          </a:p>
          <a:p>
            <a:pPr marL="285750" indent="-285750" algn="l">
              <a:buFontTx/>
              <a:buChar char="-"/>
            </a:pPr>
            <a:r>
              <a:rPr lang="nl-NL" sz="1600" dirty="0">
                <a:solidFill>
                  <a:srgbClr val="000000"/>
                </a:solidFill>
              </a:rPr>
              <a:t>Korte samenvatting van de bron</a:t>
            </a:r>
          </a:p>
          <a:p>
            <a:pPr marL="285750" indent="-285750" algn="l">
              <a:buFontTx/>
              <a:buChar char="-"/>
            </a:pPr>
            <a:r>
              <a:rPr lang="nl-NL" sz="1600" dirty="0">
                <a:solidFill>
                  <a:srgbClr val="000000"/>
                </a:solidFill>
              </a:rPr>
              <a:t>Belangrijke begrippen die je hebt gevonden in een bron</a:t>
            </a:r>
          </a:p>
          <a:p>
            <a:pPr marL="285750" indent="-285750" algn="l">
              <a:buFontTx/>
              <a:buChar char="-"/>
            </a:pPr>
            <a:r>
              <a:rPr lang="nl-NL" sz="1600" dirty="0">
                <a:solidFill>
                  <a:srgbClr val="000000"/>
                </a:solidFill>
              </a:rPr>
              <a:t>Belangrijke gegevens die je nodig hebt voor je onderzoek</a:t>
            </a:r>
          </a:p>
          <a:p>
            <a:pPr marL="285750" indent="-285750" algn="l">
              <a:buFontTx/>
              <a:buChar char="-"/>
            </a:pPr>
            <a:r>
              <a:rPr lang="nl-NL" sz="1600" dirty="0">
                <a:solidFill>
                  <a:srgbClr val="000000"/>
                </a:solidFill>
              </a:rPr>
              <a:t>De referentie van de bron.</a:t>
            </a:r>
            <a:endParaRPr lang="nl-NL" sz="1600" dirty="0"/>
          </a:p>
        </p:txBody>
      </p:sp>
      <p:pic>
        <p:nvPicPr>
          <p:cNvPr id="13" name="Afbeelding 11">
            <a:hlinkClick r:id="rId2" action="ppaction://hlinksldjump"/>
            <a:extLst>
              <a:ext uri="{FF2B5EF4-FFF2-40B4-BE49-F238E27FC236}">
                <a16:creationId xmlns:a16="http://schemas.microsoft.com/office/drawing/2014/main" id="{29AD27F4-4242-25A3-8FA3-D975C1774988}"/>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15" name="Afbeelding 13">
            <a:hlinkClick r:id="rId4" action="ppaction://hlinksldjump"/>
            <a:extLst>
              <a:ext uri="{FF2B5EF4-FFF2-40B4-BE49-F238E27FC236}">
                <a16:creationId xmlns:a16="http://schemas.microsoft.com/office/drawing/2014/main" id="{CCB4C27B-4975-0A50-358A-C188F894E15F}"/>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17" name="Afbeelding 20">
            <a:hlinkClick r:id="rId6" action="ppaction://hlinksldjump"/>
            <a:extLst>
              <a:ext uri="{FF2B5EF4-FFF2-40B4-BE49-F238E27FC236}">
                <a16:creationId xmlns:a16="http://schemas.microsoft.com/office/drawing/2014/main" id="{F9028511-A116-9C2C-52CC-D3F9A752EBAC}"/>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9" name="Afbeelding 21">
            <a:hlinkClick r:id="rId8" action="ppaction://hlinksldjump"/>
            <a:extLst>
              <a:ext uri="{FF2B5EF4-FFF2-40B4-BE49-F238E27FC236}">
                <a16:creationId xmlns:a16="http://schemas.microsoft.com/office/drawing/2014/main" id="{6A7AE523-D89D-474F-8F01-D43B08ADADF1}"/>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20" name="Afbeelding 22">
            <a:hlinkClick r:id="rId10" action="ppaction://hlinksldjump"/>
            <a:extLst>
              <a:ext uri="{FF2B5EF4-FFF2-40B4-BE49-F238E27FC236}">
                <a16:creationId xmlns:a16="http://schemas.microsoft.com/office/drawing/2014/main" id="{40534B48-E8EF-1752-9ECE-46D76C49F3A5}"/>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21" name="Afbeelding 23" descr="Afbeelding met tekst, logo, schermopname, ontwerp&#10;&#10;Automatisch gegenereerde beschrijving">
            <a:hlinkClick r:id="rId12" action="ppaction://hlinksldjump"/>
            <a:extLst>
              <a:ext uri="{FF2B5EF4-FFF2-40B4-BE49-F238E27FC236}">
                <a16:creationId xmlns:a16="http://schemas.microsoft.com/office/drawing/2014/main" id="{46E352EC-C059-7073-A971-91BBF2A128A6}"/>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22" name="Afbeelding 8" descr="Afbeelding met tekst, logo, Graphics, Lettertype&#10;&#10;Automatisch gegenereerde beschrijving">
            <a:hlinkClick r:id="rId14" action="ppaction://hlinksldjump"/>
            <a:extLst>
              <a:ext uri="{FF2B5EF4-FFF2-40B4-BE49-F238E27FC236}">
                <a16:creationId xmlns:a16="http://schemas.microsoft.com/office/drawing/2014/main" id="{B0104E41-5421-58D5-E9E6-E951373E85EC}"/>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23" name="Afbeelding 10">
            <a:hlinkClick r:id="rId16" action="ppaction://hlinksldjump"/>
            <a:extLst>
              <a:ext uri="{FF2B5EF4-FFF2-40B4-BE49-F238E27FC236}">
                <a16:creationId xmlns:a16="http://schemas.microsoft.com/office/drawing/2014/main" id="{0D09E70B-EC5B-0E0C-6DA4-EEBAF76ED3F8}"/>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026" name="Picture 2">
            <a:extLst>
              <a:ext uri="{FF2B5EF4-FFF2-40B4-BE49-F238E27FC236}">
                <a16:creationId xmlns:a16="http://schemas.microsoft.com/office/drawing/2014/main" id="{ED26FEF0-4BC6-9EB3-2746-2E096652B0EA}"/>
              </a:ext>
            </a:extLst>
          </p:cNvPr>
          <p:cNvPicPr>
            <a:picLocks noChangeAspect="1" noChangeArrowheads="1"/>
          </p:cNvPicPr>
          <p:nvPr/>
        </p:nvPicPr>
        <p:blipFill>
          <a:blip r:embed="rId18">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4107305" y="1561992"/>
            <a:ext cx="7376599" cy="2847818"/>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campus.eur.nl\shared\groups\USC-MC-EAO-WK\WK\Onderzoekscyclus\Onderzoekscyclus_4_notext.png">
            <a:hlinkClick r:id="rId6" action="ppaction://hlinksldjump"/>
            <a:extLst>
              <a:ext uri="{FF2B5EF4-FFF2-40B4-BE49-F238E27FC236}">
                <a16:creationId xmlns:a16="http://schemas.microsoft.com/office/drawing/2014/main" id="{5D9FB83D-8D32-1881-1A75-27C54F99509D}"/>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spTree>
    <p:extLst>
      <p:ext uri="{BB962C8B-B14F-4D97-AF65-F5344CB8AC3E}">
        <p14:creationId xmlns:p14="http://schemas.microsoft.com/office/powerpoint/2010/main" val="26003847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10304462" cy="387820"/>
          </a:xfrm>
          <a:solidFill>
            <a:schemeClr val="bg1"/>
          </a:solidFill>
        </p:spPr>
        <p:txBody>
          <a:bodyPr/>
          <a:lstStyle/>
          <a:p>
            <a:r>
              <a:rPr lang="en-US" dirty="0" err="1">
                <a:latin typeface="+mn-lt"/>
              </a:rPr>
              <a:t>Schrijf</a:t>
            </a:r>
            <a:r>
              <a:rPr lang="en-US" dirty="0">
                <a:latin typeface="+mn-lt"/>
              </a:rPr>
              <a:t> de </a:t>
            </a:r>
            <a:r>
              <a:rPr lang="en-US" dirty="0" err="1">
                <a:latin typeface="+mn-lt"/>
              </a:rPr>
              <a:t>resultaten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a:t>
            </a:r>
            <a:r>
              <a:rPr lang="en-US" dirty="0">
                <a:solidFill>
                  <a:schemeClr val="bg1"/>
                </a:solidFill>
              </a:rPr>
              <a:t>4.2</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1692" y="1110388"/>
            <a:ext cx="11740308" cy="2062103"/>
          </a:xfrm>
          <a:prstGeom prst="rect">
            <a:avLst/>
          </a:prstGeom>
          <a:noFill/>
        </p:spPr>
        <p:txBody>
          <a:bodyPr wrap="square">
            <a:spAutoFit/>
          </a:bodyPr>
          <a:lstStyle/>
          <a:p>
            <a:pPr>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lang="nl-NL" sz="1600" dirty="0">
                <a:solidFill>
                  <a:srgbClr val="000000"/>
                </a:solidFill>
                <a:latin typeface="Arial"/>
              </a:rPr>
              <a:t>Om de uitkomsten van je onderzoek te delen ga je een verslag, </a:t>
            </a:r>
            <a:r>
              <a:rPr lang="nl-NL" sz="1600" dirty="0" err="1">
                <a:solidFill>
                  <a:srgbClr val="000000"/>
                </a:solidFill>
                <a:latin typeface="Arial"/>
              </a:rPr>
              <a:t>onderzoeksposter</a:t>
            </a:r>
            <a:r>
              <a:rPr lang="nl-NL" sz="1600" dirty="0">
                <a:solidFill>
                  <a:srgbClr val="000000"/>
                </a:solidFill>
                <a:latin typeface="Arial"/>
              </a:rPr>
              <a:t> of presentatie* verzorgen. Je schrijft de resultaten op van je onderzoek.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nl-NL" sz="1600" dirty="0">
                <a:solidFill>
                  <a:srgbClr val="000000"/>
                </a:solidFill>
                <a:latin typeface="Arial"/>
              </a:rPr>
              <a:t>Computer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R="0" lvl="0" algn="l" defTabSz="914400" rtl="0" eaLnBrk="1" fontAlgn="auto" latinLnBrk="0" hangingPunct="1">
              <a:lnSpc>
                <a:spcPct val="100000"/>
              </a:lnSpc>
              <a:spcBef>
                <a:spcPts val="0"/>
              </a:spcBef>
              <a:spcAft>
                <a:spcPts val="0"/>
              </a:spcAft>
              <a:buClrTx/>
              <a:buSzTx/>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p:txBody>
      </p:sp>
      <p:sp>
        <p:nvSpPr>
          <p:cNvPr id="4" name="TextBox 3">
            <a:extLst>
              <a:ext uri="{FF2B5EF4-FFF2-40B4-BE49-F238E27FC236}">
                <a16:creationId xmlns:a16="http://schemas.microsoft.com/office/drawing/2014/main" id="{4FEB5A4B-3FB0-1AA6-62E0-32CEAEF18E8C}"/>
              </a:ext>
            </a:extLst>
          </p:cNvPr>
          <p:cNvSpPr txBox="1"/>
          <p:nvPr/>
        </p:nvSpPr>
        <p:spPr>
          <a:xfrm>
            <a:off x="547484" y="2825175"/>
            <a:ext cx="4367416" cy="404418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0C8066"/>
                </a:solidFill>
                <a:effectLst/>
                <a:uLnTx/>
                <a:uFillTx/>
                <a:latin typeface="Arial"/>
                <a:ea typeface="+mn-ea"/>
                <a:cs typeface="+mn-cs"/>
              </a:rPr>
              <a:t>Volg de stappen: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Schrijf vast in grote lijnen uit welke informatie je wilt gebruiken in je verslag, poster of presentatie*. Nadat je alle stappen in je onderzoek hebt doorlopen kun je dit verder aanscherpen of aanvullen.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Benoem tenminste de onderdelen uit de tabel hiernaast.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a:lnSpc>
                <a:spcPct val="120000"/>
              </a:lnSpc>
            </a:pPr>
            <a:r>
              <a:rPr lang="nl-NL" sz="1600" i="1" dirty="0">
                <a:solidFill>
                  <a:srgbClr val="000000"/>
                </a:solidFill>
                <a:effectLst/>
                <a:ea typeface="Calibri" panose="020F0502020204030204" pitchFamily="34" charset="0"/>
                <a:cs typeface="Times New Roman" panose="02020603050405020304" pitchFamily="18" charset="0"/>
              </a:rPr>
              <a:t>* Jouw school bepaalt of je een artikel schrijft, presentatie geeft of poster maakt. Een combinatie kan natuurlijk ook.</a:t>
            </a:r>
          </a:p>
          <a:p>
            <a:pPr algn="just">
              <a:lnSpc>
                <a:spcPct val="120000"/>
              </a:lnSpc>
            </a:pPr>
            <a:endParaRPr lang="nl-NL" sz="1600" b="1" dirty="0">
              <a:solidFill>
                <a:srgbClr val="000000"/>
              </a:solidFill>
              <a:effectLst/>
              <a:ea typeface="Calibri" panose="020F0502020204030204" pitchFamily="34" charset="0"/>
              <a:cs typeface="Times New Roman" panose="02020603050405020304" pitchFamily="18" charset="0"/>
            </a:endParaRP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endParaRPr lang="nl-NL" dirty="0"/>
          </a:p>
        </p:txBody>
      </p:sp>
      <p:graphicFrame>
        <p:nvGraphicFramePr>
          <p:cNvPr id="7" name="Table 7">
            <a:extLst>
              <a:ext uri="{FF2B5EF4-FFF2-40B4-BE49-F238E27FC236}">
                <a16:creationId xmlns:a16="http://schemas.microsoft.com/office/drawing/2014/main" id="{79611744-8994-9865-B8AF-5E70863128CB}"/>
              </a:ext>
            </a:extLst>
          </p:cNvPr>
          <p:cNvGraphicFramePr>
            <a:graphicFrameLocks noGrp="1"/>
          </p:cNvGraphicFramePr>
          <p:nvPr>
            <p:extLst>
              <p:ext uri="{D42A27DB-BD31-4B8C-83A1-F6EECF244321}">
                <p14:modId xmlns:p14="http://schemas.microsoft.com/office/powerpoint/2010/main" val="3656645787"/>
              </p:ext>
            </p:extLst>
          </p:nvPr>
        </p:nvGraphicFramePr>
        <p:xfrm>
          <a:off x="5191126" y="2816860"/>
          <a:ext cx="5648324" cy="1178024"/>
        </p:xfrm>
        <a:graphic>
          <a:graphicData uri="http://schemas.openxmlformats.org/drawingml/2006/table">
            <a:tbl>
              <a:tblPr firstRow="1" bandRow="1">
                <a:tableStyleId>{7DF18680-E054-41AD-8BC1-D1AEF772440D}</a:tableStyleId>
              </a:tblPr>
              <a:tblGrid>
                <a:gridCol w="5648324">
                  <a:extLst>
                    <a:ext uri="{9D8B030D-6E8A-4147-A177-3AD203B41FA5}">
                      <a16:colId xmlns:a16="http://schemas.microsoft.com/office/drawing/2014/main" val="3514659198"/>
                    </a:ext>
                  </a:extLst>
                </a:gridCol>
              </a:tblGrid>
              <a:tr h="370840">
                <a:tc>
                  <a:txBody>
                    <a:bodyPr/>
                    <a:lstStyle/>
                    <a:p>
                      <a:r>
                        <a:rPr lang="en-US" sz="1600" dirty="0" err="1"/>
                        <a:t>Verslag</a:t>
                      </a:r>
                      <a:r>
                        <a:rPr lang="en-US" sz="1600" dirty="0"/>
                        <a:t> of </a:t>
                      </a:r>
                      <a:r>
                        <a:rPr lang="en-US" sz="1600" dirty="0" err="1"/>
                        <a:t>onderzoeksposter</a:t>
                      </a:r>
                      <a:r>
                        <a:rPr lang="en-US" sz="1600" dirty="0"/>
                        <a:t> of </a:t>
                      </a:r>
                      <a:r>
                        <a:rPr lang="en-US" sz="1600" dirty="0" err="1"/>
                        <a:t>presentatie</a:t>
                      </a:r>
                      <a:endParaRPr lang="nl-NL" sz="1600" dirty="0"/>
                    </a:p>
                  </a:txBody>
                  <a:tcPr/>
                </a:tc>
                <a:extLst>
                  <a:ext uri="{0D108BD9-81ED-4DB2-BD59-A6C34878D82A}">
                    <a16:rowId xmlns:a16="http://schemas.microsoft.com/office/drawing/2014/main" val="3230169658"/>
                  </a:ext>
                </a:extLst>
              </a:tr>
              <a:tr h="436344">
                <a:tc>
                  <a:txBody>
                    <a:bodyPr/>
                    <a:lstStyle/>
                    <a:p>
                      <a:r>
                        <a:rPr lang="en-US" sz="1600" dirty="0"/>
                        <a:t>Per </a:t>
                      </a:r>
                      <a:r>
                        <a:rPr lang="en-US" sz="1600" dirty="0" err="1"/>
                        <a:t>deelvraag</a:t>
                      </a:r>
                      <a:r>
                        <a:rPr lang="en-US" sz="1600" dirty="0"/>
                        <a:t> de </a:t>
                      </a:r>
                      <a:r>
                        <a:rPr lang="en-US" sz="1600" dirty="0" err="1"/>
                        <a:t>resultaten</a:t>
                      </a:r>
                      <a:endParaRPr lang="en-US" sz="1600" dirty="0"/>
                    </a:p>
                  </a:txBody>
                  <a:tcPr/>
                </a:tc>
                <a:extLst>
                  <a:ext uri="{0D108BD9-81ED-4DB2-BD59-A6C34878D82A}">
                    <a16:rowId xmlns:a16="http://schemas.microsoft.com/office/drawing/2014/main" val="4162417893"/>
                  </a:ext>
                </a:extLst>
              </a:tr>
              <a:tr h="370840">
                <a:tc>
                  <a:txBody>
                    <a:bodyPr/>
                    <a:lstStyle/>
                    <a:p>
                      <a:r>
                        <a:rPr lang="en-US" sz="1600" dirty="0" err="1"/>
                        <a:t>Grafieken</a:t>
                      </a:r>
                      <a:r>
                        <a:rPr lang="en-US" sz="1600" dirty="0"/>
                        <a:t> en </a:t>
                      </a:r>
                      <a:r>
                        <a:rPr lang="en-US" sz="1600" dirty="0" err="1"/>
                        <a:t>tabellen</a:t>
                      </a:r>
                      <a:r>
                        <a:rPr lang="en-US" sz="1600" dirty="0"/>
                        <a:t> met de </a:t>
                      </a:r>
                      <a:r>
                        <a:rPr lang="en-US" sz="1600" dirty="0" err="1"/>
                        <a:t>belangrijkste</a:t>
                      </a:r>
                      <a:r>
                        <a:rPr lang="en-US" sz="1600" dirty="0"/>
                        <a:t> data</a:t>
                      </a:r>
                      <a:endParaRPr lang="nl-NL" sz="1600" dirty="0"/>
                    </a:p>
                  </a:txBody>
                  <a:tcPr/>
                </a:tc>
                <a:extLst>
                  <a:ext uri="{0D108BD9-81ED-4DB2-BD59-A6C34878D82A}">
                    <a16:rowId xmlns:a16="http://schemas.microsoft.com/office/drawing/2014/main" val="384248038"/>
                  </a:ext>
                </a:extLst>
              </a:tr>
            </a:tbl>
          </a:graphicData>
        </a:graphic>
      </p:graphicFrame>
      <p:pic>
        <p:nvPicPr>
          <p:cNvPr id="6" name="Afbeelding 11">
            <a:hlinkClick r:id="rId2" action="ppaction://hlinksldjump"/>
            <a:extLst>
              <a:ext uri="{FF2B5EF4-FFF2-40B4-BE49-F238E27FC236}">
                <a16:creationId xmlns:a16="http://schemas.microsoft.com/office/drawing/2014/main" id="{4EA0346F-1A1F-3476-6124-21E49FB7E72D}"/>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8" name="Afbeelding 13">
            <a:hlinkClick r:id="rId4" action="ppaction://hlinksldjump"/>
            <a:extLst>
              <a:ext uri="{FF2B5EF4-FFF2-40B4-BE49-F238E27FC236}">
                <a16:creationId xmlns:a16="http://schemas.microsoft.com/office/drawing/2014/main" id="{5C1296AC-B50C-034B-5B74-3ED45C22133A}"/>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9" name="Afbeelding 20">
            <a:hlinkClick r:id="rId6" action="ppaction://hlinksldjump"/>
            <a:extLst>
              <a:ext uri="{FF2B5EF4-FFF2-40B4-BE49-F238E27FC236}">
                <a16:creationId xmlns:a16="http://schemas.microsoft.com/office/drawing/2014/main" id="{B6358CA1-77D6-7B15-2481-9CA2A802E817}"/>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0" name="Afbeelding 21">
            <a:hlinkClick r:id="rId8" action="ppaction://hlinksldjump"/>
            <a:extLst>
              <a:ext uri="{FF2B5EF4-FFF2-40B4-BE49-F238E27FC236}">
                <a16:creationId xmlns:a16="http://schemas.microsoft.com/office/drawing/2014/main" id="{307E1FC5-D1F9-AF4D-DFBD-A551309017CF}"/>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2" name="Afbeelding 22">
            <a:hlinkClick r:id="rId10" action="ppaction://hlinksldjump"/>
            <a:extLst>
              <a:ext uri="{FF2B5EF4-FFF2-40B4-BE49-F238E27FC236}">
                <a16:creationId xmlns:a16="http://schemas.microsoft.com/office/drawing/2014/main" id="{7CBA07DB-CF4D-C98A-C975-8AF411D63F3B}"/>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2" action="ppaction://hlinksldjump"/>
            <a:extLst>
              <a:ext uri="{FF2B5EF4-FFF2-40B4-BE49-F238E27FC236}">
                <a16:creationId xmlns:a16="http://schemas.microsoft.com/office/drawing/2014/main" id="{66557E00-B6B4-2BDC-C3D1-E14D8BC84E02}"/>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4" action="ppaction://hlinksldjump"/>
            <a:extLst>
              <a:ext uri="{FF2B5EF4-FFF2-40B4-BE49-F238E27FC236}">
                <a16:creationId xmlns:a16="http://schemas.microsoft.com/office/drawing/2014/main" id="{A084FEDC-34DC-BB45-0FED-7B0CA6C0F2B7}"/>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6" action="ppaction://hlinksldjump"/>
            <a:extLst>
              <a:ext uri="{FF2B5EF4-FFF2-40B4-BE49-F238E27FC236}">
                <a16:creationId xmlns:a16="http://schemas.microsoft.com/office/drawing/2014/main" id="{EBCC622C-8DC9-EC9C-F1C6-82F758DD5BBD}"/>
              </a:ext>
            </a:extLst>
          </p:cNvPr>
          <p:cNvPicPr>
            <a:picLocks noChangeAspect="1"/>
          </p:cNvPicPr>
          <p:nvPr/>
        </p:nvPicPr>
        <p:blipFill>
          <a:blip r:embed="rId17"/>
          <a:stretch>
            <a:fillRect/>
          </a:stretch>
        </p:blipFill>
        <p:spPr>
          <a:xfrm>
            <a:off x="4801114" y="6369176"/>
            <a:ext cx="331680" cy="326373"/>
          </a:xfrm>
          <a:prstGeom prst="rect">
            <a:avLst/>
          </a:prstGeom>
        </p:spPr>
      </p:pic>
      <p:sp>
        <p:nvSpPr>
          <p:cNvPr id="16" name="TextBox 15">
            <a:extLst>
              <a:ext uri="{FF2B5EF4-FFF2-40B4-BE49-F238E27FC236}">
                <a16:creationId xmlns:a16="http://schemas.microsoft.com/office/drawing/2014/main" id="{11FEB4BC-566C-309C-4674-43FCAF093A6B}"/>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7" name="Picture 16" descr="\\campus.eur.nl\shared\groups\USC-MC-EAO-WK\WK\Onderzoeksvaardigheden\2. Afbeeldingen onderzoeksvaardigheden\Png-files_voor scherm toepassingen\03Neem_waar .png">
            <a:extLst>
              <a:ext uri="{FF2B5EF4-FFF2-40B4-BE49-F238E27FC236}">
                <a16:creationId xmlns:a16="http://schemas.microsoft.com/office/drawing/2014/main" id="{2F85B4DD-B88D-688F-B7C1-9D8F51F08357}"/>
              </a:ext>
            </a:extLst>
          </p:cNvPr>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1043117" y="157782"/>
            <a:ext cx="613895" cy="679195"/>
          </a:xfrm>
          <a:prstGeom prst="rect">
            <a:avLst/>
          </a:prstGeom>
          <a:noFill/>
          <a:ln>
            <a:noFill/>
          </a:ln>
        </p:spPr>
      </p:pic>
      <p:pic>
        <p:nvPicPr>
          <p:cNvPr id="19" name="Picture 18" descr="\\campus.eur.nl\shared\groups\USC-MC-EAO-WK\WK\Onderzoekscyclus\Onderzoekscyclus_4_notext.png">
            <a:hlinkClick r:id="rId6" action="ppaction://hlinksldjump"/>
            <a:extLst>
              <a:ext uri="{FF2B5EF4-FFF2-40B4-BE49-F238E27FC236}">
                <a16:creationId xmlns:a16="http://schemas.microsoft.com/office/drawing/2014/main" id="{66428679-6D93-2253-2815-A79C770C5238}"/>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1342858" y="5974967"/>
            <a:ext cx="603315" cy="603315"/>
          </a:xfrm>
          <a:prstGeom prst="rect">
            <a:avLst/>
          </a:prstGeom>
          <a:noFill/>
          <a:ln>
            <a:noFill/>
          </a:ln>
        </p:spPr>
      </p:pic>
    </p:spTree>
    <p:extLst>
      <p:ext uri="{BB962C8B-B14F-4D97-AF65-F5344CB8AC3E}">
        <p14:creationId xmlns:p14="http://schemas.microsoft.com/office/powerpoint/2010/main" val="4009169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6B2BC4-7E63-4BD3-7205-F1390F5D081E}"/>
              </a:ext>
            </a:extLst>
          </p:cNvPr>
          <p:cNvSpPr>
            <a:spLocks noGrp="1"/>
          </p:cNvSpPr>
          <p:nvPr>
            <p:ph type="title"/>
          </p:nvPr>
        </p:nvSpPr>
        <p:spPr/>
        <p:txBody>
          <a:bodyPr/>
          <a:lstStyle/>
          <a:p>
            <a:r>
              <a:rPr lang="en-US" dirty="0" err="1"/>
              <a:t>Concluderen</a:t>
            </a:r>
            <a:r>
              <a:rPr lang="en-US" dirty="0"/>
              <a:t> </a:t>
            </a:r>
            <a:endParaRPr lang="nl-NL" dirty="0"/>
          </a:p>
        </p:txBody>
      </p:sp>
      <p:sp>
        <p:nvSpPr>
          <p:cNvPr id="3" name="Text Placeholder 2">
            <a:extLst>
              <a:ext uri="{FF2B5EF4-FFF2-40B4-BE49-F238E27FC236}">
                <a16:creationId xmlns:a16="http://schemas.microsoft.com/office/drawing/2014/main" id="{DED4A256-B375-D39A-B15F-395334DB66C7}"/>
              </a:ext>
            </a:extLst>
          </p:cNvPr>
          <p:cNvSpPr>
            <a:spLocks noGrp="1"/>
          </p:cNvSpPr>
          <p:nvPr>
            <p:ph type="body" sz="quarter" idx="13"/>
          </p:nvPr>
        </p:nvSpPr>
        <p:spPr/>
        <p:txBody>
          <a:bodyPr/>
          <a:lstStyle/>
          <a:p>
            <a:r>
              <a:rPr lang="en-US" dirty="0" err="1"/>
              <a:t>Beantwoord</a:t>
            </a:r>
            <a:r>
              <a:rPr lang="en-US" dirty="0"/>
              <a:t> je </a:t>
            </a:r>
            <a:r>
              <a:rPr lang="en-US" dirty="0" err="1"/>
              <a:t>onderzoeksvraag</a:t>
            </a:r>
            <a:endParaRPr lang="nl-NL" dirty="0"/>
          </a:p>
        </p:txBody>
      </p:sp>
      <p:sp>
        <p:nvSpPr>
          <p:cNvPr id="5" name="Footer Placeholder 4">
            <a:extLst>
              <a:ext uri="{FF2B5EF4-FFF2-40B4-BE49-F238E27FC236}">
                <a16:creationId xmlns:a16="http://schemas.microsoft.com/office/drawing/2014/main" id="{8AB389F8-B634-665A-D903-AE5876C70C02}"/>
              </a:ext>
            </a:extLst>
          </p:cNvPr>
          <p:cNvSpPr>
            <a:spLocks noGrp="1"/>
          </p:cNvSpPr>
          <p:nvPr>
            <p:ph type="ftr" sz="quarter" idx="11"/>
          </p:nvPr>
        </p:nvSpPr>
        <p:spPr/>
        <p:txBody>
          <a:bodyPr/>
          <a:lstStyle/>
          <a:p>
            <a:r>
              <a:rPr lang="nl-NL"/>
              <a:t>Erasmus University Rotterdam </a:t>
            </a:r>
            <a:endParaRPr lang="nl-NL" dirty="0"/>
          </a:p>
        </p:txBody>
      </p:sp>
      <p:sp>
        <p:nvSpPr>
          <p:cNvPr id="6" name="Slide Number Placeholder 5">
            <a:extLst>
              <a:ext uri="{FF2B5EF4-FFF2-40B4-BE49-F238E27FC236}">
                <a16:creationId xmlns:a16="http://schemas.microsoft.com/office/drawing/2014/main" id="{1237DB5D-6374-F635-CD50-5FAAFEF14B57}"/>
              </a:ext>
            </a:extLst>
          </p:cNvPr>
          <p:cNvSpPr>
            <a:spLocks noGrp="1"/>
          </p:cNvSpPr>
          <p:nvPr>
            <p:ph type="sldNum" sz="quarter" idx="12"/>
          </p:nvPr>
        </p:nvSpPr>
        <p:spPr/>
        <p:txBody>
          <a:bodyPr/>
          <a:lstStyle/>
          <a:p>
            <a:fld id="{361A1203-CA3D-4D48-AFA0-9D668419C1D5}" type="slidenum">
              <a:rPr lang="nl-NL" smtClean="0"/>
              <a:pPr/>
              <a:t>55</a:t>
            </a:fld>
            <a:endParaRPr lang="nl-NL" dirty="0"/>
          </a:p>
        </p:txBody>
      </p:sp>
      <p:pic>
        <p:nvPicPr>
          <p:cNvPr id="7" name="Picture 6">
            <a:extLst>
              <a:ext uri="{FF2B5EF4-FFF2-40B4-BE49-F238E27FC236}">
                <a16:creationId xmlns:a16="http://schemas.microsoft.com/office/drawing/2014/main" id="{6DE79299-ED3B-1EF4-84D7-5188D2172021}"/>
              </a:ext>
            </a:extLst>
          </p:cNvPr>
          <p:cNvPicPr>
            <a:picLocks noChangeAspect="1"/>
          </p:cNvPicPr>
          <p:nvPr/>
        </p:nvPicPr>
        <p:blipFill>
          <a:blip r:embed="rId2"/>
          <a:stretch>
            <a:fillRect/>
          </a:stretch>
        </p:blipFill>
        <p:spPr>
          <a:xfrm>
            <a:off x="6092030" y="1470908"/>
            <a:ext cx="4301535" cy="4268103"/>
          </a:xfrm>
          <a:prstGeom prst="rect">
            <a:avLst/>
          </a:prstGeom>
        </p:spPr>
      </p:pic>
    </p:spTree>
    <p:extLst>
      <p:ext uri="{BB962C8B-B14F-4D97-AF65-F5344CB8AC3E}">
        <p14:creationId xmlns:p14="http://schemas.microsoft.com/office/powerpoint/2010/main" val="3223401964"/>
      </p:ext>
    </p:extLst>
  </p:cSld>
  <p:clrMapOvr>
    <a:masterClrMapping/>
  </p:clrMapOvr>
  <p:transition spd="slow">
    <p:push dir="u"/>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FAA83D-DD65-7F1F-99F0-642DFD5BC407}"/>
              </a:ext>
            </a:extLst>
          </p:cNvPr>
          <p:cNvSpPr>
            <a:spLocks noGrp="1"/>
          </p:cNvSpPr>
          <p:nvPr>
            <p:ph type="title"/>
          </p:nvPr>
        </p:nvSpPr>
        <p:spPr/>
        <p:txBody>
          <a:bodyPr/>
          <a:lstStyle/>
          <a:p>
            <a:r>
              <a:rPr lang="en-US" dirty="0" err="1"/>
              <a:t>Stappenplan</a:t>
            </a:r>
            <a:r>
              <a:rPr lang="en-US" dirty="0"/>
              <a:t> </a:t>
            </a:r>
            <a:r>
              <a:rPr lang="en-US" dirty="0" err="1"/>
              <a:t>concluderen</a:t>
            </a:r>
            <a:endParaRPr lang="nl-NL" dirty="0"/>
          </a:p>
        </p:txBody>
      </p:sp>
      <p:sp>
        <p:nvSpPr>
          <p:cNvPr id="4" name="Footer Placeholder 3">
            <a:extLst>
              <a:ext uri="{FF2B5EF4-FFF2-40B4-BE49-F238E27FC236}">
                <a16:creationId xmlns:a16="http://schemas.microsoft.com/office/drawing/2014/main" id="{5F77E4B1-0536-3A0C-3772-66A3E8B9BA44}"/>
              </a:ext>
            </a:extLst>
          </p:cNvPr>
          <p:cNvSpPr>
            <a:spLocks noGrp="1"/>
          </p:cNvSpPr>
          <p:nvPr>
            <p:ph type="ftr" sz="quarter" idx="11"/>
          </p:nvPr>
        </p:nvSpPr>
        <p:spPr/>
        <p:txBody>
          <a:bodyPr/>
          <a:lstStyle/>
          <a:p>
            <a:r>
              <a:rPr lang="nl-NL"/>
              <a:t>Erasmus University Rotterdam </a:t>
            </a:r>
            <a:endParaRPr lang="nl-NL" dirty="0"/>
          </a:p>
        </p:txBody>
      </p:sp>
      <p:sp>
        <p:nvSpPr>
          <p:cNvPr id="7" name="TextBox 6">
            <a:extLst>
              <a:ext uri="{FF2B5EF4-FFF2-40B4-BE49-F238E27FC236}">
                <a16:creationId xmlns:a16="http://schemas.microsoft.com/office/drawing/2014/main" id="{35020879-746F-03F3-9F90-0F51FD2EF961}"/>
              </a:ext>
            </a:extLst>
          </p:cNvPr>
          <p:cNvSpPr txBox="1"/>
          <p:nvPr/>
        </p:nvSpPr>
        <p:spPr>
          <a:xfrm>
            <a:off x="534987" y="1262957"/>
            <a:ext cx="10549780" cy="5175456"/>
          </a:xfrm>
          <a:prstGeom prst="rect">
            <a:avLst/>
          </a:prstGeom>
          <a:noFill/>
        </p:spPr>
        <p:txBody>
          <a:bodyPr wrap="square">
            <a:spAutoFit/>
          </a:bodyPr>
          <a:lstStyle/>
          <a:p>
            <a:pPr algn="just">
              <a:lnSpc>
                <a:spcPct val="115000"/>
              </a:lnSpc>
            </a:pPr>
            <a:r>
              <a:rPr lang="nl-NL" sz="1600" b="1" dirty="0">
                <a:solidFill>
                  <a:schemeClr val="accent2"/>
                </a:solidFill>
                <a:effectLst/>
                <a:ea typeface="Calibri" panose="020F0502020204030204" pitchFamily="34" charset="0"/>
                <a:cs typeface="Times New Roman" panose="02020603050405020304" pitchFamily="18" charset="0"/>
              </a:rPr>
              <a:t>Wat ga je doen? </a:t>
            </a:r>
            <a:endParaRPr lang="nl-NL" sz="1600" dirty="0">
              <a:solidFill>
                <a:schemeClr val="accent2"/>
              </a:solidFill>
              <a:effectLst/>
              <a:ea typeface="Calibri" panose="020F0502020204030204" pitchFamily="34" charset="0"/>
              <a:cs typeface="Museo Sans 100" panose="02000000000000000000" pitchFamily="50" charset="0"/>
            </a:endParaRPr>
          </a:p>
          <a:p>
            <a:pPr algn="just">
              <a:lnSpc>
                <a:spcPct val="120000"/>
              </a:lnSpc>
            </a:pPr>
            <a:r>
              <a:rPr lang="nl-NL" sz="1600" dirty="0">
                <a:solidFill>
                  <a:srgbClr val="000000"/>
                </a:solidFill>
                <a:effectLst/>
                <a:ea typeface="Calibri" panose="020F0502020204030204" pitchFamily="34" charset="0"/>
                <a:cs typeface="Times New Roman" panose="02020603050405020304" pitchFamily="18" charset="0"/>
              </a:rPr>
              <a:t>In deze stap maak je de resultaten overzichtelijk en geef je antwoord op de onderzoeksvraag. Daarnaast geef je een oordeel over de kwaliteit van je onderzoek en bepaal je de impact van je onderzoek. </a:t>
            </a:r>
            <a:endParaRPr lang="nl-NL" sz="1600" dirty="0">
              <a:solidFill>
                <a:srgbClr val="000000"/>
              </a:solidFill>
              <a:effectLst/>
              <a:ea typeface="Calibri" panose="020F0502020204030204" pitchFamily="34" charset="0"/>
              <a:cs typeface="Museo Sans 100" panose="02000000000000000000" pitchFamily="50" charset="0"/>
            </a:endParaRPr>
          </a:p>
          <a:p>
            <a:pPr algn="just">
              <a:lnSpc>
                <a:spcPct val="115000"/>
              </a:lnSpc>
            </a:pPr>
            <a:r>
              <a:rPr lang="nl-NL" sz="1600" b="1" dirty="0">
                <a:effectLst/>
                <a:ea typeface="Calibri" panose="020F0502020204030204" pitchFamily="34" charset="0"/>
                <a:cs typeface="Times New Roman" panose="02020603050405020304" pitchFamily="18" charset="0"/>
              </a:rPr>
              <a:t> </a:t>
            </a:r>
            <a:endParaRPr lang="nl-NL" sz="1600" dirty="0">
              <a:effectLst/>
              <a:ea typeface="Times New Roman" panose="02020603050405020304" pitchFamily="18" charset="0"/>
              <a:cs typeface="Times New Roman" panose="02020603050405020304" pitchFamily="18" charset="0"/>
            </a:endParaRPr>
          </a:p>
          <a:p>
            <a:pPr algn="just">
              <a:lnSpc>
                <a:spcPct val="115000"/>
              </a:lnSpc>
            </a:pPr>
            <a:r>
              <a:rPr lang="nl-NL" sz="1600" b="1" dirty="0">
                <a:solidFill>
                  <a:schemeClr val="accent2"/>
                </a:solidFill>
                <a:effectLst/>
                <a:ea typeface="Calibri" panose="020F0502020204030204" pitchFamily="34" charset="0"/>
                <a:cs typeface="Times New Roman" panose="02020603050405020304" pitchFamily="18" charset="0"/>
              </a:rPr>
              <a:t>Stappenplan </a:t>
            </a:r>
            <a:r>
              <a:rPr lang="nl-NL" sz="1600" b="1" dirty="0">
                <a:solidFill>
                  <a:schemeClr val="accent2"/>
                </a:solidFill>
                <a:effectLst/>
                <a:ea typeface="Times New Roman" panose="02020603050405020304" pitchFamily="18" charset="0"/>
                <a:cs typeface="Times New Roman" panose="02020603050405020304" pitchFamily="18" charset="0"/>
              </a:rPr>
              <a:t>onderzoek opzetten*</a:t>
            </a:r>
            <a:r>
              <a:rPr lang="nl-NL" sz="1600" b="1" dirty="0">
                <a:solidFill>
                  <a:schemeClr val="accent2"/>
                </a:solidFill>
                <a:effectLst/>
                <a:ea typeface="Calibri" panose="020F0502020204030204" pitchFamily="34" charset="0"/>
                <a:cs typeface="Times New Roman" panose="02020603050405020304" pitchFamily="18" charset="0"/>
              </a:rPr>
              <a:t>: </a:t>
            </a:r>
            <a:endParaRPr lang="nl-NL" sz="1600" dirty="0">
              <a:solidFill>
                <a:schemeClr val="accent2"/>
              </a:solidFill>
              <a:effectLst/>
              <a:ea typeface="Times New Roman" panose="02020603050405020304" pitchFamily="18" charset="0"/>
              <a:cs typeface="Times New Roman" panose="02020603050405020304" pitchFamily="18" charset="0"/>
            </a:endParaRPr>
          </a:p>
          <a:p>
            <a:pPr marL="342900" lvl="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a:t>
            </a:r>
            <a:r>
              <a:rPr lang="nl-NL" sz="1600" b="1" dirty="0">
                <a:ea typeface="Calibri" panose="020F0502020204030204" pitchFamily="34" charset="0"/>
                <a:cs typeface="Times New Roman" panose="02020603050405020304" pitchFamily="18" charset="0"/>
              </a:rPr>
              <a:t>19 |</a:t>
            </a:r>
            <a:r>
              <a:rPr lang="nl-NL" sz="1600" b="1" dirty="0">
                <a:effectLst/>
                <a:ea typeface="Calibri" panose="020F0502020204030204" pitchFamily="34" charset="0"/>
                <a:cs typeface="Times New Roman" panose="02020603050405020304" pitchFamily="18" charset="0"/>
              </a:rPr>
              <a:t> </a:t>
            </a:r>
            <a:r>
              <a:rPr lang="nl-NL" sz="1600" dirty="0">
                <a:effectLst/>
                <a:ea typeface="Calibri" panose="020F0502020204030204" pitchFamily="34" charset="0"/>
                <a:cs typeface="Times New Roman" panose="02020603050405020304" pitchFamily="18" charset="0"/>
              </a:rPr>
              <a:t>Geef antwoord op de onderzoeksvraag en deelvragen (</a:t>
            </a:r>
            <a:r>
              <a:rPr lang="nl-NL" sz="1600" b="1" dirty="0">
                <a:effectLs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Informatie 5.1</a:t>
            </a:r>
            <a:r>
              <a:rPr lang="nl-NL" sz="1600" b="1" dirty="0">
                <a:effectLst/>
                <a:ea typeface="Calibri" panose="020F0502020204030204" pitchFamily="34" charset="0"/>
                <a:cs typeface="Times New Roman" panose="02020603050405020304" pitchFamily="18" charset="0"/>
              </a:rPr>
              <a:t> + </a:t>
            </a:r>
            <a:r>
              <a:rPr lang="nl-NL" sz="1600" b="1" dirty="0">
                <a:solidFill>
                  <a:schemeClr val="accent5"/>
                </a:solidFill>
                <a:effectLst/>
                <a:ea typeface="Calibri" panose="020F0502020204030204" pitchFamily="34" charset="0"/>
                <a:cs typeface="Times New Roman" panose="02020603050405020304" pitchFamily="18" charset="0"/>
                <a:hlinkClick r:id="rId3" action="ppaction://hlinksldjump"/>
              </a:rPr>
              <a:t>Activiteit 5.1</a:t>
            </a:r>
            <a:r>
              <a:rPr lang="nl-NL" sz="1600" dirty="0">
                <a:effectLst/>
                <a:ea typeface="Calibri" panose="020F0502020204030204" pitchFamily="34" charset="0"/>
                <a:cs typeface="Times New Roman" panose="02020603050405020304" pitchFamily="18" charset="0"/>
              </a:rPr>
              <a:t>)</a:t>
            </a:r>
            <a:endParaRPr lang="nl-NL" sz="1600" b="1" dirty="0">
              <a:effectLst/>
              <a:ea typeface="Calibri" panose="020F0502020204030204" pitchFamily="34" charset="0"/>
              <a:cs typeface="Times New Roman" panose="02020603050405020304" pitchFamily="18" charset="0"/>
            </a:endParaRPr>
          </a:p>
          <a:p>
            <a:pPr marL="342900" lvl="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2</a:t>
            </a:r>
            <a:r>
              <a:rPr lang="nl-NL" sz="1600" b="1" dirty="0">
                <a:ea typeface="Calibri" panose="020F0502020204030204" pitchFamily="34" charset="0"/>
                <a:cs typeface="Times New Roman" panose="02020603050405020304" pitchFamily="18" charset="0"/>
              </a:rPr>
              <a:t>0 |</a:t>
            </a:r>
            <a:r>
              <a:rPr lang="nl-NL" sz="1600" b="1" dirty="0">
                <a:effectLst/>
                <a:ea typeface="Calibri" panose="020F0502020204030204" pitchFamily="34" charset="0"/>
                <a:cs typeface="Times New Roman" panose="02020603050405020304" pitchFamily="18" charset="0"/>
              </a:rPr>
              <a:t> </a:t>
            </a:r>
            <a:r>
              <a:rPr lang="nl-NL" sz="1600" dirty="0">
                <a:effectLst/>
                <a:ea typeface="Calibri" panose="020F0502020204030204" pitchFamily="34" charset="0"/>
                <a:cs typeface="Times New Roman" panose="02020603050405020304" pitchFamily="18" charset="0"/>
              </a:rPr>
              <a:t>Geef een mogelijke verklaring voor je conclusie (</a:t>
            </a:r>
            <a:r>
              <a:rPr lang="nl-NL" sz="1600" b="1" dirty="0">
                <a:effectLst/>
                <a:ea typeface="Calibri" panose="020F0502020204030204" pitchFamily="34" charset="0"/>
                <a:cs typeface="Times New Roman" panose="02020603050405020304" pitchFamily="18" charset="0"/>
                <a:hlinkClick r:id="rId4" action="ppaction://hlinksldjump">
                  <a:extLst>
                    <a:ext uri="{A12FA001-AC4F-418D-AE19-62706E023703}">
                      <ahyp:hlinkClr xmlns:ahyp="http://schemas.microsoft.com/office/drawing/2018/hyperlinkcolor" val="tx"/>
                    </a:ext>
                  </a:extLst>
                </a:hlinkClick>
              </a:rPr>
              <a:t>Informatie 5.2</a:t>
            </a:r>
            <a:r>
              <a:rPr lang="nl-NL" sz="1600" b="1" dirty="0">
                <a:effectLst/>
                <a:ea typeface="Calibri" panose="020F0502020204030204" pitchFamily="34" charset="0"/>
                <a:cs typeface="Times New Roman" panose="02020603050405020304" pitchFamily="18" charset="0"/>
              </a:rPr>
              <a:t> + </a:t>
            </a:r>
            <a:r>
              <a:rPr lang="nl-NL" sz="1600" b="1" dirty="0">
                <a:solidFill>
                  <a:schemeClr val="accent5"/>
                </a:solidFill>
                <a:effectLst/>
                <a:ea typeface="Calibri" panose="020F0502020204030204" pitchFamily="34" charset="0"/>
                <a:cs typeface="Times New Roman" panose="02020603050405020304" pitchFamily="18" charset="0"/>
                <a:hlinkClick r:id="rId3" action="ppaction://hlinksldjump"/>
              </a:rPr>
              <a:t>Activiteit 5.1</a:t>
            </a:r>
            <a:r>
              <a:rPr lang="nl-NL" sz="1600" dirty="0">
                <a:effectLst/>
                <a:ea typeface="Calibri" panose="020F0502020204030204" pitchFamily="34" charset="0"/>
                <a:cs typeface="Times New Roman" panose="02020603050405020304" pitchFamily="18" charset="0"/>
              </a:rPr>
              <a:t>)</a:t>
            </a:r>
            <a:endParaRPr lang="nl-NL" sz="1600" b="1" dirty="0">
              <a:effectLst/>
              <a:ea typeface="Calibri" panose="020F0502020204030204" pitchFamily="34" charset="0"/>
              <a:cs typeface="Times New Roman" panose="02020603050405020304" pitchFamily="18" charset="0"/>
            </a:endParaRPr>
          </a:p>
          <a:p>
            <a:pPr marL="34290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21 | </a:t>
            </a:r>
            <a:r>
              <a:rPr lang="nl-NL" sz="1600" dirty="0">
                <a:effectLst/>
                <a:ea typeface="Calibri" panose="020F0502020204030204" pitchFamily="34" charset="0"/>
                <a:cs typeface="Times New Roman" panose="02020603050405020304" pitchFamily="18" charset="0"/>
              </a:rPr>
              <a:t>Omschrijf de tekortkomingen van je onderzoek en geef advies voor vervolgonderzoek (</a:t>
            </a:r>
            <a:r>
              <a:rPr lang="nl-NL" sz="1600" b="1" dirty="0">
                <a:effectLst/>
                <a:ea typeface="Calibri" panose="020F0502020204030204" pitchFamily="34" charset="0"/>
                <a:cs typeface="Times New Roman" panose="02020603050405020304" pitchFamily="18" charset="0"/>
                <a:hlinkClick r:id="rId5" action="ppaction://hlinksldjump">
                  <a:extLst>
                    <a:ext uri="{A12FA001-AC4F-418D-AE19-62706E023703}">
                      <ahyp:hlinkClr xmlns:ahyp="http://schemas.microsoft.com/office/drawing/2018/hyperlinkcolor" val="tx"/>
                    </a:ext>
                  </a:extLst>
                </a:hlinkClick>
              </a:rPr>
              <a:t>Informatie 5.3</a:t>
            </a:r>
            <a:r>
              <a:rPr lang="nl-NL" sz="1600" b="1" dirty="0">
                <a:effectLst/>
                <a:ea typeface="Calibri" panose="020F0502020204030204" pitchFamily="34" charset="0"/>
                <a:cs typeface="Times New Roman" panose="02020603050405020304" pitchFamily="18" charset="0"/>
              </a:rPr>
              <a:t> + </a:t>
            </a:r>
            <a:r>
              <a:rPr lang="nl-NL" sz="1600" b="1" dirty="0">
                <a:solidFill>
                  <a:schemeClr val="accent5"/>
                </a:solidFill>
                <a:effectLst/>
                <a:ea typeface="Calibri" panose="020F0502020204030204" pitchFamily="34" charset="0"/>
                <a:cs typeface="Times New Roman" panose="02020603050405020304" pitchFamily="18" charset="0"/>
                <a:hlinkClick r:id="rId3" action="ppaction://hlinksldjump"/>
              </a:rPr>
              <a:t>Activiteit 5.1</a:t>
            </a:r>
            <a:r>
              <a:rPr lang="nl-NL" sz="1600" dirty="0">
                <a:effectLst/>
                <a:ea typeface="Calibri" panose="020F0502020204030204" pitchFamily="34" charset="0"/>
                <a:cs typeface="Times New Roman" panose="02020603050405020304" pitchFamily="18" charset="0"/>
              </a:rPr>
              <a:t>)</a:t>
            </a:r>
            <a:endParaRPr lang="nl-NL" sz="1600" b="1" dirty="0">
              <a:effectLst/>
              <a:ea typeface="Calibri" panose="020F0502020204030204" pitchFamily="34" charset="0"/>
              <a:cs typeface="Times New Roman" panose="02020603050405020304" pitchFamily="18" charset="0"/>
            </a:endParaRPr>
          </a:p>
          <a:p>
            <a:pPr marL="342900" lvl="0" indent="-342900">
              <a:lnSpc>
                <a:spcPct val="107000"/>
              </a:lnSpc>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22 | </a:t>
            </a:r>
            <a:r>
              <a:rPr lang="nl-NL" sz="1600" dirty="0">
                <a:effectLst/>
                <a:ea typeface="Calibri" panose="020F0502020204030204" pitchFamily="34" charset="0"/>
                <a:cs typeface="Times New Roman" panose="02020603050405020304" pitchFamily="18" charset="0"/>
              </a:rPr>
              <a:t>Bepaal de impact van je onderzoek: Wie kan je wat adviseren op basis van jouw onderzoek? (</a:t>
            </a:r>
            <a:r>
              <a:rPr lang="nl-NL" sz="1600" b="1" dirty="0">
                <a:effectLst/>
                <a:ea typeface="Calibri" panose="020F0502020204030204" pitchFamily="34" charset="0"/>
                <a:cs typeface="Times New Roman" panose="02020603050405020304" pitchFamily="18" charset="0"/>
                <a:hlinkClick r:id="rId6" action="ppaction://hlinksldjump">
                  <a:extLst>
                    <a:ext uri="{A12FA001-AC4F-418D-AE19-62706E023703}">
                      <ahyp:hlinkClr xmlns:ahyp="http://schemas.microsoft.com/office/drawing/2018/hyperlinkcolor" val="tx"/>
                    </a:ext>
                  </a:extLst>
                </a:hlinkClick>
              </a:rPr>
              <a:t>Informatie</a:t>
            </a:r>
            <a:r>
              <a:rPr lang="nl-NL" sz="1600" b="1" dirty="0">
                <a:solidFill>
                  <a:srgbClr val="0C8066"/>
                </a:solidFill>
                <a:effectLst/>
                <a:ea typeface="Calibri" panose="020F0502020204030204" pitchFamily="34" charset="0"/>
                <a:cs typeface="Times New Roman" panose="02020603050405020304" pitchFamily="18" charset="0"/>
                <a:hlinkClick r:id="rId6" action="ppaction://hlinksldjump">
                  <a:extLst>
                    <a:ext uri="{A12FA001-AC4F-418D-AE19-62706E023703}">
                      <ahyp:hlinkClr xmlns:ahyp="http://schemas.microsoft.com/office/drawing/2018/hyperlinkcolor" val="tx"/>
                    </a:ext>
                  </a:extLst>
                </a:hlinkClick>
              </a:rPr>
              <a:t> </a:t>
            </a:r>
            <a:r>
              <a:rPr lang="nl-NL" sz="1600" b="1" dirty="0">
                <a:effectLst/>
                <a:ea typeface="Calibri" panose="020F0502020204030204" pitchFamily="34" charset="0"/>
                <a:cs typeface="Times New Roman" panose="02020603050405020304" pitchFamily="18" charset="0"/>
                <a:hlinkClick r:id="rId6" action="ppaction://hlinksldjump">
                  <a:extLst>
                    <a:ext uri="{A12FA001-AC4F-418D-AE19-62706E023703}">
                      <ahyp:hlinkClr xmlns:ahyp="http://schemas.microsoft.com/office/drawing/2018/hyperlinkcolor" val="tx"/>
                    </a:ext>
                  </a:extLst>
                </a:hlinkClick>
              </a:rPr>
              <a:t>5.4</a:t>
            </a:r>
            <a:r>
              <a:rPr lang="nl-NL" sz="1600" b="1" dirty="0">
                <a:effectLst/>
                <a:ea typeface="Calibri" panose="020F0502020204030204" pitchFamily="34" charset="0"/>
                <a:cs typeface="Times New Roman" panose="02020603050405020304" pitchFamily="18" charset="0"/>
              </a:rPr>
              <a:t> </a:t>
            </a:r>
            <a:r>
              <a:rPr lang="nl-NL" sz="1600" b="1" dirty="0">
                <a:solidFill>
                  <a:schemeClr val="accent5"/>
                </a:solidFill>
                <a:effectLst/>
                <a:ea typeface="Calibri" panose="020F0502020204030204" pitchFamily="34" charset="0"/>
                <a:cs typeface="Times New Roman" panose="02020603050405020304" pitchFamily="18" charset="0"/>
                <a:hlinkClick r:id="rId3" action="ppaction://hlinksldjump"/>
              </a:rPr>
              <a:t>Activiteit 5.1</a:t>
            </a:r>
            <a:r>
              <a:rPr lang="nl-NL" sz="1600" dirty="0">
                <a:effectLst/>
                <a:ea typeface="Calibri" panose="020F0502020204030204" pitchFamily="34" charset="0"/>
                <a:cs typeface="Times New Roman" panose="02020603050405020304" pitchFamily="18" charset="0"/>
              </a:rPr>
              <a:t>)</a:t>
            </a:r>
            <a:endParaRPr lang="nl-NL" sz="1600" b="1" dirty="0">
              <a:effectLst/>
              <a:ea typeface="Calibri" panose="020F0502020204030204" pitchFamily="34" charset="0"/>
              <a:cs typeface="Times New Roman" panose="02020603050405020304" pitchFamily="18" charset="0"/>
            </a:endParaRPr>
          </a:p>
          <a:p>
            <a:pPr marL="342900" lvl="0" indent="-342900">
              <a:lnSpc>
                <a:spcPct val="107000"/>
              </a:lnSpc>
              <a:spcAft>
                <a:spcPts val="800"/>
              </a:spcAft>
              <a:buFont typeface="Symbol" panose="05050102010706020507" pitchFamily="18" charset="2"/>
              <a:buChar char=""/>
            </a:pPr>
            <a:r>
              <a:rPr lang="nl-NL" sz="1600" b="1" dirty="0">
                <a:effectLst/>
                <a:ea typeface="Calibri" panose="020F0502020204030204" pitchFamily="34" charset="0"/>
                <a:cs typeface="Times New Roman" panose="02020603050405020304" pitchFamily="18" charset="0"/>
              </a:rPr>
              <a:t>Stap 23 | </a:t>
            </a:r>
            <a:r>
              <a:rPr lang="nl-NL" sz="1600" dirty="0">
                <a:effectLst/>
                <a:ea typeface="Calibri" panose="020F0502020204030204" pitchFamily="34" charset="0"/>
                <a:cs typeface="Times New Roman" panose="02020603050405020304" pitchFamily="18" charset="0"/>
              </a:rPr>
              <a:t>Schrijf de conclusie en discussie van je onderzoek (</a:t>
            </a:r>
            <a:r>
              <a:rPr lang="nl-NL" sz="1600" b="1" dirty="0">
                <a:solidFill>
                  <a:schemeClr val="accent5"/>
                </a:solidFill>
                <a:effectLst/>
                <a:ea typeface="Calibri" panose="020F0502020204030204" pitchFamily="34" charset="0"/>
                <a:cs typeface="Times New Roman" panose="02020603050405020304" pitchFamily="18" charset="0"/>
                <a:hlinkClick r:id="rId3" action="ppaction://hlinksldjump"/>
              </a:rPr>
              <a:t>Activiteit 5.1</a:t>
            </a:r>
            <a:r>
              <a:rPr lang="nl-NL" sz="1600" b="1" dirty="0">
                <a:solidFill>
                  <a:schemeClr val="accent5"/>
                </a:solidFill>
                <a:effectLst/>
                <a:ea typeface="Calibri" panose="020F0502020204030204" pitchFamily="34" charset="0"/>
                <a:cs typeface="Times New Roman" panose="02020603050405020304" pitchFamily="18" charset="0"/>
              </a:rPr>
              <a:t>)</a:t>
            </a:r>
          </a:p>
          <a:p>
            <a:pPr>
              <a:lnSpc>
                <a:spcPct val="107000"/>
              </a:lnSpc>
              <a:spcAft>
                <a:spcPts val="800"/>
              </a:spcAft>
            </a:pPr>
            <a:r>
              <a:rPr lang="nl-NL" sz="1200" i="1" dirty="0">
                <a:effectLst/>
                <a:ea typeface="Calibri" panose="020F0502020204030204" pitchFamily="34" charset="0"/>
                <a:cs typeface="Times New Roman" panose="02020603050405020304" pitchFamily="18" charset="0"/>
              </a:rPr>
              <a:t>* Deze stappen vind je ook terug op het complete </a:t>
            </a:r>
            <a:r>
              <a:rPr lang="nl-NL" sz="1200" i="1" dirty="0">
                <a:effectLst/>
                <a:ea typeface="Calibri" panose="020F0502020204030204" pitchFamily="34" charset="0"/>
                <a:cs typeface="Times New Roman" panose="02020603050405020304" pitchFamily="18" charset="0"/>
                <a:hlinkClick r:id="rId7" action="ppaction://hlinksldjump"/>
              </a:rPr>
              <a:t>stappenplan onderzoek doen. </a:t>
            </a:r>
            <a:endParaRPr lang="nl-NL" sz="1600" dirty="0">
              <a:effectLst/>
              <a:ea typeface="Times New Roman" panose="02020603050405020304" pitchFamily="18" charset="0"/>
              <a:cs typeface="Times New Roman" panose="02020603050405020304" pitchFamily="18" charset="0"/>
            </a:endParaRPr>
          </a:p>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Om af te vinken:</a:t>
            </a:r>
            <a:endParaRPr lang="nl-NL" sz="1600" dirty="0">
              <a:solidFill>
                <a:schemeClr val="accent2"/>
              </a:solidFill>
              <a:effectLst/>
              <a:ea typeface="Calibri" panose="020F0502020204030204" pitchFamily="34" charset="0"/>
              <a:cs typeface="Museo Sans 100" panose="02000000000000000000" pitchFamily="50" charset="0"/>
            </a:endParaRPr>
          </a:p>
          <a:p>
            <a:pPr marL="342900" lvl="0" indent="-342900" algn="just">
              <a:lnSpc>
                <a:spcPct val="120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op basis van mijn onderzoek een conclusie getrokken en ik heb daarbij ook meteen de conclusie in twijfel getrokken. </a:t>
            </a:r>
          </a:p>
          <a:p>
            <a:pPr marL="342900" lvl="0" indent="-342900" algn="just">
              <a:lnSpc>
                <a:spcPct val="120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de conclusie en discussie van mijn </a:t>
            </a:r>
            <a:r>
              <a:rPr lang="nl-NL" sz="1600" dirty="0" err="1">
                <a:solidFill>
                  <a:srgbClr val="000000"/>
                </a:solidFill>
                <a:effectLst/>
                <a:ea typeface="Calibri" panose="020F0502020204030204" pitchFamily="34" charset="0"/>
                <a:cs typeface="Times New Roman" panose="02020603050405020304" pitchFamily="18" charset="0"/>
              </a:rPr>
              <a:t>onderzoeksartikel</a:t>
            </a:r>
            <a:r>
              <a:rPr lang="nl-NL" sz="1600" dirty="0">
                <a:solidFill>
                  <a:srgbClr val="000000"/>
                </a:solidFill>
                <a:effectLst/>
                <a:ea typeface="Calibri" panose="020F0502020204030204" pitchFamily="34" charset="0"/>
                <a:cs typeface="Times New Roman" panose="02020603050405020304" pitchFamily="18" charset="0"/>
              </a:rPr>
              <a:t> geschreven.</a:t>
            </a:r>
          </a:p>
          <a:p>
            <a:pPr lvl="0">
              <a:lnSpc>
                <a:spcPct val="107000"/>
              </a:lnSpc>
            </a:pPr>
            <a:endParaRPr lang="nl-NL" sz="1400" dirty="0">
              <a:effectLst/>
              <a:ea typeface="Calibri" panose="020F0502020204030204" pitchFamily="34" charset="0"/>
              <a:cs typeface="Times New Roman" panose="02020603050405020304" pitchFamily="18" charset="0"/>
            </a:endParaRPr>
          </a:p>
        </p:txBody>
      </p:sp>
      <p:sp>
        <p:nvSpPr>
          <p:cNvPr id="9" name="TextBox 8">
            <a:extLst>
              <a:ext uri="{FF2B5EF4-FFF2-40B4-BE49-F238E27FC236}">
                <a16:creationId xmlns:a16="http://schemas.microsoft.com/office/drawing/2014/main" id="{756D705C-BF7B-B747-C99A-799D02FF8D3C}"/>
              </a:ext>
            </a:extLst>
          </p:cNvPr>
          <p:cNvSpPr txBox="1"/>
          <p:nvPr/>
        </p:nvSpPr>
        <p:spPr>
          <a:xfrm>
            <a:off x="0" y="-12877"/>
            <a:ext cx="1571625" cy="369332"/>
          </a:xfrm>
          <a:prstGeom prst="rect">
            <a:avLst/>
          </a:prstGeom>
          <a:solidFill>
            <a:srgbClr val="E8803B"/>
          </a:solidFill>
        </p:spPr>
        <p:txBody>
          <a:bodyPr wrap="square">
            <a:spAutoFit/>
          </a:bodyPr>
          <a:lstStyle/>
          <a:p>
            <a:r>
              <a:rPr lang="en-US" dirty="0" err="1">
                <a:latin typeface="+mn-lt"/>
              </a:rPr>
              <a:t>Stappenplan</a:t>
            </a:r>
            <a:endParaRPr lang="nl-NL" dirty="0"/>
          </a:p>
        </p:txBody>
      </p:sp>
      <p:pic>
        <p:nvPicPr>
          <p:cNvPr id="3" name="Picture 2">
            <a:hlinkClick r:id="rId8" action="ppaction://hlinksldjump"/>
            <a:extLst>
              <a:ext uri="{FF2B5EF4-FFF2-40B4-BE49-F238E27FC236}">
                <a16:creationId xmlns:a16="http://schemas.microsoft.com/office/drawing/2014/main" id="{5F54C6B5-7F12-E1CF-05BD-B1FCF0B2393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1318178" y="5981525"/>
            <a:ext cx="652676" cy="659940"/>
          </a:xfrm>
          <a:prstGeom prst="rect">
            <a:avLst/>
          </a:prstGeom>
        </p:spPr>
      </p:pic>
      <p:pic>
        <p:nvPicPr>
          <p:cNvPr id="5" name="Afbeelding 11">
            <a:hlinkClick r:id="rId10" action="ppaction://hlinksldjump"/>
            <a:extLst>
              <a:ext uri="{FF2B5EF4-FFF2-40B4-BE49-F238E27FC236}">
                <a16:creationId xmlns:a16="http://schemas.microsoft.com/office/drawing/2014/main" id="{3A972CB4-4816-50FB-0F78-712A84E13CD8}"/>
              </a:ext>
            </a:extLst>
          </p:cNvPr>
          <p:cNvPicPr>
            <a:picLocks noChangeAspect="1"/>
          </p:cNvPicPr>
          <p:nvPr/>
        </p:nvPicPr>
        <p:blipFill>
          <a:blip r:embed="rId11"/>
          <a:stretch>
            <a:fillRect/>
          </a:stretch>
        </p:blipFill>
        <p:spPr>
          <a:xfrm>
            <a:off x="5220743" y="6382133"/>
            <a:ext cx="331680" cy="331680"/>
          </a:xfrm>
          <a:prstGeom prst="rect">
            <a:avLst/>
          </a:prstGeom>
        </p:spPr>
      </p:pic>
      <p:pic>
        <p:nvPicPr>
          <p:cNvPr id="6" name="Afbeelding 13">
            <a:hlinkClick r:id="rId12" action="ppaction://hlinksldjump"/>
            <a:extLst>
              <a:ext uri="{FF2B5EF4-FFF2-40B4-BE49-F238E27FC236}">
                <a16:creationId xmlns:a16="http://schemas.microsoft.com/office/drawing/2014/main" id="{1DF1A1F5-5C63-FBAA-C872-AF5252AB75D6}"/>
              </a:ext>
            </a:extLst>
          </p:cNvPr>
          <p:cNvPicPr>
            <a:picLocks noChangeAspect="1"/>
          </p:cNvPicPr>
          <p:nvPr/>
        </p:nvPicPr>
        <p:blipFill>
          <a:blip r:embed="rId13"/>
          <a:stretch>
            <a:fillRect/>
          </a:stretch>
        </p:blipFill>
        <p:spPr>
          <a:xfrm>
            <a:off x="5640372" y="6363730"/>
            <a:ext cx="361656" cy="350084"/>
          </a:xfrm>
          <a:prstGeom prst="rect">
            <a:avLst/>
          </a:prstGeom>
        </p:spPr>
      </p:pic>
      <p:pic>
        <p:nvPicPr>
          <p:cNvPr id="8" name="Afbeelding 20">
            <a:hlinkClick r:id="rId14" action="ppaction://hlinksldjump"/>
            <a:extLst>
              <a:ext uri="{FF2B5EF4-FFF2-40B4-BE49-F238E27FC236}">
                <a16:creationId xmlns:a16="http://schemas.microsoft.com/office/drawing/2014/main" id="{2E22CD1F-154C-DEC8-0C12-90E4787A635E}"/>
              </a:ext>
            </a:extLst>
          </p:cNvPr>
          <p:cNvPicPr>
            <a:picLocks noChangeAspect="1"/>
          </p:cNvPicPr>
          <p:nvPr/>
        </p:nvPicPr>
        <p:blipFill>
          <a:blip r:embed="rId15"/>
          <a:stretch>
            <a:fillRect/>
          </a:stretch>
        </p:blipFill>
        <p:spPr>
          <a:xfrm flipH="1">
            <a:off x="6058152" y="6363729"/>
            <a:ext cx="331679" cy="331679"/>
          </a:xfrm>
          <a:prstGeom prst="rect">
            <a:avLst/>
          </a:prstGeom>
        </p:spPr>
      </p:pic>
      <p:pic>
        <p:nvPicPr>
          <p:cNvPr id="10" name="Afbeelding 21">
            <a:hlinkClick r:id="rId8" action="ppaction://hlinksldjump"/>
            <a:extLst>
              <a:ext uri="{FF2B5EF4-FFF2-40B4-BE49-F238E27FC236}">
                <a16:creationId xmlns:a16="http://schemas.microsoft.com/office/drawing/2014/main" id="{AF45444E-F586-7F73-2F94-89A68363FD04}"/>
              </a:ext>
            </a:extLst>
          </p:cNvPr>
          <p:cNvPicPr>
            <a:picLocks noChangeAspect="1"/>
          </p:cNvPicPr>
          <p:nvPr/>
        </p:nvPicPr>
        <p:blipFill>
          <a:blip r:embed="rId16"/>
          <a:stretch>
            <a:fillRect/>
          </a:stretch>
        </p:blipFill>
        <p:spPr>
          <a:xfrm flipH="1">
            <a:off x="6477833" y="6363729"/>
            <a:ext cx="331679" cy="331679"/>
          </a:xfrm>
          <a:prstGeom prst="rect">
            <a:avLst/>
          </a:prstGeom>
        </p:spPr>
      </p:pic>
      <p:pic>
        <p:nvPicPr>
          <p:cNvPr id="11" name="Afbeelding 22">
            <a:hlinkClick r:id="rId17" action="ppaction://hlinksldjump"/>
            <a:extLst>
              <a:ext uri="{FF2B5EF4-FFF2-40B4-BE49-F238E27FC236}">
                <a16:creationId xmlns:a16="http://schemas.microsoft.com/office/drawing/2014/main" id="{AC903958-4CB5-7281-B8DC-D0B361A89B1A}"/>
              </a:ext>
            </a:extLst>
          </p:cNvPr>
          <p:cNvPicPr>
            <a:picLocks noChangeAspect="1"/>
          </p:cNvPicPr>
          <p:nvPr/>
        </p:nvPicPr>
        <p:blipFill>
          <a:blip r:embed="rId18"/>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9" action="ppaction://hlinksldjump"/>
            <a:extLst>
              <a:ext uri="{FF2B5EF4-FFF2-40B4-BE49-F238E27FC236}">
                <a16:creationId xmlns:a16="http://schemas.microsoft.com/office/drawing/2014/main" id="{F5B6DC14-DBCD-5BA9-E8E9-6A7A446B539A}"/>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21" action="ppaction://hlinksldjump"/>
            <a:extLst>
              <a:ext uri="{FF2B5EF4-FFF2-40B4-BE49-F238E27FC236}">
                <a16:creationId xmlns:a16="http://schemas.microsoft.com/office/drawing/2014/main" id="{EC0B894B-7B49-73BA-378D-78F429D1ACFA}"/>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23" action="ppaction://hlinksldjump"/>
            <a:extLst>
              <a:ext uri="{FF2B5EF4-FFF2-40B4-BE49-F238E27FC236}">
                <a16:creationId xmlns:a16="http://schemas.microsoft.com/office/drawing/2014/main" id="{FE732B92-924D-A332-1433-35C83C51F626}"/>
              </a:ext>
            </a:extLst>
          </p:cNvPr>
          <p:cNvPicPr>
            <a:picLocks noChangeAspect="1"/>
          </p:cNvPicPr>
          <p:nvPr/>
        </p:nvPicPr>
        <p:blipFill>
          <a:blip r:embed="rId24"/>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31212269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7CB374-D0E9-8E96-5CF2-190625D64FA0}"/>
              </a:ext>
            </a:extLst>
          </p:cNvPr>
          <p:cNvSpPr>
            <a:spLocks noGrp="1"/>
          </p:cNvSpPr>
          <p:nvPr>
            <p:ph type="title"/>
          </p:nvPr>
        </p:nvSpPr>
        <p:spPr/>
        <p:txBody>
          <a:bodyPr/>
          <a:lstStyle/>
          <a:p>
            <a:r>
              <a:rPr lang="en-US" dirty="0" err="1"/>
              <a:t>Ontdek</a:t>
            </a:r>
            <a:r>
              <a:rPr lang="en-US" dirty="0"/>
              <a:t> de </a:t>
            </a:r>
            <a:r>
              <a:rPr lang="en-US" dirty="0" err="1"/>
              <a:t>samenhang</a:t>
            </a:r>
            <a:endParaRPr lang="nl-NL" dirty="0"/>
          </a:p>
        </p:txBody>
      </p:sp>
      <p:sp>
        <p:nvSpPr>
          <p:cNvPr id="3" name="Text Placeholder 2">
            <a:extLst>
              <a:ext uri="{FF2B5EF4-FFF2-40B4-BE49-F238E27FC236}">
                <a16:creationId xmlns:a16="http://schemas.microsoft.com/office/drawing/2014/main" id="{30410C48-8F0A-557F-F30C-3220F9FCC09F}"/>
              </a:ext>
            </a:extLst>
          </p:cNvPr>
          <p:cNvSpPr>
            <a:spLocks noGrp="1"/>
          </p:cNvSpPr>
          <p:nvPr>
            <p:ph type="body" sz="quarter" idx="13"/>
          </p:nvPr>
        </p:nvSpPr>
        <p:spPr>
          <a:xfrm>
            <a:off x="534988" y="1431670"/>
            <a:ext cx="5950765" cy="4344987"/>
          </a:xfrm>
        </p:spPr>
        <p:txBody>
          <a:bodyPr/>
          <a:lstStyle/>
          <a:p>
            <a:pPr marL="0" indent="0">
              <a:buNone/>
            </a:pPr>
            <a:r>
              <a:rPr lang="nl-NL" sz="1600" b="1" dirty="0">
                <a:effectLst/>
              </a:rPr>
              <a:t>Oefen in deze fase met de vaardigheid </a:t>
            </a:r>
            <a:r>
              <a:rPr lang="nl-NL" sz="1600" b="1" dirty="0"/>
              <a:t>“ontdek de samenhang”. </a:t>
            </a:r>
          </a:p>
          <a:p>
            <a:pPr marL="0" indent="0">
              <a:buNone/>
            </a:pPr>
            <a:r>
              <a:rPr lang="nl-NL" sz="1600" dirty="0"/>
              <a:t>Bekijk hoe de gegevens samenhangen en geef dit weer in modellen. Ga op zoek naar passende verklaringen. </a:t>
            </a:r>
          </a:p>
          <a:p>
            <a:pPr marL="177800" lvl="1" indent="0">
              <a:buNone/>
            </a:pPr>
            <a:endParaRPr lang="nl-NL" sz="1600" b="1" dirty="0">
              <a:cs typeface="Arial" panose="020B0604020202020204" pitchFamily="34" charset="0"/>
            </a:endParaRPr>
          </a:p>
          <a:p>
            <a:pPr marL="450850" lvl="1"/>
            <a:r>
              <a:rPr lang="nl-NL" sz="1600" b="1" dirty="0">
                <a:cs typeface="Arial" panose="020B0604020202020204" pitchFamily="34" charset="0"/>
              </a:rPr>
              <a:t>Zoek verbanden</a:t>
            </a:r>
            <a:r>
              <a:rPr lang="nl-NL" sz="1600" dirty="0">
                <a:cs typeface="Arial" panose="020B0604020202020204" pitchFamily="34" charset="0"/>
              </a:rPr>
              <a:t>: Zoek verbanden tussen de gegevens. Ontdek hoe zaken invloed op elkaar uitoefenen. Gebruik modellen (bijvoorbeeld schema’s, grafieken en tabellen) om de samenhang weer te geven.</a:t>
            </a:r>
          </a:p>
          <a:p>
            <a:pPr marL="450850" lvl="1"/>
            <a:r>
              <a:rPr lang="nl-NL" sz="1600" b="1" dirty="0">
                <a:cs typeface="Arial" panose="020B0604020202020204" pitchFamily="34" charset="0"/>
              </a:rPr>
              <a:t>Deel in</a:t>
            </a:r>
            <a:r>
              <a:rPr lang="nl-NL" sz="1600" dirty="0">
                <a:cs typeface="Arial" panose="020B0604020202020204" pitchFamily="34" charset="0"/>
              </a:rPr>
              <a:t>: Maak categorieën op basis van kenmerken.</a:t>
            </a:r>
          </a:p>
          <a:p>
            <a:pPr marL="450850" lvl="1"/>
            <a:r>
              <a:rPr lang="nl-NL" sz="1600" b="1" dirty="0">
                <a:cs typeface="Arial" panose="020B0604020202020204" pitchFamily="34" charset="0"/>
              </a:rPr>
              <a:t>Verklaar</a:t>
            </a:r>
            <a:r>
              <a:rPr lang="nl-NL" sz="1600" dirty="0">
                <a:cs typeface="Arial" panose="020B0604020202020204" pitchFamily="34" charset="0"/>
              </a:rPr>
              <a:t>: Verklaar zorgvuldig de verbanden en de samenhang. Gebruik passende redeneringen, zoals oorzaak-gevolg, doel-middel, kringlopen en systemen. </a:t>
            </a:r>
          </a:p>
          <a:p>
            <a:pPr marL="450850" lvl="1"/>
            <a:endParaRPr lang="nl-NL" sz="1600" dirty="0">
              <a:cs typeface="Arial" panose="020B0604020202020204" pitchFamily="34" charset="0"/>
            </a:endParaRPr>
          </a:p>
          <a:p>
            <a:pPr marL="450850" lvl="1"/>
            <a:endParaRPr lang="nl-NL" sz="1600" dirty="0">
              <a:cs typeface="Arial" panose="020B0604020202020204" pitchFamily="34" charset="0"/>
            </a:endParaRPr>
          </a:p>
          <a:p>
            <a:endParaRPr lang="nl-NL" dirty="0"/>
          </a:p>
        </p:txBody>
      </p:sp>
      <p:sp>
        <p:nvSpPr>
          <p:cNvPr id="5" name="Footer Placeholder 4">
            <a:extLst>
              <a:ext uri="{FF2B5EF4-FFF2-40B4-BE49-F238E27FC236}">
                <a16:creationId xmlns:a16="http://schemas.microsoft.com/office/drawing/2014/main" id="{AC9DA61F-B9FE-A5AD-426A-DDDCA11D87E3}"/>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2FB9FDB8-B73D-8B85-74AE-40B8A815070D}"/>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5C2E36F2-885F-C9D1-6D02-0A98F32379EA}"/>
              </a:ext>
            </a:extLst>
          </p:cNvPr>
          <p:cNvSpPr>
            <a:spLocks noGrp="1"/>
          </p:cNvSpPr>
          <p:nvPr>
            <p:ph type="sldNum" sz="quarter" idx="12"/>
          </p:nvPr>
        </p:nvSpPr>
        <p:spPr/>
        <p:txBody>
          <a:bodyPr/>
          <a:lstStyle/>
          <a:p>
            <a:fld id="{361A1203-CA3D-4D48-AFA0-9D668419C1D5}" type="slidenum">
              <a:rPr lang="nl-NL" smtClean="0"/>
              <a:pPr/>
              <a:t>57</a:t>
            </a:fld>
            <a:endParaRPr lang="nl-NL" dirty="0"/>
          </a:p>
        </p:txBody>
      </p:sp>
      <p:sp>
        <p:nvSpPr>
          <p:cNvPr id="17" name="TextBox 16">
            <a:extLst>
              <a:ext uri="{FF2B5EF4-FFF2-40B4-BE49-F238E27FC236}">
                <a16:creationId xmlns:a16="http://schemas.microsoft.com/office/drawing/2014/main" id="{BC12FD2B-C38A-29F1-AA34-30E5D7B69A87}"/>
              </a:ext>
            </a:extLst>
          </p:cNvPr>
          <p:cNvSpPr txBox="1"/>
          <p:nvPr/>
        </p:nvSpPr>
        <p:spPr>
          <a:xfrm>
            <a:off x="0" y="-12877"/>
            <a:ext cx="1571625" cy="369332"/>
          </a:xfrm>
          <a:prstGeom prst="rect">
            <a:avLst/>
          </a:prstGeom>
          <a:solidFill>
            <a:schemeClr val="accent3"/>
          </a:solidFill>
        </p:spPr>
        <p:txBody>
          <a:bodyPr wrap="square">
            <a:spAutoFit/>
          </a:bodyPr>
          <a:lstStyle/>
          <a:p>
            <a:r>
              <a:rPr lang="en-US" dirty="0" err="1">
                <a:latin typeface="+mn-lt"/>
              </a:rPr>
              <a:t>Vaardigheid</a:t>
            </a:r>
            <a:endParaRPr lang="nl-NL" dirty="0"/>
          </a:p>
        </p:txBody>
      </p:sp>
      <p:pic>
        <p:nvPicPr>
          <p:cNvPr id="8" name="Picture 7" descr="\\campus.eur.nl\shared\groups\USC-MC-EAO-WK\WK\Onderzoeksvaardigheden\2. Afbeeldingen onderzoeksvaardigheden\Png-files_voor scherm toepassingen\05Ontdek_de_samenhang .png">
            <a:extLst>
              <a:ext uri="{FF2B5EF4-FFF2-40B4-BE49-F238E27FC236}">
                <a16:creationId xmlns:a16="http://schemas.microsoft.com/office/drawing/2014/main" id="{4E9C3546-1932-C241-F40A-74274041BA35}"/>
              </a:ext>
            </a:extLst>
          </p:cNvPr>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049522" y="1077119"/>
            <a:ext cx="4193267" cy="4658901"/>
          </a:xfrm>
          <a:prstGeom prst="rect">
            <a:avLst/>
          </a:prstGeom>
          <a:noFill/>
          <a:ln>
            <a:noFill/>
          </a:ln>
        </p:spPr>
      </p:pic>
      <p:pic>
        <p:nvPicPr>
          <p:cNvPr id="4" name="Afbeelding 11">
            <a:hlinkClick r:id="rId3" action="ppaction://hlinksldjump"/>
            <a:extLst>
              <a:ext uri="{FF2B5EF4-FFF2-40B4-BE49-F238E27FC236}">
                <a16:creationId xmlns:a16="http://schemas.microsoft.com/office/drawing/2014/main" id="{971E012F-0C2C-369D-8F70-12B4A941BD44}"/>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9" name="Afbeelding 13">
            <a:hlinkClick r:id="rId5" action="ppaction://hlinksldjump"/>
            <a:extLst>
              <a:ext uri="{FF2B5EF4-FFF2-40B4-BE49-F238E27FC236}">
                <a16:creationId xmlns:a16="http://schemas.microsoft.com/office/drawing/2014/main" id="{FA41E370-F997-5CC0-BC2E-DD544D60BAD3}"/>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10" name="Afbeelding 20">
            <a:hlinkClick r:id="rId7" action="ppaction://hlinksldjump"/>
            <a:extLst>
              <a:ext uri="{FF2B5EF4-FFF2-40B4-BE49-F238E27FC236}">
                <a16:creationId xmlns:a16="http://schemas.microsoft.com/office/drawing/2014/main" id="{0E07E090-0158-7175-57DC-8BF5D17BDE49}"/>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1" name="Afbeelding 21">
            <a:hlinkClick r:id="rId9" action="ppaction://hlinksldjump"/>
            <a:extLst>
              <a:ext uri="{FF2B5EF4-FFF2-40B4-BE49-F238E27FC236}">
                <a16:creationId xmlns:a16="http://schemas.microsoft.com/office/drawing/2014/main" id="{69B6EBA4-4916-FBFF-1EE8-DA6904EF2DD2}"/>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2" name="Afbeelding 22">
            <a:hlinkClick r:id="rId11" action="ppaction://hlinksldjump"/>
            <a:extLst>
              <a:ext uri="{FF2B5EF4-FFF2-40B4-BE49-F238E27FC236}">
                <a16:creationId xmlns:a16="http://schemas.microsoft.com/office/drawing/2014/main" id="{7496F24B-0AE1-F15E-85DF-2A828079CDC4}"/>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3" action="ppaction://hlinksldjump"/>
            <a:extLst>
              <a:ext uri="{FF2B5EF4-FFF2-40B4-BE49-F238E27FC236}">
                <a16:creationId xmlns:a16="http://schemas.microsoft.com/office/drawing/2014/main" id="{3765AC63-ACF8-E704-B330-7C3AF1227C00}"/>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5" action="ppaction://hlinksldjump"/>
            <a:extLst>
              <a:ext uri="{FF2B5EF4-FFF2-40B4-BE49-F238E27FC236}">
                <a16:creationId xmlns:a16="http://schemas.microsoft.com/office/drawing/2014/main" id="{FD1BF353-3C87-CAC0-89DA-017A476656DF}"/>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7" action="ppaction://hlinksldjump"/>
            <a:extLst>
              <a:ext uri="{FF2B5EF4-FFF2-40B4-BE49-F238E27FC236}">
                <a16:creationId xmlns:a16="http://schemas.microsoft.com/office/drawing/2014/main" id="{891C63D4-132B-472E-FFF0-96A22D64DC48}"/>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6" name="Picture 15">
            <a:hlinkClick r:id="rId9" action="ppaction://hlinksldjump"/>
            <a:extLst>
              <a:ext uri="{FF2B5EF4-FFF2-40B4-BE49-F238E27FC236}">
                <a16:creationId xmlns:a16="http://schemas.microsoft.com/office/drawing/2014/main" id="{F671053B-D1D2-353D-1E52-F76CCDABDBAF}"/>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318178" y="5981525"/>
            <a:ext cx="652676" cy="659940"/>
          </a:xfrm>
          <a:prstGeom prst="rect">
            <a:avLst/>
          </a:prstGeom>
        </p:spPr>
      </p:pic>
    </p:spTree>
    <p:extLst>
      <p:ext uri="{BB962C8B-B14F-4D97-AF65-F5344CB8AC3E}">
        <p14:creationId xmlns:p14="http://schemas.microsoft.com/office/powerpoint/2010/main" val="1798394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600" dirty="0">
                <a:effectLst/>
                <a:ea typeface="Calibri" panose="020F0502020204030204" pitchFamily="34" charset="0"/>
                <a:cs typeface="Times New Roman" panose="02020603050405020304" pitchFamily="18" charset="0"/>
              </a:rPr>
              <a:t>Geef antwoord op de onderzoeksvraag en deelvragen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5</a:t>
            </a:r>
            <a:r>
              <a:rPr lang="en-US" dirty="0">
                <a:solidFill>
                  <a:schemeClr val="bg1"/>
                </a:solidFill>
              </a:rPr>
              <a:t>.1</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34987" y="1253033"/>
            <a:ext cx="10732926" cy="2962349"/>
          </a:xfrm>
          <a:prstGeom prst="rect">
            <a:avLst/>
          </a:prstGeom>
          <a:noFill/>
        </p:spPr>
        <p:txBody>
          <a:bodyPr wrap="square">
            <a:spAutoFit/>
          </a:bodyPr>
          <a:lstStyle/>
          <a:p>
            <a:r>
              <a:rPr lang="nl-NL" sz="1600" b="1" dirty="0">
                <a:cs typeface="Times New Roman" panose="02020603050405020304" pitchFamily="18" charset="0"/>
              </a:rPr>
              <a:t>Om antwoord te geven op je onderzoeksvraag doorloop je het onderstaande stappenplan.</a:t>
            </a:r>
            <a:endParaRPr lang="nl-NL" sz="1600" dirty="0">
              <a:cs typeface="Times New Roman" panose="02020603050405020304" pitchFamily="18" charset="0"/>
            </a:endParaRPr>
          </a:p>
          <a:p>
            <a:pPr marL="342900" indent="-342900">
              <a:buFont typeface="+mj-lt"/>
              <a:buAutoNum type="arabicPeriod"/>
            </a:pPr>
            <a:r>
              <a:rPr lang="nl-NL" sz="1600" dirty="0"/>
              <a:t>Check: Heb je de resultaten overzichtelijk gemaakt? </a:t>
            </a:r>
            <a:br>
              <a:rPr lang="nl-NL" sz="1600" dirty="0"/>
            </a:br>
            <a:r>
              <a:rPr lang="nl-NL" sz="1600" dirty="0"/>
              <a:t>Zorg dat je zelf een goed beeld hebt van de resultaten van je onderzoek, want dan ben je beter in staat om een juiste conclusie te trekken.</a:t>
            </a:r>
          </a:p>
          <a:p>
            <a:pPr marL="342900" indent="-342900">
              <a:buFont typeface="+mj-lt"/>
              <a:buAutoNum type="arabicPeriod"/>
            </a:pPr>
            <a:r>
              <a:rPr lang="nl-NL" sz="1600" dirty="0"/>
              <a:t>Lees je onderzoeksvraag en deelvragen nog eens goed. </a:t>
            </a:r>
            <a:br>
              <a:rPr lang="nl-NL" sz="1600" dirty="0"/>
            </a:br>
            <a:r>
              <a:rPr lang="nl-NL" sz="1600" dirty="0"/>
              <a:t>Dit is belangrijk omdat je alleen een antwoord geeft op de vragen. Andere kennis die je door je onderzoek te weten bent gekomen, benoem je dus niet in je conclusie. </a:t>
            </a:r>
          </a:p>
          <a:p>
            <a:pPr marL="342900" indent="-342900">
              <a:buFont typeface="+mj-lt"/>
              <a:buAutoNum type="arabicPeriod"/>
            </a:pPr>
            <a:r>
              <a:rPr lang="nl-NL" sz="1600" dirty="0"/>
              <a:t>Geef een antwoord op de deelvragen en op de onderzoeksvraag.  </a:t>
            </a:r>
            <a:br>
              <a:rPr lang="nl-NL" sz="1600" dirty="0"/>
            </a:br>
            <a:r>
              <a:rPr lang="nl-NL" sz="1600" dirty="0"/>
              <a:t>Benoem elke deelvraag en geef heel precies antwoord. Benoem ten slotte de onderzoeksvraag en geef een samenvattend antwoord. </a:t>
            </a:r>
          </a:p>
          <a:p>
            <a:endParaRPr lang="nl-NL" sz="1600" b="1" dirty="0"/>
          </a:p>
          <a:p>
            <a:endParaRPr lang="nl-NL" sz="1050" dirty="0"/>
          </a:p>
        </p:txBody>
      </p:sp>
      <p:graphicFrame>
        <p:nvGraphicFramePr>
          <p:cNvPr id="6" name="Table 7">
            <a:extLst>
              <a:ext uri="{FF2B5EF4-FFF2-40B4-BE49-F238E27FC236}">
                <a16:creationId xmlns:a16="http://schemas.microsoft.com/office/drawing/2014/main" id="{BD49F407-4DA6-2D46-8C37-DB051A784308}"/>
              </a:ext>
            </a:extLst>
          </p:cNvPr>
          <p:cNvGraphicFramePr>
            <a:graphicFrameLocks noGrp="1"/>
          </p:cNvGraphicFramePr>
          <p:nvPr>
            <p:extLst>
              <p:ext uri="{D42A27DB-BD31-4B8C-83A1-F6EECF244321}">
                <p14:modId xmlns:p14="http://schemas.microsoft.com/office/powerpoint/2010/main" val="309530109"/>
              </p:ext>
            </p:extLst>
          </p:nvPr>
        </p:nvGraphicFramePr>
        <p:xfrm>
          <a:off x="424737" y="4992545"/>
          <a:ext cx="10732926" cy="1249680"/>
        </p:xfrm>
        <a:graphic>
          <a:graphicData uri="http://schemas.openxmlformats.org/drawingml/2006/table">
            <a:tbl>
              <a:tblPr firstRow="1" bandRow="1">
                <a:tableStyleId>{5C22544A-7EE6-4342-B048-85BDC9FD1C3A}</a:tableStyleId>
              </a:tblPr>
              <a:tblGrid>
                <a:gridCol w="10732926">
                  <a:extLst>
                    <a:ext uri="{9D8B030D-6E8A-4147-A177-3AD203B41FA5}">
                      <a16:colId xmlns:a16="http://schemas.microsoft.com/office/drawing/2014/main" val="3385043691"/>
                    </a:ext>
                  </a:extLst>
                </a:gridCol>
              </a:tblGrid>
              <a:tr h="370840">
                <a:tc>
                  <a:txBody>
                    <a:bodyPr/>
                    <a:lstStyle/>
                    <a:p>
                      <a:r>
                        <a:rPr lang="nl-NL" sz="1200" b="0" dirty="0"/>
                        <a:t>Let op: Benoem niet meer informatie dan nodig!</a:t>
                      </a:r>
                    </a:p>
                    <a:p>
                      <a:pPr marL="171450" indent="-171450">
                        <a:buFont typeface="Arial" panose="020B0604020202020204" pitchFamily="34" charset="0"/>
                        <a:buChar char="•"/>
                      </a:pPr>
                      <a:r>
                        <a:rPr lang="nl-NL" sz="1200" b="0" dirty="0"/>
                        <a:t>Benoem niet alles wat je te weten bent gekomen. Misschien heb je best veel geleerd tijdens het uitvoeren van je onderzoek! Deze nieuwe informatie is voor jou interessant, maar in de conclusie geven we niet meer informatie dan nodig is. </a:t>
                      </a:r>
                    </a:p>
                    <a:p>
                      <a:pPr marL="171450" indent="-171450">
                        <a:buFont typeface="Arial" panose="020B0604020202020204" pitchFamily="34" charset="0"/>
                        <a:buChar char="•"/>
                      </a:pPr>
                      <a:r>
                        <a:rPr lang="nl-NL" sz="1200" b="0" dirty="0"/>
                        <a:t>Benoem geen zaken die je niet hebt onderzocht. Alles wat je benoemt, moet je kunnen onderbouwen met de data uit je eigen onderzoek. Data of kennis van andere onderzoeken komen dus niet in dit deel van je conclusie voor. Je doet dit pas bij de verklaring in de volgende stap.</a:t>
                      </a:r>
                    </a:p>
                    <a:p>
                      <a:endParaRPr lang="nl-NL" sz="1600" dirty="0"/>
                    </a:p>
                  </a:txBody>
                  <a:tcPr>
                    <a:solidFill>
                      <a:schemeClr val="accent2"/>
                    </a:solidFill>
                  </a:tcPr>
                </a:tc>
                <a:extLst>
                  <a:ext uri="{0D108BD9-81ED-4DB2-BD59-A6C34878D82A}">
                    <a16:rowId xmlns:a16="http://schemas.microsoft.com/office/drawing/2014/main" val="3957812156"/>
                  </a:ext>
                </a:extLst>
              </a:tr>
            </a:tbl>
          </a:graphicData>
        </a:graphic>
      </p:graphicFrame>
      <p:graphicFrame>
        <p:nvGraphicFramePr>
          <p:cNvPr id="8" name="Table 8">
            <a:extLst>
              <a:ext uri="{FF2B5EF4-FFF2-40B4-BE49-F238E27FC236}">
                <a16:creationId xmlns:a16="http://schemas.microsoft.com/office/drawing/2014/main" id="{4A7DC2AA-A23D-B13B-2E7A-D731A042505B}"/>
              </a:ext>
            </a:extLst>
          </p:cNvPr>
          <p:cNvGraphicFramePr>
            <a:graphicFrameLocks noGrp="1"/>
          </p:cNvGraphicFramePr>
          <p:nvPr>
            <p:extLst>
              <p:ext uri="{D42A27DB-BD31-4B8C-83A1-F6EECF244321}">
                <p14:modId xmlns:p14="http://schemas.microsoft.com/office/powerpoint/2010/main" val="620492295"/>
              </p:ext>
            </p:extLst>
          </p:nvPr>
        </p:nvGraphicFramePr>
        <p:xfrm>
          <a:off x="424737" y="3974290"/>
          <a:ext cx="10732926" cy="1005840"/>
        </p:xfrm>
        <a:graphic>
          <a:graphicData uri="http://schemas.openxmlformats.org/drawingml/2006/table">
            <a:tbl>
              <a:tblPr firstRow="1" bandRow="1">
                <a:tableStyleId>{5C22544A-7EE6-4342-B048-85BDC9FD1C3A}</a:tableStyleId>
              </a:tblPr>
              <a:tblGrid>
                <a:gridCol w="10732926">
                  <a:extLst>
                    <a:ext uri="{9D8B030D-6E8A-4147-A177-3AD203B41FA5}">
                      <a16:colId xmlns:a16="http://schemas.microsoft.com/office/drawing/2014/main" val="207748296"/>
                    </a:ext>
                  </a:extLst>
                </a:gridCol>
              </a:tblGrid>
              <a:tr h="370840">
                <a:tc>
                  <a:txBody>
                    <a:bodyPr/>
                    <a:lstStyle/>
                    <a:p>
                      <a:r>
                        <a:rPr lang="en-US" sz="1400" b="0" dirty="0" err="1"/>
                        <a:t>Voorbeeldzinnen</a:t>
                      </a:r>
                      <a:r>
                        <a:rPr lang="en-US" sz="1400" b="0" dirty="0"/>
                        <a:t>:</a:t>
                      </a:r>
                    </a:p>
                    <a:p>
                      <a:pPr marL="285750" indent="-285750">
                        <a:buFont typeface="Arial" panose="020B0604020202020204" pitchFamily="34" charset="0"/>
                        <a:buChar char="•"/>
                      </a:pPr>
                      <a:r>
                        <a:rPr lang="nl-NL" sz="1400" b="0" dirty="0"/>
                        <a:t>In dit onderzoek zijn verschillende deelvragen onderzocht. De eerste deelvraag is … Uit de resultaten is gebleken dat …</a:t>
                      </a:r>
                    </a:p>
                    <a:p>
                      <a:pPr marL="285750" indent="-285750">
                        <a:buFont typeface="Arial" panose="020B0604020202020204" pitchFamily="34" charset="0"/>
                        <a:buChar char="•"/>
                      </a:pPr>
                      <a:r>
                        <a:rPr lang="nl-NL" sz="1400" b="0" dirty="0"/>
                        <a:t>Het hoofddoel van dit onderzoek was …. De resultaten laten zien dat …</a:t>
                      </a:r>
                    </a:p>
                    <a:p>
                      <a:endParaRPr lang="nl-NL" dirty="0"/>
                    </a:p>
                  </a:txBody>
                  <a:tcPr/>
                </a:tc>
                <a:extLst>
                  <a:ext uri="{0D108BD9-81ED-4DB2-BD59-A6C34878D82A}">
                    <a16:rowId xmlns:a16="http://schemas.microsoft.com/office/drawing/2014/main" val="883684400"/>
                  </a:ext>
                </a:extLst>
              </a:tr>
            </a:tbl>
          </a:graphicData>
        </a:graphic>
      </p:graphicFrame>
      <p:pic>
        <p:nvPicPr>
          <p:cNvPr id="4" name="Afbeelding 11">
            <a:hlinkClick r:id="rId2" action="ppaction://hlinksldjump"/>
            <a:extLst>
              <a:ext uri="{FF2B5EF4-FFF2-40B4-BE49-F238E27FC236}">
                <a16:creationId xmlns:a16="http://schemas.microsoft.com/office/drawing/2014/main" id="{A203D24A-B059-CE71-B7FD-DAB9000FAA9F}"/>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7" name="Afbeelding 13">
            <a:hlinkClick r:id="rId4" action="ppaction://hlinksldjump"/>
            <a:extLst>
              <a:ext uri="{FF2B5EF4-FFF2-40B4-BE49-F238E27FC236}">
                <a16:creationId xmlns:a16="http://schemas.microsoft.com/office/drawing/2014/main" id="{45ABEB8E-7EE4-7CBF-6577-FD1593C39658}"/>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9" name="Afbeelding 20">
            <a:hlinkClick r:id="rId6" action="ppaction://hlinksldjump"/>
            <a:extLst>
              <a:ext uri="{FF2B5EF4-FFF2-40B4-BE49-F238E27FC236}">
                <a16:creationId xmlns:a16="http://schemas.microsoft.com/office/drawing/2014/main" id="{13251B1F-A79B-C6A3-9BE3-C8A578F40178}"/>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0" name="Afbeelding 21">
            <a:hlinkClick r:id="rId8" action="ppaction://hlinksldjump"/>
            <a:extLst>
              <a:ext uri="{FF2B5EF4-FFF2-40B4-BE49-F238E27FC236}">
                <a16:creationId xmlns:a16="http://schemas.microsoft.com/office/drawing/2014/main" id="{DFE809ED-EC00-4F8C-C519-4E2E9B10D241}"/>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2" name="Afbeelding 22">
            <a:hlinkClick r:id="rId10" action="ppaction://hlinksldjump"/>
            <a:extLst>
              <a:ext uri="{FF2B5EF4-FFF2-40B4-BE49-F238E27FC236}">
                <a16:creationId xmlns:a16="http://schemas.microsoft.com/office/drawing/2014/main" id="{180CE917-FEFE-8FB4-AE5F-94C2AD3C50F6}"/>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2" action="ppaction://hlinksldjump"/>
            <a:extLst>
              <a:ext uri="{FF2B5EF4-FFF2-40B4-BE49-F238E27FC236}">
                <a16:creationId xmlns:a16="http://schemas.microsoft.com/office/drawing/2014/main" id="{CBB54255-CF33-09CB-5F4E-AB41316F314E}"/>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4" action="ppaction://hlinksldjump"/>
            <a:extLst>
              <a:ext uri="{FF2B5EF4-FFF2-40B4-BE49-F238E27FC236}">
                <a16:creationId xmlns:a16="http://schemas.microsoft.com/office/drawing/2014/main" id="{6C642E80-C84F-6E39-E6D5-F905EBD9A47C}"/>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6" action="ppaction://hlinksldjump"/>
            <a:extLst>
              <a:ext uri="{FF2B5EF4-FFF2-40B4-BE49-F238E27FC236}">
                <a16:creationId xmlns:a16="http://schemas.microsoft.com/office/drawing/2014/main" id="{1F210E9C-BB92-B9C7-B054-D9E9E853B8DB}"/>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6" name="Picture 15">
            <a:hlinkClick r:id="rId8" action="ppaction://hlinksldjump"/>
            <a:extLst>
              <a:ext uri="{FF2B5EF4-FFF2-40B4-BE49-F238E27FC236}">
                <a16:creationId xmlns:a16="http://schemas.microsoft.com/office/drawing/2014/main" id="{3DFA0262-A6EE-13DA-473F-E3DEC4ECE4DC}"/>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318178" y="5981525"/>
            <a:ext cx="652676" cy="659940"/>
          </a:xfrm>
          <a:prstGeom prst="rect">
            <a:avLst/>
          </a:prstGeom>
        </p:spPr>
      </p:pic>
    </p:spTree>
    <p:extLst>
      <p:ext uri="{BB962C8B-B14F-4D97-AF65-F5344CB8AC3E}">
        <p14:creationId xmlns:p14="http://schemas.microsoft.com/office/powerpoint/2010/main" val="29278463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600" dirty="0">
                <a:effectLst/>
                <a:ea typeface="Calibri" panose="020F0502020204030204" pitchFamily="34" charset="0"/>
                <a:cs typeface="Times New Roman" panose="02020603050405020304" pitchFamily="18" charset="0"/>
              </a:rPr>
              <a:t>Geef een mogelijke verklaring voor je conclusie</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5</a:t>
            </a:r>
            <a:r>
              <a:rPr lang="en-US" dirty="0">
                <a:solidFill>
                  <a:schemeClr val="bg1"/>
                </a:solidFill>
              </a:rPr>
              <a:t>.2</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534987" y="1232489"/>
            <a:ext cx="10732926" cy="2554545"/>
          </a:xfrm>
          <a:prstGeom prst="rect">
            <a:avLst/>
          </a:prstGeom>
          <a:noFill/>
        </p:spPr>
        <p:txBody>
          <a:bodyPr wrap="square">
            <a:spAutoFit/>
          </a:bodyPr>
          <a:lstStyle/>
          <a:p>
            <a:r>
              <a:rPr lang="nl-NL" sz="1600" b="1" dirty="0"/>
              <a:t>Bedenk mogelijke verklaringen van de resultaten.</a:t>
            </a:r>
          </a:p>
          <a:p>
            <a:endParaRPr lang="nl-NL" sz="1600" dirty="0"/>
          </a:p>
          <a:p>
            <a:r>
              <a:rPr lang="nl-NL" sz="1600" b="1" dirty="0"/>
              <a:t>Mogelijke verklaring van de conclusie </a:t>
            </a:r>
          </a:p>
          <a:p>
            <a:r>
              <a:rPr lang="nl-NL" sz="1600" dirty="0"/>
              <a:t>Leg uit waarom het logisch is dat jij deze resultaten uit je onderzoek hebt gekregen. Onderbouw dit met literatuur. </a:t>
            </a:r>
          </a:p>
          <a:p>
            <a:endParaRPr lang="nl-NL" sz="1600" dirty="0"/>
          </a:p>
          <a:p>
            <a:endParaRPr lang="nl-NL" sz="1600" dirty="0"/>
          </a:p>
          <a:p>
            <a:endParaRPr lang="nl-NL" sz="1600" dirty="0"/>
          </a:p>
          <a:p>
            <a:endParaRPr lang="nl-NL" sz="1600" dirty="0"/>
          </a:p>
          <a:p>
            <a:endParaRPr lang="nl-NL" sz="1600" dirty="0"/>
          </a:p>
          <a:p>
            <a:endParaRPr lang="nl-NL" sz="1600" dirty="0"/>
          </a:p>
        </p:txBody>
      </p:sp>
      <p:graphicFrame>
        <p:nvGraphicFramePr>
          <p:cNvPr id="4" name="Table 5">
            <a:extLst>
              <a:ext uri="{FF2B5EF4-FFF2-40B4-BE49-F238E27FC236}">
                <a16:creationId xmlns:a16="http://schemas.microsoft.com/office/drawing/2014/main" id="{0FFE7C4F-7CC8-9485-7E63-195701E003F0}"/>
              </a:ext>
            </a:extLst>
          </p:cNvPr>
          <p:cNvGraphicFramePr>
            <a:graphicFrameLocks noGrp="1"/>
          </p:cNvGraphicFramePr>
          <p:nvPr>
            <p:extLst>
              <p:ext uri="{D42A27DB-BD31-4B8C-83A1-F6EECF244321}">
                <p14:modId xmlns:p14="http://schemas.microsoft.com/office/powerpoint/2010/main" val="2072526233"/>
              </p:ext>
            </p:extLst>
          </p:nvPr>
        </p:nvGraphicFramePr>
        <p:xfrm>
          <a:off x="614158" y="2303148"/>
          <a:ext cx="10168142" cy="792480"/>
        </p:xfrm>
        <a:graphic>
          <a:graphicData uri="http://schemas.openxmlformats.org/drawingml/2006/table">
            <a:tbl>
              <a:tblPr firstRow="1" bandRow="1">
                <a:tableStyleId>{5C22544A-7EE6-4342-B048-85BDC9FD1C3A}</a:tableStyleId>
              </a:tblPr>
              <a:tblGrid>
                <a:gridCol w="10168142">
                  <a:extLst>
                    <a:ext uri="{9D8B030D-6E8A-4147-A177-3AD203B41FA5}">
                      <a16:colId xmlns:a16="http://schemas.microsoft.com/office/drawing/2014/main" val="22242526"/>
                    </a:ext>
                  </a:extLst>
                </a:gridCol>
              </a:tblGrid>
              <a:tr h="788395">
                <a:tc>
                  <a:txBody>
                    <a:bodyPr/>
                    <a:lstStyle/>
                    <a:p>
                      <a:r>
                        <a:rPr lang="nl-NL" sz="1400" b="0" dirty="0"/>
                        <a:t>Voorbeeldzinnen: </a:t>
                      </a:r>
                    </a:p>
                    <a:p>
                      <a:pPr marL="285750" indent="-285750">
                        <a:buFont typeface="Arial" panose="020B0604020202020204" pitchFamily="34" charset="0"/>
                        <a:buChar char="•"/>
                      </a:pPr>
                      <a:r>
                        <a:rPr lang="nl-NL" sz="1400" b="0" dirty="0"/>
                        <a:t>De resultaten van dit onderzoek zijn te verklaren aan de hand van de resultaten van eerder onderzoek, namelijk … </a:t>
                      </a:r>
                    </a:p>
                    <a:p>
                      <a:endParaRPr lang="nl-NL" dirty="0"/>
                    </a:p>
                  </a:txBody>
                  <a:tcPr/>
                </a:tc>
                <a:extLst>
                  <a:ext uri="{0D108BD9-81ED-4DB2-BD59-A6C34878D82A}">
                    <a16:rowId xmlns:a16="http://schemas.microsoft.com/office/drawing/2014/main" val="1503620605"/>
                  </a:ext>
                </a:extLst>
              </a:tr>
            </a:tbl>
          </a:graphicData>
        </a:graphic>
      </p:graphicFrame>
      <p:graphicFrame>
        <p:nvGraphicFramePr>
          <p:cNvPr id="6" name="Table 5">
            <a:extLst>
              <a:ext uri="{FF2B5EF4-FFF2-40B4-BE49-F238E27FC236}">
                <a16:creationId xmlns:a16="http://schemas.microsoft.com/office/drawing/2014/main" id="{8FEA4596-A7FD-FA14-2569-30FAA3D7E023}"/>
              </a:ext>
            </a:extLst>
          </p:cNvPr>
          <p:cNvGraphicFramePr>
            <a:graphicFrameLocks noGrp="1"/>
          </p:cNvGraphicFramePr>
          <p:nvPr>
            <p:extLst>
              <p:ext uri="{D42A27DB-BD31-4B8C-83A1-F6EECF244321}">
                <p14:modId xmlns:p14="http://schemas.microsoft.com/office/powerpoint/2010/main" val="2541082101"/>
              </p:ext>
            </p:extLst>
          </p:nvPr>
        </p:nvGraphicFramePr>
        <p:xfrm>
          <a:off x="614158" y="4541467"/>
          <a:ext cx="10168142" cy="1219200"/>
        </p:xfrm>
        <a:graphic>
          <a:graphicData uri="http://schemas.openxmlformats.org/drawingml/2006/table">
            <a:tbl>
              <a:tblPr firstRow="1" bandRow="1">
                <a:tableStyleId>{5C22544A-7EE6-4342-B048-85BDC9FD1C3A}</a:tableStyleId>
              </a:tblPr>
              <a:tblGrid>
                <a:gridCol w="10168142">
                  <a:extLst>
                    <a:ext uri="{9D8B030D-6E8A-4147-A177-3AD203B41FA5}">
                      <a16:colId xmlns:a16="http://schemas.microsoft.com/office/drawing/2014/main" val="22242526"/>
                    </a:ext>
                  </a:extLst>
                </a:gridCol>
              </a:tblGrid>
              <a:tr h="785284">
                <a:tc>
                  <a:txBody>
                    <a:bodyPr/>
                    <a:lstStyle/>
                    <a:p>
                      <a:r>
                        <a:rPr lang="nl-NL" sz="1400" b="0" dirty="0"/>
                        <a:t>Voorbeeldzinnen: </a:t>
                      </a:r>
                    </a:p>
                    <a:p>
                      <a:pPr marL="285750" indent="-285750">
                        <a:buFont typeface="Arial" panose="020B0604020202020204" pitchFamily="34" charset="0"/>
                        <a:buChar char="•"/>
                      </a:pPr>
                      <a:r>
                        <a:rPr lang="nl-NL" sz="1400" b="0" dirty="0"/>
                        <a:t>De verwachtingen zijn in dit onderzoek niet bevestigd. Dit is te verklaren door …</a:t>
                      </a:r>
                    </a:p>
                    <a:p>
                      <a:pPr marL="285750" indent="-285750">
                        <a:buFont typeface="Arial" panose="020B0604020202020204" pitchFamily="34" charset="0"/>
                        <a:buChar char="•"/>
                      </a:pPr>
                      <a:r>
                        <a:rPr lang="nl-NL" sz="1400" b="0" dirty="0"/>
                        <a:t>Verwacht werd dat dit … uit het onderzoek zou komen. Mogelijk kan dit verklaard worden doordat er te weinig proefpersonen meededen aan het onderzoek, want …</a:t>
                      </a:r>
                    </a:p>
                    <a:p>
                      <a:endParaRPr lang="nl-NL" dirty="0"/>
                    </a:p>
                  </a:txBody>
                  <a:tcPr/>
                </a:tc>
                <a:extLst>
                  <a:ext uri="{0D108BD9-81ED-4DB2-BD59-A6C34878D82A}">
                    <a16:rowId xmlns:a16="http://schemas.microsoft.com/office/drawing/2014/main" val="1503620605"/>
                  </a:ext>
                </a:extLst>
              </a:tr>
            </a:tbl>
          </a:graphicData>
        </a:graphic>
      </p:graphicFrame>
      <p:sp>
        <p:nvSpPr>
          <p:cNvPr id="7" name="TextBox 6">
            <a:extLst>
              <a:ext uri="{FF2B5EF4-FFF2-40B4-BE49-F238E27FC236}">
                <a16:creationId xmlns:a16="http://schemas.microsoft.com/office/drawing/2014/main" id="{AE710E98-A95D-23E4-CB4E-AAF5E0284E47}"/>
              </a:ext>
            </a:extLst>
          </p:cNvPr>
          <p:cNvSpPr txBox="1"/>
          <p:nvPr/>
        </p:nvSpPr>
        <p:spPr>
          <a:xfrm>
            <a:off x="547484" y="3464170"/>
            <a:ext cx="9669039" cy="1354217"/>
          </a:xfrm>
          <a:prstGeom prst="rect">
            <a:avLst/>
          </a:prstGeom>
          <a:noFill/>
        </p:spPr>
        <p:txBody>
          <a:bodyPr wrap="square" rtlCol="0">
            <a:spAutoFit/>
          </a:bodyPr>
          <a:lstStyle/>
          <a:p>
            <a:r>
              <a:rPr lang="nl-NL" sz="1600" b="1" dirty="0"/>
              <a:t>Mogelijke verklaring voor niet gevonden resultaten</a:t>
            </a:r>
          </a:p>
          <a:p>
            <a:r>
              <a:rPr lang="nl-NL" sz="1600" dirty="0"/>
              <a:t>Leg uit waarom het logisch is dat je bepaalde resultaten niet uit je onderzoek hebt gekregen, terwijl je die wel had verwacht. Onderbouw dit met literatuur of met eigenschappen van je onderzoek, zoals een andere doelgroep, andere </a:t>
            </a:r>
            <a:r>
              <a:rPr lang="nl-NL" sz="1600" dirty="0" err="1"/>
              <a:t>onderzoeksomgeving</a:t>
            </a:r>
            <a:r>
              <a:rPr lang="nl-NL" sz="1600" dirty="0"/>
              <a:t>, andere instrumenten etc. </a:t>
            </a:r>
          </a:p>
          <a:p>
            <a:endParaRPr lang="nl-NL" dirty="0"/>
          </a:p>
        </p:txBody>
      </p:sp>
      <p:pic>
        <p:nvPicPr>
          <p:cNvPr id="8" name="Afbeelding 11">
            <a:hlinkClick r:id="rId2" action="ppaction://hlinksldjump"/>
            <a:extLst>
              <a:ext uri="{FF2B5EF4-FFF2-40B4-BE49-F238E27FC236}">
                <a16:creationId xmlns:a16="http://schemas.microsoft.com/office/drawing/2014/main" id="{EB8E2F68-2D76-5CE3-A70E-D6A23E70AC59}"/>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9" name="Afbeelding 13">
            <a:hlinkClick r:id="rId4" action="ppaction://hlinksldjump"/>
            <a:extLst>
              <a:ext uri="{FF2B5EF4-FFF2-40B4-BE49-F238E27FC236}">
                <a16:creationId xmlns:a16="http://schemas.microsoft.com/office/drawing/2014/main" id="{DF618B8B-3D43-0262-4F54-66A00874A77F}"/>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10" name="Afbeelding 20">
            <a:hlinkClick r:id="rId6" action="ppaction://hlinksldjump"/>
            <a:extLst>
              <a:ext uri="{FF2B5EF4-FFF2-40B4-BE49-F238E27FC236}">
                <a16:creationId xmlns:a16="http://schemas.microsoft.com/office/drawing/2014/main" id="{A4731CA6-32F3-781C-6A16-FAE46ECACBFD}"/>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2" name="Afbeelding 21">
            <a:hlinkClick r:id="rId8" action="ppaction://hlinksldjump"/>
            <a:extLst>
              <a:ext uri="{FF2B5EF4-FFF2-40B4-BE49-F238E27FC236}">
                <a16:creationId xmlns:a16="http://schemas.microsoft.com/office/drawing/2014/main" id="{CA4790BF-BC9A-E83C-1FF2-DFE49CC9E99A}"/>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3" name="Afbeelding 22">
            <a:hlinkClick r:id="rId10" action="ppaction://hlinksldjump"/>
            <a:extLst>
              <a:ext uri="{FF2B5EF4-FFF2-40B4-BE49-F238E27FC236}">
                <a16:creationId xmlns:a16="http://schemas.microsoft.com/office/drawing/2014/main" id="{0C0DF216-7118-D5C0-BBC8-B0295C8166CD}"/>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4" name="Afbeelding 23" descr="Afbeelding met tekst, logo, schermopname, ontwerp&#10;&#10;Automatisch gegenereerde beschrijving">
            <a:hlinkClick r:id="rId12" action="ppaction://hlinksldjump"/>
            <a:extLst>
              <a:ext uri="{FF2B5EF4-FFF2-40B4-BE49-F238E27FC236}">
                <a16:creationId xmlns:a16="http://schemas.microsoft.com/office/drawing/2014/main" id="{4434A801-1234-B283-841B-A1D74398BEE4}"/>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5" name="Afbeelding 8" descr="Afbeelding met tekst, logo, Graphics, Lettertype&#10;&#10;Automatisch gegenereerde beschrijving">
            <a:hlinkClick r:id="rId14" action="ppaction://hlinksldjump"/>
            <a:extLst>
              <a:ext uri="{FF2B5EF4-FFF2-40B4-BE49-F238E27FC236}">
                <a16:creationId xmlns:a16="http://schemas.microsoft.com/office/drawing/2014/main" id="{82A1D0DC-1E72-CF21-5D91-9508256DA9FB}"/>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6" name="Afbeelding 10">
            <a:hlinkClick r:id="rId16" action="ppaction://hlinksldjump"/>
            <a:extLst>
              <a:ext uri="{FF2B5EF4-FFF2-40B4-BE49-F238E27FC236}">
                <a16:creationId xmlns:a16="http://schemas.microsoft.com/office/drawing/2014/main" id="{2A9A561B-81AE-D496-578A-7E20AF9C594F}"/>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7" name="Picture 16">
            <a:hlinkClick r:id="rId8" action="ppaction://hlinksldjump"/>
            <a:extLst>
              <a:ext uri="{FF2B5EF4-FFF2-40B4-BE49-F238E27FC236}">
                <a16:creationId xmlns:a16="http://schemas.microsoft.com/office/drawing/2014/main" id="{57427353-BEA1-38C6-A474-7CE5F842D371}"/>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318178" y="5981525"/>
            <a:ext cx="652676" cy="659940"/>
          </a:xfrm>
          <a:prstGeom prst="rect">
            <a:avLst/>
          </a:prstGeom>
        </p:spPr>
      </p:pic>
    </p:spTree>
    <p:extLst>
      <p:ext uri="{BB962C8B-B14F-4D97-AF65-F5344CB8AC3E}">
        <p14:creationId xmlns:p14="http://schemas.microsoft.com/office/powerpoint/2010/main" val="3632075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BC1AA2-8AEC-DB87-2178-AB0BC355C37F}"/>
              </a:ext>
            </a:extLst>
          </p:cNvPr>
          <p:cNvSpPr>
            <a:spLocks noGrp="1"/>
          </p:cNvSpPr>
          <p:nvPr>
            <p:ph type="title"/>
          </p:nvPr>
        </p:nvSpPr>
        <p:spPr/>
        <p:txBody>
          <a:bodyPr/>
          <a:lstStyle/>
          <a:p>
            <a:r>
              <a:rPr lang="en-US" dirty="0" err="1"/>
              <a:t>Voorbeeld</a:t>
            </a:r>
            <a:r>
              <a:rPr lang="en-US" dirty="0"/>
              <a:t> </a:t>
            </a:r>
            <a:r>
              <a:rPr lang="en-US" dirty="0" err="1"/>
              <a:t>medisch</a:t>
            </a:r>
            <a:r>
              <a:rPr lang="en-US" dirty="0"/>
              <a:t> onderzoek </a:t>
            </a:r>
            <a:endParaRPr lang="nl-NL" dirty="0"/>
          </a:p>
        </p:txBody>
      </p:sp>
      <p:pic>
        <p:nvPicPr>
          <p:cNvPr id="15364" name="Picture 4" descr="De 1000 km steunt kankeronderzoek | 1000 km voor Kom op tegen Kanker">
            <a:extLst>
              <a:ext uri="{FF2B5EF4-FFF2-40B4-BE49-F238E27FC236}">
                <a16:creationId xmlns:a16="http://schemas.microsoft.com/office/drawing/2014/main" id="{0B7C4A1A-B3BE-9BFB-DE32-3CFB49A03E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5367" y="1394506"/>
            <a:ext cx="6945247" cy="4524933"/>
          </a:xfrm>
          <a:prstGeom prst="rect">
            <a:avLst/>
          </a:prstGeom>
          <a:noFill/>
          <a:extLst>
            <a:ext uri="{909E8E84-426E-40DD-AFC4-6F175D3DCCD1}">
              <a14:hiddenFill xmlns:a14="http://schemas.microsoft.com/office/drawing/2010/main">
                <a:solidFill>
                  <a:srgbClr val="FFFFFF"/>
                </a:solidFill>
              </a14:hiddenFill>
            </a:ext>
          </a:extLst>
        </p:spPr>
      </p:pic>
      <p:pic>
        <p:nvPicPr>
          <p:cNvPr id="15362" name="Picture 2">
            <a:extLst>
              <a:ext uri="{FF2B5EF4-FFF2-40B4-BE49-F238E27FC236}">
                <a16:creationId xmlns:a16="http://schemas.microsoft.com/office/drawing/2014/main" id="{B611A1A6-5D31-4BA7-490A-DAAFB342DF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23513" y="1979602"/>
            <a:ext cx="5661284" cy="4245963"/>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C4F6BE1B-0DDD-DAEB-ECD5-3EF84DD1D873}"/>
              </a:ext>
            </a:extLst>
          </p:cNvPr>
          <p:cNvSpPr txBox="1"/>
          <p:nvPr/>
        </p:nvSpPr>
        <p:spPr>
          <a:xfrm>
            <a:off x="655367" y="5211553"/>
            <a:ext cx="5568146" cy="707886"/>
          </a:xfrm>
          <a:prstGeom prst="rect">
            <a:avLst/>
          </a:prstGeom>
          <a:solidFill>
            <a:schemeClr val="accent2"/>
          </a:solidFill>
        </p:spPr>
        <p:txBody>
          <a:bodyPr wrap="square" rtlCol="0">
            <a:spAutoFit/>
          </a:bodyPr>
          <a:lstStyle/>
          <a:p>
            <a:r>
              <a:rPr lang="nl-NL" sz="2000" dirty="0"/>
              <a:t>Hoe kunnen we kanker vroegtijdig opsporen in het bloed?</a:t>
            </a:r>
          </a:p>
        </p:txBody>
      </p:sp>
      <p:pic>
        <p:nvPicPr>
          <p:cNvPr id="3" name="Afbeelding 11">
            <a:hlinkClick r:id="rId5" action="ppaction://hlinksldjump"/>
            <a:extLst>
              <a:ext uri="{FF2B5EF4-FFF2-40B4-BE49-F238E27FC236}">
                <a16:creationId xmlns:a16="http://schemas.microsoft.com/office/drawing/2014/main" id="{E66EF527-6CBD-505F-4EED-0E6B1A967014}"/>
              </a:ext>
            </a:extLst>
          </p:cNvPr>
          <p:cNvPicPr>
            <a:picLocks noChangeAspect="1"/>
          </p:cNvPicPr>
          <p:nvPr/>
        </p:nvPicPr>
        <p:blipFill>
          <a:blip r:embed="rId6"/>
          <a:stretch>
            <a:fillRect/>
          </a:stretch>
        </p:blipFill>
        <p:spPr>
          <a:xfrm>
            <a:off x="5220743" y="6382133"/>
            <a:ext cx="331680" cy="331680"/>
          </a:xfrm>
          <a:prstGeom prst="rect">
            <a:avLst/>
          </a:prstGeom>
        </p:spPr>
      </p:pic>
      <p:pic>
        <p:nvPicPr>
          <p:cNvPr id="4" name="Afbeelding 13">
            <a:hlinkClick r:id="rId7" action="ppaction://hlinksldjump"/>
            <a:extLst>
              <a:ext uri="{FF2B5EF4-FFF2-40B4-BE49-F238E27FC236}">
                <a16:creationId xmlns:a16="http://schemas.microsoft.com/office/drawing/2014/main" id="{1385CE12-F2B7-461A-3466-D1F07E7414D7}"/>
              </a:ext>
            </a:extLst>
          </p:cNvPr>
          <p:cNvPicPr>
            <a:picLocks noChangeAspect="1"/>
          </p:cNvPicPr>
          <p:nvPr/>
        </p:nvPicPr>
        <p:blipFill>
          <a:blip r:embed="rId8"/>
          <a:stretch>
            <a:fillRect/>
          </a:stretch>
        </p:blipFill>
        <p:spPr>
          <a:xfrm>
            <a:off x="5640372" y="6363730"/>
            <a:ext cx="361656" cy="350084"/>
          </a:xfrm>
          <a:prstGeom prst="rect">
            <a:avLst/>
          </a:prstGeom>
        </p:spPr>
      </p:pic>
      <p:pic>
        <p:nvPicPr>
          <p:cNvPr id="5" name="Afbeelding 20">
            <a:hlinkClick r:id="rId9" action="ppaction://hlinksldjump"/>
            <a:extLst>
              <a:ext uri="{FF2B5EF4-FFF2-40B4-BE49-F238E27FC236}">
                <a16:creationId xmlns:a16="http://schemas.microsoft.com/office/drawing/2014/main" id="{7847ACF7-9D59-5611-B79F-D5BED315880A}"/>
              </a:ext>
            </a:extLst>
          </p:cNvPr>
          <p:cNvPicPr>
            <a:picLocks noChangeAspect="1"/>
          </p:cNvPicPr>
          <p:nvPr/>
        </p:nvPicPr>
        <p:blipFill>
          <a:blip r:embed="rId10"/>
          <a:stretch>
            <a:fillRect/>
          </a:stretch>
        </p:blipFill>
        <p:spPr>
          <a:xfrm flipH="1">
            <a:off x="6058152" y="6363729"/>
            <a:ext cx="331679" cy="331679"/>
          </a:xfrm>
          <a:prstGeom prst="rect">
            <a:avLst/>
          </a:prstGeom>
        </p:spPr>
      </p:pic>
      <p:pic>
        <p:nvPicPr>
          <p:cNvPr id="7" name="Afbeelding 21">
            <a:hlinkClick r:id="rId11" action="ppaction://hlinksldjump"/>
            <a:extLst>
              <a:ext uri="{FF2B5EF4-FFF2-40B4-BE49-F238E27FC236}">
                <a16:creationId xmlns:a16="http://schemas.microsoft.com/office/drawing/2014/main" id="{ACF2C833-4B9B-1895-DCCA-CD5080388C25}"/>
              </a:ext>
            </a:extLst>
          </p:cNvPr>
          <p:cNvPicPr>
            <a:picLocks noChangeAspect="1"/>
          </p:cNvPicPr>
          <p:nvPr/>
        </p:nvPicPr>
        <p:blipFill>
          <a:blip r:embed="rId12"/>
          <a:stretch>
            <a:fillRect/>
          </a:stretch>
        </p:blipFill>
        <p:spPr>
          <a:xfrm flipH="1">
            <a:off x="6477833" y="6363729"/>
            <a:ext cx="331679" cy="331679"/>
          </a:xfrm>
          <a:prstGeom prst="rect">
            <a:avLst/>
          </a:prstGeom>
        </p:spPr>
      </p:pic>
      <p:pic>
        <p:nvPicPr>
          <p:cNvPr id="8" name="Afbeelding 22">
            <a:hlinkClick r:id="rId13" action="ppaction://hlinksldjump"/>
            <a:extLst>
              <a:ext uri="{FF2B5EF4-FFF2-40B4-BE49-F238E27FC236}">
                <a16:creationId xmlns:a16="http://schemas.microsoft.com/office/drawing/2014/main" id="{3969B667-43F4-7649-EE22-CFDD8C971BCB}"/>
              </a:ext>
            </a:extLst>
          </p:cNvPr>
          <p:cNvPicPr>
            <a:picLocks noChangeAspect="1"/>
          </p:cNvPicPr>
          <p:nvPr/>
        </p:nvPicPr>
        <p:blipFill>
          <a:blip r:embed="rId14"/>
          <a:stretch>
            <a:fillRect/>
          </a:stretch>
        </p:blipFill>
        <p:spPr>
          <a:xfrm flipH="1">
            <a:off x="6895559" y="6360634"/>
            <a:ext cx="361654" cy="361654"/>
          </a:xfrm>
          <a:prstGeom prst="rect">
            <a:avLst/>
          </a:prstGeom>
        </p:spPr>
      </p:pic>
      <p:pic>
        <p:nvPicPr>
          <p:cNvPr id="9" name="Afbeelding 23" descr="Afbeelding met tekst, logo, schermopname, ontwerp&#10;&#10;Automatisch gegenereerde beschrijving">
            <a:hlinkClick r:id="rId15" action="ppaction://hlinksldjump"/>
            <a:extLst>
              <a:ext uri="{FF2B5EF4-FFF2-40B4-BE49-F238E27FC236}">
                <a16:creationId xmlns:a16="http://schemas.microsoft.com/office/drawing/2014/main" id="{777029BA-DFA2-8B9F-1078-8B8ABD9B54D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0" name="Afbeelding 8" descr="Afbeelding met tekst, logo, Graphics, Lettertype&#10;&#10;Automatisch gegenereerde beschrijving">
            <a:hlinkClick r:id="rId17" action="ppaction://hlinksldjump"/>
            <a:extLst>
              <a:ext uri="{FF2B5EF4-FFF2-40B4-BE49-F238E27FC236}">
                <a16:creationId xmlns:a16="http://schemas.microsoft.com/office/drawing/2014/main" id="{186BB7C4-DE05-408C-3BCD-DB30F602057F}"/>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1" name="Afbeelding 10">
            <a:hlinkClick r:id="rId19" action="ppaction://hlinksldjump"/>
            <a:extLst>
              <a:ext uri="{FF2B5EF4-FFF2-40B4-BE49-F238E27FC236}">
                <a16:creationId xmlns:a16="http://schemas.microsoft.com/office/drawing/2014/main" id="{13093248-1165-BEC7-237B-4318A65F5D2B}"/>
              </a:ext>
            </a:extLst>
          </p:cNvPr>
          <p:cNvPicPr>
            <a:picLocks noChangeAspect="1"/>
          </p:cNvPicPr>
          <p:nvPr/>
        </p:nvPicPr>
        <p:blipFill>
          <a:blip r:embed="rId20"/>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30479185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600" dirty="0">
                <a:effectLst/>
                <a:ea typeface="Calibri" panose="020F0502020204030204" pitchFamily="34" charset="0"/>
                <a:cs typeface="Times New Roman" panose="02020603050405020304" pitchFamily="18" charset="0"/>
              </a:rPr>
              <a:t>Omschrijf de tekortkomingen van je onderzoek</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5</a:t>
            </a:r>
            <a:r>
              <a:rPr lang="en-US" dirty="0">
                <a:solidFill>
                  <a:schemeClr val="bg1"/>
                </a:solidFill>
              </a:rPr>
              <a:t>.3</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49424" y="1110388"/>
            <a:ext cx="10732926" cy="4434034"/>
          </a:xfrm>
          <a:prstGeom prst="rect">
            <a:avLst/>
          </a:prstGeom>
          <a:noFill/>
        </p:spPr>
        <p:txBody>
          <a:bodyPr wrap="square">
            <a:spAutoFit/>
          </a:bodyPr>
          <a:lstStyle/>
          <a:p>
            <a:r>
              <a:rPr lang="nl-NL" sz="1600" dirty="0"/>
              <a:t>In je conclusie noteer je ook tekortkomingen van je onderzoek. Dat voelt gek, omdat je eigenlijk je eigen onderzoek weer onderuithaalt! Toch is het nodig dat je kritisch bent naar je eigen onderzoek, omdat je in de meeste gevallen je conclusie niet zo stellig kan noteren. Ook al heb je systematisch onderzoek gedaan, er zijn altijd wel argumenten te vinden waarom het onderzoek niet goed is uitgevoerd. Voor de lezer van jouw onderzoek is dit nuttige informatie. De lezer kan dan zelf een afweging maken in hoeverre de resultaten van jouw onderzoek bruikbaar zijn. </a:t>
            </a:r>
          </a:p>
          <a:p>
            <a:endParaRPr lang="nl-NL" sz="1600" dirty="0">
              <a:latin typeface="+mj-lt"/>
            </a:endParaRPr>
          </a:p>
          <a:p>
            <a:r>
              <a:rPr lang="nl-NL" sz="1600" i="1" dirty="0">
                <a:effectLst/>
                <a:latin typeface="+mj-lt"/>
                <a:ea typeface="Times New Roman" panose="02020603050405020304" pitchFamily="18" charset="0"/>
                <a:cs typeface="Times New Roman" panose="02020603050405020304" pitchFamily="18" charset="0"/>
              </a:rPr>
              <a:t>Volg de stappen: </a:t>
            </a:r>
            <a:endParaRPr lang="nl-NL" sz="1600" dirty="0">
              <a:effectLst/>
              <a:latin typeface="+mj-lt"/>
              <a:ea typeface="Times New Roman" panose="02020603050405020304" pitchFamily="18" charset="0"/>
              <a:cs typeface="Times New Roman" panose="02020603050405020304" pitchFamily="18" charset="0"/>
            </a:endParaRPr>
          </a:p>
          <a:p>
            <a:pPr marL="342900" lvl="0" indent="-342900">
              <a:lnSpc>
                <a:spcPct val="107000"/>
              </a:lnSpc>
              <a:buFont typeface="Symbol" panose="05050102010706020507" pitchFamily="18" charset="2"/>
              <a:buChar char=""/>
            </a:pPr>
            <a:r>
              <a:rPr lang="nl-NL" sz="1600" dirty="0">
                <a:effectLst/>
                <a:latin typeface="+mj-lt"/>
                <a:ea typeface="Times New Roman" panose="02020603050405020304" pitchFamily="18" charset="0"/>
                <a:cs typeface="Times New Roman" panose="02020603050405020304" pitchFamily="18" charset="0"/>
              </a:rPr>
              <a:t>Lees je onderzoeksplan nog een keer. In hoeverre heb je dit plan echt uitgevoerd? Waarin ben je niet geslaagd om het uit te voeren?</a:t>
            </a:r>
          </a:p>
          <a:p>
            <a:pPr marL="342900" lvl="0" indent="-342900">
              <a:lnSpc>
                <a:spcPct val="107000"/>
              </a:lnSpc>
              <a:buFont typeface="Symbol" panose="05050102010706020507" pitchFamily="18" charset="2"/>
              <a:buChar char=""/>
            </a:pPr>
            <a:r>
              <a:rPr lang="nl-NL" sz="1600" dirty="0">
                <a:latin typeface="+mj-lt"/>
                <a:ea typeface="Calibri" panose="020F0502020204030204" pitchFamily="34" charset="0"/>
                <a:cs typeface="Times New Roman" panose="02020603050405020304" pitchFamily="18" charset="0"/>
              </a:rPr>
              <a:t>Heb je voldoende proefpersonen gebruikt?</a:t>
            </a:r>
          </a:p>
          <a:p>
            <a:pPr marL="342900" lvl="0" indent="-342900">
              <a:lnSpc>
                <a:spcPct val="107000"/>
              </a:lnSpc>
              <a:buFont typeface="Symbol" panose="05050102010706020507" pitchFamily="18" charset="2"/>
              <a:buChar char=""/>
            </a:pPr>
            <a:r>
              <a:rPr lang="nl-NL" sz="1600" dirty="0">
                <a:effectLst/>
                <a:latin typeface="+mj-lt"/>
                <a:ea typeface="Calibri" panose="020F0502020204030204" pitchFamily="34" charset="0"/>
                <a:cs typeface="Times New Roman" panose="02020603050405020304" pitchFamily="18" charset="0"/>
              </a:rPr>
              <a:t>Heb je de juiste onderzoeksinstrumenten gebruikt?</a:t>
            </a:r>
          </a:p>
          <a:p>
            <a:pPr marL="342900" lvl="0" indent="-342900">
              <a:lnSpc>
                <a:spcPct val="107000"/>
              </a:lnSpc>
              <a:spcAft>
                <a:spcPts val="800"/>
              </a:spcAft>
              <a:buFont typeface="Symbol" panose="05050102010706020507" pitchFamily="18" charset="2"/>
              <a:buChar char=""/>
            </a:pPr>
            <a:r>
              <a:rPr lang="nl-NL" sz="1600" dirty="0">
                <a:effectLst/>
                <a:latin typeface="+mj-lt"/>
                <a:ea typeface="Times New Roman" panose="02020603050405020304" pitchFamily="18" charset="0"/>
                <a:cs typeface="Times New Roman" panose="02020603050405020304" pitchFamily="18" charset="0"/>
              </a:rPr>
              <a:t>Noteer advies voor vervolg van je onderzoek. Buig de tekortkomingen om naar een advies voor vervolgonderzoek. Als een tekortkoming van je onderzoek is dat de tijd niet bij elk hardloopexperiment op dezelfde manier is gemeten, dan is je advies voor vervolgonderzoek om een specifiek instrument te gebruiken op een specifieke manier. </a:t>
            </a:r>
            <a:endParaRPr lang="nl-NL" sz="1600" dirty="0">
              <a:effectLst/>
              <a:latin typeface="+mj-lt"/>
              <a:ea typeface="Calibri" panose="020F0502020204030204" pitchFamily="34" charset="0"/>
              <a:cs typeface="Times New Roman" panose="02020603050405020304" pitchFamily="18" charset="0"/>
            </a:endParaRPr>
          </a:p>
          <a:p>
            <a:r>
              <a:rPr lang="nl-NL" sz="1600" dirty="0">
                <a:effectLst/>
                <a:latin typeface="+mj-lt"/>
                <a:ea typeface="Times New Roman" panose="02020603050405020304" pitchFamily="18" charset="0"/>
                <a:cs typeface="Times New Roman" panose="02020603050405020304" pitchFamily="18" charset="0"/>
              </a:rPr>
              <a:t> </a:t>
            </a:r>
          </a:p>
          <a:p>
            <a:endParaRPr lang="nl-NL" sz="1050" dirty="0"/>
          </a:p>
        </p:txBody>
      </p:sp>
      <p:graphicFrame>
        <p:nvGraphicFramePr>
          <p:cNvPr id="4" name="Table 5">
            <a:extLst>
              <a:ext uri="{FF2B5EF4-FFF2-40B4-BE49-F238E27FC236}">
                <a16:creationId xmlns:a16="http://schemas.microsoft.com/office/drawing/2014/main" id="{1FC939F5-D9DC-38AA-5939-8954623E7A1D}"/>
              </a:ext>
            </a:extLst>
          </p:cNvPr>
          <p:cNvGraphicFramePr>
            <a:graphicFrameLocks noGrp="1"/>
          </p:cNvGraphicFramePr>
          <p:nvPr>
            <p:extLst>
              <p:ext uri="{D42A27DB-BD31-4B8C-83A1-F6EECF244321}">
                <p14:modId xmlns:p14="http://schemas.microsoft.com/office/powerpoint/2010/main" val="2020796338"/>
              </p:ext>
            </p:extLst>
          </p:nvPr>
        </p:nvGraphicFramePr>
        <p:xfrm>
          <a:off x="534987" y="5070458"/>
          <a:ext cx="10532901" cy="847281"/>
        </p:xfrm>
        <a:graphic>
          <a:graphicData uri="http://schemas.openxmlformats.org/drawingml/2006/table">
            <a:tbl>
              <a:tblPr firstRow="1" bandRow="1">
                <a:tableStyleId>{5C22544A-7EE6-4342-B048-85BDC9FD1C3A}</a:tableStyleId>
              </a:tblPr>
              <a:tblGrid>
                <a:gridCol w="10532901">
                  <a:extLst>
                    <a:ext uri="{9D8B030D-6E8A-4147-A177-3AD203B41FA5}">
                      <a16:colId xmlns:a16="http://schemas.microsoft.com/office/drawing/2014/main" val="870409083"/>
                    </a:ext>
                  </a:extLst>
                </a:gridCol>
              </a:tblGrid>
              <a:tr h="370840">
                <a:tc>
                  <a:txBody>
                    <a:bodyPr/>
                    <a:lstStyle/>
                    <a:p>
                      <a:r>
                        <a:rPr lang="nl-NL" sz="1200" b="0" kern="1200" dirty="0">
                          <a:solidFill>
                            <a:schemeClr val="lt1"/>
                          </a:solidFill>
                          <a:effectLst/>
                          <a:latin typeface="+mn-lt"/>
                          <a:ea typeface="Times New Roman" panose="02020603050405020304" pitchFamily="18" charset="0"/>
                          <a:cs typeface="Times New Roman" panose="02020603050405020304" pitchFamily="18" charset="0"/>
                        </a:rPr>
                        <a:t>Voorbeeldzinnen: </a:t>
                      </a:r>
                    </a:p>
                    <a:p>
                      <a:pPr marL="342900" lvl="0" indent="-342900">
                        <a:lnSpc>
                          <a:spcPct val="107000"/>
                        </a:lnSpc>
                        <a:buFont typeface="Symbol" panose="05050102010706020507" pitchFamily="18" charset="2"/>
                        <a:buChar char=""/>
                      </a:pPr>
                      <a:r>
                        <a:rPr lang="nl-NL" sz="1200" b="0" kern="1200" dirty="0">
                          <a:solidFill>
                            <a:schemeClr val="lt1"/>
                          </a:solidFill>
                          <a:effectLst/>
                          <a:latin typeface="+mn-lt"/>
                          <a:ea typeface="Times New Roman" panose="02020603050405020304" pitchFamily="18" charset="0"/>
                          <a:cs typeface="Times New Roman" panose="02020603050405020304" pitchFamily="18" charset="0"/>
                        </a:rPr>
                        <a:t>De telefoon, waar de tijdsmetingen mee werden gedaan, is tijdens het experiment een aantal keer uitgevallen waardoor een paar metingen ongeldig waren.</a:t>
                      </a:r>
                    </a:p>
                    <a:p>
                      <a:pPr marL="342900" lvl="0" indent="-342900">
                        <a:lnSpc>
                          <a:spcPct val="107000"/>
                        </a:lnSpc>
                        <a:spcAft>
                          <a:spcPts val="800"/>
                        </a:spcAft>
                        <a:buFont typeface="Symbol" panose="05050102010706020507" pitchFamily="18" charset="2"/>
                        <a:buChar char=""/>
                      </a:pPr>
                      <a:r>
                        <a:rPr lang="nl-NL" sz="1200" b="0" kern="1200" dirty="0">
                          <a:solidFill>
                            <a:schemeClr val="lt1"/>
                          </a:solidFill>
                          <a:effectLst/>
                          <a:latin typeface="+mn-lt"/>
                          <a:ea typeface="Times New Roman" panose="02020603050405020304" pitchFamily="18" charset="0"/>
                          <a:cs typeface="Times New Roman" panose="02020603050405020304" pitchFamily="18" charset="0"/>
                        </a:rPr>
                        <a:t>Een aanbeveling voor vervolgonderzoek zou zijn om … </a:t>
                      </a:r>
                      <a:endParaRPr lang="nl-NL" sz="1200" b="0" kern="1200" dirty="0">
                        <a:solidFill>
                          <a:schemeClr val="lt1"/>
                        </a:solidFill>
                        <a:effectLst/>
                        <a:latin typeface="+mn-lt"/>
                        <a:ea typeface="Calibri" panose="020F0502020204030204" pitchFamily="34" charset="0"/>
                        <a:cs typeface="Times New Roman" panose="02020603050405020304" pitchFamily="18" charset="0"/>
                      </a:endParaRPr>
                    </a:p>
                  </a:txBody>
                  <a:tcPr/>
                </a:tc>
                <a:extLst>
                  <a:ext uri="{0D108BD9-81ED-4DB2-BD59-A6C34878D82A}">
                    <a16:rowId xmlns:a16="http://schemas.microsoft.com/office/drawing/2014/main" val="2084949905"/>
                  </a:ext>
                </a:extLst>
              </a:tr>
            </a:tbl>
          </a:graphicData>
        </a:graphic>
      </p:graphicFrame>
      <p:pic>
        <p:nvPicPr>
          <p:cNvPr id="6" name="Afbeelding 11">
            <a:hlinkClick r:id="rId2" action="ppaction://hlinksldjump"/>
            <a:extLst>
              <a:ext uri="{FF2B5EF4-FFF2-40B4-BE49-F238E27FC236}">
                <a16:creationId xmlns:a16="http://schemas.microsoft.com/office/drawing/2014/main" id="{28B2D890-B40D-F2F7-FB3D-FAC64337C140}"/>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7" name="Afbeelding 13">
            <a:hlinkClick r:id="rId4" action="ppaction://hlinksldjump"/>
            <a:extLst>
              <a:ext uri="{FF2B5EF4-FFF2-40B4-BE49-F238E27FC236}">
                <a16:creationId xmlns:a16="http://schemas.microsoft.com/office/drawing/2014/main" id="{10789E7A-067A-69F0-AA76-89A0396A2BFB}"/>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8" name="Afbeelding 20">
            <a:hlinkClick r:id="rId6" action="ppaction://hlinksldjump"/>
            <a:extLst>
              <a:ext uri="{FF2B5EF4-FFF2-40B4-BE49-F238E27FC236}">
                <a16:creationId xmlns:a16="http://schemas.microsoft.com/office/drawing/2014/main" id="{6C41D724-E900-0105-3FEB-B24A7B8EE2F4}"/>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9" name="Afbeelding 21">
            <a:hlinkClick r:id="rId8" action="ppaction://hlinksldjump"/>
            <a:extLst>
              <a:ext uri="{FF2B5EF4-FFF2-40B4-BE49-F238E27FC236}">
                <a16:creationId xmlns:a16="http://schemas.microsoft.com/office/drawing/2014/main" id="{19D5B109-D647-2BC4-9371-B8E0755BB07C}"/>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0" name="Afbeelding 22">
            <a:hlinkClick r:id="rId10" action="ppaction://hlinksldjump"/>
            <a:extLst>
              <a:ext uri="{FF2B5EF4-FFF2-40B4-BE49-F238E27FC236}">
                <a16:creationId xmlns:a16="http://schemas.microsoft.com/office/drawing/2014/main" id="{D676F4DD-16B5-758A-6D18-1C66FA749609}"/>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2" action="ppaction://hlinksldjump"/>
            <a:extLst>
              <a:ext uri="{FF2B5EF4-FFF2-40B4-BE49-F238E27FC236}">
                <a16:creationId xmlns:a16="http://schemas.microsoft.com/office/drawing/2014/main" id="{43E415B2-F950-50A2-4E1F-6108F331D19C}"/>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4" action="ppaction://hlinksldjump"/>
            <a:extLst>
              <a:ext uri="{FF2B5EF4-FFF2-40B4-BE49-F238E27FC236}">
                <a16:creationId xmlns:a16="http://schemas.microsoft.com/office/drawing/2014/main" id="{2BDB6AE5-B635-602A-AA5F-43C8DA8F0C8A}"/>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6" action="ppaction://hlinksldjump"/>
            <a:extLst>
              <a:ext uri="{FF2B5EF4-FFF2-40B4-BE49-F238E27FC236}">
                <a16:creationId xmlns:a16="http://schemas.microsoft.com/office/drawing/2014/main" id="{0C6BEC66-20FF-D4B7-E0F6-9232B36FBD77}"/>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5" name="Picture 14">
            <a:hlinkClick r:id="rId8" action="ppaction://hlinksldjump"/>
            <a:extLst>
              <a:ext uri="{FF2B5EF4-FFF2-40B4-BE49-F238E27FC236}">
                <a16:creationId xmlns:a16="http://schemas.microsoft.com/office/drawing/2014/main" id="{F1BF1936-2905-A443-7B74-E15288F5D850}"/>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318178" y="5981525"/>
            <a:ext cx="652676" cy="659940"/>
          </a:xfrm>
          <a:prstGeom prst="rect">
            <a:avLst/>
          </a:prstGeom>
        </p:spPr>
      </p:pic>
    </p:spTree>
    <p:extLst>
      <p:ext uri="{BB962C8B-B14F-4D97-AF65-F5344CB8AC3E}">
        <p14:creationId xmlns:p14="http://schemas.microsoft.com/office/powerpoint/2010/main" val="11854977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Bepaal de impact van je onderzoek</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5</a:t>
            </a:r>
            <a:r>
              <a:rPr lang="en-US" dirty="0">
                <a:solidFill>
                  <a:schemeClr val="bg1"/>
                </a:solidFill>
              </a:rPr>
              <a:t>.4</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60354" y="1310849"/>
            <a:ext cx="10732926" cy="2962349"/>
          </a:xfrm>
          <a:prstGeom prst="rect">
            <a:avLst/>
          </a:prstGeom>
          <a:noFill/>
        </p:spPr>
        <p:txBody>
          <a:bodyPr wrap="square">
            <a:spAutoFit/>
          </a:bodyPr>
          <a:lstStyle/>
          <a:p>
            <a:r>
              <a:rPr lang="nl-NL" sz="1600" dirty="0">
                <a:cs typeface="Times New Roman" panose="02020603050405020304" pitchFamily="18" charset="0"/>
              </a:rPr>
              <a:t>Denk na over de impact van je onderzoek: wie kan je wat adviseren? Op deze manier worden de resultaten van je onderzoek van echte waarde. </a:t>
            </a:r>
          </a:p>
          <a:p>
            <a:endParaRPr lang="nl-NL" sz="1600" dirty="0">
              <a:cs typeface="Times New Roman" panose="02020603050405020304" pitchFamily="18" charset="0"/>
            </a:endParaRPr>
          </a:p>
          <a:p>
            <a:r>
              <a:rPr lang="nl-NL" sz="1600" dirty="0">
                <a:cs typeface="Times New Roman" panose="02020603050405020304" pitchFamily="18" charset="0"/>
              </a:rPr>
              <a:t>Stappenplan: </a:t>
            </a:r>
          </a:p>
          <a:p>
            <a:pPr marL="342900" indent="-342900">
              <a:buFont typeface="+mj-lt"/>
              <a:buAutoNum type="arabicPeriod"/>
            </a:pPr>
            <a:r>
              <a:rPr lang="nl-NL" sz="1600" dirty="0">
                <a:cs typeface="Times New Roman" panose="02020603050405020304" pitchFamily="18" charset="0"/>
              </a:rPr>
              <a:t>Blik terug naar je onderzoeksplan waar je de relevantie van je onderzoek hebt beschreven. In stap 8 heb je bij het opstellen van de onderzoeksvraag al nagedacht over de maatschappelijk, wetenschappelijk of praktische relevantie.</a:t>
            </a:r>
          </a:p>
          <a:p>
            <a:pPr marL="342900" indent="-342900">
              <a:buFont typeface="+mj-lt"/>
              <a:buAutoNum type="arabicPeriod"/>
            </a:pPr>
            <a:r>
              <a:rPr lang="nl-NL" sz="1600" dirty="0">
                <a:cs typeface="Times New Roman" panose="02020603050405020304" pitchFamily="18" charset="0"/>
              </a:rPr>
              <a:t>Denk na over wie je specifiek kan adviseren op basis van je onderzoek. Zijn dat andere onderzoekers, mensen met een bepaald beroep of mensen met een specifieke eigenschap?</a:t>
            </a:r>
          </a:p>
          <a:p>
            <a:pPr marL="342900" indent="-342900">
              <a:buFont typeface="+mj-lt"/>
              <a:buAutoNum type="arabicPeriod"/>
            </a:pPr>
            <a:r>
              <a:rPr lang="nl-NL" sz="1600" dirty="0">
                <a:cs typeface="Times New Roman" panose="02020603050405020304" pitchFamily="18" charset="0"/>
              </a:rPr>
              <a:t>Denk na over wat je specifiek kan adviseren aan de doelgroep. Wees zo specifiek mogelijk in je beschrijving. </a:t>
            </a:r>
          </a:p>
          <a:p>
            <a:endParaRPr lang="nl-NL" sz="1600" dirty="0"/>
          </a:p>
          <a:p>
            <a:endParaRPr lang="nl-NL" sz="1050" dirty="0"/>
          </a:p>
        </p:txBody>
      </p:sp>
      <p:graphicFrame>
        <p:nvGraphicFramePr>
          <p:cNvPr id="4" name="Table 5">
            <a:extLst>
              <a:ext uri="{FF2B5EF4-FFF2-40B4-BE49-F238E27FC236}">
                <a16:creationId xmlns:a16="http://schemas.microsoft.com/office/drawing/2014/main" id="{E8EBDA54-6362-6268-407D-35175A311304}"/>
              </a:ext>
            </a:extLst>
          </p:cNvPr>
          <p:cNvGraphicFramePr>
            <a:graphicFrameLocks noGrp="1"/>
          </p:cNvGraphicFramePr>
          <p:nvPr>
            <p:extLst>
              <p:ext uri="{D42A27DB-BD31-4B8C-83A1-F6EECF244321}">
                <p14:modId xmlns:p14="http://schemas.microsoft.com/office/powerpoint/2010/main" val="4104168135"/>
              </p:ext>
            </p:extLst>
          </p:nvPr>
        </p:nvGraphicFramePr>
        <p:xfrm>
          <a:off x="547484" y="4276824"/>
          <a:ext cx="10558666" cy="1219200"/>
        </p:xfrm>
        <a:graphic>
          <a:graphicData uri="http://schemas.openxmlformats.org/drawingml/2006/table">
            <a:tbl>
              <a:tblPr firstRow="1" bandRow="1">
                <a:tableStyleId>{5C22544A-7EE6-4342-B048-85BDC9FD1C3A}</a:tableStyleId>
              </a:tblPr>
              <a:tblGrid>
                <a:gridCol w="10558666">
                  <a:extLst>
                    <a:ext uri="{9D8B030D-6E8A-4147-A177-3AD203B41FA5}">
                      <a16:colId xmlns:a16="http://schemas.microsoft.com/office/drawing/2014/main" val="3194027907"/>
                    </a:ext>
                  </a:extLst>
                </a:gridCol>
              </a:tblGrid>
              <a:tr h="370840">
                <a:tc>
                  <a:txBody>
                    <a:bodyPr/>
                    <a:lstStyle/>
                    <a:p>
                      <a:r>
                        <a:rPr lang="nl-NL" sz="1400" b="0" kern="1200" dirty="0">
                          <a:solidFill>
                            <a:schemeClr val="lt1"/>
                          </a:solidFill>
                          <a:effectLst/>
                          <a:latin typeface="+mn-lt"/>
                          <a:ea typeface="+mn-ea"/>
                          <a:cs typeface="+mn-cs"/>
                        </a:rPr>
                        <a:t>Voorbeeldzinnen: </a:t>
                      </a:r>
                    </a:p>
                    <a:p>
                      <a:pPr marL="285750" lvl="0" indent="-285750">
                        <a:buFont typeface="Arial" panose="020B0604020202020204" pitchFamily="34" charset="0"/>
                        <a:buChar char="•"/>
                      </a:pPr>
                      <a:r>
                        <a:rPr lang="nl-NL" sz="1400" b="0" kern="1200" dirty="0">
                          <a:solidFill>
                            <a:schemeClr val="lt1"/>
                          </a:solidFill>
                          <a:effectLst/>
                          <a:latin typeface="+mn-lt"/>
                          <a:ea typeface="+mn-ea"/>
                          <a:cs typeface="+mn-cs"/>
                        </a:rPr>
                        <a:t>Op basis van het onderzoek wordt …. geadviseerd om ….</a:t>
                      </a:r>
                    </a:p>
                    <a:p>
                      <a:pPr marL="285750" lvl="0" indent="-285750">
                        <a:buFont typeface="Arial" panose="020B0604020202020204" pitchFamily="34" charset="0"/>
                        <a:buChar char="•"/>
                      </a:pPr>
                      <a:r>
                        <a:rPr lang="nl-NL" sz="1400" b="0" kern="1200" dirty="0">
                          <a:solidFill>
                            <a:schemeClr val="lt1"/>
                          </a:solidFill>
                          <a:effectLst/>
                          <a:latin typeface="+mn-lt"/>
                          <a:ea typeface="+mn-ea"/>
                          <a:cs typeface="+mn-cs"/>
                        </a:rPr>
                        <a:t>Wanneer er sprake is van …. worden ouderen dan ook geadviseerd om …. </a:t>
                      </a:r>
                    </a:p>
                    <a:p>
                      <a:pPr marL="285750" lvl="0" indent="-285750">
                        <a:buFont typeface="Arial" panose="020B0604020202020204" pitchFamily="34" charset="0"/>
                        <a:buChar char="•"/>
                      </a:pPr>
                      <a:r>
                        <a:rPr lang="nl-NL" sz="1400" b="0" kern="1200" dirty="0">
                          <a:solidFill>
                            <a:schemeClr val="lt1"/>
                          </a:solidFill>
                          <a:effectLst/>
                          <a:latin typeface="+mn-lt"/>
                          <a:ea typeface="+mn-ea"/>
                          <a:cs typeface="+mn-cs"/>
                        </a:rPr>
                        <a:t>De conclusie van dit onderzoek is met name van belang voor …. . Zij worden geadviseerd om …. </a:t>
                      </a:r>
                    </a:p>
                    <a:p>
                      <a:endParaRPr lang="nl-NL" dirty="0"/>
                    </a:p>
                  </a:txBody>
                  <a:tcPr/>
                </a:tc>
                <a:extLst>
                  <a:ext uri="{0D108BD9-81ED-4DB2-BD59-A6C34878D82A}">
                    <a16:rowId xmlns:a16="http://schemas.microsoft.com/office/drawing/2014/main" val="1532356567"/>
                  </a:ext>
                </a:extLst>
              </a:tr>
            </a:tbl>
          </a:graphicData>
        </a:graphic>
      </p:graphicFrame>
      <p:pic>
        <p:nvPicPr>
          <p:cNvPr id="6" name="Afbeelding 11">
            <a:hlinkClick r:id="rId2" action="ppaction://hlinksldjump"/>
            <a:extLst>
              <a:ext uri="{FF2B5EF4-FFF2-40B4-BE49-F238E27FC236}">
                <a16:creationId xmlns:a16="http://schemas.microsoft.com/office/drawing/2014/main" id="{176D1128-259D-9B54-6ED1-574AF9FCA98C}"/>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7" name="Afbeelding 13">
            <a:hlinkClick r:id="rId4" action="ppaction://hlinksldjump"/>
            <a:extLst>
              <a:ext uri="{FF2B5EF4-FFF2-40B4-BE49-F238E27FC236}">
                <a16:creationId xmlns:a16="http://schemas.microsoft.com/office/drawing/2014/main" id="{BEC5EF05-1FB5-31AD-33F1-EB6836FC6CEA}"/>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8" name="Afbeelding 20">
            <a:hlinkClick r:id="rId6" action="ppaction://hlinksldjump"/>
            <a:extLst>
              <a:ext uri="{FF2B5EF4-FFF2-40B4-BE49-F238E27FC236}">
                <a16:creationId xmlns:a16="http://schemas.microsoft.com/office/drawing/2014/main" id="{92CEA01E-C41C-426E-B481-DD6F92E43CB3}"/>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9" name="Afbeelding 21">
            <a:hlinkClick r:id="rId8" action="ppaction://hlinksldjump"/>
            <a:extLst>
              <a:ext uri="{FF2B5EF4-FFF2-40B4-BE49-F238E27FC236}">
                <a16:creationId xmlns:a16="http://schemas.microsoft.com/office/drawing/2014/main" id="{2CDC72CC-A86C-79D6-52E9-0B6AEBCCBA76}"/>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0" name="Afbeelding 22">
            <a:hlinkClick r:id="rId10" action="ppaction://hlinksldjump"/>
            <a:extLst>
              <a:ext uri="{FF2B5EF4-FFF2-40B4-BE49-F238E27FC236}">
                <a16:creationId xmlns:a16="http://schemas.microsoft.com/office/drawing/2014/main" id="{6969F56D-E6AD-7611-7348-FECB3D066562}"/>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2" action="ppaction://hlinksldjump"/>
            <a:extLst>
              <a:ext uri="{FF2B5EF4-FFF2-40B4-BE49-F238E27FC236}">
                <a16:creationId xmlns:a16="http://schemas.microsoft.com/office/drawing/2014/main" id="{BDBDD95E-0777-204D-C609-50FF7637F65A}"/>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4" action="ppaction://hlinksldjump"/>
            <a:extLst>
              <a:ext uri="{FF2B5EF4-FFF2-40B4-BE49-F238E27FC236}">
                <a16:creationId xmlns:a16="http://schemas.microsoft.com/office/drawing/2014/main" id="{7F19348E-1E84-8447-F2BD-CDE26B977A53}"/>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6" action="ppaction://hlinksldjump"/>
            <a:extLst>
              <a:ext uri="{FF2B5EF4-FFF2-40B4-BE49-F238E27FC236}">
                <a16:creationId xmlns:a16="http://schemas.microsoft.com/office/drawing/2014/main" id="{5D7A1642-7484-4A39-3764-403149F1B74D}"/>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5" name="Picture 14">
            <a:hlinkClick r:id="rId8" action="ppaction://hlinksldjump"/>
            <a:extLst>
              <a:ext uri="{FF2B5EF4-FFF2-40B4-BE49-F238E27FC236}">
                <a16:creationId xmlns:a16="http://schemas.microsoft.com/office/drawing/2014/main" id="{28ED36EC-A413-7C91-D45E-0D7EBEC96686}"/>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318178" y="5981525"/>
            <a:ext cx="652676" cy="659940"/>
          </a:xfrm>
          <a:prstGeom prst="rect">
            <a:avLst/>
          </a:prstGeom>
        </p:spPr>
      </p:pic>
    </p:spTree>
    <p:extLst>
      <p:ext uri="{BB962C8B-B14F-4D97-AF65-F5344CB8AC3E}">
        <p14:creationId xmlns:p14="http://schemas.microsoft.com/office/powerpoint/2010/main" val="2122383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8" y="722568"/>
            <a:ext cx="10304462" cy="387820"/>
          </a:xfrm>
          <a:solidFill>
            <a:schemeClr val="bg1"/>
          </a:solidFill>
        </p:spPr>
        <p:txBody>
          <a:bodyPr/>
          <a:lstStyle/>
          <a:p>
            <a:r>
              <a:rPr lang="en-US" dirty="0" err="1">
                <a:latin typeface="+mn-lt"/>
              </a:rPr>
              <a:t>Schrijf</a:t>
            </a:r>
            <a:r>
              <a:rPr lang="en-US" dirty="0">
                <a:latin typeface="+mn-lt"/>
              </a:rPr>
              <a:t> de </a:t>
            </a:r>
            <a:r>
              <a:rPr lang="en-US" dirty="0" err="1">
                <a:latin typeface="+mn-lt"/>
              </a:rPr>
              <a:t>conclusie</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2"/>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a:t>
            </a:r>
            <a:r>
              <a:rPr lang="en-US" dirty="0">
                <a:solidFill>
                  <a:schemeClr val="bg1"/>
                </a:solidFill>
              </a:rPr>
              <a:t>5.1</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1692" y="1110388"/>
            <a:ext cx="11740308" cy="2062103"/>
          </a:xfrm>
          <a:prstGeom prst="rect">
            <a:avLst/>
          </a:prstGeom>
          <a:noFill/>
        </p:spPr>
        <p:txBody>
          <a:bodyPr wrap="square">
            <a:spAutoFit/>
          </a:bodyPr>
          <a:lstStyle/>
          <a:p>
            <a:pPr>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lang="nl-NL" sz="1600" dirty="0">
                <a:solidFill>
                  <a:srgbClr val="000000"/>
                </a:solidFill>
                <a:latin typeface="Arial"/>
              </a:rPr>
              <a:t>Om de uitkomsten van je onderzoek te delen ga je een verslag, </a:t>
            </a:r>
            <a:r>
              <a:rPr lang="nl-NL" sz="1600" dirty="0" err="1">
                <a:solidFill>
                  <a:srgbClr val="000000"/>
                </a:solidFill>
                <a:latin typeface="Arial"/>
              </a:rPr>
              <a:t>onderzoeksposter</a:t>
            </a:r>
            <a:r>
              <a:rPr lang="nl-NL" sz="1600" dirty="0">
                <a:solidFill>
                  <a:srgbClr val="000000"/>
                </a:solidFill>
                <a:latin typeface="Arial"/>
              </a:rPr>
              <a:t> of presentatie verzorgen. Je schrijft de conclusie op van je onderzoek. Gebruik hiervoor de informatie die je zojuist hebt gelezen over de conclusie.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nl-NL" sz="1600" dirty="0">
                <a:solidFill>
                  <a:srgbClr val="000000"/>
                </a:solidFill>
                <a:latin typeface="Arial"/>
              </a:rPr>
              <a:t>Computer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R="0" lvl="0" algn="l" defTabSz="914400" rtl="0" eaLnBrk="1" fontAlgn="auto" latinLnBrk="0" hangingPunct="1">
              <a:lnSpc>
                <a:spcPct val="100000"/>
              </a:lnSpc>
              <a:spcBef>
                <a:spcPts val="0"/>
              </a:spcBef>
              <a:spcAft>
                <a:spcPts val="0"/>
              </a:spcAft>
              <a:buClrTx/>
              <a:buSzTx/>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p:txBody>
      </p:sp>
      <p:sp>
        <p:nvSpPr>
          <p:cNvPr id="4" name="TextBox 3">
            <a:extLst>
              <a:ext uri="{FF2B5EF4-FFF2-40B4-BE49-F238E27FC236}">
                <a16:creationId xmlns:a16="http://schemas.microsoft.com/office/drawing/2014/main" id="{4FEB5A4B-3FB0-1AA6-62E0-32CEAEF18E8C}"/>
              </a:ext>
            </a:extLst>
          </p:cNvPr>
          <p:cNvSpPr txBox="1"/>
          <p:nvPr/>
        </p:nvSpPr>
        <p:spPr>
          <a:xfrm>
            <a:off x="547484" y="2825175"/>
            <a:ext cx="4367416" cy="404418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0C8066"/>
                </a:solidFill>
                <a:effectLst/>
                <a:uLnTx/>
                <a:uFillTx/>
                <a:latin typeface="Arial"/>
                <a:ea typeface="+mn-ea"/>
                <a:cs typeface="+mn-cs"/>
              </a:rPr>
              <a:t>Volg de stappen: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Schrijf vast in grote lijnen uit wat je wilt gebruiken in je verslag, poster of presentatie*. Nadat je alle stappen in je onderzoek hebt doorlopen kun je dit verder aanscherpen of aanvullen.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Benoem tenminste de onderdelen uit de tabel hiernaast.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nl-NL" sz="1600" dirty="0">
              <a:solidFill>
                <a:srgbClr val="000000"/>
              </a:solidFill>
              <a:latin typeface="Arial"/>
            </a:endParaRPr>
          </a:p>
          <a:p>
            <a:pPr>
              <a:lnSpc>
                <a:spcPct val="120000"/>
              </a:lnSpc>
            </a:pPr>
            <a:r>
              <a:rPr lang="nl-NL" sz="1600" i="1" dirty="0">
                <a:solidFill>
                  <a:srgbClr val="000000"/>
                </a:solidFill>
                <a:effectLst/>
                <a:ea typeface="Calibri" panose="020F0502020204030204" pitchFamily="34" charset="0"/>
                <a:cs typeface="Times New Roman" panose="02020603050405020304" pitchFamily="18" charset="0"/>
              </a:rPr>
              <a:t>* Jouw school bepaalt of je een artikel schrijft, presentatie geeft of poster maakt. Een combinatie kan natuurlijk ook.</a:t>
            </a:r>
          </a:p>
          <a:p>
            <a:pPr algn="just">
              <a:lnSpc>
                <a:spcPct val="120000"/>
              </a:lnSpc>
            </a:pPr>
            <a:endParaRPr lang="nl-NL" sz="1600" b="1" dirty="0">
              <a:solidFill>
                <a:srgbClr val="000000"/>
              </a:solidFill>
              <a:effectLst/>
              <a:ea typeface="Calibri" panose="020F0502020204030204" pitchFamily="34" charset="0"/>
              <a:cs typeface="Times New Roman" panose="02020603050405020304" pitchFamily="18" charset="0"/>
            </a:endParaRP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endParaRPr lang="nl-NL" dirty="0"/>
          </a:p>
        </p:txBody>
      </p:sp>
      <p:graphicFrame>
        <p:nvGraphicFramePr>
          <p:cNvPr id="7" name="Table 7">
            <a:extLst>
              <a:ext uri="{FF2B5EF4-FFF2-40B4-BE49-F238E27FC236}">
                <a16:creationId xmlns:a16="http://schemas.microsoft.com/office/drawing/2014/main" id="{79611744-8994-9865-B8AF-5E70863128CB}"/>
              </a:ext>
            </a:extLst>
          </p:cNvPr>
          <p:cNvGraphicFramePr>
            <a:graphicFrameLocks noGrp="1"/>
          </p:cNvGraphicFramePr>
          <p:nvPr>
            <p:extLst>
              <p:ext uri="{D42A27DB-BD31-4B8C-83A1-F6EECF244321}">
                <p14:modId xmlns:p14="http://schemas.microsoft.com/office/powerpoint/2010/main" val="2487039747"/>
              </p:ext>
            </p:extLst>
          </p:nvPr>
        </p:nvGraphicFramePr>
        <p:xfrm>
          <a:off x="5191126" y="2816860"/>
          <a:ext cx="5648324" cy="2661384"/>
        </p:xfrm>
        <a:graphic>
          <a:graphicData uri="http://schemas.openxmlformats.org/drawingml/2006/table">
            <a:tbl>
              <a:tblPr firstRow="1" bandRow="1">
                <a:tableStyleId>{7DF18680-E054-41AD-8BC1-D1AEF772440D}</a:tableStyleId>
              </a:tblPr>
              <a:tblGrid>
                <a:gridCol w="5648324">
                  <a:extLst>
                    <a:ext uri="{9D8B030D-6E8A-4147-A177-3AD203B41FA5}">
                      <a16:colId xmlns:a16="http://schemas.microsoft.com/office/drawing/2014/main" val="3514659198"/>
                    </a:ext>
                  </a:extLst>
                </a:gridCol>
              </a:tblGrid>
              <a:tr h="370840">
                <a:tc>
                  <a:txBody>
                    <a:bodyPr/>
                    <a:lstStyle/>
                    <a:p>
                      <a:r>
                        <a:rPr lang="en-US" sz="1600" dirty="0" err="1"/>
                        <a:t>Verslag</a:t>
                      </a:r>
                      <a:r>
                        <a:rPr lang="en-US" sz="1600" dirty="0"/>
                        <a:t> of </a:t>
                      </a:r>
                      <a:r>
                        <a:rPr lang="en-US" sz="1600" dirty="0" err="1"/>
                        <a:t>onderzoeksposter</a:t>
                      </a:r>
                      <a:r>
                        <a:rPr lang="en-US" sz="1600" dirty="0"/>
                        <a:t> of </a:t>
                      </a:r>
                      <a:r>
                        <a:rPr lang="en-US" sz="1600" dirty="0" err="1"/>
                        <a:t>presentatie</a:t>
                      </a:r>
                      <a:endParaRPr lang="nl-NL" sz="1600" dirty="0"/>
                    </a:p>
                  </a:txBody>
                  <a:tcPr/>
                </a:tc>
                <a:extLst>
                  <a:ext uri="{0D108BD9-81ED-4DB2-BD59-A6C34878D82A}">
                    <a16:rowId xmlns:a16="http://schemas.microsoft.com/office/drawing/2014/main" val="3230169658"/>
                  </a:ext>
                </a:extLst>
              </a:tr>
              <a:tr h="436344">
                <a:tc>
                  <a:txBody>
                    <a:bodyPr/>
                    <a:lstStyle/>
                    <a:p>
                      <a:r>
                        <a:rPr lang="en-US" sz="1600" dirty="0" err="1"/>
                        <a:t>Herhaal</a:t>
                      </a:r>
                      <a:r>
                        <a:rPr lang="en-US" sz="1600" dirty="0"/>
                        <a:t> het </a:t>
                      </a:r>
                      <a:r>
                        <a:rPr lang="en-US" sz="1600" dirty="0" err="1"/>
                        <a:t>doel</a:t>
                      </a:r>
                      <a:r>
                        <a:rPr lang="en-US" sz="1600" dirty="0"/>
                        <a:t> van het </a:t>
                      </a:r>
                      <a:r>
                        <a:rPr lang="en-US" sz="1600" dirty="0" err="1"/>
                        <a:t>onderzoek</a:t>
                      </a:r>
                      <a:endParaRPr lang="en-US" sz="1600" dirty="0"/>
                    </a:p>
                  </a:txBody>
                  <a:tcPr/>
                </a:tc>
                <a:extLst>
                  <a:ext uri="{0D108BD9-81ED-4DB2-BD59-A6C34878D82A}">
                    <a16:rowId xmlns:a16="http://schemas.microsoft.com/office/drawing/2014/main" val="4162417893"/>
                  </a:ext>
                </a:extLst>
              </a:tr>
              <a:tr h="370840">
                <a:tc>
                  <a:txBody>
                    <a:bodyPr/>
                    <a:lstStyle/>
                    <a:p>
                      <a:r>
                        <a:rPr lang="en-US" sz="1600" dirty="0" err="1"/>
                        <a:t>Noem</a:t>
                      </a:r>
                      <a:r>
                        <a:rPr lang="en-US" sz="1600" dirty="0"/>
                        <a:t> de </a:t>
                      </a:r>
                      <a:r>
                        <a:rPr lang="en-US" sz="1600" dirty="0" err="1"/>
                        <a:t>hoogdvraag</a:t>
                      </a:r>
                      <a:r>
                        <a:rPr lang="en-US" sz="1600" dirty="0"/>
                        <a:t> en </a:t>
                      </a:r>
                      <a:r>
                        <a:rPr lang="en-US" sz="1600" dirty="0" err="1"/>
                        <a:t>deelvragen</a:t>
                      </a:r>
                      <a:endParaRPr lang="en-US" sz="1600" dirty="0"/>
                    </a:p>
                  </a:txBody>
                  <a:tcPr/>
                </a:tc>
                <a:extLst>
                  <a:ext uri="{0D108BD9-81ED-4DB2-BD59-A6C34878D82A}">
                    <a16:rowId xmlns:a16="http://schemas.microsoft.com/office/drawing/2014/main" val="384248038"/>
                  </a:ext>
                </a:extLst>
              </a:tr>
              <a:tr h="370840">
                <a:tc>
                  <a:txBody>
                    <a:bodyPr/>
                    <a:lstStyle/>
                    <a:p>
                      <a:r>
                        <a:rPr lang="en-US" sz="1600" dirty="0" err="1"/>
                        <a:t>Beantwoord</a:t>
                      </a:r>
                      <a:r>
                        <a:rPr lang="en-US" sz="1600" dirty="0"/>
                        <a:t> de </a:t>
                      </a:r>
                      <a:r>
                        <a:rPr lang="en-US" sz="1600" dirty="0" err="1"/>
                        <a:t>hoofd</a:t>
                      </a:r>
                      <a:r>
                        <a:rPr lang="en-US" sz="1600" dirty="0"/>
                        <a:t>- en </a:t>
                      </a:r>
                      <a:r>
                        <a:rPr lang="en-US" sz="1600" dirty="0" err="1"/>
                        <a:t>deelvragen</a:t>
                      </a:r>
                      <a:endParaRPr lang="en-US" sz="1600" dirty="0"/>
                    </a:p>
                  </a:txBody>
                  <a:tcPr/>
                </a:tc>
                <a:extLst>
                  <a:ext uri="{0D108BD9-81ED-4DB2-BD59-A6C34878D82A}">
                    <a16:rowId xmlns:a16="http://schemas.microsoft.com/office/drawing/2014/main" val="361916647"/>
                  </a:ext>
                </a:extLst>
              </a:tr>
              <a:tr h="370840">
                <a:tc>
                  <a:txBody>
                    <a:bodyPr/>
                    <a:lstStyle/>
                    <a:p>
                      <a:r>
                        <a:rPr lang="en-US" sz="1600" dirty="0" err="1"/>
                        <a:t>Geef</a:t>
                      </a:r>
                      <a:r>
                        <a:rPr lang="en-US" sz="1600" dirty="0"/>
                        <a:t> een </a:t>
                      </a:r>
                      <a:r>
                        <a:rPr lang="en-US" sz="1600" dirty="0" err="1"/>
                        <a:t>verklaring</a:t>
                      </a:r>
                      <a:r>
                        <a:rPr lang="en-US" sz="1600" dirty="0"/>
                        <a:t> voor de </a:t>
                      </a:r>
                      <a:r>
                        <a:rPr lang="en-US" sz="1600" dirty="0" err="1"/>
                        <a:t>conclusie</a:t>
                      </a:r>
                      <a:endParaRPr lang="en-US" sz="1600" dirty="0"/>
                    </a:p>
                  </a:txBody>
                  <a:tcPr/>
                </a:tc>
                <a:extLst>
                  <a:ext uri="{0D108BD9-81ED-4DB2-BD59-A6C34878D82A}">
                    <a16:rowId xmlns:a16="http://schemas.microsoft.com/office/drawing/2014/main" val="1199703784"/>
                  </a:ext>
                </a:extLst>
              </a:tr>
              <a:tr h="370840">
                <a:tc>
                  <a:txBody>
                    <a:bodyPr/>
                    <a:lstStyle/>
                    <a:p>
                      <a:r>
                        <a:rPr lang="en-US" sz="1600" dirty="0" err="1"/>
                        <a:t>Noem</a:t>
                      </a:r>
                      <a:r>
                        <a:rPr lang="en-US" sz="1600" dirty="0"/>
                        <a:t> </a:t>
                      </a:r>
                      <a:r>
                        <a:rPr lang="en-US" sz="1600" dirty="0" err="1"/>
                        <a:t>tekortkomingen</a:t>
                      </a:r>
                      <a:r>
                        <a:rPr lang="en-US" sz="1600" dirty="0"/>
                        <a:t> van het </a:t>
                      </a:r>
                      <a:r>
                        <a:rPr lang="en-US" sz="1600" dirty="0" err="1"/>
                        <a:t>onderzoek</a:t>
                      </a:r>
                      <a:endParaRPr lang="en-US" sz="1600" dirty="0"/>
                    </a:p>
                  </a:txBody>
                  <a:tcPr/>
                </a:tc>
                <a:extLst>
                  <a:ext uri="{0D108BD9-81ED-4DB2-BD59-A6C34878D82A}">
                    <a16:rowId xmlns:a16="http://schemas.microsoft.com/office/drawing/2014/main" val="2017452058"/>
                  </a:ext>
                </a:extLst>
              </a:tr>
              <a:tr h="370840">
                <a:tc>
                  <a:txBody>
                    <a:bodyPr/>
                    <a:lstStyle/>
                    <a:p>
                      <a:r>
                        <a:rPr lang="en-US" sz="1600" dirty="0" err="1"/>
                        <a:t>Geef</a:t>
                      </a:r>
                      <a:r>
                        <a:rPr lang="en-US" sz="1600" dirty="0"/>
                        <a:t> </a:t>
                      </a:r>
                      <a:r>
                        <a:rPr lang="en-US" sz="1600" dirty="0" err="1"/>
                        <a:t>advies</a:t>
                      </a:r>
                      <a:r>
                        <a:rPr lang="en-US" sz="1600" dirty="0"/>
                        <a:t> op basis van je </a:t>
                      </a:r>
                      <a:r>
                        <a:rPr lang="en-US" sz="1600" dirty="0" err="1"/>
                        <a:t>onderzoek</a:t>
                      </a:r>
                      <a:endParaRPr lang="en-US" sz="1600" dirty="0"/>
                    </a:p>
                  </a:txBody>
                  <a:tcPr/>
                </a:tc>
                <a:extLst>
                  <a:ext uri="{0D108BD9-81ED-4DB2-BD59-A6C34878D82A}">
                    <a16:rowId xmlns:a16="http://schemas.microsoft.com/office/drawing/2014/main" val="1036766653"/>
                  </a:ext>
                </a:extLst>
              </a:tr>
            </a:tbl>
          </a:graphicData>
        </a:graphic>
      </p:graphicFrame>
      <p:pic>
        <p:nvPicPr>
          <p:cNvPr id="3" name="Afbeelding 11">
            <a:hlinkClick r:id="rId2" action="ppaction://hlinksldjump"/>
            <a:extLst>
              <a:ext uri="{FF2B5EF4-FFF2-40B4-BE49-F238E27FC236}">
                <a16:creationId xmlns:a16="http://schemas.microsoft.com/office/drawing/2014/main" id="{486440E6-4221-983E-DF71-C4AF31240183}"/>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8" name="Afbeelding 13">
            <a:hlinkClick r:id="rId4" action="ppaction://hlinksldjump"/>
            <a:extLst>
              <a:ext uri="{FF2B5EF4-FFF2-40B4-BE49-F238E27FC236}">
                <a16:creationId xmlns:a16="http://schemas.microsoft.com/office/drawing/2014/main" id="{187BC5FF-BBAC-5630-001B-68FC3F45BFE4}"/>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9" name="Afbeelding 20">
            <a:hlinkClick r:id="rId6" action="ppaction://hlinksldjump"/>
            <a:extLst>
              <a:ext uri="{FF2B5EF4-FFF2-40B4-BE49-F238E27FC236}">
                <a16:creationId xmlns:a16="http://schemas.microsoft.com/office/drawing/2014/main" id="{A92142EE-BEF8-DFF0-33B0-44BB832ABC4E}"/>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0" name="Afbeelding 21">
            <a:hlinkClick r:id="rId8" action="ppaction://hlinksldjump"/>
            <a:extLst>
              <a:ext uri="{FF2B5EF4-FFF2-40B4-BE49-F238E27FC236}">
                <a16:creationId xmlns:a16="http://schemas.microsoft.com/office/drawing/2014/main" id="{FFBF18CF-7DFB-E541-308E-629EBBA97EEF}"/>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2" name="Afbeelding 22">
            <a:hlinkClick r:id="rId10" action="ppaction://hlinksldjump"/>
            <a:extLst>
              <a:ext uri="{FF2B5EF4-FFF2-40B4-BE49-F238E27FC236}">
                <a16:creationId xmlns:a16="http://schemas.microsoft.com/office/drawing/2014/main" id="{AE9035EB-62F8-03F3-F851-C3C8AD860CC5}"/>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2" action="ppaction://hlinksldjump"/>
            <a:extLst>
              <a:ext uri="{FF2B5EF4-FFF2-40B4-BE49-F238E27FC236}">
                <a16:creationId xmlns:a16="http://schemas.microsoft.com/office/drawing/2014/main" id="{762DD632-B90B-D401-25AF-7D2840BBB05F}"/>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4" name="Afbeelding 8" descr="Afbeelding met tekst, logo, Graphics, Lettertype&#10;&#10;Automatisch gegenereerde beschrijving">
            <a:hlinkClick r:id="rId14" action="ppaction://hlinksldjump"/>
            <a:extLst>
              <a:ext uri="{FF2B5EF4-FFF2-40B4-BE49-F238E27FC236}">
                <a16:creationId xmlns:a16="http://schemas.microsoft.com/office/drawing/2014/main" id="{7FDE0F63-AA23-9932-BA8F-6607E7DE9831}"/>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5" name="Afbeelding 10">
            <a:hlinkClick r:id="rId16" action="ppaction://hlinksldjump"/>
            <a:extLst>
              <a:ext uri="{FF2B5EF4-FFF2-40B4-BE49-F238E27FC236}">
                <a16:creationId xmlns:a16="http://schemas.microsoft.com/office/drawing/2014/main" id="{CC6C14FC-F20A-8B10-876B-C9A86821B969}"/>
              </a:ext>
            </a:extLst>
          </p:cNvPr>
          <p:cNvPicPr>
            <a:picLocks noChangeAspect="1"/>
          </p:cNvPicPr>
          <p:nvPr/>
        </p:nvPicPr>
        <p:blipFill>
          <a:blip r:embed="rId17"/>
          <a:stretch>
            <a:fillRect/>
          </a:stretch>
        </p:blipFill>
        <p:spPr>
          <a:xfrm>
            <a:off x="4801114" y="6369176"/>
            <a:ext cx="331680" cy="326373"/>
          </a:xfrm>
          <a:prstGeom prst="rect">
            <a:avLst/>
          </a:prstGeom>
        </p:spPr>
      </p:pic>
      <p:sp>
        <p:nvSpPr>
          <p:cNvPr id="16" name="TextBox 15">
            <a:extLst>
              <a:ext uri="{FF2B5EF4-FFF2-40B4-BE49-F238E27FC236}">
                <a16:creationId xmlns:a16="http://schemas.microsoft.com/office/drawing/2014/main" id="{D14F6475-493A-C9AF-3324-C27C9FA2DAB5}"/>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8" name="Picture 17" descr="\\campus.eur.nl\shared\groups\USC-MC-EAO-WK\WK\Onderzoeksvaardigheden\2. Afbeeldingen onderzoeksvaardigheden\Png-files_voor scherm toepassingen\05Ontdek_de_samenhang .png">
            <a:extLst>
              <a:ext uri="{FF2B5EF4-FFF2-40B4-BE49-F238E27FC236}">
                <a16:creationId xmlns:a16="http://schemas.microsoft.com/office/drawing/2014/main" id="{A22D2D90-8F26-182C-42AE-835D07DF0E57}"/>
              </a:ext>
            </a:extLst>
          </p:cNvPr>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0975409" y="195689"/>
            <a:ext cx="540316" cy="603381"/>
          </a:xfrm>
          <a:prstGeom prst="rect">
            <a:avLst/>
          </a:prstGeom>
          <a:noFill/>
          <a:ln>
            <a:noFill/>
          </a:ln>
        </p:spPr>
      </p:pic>
      <p:pic>
        <p:nvPicPr>
          <p:cNvPr id="17" name="Picture 16">
            <a:hlinkClick r:id="rId8" action="ppaction://hlinksldjump"/>
            <a:extLst>
              <a:ext uri="{FF2B5EF4-FFF2-40B4-BE49-F238E27FC236}">
                <a16:creationId xmlns:a16="http://schemas.microsoft.com/office/drawing/2014/main" id="{8B11CB14-A3E9-9C83-F63B-4F5E6D53FF63}"/>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318178" y="5981525"/>
            <a:ext cx="652676" cy="659940"/>
          </a:xfrm>
          <a:prstGeom prst="rect">
            <a:avLst/>
          </a:prstGeom>
        </p:spPr>
      </p:pic>
    </p:spTree>
    <p:extLst>
      <p:ext uri="{BB962C8B-B14F-4D97-AF65-F5344CB8AC3E}">
        <p14:creationId xmlns:p14="http://schemas.microsoft.com/office/powerpoint/2010/main" val="36788492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6B2BC4-7E63-4BD3-7205-F1390F5D081E}"/>
              </a:ext>
            </a:extLst>
          </p:cNvPr>
          <p:cNvSpPr>
            <a:spLocks noGrp="1"/>
          </p:cNvSpPr>
          <p:nvPr>
            <p:ph type="title"/>
          </p:nvPr>
        </p:nvSpPr>
        <p:spPr/>
        <p:txBody>
          <a:bodyPr/>
          <a:lstStyle/>
          <a:p>
            <a:r>
              <a:rPr lang="en-US" dirty="0" err="1"/>
              <a:t>Schrijven</a:t>
            </a:r>
            <a:r>
              <a:rPr lang="en-US" dirty="0"/>
              <a:t> en </a:t>
            </a:r>
            <a:br>
              <a:rPr lang="en-US" dirty="0"/>
            </a:br>
            <a:r>
              <a:rPr lang="en-US" dirty="0" err="1"/>
              <a:t>Presenteren</a:t>
            </a:r>
            <a:r>
              <a:rPr lang="en-US" dirty="0"/>
              <a:t> </a:t>
            </a:r>
            <a:endParaRPr lang="nl-NL" dirty="0"/>
          </a:p>
        </p:txBody>
      </p:sp>
      <p:sp>
        <p:nvSpPr>
          <p:cNvPr id="3" name="Text Placeholder 2">
            <a:extLst>
              <a:ext uri="{FF2B5EF4-FFF2-40B4-BE49-F238E27FC236}">
                <a16:creationId xmlns:a16="http://schemas.microsoft.com/office/drawing/2014/main" id="{DED4A256-B375-D39A-B15F-395334DB66C7}"/>
              </a:ext>
            </a:extLst>
          </p:cNvPr>
          <p:cNvSpPr>
            <a:spLocks noGrp="1"/>
          </p:cNvSpPr>
          <p:nvPr>
            <p:ph type="body" sz="quarter" idx="13"/>
          </p:nvPr>
        </p:nvSpPr>
        <p:spPr/>
        <p:txBody>
          <a:bodyPr/>
          <a:lstStyle/>
          <a:p>
            <a:r>
              <a:rPr lang="en-US" dirty="0" err="1"/>
              <a:t>Schrijf</a:t>
            </a:r>
            <a:r>
              <a:rPr lang="en-US" dirty="0"/>
              <a:t> je </a:t>
            </a:r>
            <a:r>
              <a:rPr lang="en-US" dirty="0" err="1"/>
              <a:t>verslag</a:t>
            </a:r>
            <a:r>
              <a:rPr lang="en-US" dirty="0"/>
              <a:t> en </a:t>
            </a:r>
            <a:r>
              <a:rPr lang="en-US" dirty="0" err="1"/>
              <a:t>verzorg</a:t>
            </a:r>
            <a:r>
              <a:rPr lang="en-US" dirty="0"/>
              <a:t> een </a:t>
            </a:r>
            <a:r>
              <a:rPr lang="en-US" dirty="0" err="1"/>
              <a:t>presentatie</a:t>
            </a:r>
            <a:endParaRPr lang="nl-NL" dirty="0"/>
          </a:p>
        </p:txBody>
      </p:sp>
      <p:sp>
        <p:nvSpPr>
          <p:cNvPr id="5" name="Footer Placeholder 4">
            <a:extLst>
              <a:ext uri="{FF2B5EF4-FFF2-40B4-BE49-F238E27FC236}">
                <a16:creationId xmlns:a16="http://schemas.microsoft.com/office/drawing/2014/main" id="{8AB389F8-B634-665A-D903-AE5876C70C02}"/>
              </a:ext>
            </a:extLst>
          </p:cNvPr>
          <p:cNvSpPr>
            <a:spLocks noGrp="1"/>
          </p:cNvSpPr>
          <p:nvPr>
            <p:ph type="ftr" sz="quarter" idx="11"/>
          </p:nvPr>
        </p:nvSpPr>
        <p:spPr/>
        <p:txBody>
          <a:bodyPr/>
          <a:lstStyle/>
          <a:p>
            <a:r>
              <a:rPr lang="nl-NL"/>
              <a:t>Erasmus University Rotterdam </a:t>
            </a:r>
            <a:endParaRPr lang="nl-NL" dirty="0"/>
          </a:p>
        </p:txBody>
      </p:sp>
      <p:sp>
        <p:nvSpPr>
          <p:cNvPr id="6" name="Slide Number Placeholder 5">
            <a:extLst>
              <a:ext uri="{FF2B5EF4-FFF2-40B4-BE49-F238E27FC236}">
                <a16:creationId xmlns:a16="http://schemas.microsoft.com/office/drawing/2014/main" id="{1237DB5D-6374-F635-CD50-5FAAFEF14B57}"/>
              </a:ext>
            </a:extLst>
          </p:cNvPr>
          <p:cNvSpPr>
            <a:spLocks noGrp="1"/>
          </p:cNvSpPr>
          <p:nvPr>
            <p:ph type="sldNum" sz="quarter" idx="12"/>
          </p:nvPr>
        </p:nvSpPr>
        <p:spPr/>
        <p:txBody>
          <a:bodyPr/>
          <a:lstStyle/>
          <a:p>
            <a:fld id="{361A1203-CA3D-4D48-AFA0-9D668419C1D5}" type="slidenum">
              <a:rPr lang="nl-NL" smtClean="0"/>
              <a:pPr/>
              <a:t>63</a:t>
            </a:fld>
            <a:endParaRPr lang="nl-NL" dirty="0"/>
          </a:p>
        </p:txBody>
      </p:sp>
      <p:pic>
        <p:nvPicPr>
          <p:cNvPr id="7" name="Picture 6">
            <a:extLst>
              <a:ext uri="{FF2B5EF4-FFF2-40B4-BE49-F238E27FC236}">
                <a16:creationId xmlns:a16="http://schemas.microsoft.com/office/drawing/2014/main" id="{E850703A-DE3B-FB6D-E8DC-D9CD3970C286}"/>
              </a:ext>
            </a:extLst>
          </p:cNvPr>
          <p:cNvPicPr>
            <a:picLocks noChangeAspect="1"/>
          </p:cNvPicPr>
          <p:nvPr/>
        </p:nvPicPr>
        <p:blipFill>
          <a:blip r:embed="rId2"/>
          <a:stretch>
            <a:fillRect/>
          </a:stretch>
        </p:blipFill>
        <p:spPr>
          <a:xfrm>
            <a:off x="6432698" y="1440585"/>
            <a:ext cx="4644102" cy="4523476"/>
          </a:xfrm>
          <a:prstGeom prst="rect">
            <a:avLst/>
          </a:prstGeom>
        </p:spPr>
      </p:pic>
    </p:spTree>
    <p:extLst>
      <p:ext uri="{BB962C8B-B14F-4D97-AF65-F5344CB8AC3E}">
        <p14:creationId xmlns:p14="http://schemas.microsoft.com/office/powerpoint/2010/main" val="2965681829"/>
      </p:ext>
    </p:extLst>
  </p:cSld>
  <p:clrMapOvr>
    <a:masterClrMapping/>
  </p:clrMapOvr>
  <p:transition spd="slow">
    <p:push dir="u"/>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FAA83D-DD65-7F1F-99F0-642DFD5BC407}"/>
              </a:ext>
            </a:extLst>
          </p:cNvPr>
          <p:cNvSpPr>
            <a:spLocks noGrp="1"/>
          </p:cNvSpPr>
          <p:nvPr>
            <p:ph type="title"/>
          </p:nvPr>
        </p:nvSpPr>
        <p:spPr/>
        <p:txBody>
          <a:bodyPr/>
          <a:lstStyle/>
          <a:p>
            <a:r>
              <a:rPr lang="en-US" dirty="0" err="1"/>
              <a:t>Stappenplan</a:t>
            </a:r>
            <a:r>
              <a:rPr lang="en-US" dirty="0"/>
              <a:t> </a:t>
            </a:r>
            <a:r>
              <a:rPr lang="en-US" dirty="0" err="1"/>
              <a:t>schrijven</a:t>
            </a:r>
            <a:r>
              <a:rPr lang="en-US" dirty="0"/>
              <a:t> en </a:t>
            </a:r>
            <a:r>
              <a:rPr lang="en-US" dirty="0" err="1"/>
              <a:t>presenteren</a:t>
            </a:r>
            <a:endParaRPr lang="nl-NL" dirty="0"/>
          </a:p>
        </p:txBody>
      </p:sp>
      <p:sp>
        <p:nvSpPr>
          <p:cNvPr id="4" name="Footer Placeholder 3">
            <a:extLst>
              <a:ext uri="{FF2B5EF4-FFF2-40B4-BE49-F238E27FC236}">
                <a16:creationId xmlns:a16="http://schemas.microsoft.com/office/drawing/2014/main" id="{5F77E4B1-0536-3A0C-3772-66A3E8B9BA44}"/>
              </a:ext>
            </a:extLst>
          </p:cNvPr>
          <p:cNvSpPr>
            <a:spLocks noGrp="1"/>
          </p:cNvSpPr>
          <p:nvPr>
            <p:ph type="ftr" sz="quarter" idx="11"/>
          </p:nvPr>
        </p:nvSpPr>
        <p:spPr/>
        <p:txBody>
          <a:bodyPr/>
          <a:lstStyle/>
          <a:p>
            <a:r>
              <a:rPr lang="nl-NL"/>
              <a:t>Erasmus University Rotterdam </a:t>
            </a:r>
            <a:endParaRPr lang="nl-NL" dirty="0"/>
          </a:p>
        </p:txBody>
      </p:sp>
      <p:sp>
        <p:nvSpPr>
          <p:cNvPr id="7" name="TextBox 6">
            <a:extLst>
              <a:ext uri="{FF2B5EF4-FFF2-40B4-BE49-F238E27FC236}">
                <a16:creationId xmlns:a16="http://schemas.microsoft.com/office/drawing/2014/main" id="{35020879-746F-03F3-9F90-0F51FD2EF961}"/>
              </a:ext>
            </a:extLst>
          </p:cNvPr>
          <p:cNvSpPr txBox="1"/>
          <p:nvPr/>
        </p:nvSpPr>
        <p:spPr>
          <a:xfrm>
            <a:off x="522361" y="1021226"/>
            <a:ext cx="11350552" cy="5459956"/>
          </a:xfrm>
          <a:prstGeom prst="rect">
            <a:avLst/>
          </a:prstGeom>
          <a:noFill/>
        </p:spPr>
        <p:txBody>
          <a:bodyPr wrap="square">
            <a:spAutoFit/>
          </a:bodyPr>
          <a:lstStyle/>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Wat ga je doen? </a:t>
            </a:r>
            <a:endParaRPr lang="nl-NL" sz="1600" dirty="0">
              <a:solidFill>
                <a:schemeClr val="accent2"/>
              </a:solidFill>
              <a:effectLst/>
              <a:ea typeface="Calibri" panose="020F0502020204030204" pitchFamily="34" charset="0"/>
              <a:cs typeface="Museo Sans 100" panose="02000000000000000000" pitchFamily="50" charset="0"/>
            </a:endParaRPr>
          </a:p>
          <a:p>
            <a:pPr algn="just"/>
            <a:r>
              <a:rPr lang="nl-NL" sz="1600" dirty="0">
                <a:solidFill>
                  <a:srgbClr val="000000"/>
                </a:solidFill>
                <a:effectLst/>
                <a:ea typeface="Calibri" panose="020F0502020204030204" pitchFamily="34" charset="0"/>
                <a:cs typeface="Times New Roman" panose="02020603050405020304" pitchFamily="18" charset="0"/>
              </a:rPr>
              <a:t>In deze stap deel je resultaten en antwoorden met anderen, zodat zij ervan kunnen leren en/of (op)nieuw onderzoek kunnen doen. Je bedenkt voor wie je gaat presenteren en hoe je de boodschap zo goed mogelijk over kunt brengen. </a:t>
            </a:r>
            <a:endParaRPr lang="nl-NL" sz="1600" dirty="0">
              <a:solidFill>
                <a:srgbClr val="000000"/>
              </a:solidFill>
              <a:effectLst/>
              <a:ea typeface="Calibri" panose="020F0502020204030204" pitchFamily="34" charset="0"/>
              <a:cs typeface="Museo Sans 100" panose="02000000000000000000" pitchFamily="50" charset="0"/>
            </a:endParaRPr>
          </a:p>
          <a:p>
            <a:pPr algn="just">
              <a:lnSpc>
                <a:spcPct val="120000"/>
              </a:lnSpc>
            </a:pPr>
            <a:endParaRPr lang="nl-NL" sz="1600" dirty="0">
              <a:solidFill>
                <a:srgbClr val="000000"/>
              </a:solidFill>
              <a:effectLst/>
              <a:ea typeface="Calibri" panose="020F0502020204030204" pitchFamily="34" charset="0"/>
              <a:cs typeface="Museo Sans 100" panose="02000000000000000000" pitchFamily="50" charset="0"/>
            </a:endParaRPr>
          </a:p>
          <a:p>
            <a:pPr algn="just">
              <a:lnSpc>
                <a:spcPct val="115000"/>
              </a:lnSpc>
            </a:pPr>
            <a:r>
              <a:rPr lang="nl-NL" sz="1600" b="1" dirty="0">
                <a:solidFill>
                  <a:schemeClr val="accent2"/>
                </a:solidFill>
                <a:effectLst/>
                <a:ea typeface="Calibri" panose="020F0502020204030204" pitchFamily="34" charset="0"/>
                <a:cs typeface="Times New Roman" panose="02020603050405020304" pitchFamily="18" charset="0"/>
              </a:rPr>
              <a:t>Stappenplan </a:t>
            </a:r>
            <a:r>
              <a:rPr lang="nl-NL" sz="1600" b="1" dirty="0">
                <a:solidFill>
                  <a:schemeClr val="accent2"/>
                </a:solidFill>
                <a:effectLst/>
                <a:ea typeface="Times New Roman" panose="02020603050405020304" pitchFamily="18" charset="0"/>
                <a:cs typeface="Times New Roman" panose="02020603050405020304" pitchFamily="18" charset="0"/>
              </a:rPr>
              <a:t>onderzoek opzetten*</a:t>
            </a:r>
            <a:r>
              <a:rPr lang="nl-NL" sz="1600" b="1" dirty="0">
                <a:solidFill>
                  <a:schemeClr val="accent2"/>
                </a:solidFill>
                <a:effectLst/>
                <a:ea typeface="Calibri" panose="020F0502020204030204" pitchFamily="34" charset="0"/>
                <a:cs typeface="Times New Roman" panose="02020603050405020304" pitchFamily="18" charset="0"/>
              </a:rPr>
              <a:t>: </a:t>
            </a:r>
            <a:endParaRPr lang="nl-NL" sz="1600" dirty="0">
              <a:solidFill>
                <a:schemeClr val="accent2"/>
              </a:solidFill>
              <a:effectLst/>
              <a:ea typeface="Times New Roman" panose="02020603050405020304" pitchFamily="18" charset="0"/>
              <a:cs typeface="Times New Roman" panose="02020603050405020304" pitchFamily="18" charset="0"/>
            </a:endParaRPr>
          </a:p>
          <a:p>
            <a:pPr marL="342900" indent="-342900">
              <a:lnSpc>
                <a:spcPct val="107000"/>
              </a:lnSpc>
              <a:buSzPct val="114000"/>
              <a:buFont typeface="Arial" panose="020B0604020202020204" pitchFamily="34" charset="0"/>
              <a:buChar char="•"/>
            </a:pPr>
            <a:r>
              <a:rPr lang="nl-NL" sz="1600" b="1" dirty="0">
                <a:effectLst/>
                <a:ea typeface="Calibri" panose="020F0502020204030204" pitchFamily="34" charset="0"/>
                <a:cs typeface="Times New Roman" panose="02020603050405020304" pitchFamily="18" charset="0"/>
              </a:rPr>
              <a:t>Stap 24 | </a:t>
            </a:r>
            <a:r>
              <a:rPr lang="nl-NL" sz="1600" dirty="0">
                <a:effectLst/>
                <a:ea typeface="Calibri" panose="020F0502020204030204" pitchFamily="34" charset="0"/>
                <a:cs typeface="Times New Roman" panose="02020603050405020304" pitchFamily="18" charset="0"/>
              </a:rPr>
              <a:t>Schrijf </a:t>
            </a:r>
            <a:r>
              <a:rPr lang="nl-NL" sz="1600" dirty="0">
                <a:ea typeface="Calibri" panose="020F0502020204030204" pitchFamily="34" charset="0"/>
                <a:cs typeface="Times New Roman" panose="02020603050405020304" pitchFamily="18" charset="0"/>
              </a:rPr>
              <a:t>het</a:t>
            </a:r>
            <a:r>
              <a:rPr lang="nl-NL" sz="1600" dirty="0">
                <a:effectLst/>
                <a:ea typeface="Calibri" panose="020F0502020204030204" pitchFamily="34" charset="0"/>
                <a:cs typeface="Times New Roman" panose="02020603050405020304" pitchFamily="18" charset="0"/>
              </a:rPr>
              <a:t> </a:t>
            </a:r>
            <a:r>
              <a:rPr lang="nl-NL" sz="1600" dirty="0" err="1">
                <a:effectLst/>
                <a:ea typeface="Calibri" panose="020F0502020204030204" pitchFamily="34" charset="0"/>
                <a:cs typeface="Times New Roman" panose="02020603050405020304" pitchFamily="18" charset="0"/>
              </a:rPr>
              <a:t>onderzoeksartikel</a:t>
            </a:r>
            <a:r>
              <a:rPr lang="nl-NL" sz="1600" dirty="0">
                <a:effectLst/>
                <a:ea typeface="Calibri" panose="020F0502020204030204" pitchFamily="34" charset="0"/>
                <a:cs typeface="Times New Roman" panose="02020603050405020304" pitchFamily="18" charset="0"/>
              </a:rPr>
              <a:t>** af. Gebruik hiervoor de informatie over:</a:t>
            </a:r>
          </a:p>
          <a:p>
            <a:pPr marL="1257300" lvl="2" indent="-342900">
              <a:lnSpc>
                <a:spcPct val="107000"/>
              </a:lnSpc>
              <a:buSzPct val="114000"/>
              <a:buFont typeface="Arial" panose="020B0604020202020204" pitchFamily="34" charset="0"/>
              <a:buChar char="•"/>
            </a:pPr>
            <a:r>
              <a:rPr lang="nl-NL" sz="1600" dirty="0">
                <a:ea typeface="Calibri" panose="020F0502020204030204" pitchFamily="34" charset="0"/>
                <a:cs typeface="Times New Roman" panose="02020603050405020304" pitchFamily="18" charset="0"/>
              </a:rPr>
              <a:t>De opbouw van het artikel (</a:t>
            </a:r>
            <a:r>
              <a:rPr lang="nl-NL" sz="1600" b="1" dirty="0">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Informatie 6.1</a:t>
            </a:r>
            <a:r>
              <a:rPr lang="nl-NL" sz="1600" dirty="0">
                <a:effectLst/>
                <a:ea typeface="Calibri" panose="020F0502020204030204" pitchFamily="34" charset="0"/>
                <a:cs typeface="Times New Roman" panose="02020603050405020304" pitchFamily="18" charset="0"/>
              </a:rPr>
              <a:t>)</a:t>
            </a:r>
            <a:endParaRPr lang="nl-NL" sz="1600" dirty="0">
              <a:ea typeface="Calibri" panose="020F0502020204030204" pitchFamily="34" charset="0"/>
              <a:cs typeface="Times New Roman" panose="02020603050405020304" pitchFamily="18" charset="0"/>
            </a:endParaRPr>
          </a:p>
          <a:p>
            <a:pPr marL="1257300" lvl="2" indent="-342900">
              <a:lnSpc>
                <a:spcPct val="107000"/>
              </a:lnSpc>
              <a:buSzPct val="114000"/>
              <a:buFont typeface="Arial" panose="020B0604020202020204" pitchFamily="34" charset="0"/>
              <a:buChar char="•"/>
            </a:pPr>
            <a:r>
              <a:rPr lang="nl-NL" sz="1600" dirty="0">
                <a:effectLst/>
                <a:ea typeface="Calibri" panose="020F0502020204030204" pitchFamily="34" charset="0"/>
                <a:cs typeface="Times New Roman" panose="02020603050405020304" pitchFamily="18" charset="0"/>
              </a:rPr>
              <a:t>Schrijftips </a:t>
            </a:r>
            <a:r>
              <a:rPr lang="nl-NL" sz="1600" b="1" dirty="0">
                <a:effectLst/>
                <a:ea typeface="Calibri" panose="020F0502020204030204" pitchFamily="34" charset="0"/>
                <a:cs typeface="Times New Roman" panose="02020603050405020304" pitchFamily="18" charset="0"/>
                <a:hlinkClick r:id="rId4" action="ppaction://hlinksldjump">
                  <a:extLst>
                    <a:ext uri="{A12FA001-AC4F-418D-AE19-62706E023703}">
                      <ahyp:hlinkClr xmlns:ahyp="http://schemas.microsoft.com/office/drawing/2018/hyperlinkcolor" val="tx"/>
                    </a:ext>
                  </a:extLst>
                </a:hlinkClick>
              </a:rPr>
              <a:t>(Informatie 6.2)</a:t>
            </a:r>
            <a:endParaRPr lang="nl-NL" sz="1600" b="1" dirty="0">
              <a:effectLst/>
              <a:ea typeface="Calibri" panose="020F0502020204030204" pitchFamily="34" charset="0"/>
              <a:cs typeface="Times New Roman" panose="02020603050405020304" pitchFamily="18" charset="0"/>
            </a:endParaRPr>
          </a:p>
          <a:p>
            <a:pPr marL="1257300" lvl="2" indent="-342900">
              <a:lnSpc>
                <a:spcPct val="107000"/>
              </a:lnSpc>
              <a:buSzPct val="114000"/>
              <a:buFont typeface="Arial" panose="020B0604020202020204" pitchFamily="34" charset="0"/>
              <a:buChar char="•"/>
            </a:pPr>
            <a:r>
              <a:rPr lang="nl-NL" sz="1600" dirty="0">
                <a:ea typeface="Calibri" panose="020F0502020204030204" pitchFamily="34" charset="0"/>
                <a:cs typeface="Times New Roman" panose="02020603050405020304" pitchFamily="18" charset="0"/>
              </a:rPr>
              <a:t>Refereren </a:t>
            </a:r>
            <a:r>
              <a:rPr lang="nl-NL" sz="1600" b="1" dirty="0">
                <a:ea typeface="Calibri" panose="020F0502020204030204" pitchFamily="34" charset="0"/>
                <a:cs typeface="Times New Roman" panose="02020603050405020304" pitchFamily="18" charset="0"/>
                <a:hlinkClick r:id="rId5" action="ppaction://hlinksldjump">
                  <a:extLst>
                    <a:ext uri="{A12FA001-AC4F-418D-AE19-62706E023703}">
                      <ahyp:hlinkClr xmlns:ahyp="http://schemas.microsoft.com/office/drawing/2018/hyperlinkcolor" val="tx"/>
                    </a:ext>
                  </a:extLst>
                </a:hlinkClick>
              </a:rPr>
              <a:t>(</a:t>
            </a:r>
            <a:r>
              <a:rPr lang="nl-NL" sz="1600" b="1" dirty="0">
                <a:effectLst/>
                <a:ea typeface="Calibri" panose="020F0502020204030204" pitchFamily="34" charset="0"/>
                <a:cs typeface="Times New Roman" panose="02020603050405020304" pitchFamily="18" charset="0"/>
                <a:hlinkClick r:id="rId5" action="ppaction://hlinksldjump">
                  <a:extLst>
                    <a:ext uri="{A12FA001-AC4F-418D-AE19-62706E023703}">
                      <ahyp:hlinkClr xmlns:ahyp="http://schemas.microsoft.com/office/drawing/2018/hyperlinkcolor" val="tx"/>
                    </a:ext>
                  </a:extLst>
                </a:hlinkClick>
              </a:rPr>
              <a:t>Informatie 6.3)</a:t>
            </a:r>
            <a:endParaRPr lang="nl-NL" sz="1600" b="1" dirty="0">
              <a:ea typeface="Calibri" panose="020F0502020204030204" pitchFamily="34" charset="0"/>
              <a:cs typeface="Times New Roman" panose="02020603050405020304" pitchFamily="18" charset="0"/>
            </a:endParaRPr>
          </a:p>
          <a:p>
            <a:pPr marL="1257300" lvl="2" indent="-342900">
              <a:lnSpc>
                <a:spcPct val="107000"/>
              </a:lnSpc>
              <a:buSzPct val="114000"/>
              <a:buFont typeface="Arial" panose="020B0604020202020204" pitchFamily="34" charset="0"/>
              <a:buChar char="•"/>
            </a:pPr>
            <a:r>
              <a:rPr lang="nl-NL" sz="1600" dirty="0">
                <a:effectLst/>
                <a:ea typeface="Calibri" panose="020F0502020204030204" pitchFamily="34" charset="0"/>
                <a:cs typeface="Times New Roman" panose="02020603050405020304" pitchFamily="18" charset="0"/>
              </a:rPr>
              <a:t>Maak </a:t>
            </a:r>
            <a:r>
              <a:rPr lang="nl-NL" sz="1600" b="1" dirty="0">
                <a:solidFill>
                  <a:schemeClr val="accent2"/>
                </a:solidFill>
                <a:effectLst/>
                <a:ea typeface="Calibri" panose="020F0502020204030204" pitchFamily="34" charset="0"/>
                <a:cs typeface="Times New Roman" panose="02020603050405020304" pitchFamily="18" charset="0"/>
                <a:hlinkClick r:id="rId6" action="ppaction://hlinksldjump"/>
              </a:rPr>
              <a:t>(Activiteit 6.1)</a:t>
            </a:r>
            <a:endParaRPr lang="nl-NL" sz="1600" b="1" dirty="0">
              <a:solidFill>
                <a:schemeClr val="accent2"/>
              </a:solidFill>
              <a:ea typeface="Calibri" panose="020F0502020204030204" pitchFamily="34" charset="0"/>
              <a:cs typeface="Times New Roman" panose="02020603050405020304" pitchFamily="18" charset="0"/>
            </a:endParaRPr>
          </a:p>
          <a:p>
            <a:pPr marL="285750" indent="-285750">
              <a:lnSpc>
                <a:spcPct val="107000"/>
              </a:lnSpc>
              <a:buSzPct val="114000"/>
              <a:buFont typeface="Arial" panose="020B0604020202020204" pitchFamily="34" charset="0"/>
              <a:buChar char="•"/>
            </a:pPr>
            <a:r>
              <a:rPr lang="nl-NL" sz="1600" b="1" dirty="0">
                <a:effectLst/>
                <a:ea typeface="Calibri" panose="020F0502020204030204" pitchFamily="34" charset="0"/>
                <a:cs typeface="Times New Roman" panose="02020603050405020304" pitchFamily="18" charset="0"/>
              </a:rPr>
              <a:t>Stap 25 |  </a:t>
            </a:r>
            <a:r>
              <a:rPr lang="nl-NL" sz="1600" dirty="0">
                <a:effectLst/>
                <a:ea typeface="Calibri" panose="020F0502020204030204" pitchFamily="34" charset="0"/>
                <a:cs typeface="Times New Roman" panose="02020603050405020304" pitchFamily="18" charset="0"/>
              </a:rPr>
              <a:t>Bereid de presentatie* of poster* voor.</a:t>
            </a:r>
          </a:p>
          <a:p>
            <a:pPr marL="1200150" lvl="2" indent="-285750">
              <a:lnSpc>
                <a:spcPct val="107000"/>
              </a:lnSpc>
              <a:buSzPct val="114000"/>
              <a:buFont typeface="Arial" panose="020B0604020202020204" pitchFamily="34" charset="0"/>
              <a:buChar char="•"/>
            </a:pPr>
            <a:r>
              <a:rPr lang="nl-NL" sz="1600" dirty="0">
                <a:effectLst/>
                <a:ea typeface="Calibri" panose="020F0502020204030204" pitchFamily="34" charset="0"/>
                <a:cs typeface="Times New Roman" panose="02020603050405020304" pitchFamily="18" charset="0"/>
              </a:rPr>
              <a:t>Maak de presentatie (</a:t>
            </a:r>
            <a:r>
              <a:rPr lang="nl-NL" sz="1600" b="1" dirty="0">
                <a:solidFill>
                  <a:schemeClr val="accent1"/>
                </a:solidFill>
                <a:ea typeface="Calibri" panose="020F0502020204030204" pitchFamily="34" charset="0"/>
                <a:cs typeface="Times New Roman" panose="02020603050405020304" pitchFamily="18" charset="0"/>
                <a:hlinkClick r:id="rId7" action="ppaction://hlinksldjump">
                  <a:extLst>
                    <a:ext uri="{A12FA001-AC4F-418D-AE19-62706E023703}">
                      <ahyp:hlinkClr xmlns:ahyp="http://schemas.microsoft.com/office/drawing/2018/hyperlinkcolor" val="tx"/>
                    </a:ext>
                  </a:extLst>
                </a:hlinkClick>
              </a:rPr>
              <a:t>Informatie 6.4</a:t>
            </a:r>
            <a:r>
              <a:rPr lang="nl-NL" sz="1600" dirty="0">
                <a:effectLst/>
                <a:ea typeface="Calibri" panose="020F0502020204030204" pitchFamily="34" charset="0"/>
                <a:cs typeface="Times New Roman" panose="02020603050405020304" pitchFamily="18" charset="0"/>
              </a:rPr>
              <a:t>, </a:t>
            </a:r>
            <a:r>
              <a:rPr lang="nl-NL" sz="1600" b="1" dirty="0">
                <a:solidFill>
                  <a:schemeClr val="accent2"/>
                </a:solidFill>
                <a:ea typeface="Calibri" panose="020F0502020204030204" pitchFamily="34" charset="0"/>
                <a:cs typeface="Times New Roman" panose="02020603050405020304" pitchFamily="18" charset="0"/>
                <a:hlinkClick r:id="rId8" action="ppaction://hlinksldjump"/>
              </a:rPr>
              <a:t>Activiteit 6.2</a:t>
            </a:r>
            <a:r>
              <a:rPr lang="nl-NL" sz="1600" dirty="0">
                <a:ea typeface="Calibri" panose="020F0502020204030204" pitchFamily="34" charset="0"/>
                <a:cs typeface="Times New Roman" panose="02020603050405020304" pitchFamily="18" charset="0"/>
              </a:rPr>
              <a:t>) OF</a:t>
            </a:r>
          </a:p>
          <a:p>
            <a:pPr marL="1200150" lvl="2" indent="-285750">
              <a:lnSpc>
                <a:spcPct val="107000"/>
              </a:lnSpc>
              <a:buSzPct val="114000"/>
              <a:buFont typeface="Arial" panose="020B0604020202020204" pitchFamily="34" charset="0"/>
              <a:buChar char="•"/>
            </a:pPr>
            <a:r>
              <a:rPr lang="nl-NL" sz="1600" dirty="0">
                <a:ea typeface="Calibri" panose="020F0502020204030204" pitchFamily="34" charset="0"/>
                <a:cs typeface="Times New Roman" panose="02020603050405020304" pitchFamily="18" charset="0"/>
              </a:rPr>
              <a:t>Maak de </a:t>
            </a:r>
            <a:r>
              <a:rPr lang="nl-NL" sz="1600" dirty="0" err="1">
                <a:ea typeface="Calibri" panose="020F0502020204030204" pitchFamily="34" charset="0"/>
                <a:cs typeface="Times New Roman" panose="02020603050405020304" pitchFamily="18" charset="0"/>
              </a:rPr>
              <a:t>onderzoeksposter</a:t>
            </a:r>
            <a:r>
              <a:rPr lang="nl-NL" sz="1600" dirty="0">
                <a:ea typeface="Calibri" panose="020F0502020204030204" pitchFamily="34" charset="0"/>
                <a:cs typeface="Times New Roman" panose="02020603050405020304" pitchFamily="18" charset="0"/>
              </a:rPr>
              <a:t>. (</a:t>
            </a:r>
            <a:r>
              <a:rPr lang="nl-NL" sz="1600" b="1" dirty="0">
                <a:solidFill>
                  <a:schemeClr val="accent1"/>
                </a:solidFill>
                <a:ea typeface="Calibri" panose="020F0502020204030204" pitchFamily="34" charset="0"/>
                <a:cs typeface="Times New Roman" panose="02020603050405020304" pitchFamily="18" charset="0"/>
                <a:hlinkClick r:id="rId7" action="ppaction://hlinksldjump">
                  <a:extLst>
                    <a:ext uri="{A12FA001-AC4F-418D-AE19-62706E023703}">
                      <ahyp:hlinkClr xmlns:ahyp="http://schemas.microsoft.com/office/drawing/2018/hyperlinkcolor" val="tx"/>
                    </a:ext>
                  </a:extLst>
                </a:hlinkClick>
              </a:rPr>
              <a:t>Informatie 6.4 </a:t>
            </a:r>
            <a:r>
              <a:rPr lang="nl-NL" sz="1600" b="1" dirty="0">
                <a:solidFill>
                  <a:schemeClr val="accent1"/>
                </a:solidFill>
                <a:ea typeface="Calibri" panose="020F0502020204030204" pitchFamily="34" charset="0"/>
                <a:cs typeface="Times New Roman" panose="02020603050405020304" pitchFamily="18" charset="0"/>
              </a:rPr>
              <a:t> + </a:t>
            </a:r>
            <a:r>
              <a:rPr lang="nl-NL" sz="1600" b="1" dirty="0">
                <a:solidFill>
                  <a:schemeClr val="accent2"/>
                </a:solidFill>
                <a:ea typeface="Calibri" panose="020F0502020204030204" pitchFamily="34" charset="0"/>
                <a:cs typeface="Times New Roman" panose="02020603050405020304" pitchFamily="18" charset="0"/>
                <a:hlinkClick r:id="rId9" action="ppaction://hlinksldjump"/>
              </a:rPr>
              <a:t>Activiteit 6.3</a:t>
            </a:r>
            <a:r>
              <a:rPr lang="nl-NL" sz="1600" dirty="0">
                <a:ea typeface="Calibri" panose="020F0502020204030204" pitchFamily="34" charset="0"/>
                <a:cs typeface="Times New Roman" panose="02020603050405020304" pitchFamily="18" charset="0"/>
              </a:rPr>
              <a:t>)</a:t>
            </a:r>
            <a:endParaRPr lang="nl-NL" sz="1600" dirty="0">
              <a:effectLst/>
              <a:ea typeface="Calibri" panose="020F0502020204030204" pitchFamily="34" charset="0"/>
              <a:cs typeface="Times New Roman" panose="02020603050405020304" pitchFamily="18" charset="0"/>
            </a:endParaRPr>
          </a:p>
          <a:p>
            <a:pPr marL="285750" indent="-285750" algn="just">
              <a:lnSpc>
                <a:spcPct val="120000"/>
              </a:lnSpc>
              <a:buFont typeface="Arial" panose="020B0604020202020204" pitchFamily="34" charset="0"/>
              <a:buChar char="•"/>
            </a:pPr>
            <a:r>
              <a:rPr lang="nl-NL" sz="1600" b="1" dirty="0">
                <a:solidFill>
                  <a:srgbClr val="000000"/>
                </a:solidFill>
                <a:ea typeface="Calibri" panose="020F0502020204030204" pitchFamily="34" charset="0"/>
                <a:cs typeface="Times New Roman" panose="02020603050405020304" pitchFamily="18" charset="0"/>
              </a:rPr>
              <a:t>Stap 26 | </a:t>
            </a:r>
            <a:r>
              <a:rPr lang="nl-NL" sz="1600" dirty="0">
                <a:solidFill>
                  <a:srgbClr val="000000"/>
                </a:solidFill>
                <a:ea typeface="Calibri" panose="020F0502020204030204" pitchFamily="34" charset="0"/>
                <a:cs typeface="Times New Roman" panose="02020603050405020304" pitchFamily="18" charset="0"/>
              </a:rPr>
              <a:t>Presenteer je onderzoek en/of lever je artikel in.</a:t>
            </a:r>
            <a:endParaRPr lang="nl-NL" sz="1600" dirty="0">
              <a:solidFill>
                <a:srgbClr val="000000"/>
              </a:solidFill>
              <a:effectLst/>
              <a:ea typeface="Calibri" panose="020F0502020204030204" pitchFamily="34" charset="0"/>
              <a:cs typeface="Times New Roman" panose="02020603050405020304" pitchFamily="18" charset="0"/>
            </a:endParaRPr>
          </a:p>
          <a:p>
            <a:pPr algn="just">
              <a:lnSpc>
                <a:spcPct val="120000"/>
              </a:lnSpc>
            </a:pPr>
            <a:r>
              <a:rPr lang="nl-NL" sz="1200" i="1" dirty="0">
                <a:effectLst/>
                <a:ea typeface="Calibri" panose="020F0502020204030204" pitchFamily="34" charset="0"/>
                <a:cs typeface="Times New Roman" panose="02020603050405020304" pitchFamily="18" charset="0"/>
              </a:rPr>
              <a:t>* Deze stappen vind je ook terug op het complete </a:t>
            </a:r>
            <a:r>
              <a:rPr lang="nl-NL" sz="1200" i="1" dirty="0">
                <a:effectLst/>
                <a:ea typeface="Calibri" panose="020F0502020204030204" pitchFamily="34" charset="0"/>
                <a:cs typeface="Times New Roman" panose="02020603050405020304" pitchFamily="18" charset="0"/>
                <a:hlinkClick r:id="rId10" action="ppaction://hlinksldjump"/>
              </a:rPr>
              <a:t>stappenplan onderzoek doen. </a:t>
            </a:r>
            <a:endParaRPr lang="nl-NL" sz="1200" i="1" dirty="0">
              <a:effectLst/>
              <a:ea typeface="Calibri" panose="020F0502020204030204" pitchFamily="34" charset="0"/>
              <a:cs typeface="Times New Roman" panose="02020603050405020304" pitchFamily="18" charset="0"/>
            </a:endParaRPr>
          </a:p>
          <a:p>
            <a:pPr algn="just">
              <a:lnSpc>
                <a:spcPct val="120000"/>
              </a:lnSpc>
            </a:pPr>
            <a:r>
              <a:rPr lang="nl-NL" sz="1200" i="1" dirty="0">
                <a:solidFill>
                  <a:srgbClr val="000000"/>
                </a:solidFill>
                <a:effectLst/>
                <a:ea typeface="Calibri" panose="020F0502020204030204" pitchFamily="34" charset="0"/>
                <a:cs typeface="Times New Roman" panose="02020603050405020304" pitchFamily="18" charset="0"/>
              </a:rPr>
              <a:t>** Jouw school bepaalt of je een artikel schrijft, presentatie geeft of poster maakt. Een combinatie kan natuurlijk ook.</a:t>
            </a:r>
            <a:endParaRPr lang="nl-NL" sz="1200" b="1" dirty="0">
              <a:solidFill>
                <a:srgbClr val="000000"/>
              </a:solidFill>
              <a:effectLst/>
              <a:ea typeface="Calibri" panose="020F0502020204030204" pitchFamily="34" charset="0"/>
              <a:cs typeface="Times New Roman" panose="02020603050405020304" pitchFamily="18" charset="0"/>
            </a:endParaRPr>
          </a:p>
          <a:p>
            <a:pPr algn="just">
              <a:lnSpc>
                <a:spcPct val="120000"/>
              </a:lnSpc>
            </a:pPr>
            <a:endParaRPr lang="nl-NL" sz="1600" b="1" dirty="0">
              <a:solidFill>
                <a:schemeClr val="accent2"/>
              </a:solidFill>
              <a:effectLst/>
              <a:ea typeface="Calibri" panose="020F0502020204030204" pitchFamily="34" charset="0"/>
              <a:cs typeface="Times New Roman" panose="02020603050405020304" pitchFamily="18" charset="0"/>
            </a:endParaRPr>
          </a:p>
          <a:p>
            <a:pPr algn="just">
              <a:lnSpc>
                <a:spcPct val="120000"/>
              </a:lnSpc>
            </a:pPr>
            <a:r>
              <a:rPr lang="nl-NL" sz="1600" b="1" dirty="0">
                <a:solidFill>
                  <a:schemeClr val="accent2"/>
                </a:solidFill>
                <a:effectLst/>
                <a:ea typeface="Calibri" panose="020F0502020204030204" pitchFamily="34" charset="0"/>
                <a:cs typeface="Times New Roman" panose="02020603050405020304" pitchFamily="18" charset="0"/>
              </a:rPr>
              <a:t>Om af te vinken:</a:t>
            </a:r>
            <a:endParaRPr lang="nl-NL" sz="1600" dirty="0">
              <a:solidFill>
                <a:schemeClr val="accent2"/>
              </a:solidFill>
              <a:effectLst/>
              <a:ea typeface="Calibri" panose="020F0502020204030204" pitchFamily="34" charset="0"/>
              <a:cs typeface="Museo Sans 100" panose="02000000000000000000" pitchFamily="50" charset="0"/>
            </a:endParaRPr>
          </a:p>
          <a:p>
            <a:pPr marL="342900" lvl="0" indent="-342900" algn="just">
              <a:lnSpc>
                <a:spcPct val="120000"/>
              </a:lnSpc>
              <a:buFont typeface="Calibri" panose="020F0502020204030204" pitchFamily="34" charset="0"/>
              <a:buChar char="꙱"/>
            </a:pPr>
            <a:r>
              <a:rPr lang="nl-NL" sz="1600" dirty="0">
                <a:solidFill>
                  <a:srgbClr val="000000"/>
                </a:solidFill>
                <a:effectLst/>
                <a:ea typeface="Calibri" panose="020F0502020204030204" pitchFamily="34" charset="0"/>
                <a:cs typeface="Times New Roman" panose="02020603050405020304" pitchFamily="18" charset="0"/>
              </a:rPr>
              <a:t>Ik heb het </a:t>
            </a:r>
            <a:r>
              <a:rPr lang="nl-NL" sz="1600" dirty="0" err="1">
                <a:solidFill>
                  <a:srgbClr val="000000"/>
                </a:solidFill>
                <a:effectLst/>
                <a:ea typeface="Calibri" panose="020F0502020204030204" pitchFamily="34" charset="0"/>
                <a:cs typeface="Times New Roman" panose="02020603050405020304" pitchFamily="18" charset="0"/>
              </a:rPr>
              <a:t>onderszoeksartikel</a:t>
            </a:r>
            <a:r>
              <a:rPr lang="nl-NL" sz="1600" dirty="0">
                <a:solidFill>
                  <a:srgbClr val="000000"/>
                </a:solidFill>
                <a:effectLst/>
                <a:ea typeface="Calibri" panose="020F0502020204030204" pitchFamily="34" charset="0"/>
                <a:cs typeface="Times New Roman" panose="02020603050405020304" pitchFamily="18" charset="0"/>
              </a:rPr>
              <a:t> geschreven. </a:t>
            </a:r>
          </a:p>
          <a:p>
            <a:pPr marL="342900" lvl="0" indent="-342900" algn="just">
              <a:lnSpc>
                <a:spcPct val="120000"/>
              </a:lnSpc>
              <a:buFont typeface="Calibri" panose="020F0502020204030204" pitchFamily="34" charset="0"/>
              <a:buChar char="꙱"/>
            </a:pPr>
            <a:r>
              <a:rPr lang="nl-NL" sz="1600" dirty="0">
                <a:effectLst/>
                <a:ea typeface="Times New Roman" panose="02020603050405020304" pitchFamily="18" charset="0"/>
                <a:cs typeface="Times New Roman" panose="02020603050405020304" pitchFamily="18" charset="0"/>
              </a:rPr>
              <a:t>Ik heb mijn presentatie voorbereid</a:t>
            </a:r>
            <a:endParaRPr lang="nl-NL" sz="1600" dirty="0">
              <a:effectLst/>
              <a:ea typeface="Calibri" panose="020F0502020204030204" pitchFamily="34" charset="0"/>
              <a:cs typeface="Times New Roman" panose="02020603050405020304" pitchFamily="18" charset="0"/>
            </a:endParaRPr>
          </a:p>
        </p:txBody>
      </p:sp>
      <p:sp>
        <p:nvSpPr>
          <p:cNvPr id="9" name="TextBox 8">
            <a:extLst>
              <a:ext uri="{FF2B5EF4-FFF2-40B4-BE49-F238E27FC236}">
                <a16:creationId xmlns:a16="http://schemas.microsoft.com/office/drawing/2014/main" id="{756D705C-BF7B-B747-C99A-799D02FF8D3C}"/>
              </a:ext>
            </a:extLst>
          </p:cNvPr>
          <p:cNvSpPr txBox="1"/>
          <p:nvPr/>
        </p:nvSpPr>
        <p:spPr>
          <a:xfrm>
            <a:off x="0" y="-12877"/>
            <a:ext cx="1571625" cy="369332"/>
          </a:xfrm>
          <a:prstGeom prst="rect">
            <a:avLst/>
          </a:prstGeom>
          <a:solidFill>
            <a:srgbClr val="FBB927"/>
          </a:solidFill>
        </p:spPr>
        <p:txBody>
          <a:bodyPr wrap="square">
            <a:spAutoFit/>
          </a:bodyPr>
          <a:lstStyle/>
          <a:p>
            <a:r>
              <a:rPr lang="en-US" dirty="0" err="1">
                <a:latin typeface="+mn-lt"/>
              </a:rPr>
              <a:t>Stappenplan</a:t>
            </a:r>
            <a:endParaRPr lang="nl-NL" dirty="0"/>
          </a:p>
        </p:txBody>
      </p:sp>
      <p:pic>
        <p:nvPicPr>
          <p:cNvPr id="5" name="Picture 4">
            <a:hlinkClick r:id="rId11" action="ppaction://hlinksldjump"/>
            <a:extLst>
              <a:ext uri="{FF2B5EF4-FFF2-40B4-BE49-F238E27FC236}">
                <a16:creationId xmlns:a16="http://schemas.microsoft.com/office/drawing/2014/main" id="{587FAF66-E726-A439-D5EF-FFF6B8382E6C}"/>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pic>
        <p:nvPicPr>
          <p:cNvPr id="3" name="Afbeelding 11">
            <a:hlinkClick r:id="rId13" action="ppaction://hlinksldjump"/>
            <a:extLst>
              <a:ext uri="{FF2B5EF4-FFF2-40B4-BE49-F238E27FC236}">
                <a16:creationId xmlns:a16="http://schemas.microsoft.com/office/drawing/2014/main" id="{ED897744-2F76-558B-9357-A5D07AC80E4F}"/>
              </a:ext>
            </a:extLst>
          </p:cNvPr>
          <p:cNvPicPr>
            <a:picLocks noChangeAspect="1"/>
          </p:cNvPicPr>
          <p:nvPr/>
        </p:nvPicPr>
        <p:blipFill>
          <a:blip r:embed="rId14"/>
          <a:stretch>
            <a:fillRect/>
          </a:stretch>
        </p:blipFill>
        <p:spPr>
          <a:xfrm>
            <a:off x="5220743" y="6382133"/>
            <a:ext cx="331680" cy="331680"/>
          </a:xfrm>
          <a:prstGeom prst="rect">
            <a:avLst/>
          </a:prstGeom>
        </p:spPr>
      </p:pic>
      <p:pic>
        <p:nvPicPr>
          <p:cNvPr id="6" name="Afbeelding 13">
            <a:hlinkClick r:id="rId15" action="ppaction://hlinksldjump"/>
            <a:extLst>
              <a:ext uri="{FF2B5EF4-FFF2-40B4-BE49-F238E27FC236}">
                <a16:creationId xmlns:a16="http://schemas.microsoft.com/office/drawing/2014/main" id="{954822DB-2A3A-F543-FCC3-B43BDA077A7F}"/>
              </a:ext>
            </a:extLst>
          </p:cNvPr>
          <p:cNvPicPr>
            <a:picLocks noChangeAspect="1"/>
          </p:cNvPicPr>
          <p:nvPr/>
        </p:nvPicPr>
        <p:blipFill>
          <a:blip r:embed="rId16"/>
          <a:stretch>
            <a:fillRect/>
          </a:stretch>
        </p:blipFill>
        <p:spPr>
          <a:xfrm>
            <a:off x="5640372" y="6363730"/>
            <a:ext cx="361656" cy="350084"/>
          </a:xfrm>
          <a:prstGeom prst="rect">
            <a:avLst/>
          </a:prstGeom>
        </p:spPr>
      </p:pic>
      <p:pic>
        <p:nvPicPr>
          <p:cNvPr id="8" name="Afbeelding 20">
            <a:hlinkClick r:id="rId17" action="ppaction://hlinksldjump"/>
            <a:extLst>
              <a:ext uri="{FF2B5EF4-FFF2-40B4-BE49-F238E27FC236}">
                <a16:creationId xmlns:a16="http://schemas.microsoft.com/office/drawing/2014/main" id="{9091C083-7A8B-6434-9502-4449FF982A5C}"/>
              </a:ext>
            </a:extLst>
          </p:cNvPr>
          <p:cNvPicPr>
            <a:picLocks noChangeAspect="1"/>
          </p:cNvPicPr>
          <p:nvPr/>
        </p:nvPicPr>
        <p:blipFill>
          <a:blip r:embed="rId18"/>
          <a:stretch>
            <a:fillRect/>
          </a:stretch>
        </p:blipFill>
        <p:spPr>
          <a:xfrm flipH="1">
            <a:off x="6058152" y="6363729"/>
            <a:ext cx="331679" cy="331679"/>
          </a:xfrm>
          <a:prstGeom prst="rect">
            <a:avLst/>
          </a:prstGeom>
        </p:spPr>
      </p:pic>
      <p:pic>
        <p:nvPicPr>
          <p:cNvPr id="10" name="Afbeelding 21">
            <a:hlinkClick r:id="rId19" action="ppaction://hlinksldjump"/>
            <a:extLst>
              <a:ext uri="{FF2B5EF4-FFF2-40B4-BE49-F238E27FC236}">
                <a16:creationId xmlns:a16="http://schemas.microsoft.com/office/drawing/2014/main" id="{BEDC1D86-3799-1744-07A9-57769F487FB1}"/>
              </a:ext>
            </a:extLst>
          </p:cNvPr>
          <p:cNvPicPr>
            <a:picLocks noChangeAspect="1"/>
          </p:cNvPicPr>
          <p:nvPr/>
        </p:nvPicPr>
        <p:blipFill>
          <a:blip r:embed="rId20"/>
          <a:stretch>
            <a:fillRect/>
          </a:stretch>
        </p:blipFill>
        <p:spPr>
          <a:xfrm flipH="1">
            <a:off x="6477833" y="6363729"/>
            <a:ext cx="331679" cy="331679"/>
          </a:xfrm>
          <a:prstGeom prst="rect">
            <a:avLst/>
          </a:prstGeom>
        </p:spPr>
      </p:pic>
      <p:pic>
        <p:nvPicPr>
          <p:cNvPr id="11" name="Afbeelding 22">
            <a:hlinkClick r:id="rId11" action="ppaction://hlinksldjump"/>
            <a:extLst>
              <a:ext uri="{FF2B5EF4-FFF2-40B4-BE49-F238E27FC236}">
                <a16:creationId xmlns:a16="http://schemas.microsoft.com/office/drawing/2014/main" id="{5DC82C8E-A1F8-E18E-A2A8-A0D700FD2845}"/>
              </a:ext>
            </a:extLst>
          </p:cNvPr>
          <p:cNvPicPr>
            <a:picLocks noChangeAspect="1"/>
          </p:cNvPicPr>
          <p:nvPr/>
        </p:nvPicPr>
        <p:blipFill>
          <a:blip r:embed="rId2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22" action="ppaction://hlinksldjump"/>
            <a:extLst>
              <a:ext uri="{FF2B5EF4-FFF2-40B4-BE49-F238E27FC236}">
                <a16:creationId xmlns:a16="http://schemas.microsoft.com/office/drawing/2014/main" id="{2136163D-1712-4FAC-204A-A154746E6CF5}"/>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24" action="ppaction://hlinksldjump"/>
            <a:extLst>
              <a:ext uri="{FF2B5EF4-FFF2-40B4-BE49-F238E27FC236}">
                <a16:creationId xmlns:a16="http://schemas.microsoft.com/office/drawing/2014/main" id="{3F69F347-9D9E-850C-6121-B8038EC525C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26" action="ppaction://hlinksldjump"/>
            <a:extLst>
              <a:ext uri="{FF2B5EF4-FFF2-40B4-BE49-F238E27FC236}">
                <a16:creationId xmlns:a16="http://schemas.microsoft.com/office/drawing/2014/main" id="{7B62AFB6-1071-5C55-E007-3D8E07BD0078}"/>
              </a:ext>
            </a:extLst>
          </p:cNvPr>
          <p:cNvPicPr>
            <a:picLocks noChangeAspect="1"/>
          </p:cNvPicPr>
          <p:nvPr/>
        </p:nvPicPr>
        <p:blipFill>
          <a:blip r:embed="rId27"/>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15154806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7CB374-D0E9-8E96-5CF2-190625D64FA0}"/>
              </a:ext>
            </a:extLst>
          </p:cNvPr>
          <p:cNvSpPr>
            <a:spLocks noGrp="1"/>
          </p:cNvSpPr>
          <p:nvPr>
            <p:ph type="title"/>
          </p:nvPr>
        </p:nvSpPr>
        <p:spPr/>
        <p:txBody>
          <a:bodyPr/>
          <a:lstStyle/>
          <a:p>
            <a:r>
              <a:rPr lang="en-US" dirty="0" err="1"/>
              <a:t>Deel</a:t>
            </a:r>
            <a:r>
              <a:rPr lang="en-US" dirty="0"/>
              <a:t> </a:t>
            </a:r>
            <a:r>
              <a:rPr lang="en-US" dirty="0" err="1"/>
              <a:t>ideeen</a:t>
            </a:r>
            <a:endParaRPr lang="nl-NL" dirty="0"/>
          </a:p>
        </p:txBody>
      </p:sp>
      <p:sp>
        <p:nvSpPr>
          <p:cNvPr id="3" name="Text Placeholder 2">
            <a:extLst>
              <a:ext uri="{FF2B5EF4-FFF2-40B4-BE49-F238E27FC236}">
                <a16:creationId xmlns:a16="http://schemas.microsoft.com/office/drawing/2014/main" id="{30410C48-8F0A-557F-F30C-3220F9FCC09F}"/>
              </a:ext>
            </a:extLst>
          </p:cNvPr>
          <p:cNvSpPr>
            <a:spLocks noGrp="1"/>
          </p:cNvSpPr>
          <p:nvPr>
            <p:ph type="body" sz="quarter" idx="13"/>
          </p:nvPr>
        </p:nvSpPr>
        <p:spPr>
          <a:xfrm>
            <a:off x="534988" y="1431670"/>
            <a:ext cx="6497183" cy="4344987"/>
          </a:xfrm>
        </p:spPr>
        <p:txBody>
          <a:bodyPr/>
          <a:lstStyle/>
          <a:p>
            <a:pPr marL="0" indent="0">
              <a:buNone/>
            </a:pPr>
            <a:r>
              <a:rPr lang="nl-NL" sz="1600" b="1" dirty="0">
                <a:effectLst/>
              </a:rPr>
              <a:t>Oefen in deze fase met de vaardigheid </a:t>
            </a:r>
            <a:r>
              <a:rPr lang="nl-NL" sz="1600" b="1" dirty="0"/>
              <a:t>“deel ideeën”. </a:t>
            </a:r>
          </a:p>
          <a:p>
            <a:pPr marL="0" indent="0">
              <a:buNone/>
            </a:pPr>
            <a:r>
              <a:rPr lang="nl-NL" sz="1600" b="1" dirty="0"/>
              <a:t>Deel je resultaten op een begrijpelijke wijze met anderen. Maak het onderzoek helder en inzichtelijk voor anderen. </a:t>
            </a:r>
          </a:p>
          <a:p>
            <a:pPr marL="177800" lvl="1" indent="0">
              <a:buNone/>
            </a:pPr>
            <a:endParaRPr lang="nl-NL" sz="1600" b="1" dirty="0">
              <a:cs typeface="Arial" panose="020B0604020202020204" pitchFamily="34" charset="0"/>
            </a:endParaRPr>
          </a:p>
          <a:p>
            <a:pPr marL="450850" lvl="1"/>
            <a:r>
              <a:rPr lang="nl-NL" sz="1600" b="1" dirty="0">
                <a:cs typeface="Arial" panose="020B0604020202020204" pitchFamily="34" charset="0"/>
              </a:rPr>
              <a:t>Maak begrijpelijk</a:t>
            </a:r>
            <a:r>
              <a:rPr lang="nl-NL" sz="1600" dirty="0">
                <a:cs typeface="Arial" panose="020B0604020202020204" pitchFamily="34" charset="0"/>
              </a:rPr>
              <a:t>: Maak je ideeën en inzichten helder voor anderen. Controleer of anderen jou begrijpen. </a:t>
            </a:r>
          </a:p>
          <a:p>
            <a:pPr marL="450850" lvl="1"/>
            <a:r>
              <a:rPr lang="nl-NL" sz="1600" b="1" dirty="0">
                <a:cs typeface="Arial" panose="020B0604020202020204" pitchFamily="34" charset="0"/>
              </a:rPr>
              <a:t>Vul elkaar aan</a:t>
            </a:r>
            <a:r>
              <a:rPr lang="nl-NL" sz="1600" dirty="0">
                <a:cs typeface="Arial" panose="020B0604020202020204" pitchFamily="34" charset="0"/>
              </a:rPr>
              <a:t>: Deel je eigen ideeën en sta open voor aanvullingen en kritiek van anderen. Vul de ideeën van anderen aan. Maak samen met anderen de ideeën nog beter.</a:t>
            </a:r>
          </a:p>
          <a:p>
            <a:pPr marL="450850" lvl="1"/>
            <a:r>
              <a:rPr lang="nl-NL" sz="1600" b="1" dirty="0">
                <a:cs typeface="Arial" panose="020B0604020202020204" pitchFamily="34" charset="0"/>
              </a:rPr>
              <a:t>Maak het praktisch</a:t>
            </a:r>
            <a:r>
              <a:rPr lang="nl-NL" sz="1600" dirty="0">
                <a:cs typeface="Arial" panose="020B0604020202020204" pitchFamily="34" charset="0"/>
              </a:rPr>
              <a:t>: Bedenk wat belangrijk is om te onderzoeken voor de samenleving. Welke inzichten zijn belangrijk voor andere mensen? </a:t>
            </a:r>
          </a:p>
          <a:p>
            <a:pPr marL="450850" lvl="1"/>
            <a:endParaRPr lang="nl-NL" sz="1600" dirty="0">
              <a:cs typeface="Arial" panose="020B0604020202020204" pitchFamily="34" charset="0"/>
            </a:endParaRPr>
          </a:p>
          <a:p>
            <a:pPr marL="450850" lvl="1"/>
            <a:endParaRPr lang="nl-NL" sz="1600" dirty="0">
              <a:cs typeface="Arial" panose="020B0604020202020204" pitchFamily="34" charset="0"/>
            </a:endParaRPr>
          </a:p>
          <a:p>
            <a:pPr marL="450850" lvl="1"/>
            <a:endParaRPr lang="nl-NL" sz="1600" dirty="0">
              <a:cs typeface="Arial" panose="020B0604020202020204" pitchFamily="34" charset="0"/>
            </a:endParaRPr>
          </a:p>
          <a:p>
            <a:endParaRPr lang="nl-NL" dirty="0"/>
          </a:p>
        </p:txBody>
      </p:sp>
      <p:sp>
        <p:nvSpPr>
          <p:cNvPr id="5" name="Footer Placeholder 4">
            <a:extLst>
              <a:ext uri="{FF2B5EF4-FFF2-40B4-BE49-F238E27FC236}">
                <a16:creationId xmlns:a16="http://schemas.microsoft.com/office/drawing/2014/main" id="{AC9DA61F-B9FE-A5AD-426A-DDDCA11D87E3}"/>
              </a:ext>
            </a:extLst>
          </p:cNvPr>
          <p:cNvSpPr>
            <a:spLocks noGrp="1"/>
          </p:cNvSpPr>
          <p:nvPr>
            <p:ph type="ftr" sz="quarter" idx="11"/>
          </p:nvPr>
        </p:nvSpPr>
        <p:spPr/>
        <p:txBody>
          <a:bodyPr/>
          <a:lstStyle/>
          <a:p>
            <a:r>
              <a:rPr lang="nl-NL"/>
              <a:t>Erasmus University Rotterdam </a:t>
            </a:r>
            <a:endParaRPr lang="nl-NL" dirty="0"/>
          </a:p>
        </p:txBody>
      </p:sp>
      <p:sp>
        <p:nvSpPr>
          <p:cNvPr id="6" name="Date Placeholder 5">
            <a:extLst>
              <a:ext uri="{FF2B5EF4-FFF2-40B4-BE49-F238E27FC236}">
                <a16:creationId xmlns:a16="http://schemas.microsoft.com/office/drawing/2014/main" id="{2FB9FDB8-B73D-8B85-74AE-40B8A815070D}"/>
              </a:ext>
            </a:extLst>
          </p:cNvPr>
          <p:cNvSpPr>
            <a:spLocks noGrp="1"/>
          </p:cNvSpPr>
          <p:nvPr>
            <p:ph type="dt" sz="half" idx="10"/>
          </p:nvPr>
        </p:nvSpPr>
        <p:spPr/>
        <p:txBody>
          <a:bodyPr/>
          <a:lstStyle/>
          <a:p>
            <a:fld id="{DE16A502-F537-4563-8110-E77277F53ABC}" type="datetime1">
              <a:rPr lang="nl-NL" smtClean="0"/>
              <a:t>3-11-2023</a:t>
            </a:fld>
            <a:endParaRPr lang="nl-NL" dirty="0"/>
          </a:p>
        </p:txBody>
      </p:sp>
      <p:sp>
        <p:nvSpPr>
          <p:cNvPr id="7" name="Slide Number Placeholder 6">
            <a:extLst>
              <a:ext uri="{FF2B5EF4-FFF2-40B4-BE49-F238E27FC236}">
                <a16:creationId xmlns:a16="http://schemas.microsoft.com/office/drawing/2014/main" id="{5C2E36F2-885F-C9D1-6D02-0A98F32379EA}"/>
              </a:ext>
            </a:extLst>
          </p:cNvPr>
          <p:cNvSpPr>
            <a:spLocks noGrp="1"/>
          </p:cNvSpPr>
          <p:nvPr>
            <p:ph type="sldNum" sz="quarter" idx="12"/>
          </p:nvPr>
        </p:nvSpPr>
        <p:spPr/>
        <p:txBody>
          <a:bodyPr/>
          <a:lstStyle/>
          <a:p>
            <a:fld id="{361A1203-CA3D-4D48-AFA0-9D668419C1D5}" type="slidenum">
              <a:rPr lang="nl-NL" smtClean="0"/>
              <a:pPr/>
              <a:t>65</a:t>
            </a:fld>
            <a:endParaRPr lang="nl-NL" dirty="0"/>
          </a:p>
        </p:txBody>
      </p:sp>
      <p:sp>
        <p:nvSpPr>
          <p:cNvPr id="17" name="TextBox 16">
            <a:extLst>
              <a:ext uri="{FF2B5EF4-FFF2-40B4-BE49-F238E27FC236}">
                <a16:creationId xmlns:a16="http://schemas.microsoft.com/office/drawing/2014/main" id="{BC12FD2B-C38A-29F1-AA34-30E5D7B69A87}"/>
              </a:ext>
            </a:extLst>
          </p:cNvPr>
          <p:cNvSpPr txBox="1"/>
          <p:nvPr/>
        </p:nvSpPr>
        <p:spPr>
          <a:xfrm>
            <a:off x="0" y="-12877"/>
            <a:ext cx="1571625" cy="369332"/>
          </a:xfrm>
          <a:prstGeom prst="rect">
            <a:avLst/>
          </a:prstGeom>
          <a:solidFill>
            <a:schemeClr val="accent3"/>
          </a:solidFill>
        </p:spPr>
        <p:txBody>
          <a:bodyPr wrap="square">
            <a:spAutoFit/>
          </a:bodyPr>
          <a:lstStyle/>
          <a:p>
            <a:r>
              <a:rPr lang="en-US" dirty="0" err="1">
                <a:latin typeface="+mn-lt"/>
              </a:rPr>
              <a:t>Vaardigheid</a:t>
            </a:r>
            <a:endParaRPr lang="nl-NL" dirty="0"/>
          </a:p>
        </p:txBody>
      </p:sp>
      <p:pic>
        <p:nvPicPr>
          <p:cNvPr id="10" name="Picture 9">
            <a:extLst>
              <a:ext uri="{FF2B5EF4-FFF2-40B4-BE49-F238E27FC236}">
                <a16:creationId xmlns:a16="http://schemas.microsoft.com/office/drawing/2014/main" id="{BA07AC11-92EF-88B7-764E-CB71B8891DF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343260" y="722568"/>
            <a:ext cx="4237750" cy="4893226"/>
          </a:xfrm>
          <a:prstGeom prst="rect">
            <a:avLst/>
          </a:prstGeom>
          <a:ln>
            <a:solidFill>
              <a:schemeClr val="bg1"/>
            </a:solidFill>
          </a:ln>
        </p:spPr>
      </p:pic>
      <p:pic>
        <p:nvPicPr>
          <p:cNvPr id="4" name="Afbeelding 11">
            <a:hlinkClick r:id="rId3" action="ppaction://hlinksldjump"/>
            <a:extLst>
              <a:ext uri="{FF2B5EF4-FFF2-40B4-BE49-F238E27FC236}">
                <a16:creationId xmlns:a16="http://schemas.microsoft.com/office/drawing/2014/main" id="{A43085A7-215C-97B5-1AF4-614BEBFE866B}"/>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8" name="Afbeelding 13">
            <a:hlinkClick r:id="rId5" action="ppaction://hlinksldjump"/>
            <a:extLst>
              <a:ext uri="{FF2B5EF4-FFF2-40B4-BE49-F238E27FC236}">
                <a16:creationId xmlns:a16="http://schemas.microsoft.com/office/drawing/2014/main" id="{4C40B8D7-B598-9F4E-03B0-03D1ACCE218E}"/>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9" name="Afbeelding 20">
            <a:hlinkClick r:id="rId7" action="ppaction://hlinksldjump"/>
            <a:extLst>
              <a:ext uri="{FF2B5EF4-FFF2-40B4-BE49-F238E27FC236}">
                <a16:creationId xmlns:a16="http://schemas.microsoft.com/office/drawing/2014/main" id="{0DBFA798-D6B3-2F50-0E3D-4291F735CA52}"/>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11" name="Afbeelding 21">
            <a:hlinkClick r:id="rId9" action="ppaction://hlinksldjump"/>
            <a:extLst>
              <a:ext uri="{FF2B5EF4-FFF2-40B4-BE49-F238E27FC236}">
                <a16:creationId xmlns:a16="http://schemas.microsoft.com/office/drawing/2014/main" id="{1A14CB6E-7FE5-4AE7-632E-94DD5F9DC25E}"/>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12" name="Afbeelding 22">
            <a:hlinkClick r:id="rId11" action="ppaction://hlinksldjump"/>
            <a:extLst>
              <a:ext uri="{FF2B5EF4-FFF2-40B4-BE49-F238E27FC236}">
                <a16:creationId xmlns:a16="http://schemas.microsoft.com/office/drawing/2014/main" id="{ACD66219-4904-7E18-B2B4-D68DCA28E960}"/>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3" name="Afbeelding 23" descr="Afbeelding met tekst, logo, schermopname, ontwerp&#10;&#10;Automatisch gegenereerde beschrijving">
            <a:hlinkClick r:id="rId13" action="ppaction://hlinksldjump"/>
            <a:extLst>
              <a:ext uri="{FF2B5EF4-FFF2-40B4-BE49-F238E27FC236}">
                <a16:creationId xmlns:a16="http://schemas.microsoft.com/office/drawing/2014/main" id="{FDB3576D-54B7-B3A4-F7F9-3E42338BCC17}"/>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5" name="Afbeelding 8" descr="Afbeelding met tekst, logo, Graphics, Lettertype&#10;&#10;Automatisch gegenereerde beschrijving">
            <a:hlinkClick r:id="rId15" action="ppaction://hlinksldjump"/>
            <a:extLst>
              <a:ext uri="{FF2B5EF4-FFF2-40B4-BE49-F238E27FC236}">
                <a16:creationId xmlns:a16="http://schemas.microsoft.com/office/drawing/2014/main" id="{3B56FFF7-ADBA-D08C-2A1B-0BDC77813C4D}"/>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6" name="Afbeelding 10">
            <a:hlinkClick r:id="rId17" action="ppaction://hlinksldjump"/>
            <a:extLst>
              <a:ext uri="{FF2B5EF4-FFF2-40B4-BE49-F238E27FC236}">
                <a16:creationId xmlns:a16="http://schemas.microsoft.com/office/drawing/2014/main" id="{4A7F10EE-C397-857D-D609-DF90EB7BC86F}"/>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4" name="Picture 13">
            <a:hlinkClick r:id="rId11" action="ppaction://hlinksldjump"/>
            <a:extLst>
              <a:ext uri="{FF2B5EF4-FFF2-40B4-BE49-F238E27FC236}">
                <a16:creationId xmlns:a16="http://schemas.microsoft.com/office/drawing/2014/main" id="{E1E46BAD-AB01-BE7D-295E-21FAF32DF2E1}"/>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18029013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Een onderzoekartikel schrijven - opbouw</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6</a:t>
            </a:r>
            <a:r>
              <a:rPr lang="en-US" dirty="0">
                <a:solidFill>
                  <a:schemeClr val="bg1"/>
                </a:solidFill>
              </a:rPr>
              <a:t>.1</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54737" y="1310940"/>
            <a:ext cx="10732926" cy="3747757"/>
          </a:xfrm>
          <a:prstGeom prst="rect">
            <a:avLst/>
          </a:prstGeom>
          <a:noFill/>
        </p:spPr>
        <p:txBody>
          <a:bodyPr wrap="square">
            <a:spAutoFit/>
          </a:bodyPr>
          <a:lstStyle/>
          <a:p>
            <a:pPr marL="342900" lvl="0" indent="-342900">
              <a:lnSpc>
                <a:spcPct val="107000"/>
              </a:lnSpc>
              <a:spcAft>
                <a:spcPts val="800"/>
              </a:spcAft>
              <a:buFont typeface="+mj-lt"/>
              <a:buAutoNum type="arabicPeriod"/>
            </a:pPr>
            <a:r>
              <a:rPr lang="nl-NL" sz="1600" b="1" dirty="0">
                <a:effectLst/>
                <a:latin typeface="+mj-lt"/>
                <a:ea typeface="Times New Roman" panose="02020603050405020304" pitchFamily="18" charset="0"/>
                <a:cs typeface="Arial" panose="020B0604020202020204" pitchFamily="34" charset="0"/>
              </a:rPr>
              <a:t>Samenvatting</a:t>
            </a:r>
            <a:r>
              <a:rPr lang="nl-NL" sz="1600" dirty="0">
                <a:effectLst/>
                <a:latin typeface="+mj-lt"/>
                <a:ea typeface="Times New Roman" panose="02020603050405020304" pitchFamily="18" charset="0"/>
                <a:cs typeface="Arial" panose="020B0604020202020204" pitchFamily="34" charset="0"/>
              </a:rPr>
              <a:t> </a:t>
            </a:r>
            <a:r>
              <a:rPr lang="nl-NL" sz="1600" dirty="0">
                <a:latin typeface="+mj-lt"/>
                <a:ea typeface="Times New Roman" panose="02020603050405020304" pitchFamily="18" charset="0"/>
                <a:cs typeface="Arial" panose="020B0604020202020204" pitchFamily="34" charset="0"/>
                <a:sym typeface="Wingdings" panose="05000000000000000000" pitchFamily="2" charset="2"/>
              </a:rPr>
              <a:t>| beschrijf</a:t>
            </a:r>
            <a:r>
              <a:rPr lang="nl-NL" sz="1600" dirty="0">
                <a:effectLst/>
                <a:latin typeface="+mj-lt"/>
                <a:ea typeface="Times New Roman" panose="02020603050405020304" pitchFamily="18" charset="0"/>
                <a:cs typeface="Arial" panose="020B0604020202020204" pitchFamily="34" charset="0"/>
              </a:rPr>
              <a:t> relevante informatie uit alle hoofdstukken (maximaal 10% van de woorden van het hele artikel)</a:t>
            </a:r>
            <a:endParaRPr lang="nl-NL" sz="1600" dirty="0">
              <a:effectLst/>
              <a:latin typeface="+mj-lt"/>
              <a:ea typeface="Times New Roman" panose="02020603050405020304" pitchFamily="18" charset="0"/>
              <a:cs typeface="Times New Roman" panose="02020603050405020304" pitchFamily="18" charset="0"/>
            </a:endParaRPr>
          </a:p>
          <a:p>
            <a:pPr marL="342900" lvl="0" indent="-342900">
              <a:lnSpc>
                <a:spcPct val="107000"/>
              </a:lnSpc>
              <a:spcAft>
                <a:spcPts val="800"/>
              </a:spcAft>
              <a:buFont typeface="+mj-lt"/>
              <a:buAutoNum type="arabicPeriod"/>
            </a:pPr>
            <a:r>
              <a:rPr lang="nl-NL" sz="1600" b="1" dirty="0">
                <a:effectLst/>
                <a:latin typeface="+mj-lt"/>
                <a:ea typeface="Times New Roman" panose="02020603050405020304" pitchFamily="18" charset="0"/>
                <a:cs typeface="Arial" panose="020B0604020202020204" pitchFamily="34" charset="0"/>
              </a:rPr>
              <a:t>Inleiding</a:t>
            </a:r>
            <a:r>
              <a:rPr lang="nl-NL" sz="1600" dirty="0">
                <a:effectLst/>
                <a:latin typeface="+mj-lt"/>
                <a:ea typeface="Times New Roman" panose="02020603050405020304" pitchFamily="18" charset="0"/>
                <a:cs typeface="Arial" panose="020B0604020202020204" pitchFamily="34" charset="0"/>
              </a:rPr>
              <a:t> </a:t>
            </a:r>
            <a:r>
              <a:rPr lang="nl-NL" sz="1600" dirty="0">
                <a:latin typeface="+mj-lt"/>
                <a:ea typeface="Times New Roman" panose="02020603050405020304" pitchFamily="18" charset="0"/>
                <a:cs typeface="Arial" panose="020B0604020202020204" pitchFamily="34" charset="0"/>
                <a:sym typeface="Wingdings" panose="05000000000000000000" pitchFamily="2" charset="2"/>
              </a:rPr>
              <a:t>|</a:t>
            </a:r>
            <a:r>
              <a:rPr lang="nl-NL" sz="1600" dirty="0">
                <a:effectLst/>
                <a:latin typeface="+mj-lt"/>
                <a:ea typeface="Times New Roman" panose="02020603050405020304" pitchFamily="18" charset="0"/>
                <a:cs typeface="Arial" panose="020B0604020202020204" pitchFamily="34" charset="0"/>
              </a:rPr>
              <a:t> beschrijf het belang van het onderzoek</a:t>
            </a:r>
            <a:endParaRPr lang="nl-NL" sz="1600" dirty="0">
              <a:effectLst/>
              <a:latin typeface="+mj-lt"/>
              <a:ea typeface="Times New Roman" panose="02020603050405020304" pitchFamily="18" charset="0"/>
              <a:cs typeface="Times New Roman" panose="02020603050405020304" pitchFamily="18" charset="0"/>
            </a:endParaRPr>
          </a:p>
          <a:p>
            <a:pPr marL="342900" lvl="0" indent="-342900">
              <a:lnSpc>
                <a:spcPct val="107000"/>
              </a:lnSpc>
              <a:spcAft>
                <a:spcPts val="800"/>
              </a:spcAft>
              <a:buFont typeface="+mj-lt"/>
              <a:buAutoNum type="arabicPeriod"/>
            </a:pPr>
            <a:r>
              <a:rPr lang="nl-NL" sz="1600" b="1" dirty="0">
                <a:effectLst/>
                <a:latin typeface="+mj-lt"/>
                <a:ea typeface="Times New Roman" panose="02020603050405020304" pitchFamily="18" charset="0"/>
                <a:cs typeface="Arial" panose="020B0604020202020204" pitchFamily="34" charset="0"/>
              </a:rPr>
              <a:t>Methode</a:t>
            </a:r>
            <a:r>
              <a:rPr lang="nl-NL" sz="1600" dirty="0">
                <a:effectLst/>
                <a:latin typeface="+mj-lt"/>
                <a:ea typeface="Times New Roman" panose="02020603050405020304" pitchFamily="18" charset="0"/>
                <a:cs typeface="Arial" panose="020B0604020202020204" pitchFamily="34" charset="0"/>
              </a:rPr>
              <a:t> </a:t>
            </a:r>
            <a:r>
              <a:rPr lang="nl-NL" sz="1600" dirty="0">
                <a:latin typeface="+mj-lt"/>
                <a:ea typeface="Times New Roman" panose="02020603050405020304" pitchFamily="18" charset="0"/>
                <a:cs typeface="Arial" panose="020B0604020202020204" pitchFamily="34" charset="0"/>
                <a:sym typeface="Wingdings" panose="05000000000000000000" pitchFamily="2" charset="2"/>
              </a:rPr>
              <a:t>|</a:t>
            </a:r>
            <a:r>
              <a:rPr lang="nl-NL" sz="1600" dirty="0">
                <a:effectLst/>
                <a:latin typeface="+mj-lt"/>
                <a:ea typeface="Times New Roman" panose="02020603050405020304" pitchFamily="18" charset="0"/>
                <a:cs typeface="Arial" panose="020B0604020202020204" pitchFamily="34" charset="0"/>
              </a:rPr>
              <a:t> beschrijf stap voor stap wat je hebt gedaan, let op: noem hier geen resultaten. Als je het onderzoeksplan netjes hebt uitgeschreven dan scheelt dat veel werk.</a:t>
            </a:r>
          </a:p>
          <a:p>
            <a:pPr marL="342900" lvl="0" indent="-342900">
              <a:lnSpc>
                <a:spcPct val="107000"/>
              </a:lnSpc>
              <a:spcAft>
                <a:spcPts val="800"/>
              </a:spcAft>
              <a:buFont typeface="+mj-lt"/>
              <a:buAutoNum type="arabicPeriod"/>
            </a:pPr>
            <a:r>
              <a:rPr lang="nl-NL" sz="1600" b="1" dirty="0">
                <a:effectLst/>
                <a:latin typeface="+mj-lt"/>
                <a:ea typeface="Times New Roman" panose="02020603050405020304" pitchFamily="18" charset="0"/>
                <a:cs typeface="Arial" panose="020B0604020202020204" pitchFamily="34" charset="0"/>
              </a:rPr>
              <a:t>Resultaten</a:t>
            </a:r>
            <a:r>
              <a:rPr lang="nl-NL" sz="1600" dirty="0">
                <a:effectLst/>
                <a:latin typeface="+mj-lt"/>
                <a:ea typeface="Times New Roman" panose="02020603050405020304" pitchFamily="18" charset="0"/>
                <a:cs typeface="Arial" panose="020B0604020202020204" pitchFamily="34" charset="0"/>
              </a:rPr>
              <a:t> </a:t>
            </a:r>
            <a:r>
              <a:rPr lang="nl-NL" sz="1600" dirty="0">
                <a:latin typeface="+mj-lt"/>
                <a:ea typeface="Times New Roman" panose="02020603050405020304" pitchFamily="18" charset="0"/>
                <a:cs typeface="Arial" panose="020B0604020202020204" pitchFamily="34" charset="0"/>
                <a:sym typeface="Wingdings" panose="05000000000000000000" pitchFamily="2" charset="2"/>
              </a:rPr>
              <a:t>|</a:t>
            </a:r>
            <a:r>
              <a:rPr lang="nl-NL" sz="1600" dirty="0">
                <a:effectLst/>
                <a:latin typeface="+mj-lt"/>
                <a:ea typeface="Times New Roman" panose="02020603050405020304" pitchFamily="18" charset="0"/>
                <a:cs typeface="Arial" panose="020B0604020202020204" pitchFamily="34" charset="0"/>
              </a:rPr>
              <a:t> benoem de data die je hebt verzameld, mooi verwerkt, in een grafiek of tabel. In je artikel beschrijf je wat er te zien is in de figuren en verwijs je hiernaar. Let op: nog geen conclusies.</a:t>
            </a:r>
            <a:endParaRPr lang="nl-NL" sz="1600" dirty="0">
              <a:effectLst/>
              <a:latin typeface="+mj-lt"/>
              <a:ea typeface="Times New Roman" panose="02020603050405020304" pitchFamily="18" charset="0"/>
              <a:cs typeface="Times New Roman" panose="02020603050405020304" pitchFamily="18" charset="0"/>
            </a:endParaRPr>
          </a:p>
          <a:p>
            <a:pPr marL="342900" lvl="0" indent="-342900">
              <a:lnSpc>
                <a:spcPct val="107000"/>
              </a:lnSpc>
              <a:spcAft>
                <a:spcPts val="800"/>
              </a:spcAft>
              <a:buFont typeface="+mj-lt"/>
              <a:buAutoNum type="arabicPeriod"/>
            </a:pPr>
            <a:r>
              <a:rPr lang="nl-NL" sz="1600" b="1" dirty="0">
                <a:effectLst/>
                <a:latin typeface="+mj-lt"/>
                <a:ea typeface="Times New Roman" panose="02020603050405020304" pitchFamily="18" charset="0"/>
                <a:cs typeface="Arial" panose="020B0604020202020204" pitchFamily="34" charset="0"/>
              </a:rPr>
              <a:t>Conclusie en Discussie</a:t>
            </a:r>
            <a:r>
              <a:rPr lang="nl-NL" sz="1600" dirty="0">
                <a:effectLst/>
                <a:latin typeface="+mj-lt"/>
                <a:ea typeface="Times New Roman" panose="02020603050405020304" pitchFamily="18" charset="0"/>
                <a:cs typeface="Arial" panose="020B0604020202020204" pitchFamily="34" charset="0"/>
              </a:rPr>
              <a:t> </a:t>
            </a:r>
            <a:r>
              <a:rPr lang="nl-NL" sz="1600" b="1" dirty="0">
                <a:latin typeface="+mj-lt"/>
                <a:ea typeface="Times New Roman" panose="02020603050405020304" pitchFamily="18" charset="0"/>
                <a:cs typeface="Arial" panose="020B0604020202020204" pitchFamily="34" charset="0"/>
              </a:rPr>
              <a:t>| </a:t>
            </a:r>
            <a:r>
              <a:rPr lang="nl-NL" sz="1600" dirty="0">
                <a:effectLst/>
                <a:latin typeface="+mj-lt"/>
                <a:ea typeface="Times New Roman" panose="02020603050405020304" pitchFamily="18" charset="0"/>
                <a:cs typeface="Arial" panose="020B0604020202020204" pitchFamily="34" charset="0"/>
              </a:rPr>
              <a:t>omschrijf de conclusie, de ideeën waarom je tot deze conclusie bent gekomen, mogelijke verklaringen voor de conclusie, wat is er verkeerd gegaan en wat kun je beter doen als je het onderzoek opnieuw zou doen.</a:t>
            </a:r>
            <a:endParaRPr lang="nl-NL" sz="1600" dirty="0">
              <a:latin typeface="+mj-lt"/>
              <a:ea typeface="Times New Roman" panose="02020603050405020304" pitchFamily="18" charset="0"/>
              <a:cs typeface="Times New Roman" panose="02020603050405020304" pitchFamily="18" charset="0"/>
            </a:endParaRPr>
          </a:p>
          <a:p>
            <a:pPr marL="342900" lvl="0" indent="-342900">
              <a:lnSpc>
                <a:spcPct val="107000"/>
              </a:lnSpc>
              <a:spcAft>
                <a:spcPts val="800"/>
              </a:spcAft>
              <a:buFont typeface="+mj-lt"/>
              <a:buAutoNum type="arabicPeriod"/>
            </a:pPr>
            <a:r>
              <a:rPr lang="nl-NL" sz="1600" b="1" dirty="0">
                <a:effectLst/>
                <a:latin typeface="+mj-lt"/>
                <a:ea typeface="Times New Roman" panose="02020603050405020304" pitchFamily="18" charset="0"/>
                <a:cs typeface="Arial" panose="020B0604020202020204" pitchFamily="34" charset="0"/>
              </a:rPr>
              <a:t>Referenties</a:t>
            </a:r>
            <a:r>
              <a:rPr lang="nl-NL" sz="1600" dirty="0">
                <a:effectLst/>
                <a:latin typeface="+mj-lt"/>
                <a:ea typeface="Times New Roman" panose="02020603050405020304" pitchFamily="18" charset="0"/>
                <a:cs typeface="Arial" panose="020B0604020202020204" pitchFamily="34" charset="0"/>
              </a:rPr>
              <a:t> </a:t>
            </a:r>
            <a:r>
              <a:rPr lang="nl-NL" sz="1600" b="1" dirty="0">
                <a:latin typeface="+mj-lt"/>
                <a:ea typeface="Times New Roman" panose="02020603050405020304" pitchFamily="18" charset="0"/>
                <a:cs typeface="Arial" panose="020B0604020202020204" pitchFamily="34" charset="0"/>
                <a:sym typeface="Wingdings" panose="05000000000000000000" pitchFamily="2" charset="2"/>
              </a:rPr>
              <a:t>|</a:t>
            </a:r>
            <a:r>
              <a:rPr lang="nl-NL" sz="1600" dirty="0">
                <a:effectLst/>
                <a:latin typeface="+mj-lt"/>
                <a:ea typeface="Times New Roman" panose="02020603050405020304" pitchFamily="18" charset="0"/>
                <a:cs typeface="Arial" panose="020B0604020202020204" pitchFamily="34" charset="0"/>
              </a:rPr>
              <a:t> neem naar alles wat geen algemene kennis is en wat niet uit jouw resultaten blijkt, een bronverwijzing op. </a:t>
            </a:r>
            <a:endParaRPr lang="nl-NL" sz="500" dirty="0">
              <a:latin typeface="+mj-lt"/>
            </a:endParaRPr>
          </a:p>
        </p:txBody>
      </p:sp>
      <p:pic>
        <p:nvPicPr>
          <p:cNvPr id="3" name="Afbeelding 11">
            <a:hlinkClick r:id="rId2" action="ppaction://hlinksldjump"/>
            <a:extLst>
              <a:ext uri="{FF2B5EF4-FFF2-40B4-BE49-F238E27FC236}">
                <a16:creationId xmlns:a16="http://schemas.microsoft.com/office/drawing/2014/main" id="{8D48A4A3-2112-8608-D7EB-DD78F8AF300A}"/>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4" name="Afbeelding 13">
            <a:hlinkClick r:id="rId4" action="ppaction://hlinksldjump"/>
            <a:extLst>
              <a:ext uri="{FF2B5EF4-FFF2-40B4-BE49-F238E27FC236}">
                <a16:creationId xmlns:a16="http://schemas.microsoft.com/office/drawing/2014/main" id="{09381024-4ACC-25C9-B0A6-E1C7C678D151}"/>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7" name="Afbeelding 20">
            <a:hlinkClick r:id="rId6" action="ppaction://hlinksldjump"/>
            <a:extLst>
              <a:ext uri="{FF2B5EF4-FFF2-40B4-BE49-F238E27FC236}">
                <a16:creationId xmlns:a16="http://schemas.microsoft.com/office/drawing/2014/main" id="{FEA05AF4-E8FB-B4F5-34D2-E1FD61AF33E8}"/>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8" name="Afbeelding 21">
            <a:hlinkClick r:id="rId8" action="ppaction://hlinksldjump"/>
            <a:extLst>
              <a:ext uri="{FF2B5EF4-FFF2-40B4-BE49-F238E27FC236}">
                <a16:creationId xmlns:a16="http://schemas.microsoft.com/office/drawing/2014/main" id="{D25CD11E-5713-C2A8-67AC-20E36B47119E}"/>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9" name="Afbeelding 22">
            <a:hlinkClick r:id="rId10" action="ppaction://hlinksldjump"/>
            <a:extLst>
              <a:ext uri="{FF2B5EF4-FFF2-40B4-BE49-F238E27FC236}">
                <a16:creationId xmlns:a16="http://schemas.microsoft.com/office/drawing/2014/main" id="{132483C0-1B9D-65B1-6EEE-E143A6CEEE12}"/>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0" name="Afbeelding 23" descr="Afbeelding met tekst, logo, schermopname, ontwerp&#10;&#10;Automatisch gegenereerde beschrijving">
            <a:hlinkClick r:id="rId12" action="ppaction://hlinksldjump"/>
            <a:extLst>
              <a:ext uri="{FF2B5EF4-FFF2-40B4-BE49-F238E27FC236}">
                <a16:creationId xmlns:a16="http://schemas.microsoft.com/office/drawing/2014/main" id="{A3CCC260-C461-6018-E2D5-EFAA2EF173D9}"/>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4" action="ppaction://hlinksldjump"/>
            <a:extLst>
              <a:ext uri="{FF2B5EF4-FFF2-40B4-BE49-F238E27FC236}">
                <a16:creationId xmlns:a16="http://schemas.microsoft.com/office/drawing/2014/main" id="{8BB9474E-48FD-D9FC-EE61-582A0A845F59}"/>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6" action="ppaction://hlinksldjump"/>
            <a:extLst>
              <a:ext uri="{FF2B5EF4-FFF2-40B4-BE49-F238E27FC236}">
                <a16:creationId xmlns:a16="http://schemas.microsoft.com/office/drawing/2014/main" id="{4A57F934-7B1D-71D6-6B33-0168F3AED75D}"/>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4" name="Picture 13">
            <a:hlinkClick r:id="rId10" action="ppaction://hlinksldjump"/>
            <a:extLst>
              <a:ext uri="{FF2B5EF4-FFF2-40B4-BE49-F238E27FC236}">
                <a16:creationId xmlns:a16="http://schemas.microsoft.com/office/drawing/2014/main" id="{92540E1E-77E3-7859-FE23-78B49EE680EA}"/>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31692457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Een onderzoekartikel schrijven – schrijftips (1)</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6</a:t>
            </a:r>
            <a:r>
              <a:rPr lang="en-US" dirty="0">
                <a:solidFill>
                  <a:schemeClr val="bg1"/>
                </a:solidFill>
              </a:rPr>
              <a:t>.2</a:t>
            </a:r>
            <a:r>
              <a:rPr lang="en-US" dirty="0">
                <a:solidFill>
                  <a:schemeClr val="bg1"/>
                </a:solidFill>
                <a:latin typeface="+mn-lt"/>
              </a:rPr>
              <a:t> </a:t>
            </a:r>
            <a:endParaRPr lang="nl-NL" dirty="0">
              <a:solidFill>
                <a:schemeClr val="bg1"/>
              </a:solidFill>
            </a:endParaRPr>
          </a:p>
        </p:txBody>
      </p:sp>
      <p:sp>
        <p:nvSpPr>
          <p:cNvPr id="4" name="TextBox 3">
            <a:extLst>
              <a:ext uri="{FF2B5EF4-FFF2-40B4-BE49-F238E27FC236}">
                <a16:creationId xmlns:a16="http://schemas.microsoft.com/office/drawing/2014/main" id="{ABD32AAD-6E11-49FE-4C44-4DCD1CD7586B}"/>
              </a:ext>
            </a:extLst>
          </p:cNvPr>
          <p:cNvSpPr txBox="1"/>
          <p:nvPr/>
        </p:nvSpPr>
        <p:spPr>
          <a:xfrm>
            <a:off x="297656" y="1222241"/>
            <a:ext cx="9929812" cy="4315540"/>
          </a:xfrm>
          <a:prstGeom prst="rect">
            <a:avLst/>
          </a:prstGeom>
          <a:noFill/>
        </p:spPr>
        <p:txBody>
          <a:bodyPr wrap="square">
            <a:spAutoFit/>
          </a:bodyPr>
          <a:lstStyle/>
          <a:p>
            <a:pPr marL="171450" lvl="0" indent="-171450" algn="just">
              <a:lnSpc>
                <a:spcPct val="115000"/>
              </a:lnSpc>
              <a:buFont typeface="Arial" panose="020B0604020202020204" pitchFamily="34" charset="0"/>
              <a:buChar char="•"/>
            </a:pPr>
            <a:r>
              <a:rPr lang="nl-NL" sz="1600" b="1" dirty="0">
                <a:effectLst/>
                <a:latin typeface="+mj-lt"/>
                <a:ea typeface="Calibri" panose="020F0502020204030204" pitchFamily="34" charset="0"/>
                <a:cs typeface="Times New Roman" panose="02020603050405020304" pitchFamily="18" charset="0"/>
              </a:rPr>
              <a:t>Vermijd subjectief taalgebruik. Probeer alles zo objectief mogelijk te beschrijven. </a:t>
            </a:r>
            <a:endParaRPr lang="nl-NL" sz="1600" dirty="0">
              <a:effectLst/>
              <a:latin typeface="+mj-lt"/>
              <a:ea typeface="Calibri" panose="020F0502020204030204" pitchFamily="34" charset="0"/>
              <a:cs typeface="Times New Roman" panose="02020603050405020304" pitchFamily="18" charset="0"/>
            </a:endParaRPr>
          </a:p>
          <a:p>
            <a:pPr marL="628650" indent="-171450" algn="just">
              <a:lnSpc>
                <a:spcPct val="115000"/>
              </a:lnSpc>
              <a:buFont typeface="Arial" panose="020B0604020202020204" pitchFamily="34" charset="0"/>
              <a:buChar char="•"/>
            </a:pPr>
            <a:r>
              <a:rPr lang="nl-NL" sz="1600" i="1" dirty="0">
                <a:effectLst/>
                <a:latin typeface="+mj-lt"/>
                <a:ea typeface="Calibri" panose="020F0502020204030204" pitchFamily="34" charset="0"/>
                <a:cs typeface="Times New Roman" panose="02020603050405020304" pitchFamily="18" charset="0"/>
              </a:rPr>
              <a:t>Fout voorbeeld:</a:t>
            </a:r>
            <a:r>
              <a:rPr lang="nl-NL" sz="1600" dirty="0">
                <a:effectLst/>
                <a:latin typeface="+mj-lt"/>
                <a:ea typeface="Calibri" panose="020F0502020204030204" pitchFamily="34" charset="0"/>
                <a:cs typeface="Times New Roman" panose="02020603050405020304" pitchFamily="18" charset="0"/>
              </a:rPr>
              <a:t> Tijdens het onderzoek was er veel </a:t>
            </a:r>
            <a:r>
              <a:rPr lang="nl-NL" sz="1600" dirty="0">
                <a:solidFill>
                  <a:srgbClr val="FF0000"/>
                </a:solidFill>
                <a:effectLst/>
                <a:latin typeface="+mj-lt"/>
                <a:ea typeface="Calibri" panose="020F0502020204030204" pitchFamily="34" charset="0"/>
                <a:cs typeface="Times New Roman" panose="02020603050405020304" pitchFamily="18" charset="0"/>
              </a:rPr>
              <a:t>herrie en lawaai</a:t>
            </a:r>
            <a:r>
              <a:rPr lang="nl-NL" sz="1600" dirty="0">
                <a:effectLst/>
                <a:latin typeface="+mj-lt"/>
                <a:ea typeface="Calibri" panose="020F0502020204030204" pitchFamily="34" charset="0"/>
                <a:cs typeface="Times New Roman" panose="02020603050405020304" pitchFamily="18" charset="0"/>
              </a:rPr>
              <a:t> op de gang waardoor sommige kinderen </a:t>
            </a:r>
            <a:r>
              <a:rPr lang="nl-NL" sz="1600" dirty="0">
                <a:solidFill>
                  <a:srgbClr val="FF0000"/>
                </a:solidFill>
                <a:effectLst/>
                <a:latin typeface="+mj-lt"/>
                <a:ea typeface="Calibri" panose="020F0502020204030204" pitchFamily="34" charset="0"/>
                <a:cs typeface="Times New Roman" panose="02020603050405020304" pitchFamily="18" charset="0"/>
              </a:rPr>
              <a:t>geïrriteerd </a:t>
            </a:r>
            <a:r>
              <a:rPr lang="nl-NL" sz="1600" dirty="0">
                <a:effectLst/>
                <a:latin typeface="+mj-lt"/>
                <a:ea typeface="Calibri" panose="020F0502020204030204" pitchFamily="34" charset="0"/>
                <a:cs typeface="Times New Roman" panose="02020603050405020304" pitchFamily="18" charset="0"/>
              </a:rPr>
              <a:t>werden tijdens het experiment. </a:t>
            </a:r>
            <a:endParaRPr lang="nl-NL" sz="1600" dirty="0">
              <a:latin typeface="+mj-lt"/>
              <a:ea typeface="Calibri" panose="020F0502020204030204" pitchFamily="34" charset="0"/>
              <a:cs typeface="Times New Roman" panose="02020603050405020304" pitchFamily="18" charset="0"/>
            </a:endParaRPr>
          </a:p>
          <a:p>
            <a:pPr marL="628650" indent="-171450" algn="just">
              <a:lnSpc>
                <a:spcPct val="115000"/>
              </a:lnSpc>
              <a:buFont typeface="Arial" panose="020B0604020202020204" pitchFamily="34" charset="0"/>
              <a:buChar char="•"/>
            </a:pPr>
            <a:r>
              <a:rPr lang="nl-NL" sz="1600" dirty="0" err="1">
                <a:effectLst/>
                <a:latin typeface="+mj-lt"/>
                <a:ea typeface="Calibri" panose="020F0502020204030204" pitchFamily="34" charset="0"/>
                <a:cs typeface="Times New Roman" panose="02020603050405020304" pitchFamily="18" charset="0"/>
              </a:rPr>
              <a:t>Note</a:t>
            </a:r>
            <a:r>
              <a:rPr lang="nl-NL" sz="1600" dirty="0">
                <a:effectLst/>
                <a:latin typeface="+mj-lt"/>
                <a:ea typeface="Calibri" panose="020F0502020204030204" pitchFamily="34" charset="0"/>
                <a:cs typeface="Times New Roman" panose="02020603050405020304" pitchFamily="18" charset="0"/>
              </a:rPr>
              <a:t>: Wat is herrie en lawaai? Wellicht dat jij het herrie vindt, maar dat een ander persoon het niet als herrie ervaart. Waren de kinderen geïrriteerd? Waar kon je dat aan zien? </a:t>
            </a:r>
          </a:p>
          <a:p>
            <a:pPr marL="628650" indent="-171450" algn="just">
              <a:lnSpc>
                <a:spcPct val="115000"/>
              </a:lnSpc>
              <a:buFont typeface="Arial" panose="020B0604020202020204" pitchFamily="34" charset="0"/>
              <a:buChar char="•"/>
            </a:pPr>
            <a:r>
              <a:rPr lang="nl-NL" sz="1600" i="1" dirty="0">
                <a:effectLst/>
                <a:latin typeface="+mj-lt"/>
                <a:ea typeface="Calibri" panose="020F0502020204030204" pitchFamily="34" charset="0"/>
                <a:cs typeface="Times New Roman" panose="02020603050405020304" pitchFamily="18" charset="0"/>
              </a:rPr>
              <a:t>Goed voorbeeld:</a:t>
            </a:r>
            <a:r>
              <a:rPr lang="nl-NL" sz="1600" dirty="0">
                <a:effectLst/>
                <a:latin typeface="+mj-lt"/>
                <a:ea typeface="Calibri" panose="020F0502020204030204" pitchFamily="34" charset="0"/>
                <a:cs typeface="Times New Roman" panose="02020603050405020304" pitchFamily="18" charset="0"/>
              </a:rPr>
              <a:t> Tijdens het onderzoek waren er ongeveer tien kinderen op de gang aan het werk die praatten met een luide stem, waardoor sommige kinderen zich niet konden focussen tijdens het experiment. </a:t>
            </a:r>
          </a:p>
          <a:p>
            <a:pPr marL="171450" lvl="0" indent="-171450" algn="just">
              <a:lnSpc>
                <a:spcPct val="115000"/>
              </a:lnSpc>
              <a:buFont typeface="Arial" panose="020B0604020202020204" pitchFamily="34" charset="0"/>
              <a:buChar char="•"/>
            </a:pPr>
            <a:r>
              <a:rPr lang="nl-NL" sz="1600" b="1" dirty="0">
                <a:effectLst/>
                <a:latin typeface="+mj-lt"/>
                <a:ea typeface="Calibri" panose="020F0502020204030204" pitchFamily="34" charset="0"/>
                <a:cs typeface="Times New Roman" panose="02020603050405020304" pitchFamily="18" charset="0"/>
              </a:rPr>
              <a:t>Wees consequent in je woordkeuze.</a:t>
            </a:r>
            <a:r>
              <a:rPr lang="nl-NL" sz="1600" dirty="0">
                <a:effectLst/>
                <a:latin typeface="+mj-lt"/>
                <a:ea typeface="Calibri" panose="020F0502020204030204" pitchFamily="34" charset="0"/>
                <a:cs typeface="Times New Roman" panose="02020603050405020304" pitchFamily="18" charset="0"/>
              </a:rPr>
              <a:t> Gebruik steeds dezelfde benamingen in je </a:t>
            </a:r>
            <a:r>
              <a:rPr lang="nl-NL" sz="1600" dirty="0" err="1">
                <a:effectLst/>
                <a:latin typeface="+mj-lt"/>
                <a:ea typeface="Calibri" panose="020F0502020204030204" pitchFamily="34" charset="0"/>
                <a:cs typeface="Times New Roman" panose="02020603050405020304" pitchFamily="18" charset="0"/>
              </a:rPr>
              <a:t>onderzoeksartikel</a:t>
            </a:r>
            <a:r>
              <a:rPr lang="nl-NL" sz="1600" dirty="0">
                <a:effectLst/>
                <a:latin typeface="+mj-lt"/>
                <a:ea typeface="Calibri" panose="020F0502020204030204" pitchFamily="34" charset="0"/>
                <a:cs typeface="Times New Roman" panose="02020603050405020304" pitchFamily="18" charset="0"/>
              </a:rPr>
              <a:t>. </a:t>
            </a:r>
          </a:p>
          <a:p>
            <a:pPr marL="628650" indent="-171450" algn="just">
              <a:lnSpc>
                <a:spcPct val="115000"/>
              </a:lnSpc>
              <a:buFont typeface="Arial" panose="020B0604020202020204" pitchFamily="34" charset="0"/>
              <a:buChar char="•"/>
            </a:pPr>
            <a:r>
              <a:rPr lang="nl-NL" sz="1600" i="1" dirty="0">
                <a:effectLst/>
                <a:latin typeface="+mj-lt"/>
                <a:ea typeface="Calibri" panose="020F0502020204030204" pitchFamily="34" charset="0"/>
                <a:cs typeface="Times New Roman" panose="02020603050405020304" pitchFamily="18" charset="0"/>
              </a:rPr>
              <a:t>Fout voorbeeld: </a:t>
            </a:r>
            <a:r>
              <a:rPr lang="nl-NL" sz="1600" dirty="0">
                <a:effectLst/>
                <a:latin typeface="+mj-lt"/>
                <a:ea typeface="Calibri" panose="020F0502020204030204" pitchFamily="34" charset="0"/>
                <a:cs typeface="Times New Roman" panose="02020603050405020304" pitchFamily="18" charset="0"/>
              </a:rPr>
              <a:t>Onze </a:t>
            </a:r>
            <a:r>
              <a:rPr lang="nl-NL" sz="1600" dirty="0">
                <a:solidFill>
                  <a:srgbClr val="FF0000"/>
                </a:solidFill>
                <a:effectLst/>
                <a:latin typeface="+mj-lt"/>
                <a:ea typeface="Calibri" panose="020F0502020204030204" pitchFamily="34" charset="0"/>
                <a:cs typeface="Times New Roman" panose="02020603050405020304" pitchFamily="18" charset="0"/>
              </a:rPr>
              <a:t>klasgenoten</a:t>
            </a:r>
            <a:r>
              <a:rPr lang="nl-NL" sz="1600" dirty="0">
                <a:effectLst/>
                <a:latin typeface="+mj-lt"/>
                <a:ea typeface="Calibri" panose="020F0502020204030204" pitchFamily="34" charset="0"/>
                <a:cs typeface="Times New Roman" panose="02020603050405020304" pitchFamily="18" charset="0"/>
              </a:rPr>
              <a:t> hebben meegewerkt aan het onderzoek. De </a:t>
            </a:r>
            <a:r>
              <a:rPr lang="nl-NL" sz="1600" dirty="0">
                <a:solidFill>
                  <a:srgbClr val="FF0000"/>
                </a:solidFill>
                <a:effectLst/>
                <a:latin typeface="+mj-lt"/>
                <a:ea typeface="Calibri" panose="020F0502020204030204" pitchFamily="34" charset="0"/>
                <a:cs typeface="Times New Roman" panose="02020603050405020304" pitchFamily="18" charset="0"/>
              </a:rPr>
              <a:t>leerlingen </a:t>
            </a:r>
            <a:r>
              <a:rPr lang="nl-NL" sz="1600" dirty="0">
                <a:effectLst/>
                <a:latin typeface="+mj-lt"/>
                <a:ea typeface="Calibri" panose="020F0502020204030204" pitchFamily="34" charset="0"/>
                <a:cs typeface="Times New Roman" panose="02020603050405020304" pitchFamily="18" charset="0"/>
              </a:rPr>
              <a:t>hebben de vragenlijst twee keer ingevuld. Het duurde vijf minuten voordat de </a:t>
            </a:r>
            <a:r>
              <a:rPr lang="nl-NL" sz="1600" dirty="0">
                <a:solidFill>
                  <a:srgbClr val="FF0000"/>
                </a:solidFill>
                <a:effectLst/>
                <a:latin typeface="+mj-lt"/>
                <a:ea typeface="Calibri" panose="020F0502020204030204" pitchFamily="34" charset="0"/>
                <a:cs typeface="Times New Roman" panose="02020603050405020304" pitchFamily="18" charset="0"/>
              </a:rPr>
              <a:t>tieners</a:t>
            </a:r>
            <a:r>
              <a:rPr lang="nl-NL" sz="1600" dirty="0">
                <a:effectLst/>
                <a:latin typeface="+mj-lt"/>
                <a:ea typeface="Calibri" panose="020F0502020204030204" pitchFamily="34" charset="0"/>
                <a:cs typeface="Times New Roman" panose="02020603050405020304" pitchFamily="18" charset="0"/>
              </a:rPr>
              <a:t> een vragenlijst hadden ingevuld. </a:t>
            </a:r>
          </a:p>
          <a:p>
            <a:pPr marL="628650" indent="-171450" algn="just">
              <a:lnSpc>
                <a:spcPct val="115000"/>
              </a:lnSpc>
              <a:buFont typeface="Arial" panose="020B0604020202020204" pitchFamily="34" charset="0"/>
              <a:buChar char="•"/>
            </a:pPr>
            <a:r>
              <a:rPr lang="nl-NL" sz="1600" i="1" dirty="0">
                <a:effectLst/>
                <a:latin typeface="+mj-lt"/>
                <a:ea typeface="Calibri" panose="020F0502020204030204" pitchFamily="34" charset="0"/>
                <a:cs typeface="Times New Roman" panose="02020603050405020304" pitchFamily="18" charset="0"/>
              </a:rPr>
              <a:t>Goed voorbeeld:</a:t>
            </a:r>
            <a:r>
              <a:rPr lang="nl-NL" sz="1600" dirty="0">
                <a:effectLst/>
                <a:latin typeface="+mj-lt"/>
                <a:ea typeface="Calibri" panose="020F0502020204030204" pitchFamily="34" charset="0"/>
                <a:cs typeface="Times New Roman" panose="02020603050405020304" pitchFamily="18" charset="0"/>
              </a:rPr>
              <a:t> </a:t>
            </a:r>
            <a:r>
              <a:rPr lang="nl-NL" sz="1600" dirty="0">
                <a:solidFill>
                  <a:srgbClr val="FF0000"/>
                </a:solidFill>
                <a:effectLst/>
                <a:latin typeface="+mj-lt"/>
                <a:ea typeface="Calibri" panose="020F0502020204030204" pitchFamily="34" charset="0"/>
                <a:cs typeface="Times New Roman" panose="02020603050405020304" pitchFamily="18" charset="0"/>
              </a:rPr>
              <a:t>Leerlingen uit klas 6B </a:t>
            </a:r>
            <a:r>
              <a:rPr lang="nl-NL" sz="1600" dirty="0">
                <a:effectLst/>
                <a:latin typeface="+mj-lt"/>
                <a:ea typeface="Calibri" panose="020F0502020204030204" pitchFamily="34" charset="0"/>
                <a:cs typeface="Times New Roman" panose="02020603050405020304" pitchFamily="18" charset="0"/>
              </a:rPr>
              <a:t>hebben meegewerkt aan het onderzoek. De </a:t>
            </a:r>
            <a:r>
              <a:rPr lang="nl-NL" sz="1600" dirty="0">
                <a:solidFill>
                  <a:srgbClr val="FF0000"/>
                </a:solidFill>
                <a:effectLst/>
                <a:latin typeface="+mj-lt"/>
                <a:ea typeface="Calibri" panose="020F0502020204030204" pitchFamily="34" charset="0"/>
                <a:cs typeface="Times New Roman" panose="02020603050405020304" pitchFamily="18" charset="0"/>
              </a:rPr>
              <a:t>leerlingen </a:t>
            </a:r>
            <a:r>
              <a:rPr lang="nl-NL" sz="1600" dirty="0">
                <a:effectLst/>
                <a:latin typeface="+mj-lt"/>
                <a:ea typeface="Calibri" panose="020F0502020204030204" pitchFamily="34" charset="0"/>
                <a:cs typeface="Times New Roman" panose="02020603050405020304" pitchFamily="18" charset="0"/>
              </a:rPr>
              <a:t>hebben de vragenlijst twee keer ingevuld. Het duurde vijf minuten voordat de </a:t>
            </a:r>
            <a:r>
              <a:rPr lang="nl-NL" sz="1600" dirty="0">
                <a:solidFill>
                  <a:srgbClr val="FF0000"/>
                </a:solidFill>
                <a:effectLst/>
                <a:latin typeface="+mj-lt"/>
                <a:ea typeface="Calibri" panose="020F0502020204030204" pitchFamily="34" charset="0"/>
                <a:cs typeface="Times New Roman" panose="02020603050405020304" pitchFamily="18" charset="0"/>
              </a:rPr>
              <a:t>leerlingen</a:t>
            </a:r>
            <a:r>
              <a:rPr lang="nl-NL" sz="1600" dirty="0">
                <a:effectLst/>
                <a:latin typeface="+mj-lt"/>
                <a:ea typeface="Calibri" panose="020F0502020204030204" pitchFamily="34" charset="0"/>
                <a:cs typeface="Times New Roman" panose="02020603050405020304" pitchFamily="18" charset="0"/>
              </a:rPr>
              <a:t> een vragenlijst hadden ingevuld. </a:t>
            </a:r>
          </a:p>
        </p:txBody>
      </p:sp>
      <p:pic>
        <p:nvPicPr>
          <p:cNvPr id="3" name="Afbeelding 11">
            <a:hlinkClick r:id="rId2" action="ppaction://hlinksldjump"/>
            <a:extLst>
              <a:ext uri="{FF2B5EF4-FFF2-40B4-BE49-F238E27FC236}">
                <a16:creationId xmlns:a16="http://schemas.microsoft.com/office/drawing/2014/main" id="{CD8048F9-68A8-CAE8-DAB5-F372A77D49C8}"/>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7" name="Afbeelding 13">
            <a:hlinkClick r:id="rId4" action="ppaction://hlinksldjump"/>
            <a:extLst>
              <a:ext uri="{FF2B5EF4-FFF2-40B4-BE49-F238E27FC236}">
                <a16:creationId xmlns:a16="http://schemas.microsoft.com/office/drawing/2014/main" id="{6D9A9DF5-99C1-C658-D2A0-BDE35A4924AC}"/>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8" name="Afbeelding 20">
            <a:hlinkClick r:id="rId6" action="ppaction://hlinksldjump"/>
            <a:extLst>
              <a:ext uri="{FF2B5EF4-FFF2-40B4-BE49-F238E27FC236}">
                <a16:creationId xmlns:a16="http://schemas.microsoft.com/office/drawing/2014/main" id="{72866A78-C5A0-D3BD-95F5-05F29462E853}"/>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9" name="Afbeelding 21">
            <a:hlinkClick r:id="rId8" action="ppaction://hlinksldjump"/>
            <a:extLst>
              <a:ext uri="{FF2B5EF4-FFF2-40B4-BE49-F238E27FC236}">
                <a16:creationId xmlns:a16="http://schemas.microsoft.com/office/drawing/2014/main" id="{1E9DBAFE-2910-19BB-89E4-19344170CE36}"/>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0" name="Afbeelding 22">
            <a:hlinkClick r:id="rId10" action="ppaction://hlinksldjump"/>
            <a:extLst>
              <a:ext uri="{FF2B5EF4-FFF2-40B4-BE49-F238E27FC236}">
                <a16:creationId xmlns:a16="http://schemas.microsoft.com/office/drawing/2014/main" id="{9B074D11-F829-27C6-B22D-82561CCA71CA}"/>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1" name="Afbeelding 23" descr="Afbeelding met tekst, logo, schermopname, ontwerp&#10;&#10;Automatisch gegenereerde beschrijving">
            <a:hlinkClick r:id="rId12" action="ppaction://hlinksldjump"/>
            <a:extLst>
              <a:ext uri="{FF2B5EF4-FFF2-40B4-BE49-F238E27FC236}">
                <a16:creationId xmlns:a16="http://schemas.microsoft.com/office/drawing/2014/main" id="{2651A82B-C6A6-FB9D-E957-7016BCC2BE6B}"/>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4" action="ppaction://hlinksldjump"/>
            <a:extLst>
              <a:ext uri="{FF2B5EF4-FFF2-40B4-BE49-F238E27FC236}">
                <a16:creationId xmlns:a16="http://schemas.microsoft.com/office/drawing/2014/main" id="{61F0CB8D-C561-20CE-3B4B-6202A5FA5366}"/>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6" action="ppaction://hlinksldjump"/>
            <a:extLst>
              <a:ext uri="{FF2B5EF4-FFF2-40B4-BE49-F238E27FC236}">
                <a16:creationId xmlns:a16="http://schemas.microsoft.com/office/drawing/2014/main" id="{61F987BC-C5CC-6E23-7056-A0E90E463331}"/>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4" name="Picture 13">
            <a:hlinkClick r:id="rId10" action="ppaction://hlinksldjump"/>
            <a:extLst>
              <a:ext uri="{FF2B5EF4-FFF2-40B4-BE49-F238E27FC236}">
                <a16:creationId xmlns:a16="http://schemas.microsoft.com/office/drawing/2014/main" id="{3EBDD1B7-E8B0-F40A-F828-15270F720684}"/>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35806405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Een onderzoekartikel schrijven – schrijftips (2)</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6</a:t>
            </a:r>
            <a:r>
              <a:rPr lang="en-US" dirty="0">
                <a:solidFill>
                  <a:schemeClr val="bg1"/>
                </a:solidFill>
              </a:rPr>
              <a:t>.2</a:t>
            </a:r>
            <a:r>
              <a:rPr lang="en-US" dirty="0">
                <a:solidFill>
                  <a:schemeClr val="bg1"/>
                </a:solidFill>
                <a:latin typeface="+mn-lt"/>
              </a:rPr>
              <a:t> </a:t>
            </a:r>
            <a:endParaRPr lang="nl-NL" dirty="0">
              <a:solidFill>
                <a:schemeClr val="bg1"/>
              </a:solidFill>
            </a:endParaRPr>
          </a:p>
        </p:txBody>
      </p:sp>
      <p:sp>
        <p:nvSpPr>
          <p:cNvPr id="4" name="TextBox 3">
            <a:extLst>
              <a:ext uri="{FF2B5EF4-FFF2-40B4-BE49-F238E27FC236}">
                <a16:creationId xmlns:a16="http://schemas.microsoft.com/office/drawing/2014/main" id="{ABD32AAD-6E11-49FE-4C44-4DCD1CD7586B}"/>
              </a:ext>
            </a:extLst>
          </p:cNvPr>
          <p:cNvSpPr txBox="1"/>
          <p:nvPr/>
        </p:nvSpPr>
        <p:spPr>
          <a:xfrm>
            <a:off x="297656" y="1222241"/>
            <a:ext cx="9929812" cy="4315540"/>
          </a:xfrm>
          <a:prstGeom prst="rect">
            <a:avLst/>
          </a:prstGeom>
          <a:noFill/>
        </p:spPr>
        <p:txBody>
          <a:bodyPr wrap="square">
            <a:spAutoFit/>
          </a:bodyPr>
          <a:lstStyle/>
          <a:p>
            <a:pPr marL="171450" lvl="0" indent="-171450" algn="just">
              <a:lnSpc>
                <a:spcPct val="115000"/>
              </a:lnSpc>
              <a:buFont typeface="Arial" panose="020B0604020202020204" pitchFamily="34" charset="0"/>
              <a:buChar char="•"/>
            </a:pPr>
            <a:r>
              <a:rPr lang="nl-NL" sz="1600" b="1" dirty="0">
                <a:effectLst/>
                <a:latin typeface="+mj-lt"/>
                <a:ea typeface="Calibri" panose="020F0502020204030204" pitchFamily="34" charset="0"/>
                <a:cs typeface="Times New Roman" panose="02020603050405020304" pitchFamily="18" charset="0"/>
              </a:rPr>
              <a:t>Schrijf met een focus.</a:t>
            </a:r>
            <a:r>
              <a:rPr lang="nl-NL" sz="1600" dirty="0">
                <a:effectLst/>
                <a:latin typeface="+mj-lt"/>
                <a:ea typeface="Calibri" panose="020F0502020204030204" pitchFamily="34" charset="0"/>
                <a:cs typeface="Times New Roman" panose="02020603050405020304" pitchFamily="18" charset="0"/>
              </a:rPr>
              <a:t> Bedenk voor elk deel (en subonderdeel) van jouw </a:t>
            </a:r>
            <a:r>
              <a:rPr lang="nl-NL" sz="1600" dirty="0" err="1">
                <a:effectLst/>
                <a:latin typeface="+mj-lt"/>
                <a:ea typeface="Calibri" panose="020F0502020204030204" pitchFamily="34" charset="0"/>
                <a:cs typeface="Times New Roman" panose="02020603050405020304" pitchFamily="18" charset="0"/>
              </a:rPr>
              <a:t>onderzoeksartikel</a:t>
            </a:r>
            <a:r>
              <a:rPr lang="nl-NL" sz="1600" dirty="0">
                <a:effectLst/>
                <a:latin typeface="+mj-lt"/>
                <a:ea typeface="Calibri" panose="020F0502020204030204" pitchFamily="34" charset="0"/>
                <a:cs typeface="Times New Roman" panose="02020603050405020304" pitchFamily="18" charset="0"/>
              </a:rPr>
              <a:t> wat het doel is. Bijvoorbeeld: </a:t>
            </a:r>
            <a:r>
              <a:rPr lang="nl-NL" sz="1600" i="1" dirty="0">
                <a:effectLst/>
                <a:latin typeface="+mj-lt"/>
                <a:ea typeface="Calibri" panose="020F0502020204030204" pitchFamily="34" charset="0"/>
                <a:cs typeface="Times New Roman" panose="02020603050405020304" pitchFamily="18" charset="0"/>
              </a:rPr>
              <a:t>Het doel van dit stuk is om de lezer gedetailleerde informatie te geven over hoe het onderzoek is uitgevoerd</a:t>
            </a:r>
            <a:r>
              <a:rPr lang="nl-NL" sz="1600" dirty="0">
                <a:effectLst/>
                <a:latin typeface="+mj-lt"/>
                <a:ea typeface="Calibri" panose="020F0502020204030204" pitchFamily="34" charset="0"/>
                <a:cs typeface="Times New Roman" panose="02020603050405020304" pitchFamily="18" charset="0"/>
              </a:rPr>
              <a:t>. Vervolgens schrijf je het stuk en bedenk je bij alles wat je opschrijft, of het tot het doel leidt. Alles wat niet tot het doel leidt, laat je dus weg! In dit geval schrijf je dus niet op wat er uit het onderzoek kwam, omdat je doel is om te beschrijven hoe het onderzoek is uitgevoerd. </a:t>
            </a:r>
          </a:p>
          <a:p>
            <a:pPr marL="171450" lvl="0" indent="-171450" algn="just">
              <a:lnSpc>
                <a:spcPct val="115000"/>
              </a:lnSpc>
              <a:buFont typeface="Arial" panose="020B0604020202020204" pitchFamily="34" charset="0"/>
              <a:buChar char="•"/>
            </a:pPr>
            <a:r>
              <a:rPr lang="nl-NL" sz="1600" b="1" dirty="0">
                <a:effectLst/>
                <a:latin typeface="+mj-lt"/>
                <a:ea typeface="Calibri" panose="020F0502020204030204" pitchFamily="34" charset="0"/>
                <a:cs typeface="Times New Roman" panose="02020603050405020304" pitchFamily="18" charset="0"/>
              </a:rPr>
              <a:t>Schrijf alles zo gedetailleerd mogelijk op.</a:t>
            </a:r>
            <a:r>
              <a:rPr lang="nl-NL" sz="1600" dirty="0">
                <a:effectLst/>
                <a:latin typeface="+mj-lt"/>
                <a:ea typeface="Calibri" panose="020F0502020204030204" pitchFamily="34" charset="0"/>
                <a:cs typeface="Times New Roman" panose="02020603050405020304" pitchFamily="18" charset="0"/>
              </a:rPr>
              <a:t> Schrijf zo nauwkeurig mogelijk op wat er in de gelezen literatuur staat, hoe je onderzoek is uitgevoerd en wat de resultaten zijn. Zorg dat een onderzoeker die jouw onderzoek niet heeft uitgevoerd, volledig snapt wat er in jouw </a:t>
            </a:r>
            <a:r>
              <a:rPr lang="nl-NL" sz="1600" dirty="0" err="1">
                <a:effectLst/>
                <a:latin typeface="+mj-lt"/>
                <a:ea typeface="Calibri" panose="020F0502020204030204" pitchFamily="34" charset="0"/>
                <a:cs typeface="Times New Roman" panose="02020603050405020304" pitchFamily="18" charset="0"/>
              </a:rPr>
              <a:t>onderzoeksartikel</a:t>
            </a:r>
            <a:r>
              <a:rPr lang="nl-NL" sz="1600" dirty="0">
                <a:effectLst/>
                <a:latin typeface="+mj-lt"/>
                <a:ea typeface="Calibri" panose="020F0502020204030204" pitchFamily="34" charset="0"/>
                <a:cs typeface="Times New Roman" panose="02020603050405020304" pitchFamily="18" charset="0"/>
              </a:rPr>
              <a:t> staat. Tip: Laat je verslag lezen aan je ouders en vraag aan hen of zij een volledig beeld hebben van wat er in jouw </a:t>
            </a:r>
            <a:r>
              <a:rPr lang="nl-NL" sz="1600" dirty="0" err="1">
                <a:effectLst/>
                <a:latin typeface="+mj-lt"/>
                <a:ea typeface="Calibri" panose="020F0502020204030204" pitchFamily="34" charset="0"/>
                <a:cs typeface="Times New Roman" panose="02020603050405020304" pitchFamily="18" charset="0"/>
              </a:rPr>
              <a:t>onderzoeksartikel</a:t>
            </a:r>
            <a:r>
              <a:rPr lang="nl-NL" sz="1600" dirty="0">
                <a:effectLst/>
                <a:latin typeface="+mj-lt"/>
                <a:ea typeface="Calibri" panose="020F0502020204030204" pitchFamily="34" charset="0"/>
                <a:cs typeface="Times New Roman" panose="02020603050405020304" pitchFamily="18" charset="0"/>
              </a:rPr>
              <a:t> staat. Let op: De details die je opschrijft in je </a:t>
            </a:r>
            <a:r>
              <a:rPr lang="nl-NL" sz="1600" dirty="0" err="1">
                <a:effectLst/>
                <a:latin typeface="+mj-lt"/>
                <a:ea typeface="Calibri" panose="020F0502020204030204" pitchFamily="34" charset="0"/>
                <a:cs typeface="Times New Roman" panose="02020603050405020304" pitchFamily="18" charset="0"/>
              </a:rPr>
              <a:t>onderzoeksartikel</a:t>
            </a:r>
            <a:r>
              <a:rPr lang="nl-NL" sz="1600" dirty="0">
                <a:effectLst/>
                <a:latin typeface="+mj-lt"/>
                <a:ea typeface="Calibri" panose="020F0502020204030204" pitchFamily="34" charset="0"/>
                <a:cs typeface="Times New Roman" panose="02020603050405020304" pitchFamily="18" charset="0"/>
              </a:rPr>
              <a:t> moeten wel nuttig zijn, want je </a:t>
            </a:r>
            <a:r>
              <a:rPr lang="nl-NL" sz="1600" dirty="0" err="1">
                <a:effectLst/>
                <a:latin typeface="+mj-lt"/>
                <a:ea typeface="Calibri" panose="020F0502020204030204" pitchFamily="34" charset="0"/>
                <a:cs typeface="Times New Roman" panose="02020603050405020304" pitchFamily="18" charset="0"/>
              </a:rPr>
              <a:t>onderzoeksartikel</a:t>
            </a:r>
            <a:r>
              <a:rPr lang="nl-NL" sz="1600" dirty="0">
                <a:effectLst/>
                <a:latin typeface="+mj-lt"/>
                <a:ea typeface="Calibri" panose="020F0502020204030204" pitchFamily="34" charset="0"/>
                <a:cs typeface="Times New Roman" panose="02020603050405020304" pitchFamily="18" charset="0"/>
              </a:rPr>
              <a:t> moet gefocust zijn! (zie vorige punt). </a:t>
            </a:r>
          </a:p>
          <a:p>
            <a:pPr marL="171450" lvl="0" indent="-171450" algn="just">
              <a:lnSpc>
                <a:spcPct val="115000"/>
              </a:lnSpc>
              <a:spcAft>
                <a:spcPts val="800"/>
              </a:spcAft>
              <a:buFont typeface="Arial" panose="020B0604020202020204" pitchFamily="34" charset="0"/>
              <a:buChar char="•"/>
            </a:pPr>
            <a:r>
              <a:rPr lang="nl-NL" sz="1600" b="1" dirty="0">
                <a:effectLst/>
                <a:latin typeface="+mj-lt"/>
                <a:ea typeface="Calibri" panose="020F0502020204030204" pitchFamily="34" charset="0"/>
                <a:cs typeface="Times New Roman" panose="02020603050405020304" pitchFamily="18" charset="0"/>
              </a:rPr>
              <a:t>Gebruik signaalwoorden. </a:t>
            </a:r>
            <a:r>
              <a:rPr lang="nl-NL" sz="1600" dirty="0">
                <a:effectLst/>
                <a:latin typeface="+mj-lt"/>
                <a:ea typeface="Calibri" panose="020F0502020204030204" pitchFamily="34" charset="0"/>
                <a:cs typeface="Times New Roman" panose="02020603050405020304" pitchFamily="18" charset="0"/>
              </a:rPr>
              <a:t>Zorg dat de verschillende delen van je onderzoek </a:t>
            </a:r>
            <a:r>
              <a:rPr lang="nl-NL" sz="1600" dirty="0">
                <a:effectLst/>
                <a:latin typeface="+mj-lt"/>
                <a:ea typeface="Calibri" panose="020F0502020204030204" pitchFamily="34" charset="0"/>
                <a:cs typeface="Calibri" panose="020F0502020204030204" pitchFamily="34" charset="0"/>
              </a:rPr>
              <a:t>éé</a:t>
            </a:r>
            <a:r>
              <a:rPr lang="nl-NL" sz="1600" dirty="0">
                <a:effectLst/>
                <a:latin typeface="+mj-lt"/>
                <a:ea typeface="Calibri" panose="020F0502020204030204" pitchFamily="34" charset="0"/>
                <a:cs typeface="Times New Roman" panose="02020603050405020304" pitchFamily="18" charset="0"/>
              </a:rPr>
              <a:t>n geheel vormen. Gebruik signaalwoorden om de relaties tussen delen duidelijk te maken. Denk aan signaalwoorden als: Daarnaast, bovendien, echter, is vergelijkbaar met, bijvoorbeeld, want, doordat, daardoor, op grond van, tenzij, concluderend, hieruit volgt etc. </a:t>
            </a:r>
          </a:p>
        </p:txBody>
      </p:sp>
      <p:pic>
        <p:nvPicPr>
          <p:cNvPr id="3" name="Afbeelding 11">
            <a:hlinkClick r:id="rId2" action="ppaction://hlinksldjump"/>
            <a:extLst>
              <a:ext uri="{FF2B5EF4-FFF2-40B4-BE49-F238E27FC236}">
                <a16:creationId xmlns:a16="http://schemas.microsoft.com/office/drawing/2014/main" id="{CD8048F9-68A8-CAE8-DAB5-F372A77D49C8}"/>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7" name="Afbeelding 13">
            <a:hlinkClick r:id="rId4" action="ppaction://hlinksldjump"/>
            <a:extLst>
              <a:ext uri="{FF2B5EF4-FFF2-40B4-BE49-F238E27FC236}">
                <a16:creationId xmlns:a16="http://schemas.microsoft.com/office/drawing/2014/main" id="{6D9A9DF5-99C1-C658-D2A0-BDE35A4924AC}"/>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8" name="Afbeelding 20">
            <a:hlinkClick r:id="rId6" action="ppaction://hlinksldjump"/>
            <a:extLst>
              <a:ext uri="{FF2B5EF4-FFF2-40B4-BE49-F238E27FC236}">
                <a16:creationId xmlns:a16="http://schemas.microsoft.com/office/drawing/2014/main" id="{72866A78-C5A0-D3BD-95F5-05F29462E853}"/>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9" name="Afbeelding 21">
            <a:hlinkClick r:id="rId8" action="ppaction://hlinksldjump"/>
            <a:extLst>
              <a:ext uri="{FF2B5EF4-FFF2-40B4-BE49-F238E27FC236}">
                <a16:creationId xmlns:a16="http://schemas.microsoft.com/office/drawing/2014/main" id="{1E9DBAFE-2910-19BB-89E4-19344170CE36}"/>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0" name="Afbeelding 22">
            <a:hlinkClick r:id="rId10" action="ppaction://hlinksldjump"/>
            <a:extLst>
              <a:ext uri="{FF2B5EF4-FFF2-40B4-BE49-F238E27FC236}">
                <a16:creationId xmlns:a16="http://schemas.microsoft.com/office/drawing/2014/main" id="{9B074D11-F829-27C6-B22D-82561CCA71CA}"/>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1" name="Afbeelding 23" descr="Afbeelding met tekst, logo, schermopname, ontwerp&#10;&#10;Automatisch gegenereerde beschrijving">
            <a:hlinkClick r:id="rId12" action="ppaction://hlinksldjump"/>
            <a:extLst>
              <a:ext uri="{FF2B5EF4-FFF2-40B4-BE49-F238E27FC236}">
                <a16:creationId xmlns:a16="http://schemas.microsoft.com/office/drawing/2014/main" id="{2651A82B-C6A6-FB9D-E957-7016BCC2BE6B}"/>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4" action="ppaction://hlinksldjump"/>
            <a:extLst>
              <a:ext uri="{FF2B5EF4-FFF2-40B4-BE49-F238E27FC236}">
                <a16:creationId xmlns:a16="http://schemas.microsoft.com/office/drawing/2014/main" id="{61F0CB8D-C561-20CE-3B4B-6202A5FA5366}"/>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6" action="ppaction://hlinksldjump"/>
            <a:extLst>
              <a:ext uri="{FF2B5EF4-FFF2-40B4-BE49-F238E27FC236}">
                <a16:creationId xmlns:a16="http://schemas.microsoft.com/office/drawing/2014/main" id="{61F987BC-C5CC-6E23-7056-A0E90E463331}"/>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4" name="Picture 13">
            <a:hlinkClick r:id="rId10" action="ppaction://hlinksldjump"/>
            <a:extLst>
              <a:ext uri="{FF2B5EF4-FFF2-40B4-BE49-F238E27FC236}">
                <a16:creationId xmlns:a16="http://schemas.microsoft.com/office/drawing/2014/main" id="{1BA7AC32-0690-2F6E-7B04-C3048089B815}"/>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4158278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Refereren</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6</a:t>
            </a:r>
            <a:r>
              <a:rPr lang="en-US" dirty="0">
                <a:solidFill>
                  <a:schemeClr val="bg1"/>
                </a:solidFill>
              </a:rPr>
              <a:t>.3</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60354" y="1310849"/>
            <a:ext cx="10732926" cy="3046988"/>
          </a:xfrm>
          <a:prstGeom prst="rect">
            <a:avLst/>
          </a:prstGeom>
          <a:noFill/>
        </p:spPr>
        <p:txBody>
          <a:bodyPr wrap="square">
            <a:spAutoFit/>
          </a:bodyPr>
          <a:lstStyle/>
          <a:p>
            <a:r>
              <a:rPr lang="nl-NL" sz="1600" dirty="0">
                <a:effectLst/>
                <a:latin typeface="+mj-lt"/>
                <a:ea typeface="Times New Roman" panose="02020603050405020304" pitchFamily="18" charset="0"/>
                <a:cs typeface="Arial" panose="020B0604020202020204" pitchFamily="34" charset="0"/>
              </a:rPr>
              <a:t>Je moet naar alles wat geen algemene kennis is en wat niet uit jouw resultaten blijkt, een bronverwijzing opnemen. Je mag bijvoorbeeld zonder bronvermelding zeggen: Nederland ligt in Europa (we wonen immers in Nederland, je mag ervan uitgaan dat iedereen dit weet). Een referentie is nodig als je zegt: “Volgens de leer van Descartes is het enige wat we zeker weten, dat we twijfelen”. Dus als je informatie uit een bron gebruikt is dit nodig. </a:t>
            </a:r>
          </a:p>
          <a:p>
            <a:endParaRPr lang="nl-NL" sz="1600" dirty="0">
              <a:latin typeface="+mj-lt"/>
              <a:ea typeface="Times New Roman" panose="02020603050405020304" pitchFamily="18" charset="0"/>
              <a:cs typeface="Arial" panose="020B0604020202020204" pitchFamily="34" charset="0"/>
            </a:endParaRPr>
          </a:p>
          <a:p>
            <a:r>
              <a:rPr lang="nl-NL" sz="1600" dirty="0">
                <a:effectLst/>
                <a:latin typeface="+mj-lt"/>
                <a:ea typeface="Times New Roman" panose="02020603050405020304" pitchFamily="18" charset="0"/>
                <a:cs typeface="Arial" panose="020B0604020202020204" pitchFamily="34" charset="0"/>
              </a:rPr>
              <a:t>Let hierbij op: soms lijkt het namelijk alsof iets algemene kennis is omdat je dit gelezen hebt voor je onderzoek en jíj hebt dit dan opgenomen in je hoofd als kennis. Dit gebeurt vanzelf. Het is dan nog geen algemene kennis. Als het goed is heb je bijgehouden welke bronnen je hebt gebruikt en kan je snel terugzoeken waar je de informatie vandaan hebt en naar refereert. Ook is een referentie nodig als je citeert: iets wat iemand heeft gezegd of letterlijk overneemt wat geschreven is.</a:t>
            </a:r>
          </a:p>
          <a:p>
            <a:endParaRPr lang="nl-NL" sz="1600" dirty="0">
              <a:solidFill>
                <a:schemeClr val="accent4"/>
              </a:solidFill>
              <a:latin typeface="+mj-lt"/>
              <a:cs typeface="Arial" panose="020B0604020202020204" pitchFamily="34" charset="0"/>
            </a:endParaRPr>
          </a:p>
          <a:p>
            <a:r>
              <a:rPr lang="nl-NL" sz="1600" dirty="0">
                <a:solidFill>
                  <a:schemeClr val="accent4"/>
                </a:solidFill>
                <a:latin typeface="+mj-lt"/>
                <a:cs typeface="Arial" panose="020B0604020202020204" pitchFamily="34" charset="0"/>
              </a:rPr>
              <a:t>Bekijk de </a:t>
            </a:r>
            <a:r>
              <a:rPr lang="nl-NL" sz="1600" b="1" dirty="0">
                <a:solidFill>
                  <a:schemeClr val="accent4"/>
                </a:solidFill>
                <a:latin typeface="+mj-lt"/>
                <a:cs typeface="Arial" panose="020B0604020202020204" pitchFamily="34" charset="0"/>
                <a:hlinkClick r:id="rId2"/>
              </a:rPr>
              <a:t>hand-out</a:t>
            </a:r>
            <a:r>
              <a:rPr lang="nl-NL" sz="1600" dirty="0">
                <a:solidFill>
                  <a:schemeClr val="accent4"/>
                </a:solidFill>
                <a:latin typeface="+mj-lt"/>
                <a:cs typeface="Arial" panose="020B0604020202020204" pitchFamily="34" charset="0"/>
              </a:rPr>
              <a:t> en leer meer over refereren. </a:t>
            </a:r>
            <a:endParaRPr lang="nl-NL" sz="1600" dirty="0">
              <a:solidFill>
                <a:schemeClr val="accent4"/>
              </a:solidFill>
            </a:endParaRPr>
          </a:p>
        </p:txBody>
      </p:sp>
      <p:pic>
        <p:nvPicPr>
          <p:cNvPr id="3" name="Afbeelding 11">
            <a:hlinkClick r:id="rId3" action="ppaction://hlinksldjump"/>
            <a:extLst>
              <a:ext uri="{FF2B5EF4-FFF2-40B4-BE49-F238E27FC236}">
                <a16:creationId xmlns:a16="http://schemas.microsoft.com/office/drawing/2014/main" id="{5DA989C4-E4D7-74D0-210E-A112106E3EA1}"/>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4" name="Afbeelding 13">
            <a:hlinkClick r:id="rId5" action="ppaction://hlinksldjump"/>
            <a:extLst>
              <a:ext uri="{FF2B5EF4-FFF2-40B4-BE49-F238E27FC236}">
                <a16:creationId xmlns:a16="http://schemas.microsoft.com/office/drawing/2014/main" id="{FCC9141A-4A31-6BD5-5368-A9E7740B3CFE}"/>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7" name="Afbeelding 20">
            <a:hlinkClick r:id="rId7" action="ppaction://hlinksldjump"/>
            <a:extLst>
              <a:ext uri="{FF2B5EF4-FFF2-40B4-BE49-F238E27FC236}">
                <a16:creationId xmlns:a16="http://schemas.microsoft.com/office/drawing/2014/main" id="{AD713100-9B50-961C-33E2-DE05A6DB214B}"/>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8" name="Afbeelding 21">
            <a:hlinkClick r:id="rId9" action="ppaction://hlinksldjump"/>
            <a:extLst>
              <a:ext uri="{FF2B5EF4-FFF2-40B4-BE49-F238E27FC236}">
                <a16:creationId xmlns:a16="http://schemas.microsoft.com/office/drawing/2014/main" id="{1BFE8FCF-8F73-CADD-DC7C-5E504BB36690}"/>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9" name="Afbeelding 22">
            <a:hlinkClick r:id="rId11" action="ppaction://hlinksldjump"/>
            <a:extLst>
              <a:ext uri="{FF2B5EF4-FFF2-40B4-BE49-F238E27FC236}">
                <a16:creationId xmlns:a16="http://schemas.microsoft.com/office/drawing/2014/main" id="{0C5DC3F4-2575-2A63-7F30-1D731EA08B88}"/>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0" name="Afbeelding 23" descr="Afbeelding met tekst, logo, schermopname, ontwerp&#10;&#10;Automatisch gegenereerde beschrijving">
            <a:hlinkClick r:id="rId13" action="ppaction://hlinksldjump"/>
            <a:extLst>
              <a:ext uri="{FF2B5EF4-FFF2-40B4-BE49-F238E27FC236}">
                <a16:creationId xmlns:a16="http://schemas.microsoft.com/office/drawing/2014/main" id="{9230903A-C35A-AACB-A2A3-EF1C79ABDAB3}"/>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5" action="ppaction://hlinksldjump"/>
            <a:extLst>
              <a:ext uri="{FF2B5EF4-FFF2-40B4-BE49-F238E27FC236}">
                <a16:creationId xmlns:a16="http://schemas.microsoft.com/office/drawing/2014/main" id="{1C22296B-9E6C-1376-F54F-4759437FF80D}"/>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7" action="ppaction://hlinksldjump"/>
            <a:extLst>
              <a:ext uri="{FF2B5EF4-FFF2-40B4-BE49-F238E27FC236}">
                <a16:creationId xmlns:a16="http://schemas.microsoft.com/office/drawing/2014/main" id="{1F6145A4-F847-68B2-CCB2-6EADCEB1D602}"/>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4" name="Picture 13">
            <a:hlinkClick r:id="rId11" action="ppaction://hlinksldjump"/>
            <a:extLst>
              <a:ext uri="{FF2B5EF4-FFF2-40B4-BE49-F238E27FC236}">
                <a16:creationId xmlns:a16="http://schemas.microsoft.com/office/drawing/2014/main" id="{F96CD9CD-972A-A248-24FC-54021B017679}"/>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2649155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BC1AA2-8AEC-DB87-2178-AB0BC355C37F}"/>
              </a:ext>
            </a:extLst>
          </p:cNvPr>
          <p:cNvSpPr>
            <a:spLocks noGrp="1"/>
          </p:cNvSpPr>
          <p:nvPr>
            <p:ph type="title"/>
          </p:nvPr>
        </p:nvSpPr>
        <p:spPr/>
        <p:txBody>
          <a:bodyPr/>
          <a:lstStyle/>
          <a:p>
            <a:r>
              <a:rPr lang="en-US" dirty="0" err="1"/>
              <a:t>Voorbeeld</a:t>
            </a:r>
            <a:r>
              <a:rPr lang="en-US" dirty="0"/>
              <a:t> </a:t>
            </a:r>
            <a:r>
              <a:rPr lang="en-US" dirty="0" err="1"/>
              <a:t>technisch</a:t>
            </a:r>
            <a:r>
              <a:rPr lang="en-US" dirty="0"/>
              <a:t> onderzoek </a:t>
            </a:r>
            <a:endParaRPr lang="nl-NL" dirty="0"/>
          </a:p>
        </p:txBody>
      </p:sp>
      <p:pic>
        <p:nvPicPr>
          <p:cNvPr id="14338" name="Picture 2" descr="Uitbreiding robotchirurgie is een belangrijke stap voor Isala">
            <a:extLst>
              <a:ext uri="{FF2B5EF4-FFF2-40B4-BE49-F238E27FC236}">
                <a16:creationId xmlns:a16="http://schemas.microsoft.com/office/drawing/2014/main" id="{0F767748-3ABF-E7F1-E753-D0954931DC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5367" y="1083349"/>
            <a:ext cx="7620000" cy="5080000"/>
          </a:xfrm>
          <a:prstGeom prst="rect">
            <a:avLst/>
          </a:prstGeom>
          <a:noFill/>
          <a:extLst>
            <a:ext uri="{909E8E84-426E-40DD-AFC4-6F175D3DCCD1}">
              <a14:hiddenFill xmlns:a14="http://schemas.microsoft.com/office/drawing/2010/main">
                <a:solidFill>
                  <a:srgbClr val="FFFFFF"/>
                </a:solidFill>
              </a14:hiddenFill>
            </a:ext>
          </a:extLst>
        </p:spPr>
      </p:pic>
      <p:pic>
        <p:nvPicPr>
          <p:cNvPr id="14342" name="Picture 6" descr="Interview with Perry van Rijsingen, CEO of Preceyes Robotic Surgical Firm |  Medgadget">
            <a:extLst>
              <a:ext uri="{FF2B5EF4-FFF2-40B4-BE49-F238E27FC236}">
                <a16:creationId xmlns:a16="http://schemas.microsoft.com/office/drawing/2014/main" id="{5838D0DB-E4FB-960A-97A1-B8CCF47627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89831" y="1529777"/>
            <a:ext cx="5701371" cy="379844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B243A0EB-7832-8CF2-E45E-169BC62F8C89}"/>
              </a:ext>
            </a:extLst>
          </p:cNvPr>
          <p:cNvSpPr txBox="1"/>
          <p:nvPr/>
        </p:nvSpPr>
        <p:spPr>
          <a:xfrm>
            <a:off x="6389831" y="5208056"/>
            <a:ext cx="5701371" cy="707886"/>
          </a:xfrm>
          <a:prstGeom prst="rect">
            <a:avLst/>
          </a:prstGeom>
          <a:solidFill>
            <a:schemeClr val="accent5"/>
          </a:solidFill>
        </p:spPr>
        <p:txBody>
          <a:bodyPr wrap="square" rtlCol="0">
            <a:spAutoFit/>
          </a:bodyPr>
          <a:lstStyle>
            <a:defPPr>
              <a:defRPr lang="nl-NL"/>
            </a:defPPr>
            <a:lvl1pPr>
              <a:defRPr sz="2400"/>
            </a:lvl1pPr>
          </a:lstStyle>
          <a:p>
            <a:r>
              <a:rPr lang="nl-NL" sz="2000" dirty="0"/>
              <a:t>Hoe ontwerp je een operatierobot om in het oog te kunnen opereren?</a:t>
            </a:r>
          </a:p>
        </p:txBody>
      </p:sp>
      <p:pic>
        <p:nvPicPr>
          <p:cNvPr id="3" name="Afbeelding 11">
            <a:hlinkClick r:id="rId5" action="ppaction://hlinksldjump"/>
            <a:extLst>
              <a:ext uri="{FF2B5EF4-FFF2-40B4-BE49-F238E27FC236}">
                <a16:creationId xmlns:a16="http://schemas.microsoft.com/office/drawing/2014/main" id="{9B88EA10-6BB5-008D-DBB6-54FFA76B5B21}"/>
              </a:ext>
            </a:extLst>
          </p:cNvPr>
          <p:cNvPicPr>
            <a:picLocks noChangeAspect="1"/>
          </p:cNvPicPr>
          <p:nvPr/>
        </p:nvPicPr>
        <p:blipFill>
          <a:blip r:embed="rId6"/>
          <a:stretch>
            <a:fillRect/>
          </a:stretch>
        </p:blipFill>
        <p:spPr>
          <a:xfrm>
            <a:off x="5220743" y="6382133"/>
            <a:ext cx="331680" cy="331680"/>
          </a:xfrm>
          <a:prstGeom prst="rect">
            <a:avLst/>
          </a:prstGeom>
        </p:spPr>
      </p:pic>
      <p:pic>
        <p:nvPicPr>
          <p:cNvPr id="4" name="Afbeelding 13">
            <a:hlinkClick r:id="rId7" action="ppaction://hlinksldjump"/>
            <a:extLst>
              <a:ext uri="{FF2B5EF4-FFF2-40B4-BE49-F238E27FC236}">
                <a16:creationId xmlns:a16="http://schemas.microsoft.com/office/drawing/2014/main" id="{9B63E029-6C04-1866-1D51-ED2C1BC47C9C}"/>
              </a:ext>
            </a:extLst>
          </p:cNvPr>
          <p:cNvPicPr>
            <a:picLocks noChangeAspect="1"/>
          </p:cNvPicPr>
          <p:nvPr/>
        </p:nvPicPr>
        <p:blipFill>
          <a:blip r:embed="rId8"/>
          <a:stretch>
            <a:fillRect/>
          </a:stretch>
        </p:blipFill>
        <p:spPr>
          <a:xfrm>
            <a:off x="5640372" y="6363730"/>
            <a:ext cx="361656" cy="350084"/>
          </a:xfrm>
          <a:prstGeom prst="rect">
            <a:avLst/>
          </a:prstGeom>
        </p:spPr>
      </p:pic>
      <p:pic>
        <p:nvPicPr>
          <p:cNvPr id="5" name="Afbeelding 20">
            <a:hlinkClick r:id="rId9" action="ppaction://hlinksldjump"/>
            <a:extLst>
              <a:ext uri="{FF2B5EF4-FFF2-40B4-BE49-F238E27FC236}">
                <a16:creationId xmlns:a16="http://schemas.microsoft.com/office/drawing/2014/main" id="{674FA24C-BB86-84AF-7486-F4F2B2D69C8C}"/>
              </a:ext>
            </a:extLst>
          </p:cNvPr>
          <p:cNvPicPr>
            <a:picLocks noChangeAspect="1"/>
          </p:cNvPicPr>
          <p:nvPr/>
        </p:nvPicPr>
        <p:blipFill>
          <a:blip r:embed="rId10"/>
          <a:stretch>
            <a:fillRect/>
          </a:stretch>
        </p:blipFill>
        <p:spPr>
          <a:xfrm flipH="1">
            <a:off x="6058152" y="6363729"/>
            <a:ext cx="331679" cy="331679"/>
          </a:xfrm>
          <a:prstGeom prst="rect">
            <a:avLst/>
          </a:prstGeom>
        </p:spPr>
      </p:pic>
      <p:pic>
        <p:nvPicPr>
          <p:cNvPr id="7" name="Afbeelding 21">
            <a:hlinkClick r:id="rId11" action="ppaction://hlinksldjump"/>
            <a:extLst>
              <a:ext uri="{FF2B5EF4-FFF2-40B4-BE49-F238E27FC236}">
                <a16:creationId xmlns:a16="http://schemas.microsoft.com/office/drawing/2014/main" id="{30314822-2393-9AF9-512F-CBD580B7F789}"/>
              </a:ext>
            </a:extLst>
          </p:cNvPr>
          <p:cNvPicPr>
            <a:picLocks noChangeAspect="1"/>
          </p:cNvPicPr>
          <p:nvPr/>
        </p:nvPicPr>
        <p:blipFill>
          <a:blip r:embed="rId12"/>
          <a:stretch>
            <a:fillRect/>
          </a:stretch>
        </p:blipFill>
        <p:spPr>
          <a:xfrm flipH="1">
            <a:off x="6477833" y="6363729"/>
            <a:ext cx="331679" cy="331679"/>
          </a:xfrm>
          <a:prstGeom prst="rect">
            <a:avLst/>
          </a:prstGeom>
        </p:spPr>
      </p:pic>
      <p:pic>
        <p:nvPicPr>
          <p:cNvPr id="8" name="Afbeelding 22">
            <a:hlinkClick r:id="rId13" action="ppaction://hlinksldjump"/>
            <a:extLst>
              <a:ext uri="{FF2B5EF4-FFF2-40B4-BE49-F238E27FC236}">
                <a16:creationId xmlns:a16="http://schemas.microsoft.com/office/drawing/2014/main" id="{5E92DE52-CC29-C3E1-B8B4-0DDF53288BA9}"/>
              </a:ext>
            </a:extLst>
          </p:cNvPr>
          <p:cNvPicPr>
            <a:picLocks noChangeAspect="1"/>
          </p:cNvPicPr>
          <p:nvPr/>
        </p:nvPicPr>
        <p:blipFill>
          <a:blip r:embed="rId14"/>
          <a:stretch>
            <a:fillRect/>
          </a:stretch>
        </p:blipFill>
        <p:spPr>
          <a:xfrm flipH="1">
            <a:off x="6895559" y="6360634"/>
            <a:ext cx="361654" cy="361654"/>
          </a:xfrm>
          <a:prstGeom prst="rect">
            <a:avLst/>
          </a:prstGeom>
        </p:spPr>
      </p:pic>
      <p:pic>
        <p:nvPicPr>
          <p:cNvPr id="9" name="Afbeelding 23" descr="Afbeelding met tekst, logo, schermopname, ontwerp&#10;&#10;Automatisch gegenereerde beschrijving">
            <a:hlinkClick r:id="rId15" action="ppaction://hlinksldjump"/>
            <a:extLst>
              <a:ext uri="{FF2B5EF4-FFF2-40B4-BE49-F238E27FC236}">
                <a16:creationId xmlns:a16="http://schemas.microsoft.com/office/drawing/2014/main" id="{65FE9390-FEBD-2AC4-91F6-E7A05270C377}"/>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0" name="Afbeelding 8" descr="Afbeelding met tekst, logo, Graphics, Lettertype&#10;&#10;Automatisch gegenereerde beschrijving">
            <a:hlinkClick r:id="rId17" action="ppaction://hlinksldjump"/>
            <a:extLst>
              <a:ext uri="{FF2B5EF4-FFF2-40B4-BE49-F238E27FC236}">
                <a16:creationId xmlns:a16="http://schemas.microsoft.com/office/drawing/2014/main" id="{F24B0721-F077-7954-2697-6E30100E7E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1" name="Afbeelding 10">
            <a:hlinkClick r:id="rId19" action="ppaction://hlinksldjump"/>
            <a:extLst>
              <a:ext uri="{FF2B5EF4-FFF2-40B4-BE49-F238E27FC236}">
                <a16:creationId xmlns:a16="http://schemas.microsoft.com/office/drawing/2014/main" id="{43918238-1D3B-716C-5312-45E557838381}"/>
              </a:ext>
            </a:extLst>
          </p:cNvPr>
          <p:cNvPicPr>
            <a:picLocks noChangeAspect="1"/>
          </p:cNvPicPr>
          <p:nvPr/>
        </p:nvPicPr>
        <p:blipFill>
          <a:blip r:embed="rId20"/>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276735708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en-US" dirty="0" err="1">
                <a:latin typeface="+mn-lt"/>
              </a:rPr>
              <a:t>Schrijf</a:t>
            </a:r>
            <a:r>
              <a:rPr lang="en-US" dirty="0">
                <a:latin typeface="+mn-lt"/>
              </a:rPr>
              <a:t> het </a:t>
            </a:r>
            <a:r>
              <a:rPr lang="en-US" dirty="0" err="1">
                <a:latin typeface="+mn-lt"/>
              </a:rPr>
              <a:t>onderzoeksartikel</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5"/>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6</a:t>
            </a:r>
            <a:r>
              <a:rPr lang="en-US" dirty="0">
                <a:solidFill>
                  <a:schemeClr val="bg1"/>
                </a:solidFill>
              </a:rPr>
              <a:t>.1</a:t>
            </a:r>
            <a:r>
              <a:rPr lang="en-US" dirty="0">
                <a:solidFill>
                  <a:schemeClr val="bg1"/>
                </a:solidFill>
                <a:latin typeface="+mn-lt"/>
              </a:rPr>
              <a:t> </a:t>
            </a:r>
            <a:endParaRPr lang="nl-NL" dirty="0">
              <a:solidFill>
                <a:schemeClr val="bg1"/>
              </a:solidFill>
            </a:endParaRPr>
          </a:p>
        </p:txBody>
      </p:sp>
      <p:sp>
        <p:nvSpPr>
          <p:cNvPr id="4" name="TextBox 3">
            <a:extLst>
              <a:ext uri="{FF2B5EF4-FFF2-40B4-BE49-F238E27FC236}">
                <a16:creationId xmlns:a16="http://schemas.microsoft.com/office/drawing/2014/main" id="{E688DBCB-CA27-5A40-686A-E8EF7F7E7C4D}"/>
              </a:ext>
            </a:extLst>
          </p:cNvPr>
          <p:cNvSpPr txBox="1"/>
          <p:nvPr/>
        </p:nvSpPr>
        <p:spPr>
          <a:xfrm>
            <a:off x="451692" y="1110388"/>
            <a:ext cx="11740308" cy="6278642"/>
          </a:xfrm>
          <a:prstGeom prst="rect">
            <a:avLst/>
          </a:prstGeom>
          <a:noFill/>
        </p:spPr>
        <p:txBody>
          <a:bodyPr wrap="square">
            <a:spAutoFit/>
          </a:bodyPr>
          <a:lstStyle/>
          <a:p>
            <a:pPr>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lang="nl-NL" sz="1600" dirty="0">
                <a:solidFill>
                  <a:srgbClr val="000000"/>
                </a:solidFill>
                <a:latin typeface="Arial"/>
              </a:rPr>
              <a:t>Je hebt eerder al delen van je </a:t>
            </a:r>
            <a:r>
              <a:rPr lang="nl-NL" sz="1600" dirty="0" err="1">
                <a:solidFill>
                  <a:srgbClr val="000000"/>
                </a:solidFill>
                <a:latin typeface="Arial"/>
              </a:rPr>
              <a:t>onderzoeksartikel</a:t>
            </a:r>
            <a:r>
              <a:rPr lang="nl-NL" sz="1600" dirty="0">
                <a:solidFill>
                  <a:srgbClr val="000000"/>
                </a:solidFill>
                <a:latin typeface="Arial"/>
              </a:rPr>
              <a:t> geschreven. Het is nu tijd om de puntjes op de i te zetten en jouw artikel af te schrijven. Let erop dat je alle onderdelen in de juiste volgorde opneemt. Zorg dat je volledig bent, maar geen overbodige informatie opneemt. </a:t>
            </a:r>
          </a:p>
          <a:p>
            <a:pPr>
              <a:defRPr/>
            </a:pPr>
            <a:endParaRPr kumimoji="0" lang="nl-NL" sz="16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nl-NL" sz="1600" dirty="0">
                <a:solidFill>
                  <a:srgbClr val="000000"/>
                </a:solidFill>
                <a:latin typeface="Arial"/>
              </a:rPr>
              <a:t>Computer, uitvoering van activiteiten verkennen, onderzoek opzetten, onderzoek uitvoeren en concluderen. </a:t>
            </a:r>
          </a:p>
          <a:p>
            <a:pPr marL="0" marR="0" lvl="0" indent="0" algn="l" defTabSz="914400" rtl="0" eaLnBrk="1" fontAlgn="auto" latinLnBrk="0" hangingPunct="1">
              <a:lnSpc>
                <a:spcPct val="100000"/>
              </a:lnSpc>
              <a:spcBef>
                <a:spcPts val="0"/>
              </a:spcBef>
              <a:spcAft>
                <a:spcPts val="0"/>
              </a:spcAft>
              <a:buClrTx/>
              <a:buSzTx/>
              <a:buFontTx/>
              <a:buNone/>
              <a:tabLst/>
              <a:defRPr/>
            </a:pPr>
            <a:endParaRPr lang="nl-NL" sz="1600" dirty="0">
              <a:solidFill>
                <a:srgbClr val="000000"/>
              </a:solidFill>
              <a:latin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0C8066"/>
                </a:solidFill>
                <a:effectLst/>
                <a:uLnTx/>
                <a:uFillTx/>
                <a:latin typeface="Arial"/>
                <a:ea typeface="+mn-ea"/>
                <a:cs typeface="+mn-cs"/>
              </a:rPr>
              <a:t>Volg de stappen: </a:t>
            </a:r>
          </a:p>
          <a:p>
            <a:pPr marL="0" marR="0" lvl="0" indent="0" algn="l" defTabSz="914400" rtl="0" eaLnBrk="1" fontAlgn="auto" latinLnBrk="0" hangingPunct="1">
              <a:lnSpc>
                <a:spcPct val="100000"/>
              </a:lnSpc>
              <a:spcBef>
                <a:spcPts val="0"/>
              </a:spcBef>
              <a:spcAft>
                <a:spcPts val="0"/>
              </a:spcAft>
              <a:buClrTx/>
              <a:buSzTx/>
              <a:buFontTx/>
              <a:buNone/>
              <a:tabLst/>
              <a:defRPr/>
            </a:pPr>
            <a:r>
              <a:rPr lang="nl-NL" sz="1600" dirty="0">
                <a:solidFill>
                  <a:srgbClr val="000000"/>
                </a:solidFill>
                <a:latin typeface="Arial"/>
              </a:rPr>
              <a:t>Met het schrijven van het artikel begin je aan het einde en werk je terug. Dit doe je omdat je eerst een conclusie wilt, je daarna alleen de relevante resultaten beschrijft, je alleen maar wilt beschrijven hoe je aan die resultaten bent gekomen (in je methodesectie) en dit vervolgens natuurlijk goed wilt inleiden. Een goede inleiding kun je eigenlijk alleen maar schrijven als je weet wat je verder gaat beschrijven en echt waar: dat weet je pas als je de rest geschreven hebt.</a:t>
            </a:r>
          </a:p>
          <a:p>
            <a:pPr marL="285750" indent="-285750">
              <a:buFont typeface="Arial" panose="020B0604020202020204" pitchFamily="34" charset="0"/>
              <a:buChar char="•"/>
            </a:pPr>
            <a:r>
              <a:rPr lang="nl-NL" sz="1600" dirty="0">
                <a:solidFill>
                  <a:srgbClr val="000000"/>
                </a:solidFill>
                <a:latin typeface="Arial"/>
              </a:rPr>
              <a:t>Schrijf je definitieve conclusie (zie voor de elementen </a:t>
            </a:r>
            <a:r>
              <a:rPr lang="nl-NL" sz="1600" b="1" dirty="0">
                <a:effectLst/>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Informatie 5.1, </a:t>
            </a:r>
            <a:r>
              <a:rPr lang="nl-NL" sz="1600" b="1" dirty="0">
                <a:effectLst/>
                <a:ea typeface="Calibri" panose="020F0502020204030204" pitchFamily="34" charset="0"/>
                <a:cs typeface="Times New Roman" panose="02020603050405020304" pitchFamily="18" charset="0"/>
                <a:hlinkClick r:id="rId3" action="ppaction://hlinksldjump">
                  <a:extLst>
                    <a:ext uri="{A12FA001-AC4F-418D-AE19-62706E023703}">
                      <ahyp:hlinkClr xmlns:ahyp="http://schemas.microsoft.com/office/drawing/2018/hyperlinkcolor" val="tx"/>
                    </a:ext>
                  </a:extLst>
                </a:hlinkClick>
              </a:rPr>
              <a:t>Informatie 5.2,  </a:t>
            </a:r>
            <a:r>
              <a:rPr lang="nl-NL" sz="1600" b="1" dirty="0">
                <a:ea typeface="Calibri" panose="020F0502020204030204" pitchFamily="34" charset="0"/>
                <a:cs typeface="Times New Roman" panose="02020603050405020304" pitchFamily="18" charset="0"/>
              </a:rPr>
              <a:t>I</a:t>
            </a:r>
            <a:r>
              <a:rPr lang="nl-NL" sz="1600" b="1" dirty="0">
                <a:effectLst/>
                <a:ea typeface="Calibri" panose="020F0502020204030204" pitchFamily="34" charset="0"/>
                <a:cs typeface="Times New Roman" panose="02020603050405020304" pitchFamily="18" charset="0"/>
                <a:hlinkClick r:id="rId4" action="ppaction://hlinksldjump">
                  <a:extLst>
                    <a:ext uri="{A12FA001-AC4F-418D-AE19-62706E023703}">
                      <ahyp:hlinkClr xmlns:ahyp="http://schemas.microsoft.com/office/drawing/2018/hyperlinkcolor" val="tx"/>
                    </a:ext>
                  </a:extLst>
                </a:hlinkClick>
              </a:rPr>
              <a:t>nformatie 5.3, </a:t>
            </a:r>
            <a:r>
              <a:rPr lang="nl-NL" sz="1600" b="1" dirty="0">
                <a:ea typeface="Calibri" panose="020F0502020204030204" pitchFamily="34" charset="0"/>
                <a:cs typeface="Times New Roman" panose="02020603050405020304" pitchFamily="18" charset="0"/>
                <a:hlinkClick r:id="rId5" action="ppaction://hlinksldjump">
                  <a:extLst>
                    <a:ext uri="{A12FA001-AC4F-418D-AE19-62706E023703}">
                      <ahyp:hlinkClr xmlns:ahyp="http://schemas.microsoft.com/office/drawing/2018/hyperlinkcolor" val="tx"/>
                    </a:ext>
                  </a:extLst>
                </a:hlinkClick>
              </a:rPr>
              <a:t>Informatie</a:t>
            </a:r>
            <a:r>
              <a:rPr lang="nl-NL" sz="1600" b="1" dirty="0">
                <a:solidFill>
                  <a:srgbClr val="0C8066"/>
                </a:solidFill>
                <a:ea typeface="Calibri" panose="020F0502020204030204" pitchFamily="34" charset="0"/>
                <a:cs typeface="Times New Roman" panose="02020603050405020304" pitchFamily="18" charset="0"/>
                <a:hlinkClick r:id="rId5" action="ppaction://hlinksldjump">
                  <a:extLst>
                    <a:ext uri="{A12FA001-AC4F-418D-AE19-62706E023703}">
                      <ahyp:hlinkClr xmlns:ahyp="http://schemas.microsoft.com/office/drawing/2018/hyperlinkcolor" val="tx"/>
                    </a:ext>
                  </a:extLst>
                </a:hlinkClick>
              </a:rPr>
              <a:t> </a:t>
            </a:r>
            <a:r>
              <a:rPr lang="nl-NL" sz="1600" b="1" dirty="0">
                <a:ea typeface="Calibri" panose="020F0502020204030204" pitchFamily="34" charset="0"/>
                <a:cs typeface="Times New Roman" panose="02020603050405020304" pitchFamily="18" charset="0"/>
                <a:hlinkClick r:id="rId5" action="ppaction://hlinksldjump">
                  <a:extLst>
                    <a:ext uri="{A12FA001-AC4F-418D-AE19-62706E023703}">
                      <ahyp:hlinkClr xmlns:ahyp="http://schemas.microsoft.com/office/drawing/2018/hyperlinkcolor" val="tx"/>
                    </a:ext>
                  </a:extLst>
                </a:hlinkClick>
              </a:rPr>
              <a:t>5.4,</a:t>
            </a:r>
          </a:p>
          <a:p>
            <a:pPr lvl="1"/>
            <a:r>
              <a:rPr lang="nl-NL" sz="1600" b="1" dirty="0">
                <a:solidFill>
                  <a:schemeClr val="accent5"/>
                </a:solidFill>
                <a:effectLst/>
                <a:ea typeface="Calibri" panose="020F0502020204030204" pitchFamily="34" charset="0"/>
                <a:cs typeface="Times New Roman" panose="02020603050405020304" pitchFamily="18" charset="0"/>
                <a:hlinkClick r:id="rId6" action="ppaction://hlinksldjump"/>
              </a:rPr>
              <a:t>Activiteit 5.1</a:t>
            </a:r>
            <a:r>
              <a:rPr lang="nl-NL" sz="1600" b="1" dirty="0">
                <a:solidFill>
                  <a:schemeClr val="accent5"/>
                </a:solidFill>
                <a:effectLst/>
                <a:ea typeface="Calibri" panose="020F0502020204030204" pitchFamily="34" charset="0"/>
                <a:cs typeface="Times New Roman" panose="02020603050405020304" pitchFamily="18" charset="0"/>
              </a:rPr>
              <a:t>)</a:t>
            </a:r>
            <a:endParaRPr lang="nl-NL" sz="1600" dirty="0">
              <a:solidFill>
                <a:srgbClr val="000000"/>
              </a:solidFill>
              <a:highlight>
                <a:srgbClr val="00FFFF"/>
              </a:highlight>
              <a:latin typeface="Arial"/>
            </a:endParaRPr>
          </a:p>
          <a:p>
            <a:pPr marL="285750" indent="-285750">
              <a:buFont typeface="Arial" panose="020B0604020202020204" pitchFamily="34" charset="0"/>
              <a:buChar char="•"/>
              <a:defRPr/>
            </a:pPr>
            <a:r>
              <a:rPr lang="nl-NL" sz="1600" dirty="0">
                <a:solidFill>
                  <a:srgbClr val="000000"/>
                </a:solidFill>
                <a:latin typeface="Arial"/>
              </a:rPr>
              <a:t>Schrijf je definitieve resultaten (zie </a:t>
            </a:r>
            <a:r>
              <a:rPr lang="en-US" sz="1600" b="1" dirty="0" err="1">
                <a:solidFill>
                  <a:schemeClr val="accent2"/>
                </a:solidFill>
                <a:effectLst/>
                <a:latin typeface="+mj-lt"/>
                <a:ea typeface="Calibri" panose="020F0502020204030204" pitchFamily="34" charset="0"/>
                <a:cs typeface="Times New Roman" panose="02020603050405020304" pitchFamily="18" charset="0"/>
                <a:hlinkClick r:id="rId7" action="ppaction://hlinksldjump"/>
              </a:rPr>
              <a:t>Activiteit</a:t>
            </a:r>
            <a:r>
              <a:rPr lang="en-US" sz="1600" b="1" dirty="0">
                <a:solidFill>
                  <a:schemeClr val="accent2"/>
                </a:solidFill>
                <a:effectLst/>
                <a:latin typeface="+mj-lt"/>
                <a:ea typeface="Calibri" panose="020F0502020204030204" pitchFamily="34" charset="0"/>
                <a:cs typeface="Times New Roman" panose="02020603050405020304" pitchFamily="18" charset="0"/>
                <a:hlinkClick r:id="rId7" action="ppaction://hlinksldjump"/>
              </a:rPr>
              <a:t> 4.2</a:t>
            </a:r>
            <a:r>
              <a:rPr lang="en-US" sz="1600" dirty="0">
                <a:effectLst/>
                <a:latin typeface="+mj-lt"/>
                <a:ea typeface="Calibri" panose="020F0502020204030204" pitchFamily="34" charset="0"/>
                <a:cs typeface="Times New Roman" panose="02020603050405020304" pitchFamily="18" charset="0"/>
              </a:rPr>
              <a:t>)</a:t>
            </a:r>
            <a:endParaRPr lang="nl-NL" sz="1600" dirty="0">
              <a:effectLst/>
              <a:latin typeface="Arial"/>
              <a:ea typeface="Calibri" panose="020F0502020204030204" pitchFamily="34" charset="0"/>
              <a:cs typeface="Times New Roman" panose="02020603050405020304" pitchFamily="18" charset="0"/>
            </a:endParaRPr>
          </a:p>
          <a:p>
            <a:pPr marL="285750" indent="-285750">
              <a:buFont typeface="Arial" panose="020B0604020202020204" pitchFamily="34" charset="0"/>
              <a:buChar char="•"/>
              <a:defRPr/>
            </a:pPr>
            <a:r>
              <a:rPr lang="nl-NL" sz="1600" dirty="0">
                <a:solidFill>
                  <a:srgbClr val="000000"/>
                </a:solidFill>
                <a:latin typeface="Arial"/>
              </a:rPr>
              <a:t>Schrijf je methode (zie: </a:t>
            </a:r>
            <a:r>
              <a:rPr lang="nl-NL" sz="1600" b="1" dirty="0">
                <a:solidFill>
                  <a:schemeClr val="accent2"/>
                </a:solidFill>
                <a:effectLst/>
                <a:ea typeface="Calibri" panose="020F0502020204030204" pitchFamily="34" charset="0"/>
                <a:cs typeface="Times New Roman" panose="02020603050405020304" pitchFamily="18" charset="0"/>
                <a:hlinkClick r:id="rId8" action="ppaction://hlinksldjump"/>
              </a:rPr>
              <a:t>Activiteit 3.2, </a:t>
            </a:r>
            <a:r>
              <a:rPr lang="nl-NL" sz="1600" b="1" dirty="0">
                <a:solidFill>
                  <a:schemeClr val="accent2"/>
                </a:solidFill>
                <a:ea typeface="Calibri" panose="020F0502020204030204" pitchFamily="34" charset="0"/>
                <a:cs typeface="Times New Roman" panose="02020603050405020304" pitchFamily="18" charset="0"/>
                <a:hlinkClick r:id="rId9" action="ppaction://hlinksldjump"/>
              </a:rPr>
              <a:t>Activiteit 3.3</a:t>
            </a:r>
            <a:r>
              <a:rPr lang="nl-NL" sz="1600" dirty="0">
                <a:ea typeface="Calibri" panose="020F0502020204030204" pitchFamily="34" charset="0"/>
                <a:cs typeface="Times New Roman" panose="02020603050405020304" pitchFamily="18" charset="0"/>
              </a:rPr>
              <a:t>)</a:t>
            </a:r>
          </a:p>
          <a:p>
            <a:pPr marL="285750" indent="-285750">
              <a:buFont typeface="Arial" panose="020B0604020202020204" pitchFamily="34" charset="0"/>
              <a:buChar char="•"/>
              <a:defRPr/>
            </a:pPr>
            <a:r>
              <a:rPr lang="nl-NL" sz="1600" dirty="0">
                <a:solidFill>
                  <a:srgbClr val="000000"/>
                </a:solidFill>
                <a:latin typeface="Arial"/>
              </a:rPr>
              <a:t>Schrijf je inleiding (zie: </a:t>
            </a:r>
            <a:r>
              <a:rPr lang="nl-NL" sz="1600" b="1" dirty="0">
                <a:solidFill>
                  <a:schemeClr val="accent2"/>
                </a:solidFill>
                <a:ea typeface="Calibri" panose="020F0502020204030204" pitchFamily="34" charset="0"/>
                <a:cs typeface="Times New Roman" panose="02020603050405020304" pitchFamily="18" charset="0"/>
                <a:hlinkClick r:id="rId10" action="ppaction://hlinksldjump"/>
              </a:rPr>
              <a:t>Activiteit 2.4</a:t>
            </a:r>
            <a:r>
              <a:rPr lang="nl-NL" sz="1600" b="1" dirty="0">
                <a:solidFill>
                  <a:schemeClr val="accent2"/>
                </a:solidFill>
                <a:ea typeface="Calibri" panose="020F0502020204030204" pitchFamily="34" charset="0"/>
                <a:cs typeface="Times New Roman" panose="02020603050405020304" pitchFamily="18" charset="0"/>
              </a:rPr>
              <a:t>, </a:t>
            </a:r>
            <a:r>
              <a:rPr lang="nl-NL" sz="1600" b="1" dirty="0">
                <a:solidFill>
                  <a:schemeClr val="accent2"/>
                </a:solidFill>
                <a:effectLst/>
                <a:ea typeface="Calibri" panose="020F0502020204030204" pitchFamily="34" charset="0"/>
                <a:cs typeface="Times New Roman" panose="02020603050405020304" pitchFamily="18" charset="0"/>
                <a:hlinkClick r:id="rId11" action="ppaction://hlinksldjump"/>
              </a:rPr>
              <a:t>Activiteit 2.5</a:t>
            </a:r>
            <a:r>
              <a:rPr lang="en-US" sz="1600" dirty="0">
                <a:effectLst/>
                <a:ea typeface="Calibri" panose="020F0502020204030204" pitchFamily="34" charset="0"/>
                <a:cs typeface="Times New Roman" panose="02020603050405020304" pitchFamily="18" charset="0"/>
              </a:rPr>
              <a:t>)</a:t>
            </a:r>
            <a:endParaRPr lang="nl-NL" sz="1600" b="1" dirty="0">
              <a:solidFill>
                <a:schemeClr val="accent2"/>
              </a:solidFill>
              <a:ea typeface="Calibri" panose="020F0502020204030204" pitchFamily="34" charset="0"/>
              <a:cs typeface="Times New Roman" panose="02020603050405020304" pitchFamily="18" charset="0"/>
            </a:endParaRPr>
          </a:p>
          <a:p>
            <a:pPr marL="285750" indent="-285750">
              <a:buFont typeface="Arial" panose="020B0604020202020204" pitchFamily="34" charset="0"/>
              <a:buChar char="•"/>
              <a:defRPr/>
            </a:pPr>
            <a:r>
              <a:rPr lang="nl-NL" sz="1600" dirty="0">
                <a:solidFill>
                  <a:srgbClr val="000000"/>
                </a:solidFill>
                <a:latin typeface="Arial"/>
              </a:rPr>
              <a:t>Schrijf de samenvatting. </a:t>
            </a:r>
          </a:p>
          <a:p>
            <a:pPr marL="285750" indent="-285750">
              <a:buFont typeface="Arial" panose="020B0604020202020204" pitchFamily="34" charset="0"/>
              <a:buChar char="•"/>
              <a:defRPr/>
            </a:pPr>
            <a:r>
              <a:rPr lang="nl-NL" sz="1600" dirty="0">
                <a:solidFill>
                  <a:srgbClr val="000000"/>
                </a:solidFill>
                <a:latin typeface="Arial"/>
              </a:rPr>
              <a:t>Gebruik de checklist uit </a:t>
            </a:r>
            <a:r>
              <a:rPr lang="nl-NL" sz="1600" b="1" dirty="0">
                <a:effectLst/>
                <a:ea typeface="Calibri" panose="020F0502020204030204" pitchFamily="34" charset="0"/>
                <a:cs typeface="Times New Roman" panose="02020603050405020304" pitchFamily="18" charset="0"/>
                <a:hlinkClick r:id="rId12" action="ppaction://hlinksldjump">
                  <a:extLst>
                    <a:ext uri="{A12FA001-AC4F-418D-AE19-62706E023703}">
                      <ahyp:hlinkClr xmlns:ahyp="http://schemas.microsoft.com/office/drawing/2018/hyperlinkcolor" val="tx"/>
                    </a:ext>
                  </a:extLst>
                </a:hlinkClick>
              </a:rPr>
              <a:t>Informatie 6.1 </a:t>
            </a:r>
            <a:r>
              <a:rPr lang="nl-NL" sz="1600" dirty="0">
                <a:solidFill>
                  <a:srgbClr val="000000"/>
                </a:solidFill>
                <a:latin typeface="Arial"/>
              </a:rPr>
              <a:t>als hulpmiddel.</a:t>
            </a:r>
          </a:p>
          <a:p>
            <a:pPr marL="285750" indent="-285750">
              <a:buFont typeface="Arial" panose="020B0604020202020204" pitchFamily="34" charset="0"/>
              <a:buChar char="•"/>
              <a:defRPr/>
            </a:pPr>
            <a:r>
              <a:rPr lang="nl-NL" sz="1600" dirty="0">
                <a:solidFill>
                  <a:srgbClr val="000000"/>
                </a:solidFill>
                <a:latin typeface="Arial"/>
              </a:rPr>
              <a:t>Controleer of je taalgebruik consistent is </a:t>
            </a:r>
            <a:r>
              <a:rPr lang="nl-NL" sz="1600" b="1" dirty="0">
                <a:effectLst/>
                <a:ea typeface="Calibri" panose="020F0502020204030204" pitchFamily="34" charset="0"/>
                <a:cs typeface="Times New Roman" panose="02020603050405020304" pitchFamily="18" charset="0"/>
                <a:hlinkClick r:id="rId13" action="ppaction://hlinksldjump">
                  <a:extLst>
                    <a:ext uri="{A12FA001-AC4F-418D-AE19-62706E023703}">
                      <ahyp:hlinkClr xmlns:ahyp="http://schemas.microsoft.com/office/drawing/2018/hyperlinkcolor" val="tx"/>
                    </a:ext>
                  </a:extLst>
                </a:hlinkClick>
              </a:rPr>
              <a:t>Informatie 6.2</a:t>
            </a:r>
            <a:endParaRPr lang="nl-NL" sz="1600" dirty="0">
              <a:solidFill>
                <a:srgbClr val="000000"/>
              </a:solidFill>
              <a:latin typeface="Arial"/>
            </a:endParaRPr>
          </a:p>
          <a:p>
            <a:pPr marL="285750" marR="0" lvl="0" indent="-285750" algn="l" defTabSz="914400" rtl="0" eaLnBrk="1" fontAlgn="auto" latinLnBrk="0" hangingPunct="1">
              <a:lnSpc>
                <a:spcPct val="100000"/>
              </a:lnSpc>
              <a:spcBef>
                <a:spcPts val="0"/>
              </a:spcBef>
              <a:spcAft>
                <a:spcPts val="0"/>
              </a:spcAft>
              <a:buClrTx/>
              <a:buSzTx/>
              <a:buFontTx/>
              <a:buChar char="-"/>
              <a:tabLst/>
              <a:defRPr/>
            </a:pPr>
            <a:endParaRPr lang="nl-NL" sz="1600" dirty="0">
              <a:solidFill>
                <a:srgbClr val="000000"/>
              </a:solidFill>
              <a:latin typeface="Arial"/>
            </a:endParaRPr>
          </a:p>
          <a:p>
            <a:pPr marL="285750" marR="0" lvl="0" indent="-285750" algn="l" defTabSz="914400" rtl="0" eaLnBrk="1" fontAlgn="auto" latinLnBrk="0" hangingPunct="1">
              <a:lnSpc>
                <a:spcPct val="100000"/>
              </a:lnSpc>
              <a:spcBef>
                <a:spcPts val="0"/>
              </a:spcBef>
              <a:spcAft>
                <a:spcPts val="0"/>
              </a:spcAft>
              <a:buClrTx/>
              <a:buSzTx/>
              <a:buFontTx/>
              <a:buChar char="-"/>
              <a:tabLst/>
              <a:defRPr/>
            </a:pPr>
            <a:endParaRPr lang="nl-NL" sz="1600" dirty="0">
              <a:solidFill>
                <a:srgbClr val="000000"/>
              </a:solidFill>
              <a:latin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R="0" lvl="0" algn="l" defTabSz="914400" rtl="0" eaLnBrk="1" fontAlgn="auto" latinLnBrk="0" hangingPunct="1">
              <a:lnSpc>
                <a:spcPct val="100000"/>
              </a:lnSpc>
              <a:spcBef>
                <a:spcPts val="0"/>
              </a:spcBef>
              <a:spcAft>
                <a:spcPts val="0"/>
              </a:spcAft>
              <a:buClrTx/>
              <a:buSzTx/>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p:txBody>
      </p:sp>
      <p:pic>
        <p:nvPicPr>
          <p:cNvPr id="3" name="Afbeelding 11">
            <a:hlinkClick r:id="rId14" action="ppaction://hlinksldjump"/>
            <a:extLst>
              <a:ext uri="{FF2B5EF4-FFF2-40B4-BE49-F238E27FC236}">
                <a16:creationId xmlns:a16="http://schemas.microsoft.com/office/drawing/2014/main" id="{8EEEF349-7C8B-A2DA-82A0-69C684BE2ED2}"/>
              </a:ext>
            </a:extLst>
          </p:cNvPr>
          <p:cNvPicPr>
            <a:picLocks noChangeAspect="1"/>
          </p:cNvPicPr>
          <p:nvPr/>
        </p:nvPicPr>
        <p:blipFill>
          <a:blip r:embed="rId15"/>
          <a:stretch>
            <a:fillRect/>
          </a:stretch>
        </p:blipFill>
        <p:spPr>
          <a:xfrm>
            <a:off x="5220743" y="6382133"/>
            <a:ext cx="331680" cy="331680"/>
          </a:xfrm>
          <a:prstGeom prst="rect">
            <a:avLst/>
          </a:prstGeom>
        </p:spPr>
      </p:pic>
      <p:pic>
        <p:nvPicPr>
          <p:cNvPr id="7" name="Afbeelding 13">
            <a:hlinkClick r:id="rId16" action="ppaction://hlinksldjump"/>
            <a:extLst>
              <a:ext uri="{FF2B5EF4-FFF2-40B4-BE49-F238E27FC236}">
                <a16:creationId xmlns:a16="http://schemas.microsoft.com/office/drawing/2014/main" id="{D4EE383C-09C9-8074-7C82-FAAE7D86DA85}"/>
              </a:ext>
            </a:extLst>
          </p:cNvPr>
          <p:cNvPicPr>
            <a:picLocks noChangeAspect="1"/>
          </p:cNvPicPr>
          <p:nvPr/>
        </p:nvPicPr>
        <p:blipFill>
          <a:blip r:embed="rId17"/>
          <a:stretch>
            <a:fillRect/>
          </a:stretch>
        </p:blipFill>
        <p:spPr>
          <a:xfrm>
            <a:off x="5640372" y="6363730"/>
            <a:ext cx="361656" cy="350084"/>
          </a:xfrm>
          <a:prstGeom prst="rect">
            <a:avLst/>
          </a:prstGeom>
        </p:spPr>
      </p:pic>
      <p:pic>
        <p:nvPicPr>
          <p:cNvPr id="8" name="Afbeelding 20">
            <a:hlinkClick r:id="rId18" action="ppaction://hlinksldjump"/>
            <a:extLst>
              <a:ext uri="{FF2B5EF4-FFF2-40B4-BE49-F238E27FC236}">
                <a16:creationId xmlns:a16="http://schemas.microsoft.com/office/drawing/2014/main" id="{FA51739B-ED55-25C3-DDD9-7CA2732C1AD6}"/>
              </a:ext>
            </a:extLst>
          </p:cNvPr>
          <p:cNvPicPr>
            <a:picLocks noChangeAspect="1"/>
          </p:cNvPicPr>
          <p:nvPr/>
        </p:nvPicPr>
        <p:blipFill>
          <a:blip r:embed="rId19"/>
          <a:stretch>
            <a:fillRect/>
          </a:stretch>
        </p:blipFill>
        <p:spPr>
          <a:xfrm flipH="1">
            <a:off x="6058152" y="6363729"/>
            <a:ext cx="331679" cy="331679"/>
          </a:xfrm>
          <a:prstGeom prst="rect">
            <a:avLst/>
          </a:prstGeom>
        </p:spPr>
      </p:pic>
      <p:pic>
        <p:nvPicPr>
          <p:cNvPr id="9" name="Afbeelding 21">
            <a:hlinkClick r:id="rId20" action="ppaction://hlinksldjump"/>
            <a:extLst>
              <a:ext uri="{FF2B5EF4-FFF2-40B4-BE49-F238E27FC236}">
                <a16:creationId xmlns:a16="http://schemas.microsoft.com/office/drawing/2014/main" id="{8BB6D773-9A0A-4B1B-EBD7-D3640C90EC49}"/>
              </a:ext>
            </a:extLst>
          </p:cNvPr>
          <p:cNvPicPr>
            <a:picLocks noChangeAspect="1"/>
          </p:cNvPicPr>
          <p:nvPr/>
        </p:nvPicPr>
        <p:blipFill>
          <a:blip r:embed="rId21"/>
          <a:stretch>
            <a:fillRect/>
          </a:stretch>
        </p:blipFill>
        <p:spPr>
          <a:xfrm flipH="1">
            <a:off x="6477833" y="6363729"/>
            <a:ext cx="331679" cy="331679"/>
          </a:xfrm>
          <a:prstGeom prst="rect">
            <a:avLst/>
          </a:prstGeom>
        </p:spPr>
      </p:pic>
      <p:pic>
        <p:nvPicPr>
          <p:cNvPr id="10" name="Afbeelding 22">
            <a:hlinkClick r:id="rId22" action="ppaction://hlinksldjump"/>
            <a:extLst>
              <a:ext uri="{FF2B5EF4-FFF2-40B4-BE49-F238E27FC236}">
                <a16:creationId xmlns:a16="http://schemas.microsoft.com/office/drawing/2014/main" id="{009DB343-F849-A626-523C-6306BA114026}"/>
              </a:ext>
            </a:extLst>
          </p:cNvPr>
          <p:cNvPicPr>
            <a:picLocks noChangeAspect="1"/>
          </p:cNvPicPr>
          <p:nvPr/>
        </p:nvPicPr>
        <p:blipFill>
          <a:blip r:embed="rId23"/>
          <a:stretch>
            <a:fillRect/>
          </a:stretch>
        </p:blipFill>
        <p:spPr>
          <a:xfrm flipH="1">
            <a:off x="6895559" y="6360634"/>
            <a:ext cx="361654" cy="361654"/>
          </a:xfrm>
          <a:prstGeom prst="rect">
            <a:avLst/>
          </a:prstGeom>
        </p:spPr>
      </p:pic>
      <p:pic>
        <p:nvPicPr>
          <p:cNvPr id="11" name="Afbeelding 23" descr="Afbeelding met tekst, logo, schermopname, ontwerp&#10;&#10;Automatisch gegenereerde beschrijving">
            <a:hlinkClick r:id="rId24" action="ppaction://hlinksldjump"/>
            <a:extLst>
              <a:ext uri="{FF2B5EF4-FFF2-40B4-BE49-F238E27FC236}">
                <a16:creationId xmlns:a16="http://schemas.microsoft.com/office/drawing/2014/main" id="{79996E59-E8AE-8EF3-7E32-0080CAAEB6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26" action="ppaction://hlinksldjump"/>
            <a:extLst>
              <a:ext uri="{FF2B5EF4-FFF2-40B4-BE49-F238E27FC236}">
                <a16:creationId xmlns:a16="http://schemas.microsoft.com/office/drawing/2014/main" id="{DD52E0ED-9EDB-CD21-AAD2-12B9DB23BCB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28" action="ppaction://hlinksldjump"/>
            <a:extLst>
              <a:ext uri="{FF2B5EF4-FFF2-40B4-BE49-F238E27FC236}">
                <a16:creationId xmlns:a16="http://schemas.microsoft.com/office/drawing/2014/main" id="{D4FAC8C2-F58E-B825-AC8E-7C7CECAA7720}"/>
              </a:ext>
            </a:extLst>
          </p:cNvPr>
          <p:cNvPicPr>
            <a:picLocks noChangeAspect="1"/>
          </p:cNvPicPr>
          <p:nvPr/>
        </p:nvPicPr>
        <p:blipFill>
          <a:blip r:embed="rId29"/>
          <a:stretch>
            <a:fillRect/>
          </a:stretch>
        </p:blipFill>
        <p:spPr>
          <a:xfrm>
            <a:off x="4801114" y="6369176"/>
            <a:ext cx="331680" cy="326373"/>
          </a:xfrm>
          <a:prstGeom prst="rect">
            <a:avLst/>
          </a:prstGeom>
        </p:spPr>
      </p:pic>
      <p:sp>
        <p:nvSpPr>
          <p:cNvPr id="14" name="TextBox 13">
            <a:extLst>
              <a:ext uri="{FF2B5EF4-FFF2-40B4-BE49-F238E27FC236}">
                <a16:creationId xmlns:a16="http://schemas.microsoft.com/office/drawing/2014/main" id="{9487E5D7-DFEE-1030-3BB7-C095D72755D9}"/>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16" name="Picture 15">
            <a:extLst>
              <a:ext uri="{FF2B5EF4-FFF2-40B4-BE49-F238E27FC236}">
                <a16:creationId xmlns:a16="http://schemas.microsoft.com/office/drawing/2014/main" id="{E97C3314-4AA3-8519-3EED-54A4D8565FE3}"/>
              </a:ext>
            </a:extLst>
          </p:cNvPr>
          <p:cNvPicPr>
            <a:picLocks noChangeAspect="1"/>
          </p:cNvPicPr>
          <p:nvPr/>
        </p:nvPicPr>
        <p:blipFill>
          <a:blip r:embed="rId30">
            <a:extLst>
              <a:ext uri="{28A0092B-C50C-407E-A947-70E740481C1C}">
                <a14:useLocalDpi xmlns:a14="http://schemas.microsoft.com/office/drawing/2010/main" val="0"/>
              </a:ext>
            </a:extLst>
          </a:blip>
          <a:stretch>
            <a:fillRect/>
          </a:stretch>
        </p:blipFill>
        <p:spPr>
          <a:xfrm>
            <a:off x="11020703" y="116602"/>
            <a:ext cx="636310" cy="734732"/>
          </a:xfrm>
          <a:prstGeom prst="rect">
            <a:avLst/>
          </a:prstGeom>
          <a:ln>
            <a:solidFill>
              <a:schemeClr val="bg1"/>
            </a:solidFill>
          </a:ln>
        </p:spPr>
      </p:pic>
      <p:pic>
        <p:nvPicPr>
          <p:cNvPr id="15" name="Picture 14">
            <a:hlinkClick r:id="rId22" action="ppaction://hlinksldjump"/>
            <a:extLst>
              <a:ext uri="{FF2B5EF4-FFF2-40B4-BE49-F238E27FC236}">
                <a16:creationId xmlns:a16="http://schemas.microsoft.com/office/drawing/2014/main" id="{F80D569D-652C-C144-E8F5-0BEB441C056E}"/>
              </a:ext>
            </a:extLst>
          </p:cNvPr>
          <p:cNvPicPr>
            <a:picLocks noChangeAspect="1"/>
          </p:cNvPicPr>
          <p:nvPr/>
        </p:nvPicPr>
        <p:blipFill>
          <a:blip r:embed="rId31">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1822071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Een presentatie maken (1)</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6</a:t>
            </a:r>
            <a:r>
              <a:rPr lang="en-US" dirty="0">
                <a:solidFill>
                  <a:schemeClr val="bg1"/>
                </a:solidFill>
              </a:rPr>
              <a:t>.4</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60354" y="1218933"/>
            <a:ext cx="11026796" cy="5601533"/>
          </a:xfrm>
          <a:prstGeom prst="rect">
            <a:avLst/>
          </a:prstGeom>
          <a:noFill/>
        </p:spPr>
        <p:txBody>
          <a:bodyPr wrap="square">
            <a:spAutoFit/>
          </a:bodyPr>
          <a:lstStyle/>
          <a:p>
            <a:r>
              <a:rPr lang="nl-NL" sz="1600" b="1" dirty="0">
                <a:solidFill>
                  <a:schemeClr val="accent2"/>
                </a:solidFill>
                <a:cs typeface="Times New Roman" panose="02020603050405020304" pitchFamily="18" charset="0"/>
              </a:rPr>
              <a:t>Waarom een presentatie?</a:t>
            </a:r>
          </a:p>
          <a:p>
            <a:r>
              <a:rPr lang="nl-NL" sz="1600" dirty="0">
                <a:cs typeface="Times New Roman" panose="02020603050405020304" pitchFamily="18" charset="0"/>
              </a:rPr>
              <a:t>Het is belangrijk om de uitkomsten van je onderzoek te delen, omdat je op deze manier betekenis kan geven aan je onderzoek. De uitkomsten van je onderzoek zijn wetenschappelijk, maatschappelijk of praktisch relevant. En daarom is het belangrijk dat mensen te weten komen wat er uit het onderzoek gekomen is en wat ze ermee kunnen doen. </a:t>
            </a:r>
          </a:p>
          <a:p>
            <a:endParaRPr lang="nl-NL" sz="1600" dirty="0">
              <a:cs typeface="Times New Roman" panose="02020603050405020304" pitchFamily="18" charset="0"/>
            </a:endParaRPr>
          </a:p>
          <a:p>
            <a:r>
              <a:rPr lang="nl-NL" sz="1600" b="1" dirty="0">
                <a:solidFill>
                  <a:schemeClr val="accent2"/>
                </a:solidFill>
                <a:cs typeface="Times New Roman" panose="02020603050405020304" pitchFamily="18" charset="0"/>
              </a:rPr>
              <a:t>Stappenplan presentatie</a:t>
            </a:r>
          </a:p>
          <a:p>
            <a:pPr marL="228600" indent="-228600">
              <a:buFont typeface="+mj-lt"/>
              <a:buAutoNum type="arabicPeriod"/>
            </a:pPr>
            <a:r>
              <a:rPr lang="nl-NL" sz="1600" b="1" dirty="0">
                <a:cs typeface="Times New Roman" panose="02020603050405020304" pitchFamily="18" charset="0"/>
              </a:rPr>
              <a:t>Bedenk voor welke doelgroep jouw onderzoek het meest relevant is</a:t>
            </a:r>
            <a:r>
              <a:rPr lang="nl-NL" sz="1600" dirty="0">
                <a:cs typeface="Times New Roman" panose="02020603050405020304" pitchFamily="18" charset="0"/>
              </a:rPr>
              <a:t>. Zijn dat andere onderzoekers, mensen met een bepaald beroep, leeftijdsgenoten, de hele samenleving of een andere doelgroep? Waarom is het belangrijk dat precies deze groep de resultaten van jouw onderzoek te weten moet komen?</a:t>
            </a:r>
          </a:p>
          <a:p>
            <a:pPr marL="228600" indent="-228600">
              <a:buFont typeface="+mj-lt"/>
              <a:buAutoNum type="arabicPeriod"/>
            </a:pPr>
            <a:r>
              <a:rPr lang="nl-NL" sz="1600" b="1" dirty="0">
                <a:cs typeface="Times New Roman" panose="02020603050405020304" pitchFamily="18" charset="0"/>
              </a:rPr>
              <a:t>Bedenk op welke manier je deze doelgroep het beste kan bereiken. </a:t>
            </a:r>
            <a:r>
              <a:rPr lang="nl-NL" sz="1600" dirty="0">
                <a:cs typeface="Times New Roman" panose="02020603050405020304" pitchFamily="18" charset="0"/>
              </a:rPr>
              <a:t>Een PowerPointpresentatie, een filmpje of een poster? Aan welke vormen kan je allemaal nog meer denken? Zie kader op de volgende pagina. Let op: De school kiest waarschijnlijk voor een bepaalde manier om je onderzoek te presenteren. Hier zul je je dus aan moeten houden. </a:t>
            </a:r>
          </a:p>
          <a:p>
            <a:pPr marL="228600" indent="-228600">
              <a:buFont typeface="+mj-lt"/>
              <a:buAutoNum type="arabicPeriod"/>
            </a:pPr>
            <a:r>
              <a:rPr lang="nl-NL" sz="1600" b="1" dirty="0">
                <a:cs typeface="Times New Roman" panose="02020603050405020304" pitchFamily="18" charset="0"/>
              </a:rPr>
              <a:t>Bepaal de inhoud van de presentatie en maak de presentatie (in welke vorm dan ook). </a:t>
            </a:r>
            <a:r>
              <a:rPr lang="nl-NL" sz="1600" dirty="0">
                <a:cs typeface="Times New Roman" panose="02020603050405020304" pitchFamily="18" charset="0"/>
              </a:rPr>
              <a:t>Welke inhoud is belangrijk om mee te nemen in je onderzoek? Zie </a:t>
            </a:r>
            <a:r>
              <a:rPr lang="nl-NL" sz="1600" b="1" dirty="0">
                <a:solidFill>
                  <a:schemeClr val="tx2"/>
                </a:solidFill>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informatie 6.4.  </a:t>
            </a:r>
            <a:endParaRPr lang="nl-NL" sz="1600" b="1" dirty="0">
              <a:solidFill>
                <a:schemeClr val="tx2"/>
              </a:solidFill>
              <a:cs typeface="Times New Roman" panose="02020603050405020304" pitchFamily="18" charset="0"/>
            </a:endParaRPr>
          </a:p>
          <a:p>
            <a:pPr marL="228600" indent="-228600">
              <a:buFont typeface="+mj-lt"/>
              <a:buAutoNum type="arabicPeriod"/>
            </a:pPr>
            <a:r>
              <a:rPr lang="nl-NL" sz="1600" b="1" dirty="0">
                <a:cs typeface="Times New Roman" panose="02020603050405020304" pitchFamily="18" charset="0"/>
              </a:rPr>
              <a:t>Leg de presentatie aan iemand voor of oefen het. </a:t>
            </a:r>
            <a:r>
              <a:rPr lang="nl-NL" sz="1600" dirty="0">
                <a:cs typeface="Times New Roman" panose="02020603050405020304" pitchFamily="18" charset="0"/>
              </a:rPr>
              <a:t>Welke vorm van presentatie je ook kiest: Oefen je presentatie voor een paar mensen, laat het filmpje aan mensen zien of laat hen je poster bekijken en lezen. Vraag naar feedback: Begrijpen ze wat je hen wilt vertellen? Wat is wel/niet duidelijk voor hen?</a:t>
            </a:r>
          </a:p>
          <a:p>
            <a:pPr marL="228600" indent="-228600">
              <a:buFont typeface="+mj-lt"/>
              <a:buAutoNum type="arabicPeriod"/>
            </a:pPr>
            <a:r>
              <a:rPr lang="nl-NL" sz="1600" b="1" dirty="0">
                <a:cs typeface="Times New Roman" panose="02020603050405020304" pitchFamily="18" charset="0"/>
              </a:rPr>
              <a:t>Geef de presentatie aan de doelgroep. </a:t>
            </a:r>
            <a:r>
              <a:rPr lang="nl-NL" sz="1600" dirty="0">
                <a:cs typeface="Times New Roman" panose="02020603050405020304" pitchFamily="18" charset="0"/>
              </a:rPr>
              <a:t>Verspreid het filmpje, de poster of houd de presentatie voor een bepaald publiek. Houd je een presentatie voor de groep? Denk aan de presentatie vaardigheden.</a:t>
            </a:r>
          </a:p>
          <a:p>
            <a:endParaRPr lang="nl-NL" sz="1400" dirty="0">
              <a:cs typeface="Times New Roman" panose="02020603050405020304" pitchFamily="18" charset="0"/>
            </a:endParaRPr>
          </a:p>
          <a:p>
            <a:r>
              <a:rPr lang="nl-NL" sz="1400" dirty="0">
                <a:cs typeface="Times New Roman" panose="02020603050405020304" pitchFamily="18" charset="0"/>
              </a:rPr>
              <a:t> </a:t>
            </a:r>
            <a:endParaRPr lang="nl-NL" sz="1400" dirty="0"/>
          </a:p>
          <a:p>
            <a:endParaRPr lang="nl-NL" sz="1000" dirty="0"/>
          </a:p>
        </p:txBody>
      </p:sp>
      <p:pic>
        <p:nvPicPr>
          <p:cNvPr id="3" name="Afbeelding 11">
            <a:hlinkClick r:id="rId3" action="ppaction://hlinksldjump"/>
            <a:extLst>
              <a:ext uri="{FF2B5EF4-FFF2-40B4-BE49-F238E27FC236}">
                <a16:creationId xmlns:a16="http://schemas.microsoft.com/office/drawing/2014/main" id="{8D70B19C-1592-CCCC-BAC9-8FEA09B17734}"/>
              </a:ext>
            </a:extLst>
          </p:cNvPr>
          <p:cNvPicPr>
            <a:picLocks noChangeAspect="1"/>
          </p:cNvPicPr>
          <p:nvPr/>
        </p:nvPicPr>
        <p:blipFill>
          <a:blip r:embed="rId4"/>
          <a:stretch>
            <a:fillRect/>
          </a:stretch>
        </p:blipFill>
        <p:spPr>
          <a:xfrm>
            <a:off x="5220743" y="6382133"/>
            <a:ext cx="331680" cy="331680"/>
          </a:xfrm>
          <a:prstGeom prst="rect">
            <a:avLst/>
          </a:prstGeom>
        </p:spPr>
      </p:pic>
      <p:pic>
        <p:nvPicPr>
          <p:cNvPr id="4" name="Afbeelding 13">
            <a:hlinkClick r:id="rId5" action="ppaction://hlinksldjump"/>
            <a:extLst>
              <a:ext uri="{FF2B5EF4-FFF2-40B4-BE49-F238E27FC236}">
                <a16:creationId xmlns:a16="http://schemas.microsoft.com/office/drawing/2014/main" id="{384DA285-1713-F20F-BBE3-5D7CD1130602}"/>
              </a:ext>
            </a:extLst>
          </p:cNvPr>
          <p:cNvPicPr>
            <a:picLocks noChangeAspect="1"/>
          </p:cNvPicPr>
          <p:nvPr/>
        </p:nvPicPr>
        <p:blipFill>
          <a:blip r:embed="rId6"/>
          <a:stretch>
            <a:fillRect/>
          </a:stretch>
        </p:blipFill>
        <p:spPr>
          <a:xfrm>
            <a:off x="5640372" y="6363730"/>
            <a:ext cx="361656" cy="350084"/>
          </a:xfrm>
          <a:prstGeom prst="rect">
            <a:avLst/>
          </a:prstGeom>
        </p:spPr>
      </p:pic>
      <p:pic>
        <p:nvPicPr>
          <p:cNvPr id="7" name="Afbeelding 20">
            <a:hlinkClick r:id="rId7" action="ppaction://hlinksldjump"/>
            <a:extLst>
              <a:ext uri="{FF2B5EF4-FFF2-40B4-BE49-F238E27FC236}">
                <a16:creationId xmlns:a16="http://schemas.microsoft.com/office/drawing/2014/main" id="{4A728E66-C7E0-73B3-BF46-6F67ADC374CF}"/>
              </a:ext>
            </a:extLst>
          </p:cNvPr>
          <p:cNvPicPr>
            <a:picLocks noChangeAspect="1"/>
          </p:cNvPicPr>
          <p:nvPr/>
        </p:nvPicPr>
        <p:blipFill>
          <a:blip r:embed="rId8"/>
          <a:stretch>
            <a:fillRect/>
          </a:stretch>
        </p:blipFill>
        <p:spPr>
          <a:xfrm flipH="1">
            <a:off x="6058152" y="6363729"/>
            <a:ext cx="331679" cy="331679"/>
          </a:xfrm>
          <a:prstGeom prst="rect">
            <a:avLst/>
          </a:prstGeom>
        </p:spPr>
      </p:pic>
      <p:pic>
        <p:nvPicPr>
          <p:cNvPr id="8" name="Afbeelding 21">
            <a:hlinkClick r:id="rId9" action="ppaction://hlinksldjump"/>
            <a:extLst>
              <a:ext uri="{FF2B5EF4-FFF2-40B4-BE49-F238E27FC236}">
                <a16:creationId xmlns:a16="http://schemas.microsoft.com/office/drawing/2014/main" id="{B2FD813E-6AD8-CDF1-F328-D1052BA8CF8B}"/>
              </a:ext>
            </a:extLst>
          </p:cNvPr>
          <p:cNvPicPr>
            <a:picLocks noChangeAspect="1"/>
          </p:cNvPicPr>
          <p:nvPr/>
        </p:nvPicPr>
        <p:blipFill>
          <a:blip r:embed="rId10"/>
          <a:stretch>
            <a:fillRect/>
          </a:stretch>
        </p:blipFill>
        <p:spPr>
          <a:xfrm flipH="1">
            <a:off x="6477833" y="6363729"/>
            <a:ext cx="331679" cy="331679"/>
          </a:xfrm>
          <a:prstGeom prst="rect">
            <a:avLst/>
          </a:prstGeom>
        </p:spPr>
      </p:pic>
      <p:pic>
        <p:nvPicPr>
          <p:cNvPr id="9" name="Afbeelding 22">
            <a:hlinkClick r:id="rId11" action="ppaction://hlinksldjump"/>
            <a:extLst>
              <a:ext uri="{FF2B5EF4-FFF2-40B4-BE49-F238E27FC236}">
                <a16:creationId xmlns:a16="http://schemas.microsoft.com/office/drawing/2014/main" id="{438F7A28-0670-3A62-04C6-763C9300DDDE}"/>
              </a:ext>
            </a:extLst>
          </p:cNvPr>
          <p:cNvPicPr>
            <a:picLocks noChangeAspect="1"/>
          </p:cNvPicPr>
          <p:nvPr/>
        </p:nvPicPr>
        <p:blipFill>
          <a:blip r:embed="rId12"/>
          <a:stretch>
            <a:fillRect/>
          </a:stretch>
        </p:blipFill>
        <p:spPr>
          <a:xfrm flipH="1">
            <a:off x="6895559" y="6360634"/>
            <a:ext cx="361654" cy="361654"/>
          </a:xfrm>
          <a:prstGeom prst="rect">
            <a:avLst/>
          </a:prstGeom>
        </p:spPr>
      </p:pic>
      <p:pic>
        <p:nvPicPr>
          <p:cNvPr id="10" name="Afbeelding 23" descr="Afbeelding met tekst, logo, schermopname, ontwerp&#10;&#10;Automatisch gegenereerde beschrijving">
            <a:hlinkClick r:id="rId13" action="ppaction://hlinksldjump"/>
            <a:extLst>
              <a:ext uri="{FF2B5EF4-FFF2-40B4-BE49-F238E27FC236}">
                <a16:creationId xmlns:a16="http://schemas.microsoft.com/office/drawing/2014/main" id="{A41626A1-1B70-6EB0-D883-11A0FEDF7416}"/>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2" name="Afbeelding 8" descr="Afbeelding met tekst, logo, Graphics, Lettertype&#10;&#10;Automatisch gegenereerde beschrijving">
            <a:hlinkClick r:id="rId15" action="ppaction://hlinksldjump"/>
            <a:extLst>
              <a:ext uri="{FF2B5EF4-FFF2-40B4-BE49-F238E27FC236}">
                <a16:creationId xmlns:a16="http://schemas.microsoft.com/office/drawing/2014/main" id="{38EBA257-6DEB-9D5B-EC6D-F6043C3FEE4A}"/>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3" name="Afbeelding 10">
            <a:hlinkClick r:id="rId17" action="ppaction://hlinksldjump"/>
            <a:extLst>
              <a:ext uri="{FF2B5EF4-FFF2-40B4-BE49-F238E27FC236}">
                <a16:creationId xmlns:a16="http://schemas.microsoft.com/office/drawing/2014/main" id="{A0E5947F-2C93-018D-4E9D-5770D78C1092}"/>
              </a:ext>
            </a:extLst>
          </p:cNvPr>
          <p:cNvPicPr>
            <a:picLocks noChangeAspect="1"/>
          </p:cNvPicPr>
          <p:nvPr/>
        </p:nvPicPr>
        <p:blipFill>
          <a:blip r:embed="rId18"/>
          <a:stretch>
            <a:fillRect/>
          </a:stretch>
        </p:blipFill>
        <p:spPr>
          <a:xfrm>
            <a:off x="4801114" y="6369176"/>
            <a:ext cx="331680" cy="326373"/>
          </a:xfrm>
          <a:prstGeom prst="rect">
            <a:avLst/>
          </a:prstGeom>
        </p:spPr>
      </p:pic>
      <p:pic>
        <p:nvPicPr>
          <p:cNvPr id="14" name="Picture 13">
            <a:hlinkClick r:id="rId11" action="ppaction://hlinksldjump"/>
            <a:extLst>
              <a:ext uri="{FF2B5EF4-FFF2-40B4-BE49-F238E27FC236}">
                <a16:creationId xmlns:a16="http://schemas.microsoft.com/office/drawing/2014/main" id="{27AFF034-63DD-34FC-148B-0DF1261981CB}"/>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43161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Een presentatie maken (2)</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6</a:t>
            </a:r>
            <a:r>
              <a:rPr lang="en-US" dirty="0">
                <a:solidFill>
                  <a:schemeClr val="bg1"/>
                </a:solidFill>
              </a:rPr>
              <a:t>.4</a:t>
            </a:r>
            <a:r>
              <a:rPr lang="en-US" dirty="0">
                <a:solidFill>
                  <a:schemeClr val="bg1"/>
                </a:solidFill>
                <a:latin typeface="+mn-lt"/>
              </a:rPr>
              <a:t> </a:t>
            </a:r>
            <a:endParaRPr lang="nl-NL" dirty="0">
              <a:solidFill>
                <a:schemeClr val="bg1"/>
              </a:solidFill>
            </a:endParaRPr>
          </a:p>
        </p:txBody>
      </p:sp>
      <p:graphicFrame>
        <p:nvGraphicFramePr>
          <p:cNvPr id="3" name="Table 6">
            <a:extLst>
              <a:ext uri="{FF2B5EF4-FFF2-40B4-BE49-F238E27FC236}">
                <a16:creationId xmlns:a16="http://schemas.microsoft.com/office/drawing/2014/main" id="{B60710E8-9A6D-4D2C-5D43-E8F245BC7C5D}"/>
              </a:ext>
            </a:extLst>
          </p:cNvPr>
          <p:cNvGraphicFramePr>
            <a:graphicFrameLocks noGrp="1"/>
          </p:cNvGraphicFramePr>
          <p:nvPr>
            <p:extLst>
              <p:ext uri="{D42A27DB-BD31-4B8C-83A1-F6EECF244321}">
                <p14:modId xmlns:p14="http://schemas.microsoft.com/office/powerpoint/2010/main" val="1459684842"/>
              </p:ext>
            </p:extLst>
          </p:nvPr>
        </p:nvGraphicFramePr>
        <p:xfrm>
          <a:off x="547483" y="1196248"/>
          <a:ext cx="10485277" cy="4267200"/>
        </p:xfrm>
        <a:graphic>
          <a:graphicData uri="http://schemas.openxmlformats.org/drawingml/2006/table">
            <a:tbl>
              <a:tblPr firstRow="1" bandRow="1">
                <a:tableStyleId>{5C22544A-7EE6-4342-B048-85BDC9FD1C3A}</a:tableStyleId>
              </a:tblPr>
              <a:tblGrid>
                <a:gridCol w="10485277">
                  <a:extLst>
                    <a:ext uri="{9D8B030D-6E8A-4147-A177-3AD203B41FA5}">
                      <a16:colId xmlns:a16="http://schemas.microsoft.com/office/drawing/2014/main" val="1773618040"/>
                    </a:ext>
                  </a:extLst>
                </a:gridCol>
              </a:tblGrid>
              <a:tr h="3620119">
                <a:tc>
                  <a:txBody>
                    <a:bodyPr/>
                    <a:lstStyle/>
                    <a:p>
                      <a:r>
                        <a:rPr lang="nl-NL" sz="1600" dirty="0">
                          <a:cs typeface="Times New Roman" panose="02020603050405020304" pitchFamily="18" charset="0"/>
                        </a:rPr>
                        <a:t>Vormen presentatie </a:t>
                      </a:r>
                    </a:p>
                    <a:p>
                      <a:r>
                        <a:rPr lang="nl-NL" sz="1600" b="0" dirty="0">
                          <a:cs typeface="Times New Roman" panose="02020603050405020304" pitchFamily="18" charset="0"/>
                        </a:rPr>
                        <a:t>Onderzoekers schrijven altijd een </a:t>
                      </a:r>
                      <a:r>
                        <a:rPr lang="nl-NL" sz="1600" b="0" dirty="0" err="1">
                          <a:cs typeface="Times New Roman" panose="02020603050405020304" pitchFamily="18" charset="0"/>
                        </a:rPr>
                        <a:t>onderzoeksartikel</a:t>
                      </a:r>
                      <a:r>
                        <a:rPr lang="nl-NL" sz="1600" b="0" dirty="0">
                          <a:cs typeface="Times New Roman" panose="02020603050405020304" pitchFamily="18" charset="0"/>
                        </a:rPr>
                        <a:t> nadat ze een onderzoek hebben uitgevoerd. Op deze manier kan het onderzoek over de hele wereld nagelezen worden. </a:t>
                      </a:r>
                    </a:p>
                    <a:p>
                      <a:r>
                        <a:rPr lang="nl-NL" sz="1600" b="0" dirty="0">
                          <a:cs typeface="Times New Roman" panose="02020603050405020304" pitchFamily="18" charset="0"/>
                        </a:rPr>
                        <a:t>Vaak presenteren onderzoekers hun onderzoek ook op een andere manier, denk aan conferenties waar andere onderzoekers komen, </a:t>
                      </a:r>
                      <a:r>
                        <a:rPr lang="nl-NL" sz="1600" b="0" dirty="0" err="1">
                          <a:cs typeface="Times New Roman" panose="02020603050405020304" pitchFamily="18" charset="0"/>
                        </a:rPr>
                        <a:t>social</a:t>
                      </a:r>
                      <a:r>
                        <a:rPr lang="nl-NL" sz="1600" b="0" dirty="0">
                          <a:cs typeface="Times New Roman" panose="02020603050405020304" pitchFamily="18" charset="0"/>
                        </a:rPr>
                        <a:t> media, </a:t>
                      </a:r>
                      <a:r>
                        <a:rPr lang="nl-NL" sz="1600" b="0" dirty="0" err="1">
                          <a:cs typeface="Times New Roman" panose="02020603050405020304" pitchFamily="18" charset="0"/>
                        </a:rPr>
                        <a:t>semi-wetenschappelijke</a:t>
                      </a:r>
                      <a:r>
                        <a:rPr lang="nl-NL" sz="1600" b="0" dirty="0">
                          <a:cs typeface="Times New Roman" panose="02020603050405020304" pitchFamily="18" charset="0"/>
                        </a:rPr>
                        <a:t> tijdschriften, krant, video’s etc. </a:t>
                      </a:r>
                    </a:p>
                    <a:p>
                      <a:endParaRPr lang="nl-NL" sz="1600" b="0" dirty="0">
                        <a:cs typeface="Times New Roman" panose="02020603050405020304" pitchFamily="18" charset="0"/>
                      </a:endParaRPr>
                    </a:p>
                    <a:p>
                      <a:r>
                        <a:rPr lang="nl-NL" sz="1600" b="0" dirty="0">
                          <a:cs typeface="Times New Roman" panose="02020603050405020304" pitchFamily="18" charset="0"/>
                        </a:rPr>
                        <a:t>Jij kan dus ook kiezen uit verschillende manieren om je onderzoek te presenteren: </a:t>
                      </a:r>
                    </a:p>
                    <a:p>
                      <a:r>
                        <a:rPr lang="nl-NL" sz="1600" b="0" dirty="0">
                          <a:cs typeface="Times New Roman" panose="02020603050405020304" pitchFamily="18" charset="0"/>
                        </a:rPr>
                        <a:t>꙱	Presentatie voor publiek</a:t>
                      </a:r>
                    </a:p>
                    <a:p>
                      <a:r>
                        <a:rPr lang="nl-NL" sz="1600" b="0" dirty="0">
                          <a:cs typeface="Times New Roman" panose="02020603050405020304" pitchFamily="18" charset="0"/>
                        </a:rPr>
                        <a:t>꙱	</a:t>
                      </a:r>
                      <a:r>
                        <a:rPr lang="nl-NL" sz="1600" b="0" dirty="0" err="1">
                          <a:cs typeface="Times New Roman" panose="02020603050405020304" pitchFamily="18" charset="0"/>
                        </a:rPr>
                        <a:t>Onderzoeksmarkt</a:t>
                      </a:r>
                      <a:endParaRPr lang="nl-NL" sz="1600" b="0" dirty="0">
                        <a:cs typeface="Times New Roman" panose="02020603050405020304" pitchFamily="18" charset="0"/>
                      </a:endParaRPr>
                    </a:p>
                    <a:p>
                      <a:r>
                        <a:rPr lang="nl-NL" sz="1600" b="0" dirty="0">
                          <a:cs typeface="Times New Roman" panose="02020603050405020304" pitchFamily="18" charset="0"/>
                        </a:rPr>
                        <a:t>꙱	</a:t>
                      </a:r>
                      <a:r>
                        <a:rPr lang="nl-NL" sz="1600" b="0" dirty="0" err="1">
                          <a:cs typeface="Times New Roman" panose="02020603050405020304" pitchFamily="18" charset="0"/>
                        </a:rPr>
                        <a:t>Onderzoeksposter</a:t>
                      </a:r>
                      <a:r>
                        <a:rPr lang="nl-NL" sz="1600" b="0" dirty="0">
                          <a:cs typeface="Times New Roman" panose="02020603050405020304" pitchFamily="18" charset="0"/>
                        </a:rPr>
                        <a:t> (zie informatie hieronder)</a:t>
                      </a:r>
                    </a:p>
                    <a:p>
                      <a:r>
                        <a:rPr lang="nl-NL" sz="1600" b="0" dirty="0">
                          <a:cs typeface="Times New Roman" panose="02020603050405020304" pitchFamily="18" charset="0"/>
                        </a:rPr>
                        <a:t>꙱	Nieuwsbericht </a:t>
                      </a:r>
                    </a:p>
                    <a:p>
                      <a:r>
                        <a:rPr lang="nl-NL" sz="1600" b="0" dirty="0">
                          <a:cs typeface="Times New Roman" panose="02020603050405020304" pitchFamily="18" charset="0"/>
                        </a:rPr>
                        <a:t>꙱	Filmpje/vlog</a:t>
                      </a:r>
                    </a:p>
                    <a:p>
                      <a:r>
                        <a:rPr lang="nl-NL" sz="1600" b="0" dirty="0">
                          <a:cs typeface="Times New Roman" panose="02020603050405020304" pitchFamily="18" charset="0"/>
                        </a:rPr>
                        <a:t>꙱	Artikel in een tijdschrift</a:t>
                      </a:r>
                    </a:p>
                    <a:p>
                      <a:r>
                        <a:rPr lang="nl-NL" sz="1600" b="0" dirty="0">
                          <a:cs typeface="Times New Roman" panose="02020603050405020304" pitchFamily="18" charset="0"/>
                        </a:rPr>
                        <a:t>꙱	Liedje/rap</a:t>
                      </a:r>
                    </a:p>
                    <a:p>
                      <a:r>
                        <a:rPr lang="nl-NL" sz="1600" b="0" dirty="0">
                          <a:cs typeface="Times New Roman" panose="02020603050405020304" pitchFamily="18" charset="0"/>
                        </a:rPr>
                        <a:t>꙱	Iets anders… </a:t>
                      </a:r>
                    </a:p>
                    <a:p>
                      <a:r>
                        <a:rPr lang="nl-NL" sz="1600" b="0" dirty="0">
                          <a:cs typeface="Times New Roman" panose="02020603050405020304" pitchFamily="18" charset="0"/>
                        </a:rPr>
                        <a:t>Bedenk een vorm waarop jij de doelgroep het beste kan bereiken!</a:t>
                      </a:r>
                    </a:p>
                    <a:p>
                      <a:endParaRPr lang="nl-NL" dirty="0"/>
                    </a:p>
                  </a:txBody>
                  <a:tcPr/>
                </a:tc>
                <a:extLst>
                  <a:ext uri="{0D108BD9-81ED-4DB2-BD59-A6C34878D82A}">
                    <a16:rowId xmlns:a16="http://schemas.microsoft.com/office/drawing/2014/main" val="3626161501"/>
                  </a:ext>
                </a:extLst>
              </a:tr>
            </a:tbl>
          </a:graphicData>
        </a:graphic>
      </p:graphicFrame>
      <p:pic>
        <p:nvPicPr>
          <p:cNvPr id="4" name="Afbeelding 11">
            <a:hlinkClick r:id="rId2" action="ppaction://hlinksldjump"/>
            <a:extLst>
              <a:ext uri="{FF2B5EF4-FFF2-40B4-BE49-F238E27FC236}">
                <a16:creationId xmlns:a16="http://schemas.microsoft.com/office/drawing/2014/main" id="{06002776-A3F2-4006-1467-856879E027B8}"/>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8" name="Afbeelding 13">
            <a:hlinkClick r:id="rId4" action="ppaction://hlinksldjump"/>
            <a:extLst>
              <a:ext uri="{FF2B5EF4-FFF2-40B4-BE49-F238E27FC236}">
                <a16:creationId xmlns:a16="http://schemas.microsoft.com/office/drawing/2014/main" id="{2B2BBF52-818D-8896-E3D4-2CD83BCDED9E}"/>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9" name="Afbeelding 20">
            <a:hlinkClick r:id="rId6" action="ppaction://hlinksldjump"/>
            <a:extLst>
              <a:ext uri="{FF2B5EF4-FFF2-40B4-BE49-F238E27FC236}">
                <a16:creationId xmlns:a16="http://schemas.microsoft.com/office/drawing/2014/main" id="{4ADFF2D8-E27C-9859-E39E-AD97144BF28F}"/>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0" name="Afbeelding 21">
            <a:hlinkClick r:id="rId8" action="ppaction://hlinksldjump"/>
            <a:extLst>
              <a:ext uri="{FF2B5EF4-FFF2-40B4-BE49-F238E27FC236}">
                <a16:creationId xmlns:a16="http://schemas.microsoft.com/office/drawing/2014/main" id="{44801AE7-4A3F-5A92-38CE-796953FBBD99}"/>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1" name="Afbeelding 22">
            <a:hlinkClick r:id="rId10" action="ppaction://hlinksldjump"/>
            <a:extLst>
              <a:ext uri="{FF2B5EF4-FFF2-40B4-BE49-F238E27FC236}">
                <a16:creationId xmlns:a16="http://schemas.microsoft.com/office/drawing/2014/main" id="{B91D1694-9325-9263-6267-253974C8247D}"/>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2" action="ppaction://hlinksldjump"/>
            <a:extLst>
              <a:ext uri="{FF2B5EF4-FFF2-40B4-BE49-F238E27FC236}">
                <a16:creationId xmlns:a16="http://schemas.microsoft.com/office/drawing/2014/main" id="{B7C93D55-0283-A611-94A6-D8E637BC8F48}"/>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4" action="ppaction://hlinksldjump"/>
            <a:extLst>
              <a:ext uri="{FF2B5EF4-FFF2-40B4-BE49-F238E27FC236}">
                <a16:creationId xmlns:a16="http://schemas.microsoft.com/office/drawing/2014/main" id="{7F251323-E9E4-4066-6694-0E17A894B6BE}"/>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6" action="ppaction://hlinksldjump"/>
            <a:extLst>
              <a:ext uri="{FF2B5EF4-FFF2-40B4-BE49-F238E27FC236}">
                <a16:creationId xmlns:a16="http://schemas.microsoft.com/office/drawing/2014/main" id="{9095F62F-B64F-67B5-3AF4-EBF71EEF8C16}"/>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7" name="Picture 6">
            <a:hlinkClick r:id="rId10" action="ppaction://hlinksldjump"/>
            <a:extLst>
              <a:ext uri="{FF2B5EF4-FFF2-40B4-BE49-F238E27FC236}">
                <a16:creationId xmlns:a16="http://schemas.microsoft.com/office/drawing/2014/main" id="{F4EA93BF-D41B-4F2E-9CB3-F5BA547C8257}"/>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27060109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Een presentatie maken (2)</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tx1"/>
          </a:solidFill>
        </p:spPr>
        <p:txBody>
          <a:bodyPr wrap="square">
            <a:spAutoFit/>
          </a:bodyPr>
          <a:lstStyle/>
          <a:p>
            <a:r>
              <a:rPr lang="en-US" dirty="0" err="1">
                <a:solidFill>
                  <a:schemeClr val="bg1"/>
                </a:solidFill>
                <a:latin typeface="+mn-lt"/>
              </a:rPr>
              <a:t>Informatie</a:t>
            </a:r>
            <a:r>
              <a:rPr lang="en-US" dirty="0">
                <a:solidFill>
                  <a:schemeClr val="bg1"/>
                </a:solidFill>
                <a:latin typeface="+mn-lt"/>
              </a:rPr>
              <a:t> 6</a:t>
            </a:r>
            <a:r>
              <a:rPr lang="en-US" dirty="0">
                <a:solidFill>
                  <a:schemeClr val="bg1"/>
                </a:solidFill>
              </a:rPr>
              <a:t>.4</a:t>
            </a:r>
            <a:r>
              <a:rPr lang="en-US" dirty="0">
                <a:solidFill>
                  <a:schemeClr val="bg1"/>
                </a:solidFill>
                <a:latin typeface="+mn-lt"/>
              </a:rPr>
              <a:t> </a:t>
            </a:r>
            <a:endParaRPr lang="nl-NL" dirty="0">
              <a:solidFill>
                <a:schemeClr val="bg1"/>
              </a:solidFill>
            </a:endParaRPr>
          </a:p>
        </p:txBody>
      </p:sp>
      <p:graphicFrame>
        <p:nvGraphicFramePr>
          <p:cNvPr id="7" name="Table 7">
            <a:extLst>
              <a:ext uri="{FF2B5EF4-FFF2-40B4-BE49-F238E27FC236}">
                <a16:creationId xmlns:a16="http://schemas.microsoft.com/office/drawing/2014/main" id="{87A1DFD3-A0F3-0C4D-3D98-481618D73178}"/>
              </a:ext>
            </a:extLst>
          </p:cNvPr>
          <p:cNvGraphicFramePr>
            <a:graphicFrameLocks noGrp="1"/>
          </p:cNvGraphicFramePr>
          <p:nvPr>
            <p:extLst>
              <p:ext uri="{D42A27DB-BD31-4B8C-83A1-F6EECF244321}">
                <p14:modId xmlns:p14="http://schemas.microsoft.com/office/powerpoint/2010/main" val="240553861"/>
              </p:ext>
            </p:extLst>
          </p:nvPr>
        </p:nvGraphicFramePr>
        <p:xfrm>
          <a:off x="547485" y="1211580"/>
          <a:ext cx="11308720" cy="4663440"/>
        </p:xfrm>
        <a:graphic>
          <a:graphicData uri="http://schemas.openxmlformats.org/drawingml/2006/table">
            <a:tbl>
              <a:tblPr firstRow="1" bandRow="1">
                <a:tableStyleId>{5C22544A-7EE6-4342-B048-85BDC9FD1C3A}</a:tableStyleId>
              </a:tblPr>
              <a:tblGrid>
                <a:gridCol w="11308720">
                  <a:extLst>
                    <a:ext uri="{9D8B030D-6E8A-4147-A177-3AD203B41FA5}">
                      <a16:colId xmlns:a16="http://schemas.microsoft.com/office/drawing/2014/main" val="3966225029"/>
                    </a:ext>
                  </a:extLst>
                </a:gridCol>
              </a:tblGrid>
              <a:tr h="370840">
                <a:tc>
                  <a:txBody>
                    <a:bodyPr/>
                    <a:lstStyle/>
                    <a:p>
                      <a:r>
                        <a:rPr lang="nl-NL" sz="1500" b="1" i="0" kern="1200" dirty="0">
                          <a:solidFill>
                            <a:schemeClr val="lt1"/>
                          </a:solidFill>
                          <a:effectLst/>
                          <a:latin typeface="+mn-lt"/>
                          <a:ea typeface="+mn-ea"/>
                          <a:cs typeface="+mn-cs"/>
                        </a:rPr>
                        <a:t>Inhoud PowerPointpresentatie of poster</a:t>
                      </a:r>
                    </a:p>
                    <a:p>
                      <a:r>
                        <a:rPr lang="nl-NL" sz="1500" b="0" kern="1200" dirty="0">
                          <a:solidFill>
                            <a:schemeClr val="lt1"/>
                          </a:solidFill>
                          <a:effectLst/>
                          <a:latin typeface="+mn-lt"/>
                          <a:ea typeface="+mn-ea"/>
                          <a:cs typeface="+mn-cs"/>
                        </a:rPr>
                        <a:t>Maak een presentatie of poster waarin je in gaat op de volgende onderdelen:</a:t>
                      </a:r>
                    </a:p>
                    <a:p>
                      <a:pPr marL="228600" lvl="0" indent="-228600">
                        <a:buFont typeface="+mj-lt"/>
                        <a:buAutoNum type="arabicPeriod"/>
                      </a:pPr>
                      <a:r>
                        <a:rPr lang="nl-NL" sz="1500" b="1" kern="1200" dirty="0">
                          <a:solidFill>
                            <a:schemeClr val="lt1"/>
                          </a:solidFill>
                          <a:effectLst/>
                          <a:latin typeface="+mn-lt"/>
                          <a:ea typeface="+mn-ea"/>
                          <a:cs typeface="+mn-cs"/>
                        </a:rPr>
                        <a:t>Aansluiting met bestaande kennis</a:t>
                      </a:r>
                      <a:br>
                        <a:rPr lang="nl-NL" sz="1500" b="0" kern="1200" dirty="0">
                          <a:solidFill>
                            <a:schemeClr val="lt1"/>
                          </a:solidFill>
                          <a:effectLst/>
                          <a:latin typeface="+mn-lt"/>
                          <a:ea typeface="+mn-ea"/>
                          <a:cs typeface="+mn-cs"/>
                        </a:rPr>
                      </a:br>
                      <a:r>
                        <a:rPr lang="nl-NL" sz="1500" b="0" kern="1200" dirty="0">
                          <a:solidFill>
                            <a:schemeClr val="lt1"/>
                          </a:solidFill>
                          <a:effectLst/>
                          <a:latin typeface="+mn-lt"/>
                          <a:ea typeface="+mn-ea"/>
                          <a:cs typeface="+mn-cs"/>
                        </a:rPr>
                        <a:t>Wat is er al bekend over dit onderwerp? Wat nog niet en waarom heb je deze onderzoeksvraag gekozen? </a:t>
                      </a:r>
                    </a:p>
                    <a:p>
                      <a:pPr marL="228600" lvl="0" indent="-228600">
                        <a:buFont typeface="+mj-lt"/>
                        <a:buAutoNum type="arabicPeriod"/>
                      </a:pPr>
                      <a:r>
                        <a:rPr lang="nl-NL" sz="1500" b="1" kern="1200" dirty="0">
                          <a:solidFill>
                            <a:schemeClr val="lt1"/>
                          </a:solidFill>
                          <a:effectLst/>
                          <a:latin typeface="+mn-lt"/>
                          <a:ea typeface="+mn-ea"/>
                          <a:cs typeface="+mn-cs"/>
                        </a:rPr>
                        <a:t>Onderzoeksvraag</a:t>
                      </a:r>
                      <a:br>
                        <a:rPr lang="nl-NL" sz="1500" b="0" kern="1200" dirty="0">
                          <a:solidFill>
                            <a:schemeClr val="lt1"/>
                          </a:solidFill>
                          <a:effectLst/>
                          <a:latin typeface="+mn-lt"/>
                          <a:ea typeface="+mn-ea"/>
                          <a:cs typeface="+mn-cs"/>
                        </a:rPr>
                      </a:br>
                      <a:r>
                        <a:rPr lang="nl-NL" sz="1500" b="0" kern="1200" dirty="0">
                          <a:solidFill>
                            <a:schemeClr val="lt1"/>
                          </a:solidFill>
                          <a:effectLst/>
                          <a:latin typeface="+mn-lt"/>
                          <a:ea typeface="+mn-ea"/>
                          <a:cs typeface="+mn-cs"/>
                        </a:rPr>
                        <a:t>Wat wilde je precies weten?</a:t>
                      </a:r>
                    </a:p>
                    <a:p>
                      <a:pPr marL="228600" lvl="0" indent="-228600">
                        <a:buFont typeface="+mj-lt"/>
                        <a:buAutoNum type="arabicPeriod"/>
                      </a:pPr>
                      <a:r>
                        <a:rPr lang="nl-NL" sz="1500" b="1" kern="1200" dirty="0">
                          <a:solidFill>
                            <a:schemeClr val="lt1"/>
                          </a:solidFill>
                          <a:effectLst/>
                          <a:latin typeface="+mn-lt"/>
                          <a:ea typeface="+mn-ea"/>
                          <a:cs typeface="+mn-cs"/>
                        </a:rPr>
                        <a:t>Methode</a:t>
                      </a:r>
                      <a:br>
                        <a:rPr lang="nl-NL" sz="1500" b="0" kern="1200" dirty="0">
                          <a:solidFill>
                            <a:schemeClr val="lt1"/>
                          </a:solidFill>
                          <a:effectLst/>
                          <a:latin typeface="+mn-lt"/>
                          <a:ea typeface="+mn-ea"/>
                          <a:cs typeface="+mn-cs"/>
                        </a:rPr>
                      </a:br>
                      <a:r>
                        <a:rPr lang="nl-NL" sz="1500" b="0" kern="1200" dirty="0">
                          <a:solidFill>
                            <a:schemeClr val="lt1"/>
                          </a:solidFill>
                          <a:effectLst/>
                          <a:latin typeface="+mn-lt"/>
                          <a:ea typeface="+mn-ea"/>
                          <a:cs typeface="+mn-cs"/>
                        </a:rPr>
                        <a:t>Hoe heb je het aangepakt? Wat heb je gedaan om een antwoord te krijgen op je onderzoeksvraag?</a:t>
                      </a:r>
                    </a:p>
                    <a:p>
                      <a:pPr marL="228600" lvl="0" indent="-228600">
                        <a:buFont typeface="+mj-lt"/>
                        <a:buAutoNum type="arabicPeriod"/>
                      </a:pPr>
                      <a:r>
                        <a:rPr lang="nl-NL" sz="1500" b="1" kern="1200" dirty="0">
                          <a:solidFill>
                            <a:schemeClr val="lt1"/>
                          </a:solidFill>
                          <a:effectLst/>
                          <a:latin typeface="+mn-lt"/>
                          <a:ea typeface="+mn-ea"/>
                          <a:cs typeface="+mn-cs"/>
                        </a:rPr>
                        <a:t>Uitkomsten</a:t>
                      </a:r>
                      <a:br>
                        <a:rPr lang="nl-NL" sz="1500" b="0" kern="1200" dirty="0">
                          <a:solidFill>
                            <a:schemeClr val="lt1"/>
                          </a:solidFill>
                          <a:effectLst/>
                          <a:latin typeface="+mn-lt"/>
                          <a:ea typeface="+mn-ea"/>
                          <a:cs typeface="+mn-cs"/>
                        </a:rPr>
                      </a:br>
                      <a:r>
                        <a:rPr lang="nl-NL" sz="1500" b="0" kern="1200" dirty="0">
                          <a:solidFill>
                            <a:schemeClr val="lt1"/>
                          </a:solidFill>
                          <a:effectLst/>
                          <a:latin typeface="+mn-lt"/>
                          <a:ea typeface="+mn-ea"/>
                          <a:cs typeface="+mn-cs"/>
                        </a:rPr>
                        <a:t>Wat heb je voor uitkomsten gevonden? Vaak presenteer je hier diagrammen of grafieken om de uitkomsten op een overzichtelijke manier te presenteren.</a:t>
                      </a:r>
                    </a:p>
                    <a:p>
                      <a:pPr marL="228600" lvl="0" indent="-228600">
                        <a:buFont typeface="+mj-lt"/>
                        <a:buAutoNum type="arabicPeriod"/>
                      </a:pPr>
                      <a:r>
                        <a:rPr lang="nl-NL" sz="1500" b="1" kern="1200" dirty="0">
                          <a:solidFill>
                            <a:schemeClr val="lt1"/>
                          </a:solidFill>
                          <a:effectLst/>
                          <a:latin typeface="+mn-lt"/>
                          <a:ea typeface="+mn-ea"/>
                          <a:cs typeface="+mn-cs"/>
                        </a:rPr>
                        <a:t>Conclusies</a:t>
                      </a:r>
                      <a:br>
                        <a:rPr lang="nl-NL" sz="1500" b="0" kern="1200" dirty="0">
                          <a:solidFill>
                            <a:schemeClr val="lt1"/>
                          </a:solidFill>
                          <a:effectLst/>
                          <a:latin typeface="+mn-lt"/>
                          <a:ea typeface="+mn-ea"/>
                          <a:cs typeface="+mn-cs"/>
                        </a:rPr>
                      </a:br>
                      <a:r>
                        <a:rPr lang="nl-NL" sz="1500" b="0" kern="1200" dirty="0">
                          <a:solidFill>
                            <a:schemeClr val="lt1"/>
                          </a:solidFill>
                          <a:effectLst/>
                          <a:latin typeface="+mn-lt"/>
                          <a:ea typeface="+mn-ea"/>
                          <a:cs typeface="+mn-cs"/>
                        </a:rPr>
                        <a:t>Welke conclusies kun je trekken uit de uitkomsten van je onderzoek? Hoe zeker kun je van die conclusie zijn? Heb je een antwoord gevonden op je onderzoeksvraag? Zijn er misschien resultaten die je niet verwacht had? Geef argumenten voor de conclusies die je trekt.</a:t>
                      </a:r>
                    </a:p>
                    <a:p>
                      <a:pPr marL="228600" lvl="0" indent="-228600">
                        <a:buFont typeface="+mj-lt"/>
                        <a:buAutoNum type="arabicPeriod"/>
                      </a:pPr>
                      <a:r>
                        <a:rPr lang="nl-NL" sz="1500" b="1" kern="1200" dirty="0">
                          <a:solidFill>
                            <a:schemeClr val="lt1"/>
                          </a:solidFill>
                          <a:effectLst/>
                          <a:latin typeface="+mn-lt"/>
                          <a:ea typeface="+mn-ea"/>
                          <a:cs typeface="+mn-cs"/>
                        </a:rPr>
                        <a:t>Discussie</a:t>
                      </a:r>
                      <a:br>
                        <a:rPr lang="nl-NL" sz="1500" b="0" kern="1200" dirty="0">
                          <a:solidFill>
                            <a:schemeClr val="lt1"/>
                          </a:solidFill>
                          <a:effectLst/>
                          <a:latin typeface="+mn-lt"/>
                          <a:ea typeface="+mn-ea"/>
                          <a:cs typeface="+mn-cs"/>
                        </a:rPr>
                      </a:br>
                      <a:r>
                        <a:rPr lang="nl-NL" sz="1500" b="0" kern="1200" dirty="0">
                          <a:solidFill>
                            <a:schemeClr val="lt1"/>
                          </a:solidFill>
                          <a:effectLst/>
                          <a:latin typeface="+mn-lt"/>
                          <a:ea typeface="+mn-ea"/>
                          <a:cs typeface="+mn-cs"/>
                        </a:rPr>
                        <a:t>Hier formuleer je vragen voor het publiek of de lezers. Hoe denken zij dat het zit? Wat zouden zij een interessante vervolgvraag vinden? Doordat je transparant bent over je hele onderzoek, kun je met anderen over alle aspecten van je onderzoek verder praten. Veel wetenschappers sluiten hierna af met nieuwe vragen die ze graag willen onderzoeken. En dan zijn we weer bij stap 1 van de </a:t>
                      </a:r>
                      <a:r>
                        <a:rPr lang="nl-NL" sz="1500" b="0" kern="1200" dirty="0" err="1">
                          <a:solidFill>
                            <a:schemeClr val="lt1"/>
                          </a:solidFill>
                          <a:effectLst/>
                          <a:latin typeface="+mn-lt"/>
                          <a:ea typeface="+mn-ea"/>
                          <a:cs typeface="+mn-cs"/>
                        </a:rPr>
                        <a:t>Onderzoekscyclus</a:t>
                      </a:r>
                      <a:r>
                        <a:rPr lang="nl-NL" sz="1500" b="0" kern="1200" dirty="0">
                          <a:solidFill>
                            <a:schemeClr val="lt1"/>
                          </a:solidFill>
                          <a:effectLst/>
                          <a:latin typeface="+mn-lt"/>
                          <a:ea typeface="+mn-ea"/>
                          <a:cs typeface="+mn-cs"/>
                        </a:rPr>
                        <a:t>.</a:t>
                      </a:r>
                    </a:p>
                  </a:txBody>
                  <a:tcPr>
                    <a:solidFill>
                      <a:schemeClr val="accent2"/>
                    </a:solidFill>
                  </a:tcPr>
                </a:tc>
                <a:extLst>
                  <a:ext uri="{0D108BD9-81ED-4DB2-BD59-A6C34878D82A}">
                    <a16:rowId xmlns:a16="http://schemas.microsoft.com/office/drawing/2014/main" val="1743966233"/>
                  </a:ext>
                </a:extLst>
              </a:tr>
            </a:tbl>
          </a:graphicData>
        </a:graphic>
      </p:graphicFrame>
      <p:pic>
        <p:nvPicPr>
          <p:cNvPr id="4" name="Afbeelding 11">
            <a:hlinkClick r:id="rId2" action="ppaction://hlinksldjump"/>
            <a:extLst>
              <a:ext uri="{FF2B5EF4-FFF2-40B4-BE49-F238E27FC236}">
                <a16:creationId xmlns:a16="http://schemas.microsoft.com/office/drawing/2014/main" id="{06002776-A3F2-4006-1467-856879E027B8}"/>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8" name="Afbeelding 13">
            <a:hlinkClick r:id="rId4" action="ppaction://hlinksldjump"/>
            <a:extLst>
              <a:ext uri="{FF2B5EF4-FFF2-40B4-BE49-F238E27FC236}">
                <a16:creationId xmlns:a16="http://schemas.microsoft.com/office/drawing/2014/main" id="{2B2BBF52-818D-8896-E3D4-2CD83BCDED9E}"/>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9" name="Afbeelding 20">
            <a:hlinkClick r:id="rId6" action="ppaction://hlinksldjump"/>
            <a:extLst>
              <a:ext uri="{FF2B5EF4-FFF2-40B4-BE49-F238E27FC236}">
                <a16:creationId xmlns:a16="http://schemas.microsoft.com/office/drawing/2014/main" id="{4ADFF2D8-E27C-9859-E39E-AD97144BF28F}"/>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0" name="Afbeelding 21">
            <a:hlinkClick r:id="rId8" action="ppaction://hlinksldjump"/>
            <a:extLst>
              <a:ext uri="{FF2B5EF4-FFF2-40B4-BE49-F238E27FC236}">
                <a16:creationId xmlns:a16="http://schemas.microsoft.com/office/drawing/2014/main" id="{44801AE7-4A3F-5A92-38CE-796953FBBD99}"/>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1" name="Afbeelding 22">
            <a:hlinkClick r:id="rId10" action="ppaction://hlinksldjump"/>
            <a:extLst>
              <a:ext uri="{FF2B5EF4-FFF2-40B4-BE49-F238E27FC236}">
                <a16:creationId xmlns:a16="http://schemas.microsoft.com/office/drawing/2014/main" id="{B91D1694-9325-9263-6267-253974C8247D}"/>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2" action="ppaction://hlinksldjump"/>
            <a:extLst>
              <a:ext uri="{FF2B5EF4-FFF2-40B4-BE49-F238E27FC236}">
                <a16:creationId xmlns:a16="http://schemas.microsoft.com/office/drawing/2014/main" id="{B7C93D55-0283-A611-94A6-D8E637BC8F48}"/>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4" action="ppaction://hlinksldjump"/>
            <a:extLst>
              <a:ext uri="{FF2B5EF4-FFF2-40B4-BE49-F238E27FC236}">
                <a16:creationId xmlns:a16="http://schemas.microsoft.com/office/drawing/2014/main" id="{7F251323-E9E4-4066-6694-0E17A894B6BE}"/>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6" action="ppaction://hlinksldjump"/>
            <a:extLst>
              <a:ext uri="{FF2B5EF4-FFF2-40B4-BE49-F238E27FC236}">
                <a16:creationId xmlns:a16="http://schemas.microsoft.com/office/drawing/2014/main" id="{9095F62F-B64F-67B5-3AF4-EBF71EEF8C16}"/>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3" name="Picture 2">
            <a:hlinkClick r:id="rId10" action="ppaction://hlinksldjump"/>
            <a:extLst>
              <a:ext uri="{FF2B5EF4-FFF2-40B4-BE49-F238E27FC236}">
                <a16:creationId xmlns:a16="http://schemas.microsoft.com/office/drawing/2014/main" id="{9B97BC2D-BA79-21F8-43ED-5B8898C3C320}"/>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8070498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Maak de presentatie</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5"/>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6</a:t>
            </a:r>
            <a:r>
              <a:rPr lang="en-US" dirty="0">
                <a:solidFill>
                  <a:schemeClr val="bg1"/>
                </a:solidFill>
              </a:rPr>
              <a:t>.2</a:t>
            </a:r>
            <a:r>
              <a:rPr lang="en-US" dirty="0">
                <a:solidFill>
                  <a:schemeClr val="bg1"/>
                </a:solidFill>
                <a:latin typeface="+mn-lt"/>
              </a:rPr>
              <a:t> </a:t>
            </a:r>
            <a:endParaRPr lang="nl-NL" dirty="0">
              <a:solidFill>
                <a:schemeClr val="bg1"/>
              </a:solidFill>
            </a:endParaRPr>
          </a:p>
        </p:txBody>
      </p:sp>
      <p:sp>
        <p:nvSpPr>
          <p:cNvPr id="9" name="TextBox 8">
            <a:extLst>
              <a:ext uri="{FF2B5EF4-FFF2-40B4-BE49-F238E27FC236}">
                <a16:creationId xmlns:a16="http://schemas.microsoft.com/office/drawing/2014/main" id="{6CE39FD0-288E-0D7F-BCA3-253BC83322F8}"/>
              </a:ext>
            </a:extLst>
          </p:cNvPr>
          <p:cNvSpPr txBox="1"/>
          <p:nvPr/>
        </p:nvSpPr>
        <p:spPr>
          <a:xfrm>
            <a:off x="451692" y="1110388"/>
            <a:ext cx="11740308" cy="1815882"/>
          </a:xfrm>
          <a:prstGeom prst="rect">
            <a:avLst/>
          </a:prstGeom>
          <a:noFill/>
        </p:spPr>
        <p:txBody>
          <a:bodyPr wrap="square">
            <a:spAutoFit/>
          </a:bodyPr>
          <a:lstStyle/>
          <a:p>
            <a:pPr>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Doel van de activiteit: </a:t>
            </a:r>
            <a:br>
              <a:rPr kumimoji="0" lang="nl-NL" sz="1600" b="1" i="0" u="none" strike="noStrike" kern="1200" cap="none" spc="0" normalizeH="0" baseline="0" noProof="0" dirty="0">
                <a:ln>
                  <a:noFill/>
                </a:ln>
                <a:solidFill>
                  <a:srgbClr val="000000"/>
                </a:solidFill>
                <a:effectLst/>
                <a:uLnTx/>
                <a:uFillTx/>
                <a:latin typeface="Arial"/>
                <a:ea typeface="+mn-ea"/>
                <a:cs typeface="+mn-cs"/>
              </a:rPr>
            </a:br>
            <a:r>
              <a:rPr lang="nl-NL" sz="1600" dirty="0">
                <a:solidFill>
                  <a:srgbClr val="000000"/>
                </a:solidFill>
                <a:latin typeface="Arial"/>
              </a:rPr>
              <a:t>Maak de eindpresentatie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1"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600" b="1" i="0" u="none" strike="noStrike" kern="1200" cap="none" spc="0" normalizeH="0" baseline="0" noProof="0" dirty="0">
                <a:ln>
                  <a:noFill/>
                </a:ln>
                <a:solidFill>
                  <a:srgbClr val="0C8066"/>
                </a:solidFill>
                <a:effectLst/>
                <a:uLnTx/>
                <a:uFillTx/>
                <a:latin typeface="Arial"/>
                <a:ea typeface="+mn-ea"/>
                <a:cs typeface="+mn-cs"/>
              </a:rPr>
              <a:t>Nodig</a:t>
            </a:r>
            <a:r>
              <a:rPr kumimoji="0" lang="nl-NL" sz="1600" b="0" i="0" u="none" strike="noStrike" kern="1200" cap="none" spc="0" normalizeH="0" baseline="0" noProof="0" dirty="0">
                <a:ln>
                  <a:noFill/>
                </a:ln>
                <a:solidFill>
                  <a:srgbClr val="0C8066"/>
                </a:solidFill>
                <a:effectLst/>
                <a:uLnTx/>
                <a:uFillTx/>
                <a:latin typeface="Arial"/>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nl-NL" sz="1600" dirty="0">
                <a:solidFill>
                  <a:srgbClr val="000000"/>
                </a:solidFill>
                <a:latin typeface="Arial"/>
              </a:rPr>
              <a:t>Computer, alle gegevens van je onderzoek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a:p>
            <a:pPr marR="0" lvl="0" algn="l" defTabSz="914400" rtl="0" eaLnBrk="1" fontAlgn="auto" latinLnBrk="0" hangingPunct="1">
              <a:lnSpc>
                <a:spcPct val="100000"/>
              </a:lnSpc>
              <a:spcBef>
                <a:spcPts val="0"/>
              </a:spcBef>
              <a:spcAft>
                <a:spcPts val="0"/>
              </a:spcAft>
              <a:buClrTx/>
              <a:buSzTx/>
              <a:tabLst/>
              <a:defRPr/>
            </a:pPr>
            <a:endParaRPr kumimoji="0" lang="nl-NL" sz="1600" b="0" i="0" u="none" strike="noStrike" kern="1200" cap="none" spc="0" normalizeH="0" baseline="0" noProof="0" dirty="0">
              <a:ln>
                <a:noFill/>
              </a:ln>
              <a:solidFill>
                <a:srgbClr val="000000"/>
              </a:solidFill>
              <a:effectLst/>
              <a:uLnTx/>
              <a:uFillTx/>
              <a:latin typeface="Arial"/>
              <a:ea typeface="+mn-ea"/>
              <a:cs typeface="+mn-cs"/>
            </a:endParaRPr>
          </a:p>
        </p:txBody>
      </p:sp>
      <p:sp>
        <p:nvSpPr>
          <p:cNvPr id="10" name="TextBox 9">
            <a:extLst>
              <a:ext uri="{FF2B5EF4-FFF2-40B4-BE49-F238E27FC236}">
                <a16:creationId xmlns:a16="http://schemas.microsoft.com/office/drawing/2014/main" id="{A8669EA2-F6D3-CB8D-8D2B-56F76CC26758}"/>
              </a:ext>
            </a:extLst>
          </p:cNvPr>
          <p:cNvSpPr txBox="1"/>
          <p:nvPr/>
        </p:nvSpPr>
        <p:spPr>
          <a:xfrm>
            <a:off x="547483" y="2825175"/>
            <a:ext cx="10746383" cy="222214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1800" b="1" i="0" u="none" strike="noStrike" kern="1200" cap="none" spc="0" normalizeH="0" baseline="0" noProof="0" dirty="0">
                <a:ln>
                  <a:noFill/>
                </a:ln>
                <a:solidFill>
                  <a:srgbClr val="0C8066"/>
                </a:solidFill>
                <a:effectLst/>
                <a:uLnTx/>
                <a:uFillTx/>
                <a:latin typeface="Arial"/>
                <a:ea typeface="+mn-ea"/>
                <a:cs typeface="+mn-cs"/>
              </a:rPr>
              <a:t>Volg de stappen: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Verzamel alle gegevens uit je onderzoek uit de voorgaande stappen.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nl-NL" sz="1600" dirty="0">
                <a:solidFill>
                  <a:srgbClr val="000000"/>
                </a:solidFill>
                <a:latin typeface="Arial"/>
              </a:rPr>
              <a:t>Maak de presentatie aan de hand van </a:t>
            </a:r>
            <a:r>
              <a:rPr lang="nl-NL" sz="1600" b="1" dirty="0">
                <a:latin typeface="Arial"/>
              </a:rPr>
              <a:t>informatie 6.4</a:t>
            </a:r>
            <a:endParaRPr lang="nl-NL" sz="1600" dirty="0">
              <a:solidFill>
                <a:srgbClr val="000000"/>
              </a:solidFill>
              <a:latin typeface="Arial"/>
            </a:endParaRP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pPr>
              <a:lnSpc>
                <a:spcPct val="120000"/>
              </a:lnSpc>
            </a:pPr>
            <a:r>
              <a:rPr lang="nl-NL" sz="1600" i="1" dirty="0">
                <a:solidFill>
                  <a:srgbClr val="000000"/>
                </a:solidFill>
                <a:effectLst/>
                <a:ea typeface="Calibri" panose="020F0502020204030204" pitchFamily="34" charset="0"/>
                <a:cs typeface="Times New Roman" panose="02020603050405020304" pitchFamily="18" charset="0"/>
              </a:rPr>
              <a:t>* Jouw school bepaalt of je een artikel schrijft, presentatie geeft of poster maakt. Een combinatie kan natuurlijk ook.</a:t>
            </a:r>
          </a:p>
          <a:p>
            <a:pPr algn="just">
              <a:lnSpc>
                <a:spcPct val="120000"/>
              </a:lnSpc>
            </a:pPr>
            <a:endParaRPr lang="nl-NL" sz="1600" b="1" dirty="0">
              <a:solidFill>
                <a:srgbClr val="000000"/>
              </a:solidFill>
              <a:effectLst/>
              <a:ea typeface="Calibri" panose="020F0502020204030204" pitchFamily="34" charset="0"/>
              <a:cs typeface="Times New Roman" panose="02020603050405020304" pitchFamily="18" charset="0"/>
            </a:endParaRPr>
          </a:p>
          <a:p>
            <a:pPr marR="0" lvl="0" algn="l" defTabSz="914400" rtl="0" eaLnBrk="1" fontAlgn="auto" latinLnBrk="0" hangingPunct="1">
              <a:lnSpc>
                <a:spcPct val="100000"/>
              </a:lnSpc>
              <a:spcBef>
                <a:spcPts val="0"/>
              </a:spcBef>
              <a:spcAft>
                <a:spcPts val="0"/>
              </a:spcAft>
              <a:buClrTx/>
              <a:buSzTx/>
              <a:tabLst/>
              <a:defRPr/>
            </a:pPr>
            <a:endParaRPr lang="nl-NL" sz="1600" dirty="0">
              <a:solidFill>
                <a:srgbClr val="000000"/>
              </a:solidFill>
              <a:latin typeface="Arial"/>
            </a:endParaRPr>
          </a:p>
          <a:p>
            <a:endParaRPr lang="nl-NL" dirty="0"/>
          </a:p>
        </p:txBody>
      </p:sp>
      <p:pic>
        <p:nvPicPr>
          <p:cNvPr id="13" name="Afbeelding 11">
            <a:hlinkClick r:id="rId2" action="ppaction://hlinksldjump"/>
            <a:extLst>
              <a:ext uri="{FF2B5EF4-FFF2-40B4-BE49-F238E27FC236}">
                <a16:creationId xmlns:a16="http://schemas.microsoft.com/office/drawing/2014/main" id="{84F3D35F-5CBB-5F93-3BFE-728902B355F0}"/>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14" name="Afbeelding 13">
            <a:hlinkClick r:id="rId4" action="ppaction://hlinksldjump"/>
            <a:extLst>
              <a:ext uri="{FF2B5EF4-FFF2-40B4-BE49-F238E27FC236}">
                <a16:creationId xmlns:a16="http://schemas.microsoft.com/office/drawing/2014/main" id="{FE3D175F-926A-9EFA-FE1D-7D8492A0AE02}"/>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15" name="Afbeelding 20">
            <a:hlinkClick r:id="rId6" action="ppaction://hlinksldjump"/>
            <a:extLst>
              <a:ext uri="{FF2B5EF4-FFF2-40B4-BE49-F238E27FC236}">
                <a16:creationId xmlns:a16="http://schemas.microsoft.com/office/drawing/2014/main" id="{E79490DB-327D-7F92-0AB4-78A6EEF4BF6F}"/>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16" name="Afbeelding 21">
            <a:hlinkClick r:id="rId8" action="ppaction://hlinksldjump"/>
            <a:extLst>
              <a:ext uri="{FF2B5EF4-FFF2-40B4-BE49-F238E27FC236}">
                <a16:creationId xmlns:a16="http://schemas.microsoft.com/office/drawing/2014/main" id="{640FE152-F6B8-BFD4-566E-602D40C262C3}"/>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7" name="Afbeelding 22">
            <a:hlinkClick r:id="rId10" action="ppaction://hlinksldjump"/>
            <a:extLst>
              <a:ext uri="{FF2B5EF4-FFF2-40B4-BE49-F238E27FC236}">
                <a16:creationId xmlns:a16="http://schemas.microsoft.com/office/drawing/2014/main" id="{18BE5766-E109-6623-2D3A-505DDBC782F7}"/>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8" name="Afbeelding 23" descr="Afbeelding met tekst, logo, schermopname, ontwerp&#10;&#10;Automatisch gegenereerde beschrijving">
            <a:hlinkClick r:id="rId12" action="ppaction://hlinksldjump"/>
            <a:extLst>
              <a:ext uri="{FF2B5EF4-FFF2-40B4-BE49-F238E27FC236}">
                <a16:creationId xmlns:a16="http://schemas.microsoft.com/office/drawing/2014/main" id="{404116D3-1EF5-BADD-1C0C-B551DFAA2042}"/>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9" name="Afbeelding 8" descr="Afbeelding met tekst, logo, Graphics, Lettertype&#10;&#10;Automatisch gegenereerde beschrijving">
            <a:hlinkClick r:id="rId14" action="ppaction://hlinksldjump"/>
            <a:extLst>
              <a:ext uri="{FF2B5EF4-FFF2-40B4-BE49-F238E27FC236}">
                <a16:creationId xmlns:a16="http://schemas.microsoft.com/office/drawing/2014/main" id="{AB7145F9-193A-3A28-6DD1-E8BFC2DA4B51}"/>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20" name="Afbeelding 10">
            <a:hlinkClick r:id="rId16" action="ppaction://hlinksldjump"/>
            <a:extLst>
              <a:ext uri="{FF2B5EF4-FFF2-40B4-BE49-F238E27FC236}">
                <a16:creationId xmlns:a16="http://schemas.microsoft.com/office/drawing/2014/main" id="{F701AC24-CD47-E590-A0A2-924760D8FE53}"/>
              </a:ext>
            </a:extLst>
          </p:cNvPr>
          <p:cNvPicPr>
            <a:picLocks noChangeAspect="1"/>
          </p:cNvPicPr>
          <p:nvPr/>
        </p:nvPicPr>
        <p:blipFill>
          <a:blip r:embed="rId17"/>
          <a:stretch>
            <a:fillRect/>
          </a:stretch>
        </p:blipFill>
        <p:spPr>
          <a:xfrm>
            <a:off x="4801114" y="6369176"/>
            <a:ext cx="331680" cy="326373"/>
          </a:xfrm>
          <a:prstGeom prst="rect">
            <a:avLst/>
          </a:prstGeom>
        </p:spPr>
      </p:pic>
      <p:sp>
        <p:nvSpPr>
          <p:cNvPr id="21" name="TextBox 20">
            <a:extLst>
              <a:ext uri="{FF2B5EF4-FFF2-40B4-BE49-F238E27FC236}">
                <a16:creationId xmlns:a16="http://schemas.microsoft.com/office/drawing/2014/main" id="{28764789-D631-5235-1281-AF9CF2B6B436}"/>
              </a:ext>
            </a:extLst>
          </p:cNvPr>
          <p:cNvSpPr txBox="1"/>
          <p:nvPr/>
        </p:nvSpPr>
        <p:spPr>
          <a:xfrm>
            <a:off x="9084019" y="358881"/>
            <a:ext cx="9927770" cy="276999"/>
          </a:xfrm>
          <a:prstGeom prst="rect">
            <a:avLst/>
          </a:prstGeom>
          <a:noFill/>
        </p:spPr>
        <p:txBody>
          <a:bodyPr wrap="square">
            <a:spAutoFit/>
          </a:bodyPr>
          <a:lstStyle/>
          <a:p>
            <a:r>
              <a:rPr lang="nl-NL" sz="1200" i="1" dirty="0"/>
              <a:t>Tip: oefen de vaardigheid: </a:t>
            </a:r>
            <a:endParaRPr lang="nl-NL" sz="1200" i="1" dirty="0">
              <a:highlight>
                <a:srgbClr val="FFFF00"/>
              </a:highlight>
            </a:endParaRPr>
          </a:p>
        </p:txBody>
      </p:sp>
      <p:pic>
        <p:nvPicPr>
          <p:cNvPr id="22" name="Picture 21">
            <a:extLst>
              <a:ext uri="{FF2B5EF4-FFF2-40B4-BE49-F238E27FC236}">
                <a16:creationId xmlns:a16="http://schemas.microsoft.com/office/drawing/2014/main" id="{41E58248-BB2C-B1EF-3E34-44392B8376FD}"/>
              </a:ext>
            </a:extLst>
          </p:cNvPr>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11020703" y="116602"/>
            <a:ext cx="636310" cy="734732"/>
          </a:xfrm>
          <a:prstGeom prst="rect">
            <a:avLst/>
          </a:prstGeom>
          <a:ln>
            <a:solidFill>
              <a:schemeClr val="bg1"/>
            </a:solidFill>
          </a:ln>
        </p:spPr>
      </p:pic>
      <p:pic>
        <p:nvPicPr>
          <p:cNvPr id="3" name="Picture 2">
            <a:hlinkClick r:id="rId10" action="ppaction://hlinksldjump"/>
            <a:extLst>
              <a:ext uri="{FF2B5EF4-FFF2-40B4-BE49-F238E27FC236}">
                <a16:creationId xmlns:a16="http://schemas.microsoft.com/office/drawing/2014/main" id="{44F6D485-1260-3918-BE61-7032CB7E86FD}"/>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3982933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B72ECD-1E40-DF91-9D86-84F22BDA8718}"/>
              </a:ext>
            </a:extLst>
          </p:cNvPr>
          <p:cNvSpPr>
            <a:spLocks noGrp="1"/>
          </p:cNvSpPr>
          <p:nvPr>
            <p:ph type="title"/>
          </p:nvPr>
        </p:nvSpPr>
        <p:spPr>
          <a:xfrm>
            <a:off x="534987" y="722568"/>
            <a:ext cx="11657013" cy="387820"/>
          </a:xfrm>
          <a:solidFill>
            <a:schemeClr val="bg1"/>
          </a:solidFill>
        </p:spPr>
        <p:txBody>
          <a:bodyPr/>
          <a:lstStyle/>
          <a:p>
            <a:r>
              <a:rPr lang="nl-NL" sz="3200" dirty="0">
                <a:effectLst/>
                <a:ea typeface="Calibri" panose="020F0502020204030204" pitchFamily="34" charset="0"/>
                <a:cs typeface="Times New Roman" panose="02020603050405020304" pitchFamily="18" charset="0"/>
              </a:rPr>
              <a:t>Maak een </a:t>
            </a:r>
            <a:r>
              <a:rPr lang="nl-NL" sz="3200" dirty="0" err="1">
                <a:effectLst/>
                <a:ea typeface="Calibri" panose="020F0502020204030204" pitchFamily="34" charset="0"/>
                <a:cs typeface="Times New Roman" panose="02020603050405020304" pitchFamily="18" charset="0"/>
              </a:rPr>
              <a:t>onderzoeksposter</a:t>
            </a:r>
            <a:endParaRPr lang="nl-NL" dirty="0">
              <a:latin typeface="+mn-lt"/>
            </a:endParaRPr>
          </a:p>
        </p:txBody>
      </p:sp>
      <p:sp>
        <p:nvSpPr>
          <p:cNvPr id="5" name="Footer Placeholder 4">
            <a:extLst>
              <a:ext uri="{FF2B5EF4-FFF2-40B4-BE49-F238E27FC236}">
                <a16:creationId xmlns:a16="http://schemas.microsoft.com/office/drawing/2014/main" id="{7CD35222-9285-F9E6-FDD9-01A9B0F842E4}"/>
              </a:ext>
            </a:extLst>
          </p:cNvPr>
          <p:cNvSpPr>
            <a:spLocks noGrp="1"/>
          </p:cNvSpPr>
          <p:nvPr>
            <p:ph type="ftr" sz="quarter" idx="11"/>
          </p:nvPr>
        </p:nvSpPr>
        <p:spPr/>
        <p:txBody>
          <a:bodyPr/>
          <a:lstStyle/>
          <a:p>
            <a:r>
              <a:rPr lang="nl-NL" dirty="0"/>
              <a:t>Erasmus University Rotterdam </a:t>
            </a:r>
          </a:p>
        </p:txBody>
      </p:sp>
      <p:sp>
        <p:nvSpPr>
          <p:cNvPr id="27" name="TextBox 26">
            <a:extLst>
              <a:ext uri="{FF2B5EF4-FFF2-40B4-BE49-F238E27FC236}">
                <a16:creationId xmlns:a16="http://schemas.microsoft.com/office/drawing/2014/main" id="{4C4AB050-E8F0-213A-305F-D551ABA77A36}"/>
              </a:ext>
            </a:extLst>
          </p:cNvPr>
          <p:cNvSpPr txBox="1"/>
          <p:nvPr/>
        </p:nvSpPr>
        <p:spPr>
          <a:xfrm>
            <a:off x="1" y="-12877"/>
            <a:ext cx="1695450" cy="369332"/>
          </a:xfrm>
          <a:prstGeom prst="rect">
            <a:avLst/>
          </a:prstGeom>
          <a:solidFill>
            <a:schemeClr val="accent5"/>
          </a:solidFill>
        </p:spPr>
        <p:txBody>
          <a:bodyPr wrap="square">
            <a:spAutoFit/>
          </a:bodyPr>
          <a:lstStyle/>
          <a:p>
            <a:r>
              <a:rPr lang="en-US" dirty="0" err="1">
                <a:solidFill>
                  <a:schemeClr val="bg1"/>
                </a:solidFill>
                <a:latin typeface="+mn-lt"/>
              </a:rPr>
              <a:t>Activiteit</a:t>
            </a:r>
            <a:r>
              <a:rPr lang="en-US" dirty="0">
                <a:solidFill>
                  <a:schemeClr val="bg1"/>
                </a:solidFill>
                <a:latin typeface="+mn-lt"/>
              </a:rPr>
              <a:t> 6</a:t>
            </a:r>
            <a:r>
              <a:rPr lang="en-US" dirty="0">
                <a:solidFill>
                  <a:schemeClr val="bg1"/>
                </a:solidFill>
              </a:rPr>
              <a:t>.3</a:t>
            </a:r>
            <a:r>
              <a:rPr lang="en-US" dirty="0">
                <a:solidFill>
                  <a:schemeClr val="bg1"/>
                </a:solidFill>
                <a:latin typeface="+mn-lt"/>
              </a:rPr>
              <a:t> </a:t>
            </a:r>
            <a:endParaRPr lang="nl-NL" dirty="0">
              <a:solidFill>
                <a:schemeClr val="bg1"/>
              </a:solidFill>
            </a:endParaRPr>
          </a:p>
        </p:txBody>
      </p:sp>
      <p:sp>
        <p:nvSpPr>
          <p:cNvPr id="11" name="TextBox 10">
            <a:extLst>
              <a:ext uri="{FF2B5EF4-FFF2-40B4-BE49-F238E27FC236}">
                <a16:creationId xmlns:a16="http://schemas.microsoft.com/office/drawing/2014/main" id="{DF2269D9-0282-B392-311D-1341FBFAE4FC}"/>
              </a:ext>
            </a:extLst>
          </p:cNvPr>
          <p:cNvSpPr txBox="1"/>
          <p:nvPr/>
        </p:nvSpPr>
        <p:spPr>
          <a:xfrm>
            <a:off x="460354" y="1310849"/>
            <a:ext cx="10732926" cy="338554"/>
          </a:xfrm>
          <a:prstGeom prst="rect">
            <a:avLst/>
          </a:prstGeom>
          <a:noFill/>
        </p:spPr>
        <p:txBody>
          <a:bodyPr wrap="square">
            <a:spAutoFit/>
          </a:bodyPr>
          <a:lstStyle/>
          <a:p>
            <a:r>
              <a:rPr lang="nl-NL" sz="1600" dirty="0">
                <a:solidFill>
                  <a:schemeClr val="accent4"/>
                </a:solidFill>
              </a:rPr>
              <a:t>Gebruik het onderstaande template voor je </a:t>
            </a:r>
            <a:r>
              <a:rPr lang="nl-NL" sz="1600" dirty="0" err="1">
                <a:solidFill>
                  <a:schemeClr val="accent4"/>
                </a:solidFill>
              </a:rPr>
              <a:t>onderzoeksposter</a:t>
            </a:r>
            <a:r>
              <a:rPr lang="nl-NL" sz="1600" dirty="0">
                <a:solidFill>
                  <a:schemeClr val="accent4"/>
                </a:solidFill>
              </a:rPr>
              <a:t>. </a:t>
            </a:r>
          </a:p>
        </p:txBody>
      </p:sp>
      <p:pic>
        <p:nvPicPr>
          <p:cNvPr id="4" name="Afbeelding 11">
            <a:hlinkClick r:id="rId2" action="ppaction://hlinksldjump"/>
            <a:extLst>
              <a:ext uri="{FF2B5EF4-FFF2-40B4-BE49-F238E27FC236}">
                <a16:creationId xmlns:a16="http://schemas.microsoft.com/office/drawing/2014/main" id="{E0DA6FAD-FEFC-6B6B-8FF2-7086F44DC9AF}"/>
              </a:ext>
            </a:extLst>
          </p:cNvPr>
          <p:cNvPicPr>
            <a:picLocks noChangeAspect="1"/>
          </p:cNvPicPr>
          <p:nvPr/>
        </p:nvPicPr>
        <p:blipFill>
          <a:blip r:embed="rId3"/>
          <a:stretch>
            <a:fillRect/>
          </a:stretch>
        </p:blipFill>
        <p:spPr>
          <a:xfrm>
            <a:off x="5220743" y="6382133"/>
            <a:ext cx="331680" cy="331680"/>
          </a:xfrm>
          <a:prstGeom prst="rect">
            <a:avLst/>
          </a:prstGeom>
        </p:spPr>
      </p:pic>
      <p:pic>
        <p:nvPicPr>
          <p:cNvPr id="7" name="Afbeelding 13">
            <a:hlinkClick r:id="rId4" action="ppaction://hlinksldjump"/>
            <a:extLst>
              <a:ext uri="{FF2B5EF4-FFF2-40B4-BE49-F238E27FC236}">
                <a16:creationId xmlns:a16="http://schemas.microsoft.com/office/drawing/2014/main" id="{F73E164D-732A-C404-F7DA-2EFF25544692}"/>
              </a:ext>
            </a:extLst>
          </p:cNvPr>
          <p:cNvPicPr>
            <a:picLocks noChangeAspect="1"/>
          </p:cNvPicPr>
          <p:nvPr/>
        </p:nvPicPr>
        <p:blipFill>
          <a:blip r:embed="rId5"/>
          <a:stretch>
            <a:fillRect/>
          </a:stretch>
        </p:blipFill>
        <p:spPr>
          <a:xfrm>
            <a:off x="5640372" y="6363730"/>
            <a:ext cx="361656" cy="350084"/>
          </a:xfrm>
          <a:prstGeom prst="rect">
            <a:avLst/>
          </a:prstGeom>
        </p:spPr>
      </p:pic>
      <p:pic>
        <p:nvPicPr>
          <p:cNvPr id="8" name="Afbeelding 20">
            <a:hlinkClick r:id="rId6" action="ppaction://hlinksldjump"/>
            <a:extLst>
              <a:ext uri="{FF2B5EF4-FFF2-40B4-BE49-F238E27FC236}">
                <a16:creationId xmlns:a16="http://schemas.microsoft.com/office/drawing/2014/main" id="{AD5C4EE4-2781-BCBB-ECA0-9FBDF8333E95}"/>
              </a:ext>
            </a:extLst>
          </p:cNvPr>
          <p:cNvPicPr>
            <a:picLocks noChangeAspect="1"/>
          </p:cNvPicPr>
          <p:nvPr/>
        </p:nvPicPr>
        <p:blipFill>
          <a:blip r:embed="rId7"/>
          <a:stretch>
            <a:fillRect/>
          </a:stretch>
        </p:blipFill>
        <p:spPr>
          <a:xfrm flipH="1">
            <a:off x="6058152" y="6363729"/>
            <a:ext cx="331679" cy="331679"/>
          </a:xfrm>
          <a:prstGeom prst="rect">
            <a:avLst/>
          </a:prstGeom>
        </p:spPr>
      </p:pic>
      <p:pic>
        <p:nvPicPr>
          <p:cNvPr id="9" name="Afbeelding 21">
            <a:hlinkClick r:id="rId8" action="ppaction://hlinksldjump"/>
            <a:extLst>
              <a:ext uri="{FF2B5EF4-FFF2-40B4-BE49-F238E27FC236}">
                <a16:creationId xmlns:a16="http://schemas.microsoft.com/office/drawing/2014/main" id="{12C891EC-7B1E-65BD-4AB8-739A27639A3A}"/>
              </a:ext>
            </a:extLst>
          </p:cNvPr>
          <p:cNvPicPr>
            <a:picLocks noChangeAspect="1"/>
          </p:cNvPicPr>
          <p:nvPr/>
        </p:nvPicPr>
        <p:blipFill>
          <a:blip r:embed="rId9"/>
          <a:stretch>
            <a:fillRect/>
          </a:stretch>
        </p:blipFill>
        <p:spPr>
          <a:xfrm flipH="1">
            <a:off x="6477833" y="6363729"/>
            <a:ext cx="331679" cy="331679"/>
          </a:xfrm>
          <a:prstGeom prst="rect">
            <a:avLst/>
          </a:prstGeom>
        </p:spPr>
      </p:pic>
      <p:pic>
        <p:nvPicPr>
          <p:cNvPr id="10" name="Afbeelding 22">
            <a:hlinkClick r:id="rId10" action="ppaction://hlinksldjump"/>
            <a:extLst>
              <a:ext uri="{FF2B5EF4-FFF2-40B4-BE49-F238E27FC236}">
                <a16:creationId xmlns:a16="http://schemas.microsoft.com/office/drawing/2014/main" id="{4E4DB2F0-4CA8-C2FB-97C4-30865438E596}"/>
              </a:ext>
            </a:extLst>
          </p:cNvPr>
          <p:cNvPicPr>
            <a:picLocks noChangeAspect="1"/>
          </p:cNvPicPr>
          <p:nvPr/>
        </p:nvPicPr>
        <p:blipFill>
          <a:blip r:embed="rId11"/>
          <a:stretch>
            <a:fillRect/>
          </a:stretch>
        </p:blipFill>
        <p:spPr>
          <a:xfrm flipH="1">
            <a:off x="6895559" y="6360634"/>
            <a:ext cx="361654" cy="361654"/>
          </a:xfrm>
          <a:prstGeom prst="rect">
            <a:avLst/>
          </a:prstGeom>
        </p:spPr>
      </p:pic>
      <p:pic>
        <p:nvPicPr>
          <p:cNvPr id="12" name="Afbeelding 23" descr="Afbeelding met tekst, logo, schermopname, ontwerp&#10;&#10;Automatisch gegenereerde beschrijving">
            <a:hlinkClick r:id="rId12" action="ppaction://hlinksldjump"/>
            <a:extLst>
              <a:ext uri="{FF2B5EF4-FFF2-40B4-BE49-F238E27FC236}">
                <a16:creationId xmlns:a16="http://schemas.microsoft.com/office/drawing/2014/main" id="{3C7C4349-8944-C42C-2323-A01926D80B71}"/>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3" name="Afbeelding 8" descr="Afbeelding met tekst, logo, Graphics, Lettertype&#10;&#10;Automatisch gegenereerde beschrijving">
            <a:hlinkClick r:id="rId14" action="ppaction://hlinksldjump"/>
            <a:extLst>
              <a:ext uri="{FF2B5EF4-FFF2-40B4-BE49-F238E27FC236}">
                <a16:creationId xmlns:a16="http://schemas.microsoft.com/office/drawing/2014/main" id="{0E424216-BE7D-EC46-8511-6ADDDF5D997C}"/>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4" name="Afbeelding 10">
            <a:hlinkClick r:id="rId16" action="ppaction://hlinksldjump"/>
            <a:extLst>
              <a:ext uri="{FF2B5EF4-FFF2-40B4-BE49-F238E27FC236}">
                <a16:creationId xmlns:a16="http://schemas.microsoft.com/office/drawing/2014/main" id="{E2C18D95-6A83-B09B-E468-5422D32214B4}"/>
              </a:ext>
            </a:extLst>
          </p:cNvPr>
          <p:cNvPicPr>
            <a:picLocks noChangeAspect="1"/>
          </p:cNvPicPr>
          <p:nvPr/>
        </p:nvPicPr>
        <p:blipFill>
          <a:blip r:embed="rId17"/>
          <a:stretch>
            <a:fillRect/>
          </a:stretch>
        </p:blipFill>
        <p:spPr>
          <a:xfrm>
            <a:off x="4801114" y="6369176"/>
            <a:ext cx="331680" cy="326373"/>
          </a:xfrm>
          <a:prstGeom prst="rect">
            <a:avLst/>
          </a:prstGeom>
        </p:spPr>
      </p:pic>
      <p:pic>
        <p:nvPicPr>
          <p:cNvPr id="15" name="Picture 14">
            <a:extLst>
              <a:ext uri="{FF2B5EF4-FFF2-40B4-BE49-F238E27FC236}">
                <a16:creationId xmlns:a16="http://schemas.microsoft.com/office/drawing/2014/main" id="{4AEEC70B-5222-D462-F5BF-AEC6A2F6276A}"/>
              </a:ext>
            </a:extLst>
          </p:cNvPr>
          <p:cNvPicPr>
            <a:picLocks noChangeAspect="1"/>
          </p:cNvPicPr>
          <p:nvPr/>
        </p:nvPicPr>
        <p:blipFill>
          <a:blip r:embed="rId18"/>
          <a:stretch>
            <a:fillRect/>
          </a:stretch>
        </p:blipFill>
        <p:spPr>
          <a:xfrm>
            <a:off x="470393" y="1635436"/>
            <a:ext cx="9594324" cy="4584700"/>
          </a:xfrm>
          <a:prstGeom prst="rect">
            <a:avLst/>
          </a:prstGeom>
        </p:spPr>
      </p:pic>
      <p:pic>
        <p:nvPicPr>
          <p:cNvPr id="16" name="Picture 15">
            <a:hlinkClick r:id="rId10" action="ppaction://hlinksldjump"/>
            <a:extLst>
              <a:ext uri="{FF2B5EF4-FFF2-40B4-BE49-F238E27FC236}">
                <a16:creationId xmlns:a16="http://schemas.microsoft.com/office/drawing/2014/main" id="{503EF50C-B8DD-8505-868B-4C78F980B4CF}"/>
              </a:ext>
            </a:extLst>
          </p:cNvPr>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11293867" y="5932362"/>
            <a:ext cx="701298" cy="709103"/>
          </a:xfrm>
          <a:prstGeom prst="rect">
            <a:avLst/>
          </a:prstGeom>
        </p:spPr>
      </p:pic>
    </p:spTree>
    <p:extLst>
      <p:ext uri="{BB962C8B-B14F-4D97-AF65-F5344CB8AC3E}">
        <p14:creationId xmlns:p14="http://schemas.microsoft.com/office/powerpoint/2010/main" val="4261191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Tijdelijke aanduiding voor afbeelding 17" descr="Afbeelding met persoon, tafel, binnen, voedsel&#10;&#10;Automatisch gegenereerde beschrijving">
            <a:extLst>
              <a:ext uri="{FF2B5EF4-FFF2-40B4-BE49-F238E27FC236}">
                <a16:creationId xmlns:a16="http://schemas.microsoft.com/office/drawing/2014/main" id="{23D7462D-004E-45F7-838A-1DFE690B792B}"/>
              </a:ext>
            </a:extLst>
          </p:cNvPr>
          <p:cNvPicPr>
            <a:picLocks noGrp="1" noChangeAspect="1"/>
          </p:cNvPicPr>
          <p:nvPr>
            <p:ph type="pic" sz="quarter" idx="14"/>
          </p:nvPr>
        </p:nvPicPr>
        <p:blipFill rotWithShape="1">
          <a:blip r:embed="rId2">
            <a:extLst>
              <a:ext uri="{28A0092B-C50C-407E-A947-70E740481C1C}">
                <a14:useLocalDpi xmlns:a14="http://schemas.microsoft.com/office/drawing/2010/main" val="0"/>
              </a:ext>
            </a:extLst>
          </a:blip>
          <a:srcRect l="16711" r="16711"/>
          <a:stretch/>
        </p:blipFill>
        <p:spPr/>
      </p:pic>
      <p:sp>
        <p:nvSpPr>
          <p:cNvPr id="8" name="Titel 7">
            <a:extLst>
              <a:ext uri="{FF2B5EF4-FFF2-40B4-BE49-F238E27FC236}">
                <a16:creationId xmlns:a16="http://schemas.microsoft.com/office/drawing/2014/main" id="{F9EE8F60-712E-437E-98CE-E9C74D206C8F}"/>
              </a:ext>
            </a:extLst>
          </p:cNvPr>
          <p:cNvSpPr>
            <a:spLocks noGrp="1"/>
          </p:cNvSpPr>
          <p:nvPr>
            <p:ph type="title"/>
          </p:nvPr>
        </p:nvSpPr>
        <p:spPr/>
        <p:txBody>
          <a:bodyPr/>
          <a:lstStyle/>
          <a:p>
            <a:r>
              <a:rPr lang="nl-NL" dirty="0"/>
              <a:t>Goed gedaan!</a:t>
            </a:r>
          </a:p>
        </p:txBody>
      </p:sp>
      <p:sp>
        <p:nvSpPr>
          <p:cNvPr id="9" name="Tijdelijke aanduiding voor tekst 8">
            <a:extLst>
              <a:ext uri="{FF2B5EF4-FFF2-40B4-BE49-F238E27FC236}">
                <a16:creationId xmlns:a16="http://schemas.microsoft.com/office/drawing/2014/main" id="{048C2ACF-9470-46CC-BC9B-901865FDB42B}"/>
              </a:ext>
            </a:extLst>
          </p:cNvPr>
          <p:cNvSpPr>
            <a:spLocks noGrp="1"/>
          </p:cNvSpPr>
          <p:nvPr>
            <p:ph type="body" sz="quarter" idx="13"/>
          </p:nvPr>
        </p:nvSpPr>
        <p:spPr>
          <a:xfrm>
            <a:off x="547484" y="1431670"/>
            <a:ext cx="2569584" cy="4344987"/>
          </a:xfrm>
        </p:spPr>
        <p:txBody>
          <a:bodyPr/>
          <a:lstStyle/>
          <a:p>
            <a:pPr marL="0" indent="0">
              <a:lnSpc>
                <a:spcPct val="150000"/>
              </a:lnSpc>
              <a:buNone/>
            </a:pPr>
            <a:r>
              <a:rPr lang="en-US" sz="1600" b="1" dirty="0"/>
              <a:t>Je </a:t>
            </a:r>
            <a:r>
              <a:rPr lang="en-US" sz="1600" b="1" dirty="0" err="1"/>
              <a:t>hebt</a:t>
            </a:r>
            <a:r>
              <a:rPr lang="en-US" sz="1600" b="1" dirty="0"/>
              <a:t> nu een </a:t>
            </a:r>
            <a:r>
              <a:rPr lang="en-US" sz="1600" b="1" dirty="0" err="1"/>
              <a:t>onderzoek</a:t>
            </a:r>
            <a:r>
              <a:rPr lang="en-US" sz="1600" b="1" dirty="0"/>
              <a:t> </a:t>
            </a:r>
            <a:r>
              <a:rPr lang="en-US" sz="1600" b="1" dirty="0" err="1"/>
              <a:t>uitgevoerd</a:t>
            </a:r>
            <a:r>
              <a:rPr lang="en-US" sz="1600" b="1" dirty="0"/>
              <a:t> </a:t>
            </a:r>
            <a:r>
              <a:rPr lang="en-US" sz="1600" b="1" dirty="0" err="1"/>
              <a:t>volgens</a:t>
            </a:r>
            <a:r>
              <a:rPr lang="en-US" sz="1600" b="1" dirty="0"/>
              <a:t> de </a:t>
            </a:r>
            <a:r>
              <a:rPr lang="en-US" sz="1600" b="1" dirty="0" err="1"/>
              <a:t>wetenschappelijke</a:t>
            </a:r>
            <a:r>
              <a:rPr lang="en-US" sz="1600" b="1" dirty="0"/>
              <a:t> </a:t>
            </a:r>
            <a:r>
              <a:rPr lang="en-US" sz="1600" b="1" dirty="0" err="1"/>
              <a:t>onderzoekscyclus</a:t>
            </a:r>
            <a:r>
              <a:rPr lang="en-US" sz="1600" b="1" dirty="0"/>
              <a:t>. Hiermee </a:t>
            </a:r>
            <a:r>
              <a:rPr lang="en-US" sz="1600" b="1" dirty="0" err="1"/>
              <a:t>heb</a:t>
            </a:r>
            <a:r>
              <a:rPr lang="en-US" sz="1600" b="1" dirty="0"/>
              <a:t> </a:t>
            </a:r>
            <a:r>
              <a:rPr lang="en-US" sz="1600" b="1" dirty="0" err="1"/>
              <a:t>jij</a:t>
            </a:r>
            <a:r>
              <a:rPr lang="en-US" sz="1600" b="1" dirty="0"/>
              <a:t> je </a:t>
            </a:r>
            <a:r>
              <a:rPr lang="en-US" sz="1600" b="1" dirty="0" err="1"/>
              <a:t>uitstekend</a:t>
            </a:r>
            <a:r>
              <a:rPr lang="en-US" sz="1600" b="1" dirty="0"/>
              <a:t> </a:t>
            </a:r>
            <a:r>
              <a:rPr lang="en-US" sz="1600" b="1" dirty="0" err="1"/>
              <a:t>voorbereid</a:t>
            </a:r>
            <a:r>
              <a:rPr lang="en-US" sz="1600" b="1" dirty="0"/>
              <a:t> op het </a:t>
            </a:r>
            <a:r>
              <a:rPr lang="en-US" sz="1600" b="1" dirty="0" err="1"/>
              <a:t>profielwerkstuk</a:t>
            </a:r>
            <a:r>
              <a:rPr lang="en-US" sz="1600" b="1" dirty="0"/>
              <a:t> en op </a:t>
            </a:r>
            <a:r>
              <a:rPr lang="en-US" sz="1600" b="1" dirty="0" err="1"/>
              <a:t>jouw</a:t>
            </a:r>
            <a:r>
              <a:rPr lang="en-US" sz="1600" b="1" dirty="0"/>
              <a:t> </a:t>
            </a:r>
            <a:r>
              <a:rPr lang="en-US" sz="1600" b="1" dirty="0" err="1"/>
              <a:t>studie</a:t>
            </a:r>
            <a:r>
              <a:rPr lang="en-US" sz="1600" b="1" dirty="0"/>
              <a:t> in het </a:t>
            </a:r>
            <a:r>
              <a:rPr lang="en-US" sz="1600" b="1" dirty="0" err="1"/>
              <a:t>hoger</a:t>
            </a:r>
            <a:r>
              <a:rPr lang="en-US" sz="1600" b="1" dirty="0"/>
              <a:t> onderwijs</a:t>
            </a:r>
            <a:r>
              <a:rPr lang="en-US" dirty="0"/>
              <a:t>.</a:t>
            </a:r>
            <a:endParaRPr lang="nl-NL" dirty="0"/>
          </a:p>
        </p:txBody>
      </p:sp>
      <p:sp>
        <p:nvSpPr>
          <p:cNvPr id="6" name="Tijdelijke aanduiding voor datum 5">
            <a:extLst>
              <a:ext uri="{FF2B5EF4-FFF2-40B4-BE49-F238E27FC236}">
                <a16:creationId xmlns:a16="http://schemas.microsoft.com/office/drawing/2014/main" id="{3AD91DDF-0F5B-4E5F-8C53-BE7E18D64289}"/>
              </a:ext>
            </a:extLst>
          </p:cNvPr>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AFAEE35-1FC4-4987-B33A-7E217266602F}" type="datetime1">
              <a:rPr kumimoji="0" lang="nl-NL" sz="800" b="0" i="0" u="none" strike="noStrike" kern="1200" cap="none" spc="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3-11-2023</a:t>
            </a:fld>
            <a:endParaRPr kumimoji="0" lang="nl-NL" sz="800" b="0" i="0" u="none" strike="noStrike" kern="1200" cap="none" spc="0" normalizeH="0" baseline="0" noProof="0" dirty="0">
              <a:ln>
                <a:noFill/>
              </a:ln>
              <a:solidFill>
                <a:prstClr val="white"/>
              </a:solidFill>
              <a:effectLst/>
              <a:uLnTx/>
              <a:uFillTx/>
              <a:latin typeface="Arial"/>
              <a:ea typeface="+mn-ea"/>
              <a:cs typeface="+mn-cs"/>
            </a:endParaRPr>
          </a:p>
        </p:txBody>
      </p:sp>
      <p:sp>
        <p:nvSpPr>
          <p:cNvPr id="5" name="Tijdelijke aanduiding voor voettekst 4">
            <a:extLst>
              <a:ext uri="{FF2B5EF4-FFF2-40B4-BE49-F238E27FC236}">
                <a16:creationId xmlns:a16="http://schemas.microsoft.com/office/drawing/2014/main" id="{57BBA95D-4DFB-4642-B363-8835D36F6CB4}"/>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nl-NL" sz="800" b="0" i="0" u="none" strike="noStrike" kern="1200" cap="none" spc="0" normalizeH="0" baseline="0" noProof="0">
                <a:ln>
                  <a:noFill/>
                </a:ln>
                <a:solidFill>
                  <a:srgbClr val="002328"/>
                </a:solidFill>
                <a:effectLst/>
                <a:uLnTx/>
                <a:uFillTx/>
                <a:latin typeface="Arial"/>
                <a:ea typeface="+mn-ea"/>
                <a:cs typeface="+mn-cs"/>
              </a:rPr>
              <a:t>Erasmus University Rotterdam </a:t>
            </a:r>
            <a:endParaRPr kumimoji="0" lang="nl-NL" sz="800" b="0" i="0" u="none" strike="noStrike" kern="1200" cap="none" spc="0" normalizeH="0" baseline="0" noProof="0" dirty="0">
              <a:ln>
                <a:noFill/>
              </a:ln>
              <a:solidFill>
                <a:srgbClr val="002328"/>
              </a:solidFill>
              <a:effectLst/>
              <a:uLnTx/>
              <a:uFillTx/>
              <a:latin typeface="Arial"/>
              <a:ea typeface="+mn-ea"/>
              <a:cs typeface="+mn-cs"/>
            </a:endParaRPr>
          </a:p>
        </p:txBody>
      </p:sp>
      <p:sp>
        <p:nvSpPr>
          <p:cNvPr id="7" name="Tijdelijke aanduiding voor dianummer 6">
            <a:extLst>
              <a:ext uri="{FF2B5EF4-FFF2-40B4-BE49-F238E27FC236}">
                <a16:creationId xmlns:a16="http://schemas.microsoft.com/office/drawing/2014/main" id="{0A8D946A-FC0E-4733-9A84-36FE4F9B37A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61A1203-CA3D-4D48-AFA0-9D668419C1D5}" type="slidenum">
              <a:rPr kumimoji="0" lang="nl-NL" sz="1000" b="1" i="0" u="none" strike="noStrike" kern="1200" cap="none" spc="0" normalizeH="0" baseline="0" noProof="0" smtClean="0">
                <a:ln>
                  <a:noFill/>
                </a:ln>
                <a:solidFill>
                  <a:prstClr val="white"/>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nl-NL" sz="1000" b="1" i="0" u="none" strike="noStrike" kern="1200" cap="none" spc="0" normalizeH="0" baseline="0" noProof="0" dirty="0">
              <a:ln>
                <a:noFill/>
              </a:ln>
              <a:solidFill>
                <a:prstClr val="white"/>
              </a:solidFill>
              <a:effectLst/>
              <a:uLnTx/>
              <a:uFillTx/>
              <a:latin typeface="Arial"/>
              <a:ea typeface="+mn-ea"/>
              <a:cs typeface="+mn-cs"/>
            </a:endParaRPr>
          </a:p>
        </p:txBody>
      </p:sp>
    </p:spTree>
    <p:extLst>
      <p:ext uri="{BB962C8B-B14F-4D97-AF65-F5344CB8AC3E}">
        <p14:creationId xmlns:p14="http://schemas.microsoft.com/office/powerpoint/2010/main" val="26859754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A0C7458-1CB9-4C15-84DE-34DA882F2353}"/>
              </a:ext>
            </a:extLst>
          </p:cNvPr>
          <p:cNvSpPr>
            <a:spLocks noGrp="1"/>
          </p:cNvSpPr>
          <p:nvPr>
            <p:ph type="title"/>
          </p:nvPr>
        </p:nvSpPr>
        <p:spPr>
          <a:xfrm>
            <a:off x="534987" y="759301"/>
            <a:ext cx="11114087" cy="723106"/>
          </a:xfrm>
        </p:spPr>
        <p:txBody>
          <a:bodyPr/>
          <a:lstStyle/>
          <a:p>
            <a:r>
              <a:rPr lang="nl-NL" dirty="0"/>
              <a:t>Contact</a:t>
            </a:r>
          </a:p>
        </p:txBody>
      </p:sp>
      <p:sp>
        <p:nvSpPr>
          <p:cNvPr id="27" name="Tijdelijke aanduiding voor tekst 26">
            <a:extLst>
              <a:ext uri="{FF2B5EF4-FFF2-40B4-BE49-F238E27FC236}">
                <a16:creationId xmlns:a16="http://schemas.microsoft.com/office/drawing/2014/main" id="{2FBBC693-4CB2-461F-B3DA-537AD6166B33}"/>
              </a:ext>
            </a:extLst>
          </p:cNvPr>
          <p:cNvSpPr>
            <a:spLocks noGrp="1"/>
          </p:cNvSpPr>
          <p:nvPr>
            <p:ph type="body" sz="quarter" idx="19"/>
          </p:nvPr>
        </p:nvSpPr>
        <p:spPr>
          <a:xfrm>
            <a:off x="1295907" y="2046627"/>
            <a:ext cx="10353168" cy="389437"/>
          </a:xfrm>
        </p:spPr>
        <p:txBody>
          <a:bodyPr/>
          <a:lstStyle/>
          <a:p>
            <a:r>
              <a:rPr lang="nl-NL" dirty="0"/>
              <a:t>Rowan Beijk-Huijgen</a:t>
            </a:r>
          </a:p>
        </p:txBody>
      </p:sp>
      <p:sp>
        <p:nvSpPr>
          <p:cNvPr id="8" name="Tijdelijke aanduiding voor tekst 7">
            <a:extLst>
              <a:ext uri="{FF2B5EF4-FFF2-40B4-BE49-F238E27FC236}">
                <a16:creationId xmlns:a16="http://schemas.microsoft.com/office/drawing/2014/main" id="{E3F51C10-D1B7-4126-B3FF-654757C525A9}"/>
              </a:ext>
            </a:extLst>
          </p:cNvPr>
          <p:cNvSpPr>
            <a:spLocks noGrp="1"/>
          </p:cNvSpPr>
          <p:nvPr>
            <p:ph type="body" sz="quarter" idx="21"/>
          </p:nvPr>
        </p:nvSpPr>
        <p:spPr>
          <a:xfrm>
            <a:off x="9567539" y="5843000"/>
            <a:ext cx="2084956" cy="694304"/>
          </a:xfrm>
        </p:spPr>
        <p:txBody>
          <a:bodyPr/>
          <a:lstStyle/>
          <a:p>
            <a:r>
              <a:rPr lang="nl-NL" dirty="0"/>
              <a:t> </a:t>
            </a:r>
          </a:p>
        </p:txBody>
      </p:sp>
      <p:sp>
        <p:nvSpPr>
          <p:cNvPr id="29" name="Tijdelijke aanduiding voor tekst 28">
            <a:extLst>
              <a:ext uri="{FF2B5EF4-FFF2-40B4-BE49-F238E27FC236}">
                <a16:creationId xmlns:a16="http://schemas.microsoft.com/office/drawing/2014/main" id="{1FB73790-074B-418B-83E9-32C7B2FC4F0D}"/>
              </a:ext>
            </a:extLst>
          </p:cNvPr>
          <p:cNvSpPr>
            <a:spLocks noGrp="1"/>
          </p:cNvSpPr>
          <p:nvPr>
            <p:ph type="body" sz="quarter" idx="22"/>
          </p:nvPr>
        </p:nvSpPr>
        <p:spPr>
          <a:xfrm>
            <a:off x="1295907" y="2728027"/>
            <a:ext cx="10353168" cy="389437"/>
          </a:xfrm>
        </p:spPr>
        <p:txBody>
          <a:bodyPr/>
          <a:lstStyle/>
          <a:p>
            <a:r>
              <a:rPr lang="nl-NL" dirty="0"/>
              <a:t>+31 </a:t>
            </a:r>
            <a:r>
              <a:rPr lang="nl-NL" sz="1800" dirty="0">
                <a:effectLst/>
                <a:latin typeface="Calibri" panose="020F0502020204030204" pitchFamily="34" charset="0"/>
                <a:ea typeface="Calibri" panose="020F0502020204030204" pitchFamily="34" charset="0"/>
              </a:rPr>
              <a:t>010 754 6228 </a:t>
            </a:r>
            <a:endParaRPr lang="nl-NL" dirty="0"/>
          </a:p>
        </p:txBody>
      </p:sp>
      <p:sp>
        <p:nvSpPr>
          <p:cNvPr id="30" name="Tijdelijke aanduiding voor tekst 29">
            <a:extLst>
              <a:ext uri="{FF2B5EF4-FFF2-40B4-BE49-F238E27FC236}">
                <a16:creationId xmlns:a16="http://schemas.microsoft.com/office/drawing/2014/main" id="{5846B51E-052B-4EF0-8BF9-8F05466A08E9}"/>
              </a:ext>
            </a:extLst>
          </p:cNvPr>
          <p:cNvSpPr>
            <a:spLocks noGrp="1"/>
          </p:cNvSpPr>
          <p:nvPr>
            <p:ph type="body" sz="quarter" idx="23"/>
          </p:nvPr>
        </p:nvSpPr>
        <p:spPr>
          <a:xfrm>
            <a:off x="1295907" y="3409427"/>
            <a:ext cx="10353168" cy="389437"/>
          </a:xfrm>
        </p:spPr>
        <p:txBody>
          <a:bodyPr/>
          <a:lstStyle/>
          <a:p>
            <a:r>
              <a:rPr lang="nl-NL" dirty="0"/>
              <a:t>wetenschapsknooppunt@eur.nl</a:t>
            </a:r>
          </a:p>
        </p:txBody>
      </p:sp>
      <p:sp>
        <p:nvSpPr>
          <p:cNvPr id="31" name="Tijdelijke aanduiding voor tekst 30">
            <a:extLst>
              <a:ext uri="{FF2B5EF4-FFF2-40B4-BE49-F238E27FC236}">
                <a16:creationId xmlns:a16="http://schemas.microsoft.com/office/drawing/2014/main" id="{0FC80B79-B540-454E-8CD9-5C2C92EBC598}"/>
              </a:ext>
            </a:extLst>
          </p:cNvPr>
          <p:cNvSpPr>
            <a:spLocks noGrp="1"/>
          </p:cNvSpPr>
          <p:nvPr>
            <p:ph type="body" sz="quarter" idx="24"/>
          </p:nvPr>
        </p:nvSpPr>
        <p:spPr>
          <a:xfrm>
            <a:off x="1295907" y="4090827"/>
            <a:ext cx="10353168" cy="389437"/>
          </a:xfrm>
        </p:spPr>
        <p:txBody>
          <a:bodyPr/>
          <a:lstStyle/>
          <a:p>
            <a:r>
              <a:rPr lang="nl-NL" dirty="0"/>
              <a:t>Burgemeester </a:t>
            </a:r>
            <a:r>
              <a:rPr lang="nl-NL" dirty="0" err="1"/>
              <a:t>oudlaan</a:t>
            </a:r>
            <a:r>
              <a:rPr lang="nl-NL" dirty="0"/>
              <a:t> 50, Rotterdam</a:t>
            </a:r>
          </a:p>
        </p:txBody>
      </p:sp>
      <p:sp>
        <p:nvSpPr>
          <p:cNvPr id="32" name="Tijdelijke aanduiding voor tekst 31">
            <a:extLst>
              <a:ext uri="{FF2B5EF4-FFF2-40B4-BE49-F238E27FC236}">
                <a16:creationId xmlns:a16="http://schemas.microsoft.com/office/drawing/2014/main" id="{48191D7C-B205-42CC-AB0E-82E78789A855}"/>
              </a:ext>
            </a:extLst>
          </p:cNvPr>
          <p:cNvSpPr>
            <a:spLocks noGrp="1"/>
          </p:cNvSpPr>
          <p:nvPr>
            <p:ph type="body" sz="quarter" idx="25"/>
          </p:nvPr>
        </p:nvSpPr>
        <p:spPr>
          <a:xfrm>
            <a:off x="1295907" y="4772227"/>
            <a:ext cx="10353168" cy="389437"/>
          </a:xfrm>
        </p:spPr>
        <p:txBody>
          <a:bodyPr/>
          <a:lstStyle/>
          <a:p>
            <a:r>
              <a:rPr lang="nl-NL" dirty="0"/>
              <a:t>www.eur.nl</a:t>
            </a:r>
          </a:p>
        </p:txBody>
      </p:sp>
      <p:sp>
        <p:nvSpPr>
          <p:cNvPr id="26" name="Tijdelijke aanduiding voor tekst 25">
            <a:extLst>
              <a:ext uri="{FF2B5EF4-FFF2-40B4-BE49-F238E27FC236}">
                <a16:creationId xmlns:a16="http://schemas.microsoft.com/office/drawing/2014/main" id="{07E9C6A1-869C-4CCD-AC24-A385B2F66918}"/>
              </a:ext>
            </a:extLst>
          </p:cNvPr>
          <p:cNvSpPr>
            <a:spLocks noGrp="1"/>
          </p:cNvSpPr>
          <p:nvPr>
            <p:ph type="body" sz="quarter" idx="26"/>
          </p:nvPr>
        </p:nvSpPr>
        <p:spPr>
          <a:xfrm>
            <a:off x="539505" y="5908884"/>
            <a:ext cx="3381331" cy="401383"/>
          </a:xfrm>
        </p:spPr>
        <p:txBody>
          <a:bodyPr/>
          <a:lstStyle/>
          <a:p>
            <a:r>
              <a:rPr lang="en-GB" dirty="0"/>
              <a:t> </a:t>
            </a:r>
          </a:p>
        </p:txBody>
      </p:sp>
      <p:sp>
        <p:nvSpPr>
          <p:cNvPr id="16" name="Ovaal 15">
            <a:extLst>
              <a:ext uri="{FF2B5EF4-FFF2-40B4-BE49-F238E27FC236}">
                <a16:creationId xmlns:a16="http://schemas.microsoft.com/office/drawing/2014/main" id="{4BD96C33-009A-4821-90E2-4140896ABA26}"/>
              </a:ext>
            </a:extLst>
          </p:cNvPr>
          <p:cNvSpPr/>
          <p:nvPr/>
        </p:nvSpPr>
        <p:spPr>
          <a:xfrm>
            <a:off x="534988" y="1973273"/>
            <a:ext cx="578340" cy="57834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18" name="Ovaal 17">
            <a:extLst>
              <a:ext uri="{FF2B5EF4-FFF2-40B4-BE49-F238E27FC236}">
                <a16:creationId xmlns:a16="http://schemas.microsoft.com/office/drawing/2014/main" id="{E2D34C28-1788-4F6F-A4BD-8C2DDEE74374}"/>
              </a:ext>
            </a:extLst>
          </p:cNvPr>
          <p:cNvSpPr/>
          <p:nvPr/>
        </p:nvSpPr>
        <p:spPr>
          <a:xfrm>
            <a:off x="534988" y="2654673"/>
            <a:ext cx="578340" cy="57834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20" name="Ovaal 19">
            <a:extLst>
              <a:ext uri="{FF2B5EF4-FFF2-40B4-BE49-F238E27FC236}">
                <a16:creationId xmlns:a16="http://schemas.microsoft.com/office/drawing/2014/main" id="{491D7468-1AD8-42CD-96E6-140FB1A77AF2}"/>
              </a:ext>
            </a:extLst>
          </p:cNvPr>
          <p:cNvSpPr/>
          <p:nvPr/>
        </p:nvSpPr>
        <p:spPr>
          <a:xfrm>
            <a:off x="534988" y="3336073"/>
            <a:ext cx="578340" cy="57834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22" name="Ovaal 21">
            <a:extLst>
              <a:ext uri="{FF2B5EF4-FFF2-40B4-BE49-F238E27FC236}">
                <a16:creationId xmlns:a16="http://schemas.microsoft.com/office/drawing/2014/main" id="{59F13153-D518-4BE5-8F30-846CA1D10DD0}"/>
              </a:ext>
            </a:extLst>
          </p:cNvPr>
          <p:cNvSpPr/>
          <p:nvPr/>
        </p:nvSpPr>
        <p:spPr>
          <a:xfrm>
            <a:off x="534988" y="4017473"/>
            <a:ext cx="578340" cy="57834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sp>
        <p:nvSpPr>
          <p:cNvPr id="24" name="Ovaal 23">
            <a:extLst>
              <a:ext uri="{FF2B5EF4-FFF2-40B4-BE49-F238E27FC236}">
                <a16:creationId xmlns:a16="http://schemas.microsoft.com/office/drawing/2014/main" id="{33AED52D-AF48-430B-9221-FB275C286C01}"/>
              </a:ext>
            </a:extLst>
          </p:cNvPr>
          <p:cNvSpPr/>
          <p:nvPr/>
        </p:nvSpPr>
        <p:spPr>
          <a:xfrm>
            <a:off x="534988" y="4698873"/>
            <a:ext cx="578340" cy="57834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a:ea typeface="+mn-ea"/>
              <a:cs typeface="+mn-cs"/>
            </a:endParaRPr>
          </a:p>
        </p:txBody>
      </p:sp>
      <p:pic>
        <p:nvPicPr>
          <p:cNvPr id="34" name="Graphic 33" descr="Gebruiker">
            <a:extLst>
              <a:ext uri="{FF2B5EF4-FFF2-40B4-BE49-F238E27FC236}">
                <a16:creationId xmlns:a16="http://schemas.microsoft.com/office/drawing/2014/main" id="{2D40AA36-8833-4D3B-9717-10132388CAC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40741" y="2079026"/>
            <a:ext cx="366834" cy="366834"/>
          </a:xfrm>
          <a:prstGeom prst="rect">
            <a:avLst/>
          </a:prstGeom>
        </p:spPr>
      </p:pic>
      <p:pic>
        <p:nvPicPr>
          <p:cNvPr id="36" name="Graphic 35" descr="Wereld">
            <a:extLst>
              <a:ext uri="{FF2B5EF4-FFF2-40B4-BE49-F238E27FC236}">
                <a16:creationId xmlns:a16="http://schemas.microsoft.com/office/drawing/2014/main" id="{24CFD8E0-278F-40CA-B0E1-CB0D77A1AEB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69210" y="4833792"/>
            <a:ext cx="308501" cy="308501"/>
          </a:xfrm>
          <a:prstGeom prst="rect">
            <a:avLst/>
          </a:prstGeom>
        </p:spPr>
      </p:pic>
      <p:pic>
        <p:nvPicPr>
          <p:cNvPr id="38" name="Graphic 37" descr="Markering">
            <a:extLst>
              <a:ext uri="{FF2B5EF4-FFF2-40B4-BE49-F238E27FC236}">
                <a16:creationId xmlns:a16="http://schemas.microsoft.com/office/drawing/2014/main" id="{FF91410F-F4D8-4FBA-BB2B-D0CF16DF10C0}"/>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40740" y="4111995"/>
            <a:ext cx="365442" cy="365442"/>
          </a:xfrm>
          <a:prstGeom prst="rect">
            <a:avLst/>
          </a:prstGeom>
        </p:spPr>
      </p:pic>
      <p:pic>
        <p:nvPicPr>
          <p:cNvPr id="40" name="Graphic 39" descr="Envelop">
            <a:extLst>
              <a:ext uri="{FF2B5EF4-FFF2-40B4-BE49-F238E27FC236}">
                <a16:creationId xmlns:a16="http://schemas.microsoft.com/office/drawing/2014/main" id="{CA0E218D-D2F7-48C8-B7A4-69975CEDD88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41438" y="3442523"/>
            <a:ext cx="365441" cy="365441"/>
          </a:xfrm>
          <a:prstGeom prst="rect">
            <a:avLst/>
          </a:prstGeom>
        </p:spPr>
      </p:pic>
      <p:pic>
        <p:nvPicPr>
          <p:cNvPr id="42" name="Graphic 41" descr="Ontvanger">
            <a:extLst>
              <a:ext uri="{FF2B5EF4-FFF2-40B4-BE49-F238E27FC236}">
                <a16:creationId xmlns:a16="http://schemas.microsoft.com/office/drawing/2014/main" id="{6927C9E7-3522-4508-A6F0-397A65589620}"/>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9668" y="2780586"/>
            <a:ext cx="326514" cy="326514"/>
          </a:xfrm>
          <a:prstGeom prst="rect">
            <a:avLst/>
          </a:prstGeom>
        </p:spPr>
      </p:pic>
    </p:spTree>
    <p:extLst>
      <p:ext uri="{BB962C8B-B14F-4D97-AF65-F5344CB8AC3E}">
        <p14:creationId xmlns:p14="http://schemas.microsoft.com/office/powerpoint/2010/main" val="3623565450"/>
      </p:ext>
    </p:extLst>
  </p:cSld>
  <p:clrMapOvr>
    <a:masterClrMapping/>
  </p:clrMapOvr>
  <p:transition spd="med">
    <p:pull/>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25924381-529F-487A-AC4F-365C17B1799F}"/>
              </a:ext>
            </a:extLst>
          </p:cNvPr>
          <p:cNvSpPr>
            <a:spLocks noGrp="1"/>
          </p:cNvSpPr>
          <p:nvPr>
            <p:ph type="title"/>
          </p:nvPr>
        </p:nvSpPr>
        <p:spPr/>
        <p:txBody>
          <a:bodyPr/>
          <a:lstStyle/>
          <a:p>
            <a:r>
              <a:rPr lang="nl-NL" dirty="0"/>
              <a:t>INTRO + OUTRO [LOGO ANIMATIE]</a:t>
            </a:r>
          </a:p>
        </p:txBody>
      </p:sp>
    </p:spTree>
    <p:extLst>
      <p:ext uri="{BB962C8B-B14F-4D97-AF65-F5344CB8AC3E}">
        <p14:creationId xmlns:p14="http://schemas.microsoft.com/office/powerpoint/2010/main" val="4126570907"/>
      </p:ext>
    </p:extLst>
  </p:cSld>
  <p:clrMapOvr>
    <a:masterClrMapping/>
  </p:clrMapOvr>
  <p:transition spd="slow">
    <p:push dir="u"/>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BC1AA2-8AEC-DB87-2178-AB0BC355C37F}"/>
              </a:ext>
            </a:extLst>
          </p:cNvPr>
          <p:cNvSpPr>
            <a:spLocks noGrp="1"/>
          </p:cNvSpPr>
          <p:nvPr>
            <p:ph type="title"/>
          </p:nvPr>
        </p:nvSpPr>
        <p:spPr/>
        <p:txBody>
          <a:bodyPr/>
          <a:lstStyle/>
          <a:p>
            <a:r>
              <a:rPr lang="en-US" dirty="0" err="1"/>
              <a:t>Voorbeeld</a:t>
            </a:r>
            <a:r>
              <a:rPr lang="en-US" dirty="0"/>
              <a:t> </a:t>
            </a:r>
            <a:r>
              <a:rPr lang="en-US" dirty="0" err="1"/>
              <a:t>wiskundig</a:t>
            </a:r>
            <a:r>
              <a:rPr lang="en-US" dirty="0"/>
              <a:t> onderzoek </a:t>
            </a:r>
            <a:endParaRPr lang="nl-NL" dirty="0"/>
          </a:p>
        </p:txBody>
      </p:sp>
      <p:pic>
        <p:nvPicPr>
          <p:cNvPr id="16390" name="Picture 6" descr="Overstromingsrisico's in Nederland op kaart | Nieuwsbericht | Ons water">
            <a:extLst>
              <a:ext uri="{FF2B5EF4-FFF2-40B4-BE49-F238E27FC236}">
                <a16:creationId xmlns:a16="http://schemas.microsoft.com/office/drawing/2014/main" id="{049A5D2B-5F55-31C9-E797-5E40CEF80E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52423" y="1838954"/>
            <a:ext cx="6226100" cy="4154152"/>
          </a:xfrm>
          <a:prstGeom prst="rect">
            <a:avLst/>
          </a:prstGeom>
          <a:noFill/>
          <a:extLst>
            <a:ext uri="{909E8E84-426E-40DD-AFC4-6F175D3DCCD1}">
              <a14:hiddenFill xmlns:a14="http://schemas.microsoft.com/office/drawing/2010/main">
                <a:solidFill>
                  <a:srgbClr val="FFFFFF"/>
                </a:solidFill>
              </a14:hiddenFill>
            </a:ext>
          </a:extLst>
        </p:spPr>
      </p:pic>
      <p:pic>
        <p:nvPicPr>
          <p:cNvPr id="16386" name="Picture 2" descr="De dijken zijn op orde - Omroep Berg en Dal">
            <a:extLst>
              <a:ext uri="{FF2B5EF4-FFF2-40B4-BE49-F238E27FC236}">
                <a16:creationId xmlns:a16="http://schemas.microsoft.com/office/drawing/2014/main" id="{E2991ED9-EBBF-6A79-F270-B290E1C216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2513" y="1537420"/>
            <a:ext cx="5160192" cy="2902608"/>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EDA76A8F-34E2-F4BA-282A-576C14EFD431}"/>
              </a:ext>
            </a:extLst>
          </p:cNvPr>
          <p:cNvSpPr txBox="1"/>
          <p:nvPr/>
        </p:nvSpPr>
        <p:spPr>
          <a:xfrm>
            <a:off x="625198" y="4440028"/>
            <a:ext cx="7184393" cy="1015663"/>
          </a:xfrm>
          <a:prstGeom prst="rect">
            <a:avLst/>
          </a:prstGeom>
          <a:solidFill>
            <a:schemeClr val="accent5"/>
          </a:solidFill>
        </p:spPr>
        <p:txBody>
          <a:bodyPr wrap="square" rtlCol="0">
            <a:spAutoFit/>
          </a:bodyPr>
          <a:lstStyle>
            <a:defPPr>
              <a:defRPr lang="nl-NL"/>
            </a:defPPr>
            <a:lvl1pPr>
              <a:defRPr sz="2400"/>
            </a:lvl1pPr>
          </a:lstStyle>
          <a:p>
            <a:r>
              <a:rPr lang="nl-NL" sz="2000" dirty="0"/>
              <a:t>Hoe hoog moeten de dijken in Nederland zijn om het overstromingsgevaar te verminderen en de kosten acceptabel te houden?</a:t>
            </a:r>
          </a:p>
        </p:txBody>
      </p:sp>
      <p:pic>
        <p:nvPicPr>
          <p:cNvPr id="3" name="Afbeelding 11">
            <a:hlinkClick r:id="rId5" action="ppaction://hlinksldjump"/>
            <a:extLst>
              <a:ext uri="{FF2B5EF4-FFF2-40B4-BE49-F238E27FC236}">
                <a16:creationId xmlns:a16="http://schemas.microsoft.com/office/drawing/2014/main" id="{BD8F15A8-CA54-88A0-D2F0-29C87AD9FB61}"/>
              </a:ext>
            </a:extLst>
          </p:cNvPr>
          <p:cNvPicPr>
            <a:picLocks noChangeAspect="1"/>
          </p:cNvPicPr>
          <p:nvPr/>
        </p:nvPicPr>
        <p:blipFill>
          <a:blip r:embed="rId6"/>
          <a:stretch>
            <a:fillRect/>
          </a:stretch>
        </p:blipFill>
        <p:spPr>
          <a:xfrm>
            <a:off x="5220743" y="6382133"/>
            <a:ext cx="331680" cy="331680"/>
          </a:xfrm>
          <a:prstGeom prst="rect">
            <a:avLst/>
          </a:prstGeom>
        </p:spPr>
      </p:pic>
      <p:pic>
        <p:nvPicPr>
          <p:cNvPr id="4" name="Afbeelding 13">
            <a:hlinkClick r:id="rId7" action="ppaction://hlinksldjump"/>
            <a:extLst>
              <a:ext uri="{FF2B5EF4-FFF2-40B4-BE49-F238E27FC236}">
                <a16:creationId xmlns:a16="http://schemas.microsoft.com/office/drawing/2014/main" id="{7E613C75-8F53-E22F-C44F-F9D8F08CE902}"/>
              </a:ext>
            </a:extLst>
          </p:cNvPr>
          <p:cNvPicPr>
            <a:picLocks noChangeAspect="1"/>
          </p:cNvPicPr>
          <p:nvPr/>
        </p:nvPicPr>
        <p:blipFill>
          <a:blip r:embed="rId8"/>
          <a:stretch>
            <a:fillRect/>
          </a:stretch>
        </p:blipFill>
        <p:spPr>
          <a:xfrm>
            <a:off x="5640372" y="6363730"/>
            <a:ext cx="361656" cy="350084"/>
          </a:xfrm>
          <a:prstGeom prst="rect">
            <a:avLst/>
          </a:prstGeom>
        </p:spPr>
      </p:pic>
      <p:pic>
        <p:nvPicPr>
          <p:cNvPr id="5" name="Afbeelding 20">
            <a:hlinkClick r:id="rId9" action="ppaction://hlinksldjump"/>
            <a:extLst>
              <a:ext uri="{FF2B5EF4-FFF2-40B4-BE49-F238E27FC236}">
                <a16:creationId xmlns:a16="http://schemas.microsoft.com/office/drawing/2014/main" id="{EF2773BB-57EF-3BC3-481F-5ECB1E59EF22}"/>
              </a:ext>
            </a:extLst>
          </p:cNvPr>
          <p:cNvPicPr>
            <a:picLocks noChangeAspect="1"/>
          </p:cNvPicPr>
          <p:nvPr/>
        </p:nvPicPr>
        <p:blipFill>
          <a:blip r:embed="rId10"/>
          <a:stretch>
            <a:fillRect/>
          </a:stretch>
        </p:blipFill>
        <p:spPr>
          <a:xfrm flipH="1">
            <a:off x="6058152" y="6363729"/>
            <a:ext cx="331679" cy="331679"/>
          </a:xfrm>
          <a:prstGeom prst="rect">
            <a:avLst/>
          </a:prstGeom>
        </p:spPr>
      </p:pic>
      <p:pic>
        <p:nvPicPr>
          <p:cNvPr id="7" name="Afbeelding 21">
            <a:hlinkClick r:id="rId11" action="ppaction://hlinksldjump"/>
            <a:extLst>
              <a:ext uri="{FF2B5EF4-FFF2-40B4-BE49-F238E27FC236}">
                <a16:creationId xmlns:a16="http://schemas.microsoft.com/office/drawing/2014/main" id="{AF6BBD1F-B6B2-37DD-9758-3CB5450A7A4D}"/>
              </a:ext>
            </a:extLst>
          </p:cNvPr>
          <p:cNvPicPr>
            <a:picLocks noChangeAspect="1"/>
          </p:cNvPicPr>
          <p:nvPr/>
        </p:nvPicPr>
        <p:blipFill>
          <a:blip r:embed="rId12"/>
          <a:stretch>
            <a:fillRect/>
          </a:stretch>
        </p:blipFill>
        <p:spPr>
          <a:xfrm flipH="1">
            <a:off x="6477833" y="6363729"/>
            <a:ext cx="331679" cy="331679"/>
          </a:xfrm>
          <a:prstGeom prst="rect">
            <a:avLst/>
          </a:prstGeom>
        </p:spPr>
      </p:pic>
      <p:pic>
        <p:nvPicPr>
          <p:cNvPr id="8" name="Afbeelding 22">
            <a:hlinkClick r:id="rId13" action="ppaction://hlinksldjump"/>
            <a:extLst>
              <a:ext uri="{FF2B5EF4-FFF2-40B4-BE49-F238E27FC236}">
                <a16:creationId xmlns:a16="http://schemas.microsoft.com/office/drawing/2014/main" id="{1C3BD186-49F3-05BF-97A5-68CAAB886B78}"/>
              </a:ext>
            </a:extLst>
          </p:cNvPr>
          <p:cNvPicPr>
            <a:picLocks noChangeAspect="1"/>
          </p:cNvPicPr>
          <p:nvPr/>
        </p:nvPicPr>
        <p:blipFill>
          <a:blip r:embed="rId14"/>
          <a:stretch>
            <a:fillRect/>
          </a:stretch>
        </p:blipFill>
        <p:spPr>
          <a:xfrm flipH="1">
            <a:off x="6895559" y="6360634"/>
            <a:ext cx="361654" cy="361654"/>
          </a:xfrm>
          <a:prstGeom prst="rect">
            <a:avLst/>
          </a:prstGeom>
        </p:spPr>
      </p:pic>
      <p:pic>
        <p:nvPicPr>
          <p:cNvPr id="9" name="Afbeelding 23" descr="Afbeelding met tekst, logo, schermopname, ontwerp&#10;&#10;Automatisch gegenereerde beschrijving">
            <a:hlinkClick r:id="rId15" action="ppaction://hlinksldjump"/>
            <a:extLst>
              <a:ext uri="{FF2B5EF4-FFF2-40B4-BE49-F238E27FC236}">
                <a16:creationId xmlns:a16="http://schemas.microsoft.com/office/drawing/2014/main" id="{495FA492-71F9-717B-B6CC-CD8A9D132B9C}"/>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0" name="Afbeelding 8" descr="Afbeelding met tekst, logo, Graphics, Lettertype&#10;&#10;Automatisch gegenereerde beschrijving">
            <a:hlinkClick r:id="rId17" action="ppaction://hlinksldjump"/>
            <a:extLst>
              <a:ext uri="{FF2B5EF4-FFF2-40B4-BE49-F238E27FC236}">
                <a16:creationId xmlns:a16="http://schemas.microsoft.com/office/drawing/2014/main" id="{F8B1A1CC-B7E3-D38A-08CA-7CF7CC408706}"/>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1" name="Afbeelding 10">
            <a:hlinkClick r:id="rId19" action="ppaction://hlinksldjump"/>
            <a:extLst>
              <a:ext uri="{FF2B5EF4-FFF2-40B4-BE49-F238E27FC236}">
                <a16:creationId xmlns:a16="http://schemas.microsoft.com/office/drawing/2014/main" id="{F7C16F33-6BCF-4222-0197-42797E5CCD94}"/>
              </a:ext>
            </a:extLst>
          </p:cNvPr>
          <p:cNvPicPr>
            <a:picLocks noChangeAspect="1"/>
          </p:cNvPicPr>
          <p:nvPr/>
        </p:nvPicPr>
        <p:blipFill>
          <a:blip r:embed="rId20"/>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316019490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BC1AA2-8AEC-DB87-2178-AB0BC355C37F}"/>
              </a:ext>
            </a:extLst>
          </p:cNvPr>
          <p:cNvSpPr>
            <a:spLocks noGrp="1"/>
          </p:cNvSpPr>
          <p:nvPr>
            <p:ph type="title"/>
          </p:nvPr>
        </p:nvSpPr>
        <p:spPr/>
        <p:txBody>
          <a:bodyPr/>
          <a:lstStyle/>
          <a:p>
            <a:r>
              <a:rPr lang="en-US" dirty="0" err="1"/>
              <a:t>Voorbeeld</a:t>
            </a:r>
            <a:r>
              <a:rPr lang="en-US" dirty="0"/>
              <a:t> </a:t>
            </a:r>
            <a:r>
              <a:rPr lang="en-US" dirty="0" err="1"/>
              <a:t>criminologisch</a:t>
            </a:r>
            <a:r>
              <a:rPr lang="en-US" dirty="0"/>
              <a:t> onderzoek </a:t>
            </a:r>
            <a:endParaRPr lang="nl-NL" dirty="0"/>
          </a:p>
        </p:txBody>
      </p:sp>
      <p:pic>
        <p:nvPicPr>
          <p:cNvPr id="18434" name="Picture 2">
            <a:extLst>
              <a:ext uri="{FF2B5EF4-FFF2-40B4-BE49-F238E27FC236}">
                <a16:creationId xmlns:a16="http://schemas.microsoft.com/office/drawing/2014/main" id="{E7D9D27D-429D-536B-C46D-DB8F253817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86583" y="1296000"/>
            <a:ext cx="6306567" cy="4243488"/>
          </a:xfrm>
          <a:prstGeom prst="rect">
            <a:avLst/>
          </a:prstGeom>
          <a:noFill/>
          <a:extLst>
            <a:ext uri="{909E8E84-426E-40DD-AFC4-6F175D3DCCD1}">
              <a14:hiddenFill xmlns:a14="http://schemas.microsoft.com/office/drawing/2010/main">
                <a:solidFill>
                  <a:srgbClr val="FFFFFF"/>
                </a:solidFill>
              </a14:hiddenFill>
            </a:ext>
          </a:extLst>
        </p:spPr>
      </p:pic>
      <p:pic>
        <p:nvPicPr>
          <p:cNvPr id="18438" name="Picture 6">
            <a:extLst>
              <a:ext uri="{FF2B5EF4-FFF2-40B4-BE49-F238E27FC236}">
                <a16:creationId xmlns:a16="http://schemas.microsoft.com/office/drawing/2014/main" id="{0CE05F67-1BEA-8341-87BB-A626571A26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5367" y="1307256"/>
            <a:ext cx="4572000" cy="4572000"/>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9EC892E4-796F-0E11-3D1F-A8D3E7C99911}"/>
              </a:ext>
            </a:extLst>
          </p:cNvPr>
          <p:cNvSpPr txBox="1"/>
          <p:nvPr/>
        </p:nvSpPr>
        <p:spPr>
          <a:xfrm>
            <a:off x="4966954" y="5171370"/>
            <a:ext cx="6899400" cy="707886"/>
          </a:xfrm>
          <a:prstGeom prst="rect">
            <a:avLst/>
          </a:prstGeom>
          <a:solidFill>
            <a:schemeClr val="accent5"/>
          </a:solidFill>
        </p:spPr>
        <p:txBody>
          <a:bodyPr wrap="square" rtlCol="0">
            <a:spAutoFit/>
          </a:bodyPr>
          <a:lstStyle>
            <a:defPPr>
              <a:defRPr lang="nl-NL"/>
            </a:defPPr>
            <a:lvl1pPr>
              <a:defRPr sz="2400"/>
            </a:lvl1pPr>
          </a:lstStyle>
          <a:p>
            <a:r>
              <a:rPr lang="en-US" sz="2000" dirty="0"/>
              <a:t>Hoe </a:t>
            </a:r>
            <a:r>
              <a:rPr lang="en-US" sz="2000" dirty="0" err="1"/>
              <a:t>kunnen</a:t>
            </a:r>
            <a:r>
              <a:rPr lang="en-US" sz="2000" dirty="0"/>
              <a:t> we </a:t>
            </a:r>
            <a:r>
              <a:rPr lang="en-US" sz="2000" dirty="0" err="1"/>
              <a:t>voorkomen</a:t>
            </a:r>
            <a:r>
              <a:rPr lang="en-US" sz="2000" dirty="0"/>
              <a:t> </a:t>
            </a:r>
            <a:r>
              <a:rPr lang="en-US" sz="2000" dirty="0" err="1"/>
              <a:t>dat</a:t>
            </a:r>
            <a:r>
              <a:rPr lang="en-US" sz="2000" dirty="0"/>
              <a:t> </a:t>
            </a:r>
            <a:r>
              <a:rPr lang="en-US" sz="2000" dirty="0" err="1"/>
              <a:t>getuigen</a:t>
            </a:r>
            <a:r>
              <a:rPr lang="en-US" sz="2000" dirty="0"/>
              <a:t> </a:t>
            </a:r>
            <a:r>
              <a:rPr lang="en-US" sz="2000" dirty="0" err="1"/>
              <a:t>onbetrouwbare</a:t>
            </a:r>
            <a:r>
              <a:rPr lang="en-US" sz="2000" dirty="0"/>
              <a:t> </a:t>
            </a:r>
            <a:r>
              <a:rPr lang="en-US" sz="2000" dirty="0" err="1"/>
              <a:t>getuigenissen</a:t>
            </a:r>
            <a:r>
              <a:rPr lang="en-US" sz="2000" dirty="0"/>
              <a:t> </a:t>
            </a:r>
            <a:r>
              <a:rPr lang="en-US" sz="2000" dirty="0" err="1"/>
              <a:t>geven</a:t>
            </a:r>
            <a:r>
              <a:rPr lang="en-US" sz="2000" dirty="0"/>
              <a:t>? </a:t>
            </a:r>
          </a:p>
        </p:txBody>
      </p:sp>
      <p:pic>
        <p:nvPicPr>
          <p:cNvPr id="3" name="Afbeelding 11">
            <a:hlinkClick r:id="rId5" action="ppaction://hlinksldjump"/>
            <a:extLst>
              <a:ext uri="{FF2B5EF4-FFF2-40B4-BE49-F238E27FC236}">
                <a16:creationId xmlns:a16="http://schemas.microsoft.com/office/drawing/2014/main" id="{2754C959-76EA-768E-4C53-EC0E06C6516E}"/>
              </a:ext>
            </a:extLst>
          </p:cNvPr>
          <p:cNvPicPr>
            <a:picLocks noChangeAspect="1"/>
          </p:cNvPicPr>
          <p:nvPr/>
        </p:nvPicPr>
        <p:blipFill>
          <a:blip r:embed="rId6"/>
          <a:stretch>
            <a:fillRect/>
          </a:stretch>
        </p:blipFill>
        <p:spPr>
          <a:xfrm>
            <a:off x="5220743" y="6382133"/>
            <a:ext cx="331680" cy="331680"/>
          </a:xfrm>
          <a:prstGeom prst="rect">
            <a:avLst/>
          </a:prstGeom>
        </p:spPr>
      </p:pic>
      <p:pic>
        <p:nvPicPr>
          <p:cNvPr id="5" name="Afbeelding 13">
            <a:hlinkClick r:id="rId7" action="ppaction://hlinksldjump"/>
            <a:extLst>
              <a:ext uri="{FF2B5EF4-FFF2-40B4-BE49-F238E27FC236}">
                <a16:creationId xmlns:a16="http://schemas.microsoft.com/office/drawing/2014/main" id="{D82A0A34-3960-B069-5B3D-49BD05D0E535}"/>
              </a:ext>
            </a:extLst>
          </p:cNvPr>
          <p:cNvPicPr>
            <a:picLocks noChangeAspect="1"/>
          </p:cNvPicPr>
          <p:nvPr/>
        </p:nvPicPr>
        <p:blipFill>
          <a:blip r:embed="rId8"/>
          <a:stretch>
            <a:fillRect/>
          </a:stretch>
        </p:blipFill>
        <p:spPr>
          <a:xfrm>
            <a:off x="5640372" y="6363730"/>
            <a:ext cx="361656" cy="350084"/>
          </a:xfrm>
          <a:prstGeom prst="rect">
            <a:avLst/>
          </a:prstGeom>
        </p:spPr>
      </p:pic>
      <p:pic>
        <p:nvPicPr>
          <p:cNvPr id="6" name="Afbeelding 20">
            <a:hlinkClick r:id="rId9" action="ppaction://hlinksldjump"/>
            <a:extLst>
              <a:ext uri="{FF2B5EF4-FFF2-40B4-BE49-F238E27FC236}">
                <a16:creationId xmlns:a16="http://schemas.microsoft.com/office/drawing/2014/main" id="{3FF3A70D-D65C-6C94-8301-7806B5F67438}"/>
              </a:ext>
            </a:extLst>
          </p:cNvPr>
          <p:cNvPicPr>
            <a:picLocks noChangeAspect="1"/>
          </p:cNvPicPr>
          <p:nvPr/>
        </p:nvPicPr>
        <p:blipFill>
          <a:blip r:embed="rId10"/>
          <a:stretch>
            <a:fillRect/>
          </a:stretch>
        </p:blipFill>
        <p:spPr>
          <a:xfrm flipH="1">
            <a:off x="6058152" y="6363729"/>
            <a:ext cx="331679" cy="331679"/>
          </a:xfrm>
          <a:prstGeom prst="rect">
            <a:avLst/>
          </a:prstGeom>
        </p:spPr>
      </p:pic>
      <p:pic>
        <p:nvPicPr>
          <p:cNvPr id="7" name="Afbeelding 21">
            <a:hlinkClick r:id="rId11" action="ppaction://hlinksldjump"/>
            <a:extLst>
              <a:ext uri="{FF2B5EF4-FFF2-40B4-BE49-F238E27FC236}">
                <a16:creationId xmlns:a16="http://schemas.microsoft.com/office/drawing/2014/main" id="{A092EB28-C451-9FF9-1826-C1B77C70E20D}"/>
              </a:ext>
            </a:extLst>
          </p:cNvPr>
          <p:cNvPicPr>
            <a:picLocks noChangeAspect="1"/>
          </p:cNvPicPr>
          <p:nvPr/>
        </p:nvPicPr>
        <p:blipFill>
          <a:blip r:embed="rId12"/>
          <a:stretch>
            <a:fillRect/>
          </a:stretch>
        </p:blipFill>
        <p:spPr>
          <a:xfrm flipH="1">
            <a:off x="6477833" y="6363729"/>
            <a:ext cx="331679" cy="331679"/>
          </a:xfrm>
          <a:prstGeom prst="rect">
            <a:avLst/>
          </a:prstGeom>
        </p:spPr>
      </p:pic>
      <p:pic>
        <p:nvPicPr>
          <p:cNvPr id="8" name="Afbeelding 22">
            <a:hlinkClick r:id="rId13" action="ppaction://hlinksldjump"/>
            <a:extLst>
              <a:ext uri="{FF2B5EF4-FFF2-40B4-BE49-F238E27FC236}">
                <a16:creationId xmlns:a16="http://schemas.microsoft.com/office/drawing/2014/main" id="{FE7E8E89-A760-9A67-69FA-4E89D40BBAA3}"/>
              </a:ext>
            </a:extLst>
          </p:cNvPr>
          <p:cNvPicPr>
            <a:picLocks noChangeAspect="1"/>
          </p:cNvPicPr>
          <p:nvPr/>
        </p:nvPicPr>
        <p:blipFill>
          <a:blip r:embed="rId14"/>
          <a:stretch>
            <a:fillRect/>
          </a:stretch>
        </p:blipFill>
        <p:spPr>
          <a:xfrm flipH="1">
            <a:off x="6895559" y="6360634"/>
            <a:ext cx="361654" cy="361654"/>
          </a:xfrm>
          <a:prstGeom prst="rect">
            <a:avLst/>
          </a:prstGeom>
        </p:spPr>
      </p:pic>
      <p:pic>
        <p:nvPicPr>
          <p:cNvPr id="9" name="Afbeelding 23" descr="Afbeelding met tekst, logo, schermopname, ontwerp&#10;&#10;Automatisch gegenereerde beschrijving">
            <a:hlinkClick r:id="rId15" action="ppaction://hlinksldjump"/>
            <a:extLst>
              <a:ext uri="{FF2B5EF4-FFF2-40B4-BE49-F238E27FC236}">
                <a16:creationId xmlns:a16="http://schemas.microsoft.com/office/drawing/2014/main" id="{2AC57016-4F05-286F-6B08-29443B6F53AD}"/>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7343260" y="6375740"/>
            <a:ext cx="266464" cy="333835"/>
          </a:xfrm>
          <a:prstGeom prst="rect">
            <a:avLst/>
          </a:prstGeom>
        </p:spPr>
      </p:pic>
      <p:pic>
        <p:nvPicPr>
          <p:cNvPr id="10" name="Afbeelding 8" descr="Afbeelding met tekst, logo, Graphics, Lettertype&#10;&#10;Automatisch gegenereerde beschrijving">
            <a:hlinkClick r:id="rId17" action="ppaction://hlinksldjump"/>
            <a:extLst>
              <a:ext uri="{FF2B5EF4-FFF2-40B4-BE49-F238E27FC236}">
                <a16:creationId xmlns:a16="http://schemas.microsoft.com/office/drawing/2014/main" id="{C2F25DD1-F2F1-8330-D874-B32FCEE1DE95}"/>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381486" y="6363729"/>
            <a:ext cx="331679" cy="331679"/>
          </a:xfrm>
          <a:prstGeom prst="rect">
            <a:avLst/>
          </a:prstGeom>
        </p:spPr>
      </p:pic>
      <p:pic>
        <p:nvPicPr>
          <p:cNvPr id="11" name="Afbeelding 10">
            <a:hlinkClick r:id="rId19" action="ppaction://hlinksldjump"/>
            <a:extLst>
              <a:ext uri="{FF2B5EF4-FFF2-40B4-BE49-F238E27FC236}">
                <a16:creationId xmlns:a16="http://schemas.microsoft.com/office/drawing/2014/main" id="{DC7D7591-5ACE-608D-D214-C0B64CF436EA}"/>
              </a:ext>
            </a:extLst>
          </p:cNvPr>
          <p:cNvPicPr>
            <a:picLocks noChangeAspect="1"/>
          </p:cNvPicPr>
          <p:nvPr/>
        </p:nvPicPr>
        <p:blipFill>
          <a:blip r:embed="rId20"/>
          <a:stretch>
            <a:fillRect/>
          </a:stretch>
        </p:blipFill>
        <p:spPr>
          <a:xfrm>
            <a:off x="4801114" y="6369176"/>
            <a:ext cx="331680" cy="326373"/>
          </a:xfrm>
          <a:prstGeom prst="rect">
            <a:avLst/>
          </a:prstGeom>
        </p:spPr>
      </p:pic>
    </p:spTree>
    <p:extLst>
      <p:ext uri="{BB962C8B-B14F-4D97-AF65-F5344CB8AC3E}">
        <p14:creationId xmlns:p14="http://schemas.microsoft.com/office/powerpoint/2010/main" val="2842441133"/>
      </p:ext>
    </p:extLst>
  </p:cSld>
  <p:clrMapOvr>
    <a:masterClrMapping/>
  </p:clrMapOvr>
</p:sld>
</file>

<file path=ppt/theme/theme1.xml><?xml version="1.0" encoding="utf-8"?>
<a:theme xmlns:a="http://schemas.openxmlformats.org/drawingml/2006/main" name="Kantoorth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TEMPLATE">
  <a:themeElements>
    <a:clrScheme name="EUR">
      <a:dk1>
        <a:srgbClr val="000000"/>
      </a:dk1>
      <a:lt1>
        <a:sysClr val="window" lastClr="FFFFFF"/>
      </a:lt1>
      <a:dk2>
        <a:srgbClr val="002328"/>
      </a:dk2>
      <a:lt2>
        <a:srgbClr val="E3DAD8"/>
      </a:lt2>
      <a:accent1>
        <a:srgbClr val="002328"/>
      </a:accent1>
      <a:accent2>
        <a:srgbClr val="0C8066"/>
      </a:accent2>
      <a:accent3>
        <a:srgbClr val="E3DAD8"/>
      </a:accent3>
      <a:accent4>
        <a:srgbClr val="002328"/>
      </a:accent4>
      <a:accent5>
        <a:srgbClr val="0C8066"/>
      </a:accent5>
      <a:accent6>
        <a:srgbClr val="E3DAD8"/>
      </a:accent6>
      <a:hlink>
        <a:srgbClr val="0C8066"/>
      </a:hlink>
      <a:folHlink>
        <a:srgbClr val="0C8066"/>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PLATE">
  <a:themeElements>
    <a:clrScheme name="EUR">
      <a:dk1>
        <a:srgbClr val="000000"/>
      </a:dk1>
      <a:lt1>
        <a:sysClr val="window" lastClr="FFFFFF"/>
      </a:lt1>
      <a:dk2>
        <a:srgbClr val="002328"/>
      </a:dk2>
      <a:lt2>
        <a:srgbClr val="E3DAD8"/>
      </a:lt2>
      <a:accent1>
        <a:srgbClr val="002328"/>
      </a:accent1>
      <a:accent2>
        <a:srgbClr val="0C8066"/>
      </a:accent2>
      <a:accent3>
        <a:srgbClr val="E3DAD8"/>
      </a:accent3>
      <a:accent4>
        <a:srgbClr val="002328"/>
      </a:accent4>
      <a:accent5>
        <a:srgbClr val="0C8066"/>
      </a:accent5>
      <a:accent6>
        <a:srgbClr val="E3DAD8"/>
      </a:accent6>
      <a:hlink>
        <a:srgbClr val="0C8066"/>
      </a:hlink>
      <a:folHlink>
        <a:srgbClr val="0C8066"/>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TEMPLATE">
  <a:themeElements>
    <a:clrScheme name="EUR">
      <a:dk1>
        <a:srgbClr val="000000"/>
      </a:dk1>
      <a:lt1>
        <a:sysClr val="window" lastClr="FFFFFF"/>
      </a:lt1>
      <a:dk2>
        <a:srgbClr val="002328"/>
      </a:dk2>
      <a:lt2>
        <a:srgbClr val="E3DAD8"/>
      </a:lt2>
      <a:accent1>
        <a:srgbClr val="002328"/>
      </a:accent1>
      <a:accent2>
        <a:srgbClr val="0C8066"/>
      </a:accent2>
      <a:accent3>
        <a:srgbClr val="E3DAD8"/>
      </a:accent3>
      <a:accent4>
        <a:srgbClr val="002328"/>
      </a:accent4>
      <a:accent5>
        <a:srgbClr val="0C8066"/>
      </a:accent5>
      <a:accent6>
        <a:srgbClr val="E3DAD8"/>
      </a:accent6>
      <a:hlink>
        <a:srgbClr val="0C8066"/>
      </a:hlink>
      <a:folHlink>
        <a:srgbClr val="0C8066"/>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3_TEMPLATE">
  <a:themeElements>
    <a:clrScheme name="EUR">
      <a:dk1>
        <a:srgbClr val="000000"/>
      </a:dk1>
      <a:lt1>
        <a:sysClr val="window" lastClr="FFFFFF"/>
      </a:lt1>
      <a:dk2>
        <a:srgbClr val="002328"/>
      </a:dk2>
      <a:lt2>
        <a:srgbClr val="E3DAD8"/>
      </a:lt2>
      <a:accent1>
        <a:srgbClr val="002328"/>
      </a:accent1>
      <a:accent2>
        <a:srgbClr val="0C8066"/>
      </a:accent2>
      <a:accent3>
        <a:srgbClr val="E3DAD8"/>
      </a:accent3>
      <a:accent4>
        <a:srgbClr val="002328"/>
      </a:accent4>
      <a:accent5>
        <a:srgbClr val="0C8066"/>
      </a:accent5>
      <a:accent6>
        <a:srgbClr val="E3DAD8"/>
      </a:accent6>
      <a:hlink>
        <a:srgbClr val="0C8066"/>
      </a:hlink>
      <a:folHlink>
        <a:srgbClr val="0C8066"/>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4_TEMPLATE">
  <a:themeElements>
    <a:clrScheme name="EUR">
      <a:dk1>
        <a:srgbClr val="000000"/>
      </a:dk1>
      <a:lt1>
        <a:sysClr val="window" lastClr="FFFFFF"/>
      </a:lt1>
      <a:dk2>
        <a:srgbClr val="002328"/>
      </a:dk2>
      <a:lt2>
        <a:srgbClr val="E3DAD8"/>
      </a:lt2>
      <a:accent1>
        <a:srgbClr val="002328"/>
      </a:accent1>
      <a:accent2>
        <a:srgbClr val="0C8066"/>
      </a:accent2>
      <a:accent3>
        <a:srgbClr val="E3DAD8"/>
      </a:accent3>
      <a:accent4>
        <a:srgbClr val="002328"/>
      </a:accent4>
      <a:accent5>
        <a:srgbClr val="0C8066"/>
      </a:accent5>
      <a:accent6>
        <a:srgbClr val="E3DAD8"/>
      </a:accent6>
      <a:hlink>
        <a:srgbClr val="0C8066"/>
      </a:hlink>
      <a:folHlink>
        <a:srgbClr val="0C8066"/>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5_TEMPLATE">
  <a:themeElements>
    <a:clrScheme name="EUR">
      <a:dk1>
        <a:srgbClr val="000000"/>
      </a:dk1>
      <a:lt1>
        <a:sysClr val="window" lastClr="FFFFFF"/>
      </a:lt1>
      <a:dk2>
        <a:srgbClr val="002328"/>
      </a:dk2>
      <a:lt2>
        <a:srgbClr val="E3DAD8"/>
      </a:lt2>
      <a:accent1>
        <a:srgbClr val="002328"/>
      </a:accent1>
      <a:accent2>
        <a:srgbClr val="0C8066"/>
      </a:accent2>
      <a:accent3>
        <a:srgbClr val="E3DAD8"/>
      </a:accent3>
      <a:accent4>
        <a:srgbClr val="002328"/>
      </a:accent4>
      <a:accent5>
        <a:srgbClr val="0C8066"/>
      </a:accent5>
      <a:accent6>
        <a:srgbClr val="E3DAD8"/>
      </a:accent6>
      <a:hlink>
        <a:srgbClr val="0C8066"/>
      </a:hlink>
      <a:folHlink>
        <a:srgbClr val="0C8066"/>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RAPPORTAGE">
  <a:themeElements>
    <a:clrScheme name="EUR">
      <a:dk1>
        <a:srgbClr val="000000"/>
      </a:dk1>
      <a:lt1>
        <a:sysClr val="window" lastClr="FFFFFF"/>
      </a:lt1>
      <a:dk2>
        <a:srgbClr val="002328"/>
      </a:dk2>
      <a:lt2>
        <a:srgbClr val="E3DAD8"/>
      </a:lt2>
      <a:accent1>
        <a:srgbClr val="002328"/>
      </a:accent1>
      <a:accent2>
        <a:srgbClr val="0C8066"/>
      </a:accent2>
      <a:accent3>
        <a:srgbClr val="E3DAD8"/>
      </a:accent3>
      <a:accent4>
        <a:srgbClr val="002328"/>
      </a:accent4>
      <a:accent5>
        <a:srgbClr val="0C8066"/>
      </a:accent5>
      <a:accent6>
        <a:srgbClr val="E3DAD8"/>
      </a:accent6>
      <a:hlink>
        <a:srgbClr val="0C8066"/>
      </a:hlink>
      <a:folHlink>
        <a:srgbClr val="0C8066"/>
      </a:folHlink>
    </a:clrScheme>
    <a:fontScheme name="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Kantoorthema">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1397</TotalTime>
  <Words>11729</Words>
  <Application>Microsoft Office PowerPoint</Application>
  <PresentationFormat>Widescreen</PresentationFormat>
  <Paragraphs>1031</Paragraphs>
  <Slides>78</Slides>
  <Notes>6</Notes>
  <HiddenSlides>0</HiddenSlides>
  <MMClips>0</MMClips>
  <ScaleCrop>false</ScaleCrop>
  <HeadingPairs>
    <vt:vector size="6" baseType="variant">
      <vt:variant>
        <vt:lpstr>Fonts Used</vt:lpstr>
      </vt:variant>
      <vt:variant>
        <vt:i4>8</vt:i4>
      </vt:variant>
      <vt:variant>
        <vt:lpstr>Theme</vt:lpstr>
      </vt:variant>
      <vt:variant>
        <vt:i4>8</vt:i4>
      </vt:variant>
      <vt:variant>
        <vt:lpstr>Slide Titles</vt:lpstr>
      </vt:variant>
      <vt:variant>
        <vt:i4>78</vt:i4>
      </vt:variant>
    </vt:vector>
  </HeadingPairs>
  <TitlesOfParts>
    <vt:vector size="94" baseType="lpstr">
      <vt:lpstr>Arial</vt:lpstr>
      <vt:lpstr>Calibri</vt:lpstr>
      <vt:lpstr>Calibri Light</vt:lpstr>
      <vt:lpstr>Museo Sans 100</vt:lpstr>
      <vt:lpstr>Segoe MDL2 Assets</vt:lpstr>
      <vt:lpstr>Segoe UI Light</vt:lpstr>
      <vt:lpstr>Symbol</vt:lpstr>
      <vt:lpstr>Times New Roman</vt:lpstr>
      <vt:lpstr>Kantoorthema</vt:lpstr>
      <vt:lpstr>1_TEMPLATE</vt:lpstr>
      <vt:lpstr>TEMPLATE</vt:lpstr>
      <vt:lpstr>2_TEMPLATE</vt:lpstr>
      <vt:lpstr>3_TEMPLATE</vt:lpstr>
      <vt:lpstr>4_TEMPLATE</vt:lpstr>
      <vt:lpstr>5_TEMPLATE</vt:lpstr>
      <vt:lpstr>RAPPORTAGE</vt:lpstr>
      <vt:lpstr>Onderzoek doen Oefen in belangrijke onderzoeksvaardigheden</vt:lpstr>
      <vt:lpstr>Introductie </vt:lpstr>
      <vt:lpstr>Gebruik presentatie</vt:lpstr>
      <vt:lpstr>Doel project</vt:lpstr>
      <vt:lpstr>Wat is onderzoek doen?</vt:lpstr>
      <vt:lpstr>Voorbeeld medisch onderzoek </vt:lpstr>
      <vt:lpstr>Voorbeeld technisch onderzoek </vt:lpstr>
      <vt:lpstr>Voorbeeld wiskundig onderzoek </vt:lpstr>
      <vt:lpstr>Voorbeeld criminologisch onderzoek </vt:lpstr>
      <vt:lpstr>Onderzoekscyclus (1)</vt:lpstr>
      <vt:lpstr>Onderzoekscyclus (2)</vt:lpstr>
      <vt:lpstr>PowerPoint Presentation</vt:lpstr>
      <vt:lpstr>Vaardigheden</vt:lpstr>
      <vt:lpstr>Verwonderen </vt:lpstr>
      <vt:lpstr>Stappenplan verwonderen</vt:lpstr>
      <vt:lpstr>Wees nieuwsgierig</vt:lpstr>
      <vt:lpstr>Wat zijn nieuwsgierige vragen?</vt:lpstr>
      <vt:lpstr> Woordweb</vt:lpstr>
      <vt:lpstr> Kijk naar de wereld om je heen</vt:lpstr>
      <vt:lpstr> Gebruik een ander perspectief</vt:lpstr>
      <vt:lpstr>Gebruik de vragenformule</vt:lpstr>
      <vt:lpstr>Brainwriting</vt:lpstr>
      <vt:lpstr>Verkennen </vt:lpstr>
      <vt:lpstr>Stappenplan verkennen</vt:lpstr>
      <vt:lpstr>Trek in twijfel</vt:lpstr>
      <vt:lpstr> Lees je in</vt:lpstr>
      <vt:lpstr> Kies een deelonderwerp (woordweb)</vt:lpstr>
      <vt:lpstr> Kies een deelonderwerp (wie weet wat)</vt:lpstr>
      <vt:lpstr>Een onderzoeksvraag maken (1)</vt:lpstr>
      <vt:lpstr>Een onderzoeksvraag maken (2)</vt:lpstr>
      <vt:lpstr>Een onderzoeksvraag maken (3)</vt:lpstr>
      <vt:lpstr>Deelvragen maken</vt:lpstr>
      <vt:lpstr> Maak een onderzoeksvraag en deelvragen</vt:lpstr>
      <vt:lpstr>Schrijf de inleiding</vt:lpstr>
      <vt:lpstr>Onderzoek  opzetten </vt:lpstr>
      <vt:lpstr>Stappenplan onderzoek opzetten</vt:lpstr>
      <vt:lpstr>Hak in stukken</vt:lpstr>
      <vt:lpstr>Bepaal of je kwalitatief of kwantitatief onderzoek doet</vt:lpstr>
      <vt:lpstr>Bepaal wat voor soort onderzoek je gaat doen</vt:lpstr>
      <vt:lpstr>Bepaal wat voor soort onderzoek je gaat doen</vt:lpstr>
      <vt:lpstr>Maak een stapsgewijze beschrijving van je onderzoek</vt:lpstr>
      <vt:lpstr>Maak een onderzoeksplan</vt:lpstr>
      <vt:lpstr>Bedenk hoe je de data gaat ordenen</vt:lpstr>
      <vt:lpstr>Schrijf de methode</vt:lpstr>
      <vt:lpstr>Onderzoek  uitvoeren </vt:lpstr>
      <vt:lpstr>Stappenplan onderzoek uitvoeren</vt:lpstr>
      <vt:lpstr>Neem waar</vt:lpstr>
      <vt:lpstr>Voer het onderzoek uit</vt:lpstr>
      <vt:lpstr>Voer het onderzoek uit</vt:lpstr>
      <vt:lpstr>Bedenk hoe je je data gaat ordenen (1)</vt:lpstr>
      <vt:lpstr>Bedenk hoe je je data gaat ordenen (2)</vt:lpstr>
      <vt:lpstr>Bedenk hoe je je data gaat ordenen (3)</vt:lpstr>
      <vt:lpstr>Bedenk hoe je je data gaat ordenen (4)</vt:lpstr>
      <vt:lpstr>Schrijf de resultaten</vt:lpstr>
      <vt:lpstr>Concluderen </vt:lpstr>
      <vt:lpstr>Stappenplan concluderen</vt:lpstr>
      <vt:lpstr>Ontdek de samenhang</vt:lpstr>
      <vt:lpstr>Geef antwoord op de onderzoeksvraag en deelvragen</vt:lpstr>
      <vt:lpstr>Geef een mogelijke verklaring voor je conclusie</vt:lpstr>
      <vt:lpstr>Omschrijf de tekortkomingen van je onderzoek</vt:lpstr>
      <vt:lpstr>Bepaal de impact van je onderzoek</vt:lpstr>
      <vt:lpstr>Schrijf de conclusie</vt:lpstr>
      <vt:lpstr>Schrijven en  Presenteren </vt:lpstr>
      <vt:lpstr>Stappenplan schrijven en presenteren</vt:lpstr>
      <vt:lpstr>Deel ideeen</vt:lpstr>
      <vt:lpstr>Een onderzoekartikel schrijven - opbouw</vt:lpstr>
      <vt:lpstr>Een onderzoekartikel schrijven – schrijftips (1)</vt:lpstr>
      <vt:lpstr>Een onderzoekartikel schrijven – schrijftips (2)</vt:lpstr>
      <vt:lpstr>Refereren</vt:lpstr>
      <vt:lpstr>Schrijf het onderzoeksartikel</vt:lpstr>
      <vt:lpstr>Een presentatie maken (1)</vt:lpstr>
      <vt:lpstr>Een presentatie maken (2)</vt:lpstr>
      <vt:lpstr>Een presentatie maken (2)</vt:lpstr>
      <vt:lpstr>Maak de presentatie</vt:lpstr>
      <vt:lpstr>Maak een onderzoeksposter</vt:lpstr>
      <vt:lpstr>Goed gedaan!</vt:lpstr>
      <vt:lpstr>Contact</vt:lpstr>
      <vt:lpstr>INTRO + OUTRO [LOGO ANIMATIE]</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Titel slide [beeld]</dc:title>
  <dc:creator>Etienne David</dc:creator>
  <cp:lastModifiedBy>Rowan Huijgen</cp:lastModifiedBy>
  <cp:revision>23</cp:revision>
  <dcterms:created xsi:type="dcterms:W3CDTF">2021-04-08T12:27:59Z</dcterms:created>
  <dcterms:modified xsi:type="dcterms:W3CDTF">2023-11-03T13:25:25Z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lassificationContentMarkingFooterLocations">
    <vt:lpwstr>Kantoorthema:8\1_TEMPLATE:8\TEMPLATE:8\2_TEMPLATE:8\3_TEMPLATE:8\4_TEMPLATE:8\5_TEMPLATE:8\RAPPORTAGE:8</vt:lpwstr>
  </property>
  <property fmtid="{D5CDD505-2E9C-101B-9397-08002B2CF9AE}" pid="3" name="ClassificationContentMarkingFooterText">
    <vt:lpwstr>Classification: Internal</vt:lpwstr>
  </property>
  <property fmtid="{D5CDD505-2E9C-101B-9397-08002B2CF9AE}" pid="4" name="MSIP_Label_0429a5e0-109e-473c-a03f-0ed02277fcb7_Enabled">
    <vt:lpwstr>true</vt:lpwstr>
  </property>
  <property fmtid="{D5CDD505-2E9C-101B-9397-08002B2CF9AE}" pid="5" name="MSIP_Label_0429a5e0-109e-473c-a03f-0ed02277fcb7_SetDate">
    <vt:lpwstr>2023-11-02T14:25:31Z</vt:lpwstr>
  </property>
  <property fmtid="{D5CDD505-2E9C-101B-9397-08002B2CF9AE}" pid="6" name="MSIP_Label_0429a5e0-109e-473c-a03f-0ed02277fcb7_Method">
    <vt:lpwstr>Privileged</vt:lpwstr>
  </property>
  <property fmtid="{D5CDD505-2E9C-101B-9397-08002B2CF9AE}" pid="7" name="MSIP_Label_0429a5e0-109e-473c-a03f-0ed02277fcb7_Name">
    <vt:lpwstr>Public</vt:lpwstr>
  </property>
  <property fmtid="{D5CDD505-2E9C-101B-9397-08002B2CF9AE}" pid="8" name="MSIP_Label_0429a5e0-109e-473c-a03f-0ed02277fcb7_SiteId">
    <vt:lpwstr>715902d6-f63e-4b8d-929b-4bb170bad492</vt:lpwstr>
  </property>
  <property fmtid="{D5CDD505-2E9C-101B-9397-08002B2CF9AE}" pid="9" name="MSIP_Label_0429a5e0-109e-473c-a03f-0ed02277fcb7_ActionId">
    <vt:lpwstr>d4029d28-f17e-433b-8a61-d7dcc5b0e2d4</vt:lpwstr>
  </property>
  <property fmtid="{D5CDD505-2E9C-101B-9397-08002B2CF9AE}" pid="10" name="MSIP_Label_0429a5e0-109e-473c-a03f-0ed02277fcb7_ContentBits">
    <vt:lpwstr>0</vt:lpwstr>
  </property>
</Properties>
</file>